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68" r:id="rId2"/>
    <p:sldId id="360" r:id="rId3"/>
    <p:sldId id="350" r:id="rId4"/>
    <p:sldId id="353" r:id="rId5"/>
    <p:sldId id="361" r:id="rId6"/>
    <p:sldId id="352" r:id="rId7"/>
    <p:sldId id="359" r:id="rId8"/>
    <p:sldId id="363" r:id="rId9"/>
    <p:sldId id="369" r:id="rId10"/>
    <p:sldId id="370" r:id="rId11"/>
    <p:sldId id="372" r:id="rId12"/>
    <p:sldId id="373" r:id="rId13"/>
    <p:sldId id="3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245"/>
    <a:srgbClr val="F59A7E"/>
    <a:srgbClr val="F8A285"/>
    <a:srgbClr val="FFDAB9"/>
    <a:srgbClr val="EB614D"/>
    <a:srgbClr val="FFCA09"/>
    <a:srgbClr val="99BF40"/>
    <a:srgbClr val="3FB973"/>
    <a:srgbClr val="2AABC7"/>
    <a:srgbClr val="147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24330-A093-4E4D-A874-C35539B9FA19}" v="656" dt="2023-04-22T05:54:29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0" autoAdjust="0"/>
    <p:restoredTop sz="84286" autoAdjust="0"/>
  </p:normalViewPr>
  <p:slideViewPr>
    <p:cSldViewPr snapToGrid="0">
      <p:cViewPr varScale="1">
        <p:scale>
          <a:sx n="107" d="100"/>
          <a:sy n="107" d="100"/>
        </p:scale>
        <p:origin x="77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ad Lai" userId="ca6b0a525d02fec3" providerId="LiveId" clId="{AEB24330-A093-4E4D-A874-C35539B9FA19}"/>
    <pc:docChg chg="undo custSel addSld delSld modSld sldOrd delMainMaster">
      <pc:chgData name="Mead Lai" userId="ca6b0a525d02fec3" providerId="LiveId" clId="{AEB24330-A093-4E4D-A874-C35539B9FA19}" dt="2023-04-23T00:43:51.689" v="2859" actId="20577"/>
      <pc:docMkLst>
        <pc:docMk/>
      </pc:docMkLst>
      <pc:sldChg chg="modSp mod modAnim modNotesTx">
        <pc:chgData name="Mead Lai" userId="ca6b0a525d02fec3" providerId="LiveId" clId="{AEB24330-A093-4E4D-A874-C35539B9FA19}" dt="2023-04-22T06:00:36.496" v="2800"/>
        <pc:sldMkLst>
          <pc:docMk/>
          <pc:sldMk cId="4050954807" sldId="350"/>
        </pc:sldMkLst>
        <pc:spChg chg="mod">
          <ac:chgData name="Mead Lai" userId="ca6b0a525d02fec3" providerId="LiveId" clId="{AEB24330-A093-4E4D-A874-C35539B9FA19}" dt="2023-04-21T10:46:36.372" v="2525" actId="113"/>
          <ac:spMkLst>
            <pc:docMk/>
            <pc:sldMk cId="4050954807" sldId="350"/>
            <ac:spMk id="44" creationId="{457C2307-7516-43F8-9DD2-BD56CBDA0C71}"/>
          </ac:spMkLst>
        </pc:spChg>
        <pc:spChg chg="mod">
          <ac:chgData name="Mead Lai" userId="ca6b0a525d02fec3" providerId="LiveId" clId="{AEB24330-A093-4E4D-A874-C35539B9FA19}" dt="2023-04-17T03:42:33.003" v="48"/>
          <ac:spMkLst>
            <pc:docMk/>
            <pc:sldMk cId="4050954807" sldId="350"/>
            <ac:spMk id="204" creationId="{00000000-0000-0000-0000-000000000000}"/>
          </ac:spMkLst>
        </pc:spChg>
      </pc:sldChg>
      <pc:sldChg chg="modSp del mod">
        <pc:chgData name="Mead Lai" userId="ca6b0a525d02fec3" providerId="LiveId" clId="{AEB24330-A093-4E4D-A874-C35539B9FA19}" dt="2023-04-17T08:42:19.993" v="1759" actId="2696"/>
        <pc:sldMkLst>
          <pc:docMk/>
          <pc:sldMk cId="3699701632" sldId="351"/>
        </pc:sldMkLst>
        <pc:spChg chg="mod">
          <ac:chgData name="Mead Lai" userId="ca6b0a525d02fec3" providerId="LiveId" clId="{AEB24330-A093-4E4D-A874-C35539B9FA19}" dt="2023-04-17T03:42:46.832" v="50" actId="27636"/>
          <ac:spMkLst>
            <pc:docMk/>
            <pc:sldMk cId="3699701632" sldId="351"/>
            <ac:spMk id="55" creationId="{00000000-0000-0000-0000-000000000000}"/>
          </ac:spMkLst>
        </pc:spChg>
      </pc:sldChg>
      <pc:sldChg chg="addSp modSp mod ord modNotesTx">
        <pc:chgData name="Mead Lai" userId="ca6b0a525d02fec3" providerId="LiveId" clId="{AEB24330-A093-4E4D-A874-C35539B9FA19}" dt="2023-04-22T05:54:35.010" v="2793"/>
        <pc:sldMkLst>
          <pc:docMk/>
          <pc:sldMk cId="1625522927" sldId="352"/>
        </pc:sldMkLst>
        <pc:spChg chg="add mod">
          <ac:chgData name="Mead Lai" userId="ca6b0a525d02fec3" providerId="LiveId" clId="{AEB24330-A093-4E4D-A874-C35539B9FA19}" dt="2023-04-22T01:34:12.357" v="2653" actId="20577"/>
          <ac:spMkLst>
            <pc:docMk/>
            <pc:sldMk cId="1625522927" sldId="352"/>
            <ac:spMk id="2" creationId="{94EDA486-9DAA-566D-04E8-411A0A6D1710}"/>
          </ac:spMkLst>
        </pc:spChg>
        <pc:spChg chg="mod">
          <ac:chgData name="Mead Lai" userId="ca6b0a525d02fec3" providerId="LiveId" clId="{AEB24330-A093-4E4D-A874-C35539B9FA19}" dt="2023-04-17T03:53:35.223" v="191" actId="1076"/>
          <ac:spMkLst>
            <pc:docMk/>
            <pc:sldMk cId="1625522927" sldId="352"/>
            <ac:spMk id="11" creationId="{00000000-0000-0000-0000-000000000000}"/>
          </ac:spMkLst>
        </pc:spChg>
        <pc:spChg chg="mod">
          <ac:chgData name="Mead Lai" userId="ca6b0a525d02fec3" providerId="LiveId" clId="{AEB24330-A093-4E4D-A874-C35539B9FA19}" dt="2023-04-17T04:08:36.474" v="308" actId="1076"/>
          <ac:spMkLst>
            <pc:docMk/>
            <pc:sldMk cId="1625522927" sldId="352"/>
            <ac:spMk id="13" creationId="{00000000-0000-0000-0000-000000000000}"/>
          </ac:spMkLst>
        </pc:spChg>
        <pc:spChg chg="mod">
          <ac:chgData name="Mead Lai" userId="ca6b0a525d02fec3" providerId="LiveId" clId="{AEB24330-A093-4E4D-A874-C35539B9FA19}" dt="2023-04-17T08:25:50.564" v="1505" actId="27636"/>
          <ac:spMkLst>
            <pc:docMk/>
            <pc:sldMk cId="1625522927" sldId="352"/>
            <ac:spMk id="17" creationId="{00000000-0000-0000-0000-000000000000}"/>
          </ac:spMkLst>
        </pc:spChg>
        <pc:spChg chg="mod">
          <ac:chgData name="Mead Lai" userId="ca6b0a525d02fec3" providerId="LiveId" clId="{AEB24330-A093-4E4D-A874-C35539B9FA19}" dt="2023-04-17T04:19:57.400" v="506" actId="255"/>
          <ac:spMkLst>
            <pc:docMk/>
            <pc:sldMk cId="1625522927" sldId="352"/>
            <ac:spMk id="18" creationId="{00000000-0000-0000-0000-000000000000}"/>
          </ac:spMkLst>
        </pc:spChg>
        <pc:spChg chg="mod">
          <ac:chgData name="Mead Lai" userId="ca6b0a525d02fec3" providerId="LiveId" clId="{AEB24330-A093-4E4D-A874-C35539B9FA19}" dt="2023-04-17T04:20:01.548" v="507" actId="255"/>
          <ac:spMkLst>
            <pc:docMk/>
            <pc:sldMk cId="1625522927" sldId="352"/>
            <ac:spMk id="19" creationId="{00000000-0000-0000-0000-000000000000}"/>
          </ac:spMkLst>
        </pc:spChg>
        <pc:spChg chg="mod">
          <ac:chgData name="Mead Lai" userId="ca6b0a525d02fec3" providerId="LiveId" clId="{AEB24330-A093-4E4D-A874-C35539B9FA19}" dt="2023-04-17T04:20:40.454" v="533" actId="1076"/>
          <ac:spMkLst>
            <pc:docMk/>
            <pc:sldMk cId="1625522927" sldId="352"/>
            <ac:spMk id="20" creationId="{00000000-0000-0000-0000-000000000000}"/>
          </ac:spMkLst>
        </pc:spChg>
        <pc:spChg chg="mod">
          <ac:chgData name="Mead Lai" userId="ca6b0a525d02fec3" providerId="LiveId" clId="{AEB24330-A093-4E4D-A874-C35539B9FA19}" dt="2023-04-17T04:21:49.036" v="536" actId="14100"/>
          <ac:spMkLst>
            <pc:docMk/>
            <pc:sldMk cId="1625522927" sldId="352"/>
            <ac:spMk id="21" creationId="{00000000-0000-0000-0000-000000000000}"/>
          </ac:spMkLst>
        </pc:spChg>
        <pc:spChg chg="mod">
          <ac:chgData name="Mead Lai" userId="ca6b0a525d02fec3" providerId="LiveId" clId="{AEB24330-A093-4E4D-A874-C35539B9FA19}" dt="2023-04-17T04:19:35.094" v="503" actId="207"/>
          <ac:spMkLst>
            <pc:docMk/>
            <pc:sldMk cId="1625522927" sldId="352"/>
            <ac:spMk id="22" creationId="{00000000-0000-0000-0000-000000000000}"/>
          </ac:spMkLst>
        </pc:spChg>
        <pc:spChg chg="mod">
          <ac:chgData name="Mead Lai" userId="ca6b0a525d02fec3" providerId="LiveId" clId="{AEB24330-A093-4E4D-A874-C35539B9FA19}" dt="2023-04-17T03:54:00.430" v="198" actId="20577"/>
          <ac:spMkLst>
            <pc:docMk/>
            <pc:sldMk cId="1625522927" sldId="352"/>
            <ac:spMk id="23" creationId="{00000000-0000-0000-0000-000000000000}"/>
          </ac:spMkLst>
        </pc:spChg>
        <pc:spChg chg="mod">
          <ac:chgData name="Mead Lai" userId="ca6b0a525d02fec3" providerId="LiveId" clId="{AEB24330-A093-4E4D-A874-C35539B9FA19}" dt="2023-04-17T04:22:26.281" v="562" actId="27636"/>
          <ac:spMkLst>
            <pc:docMk/>
            <pc:sldMk cId="1625522927" sldId="352"/>
            <ac:spMk id="26" creationId="{457C2307-7516-43F8-9DD2-BD56CBDA0C71}"/>
          </ac:spMkLst>
        </pc:spChg>
        <pc:spChg chg="mod">
          <ac:chgData name="Mead Lai" userId="ca6b0a525d02fec3" providerId="LiveId" clId="{AEB24330-A093-4E4D-A874-C35539B9FA19}" dt="2023-04-17T04:09:17.620" v="317" actId="1076"/>
          <ac:spMkLst>
            <pc:docMk/>
            <pc:sldMk cId="1625522927" sldId="352"/>
            <ac:spMk id="32" creationId="{457C2307-7516-43F8-9DD2-BD56CBDA0C71}"/>
          </ac:spMkLst>
        </pc:spChg>
        <pc:spChg chg="mod">
          <ac:chgData name="Mead Lai" userId="ca6b0a525d02fec3" providerId="LiveId" clId="{AEB24330-A093-4E4D-A874-C35539B9FA19}" dt="2023-04-22T01:49:33.319" v="2693" actId="20577"/>
          <ac:spMkLst>
            <pc:docMk/>
            <pc:sldMk cId="1625522927" sldId="352"/>
            <ac:spMk id="38" creationId="{457C2307-7516-43F8-9DD2-BD56CBDA0C71}"/>
          </ac:spMkLst>
        </pc:spChg>
        <pc:spChg chg="mod">
          <ac:chgData name="Mead Lai" userId="ca6b0a525d02fec3" providerId="LiveId" clId="{AEB24330-A093-4E4D-A874-C35539B9FA19}" dt="2023-04-17T04:23:16.023" v="564" actId="1076"/>
          <ac:spMkLst>
            <pc:docMk/>
            <pc:sldMk cId="1625522927" sldId="352"/>
            <ac:spMk id="40" creationId="{457C2307-7516-43F8-9DD2-BD56CBDA0C71}"/>
          </ac:spMkLst>
        </pc:spChg>
        <pc:spChg chg="mod">
          <ac:chgData name="Mead Lai" userId="ca6b0a525d02fec3" providerId="LiveId" clId="{AEB24330-A093-4E4D-A874-C35539B9FA19}" dt="2023-04-17T04:22:33.624" v="563" actId="1076"/>
          <ac:spMkLst>
            <pc:docMk/>
            <pc:sldMk cId="1625522927" sldId="352"/>
            <ac:spMk id="45" creationId="{457C2307-7516-43F8-9DD2-BD56CBDA0C71}"/>
          </ac:spMkLst>
        </pc:spChg>
        <pc:spChg chg="mod">
          <ac:chgData name="Mead Lai" userId="ca6b0a525d02fec3" providerId="LiveId" clId="{AEB24330-A093-4E4D-A874-C35539B9FA19}" dt="2023-04-22T01:48:50.210" v="2683" actId="20577"/>
          <ac:spMkLst>
            <pc:docMk/>
            <pc:sldMk cId="1625522927" sldId="352"/>
            <ac:spMk id="47" creationId="{457C2307-7516-43F8-9DD2-BD56CBDA0C71}"/>
          </ac:spMkLst>
        </pc:spChg>
        <pc:grpChg chg="mod">
          <ac:chgData name="Mead Lai" userId="ca6b0a525d02fec3" providerId="LiveId" clId="{AEB24330-A093-4E4D-A874-C35539B9FA19}" dt="2023-04-17T04:23:29.910" v="565" actId="1076"/>
          <ac:grpSpMkLst>
            <pc:docMk/>
            <pc:sldMk cId="1625522927" sldId="352"/>
            <ac:grpSpMk id="35" creationId="{00000000-0000-0000-0000-000000000000}"/>
          </ac:grpSpMkLst>
        </pc:grpChg>
      </pc:sldChg>
      <pc:sldChg chg="addSp delSp modSp mod ord addAnim delAnim modAnim modNotesTx">
        <pc:chgData name="Mead Lai" userId="ca6b0a525d02fec3" providerId="LiveId" clId="{AEB24330-A093-4E4D-A874-C35539B9FA19}" dt="2023-04-22T06:00:25.791" v="2799"/>
        <pc:sldMkLst>
          <pc:docMk/>
          <pc:sldMk cId="1475478452" sldId="353"/>
        </pc:sldMkLst>
        <pc:spChg chg="add del mod">
          <ac:chgData name="Mead Lai" userId="ca6b0a525d02fec3" providerId="LiveId" clId="{AEB24330-A093-4E4D-A874-C35539B9FA19}" dt="2023-04-17T03:47:52.856" v="147"/>
          <ac:spMkLst>
            <pc:docMk/>
            <pc:sldMk cId="1475478452" sldId="353"/>
            <ac:spMk id="4" creationId="{D6B492FE-EA4A-CD5C-86DE-5BC7BB7F86A7}"/>
          </ac:spMkLst>
        </pc:spChg>
        <pc:spChg chg="add del mod">
          <ac:chgData name="Mead Lai" userId="ca6b0a525d02fec3" providerId="LiveId" clId="{AEB24330-A093-4E4D-A874-C35539B9FA19}" dt="2023-04-17T03:48:07.655" v="151"/>
          <ac:spMkLst>
            <pc:docMk/>
            <pc:sldMk cId="1475478452" sldId="353"/>
            <ac:spMk id="6" creationId="{D6E66691-AFD0-4880-D9DE-9C0B31F03FCF}"/>
          </ac:spMkLst>
        </pc:spChg>
        <pc:spChg chg="mod">
          <ac:chgData name="Mead Lai" userId="ca6b0a525d02fec3" providerId="LiveId" clId="{AEB24330-A093-4E4D-A874-C35539B9FA19}" dt="2023-04-17T03:42:46.882" v="53" actId="27636"/>
          <ac:spMkLst>
            <pc:docMk/>
            <pc:sldMk cId="1475478452" sldId="353"/>
            <ac:spMk id="34" creationId="{00000000-0000-0000-0000-000000000000}"/>
          </ac:spMkLst>
        </pc:spChg>
        <pc:spChg chg="mod">
          <ac:chgData name="Mead Lai" userId="ca6b0a525d02fec3" providerId="LiveId" clId="{AEB24330-A093-4E4D-A874-C35539B9FA19}" dt="2023-04-17T03:42:46.868" v="51" actId="27636"/>
          <ac:spMkLst>
            <pc:docMk/>
            <pc:sldMk cId="1475478452" sldId="353"/>
            <ac:spMk id="47" creationId="{00000000-0000-0000-0000-000000000000}"/>
          </ac:spMkLst>
        </pc:spChg>
        <pc:spChg chg="mod">
          <ac:chgData name="Mead Lai" userId="ca6b0a525d02fec3" providerId="LiveId" clId="{AEB24330-A093-4E4D-A874-C35539B9FA19}" dt="2023-04-17T03:42:46.874" v="52" actId="27636"/>
          <ac:spMkLst>
            <pc:docMk/>
            <pc:sldMk cId="1475478452" sldId="353"/>
            <ac:spMk id="222" creationId="{00000000-0000-0000-0000-000000000000}"/>
          </ac:spMkLst>
        </pc:spChg>
        <pc:spChg chg="add del">
          <ac:chgData name="Mead Lai" userId="ca6b0a525d02fec3" providerId="LiveId" clId="{AEB24330-A093-4E4D-A874-C35539B9FA19}" dt="2023-04-17T03:47:53.791" v="148" actId="478"/>
          <ac:spMkLst>
            <pc:docMk/>
            <pc:sldMk cId="1475478452" sldId="353"/>
            <ac:spMk id="227" creationId="{00000000-0000-0000-0000-000000000000}"/>
          </ac:spMkLst>
        </pc:spChg>
        <pc:spChg chg="add del mod">
          <ac:chgData name="Mead Lai" userId="ca6b0a525d02fec3" providerId="LiveId" clId="{AEB24330-A093-4E4D-A874-C35539B9FA19}" dt="2023-04-17T07:38:36.539" v="1196" actId="20577"/>
          <ac:spMkLst>
            <pc:docMk/>
            <pc:sldMk cId="1475478452" sldId="353"/>
            <ac:spMk id="228" creationId="{457C2307-7516-43F8-9DD2-BD56CBDA0C71}"/>
          </ac:spMkLst>
        </pc:spChg>
        <pc:spChg chg="add del mod">
          <ac:chgData name="Mead Lai" userId="ca6b0a525d02fec3" providerId="LiveId" clId="{AEB24330-A093-4E4D-A874-C35539B9FA19}" dt="2023-04-17T03:49:13.064" v="155"/>
          <ac:spMkLst>
            <pc:docMk/>
            <pc:sldMk cId="1475478452" sldId="353"/>
            <ac:spMk id="293" creationId="{E30AC3DD-55D4-D62F-8F4D-872788BB178E}"/>
          </ac:spMkLst>
        </pc:spChg>
      </pc:sldChg>
      <pc:sldChg chg="del">
        <pc:chgData name="Mead Lai" userId="ca6b0a525d02fec3" providerId="LiveId" clId="{AEB24330-A093-4E4D-A874-C35539B9FA19}" dt="2023-04-17T08:42:20.039" v="1769" actId="2696"/>
        <pc:sldMkLst>
          <pc:docMk/>
          <pc:sldMk cId="3804388587" sldId="355"/>
        </pc:sldMkLst>
      </pc:sldChg>
      <pc:sldChg chg="del">
        <pc:chgData name="Mead Lai" userId="ca6b0a525d02fec3" providerId="LiveId" clId="{AEB24330-A093-4E4D-A874-C35539B9FA19}" dt="2023-04-17T08:42:20.026" v="1766" actId="2696"/>
        <pc:sldMkLst>
          <pc:docMk/>
          <pc:sldMk cId="989066094" sldId="356"/>
        </pc:sldMkLst>
      </pc:sldChg>
      <pc:sldChg chg="modSp mod ord modAnim">
        <pc:chgData name="Mead Lai" userId="ca6b0a525d02fec3" providerId="LiveId" clId="{AEB24330-A093-4E4D-A874-C35539B9FA19}" dt="2023-04-17T14:37:49.056" v="2271" actId="14100"/>
        <pc:sldMkLst>
          <pc:docMk/>
          <pc:sldMk cId="1957639707" sldId="358"/>
        </pc:sldMkLst>
        <pc:spChg chg="mod">
          <ac:chgData name="Mead Lai" userId="ca6b0a525d02fec3" providerId="LiveId" clId="{AEB24330-A093-4E4D-A874-C35539B9FA19}" dt="2023-04-17T14:25:47.997" v="2187" actId="1076"/>
          <ac:spMkLst>
            <pc:docMk/>
            <pc:sldMk cId="1957639707" sldId="358"/>
            <ac:spMk id="2" creationId="{00000000-0000-0000-0000-000000000000}"/>
          </ac:spMkLst>
        </pc:spChg>
        <pc:spChg chg="mod">
          <ac:chgData name="Mead Lai" userId="ca6b0a525d02fec3" providerId="LiveId" clId="{AEB24330-A093-4E4D-A874-C35539B9FA19}" dt="2023-04-17T14:37:49.056" v="2271" actId="14100"/>
          <ac:spMkLst>
            <pc:docMk/>
            <pc:sldMk cId="1957639707" sldId="358"/>
            <ac:spMk id="46" creationId="{457C2307-7516-43F8-9DD2-BD56CBDA0C71}"/>
          </ac:spMkLst>
        </pc:spChg>
        <pc:spChg chg="mod">
          <ac:chgData name="Mead Lai" userId="ca6b0a525d02fec3" providerId="LiveId" clId="{AEB24330-A093-4E4D-A874-C35539B9FA19}" dt="2023-04-17T08:40:43.438" v="1707" actId="14100"/>
          <ac:spMkLst>
            <pc:docMk/>
            <pc:sldMk cId="1957639707" sldId="358"/>
            <ac:spMk id="124" creationId="{00000000-0000-0000-0000-000000000000}"/>
          </ac:spMkLst>
        </pc:spChg>
        <pc:spChg chg="mod">
          <ac:chgData name="Mead Lai" userId="ca6b0a525d02fec3" providerId="LiveId" clId="{AEB24330-A093-4E4D-A874-C35539B9FA19}" dt="2023-04-17T08:41:16.694" v="1729" actId="27636"/>
          <ac:spMkLst>
            <pc:docMk/>
            <pc:sldMk cId="1957639707" sldId="358"/>
            <ac:spMk id="125" creationId="{00000000-0000-0000-0000-000000000000}"/>
          </ac:spMkLst>
        </pc:spChg>
        <pc:spChg chg="mod">
          <ac:chgData name="Mead Lai" userId="ca6b0a525d02fec3" providerId="LiveId" clId="{AEB24330-A093-4E4D-A874-C35539B9FA19}" dt="2023-04-17T08:40:30.304" v="1704" actId="20577"/>
          <ac:spMkLst>
            <pc:docMk/>
            <pc:sldMk cId="1957639707" sldId="358"/>
            <ac:spMk id="126" creationId="{00000000-0000-0000-0000-000000000000}"/>
          </ac:spMkLst>
        </pc:spChg>
      </pc:sldChg>
      <pc:sldChg chg="addSp delSp modSp mod ord modAnim modNotesTx">
        <pc:chgData name="Mead Lai" userId="ca6b0a525d02fec3" providerId="LiveId" clId="{AEB24330-A093-4E4D-A874-C35539B9FA19}" dt="2023-04-22T05:54:20.457" v="2792"/>
        <pc:sldMkLst>
          <pc:docMk/>
          <pc:sldMk cId="2558123485" sldId="359"/>
        </pc:sldMkLst>
        <pc:spChg chg="mod">
          <ac:chgData name="Mead Lai" userId="ca6b0a525d02fec3" providerId="LiveId" clId="{AEB24330-A093-4E4D-A874-C35539B9FA19}" dt="2023-04-22T01:37:16.339" v="2665" actId="1076"/>
          <ac:spMkLst>
            <pc:docMk/>
            <pc:sldMk cId="2558123485" sldId="359"/>
            <ac:spMk id="2" creationId="{00000000-0000-0000-0000-000000000000}"/>
          </ac:spMkLst>
        </pc:spChg>
        <pc:spChg chg="add mod">
          <ac:chgData name="Mead Lai" userId="ca6b0a525d02fec3" providerId="LiveId" clId="{AEB24330-A093-4E4D-A874-C35539B9FA19}" dt="2023-04-17T07:25:11.584" v="1171" actId="1076"/>
          <ac:spMkLst>
            <pc:docMk/>
            <pc:sldMk cId="2558123485" sldId="359"/>
            <ac:spMk id="9" creationId="{F26614D9-377E-9401-E92B-69E474F7864B}"/>
          </ac:spMkLst>
        </pc:spChg>
        <pc:spChg chg="add del mod">
          <ac:chgData name="Mead Lai" userId="ca6b0a525d02fec3" providerId="LiveId" clId="{AEB24330-A093-4E4D-A874-C35539B9FA19}" dt="2023-04-17T07:04:37.035" v="763"/>
          <ac:spMkLst>
            <pc:docMk/>
            <pc:sldMk cId="2558123485" sldId="359"/>
            <ac:spMk id="10" creationId="{E5D599F9-EBCF-B312-33CD-D860CEBFC3C6}"/>
          </ac:spMkLst>
        </pc:spChg>
        <pc:spChg chg="add mod">
          <ac:chgData name="Mead Lai" userId="ca6b0a525d02fec3" providerId="LiveId" clId="{AEB24330-A093-4E4D-A874-C35539B9FA19}" dt="2023-04-17T07:09:37.162" v="887" actId="113"/>
          <ac:spMkLst>
            <pc:docMk/>
            <pc:sldMk cId="2558123485" sldId="359"/>
            <ac:spMk id="11" creationId="{EE0D9E6A-4546-5E9E-7B96-E653E74EE35A}"/>
          </ac:spMkLst>
        </pc:spChg>
        <pc:spChg chg="add del mod">
          <ac:chgData name="Mead Lai" userId="ca6b0a525d02fec3" providerId="LiveId" clId="{AEB24330-A093-4E4D-A874-C35539B9FA19}" dt="2023-04-17T07:07:13.097" v="841"/>
          <ac:spMkLst>
            <pc:docMk/>
            <pc:sldMk cId="2558123485" sldId="359"/>
            <ac:spMk id="12" creationId="{3F68A342-EACF-65F3-EA25-123905023728}"/>
          </ac:spMkLst>
        </pc:spChg>
        <pc:spChg chg="add mod">
          <ac:chgData name="Mead Lai" userId="ca6b0a525d02fec3" providerId="LiveId" clId="{AEB24330-A093-4E4D-A874-C35539B9FA19}" dt="2023-04-17T07:09:32.988" v="886" actId="14100"/>
          <ac:spMkLst>
            <pc:docMk/>
            <pc:sldMk cId="2558123485" sldId="359"/>
            <ac:spMk id="13" creationId="{9453DE80-847F-176D-9976-5C6E5B5B772B}"/>
          </ac:spMkLst>
        </pc:spChg>
        <pc:spChg chg="add del mod">
          <ac:chgData name="Mead Lai" userId="ca6b0a525d02fec3" providerId="LiveId" clId="{AEB24330-A093-4E4D-A874-C35539B9FA19}" dt="2023-04-17T07:08:31.897" v="851" actId="767"/>
          <ac:spMkLst>
            <pc:docMk/>
            <pc:sldMk cId="2558123485" sldId="359"/>
            <ac:spMk id="14" creationId="{74979C4A-4E05-C5F2-C032-327E526B5933}"/>
          </ac:spMkLst>
        </pc:spChg>
        <pc:spChg chg="add del mod">
          <ac:chgData name="Mead Lai" userId="ca6b0a525d02fec3" providerId="LiveId" clId="{AEB24330-A093-4E4D-A874-C35539B9FA19}" dt="2023-04-17T07:08:37.229" v="856"/>
          <ac:spMkLst>
            <pc:docMk/>
            <pc:sldMk cId="2558123485" sldId="359"/>
            <ac:spMk id="15" creationId="{35D3DF6E-A6CA-EE1F-2680-554E1F26D395}"/>
          </ac:spMkLst>
        </pc:spChg>
        <pc:spChg chg="add del mod">
          <ac:chgData name="Mead Lai" userId="ca6b0a525d02fec3" providerId="LiveId" clId="{AEB24330-A093-4E4D-A874-C35539B9FA19}" dt="2023-04-17T07:08:36.387" v="854" actId="767"/>
          <ac:spMkLst>
            <pc:docMk/>
            <pc:sldMk cId="2558123485" sldId="359"/>
            <ac:spMk id="16" creationId="{EECF8FC7-24CC-5C25-6870-5673A9EA9770}"/>
          </ac:spMkLst>
        </pc:spChg>
        <pc:spChg chg="add del mod">
          <ac:chgData name="Mead Lai" userId="ca6b0a525d02fec3" providerId="LiveId" clId="{AEB24330-A093-4E4D-A874-C35539B9FA19}" dt="2023-04-17T07:08:41.790" v="860" actId="767"/>
          <ac:spMkLst>
            <pc:docMk/>
            <pc:sldMk cId="2558123485" sldId="359"/>
            <ac:spMk id="17" creationId="{7934844F-9453-351B-B737-5BCDFF0F763B}"/>
          </ac:spMkLst>
        </pc:spChg>
        <pc:spChg chg="add del mod">
          <ac:chgData name="Mead Lai" userId="ca6b0a525d02fec3" providerId="LiveId" clId="{AEB24330-A093-4E4D-A874-C35539B9FA19}" dt="2023-04-17T07:08:53.205" v="862" actId="767"/>
          <ac:spMkLst>
            <pc:docMk/>
            <pc:sldMk cId="2558123485" sldId="359"/>
            <ac:spMk id="18" creationId="{20631D43-D4C1-0E03-2CE2-18CBD01677BE}"/>
          </ac:spMkLst>
        </pc:spChg>
        <pc:spChg chg="add mod">
          <ac:chgData name="Mead Lai" userId="ca6b0a525d02fec3" providerId="LiveId" clId="{AEB24330-A093-4E4D-A874-C35539B9FA19}" dt="2023-04-17T07:12:12.091" v="938" actId="207"/>
          <ac:spMkLst>
            <pc:docMk/>
            <pc:sldMk cId="2558123485" sldId="359"/>
            <ac:spMk id="19" creationId="{94B816A0-2974-C9AC-64F3-C3DCB72A731C}"/>
          </ac:spMkLst>
        </pc:spChg>
        <pc:spChg chg="add mod">
          <ac:chgData name="Mead Lai" userId="ca6b0a525d02fec3" providerId="LiveId" clId="{AEB24330-A093-4E4D-A874-C35539B9FA19}" dt="2023-04-17T07:20:10.794" v="1108" actId="1076"/>
          <ac:spMkLst>
            <pc:docMk/>
            <pc:sldMk cId="2558123485" sldId="359"/>
            <ac:spMk id="20" creationId="{6C664789-B276-FA01-7CF3-3663A24843F7}"/>
          </ac:spMkLst>
        </pc:spChg>
        <pc:spChg chg="add mod">
          <ac:chgData name="Mead Lai" userId="ca6b0a525d02fec3" providerId="LiveId" clId="{AEB24330-A093-4E4D-A874-C35539B9FA19}" dt="2023-04-17T07:20:47.142" v="1121" actId="113"/>
          <ac:spMkLst>
            <pc:docMk/>
            <pc:sldMk cId="2558123485" sldId="359"/>
            <ac:spMk id="21" creationId="{B15999B8-B098-BB86-C203-9EBFA78297C6}"/>
          </ac:spMkLst>
        </pc:spChg>
        <pc:spChg chg="add del mod">
          <ac:chgData name="Mead Lai" userId="ca6b0a525d02fec3" providerId="LiveId" clId="{AEB24330-A093-4E4D-A874-C35539B9FA19}" dt="2023-04-17T07:20:32.015" v="1113" actId="767"/>
          <ac:spMkLst>
            <pc:docMk/>
            <pc:sldMk cId="2558123485" sldId="359"/>
            <ac:spMk id="22" creationId="{27A0AFB6-F06E-9335-7F83-3890E45A3CCD}"/>
          </ac:spMkLst>
        </pc:spChg>
        <pc:spChg chg="mod">
          <ac:chgData name="Mead Lai" userId="ca6b0a525d02fec3" providerId="LiveId" clId="{AEB24330-A093-4E4D-A874-C35539B9FA19}" dt="2023-04-17T07:00:57.776" v="720" actId="20577"/>
          <ac:spMkLst>
            <pc:docMk/>
            <pc:sldMk cId="2558123485" sldId="359"/>
            <ac:spMk id="67" creationId="{4ADFF9E7-D935-4EED-B983-AF901F87CE78}"/>
          </ac:spMkLst>
        </pc:spChg>
        <pc:spChg chg="mod">
          <ac:chgData name="Mead Lai" userId="ca6b0a525d02fec3" providerId="LiveId" clId="{AEB24330-A093-4E4D-A874-C35539B9FA19}" dt="2023-04-17T07:05:04.502" v="773" actId="20577"/>
          <ac:spMkLst>
            <pc:docMk/>
            <pc:sldMk cId="2558123485" sldId="359"/>
            <ac:spMk id="115" creationId="{25228185-E8C0-489C-BE49-7C8878EC7E9C}"/>
          </ac:spMkLst>
        </pc:spChg>
        <pc:spChg chg="mod">
          <ac:chgData name="Mead Lai" userId="ca6b0a525d02fec3" providerId="LiveId" clId="{AEB24330-A093-4E4D-A874-C35539B9FA19}" dt="2023-04-17T07:03:09.470" v="750" actId="27636"/>
          <ac:spMkLst>
            <pc:docMk/>
            <pc:sldMk cId="2558123485" sldId="359"/>
            <ac:spMk id="133" creationId="{457C2307-7516-43F8-9DD2-BD56CBDA0C71}"/>
          </ac:spMkLst>
        </pc:spChg>
        <pc:spChg chg="mod">
          <ac:chgData name="Mead Lai" userId="ca6b0a525d02fec3" providerId="LiveId" clId="{AEB24330-A093-4E4D-A874-C35539B9FA19}" dt="2023-04-17T07:07:03.674" v="839" actId="1076"/>
          <ac:spMkLst>
            <pc:docMk/>
            <pc:sldMk cId="2558123485" sldId="359"/>
            <ac:spMk id="136" creationId="{457C2307-7516-43F8-9DD2-BD56CBDA0C71}"/>
          </ac:spMkLst>
        </pc:spChg>
        <pc:spChg chg="mod">
          <ac:chgData name="Mead Lai" userId="ca6b0a525d02fec3" providerId="LiveId" clId="{AEB24330-A093-4E4D-A874-C35539B9FA19}" dt="2023-04-17T07:12:31.890" v="944" actId="27636"/>
          <ac:spMkLst>
            <pc:docMk/>
            <pc:sldMk cId="2558123485" sldId="359"/>
            <ac:spMk id="139" creationId="{457C2307-7516-43F8-9DD2-BD56CBDA0C71}"/>
          </ac:spMkLst>
        </pc:spChg>
        <pc:spChg chg="mod">
          <ac:chgData name="Mead Lai" userId="ca6b0a525d02fec3" providerId="LiveId" clId="{AEB24330-A093-4E4D-A874-C35539B9FA19}" dt="2023-04-17T07:36:25.295" v="1186" actId="20577"/>
          <ac:spMkLst>
            <pc:docMk/>
            <pc:sldMk cId="2558123485" sldId="359"/>
            <ac:spMk id="147" creationId="{457C2307-7516-43F8-9DD2-BD56CBDA0C71}"/>
          </ac:spMkLst>
        </pc:spChg>
        <pc:spChg chg="mod">
          <ac:chgData name="Mead Lai" userId="ca6b0a525d02fec3" providerId="LiveId" clId="{AEB24330-A093-4E4D-A874-C35539B9FA19}" dt="2023-04-17T07:18:28.649" v="1073" actId="20577"/>
          <ac:spMkLst>
            <pc:docMk/>
            <pc:sldMk cId="2558123485" sldId="359"/>
            <ac:spMk id="149" creationId="{457C2307-7516-43F8-9DD2-BD56CBDA0C71}"/>
          </ac:spMkLst>
        </pc:spChg>
        <pc:spChg chg="mod">
          <ac:chgData name="Mead Lai" userId="ca6b0a525d02fec3" providerId="LiveId" clId="{AEB24330-A093-4E4D-A874-C35539B9FA19}" dt="2023-04-17T07:43:28.423" v="1199" actId="1076"/>
          <ac:spMkLst>
            <pc:docMk/>
            <pc:sldMk cId="2558123485" sldId="359"/>
            <ac:spMk id="151" creationId="{457C2307-7516-43F8-9DD2-BD56CBDA0C71}"/>
          </ac:spMkLst>
        </pc:spChg>
        <pc:grpChg chg="add">
          <ac:chgData name="Mead Lai" userId="ca6b0a525d02fec3" providerId="LiveId" clId="{AEB24330-A093-4E4D-A874-C35539B9FA19}" dt="2023-04-17T07:31:55.578" v="1172" actId="164"/>
          <ac:grpSpMkLst>
            <pc:docMk/>
            <pc:sldMk cId="2558123485" sldId="359"/>
            <ac:grpSpMk id="23" creationId="{044CD0BB-9AA6-1C22-66AF-767C47A00ABE}"/>
          </ac:grpSpMkLst>
        </pc:grpChg>
        <pc:picChg chg="mod">
          <ac:chgData name="Mead Lai" userId="ca6b0a525d02fec3" providerId="LiveId" clId="{AEB24330-A093-4E4D-A874-C35539B9FA19}" dt="2023-04-17T07:04:31.700" v="760" actId="14100"/>
          <ac:picMkLst>
            <pc:docMk/>
            <pc:sldMk cId="2558123485" sldId="359"/>
            <ac:picMk id="3" creationId="{00000000-0000-0000-0000-000000000000}"/>
          </ac:picMkLst>
        </pc:picChg>
        <pc:picChg chg="mod">
          <ac:chgData name="Mead Lai" userId="ca6b0a525d02fec3" providerId="LiveId" clId="{AEB24330-A093-4E4D-A874-C35539B9FA19}" dt="2023-04-17T07:02:07.259" v="724" actId="1076"/>
          <ac:picMkLst>
            <pc:docMk/>
            <pc:sldMk cId="2558123485" sldId="359"/>
            <ac:picMk id="4" creationId="{00000000-0000-0000-0000-000000000000}"/>
          </ac:picMkLst>
        </pc:picChg>
        <pc:picChg chg="mod">
          <ac:chgData name="Mead Lai" userId="ca6b0a525d02fec3" providerId="LiveId" clId="{AEB24330-A093-4E4D-A874-C35539B9FA19}" dt="2023-04-17T07:08:27.256" v="849" actId="1076"/>
          <ac:picMkLst>
            <pc:docMk/>
            <pc:sldMk cId="2558123485" sldId="359"/>
            <ac:picMk id="5" creationId="{00000000-0000-0000-0000-000000000000}"/>
          </ac:picMkLst>
        </pc:picChg>
        <pc:picChg chg="mod">
          <ac:chgData name="Mead Lai" userId="ca6b0a525d02fec3" providerId="LiveId" clId="{AEB24330-A093-4E4D-A874-C35539B9FA19}" dt="2023-04-17T07:19:10.133" v="1076" actId="14100"/>
          <ac:picMkLst>
            <pc:docMk/>
            <pc:sldMk cId="2558123485" sldId="359"/>
            <ac:picMk id="6" creationId="{00000000-0000-0000-0000-000000000000}"/>
          </ac:picMkLst>
        </pc:picChg>
        <pc:picChg chg="mod">
          <ac:chgData name="Mead Lai" userId="ca6b0a525d02fec3" providerId="LiveId" clId="{AEB24330-A093-4E4D-A874-C35539B9FA19}" dt="2023-04-17T07:16:23.506" v="965" actId="1076"/>
          <ac:picMkLst>
            <pc:docMk/>
            <pc:sldMk cId="2558123485" sldId="359"/>
            <ac:picMk id="7" creationId="{00000000-0000-0000-0000-000000000000}"/>
          </ac:picMkLst>
        </pc:picChg>
        <pc:picChg chg="mod">
          <ac:chgData name="Mead Lai" userId="ca6b0a525d02fec3" providerId="LiveId" clId="{AEB24330-A093-4E4D-A874-C35539B9FA19}" dt="2023-04-17T07:11:53.332" v="924" actId="14100"/>
          <ac:picMkLst>
            <pc:docMk/>
            <pc:sldMk cId="2558123485" sldId="359"/>
            <ac:picMk id="8" creationId="{00000000-0000-0000-0000-000000000000}"/>
          </ac:picMkLst>
        </pc:picChg>
      </pc:sldChg>
      <pc:sldChg chg="modSp add del mod ord modNotesTx">
        <pc:chgData name="Mead Lai" userId="ca6b0a525d02fec3" providerId="LiveId" clId="{AEB24330-A093-4E4D-A874-C35539B9FA19}" dt="2023-04-22T06:01:36.684" v="2810" actId="20577"/>
        <pc:sldMkLst>
          <pc:docMk/>
          <pc:sldMk cId="2966383219" sldId="360"/>
        </pc:sldMkLst>
        <pc:spChg chg="mod">
          <ac:chgData name="Mead Lai" userId="ca6b0a525d02fec3" providerId="LiveId" clId="{AEB24330-A093-4E4D-A874-C35539B9FA19}" dt="2023-04-17T03:40:49.612" v="36" actId="20577"/>
          <ac:spMkLst>
            <pc:docMk/>
            <pc:sldMk cId="2966383219" sldId="360"/>
            <ac:spMk id="2" creationId="{00000000-0000-0000-0000-000000000000}"/>
          </ac:spMkLst>
        </pc:spChg>
        <pc:spChg chg="mod">
          <ac:chgData name="Mead Lai" userId="ca6b0a525d02fec3" providerId="LiveId" clId="{AEB24330-A093-4E4D-A874-C35539B9FA19}" dt="2023-04-17T03:41:20.786" v="38" actId="255"/>
          <ac:spMkLst>
            <pc:docMk/>
            <pc:sldMk cId="2966383219" sldId="360"/>
            <ac:spMk id="40" creationId="{00000000-0000-0000-0000-000000000000}"/>
          </ac:spMkLst>
        </pc:spChg>
        <pc:spChg chg="mod">
          <ac:chgData name="Mead Lai" userId="ca6b0a525d02fec3" providerId="LiveId" clId="{AEB24330-A093-4E4D-A874-C35539B9FA19}" dt="2023-04-17T03:41:41.147" v="41" actId="255"/>
          <ac:spMkLst>
            <pc:docMk/>
            <pc:sldMk cId="2966383219" sldId="360"/>
            <ac:spMk id="61" creationId="{00000000-0000-0000-0000-000000000000}"/>
          </ac:spMkLst>
        </pc:spChg>
        <pc:spChg chg="mod">
          <ac:chgData name="Mead Lai" userId="ca6b0a525d02fec3" providerId="LiveId" clId="{AEB24330-A093-4E4D-A874-C35539B9FA19}" dt="2023-04-17T03:41:53.785" v="43" actId="255"/>
          <ac:spMkLst>
            <pc:docMk/>
            <pc:sldMk cId="2966383219" sldId="360"/>
            <ac:spMk id="72" creationId="{00000000-0000-0000-0000-000000000000}"/>
          </ac:spMkLst>
        </pc:spChg>
        <pc:spChg chg="mod">
          <ac:chgData name="Mead Lai" userId="ca6b0a525d02fec3" providerId="LiveId" clId="{AEB24330-A093-4E4D-A874-C35539B9FA19}" dt="2023-04-17T03:42:04.889" v="45" actId="255"/>
          <ac:spMkLst>
            <pc:docMk/>
            <pc:sldMk cId="2966383219" sldId="360"/>
            <ac:spMk id="83" creationId="{00000000-0000-0000-0000-000000000000}"/>
          </ac:spMkLst>
        </pc:spChg>
        <pc:spChg chg="mod">
          <ac:chgData name="Mead Lai" userId="ca6b0a525d02fec3" providerId="LiveId" clId="{AEB24330-A093-4E4D-A874-C35539B9FA19}" dt="2023-04-17T08:56:51.917" v="1873" actId="27636"/>
          <ac:spMkLst>
            <pc:docMk/>
            <pc:sldMk cId="2966383219" sldId="360"/>
            <ac:spMk id="94" creationId="{00000000-0000-0000-0000-000000000000}"/>
          </ac:spMkLst>
        </pc:spChg>
      </pc:sldChg>
      <pc:sldChg chg="modSp mod ord modAnim modNotesTx">
        <pc:chgData name="Mead Lai" userId="ca6b0a525d02fec3" providerId="LiveId" clId="{AEB24330-A093-4E4D-A874-C35539B9FA19}" dt="2023-04-22T05:59:52.035" v="2796"/>
        <pc:sldMkLst>
          <pc:docMk/>
          <pc:sldMk cId="2251766831" sldId="361"/>
        </pc:sldMkLst>
        <pc:spChg chg="mod">
          <ac:chgData name="Mead Lai" userId="ca6b0a525d02fec3" providerId="LiveId" clId="{AEB24330-A093-4E4D-A874-C35539B9FA19}" dt="2023-04-17T03:42:46.976" v="57" actId="27636"/>
          <ac:spMkLst>
            <pc:docMk/>
            <pc:sldMk cId="2251766831" sldId="361"/>
            <ac:spMk id="23" creationId="{00000000-0000-0000-0000-000000000000}"/>
          </ac:spMkLst>
        </pc:spChg>
        <pc:spChg chg="mod">
          <ac:chgData name="Mead Lai" userId="ca6b0a525d02fec3" providerId="LiveId" clId="{AEB24330-A093-4E4D-A874-C35539B9FA19}" dt="2023-04-17T03:42:46.967" v="54" actId="27636"/>
          <ac:spMkLst>
            <pc:docMk/>
            <pc:sldMk cId="2251766831" sldId="361"/>
            <ac:spMk id="33" creationId="{00000000-0000-0000-0000-000000000000}"/>
          </ac:spMkLst>
        </pc:spChg>
        <pc:spChg chg="mod">
          <ac:chgData name="Mead Lai" userId="ca6b0a525d02fec3" providerId="LiveId" clId="{AEB24330-A093-4E4D-A874-C35539B9FA19}" dt="2023-04-17T03:42:46.972" v="55" actId="27636"/>
          <ac:spMkLst>
            <pc:docMk/>
            <pc:sldMk cId="2251766831" sldId="361"/>
            <ac:spMk id="34" creationId="{00000000-0000-0000-0000-000000000000}"/>
          </ac:spMkLst>
        </pc:spChg>
        <pc:spChg chg="mod">
          <ac:chgData name="Mead Lai" userId="ca6b0a525d02fec3" providerId="LiveId" clId="{AEB24330-A093-4E4D-A874-C35539B9FA19}" dt="2023-04-17T03:42:46.975" v="56" actId="27636"/>
          <ac:spMkLst>
            <pc:docMk/>
            <pc:sldMk cId="2251766831" sldId="361"/>
            <ac:spMk id="147" creationId="{00000000-0000-0000-0000-000000000000}"/>
          </ac:spMkLst>
        </pc:spChg>
        <pc:spChg chg="mod">
          <ac:chgData name="Mead Lai" userId="ca6b0a525d02fec3" providerId="LiveId" clId="{AEB24330-A093-4E4D-A874-C35539B9FA19}" dt="2023-04-17T08:14:54.549" v="1380"/>
          <ac:spMkLst>
            <pc:docMk/>
            <pc:sldMk cId="2251766831" sldId="361"/>
            <ac:spMk id="223" creationId="{00000000-0000-0000-0000-000000000000}"/>
          </ac:spMkLst>
        </pc:spChg>
        <pc:spChg chg="mod">
          <ac:chgData name="Mead Lai" userId="ca6b0a525d02fec3" providerId="LiveId" clId="{AEB24330-A093-4E4D-A874-C35539B9FA19}" dt="2023-04-17T08:14:03.507" v="1374" actId="27636"/>
          <ac:spMkLst>
            <pc:docMk/>
            <pc:sldMk cId="2251766831" sldId="361"/>
            <ac:spMk id="232" creationId="{457C2307-7516-43F8-9DD2-BD56CBDA0C71}"/>
          </ac:spMkLst>
        </pc:spChg>
        <pc:spChg chg="mod">
          <ac:chgData name="Mead Lai" userId="ca6b0a525d02fec3" providerId="LiveId" clId="{AEB24330-A093-4E4D-A874-C35539B9FA19}" dt="2023-04-17T14:23:15.742" v="2150" actId="1076"/>
          <ac:spMkLst>
            <pc:docMk/>
            <pc:sldMk cId="2251766831" sldId="361"/>
            <ac:spMk id="238" creationId="{457C2307-7516-43F8-9DD2-BD56CBDA0C71}"/>
          </ac:spMkLst>
        </pc:spChg>
        <pc:spChg chg="mod">
          <ac:chgData name="Mead Lai" userId="ca6b0a525d02fec3" providerId="LiveId" clId="{AEB24330-A093-4E4D-A874-C35539B9FA19}" dt="2023-04-22T05:53:28.242" v="2790" actId="20577"/>
          <ac:spMkLst>
            <pc:docMk/>
            <pc:sldMk cId="2251766831" sldId="361"/>
            <ac:spMk id="241" creationId="{457C2307-7516-43F8-9DD2-BD56CBDA0C71}"/>
          </ac:spMkLst>
        </pc:spChg>
        <pc:spChg chg="mod">
          <ac:chgData name="Mead Lai" userId="ca6b0a525d02fec3" providerId="LiveId" clId="{AEB24330-A093-4E4D-A874-C35539B9FA19}" dt="2023-04-17T08:18:11.762" v="1498" actId="14100"/>
          <ac:spMkLst>
            <pc:docMk/>
            <pc:sldMk cId="2251766831" sldId="361"/>
            <ac:spMk id="244" creationId="{457C2307-7516-43F8-9DD2-BD56CBDA0C71}"/>
          </ac:spMkLst>
        </pc:spChg>
      </pc:sldChg>
      <pc:sldChg chg="del">
        <pc:chgData name="Mead Lai" userId="ca6b0a525d02fec3" providerId="LiveId" clId="{AEB24330-A093-4E4D-A874-C35539B9FA19}" dt="2023-04-17T08:42:19.999" v="1760" actId="2696"/>
        <pc:sldMkLst>
          <pc:docMk/>
          <pc:sldMk cId="2674055439" sldId="362"/>
        </pc:sldMkLst>
      </pc:sldChg>
      <pc:sldChg chg="addSp delSp modSp mod ord addAnim delAnim modAnim modNotesTx">
        <pc:chgData name="Mead Lai" userId="ca6b0a525d02fec3" providerId="LiveId" clId="{AEB24330-A093-4E4D-A874-C35539B9FA19}" dt="2023-04-22T05:54:50.628" v="2794" actId="20577"/>
        <pc:sldMkLst>
          <pc:docMk/>
          <pc:sldMk cId="623310833" sldId="363"/>
        </pc:sldMkLst>
        <pc:spChg chg="add del mod">
          <ac:chgData name="Mead Lai" userId="ca6b0a525d02fec3" providerId="LiveId" clId="{AEB24330-A093-4E4D-A874-C35539B9FA19}" dt="2023-04-21T12:13:03.484" v="2624" actId="1076"/>
          <ac:spMkLst>
            <pc:docMk/>
            <pc:sldMk cId="623310833" sldId="363"/>
            <ac:spMk id="2" creationId="{00000000-0000-0000-0000-000000000000}"/>
          </ac:spMkLst>
        </pc:spChg>
        <pc:spChg chg="add del mod">
          <ac:chgData name="Mead Lai" userId="ca6b0a525d02fec3" providerId="LiveId" clId="{AEB24330-A093-4E4D-A874-C35539B9FA19}" dt="2023-04-17T08:27:15.739" v="1511" actId="478"/>
          <ac:spMkLst>
            <pc:docMk/>
            <pc:sldMk cId="623310833" sldId="363"/>
            <ac:spMk id="12" creationId="{9D409E59-84C4-EB2B-6BDE-40C3E7606E79}"/>
          </ac:spMkLst>
        </pc:spChg>
        <pc:spChg chg="add del mod">
          <ac:chgData name="Mead Lai" userId="ca6b0a525d02fec3" providerId="LiveId" clId="{AEB24330-A093-4E4D-A874-C35539B9FA19}" dt="2023-04-17T08:27:15.235" v="1510"/>
          <ac:spMkLst>
            <pc:docMk/>
            <pc:sldMk cId="623310833" sldId="363"/>
            <ac:spMk id="13" creationId="{3ADC0663-83C4-197D-D416-10F06D474AD5}"/>
          </ac:spMkLst>
        </pc:spChg>
        <pc:spChg chg="add del mod">
          <ac:chgData name="Mead Lai" userId="ca6b0a525d02fec3" providerId="LiveId" clId="{AEB24330-A093-4E4D-A874-C35539B9FA19}" dt="2023-04-17T14:08:08.223" v="2029"/>
          <ac:spMkLst>
            <pc:docMk/>
            <pc:sldMk cId="623310833" sldId="363"/>
            <ac:spMk id="14" creationId="{F00079E5-D443-F5E9-F413-BD26FE2C3860}"/>
          </ac:spMkLst>
        </pc:spChg>
        <pc:spChg chg="add del mod">
          <ac:chgData name="Mead Lai" userId="ca6b0a525d02fec3" providerId="LiveId" clId="{AEB24330-A093-4E4D-A874-C35539B9FA19}" dt="2023-04-17T14:08:10.423" v="2031"/>
          <ac:spMkLst>
            <pc:docMk/>
            <pc:sldMk cId="623310833" sldId="363"/>
            <ac:spMk id="15" creationId="{63BAB1D0-7C33-B8FF-14C9-0B71B36014C9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44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45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46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47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48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49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50" creationId="{4ADFF9E7-D935-4EED-B983-AF901F87CE78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52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53" creationId="{457C2307-7516-43F8-9DD2-BD56CBDA0C71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56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57" creationId="{457C2307-7516-43F8-9DD2-BD56CBDA0C71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59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60" creationId="{457C2307-7516-43F8-9DD2-BD56CBDA0C71}"/>
          </ac:spMkLst>
        </pc:spChg>
        <pc:spChg chg="del">
          <ac:chgData name="Mead Lai" userId="ca6b0a525d02fec3" providerId="LiveId" clId="{AEB24330-A093-4E4D-A874-C35539B9FA19}" dt="2023-04-17T14:06:29.620" v="2011" actId="478"/>
          <ac:spMkLst>
            <pc:docMk/>
            <pc:sldMk cId="623310833" sldId="363"/>
            <ac:spMk id="61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67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68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69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111" creationId="{457C2307-7516-43F8-9DD2-BD56CBDA0C71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113" creationId="{457C2307-7516-43F8-9DD2-BD56CBDA0C71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114" creationId="{457C2307-7516-43F8-9DD2-BD56CBDA0C71}"/>
          </ac:spMkLst>
        </pc:s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6" creationId="{253BE6D5-46DF-4B8C-93D9-4D95A1648594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7" creationId="{FC52FFC3-5310-4365-8EC6-FA504F4237F0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8" creationId="{F4186CE8-2354-43D9-9BC5-41F53B812774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9" creationId="{06E5370B-38CB-49A2-B37A-3EB30559F477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10" creationId="{3CA19C25-3D20-4B37-8A80-7E443D7F9E85}"/>
          </ac:grpSpMkLst>
        </pc:grpChg>
        <pc:grpChg chg="add del">
          <ac:chgData name="Mead Lai" userId="ca6b0a525d02fec3" providerId="LiveId" clId="{AEB24330-A093-4E4D-A874-C35539B9FA19}" dt="2023-04-21T11:20:57.662" v="2571" actId="478"/>
          <ac:grpSpMkLst>
            <pc:docMk/>
            <pc:sldMk cId="623310833" sldId="363"/>
            <ac:grpSpMk id="19" creationId="{271EEDE4-2154-0518-A96C-FBAD581934C1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20" creationId="{00000000-0000-0000-0000-000000000000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21" creationId="{00000000-0000-0000-0000-000000000000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22" creationId="{00000000-0000-0000-0000-000000000000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51" creationId="{00000000-0000-0000-0000-000000000000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70" creationId="{00000000-0000-0000-0000-000000000000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72" creationId="{00000000-0000-0000-0000-000000000000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74" creationId="{00000000-0000-0000-0000-000000000000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112" creationId="{00000000-0000-0000-0000-000000000000}"/>
          </ac:grpSpMkLst>
        </pc:grpChg>
        <pc:picChg chg="mod">
          <ac:chgData name="Mead Lai" userId="ca6b0a525d02fec3" providerId="LiveId" clId="{AEB24330-A093-4E4D-A874-C35539B9FA19}" dt="2023-04-21T11:21:13.726" v="2574" actId="1076"/>
          <ac:picMkLst>
            <pc:docMk/>
            <pc:sldMk cId="623310833" sldId="363"/>
            <ac:picMk id="3" creationId="{00000000-0000-0000-0000-000000000000}"/>
          </ac:picMkLst>
        </pc:picChg>
        <pc:picChg chg="mod">
          <ac:chgData name="Mead Lai" userId="ca6b0a525d02fec3" providerId="LiveId" clId="{AEB24330-A093-4E4D-A874-C35539B9FA19}" dt="2023-04-21T11:21:13.726" v="2574" actId="1076"/>
          <ac:picMkLst>
            <pc:docMk/>
            <pc:sldMk cId="623310833" sldId="363"/>
            <ac:picMk id="4" creationId="{00000000-0000-0000-0000-000000000000}"/>
          </ac:picMkLst>
        </pc:picChg>
        <pc:picChg chg="mod">
          <ac:chgData name="Mead Lai" userId="ca6b0a525d02fec3" providerId="LiveId" clId="{AEB24330-A093-4E4D-A874-C35539B9FA19}" dt="2023-04-21T11:21:13.726" v="2574" actId="1076"/>
          <ac:picMkLst>
            <pc:docMk/>
            <pc:sldMk cId="623310833" sldId="363"/>
            <ac:picMk id="5" creationId="{00000000-0000-0000-0000-000000000000}"/>
          </ac:picMkLst>
        </pc:picChg>
        <pc:picChg chg="add mod">
          <ac:chgData name="Mead Lai" userId="ca6b0a525d02fec3" providerId="LiveId" clId="{AEB24330-A093-4E4D-A874-C35539B9FA19}" dt="2023-04-17T14:18:47.400" v="2103" actId="1076"/>
          <ac:picMkLst>
            <pc:docMk/>
            <pc:sldMk cId="623310833" sldId="363"/>
            <ac:picMk id="16" creationId="{4223C29A-064D-3C9B-20FA-224F1365B2D9}"/>
          </ac:picMkLst>
        </pc:picChg>
        <pc:picChg chg="add mod">
          <ac:chgData name="Mead Lai" userId="ca6b0a525d02fec3" providerId="LiveId" clId="{AEB24330-A093-4E4D-A874-C35539B9FA19}" dt="2023-04-17T14:18:50.926" v="2105" actId="1076"/>
          <ac:picMkLst>
            <pc:docMk/>
            <pc:sldMk cId="623310833" sldId="363"/>
            <ac:picMk id="17" creationId="{45985A19-502F-444C-A597-0FC06BFDABCF}"/>
          </ac:picMkLst>
        </pc:picChg>
        <pc:picChg chg="add mod">
          <ac:chgData name="Mead Lai" userId="ca6b0a525d02fec3" providerId="LiveId" clId="{AEB24330-A093-4E4D-A874-C35539B9FA19}" dt="2023-04-17T14:18:49.332" v="2104" actId="1076"/>
          <ac:picMkLst>
            <pc:docMk/>
            <pc:sldMk cId="623310833" sldId="363"/>
            <ac:picMk id="18" creationId="{1E8843F7-F568-E7D1-ADC7-23155D69C8E7}"/>
          </ac:picMkLst>
        </pc:picChg>
        <pc:cxnChg chg="mod">
          <ac:chgData name="Mead Lai" userId="ca6b0a525d02fec3" providerId="LiveId" clId="{AEB24330-A093-4E4D-A874-C35539B9FA19}" dt="2023-04-21T11:21:13.726" v="2574" actId="1076"/>
          <ac:cxnSpMkLst>
            <pc:docMk/>
            <pc:sldMk cId="623310833" sldId="363"/>
            <ac:cxnSpMk id="63" creationId="{00000000-0000-0000-0000-000000000000}"/>
          </ac:cxnSpMkLst>
        </pc:cxnChg>
        <pc:cxnChg chg="mod">
          <ac:chgData name="Mead Lai" userId="ca6b0a525d02fec3" providerId="LiveId" clId="{AEB24330-A093-4E4D-A874-C35539B9FA19}" dt="2023-04-21T11:21:13.726" v="2574" actId="1076"/>
          <ac:cxnSpMkLst>
            <pc:docMk/>
            <pc:sldMk cId="623310833" sldId="363"/>
            <ac:cxnSpMk id="76" creationId="{00000000-0000-0000-0000-000000000000}"/>
          </ac:cxnSpMkLst>
        </pc:cxnChg>
        <pc:cxnChg chg="mod">
          <ac:chgData name="Mead Lai" userId="ca6b0a525d02fec3" providerId="LiveId" clId="{AEB24330-A093-4E4D-A874-C35539B9FA19}" dt="2023-04-21T11:21:13.726" v="2574" actId="1076"/>
          <ac:cxnSpMkLst>
            <pc:docMk/>
            <pc:sldMk cId="623310833" sldId="363"/>
            <ac:cxnSpMk id="77" creationId="{00000000-0000-0000-0000-000000000000}"/>
          </ac:cxnSpMkLst>
        </pc:cxnChg>
        <pc:cxnChg chg="mod">
          <ac:chgData name="Mead Lai" userId="ca6b0a525d02fec3" providerId="LiveId" clId="{AEB24330-A093-4E4D-A874-C35539B9FA19}" dt="2023-04-21T11:21:13.726" v="2574" actId="1076"/>
          <ac:cxnSpMkLst>
            <pc:docMk/>
            <pc:sldMk cId="623310833" sldId="363"/>
            <ac:cxnSpMk id="81" creationId="{00000000-0000-0000-0000-000000000000}"/>
          </ac:cxnSpMkLst>
        </pc:cxnChg>
        <pc:cxnChg chg="mod">
          <ac:chgData name="Mead Lai" userId="ca6b0a525d02fec3" providerId="LiveId" clId="{AEB24330-A093-4E4D-A874-C35539B9FA19}" dt="2023-04-21T11:21:13.726" v="2574" actId="1076"/>
          <ac:cxnSpMkLst>
            <pc:docMk/>
            <pc:sldMk cId="623310833" sldId="363"/>
            <ac:cxnSpMk id="84" creationId="{00000000-0000-0000-0000-000000000000}"/>
          </ac:cxnSpMkLst>
        </pc:cxnChg>
        <pc:cxnChg chg="mod">
          <ac:chgData name="Mead Lai" userId="ca6b0a525d02fec3" providerId="LiveId" clId="{AEB24330-A093-4E4D-A874-C35539B9FA19}" dt="2023-04-21T11:21:13.726" v="2574" actId="1076"/>
          <ac:cxnSpMkLst>
            <pc:docMk/>
            <pc:sldMk cId="623310833" sldId="363"/>
            <ac:cxnSpMk id="86" creationId="{00000000-0000-0000-0000-000000000000}"/>
          </ac:cxnSpMkLst>
        </pc:cxnChg>
      </pc:sldChg>
      <pc:sldChg chg="del">
        <pc:chgData name="Mead Lai" userId="ca6b0a525d02fec3" providerId="LiveId" clId="{AEB24330-A093-4E4D-A874-C35539B9FA19}" dt="2023-04-17T08:42:20.023" v="1765" actId="2696"/>
        <pc:sldMkLst>
          <pc:docMk/>
          <pc:sldMk cId="1809069876" sldId="365"/>
        </pc:sldMkLst>
      </pc:sldChg>
      <pc:sldChg chg="del">
        <pc:chgData name="Mead Lai" userId="ca6b0a525d02fec3" providerId="LiveId" clId="{AEB24330-A093-4E4D-A874-C35539B9FA19}" dt="2023-04-17T08:42:20.027" v="1767" actId="2696"/>
        <pc:sldMkLst>
          <pc:docMk/>
          <pc:sldMk cId="3467933355" sldId="366"/>
        </pc:sldMkLst>
      </pc:sldChg>
      <pc:sldChg chg="del">
        <pc:chgData name="Mead Lai" userId="ca6b0a525d02fec3" providerId="LiveId" clId="{AEB24330-A093-4E4D-A874-C35539B9FA19}" dt="2023-04-17T08:42:20.027" v="1768" actId="2696"/>
        <pc:sldMkLst>
          <pc:docMk/>
          <pc:sldMk cId="2315672871" sldId="367"/>
        </pc:sldMkLst>
      </pc:sldChg>
      <pc:sldChg chg="addSp modSp mod modAnim modNotesTx">
        <pc:chgData name="Mead Lai" userId="ca6b0a525d02fec3" providerId="LiveId" clId="{AEB24330-A093-4E4D-A874-C35539B9FA19}" dt="2023-04-23T00:43:51.689" v="2859" actId="20577"/>
        <pc:sldMkLst>
          <pc:docMk/>
          <pc:sldMk cId="184062441" sldId="368"/>
        </pc:sldMkLst>
        <pc:spChg chg="add mod">
          <ac:chgData name="Mead Lai" userId="ca6b0a525d02fec3" providerId="LiveId" clId="{AEB24330-A093-4E4D-A874-C35539B9FA19}" dt="2023-04-21T06:38:44.530" v="2336" actId="20577"/>
          <ac:spMkLst>
            <pc:docMk/>
            <pc:sldMk cId="184062441" sldId="368"/>
            <ac:spMk id="2" creationId="{5BCA4A52-D325-CAA0-579F-2A013CB6133B}"/>
          </ac:spMkLst>
        </pc:spChg>
        <pc:spChg chg="add mod">
          <ac:chgData name="Mead Lai" userId="ca6b0a525d02fec3" providerId="LiveId" clId="{AEB24330-A093-4E4D-A874-C35539B9FA19}" dt="2023-04-22T06:03:06.375" v="2811" actId="1076"/>
          <ac:spMkLst>
            <pc:docMk/>
            <pc:sldMk cId="184062441" sldId="368"/>
            <ac:spMk id="3" creationId="{76EFDB81-F265-0503-02F4-02CA654DDF8D}"/>
          </ac:spMkLst>
        </pc:spChg>
        <pc:spChg chg="mod">
          <ac:chgData name="Mead Lai" userId="ca6b0a525d02fec3" providerId="LiveId" clId="{AEB24330-A093-4E4D-A874-C35539B9FA19}" dt="2023-04-17T03:39:23.621" v="0"/>
          <ac:spMkLst>
            <pc:docMk/>
            <pc:sldMk cId="184062441" sldId="368"/>
            <ac:spMk id="328" creationId="{00000000-0000-0000-0000-000000000000}"/>
          </ac:spMkLst>
        </pc:spChg>
        <pc:spChg chg="mod">
          <ac:chgData name="Mead Lai" userId="ca6b0a525d02fec3" providerId="LiveId" clId="{AEB24330-A093-4E4D-A874-C35539B9FA19}" dt="2023-04-22T05:09:21.733" v="2744"/>
          <ac:spMkLst>
            <pc:docMk/>
            <pc:sldMk cId="184062441" sldId="368"/>
            <ac:spMk id="329" creationId="{00000000-0000-0000-0000-000000000000}"/>
          </ac:spMkLst>
        </pc:spChg>
        <pc:spChg chg="mod">
          <ac:chgData name="Mead Lai" userId="ca6b0a525d02fec3" providerId="LiveId" clId="{AEB24330-A093-4E4D-A874-C35539B9FA19}" dt="2023-04-17T03:39:44.771" v="15" actId="1076"/>
          <ac:spMkLst>
            <pc:docMk/>
            <pc:sldMk cId="184062441" sldId="368"/>
            <ac:spMk id="330" creationId="{00000000-0000-0000-0000-000000000000}"/>
          </ac:spMkLst>
        </pc:spChg>
        <pc:grpChg chg="mod">
          <ac:chgData name="Mead Lai" userId="ca6b0a525d02fec3" providerId="LiveId" clId="{AEB24330-A093-4E4D-A874-C35539B9FA19}" dt="2023-04-22T05:11:15.524" v="2763" actId="14100"/>
          <ac:grpSpMkLst>
            <pc:docMk/>
            <pc:sldMk cId="184062441" sldId="368"/>
            <ac:grpSpMk id="327" creationId="{00000000-0000-0000-0000-000000000000}"/>
          </ac:grpSpMkLst>
        </pc:grpChg>
      </pc:sldChg>
      <pc:sldChg chg="addSp delSp modSp new mod ord modAnim modNotesTx">
        <pc:chgData name="Mead Lai" userId="ca6b0a525d02fec3" providerId="LiveId" clId="{AEB24330-A093-4E4D-A874-C35539B9FA19}" dt="2023-04-22T05:58:33.604" v="2795"/>
        <pc:sldMkLst>
          <pc:docMk/>
          <pc:sldMk cId="3689730709" sldId="369"/>
        </pc:sldMkLst>
        <pc:spChg chg="mod">
          <ac:chgData name="Mead Lai" userId="ca6b0a525d02fec3" providerId="LiveId" clId="{AEB24330-A093-4E4D-A874-C35539B9FA19}" dt="2023-04-22T01:47:15.910" v="2681" actId="207"/>
          <ac:spMkLst>
            <pc:docMk/>
            <pc:sldMk cId="3689730709" sldId="369"/>
            <ac:spMk id="2" creationId="{03B3456D-339B-BCEC-DA12-5E27327E7165}"/>
          </ac:spMkLst>
        </pc:spChg>
        <pc:spChg chg="add del">
          <ac:chgData name="Mead Lai" userId="ca6b0a525d02fec3" providerId="LiveId" clId="{AEB24330-A093-4E4D-A874-C35539B9FA19}" dt="2023-04-21T11:23:05.292" v="2587" actId="22"/>
          <ac:spMkLst>
            <pc:docMk/>
            <pc:sldMk cId="3689730709" sldId="369"/>
            <ac:spMk id="14" creationId="{D2FD51A6-6C7B-5538-F101-22AE312430AF}"/>
          </ac:spMkLst>
        </pc:spChg>
        <pc:grpChg chg="add del mod">
          <ac:chgData name="Mead Lai" userId="ca6b0a525d02fec3" providerId="LiveId" clId="{AEB24330-A093-4E4D-A874-C35539B9FA19}" dt="2023-04-21T11:19:27.878" v="2534"/>
          <ac:grpSpMkLst>
            <pc:docMk/>
            <pc:sldMk cId="3689730709" sldId="369"/>
            <ac:grpSpMk id="4" creationId="{EF4CC668-E221-DEB7-9D5E-CFE8932AABB9}"/>
          </ac:grpSpMkLst>
        </pc:grpChg>
        <pc:grpChg chg="add mod">
          <ac:chgData name="Mead Lai" userId="ca6b0a525d02fec3" providerId="LiveId" clId="{AEB24330-A093-4E4D-A874-C35539B9FA19}" dt="2023-04-21T11:22:46.397" v="2585" actId="1076"/>
          <ac:grpSpMkLst>
            <pc:docMk/>
            <pc:sldMk cId="3689730709" sldId="369"/>
            <ac:grpSpMk id="9" creationId="{05CD6598-B0C5-1544-A98C-DFC621E6307B}"/>
          </ac:grpSpMkLst>
        </pc:grpChg>
        <pc:picChg chg="add mod">
          <ac:chgData name="Mead Lai" userId="ca6b0a525d02fec3" providerId="LiveId" clId="{AEB24330-A093-4E4D-A874-C35539B9FA19}" dt="2023-04-21T11:22:39.785" v="2584" actId="1076"/>
          <ac:picMkLst>
            <pc:docMk/>
            <pc:sldMk cId="3689730709" sldId="369"/>
            <ac:picMk id="3" creationId="{1455AC30-BE27-EAF8-8702-7B516CFF354F}"/>
          </ac:picMkLst>
        </pc:picChg>
        <pc:picChg chg="mod">
          <ac:chgData name="Mead Lai" userId="ca6b0a525d02fec3" providerId="LiveId" clId="{AEB24330-A093-4E4D-A874-C35539B9FA19}" dt="2023-04-21T11:19:21.349" v="2531"/>
          <ac:picMkLst>
            <pc:docMk/>
            <pc:sldMk cId="3689730709" sldId="369"/>
            <ac:picMk id="5" creationId="{E8CA5E1C-A027-8641-EC64-6A3C132EC6CE}"/>
          </ac:picMkLst>
        </pc:picChg>
        <pc:picChg chg="mod">
          <ac:chgData name="Mead Lai" userId="ca6b0a525d02fec3" providerId="LiveId" clId="{AEB24330-A093-4E4D-A874-C35539B9FA19}" dt="2023-04-21T11:19:21.349" v="2531"/>
          <ac:picMkLst>
            <pc:docMk/>
            <pc:sldMk cId="3689730709" sldId="369"/>
            <ac:picMk id="6" creationId="{7E1EA118-498D-C1CE-CC19-67CF594FEFB7}"/>
          </ac:picMkLst>
        </pc:picChg>
        <pc:picChg chg="mod">
          <ac:chgData name="Mead Lai" userId="ca6b0a525d02fec3" providerId="LiveId" clId="{AEB24330-A093-4E4D-A874-C35539B9FA19}" dt="2023-04-21T11:19:21.349" v="2531"/>
          <ac:picMkLst>
            <pc:docMk/>
            <pc:sldMk cId="3689730709" sldId="369"/>
            <ac:picMk id="7" creationId="{A00BAC32-2D5F-1B3B-81C9-32409219FD66}"/>
          </ac:picMkLst>
        </pc:picChg>
        <pc:picChg chg="add del mod">
          <ac:chgData name="Mead Lai" userId="ca6b0a525d02fec3" providerId="LiveId" clId="{AEB24330-A093-4E4D-A874-C35539B9FA19}" dt="2023-04-21T11:20:27.591" v="2564"/>
          <ac:picMkLst>
            <pc:docMk/>
            <pc:sldMk cId="3689730709" sldId="369"/>
            <ac:picMk id="8" creationId="{25B0179F-0A86-50E8-4C1E-0E6C3EAB6EEC}"/>
          </ac:picMkLst>
        </pc:picChg>
        <pc:picChg chg="mod">
          <ac:chgData name="Mead Lai" userId="ca6b0a525d02fec3" providerId="LiveId" clId="{AEB24330-A093-4E4D-A874-C35539B9FA19}" dt="2023-04-21T11:20:31.608" v="2566"/>
          <ac:picMkLst>
            <pc:docMk/>
            <pc:sldMk cId="3689730709" sldId="369"/>
            <ac:picMk id="10" creationId="{1993267D-58E0-C2B5-30F6-1617EA579A68}"/>
          </ac:picMkLst>
        </pc:picChg>
        <pc:picChg chg="mod">
          <ac:chgData name="Mead Lai" userId="ca6b0a525d02fec3" providerId="LiveId" clId="{AEB24330-A093-4E4D-A874-C35539B9FA19}" dt="2023-04-21T11:20:31.608" v="2566"/>
          <ac:picMkLst>
            <pc:docMk/>
            <pc:sldMk cId="3689730709" sldId="369"/>
            <ac:picMk id="11" creationId="{7379B1E4-B1DA-E9FC-C217-8CEE236BD55D}"/>
          </ac:picMkLst>
        </pc:picChg>
        <pc:picChg chg="mod">
          <ac:chgData name="Mead Lai" userId="ca6b0a525d02fec3" providerId="LiveId" clId="{AEB24330-A093-4E4D-A874-C35539B9FA19}" dt="2023-04-21T11:20:31.608" v="2566"/>
          <ac:picMkLst>
            <pc:docMk/>
            <pc:sldMk cId="3689730709" sldId="369"/>
            <ac:picMk id="12" creationId="{51EBE37B-3B16-DEF2-A9A0-9CD7EB93F0FF}"/>
          </ac:picMkLst>
        </pc:picChg>
      </pc:sldChg>
      <pc:sldChg chg="addSp delSp modSp new mod ord modNotesTx">
        <pc:chgData name="Mead Lai" userId="ca6b0a525d02fec3" providerId="LiveId" clId="{AEB24330-A093-4E4D-A874-C35539B9FA19}" dt="2023-04-22T05:50:05.140" v="2772"/>
        <pc:sldMkLst>
          <pc:docMk/>
          <pc:sldMk cId="3115222471" sldId="370"/>
        </pc:sldMkLst>
        <pc:spChg chg="del mod">
          <ac:chgData name="Mead Lai" userId="ca6b0a525d02fec3" providerId="LiveId" clId="{AEB24330-A093-4E4D-A874-C35539B9FA19}" dt="2023-04-22T01:46:33.339" v="2674" actId="21"/>
          <ac:spMkLst>
            <pc:docMk/>
            <pc:sldMk cId="3115222471" sldId="370"/>
            <ac:spMk id="2" creationId="{C38A7AD9-84ED-62BF-D4BE-047A130D75EE}"/>
          </ac:spMkLst>
        </pc:spChg>
        <pc:spChg chg="add del">
          <ac:chgData name="Mead Lai" userId="ca6b0a525d02fec3" providerId="LiveId" clId="{AEB24330-A093-4E4D-A874-C35539B9FA19}" dt="2023-04-22T01:45:39.690" v="2668" actId="22"/>
          <ac:spMkLst>
            <pc:docMk/>
            <pc:sldMk cId="3115222471" sldId="370"/>
            <ac:spMk id="7" creationId="{03EEAEE2-5C3F-58B0-9A13-C031E3408906}"/>
          </ac:spMkLst>
        </pc:spChg>
        <pc:spChg chg="add del mod">
          <ac:chgData name="Mead Lai" userId="ca6b0a525d02fec3" providerId="LiveId" clId="{AEB24330-A093-4E4D-A874-C35539B9FA19}" dt="2023-04-22T01:46:36.418" v="2675" actId="478"/>
          <ac:spMkLst>
            <pc:docMk/>
            <pc:sldMk cId="3115222471" sldId="370"/>
            <ac:spMk id="10" creationId="{872C96CB-4A69-BC1A-AE94-364A8FB19695}"/>
          </ac:spMkLst>
        </pc:spChg>
        <pc:spChg chg="add mod">
          <ac:chgData name="Mead Lai" userId="ca6b0a525d02fec3" providerId="LiveId" clId="{AEB24330-A093-4E4D-A874-C35539B9FA19}" dt="2023-04-22T01:47:11.815" v="2680" actId="207"/>
          <ac:spMkLst>
            <pc:docMk/>
            <pc:sldMk cId="3115222471" sldId="370"/>
            <ac:spMk id="11" creationId="{A56D3FE7-04DE-C427-4BD5-33569E22BABD}"/>
          </ac:spMkLst>
        </pc:spChg>
        <pc:picChg chg="add del mod">
          <ac:chgData name="Mead Lai" userId="ca6b0a525d02fec3" providerId="LiveId" clId="{AEB24330-A093-4E4D-A874-C35539B9FA19}" dt="2023-04-21T12:10:29.986" v="2594" actId="478"/>
          <ac:picMkLst>
            <pc:docMk/>
            <pc:sldMk cId="3115222471" sldId="370"/>
            <ac:picMk id="3" creationId="{D744306E-26AD-2A8E-B5A3-1B8A98620019}"/>
          </ac:picMkLst>
        </pc:picChg>
        <pc:picChg chg="add del mod">
          <ac:chgData name="Mead Lai" userId="ca6b0a525d02fec3" providerId="LiveId" clId="{AEB24330-A093-4E4D-A874-C35539B9FA19}" dt="2023-04-21T12:11:10.451" v="2596" actId="478"/>
          <ac:picMkLst>
            <pc:docMk/>
            <pc:sldMk cId="3115222471" sldId="370"/>
            <ac:picMk id="4" creationId="{82ACEA2C-79AF-7EA4-7198-9EDA1B62BFC0}"/>
          </ac:picMkLst>
        </pc:picChg>
        <pc:picChg chg="add del mod">
          <ac:chgData name="Mead Lai" userId="ca6b0a525d02fec3" providerId="LiveId" clId="{AEB24330-A093-4E4D-A874-C35539B9FA19}" dt="2023-04-22T01:45:38.030" v="2666" actId="478"/>
          <ac:picMkLst>
            <pc:docMk/>
            <pc:sldMk cId="3115222471" sldId="370"/>
            <ac:picMk id="5" creationId="{7BCAE026-2D64-D1A7-371B-80A6EB003A7B}"/>
          </ac:picMkLst>
        </pc:picChg>
        <pc:picChg chg="add mod">
          <ac:chgData name="Mead Lai" userId="ca6b0a525d02fec3" providerId="LiveId" clId="{AEB24330-A093-4E4D-A874-C35539B9FA19}" dt="2023-04-22T01:46:30.103" v="2673" actId="14100"/>
          <ac:picMkLst>
            <pc:docMk/>
            <pc:sldMk cId="3115222471" sldId="370"/>
            <ac:picMk id="8" creationId="{F41DD7F1-9269-8297-2371-718597D9AB06}"/>
          </ac:picMkLst>
        </pc:picChg>
      </pc:sldChg>
      <pc:sldChg chg="addSp delSp modSp new del mod">
        <pc:chgData name="Mead Lai" userId="ca6b0a525d02fec3" providerId="LiveId" clId="{AEB24330-A093-4E4D-A874-C35539B9FA19}" dt="2023-04-22T01:52:28.840" v="2701" actId="2696"/>
        <pc:sldMkLst>
          <pc:docMk/>
          <pc:sldMk cId="424157593" sldId="371"/>
        </pc:sldMkLst>
        <pc:spChg chg="mod">
          <ac:chgData name="Mead Lai" userId="ca6b0a525d02fec3" providerId="LiveId" clId="{AEB24330-A093-4E4D-A874-C35539B9FA19}" dt="2023-04-22T01:52:07.557" v="2697" actId="14100"/>
          <ac:spMkLst>
            <pc:docMk/>
            <pc:sldMk cId="424157593" sldId="371"/>
            <ac:spMk id="2" creationId="{14C83B1A-AD53-2402-B81B-F6683A0EC5D1}"/>
          </ac:spMkLst>
        </pc:spChg>
        <pc:spChg chg="add del">
          <ac:chgData name="Mead Lai" userId="ca6b0a525d02fec3" providerId="LiveId" clId="{AEB24330-A093-4E4D-A874-C35539B9FA19}" dt="2023-04-22T01:52:20.058" v="2699" actId="22"/>
          <ac:spMkLst>
            <pc:docMk/>
            <pc:sldMk cId="424157593" sldId="371"/>
            <ac:spMk id="4" creationId="{2F885CF6-6780-D2D1-F237-8A5BBD648D3E}"/>
          </ac:spMkLst>
        </pc:spChg>
      </pc:sldChg>
      <pc:sldChg chg="add del">
        <pc:chgData name="Mead Lai" userId="ca6b0a525d02fec3" providerId="LiveId" clId="{AEB24330-A093-4E4D-A874-C35539B9FA19}" dt="2023-04-21T12:10:10.999" v="2591"/>
        <pc:sldMkLst>
          <pc:docMk/>
          <pc:sldMk cId="3032905352" sldId="371"/>
        </pc:sldMkLst>
      </pc:sldChg>
      <pc:sldChg chg="addSp delSp modSp add mod modNotesTx">
        <pc:chgData name="Mead Lai" userId="ca6b0a525d02fec3" providerId="LiveId" clId="{AEB24330-A093-4E4D-A874-C35539B9FA19}" dt="2023-04-22T05:42:33.586" v="2770"/>
        <pc:sldMkLst>
          <pc:docMk/>
          <pc:sldMk cId="4254104617" sldId="372"/>
        </pc:sldMkLst>
        <pc:spChg chg="del mod">
          <ac:chgData name="Mead Lai" userId="ca6b0a525d02fec3" providerId="LiveId" clId="{AEB24330-A093-4E4D-A874-C35539B9FA19}" dt="2023-04-22T05:06:46.534" v="2707" actId="21"/>
          <ac:spMkLst>
            <pc:docMk/>
            <pc:sldMk cId="4254104617" sldId="372"/>
            <ac:spMk id="2" creationId="{14C83B1A-AD53-2402-B81B-F6683A0EC5D1}"/>
          </ac:spMkLst>
        </pc:spChg>
        <pc:spChg chg="add del mod">
          <ac:chgData name="Mead Lai" userId="ca6b0a525d02fec3" providerId="LiveId" clId="{AEB24330-A093-4E4D-A874-C35539B9FA19}" dt="2023-04-22T05:06:50.165" v="2709" actId="478"/>
          <ac:spMkLst>
            <pc:docMk/>
            <pc:sldMk cId="4254104617" sldId="372"/>
            <ac:spMk id="6" creationId="{CE836A19-1B98-1EA3-5CF3-105E1A5C5F25}"/>
          </ac:spMkLst>
        </pc:spChg>
        <pc:spChg chg="add mod">
          <ac:chgData name="Mead Lai" userId="ca6b0a525d02fec3" providerId="LiveId" clId="{AEB24330-A093-4E4D-A874-C35539B9FA19}" dt="2023-04-22T05:08:26.516" v="2735" actId="1076"/>
          <ac:spMkLst>
            <pc:docMk/>
            <pc:sldMk cId="4254104617" sldId="372"/>
            <ac:spMk id="7" creationId="{172E8DB2-7423-7C25-B7A4-EE5D3287764D}"/>
          </ac:spMkLst>
        </pc:spChg>
        <pc:picChg chg="add del mod">
          <ac:chgData name="Mead Lai" userId="ca6b0a525d02fec3" providerId="LiveId" clId="{AEB24330-A093-4E4D-A874-C35539B9FA19}" dt="2023-04-22T05:07:10.491" v="2719" actId="21"/>
          <ac:picMkLst>
            <pc:docMk/>
            <pc:sldMk cId="4254104617" sldId="372"/>
            <ac:picMk id="3" creationId="{BBDD09A3-CC13-6808-B511-81BB6AF5184B}"/>
          </ac:picMkLst>
        </pc:picChg>
        <pc:picChg chg="add del mod">
          <ac:chgData name="Mead Lai" userId="ca6b0a525d02fec3" providerId="LiveId" clId="{AEB24330-A093-4E4D-A874-C35539B9FA19}" dt="2023-04-22T05:07:07.306" v="2717" actId="1076"/>
          <ac:picMkLst>
            <pc:docMk/>
            <pc:sldMk cId="4254104617" sldId="372"/>
            <ac:picMk id="4" creationId="{C80D1E97-FCC6-74BE-CB63-F12EC453C302}"/>
          </ac:picMkLst>
        </pc:picChg>
        <pc:picChg chg="add mod">
          <ac:chgData name="Mead Lai" userId="ca6b0a525d02fec3" providerId="LiveId" clId="{AEB24330-A093-4E4D-A874-C35539B9FA19}" dt="2023-04-22T05:07:52.494" v="2727" actId="1076"/>
          <ac:picMkLst>
            <pc:docMk/>
            <pc:sldMk cId="4254104617" sldId="372"/>
            <ac:picMk id="8" creationId="{191B7980-7EB4-71ED-88BC-EE21B5EBC362}"/>
          </ac:picMkLst>
        </pc:picChg>
      </pc:sldChg>
      <pc:sldChg chg="del">
        <pc:chgData name="Mead Lai" userId="ca6b0a525d02fec3" providerId="LiveId" clId="{AEB24330-A093-4E4D-A874-C35539B9FA19}" dt="2023-04-17T08:42:20.003" v="1764" actId="2696"/>
        <pc:sldMkLst>
          <pc:docMk/>
          <pc:sldMk cId="949104439" sldId="382"/>
        </pc:sldMkLst>
      </pc:sldChg>
      <pc:sldChg chg="del">
        <pc:chgData name="Mead Lai" userId="ca6b0a525d02fec3" providerId="LiveId" clId="{AEB24330-A093-4E4D-A874-C35539B9FA19}" dt="2023-04-17T08:42:20" v="1761" actId="2696"/>
        <pc:sldMkLst>
          <pc:docMk/>
          <pc:sldMk cId="1895852701" sldId="383"/>
        </pc:sldMkLst>
      </pc:sldChg>
      <pc:sldChg chg="del">
        <pc:chgData name="Mead Lai" userId="ca6b0a525d02fec3" providerId="LiveId" clId="{AEB24330-A093-4E4D-A874-C35539B9FA19}" dt="2023-04-17T08:42:20.002" v="1763" actId="2696"/>
        <pc:sldMkLst>
          <pc:docMk/>
          <pc:sldMk cId="104921187" sldId="384"/>
        </pc:sldMkLst>
      </pc:sldChg>
      <pc:sldChg chg="del">
        <pc:chgData name="Mead Lai" userId="ca6b0a525d02fec3" providerId="LiveId" clId="{AEB24330-A093-4E4D-A874-C35539B9FA19}" dt="2023-04-17T08:42:20.062" v="1774" actId="2696"/>
        <pc:sldMkLst>
          <pc:docMk/>
          <pc:sldMk cId="2974157823" sldId="385"/>
        </pc:sldMkLst>
      </pc:sldChg>
      <pc:sldChg chg="del">
        <pc:chgData name="Mead Lai" userId="ca6b0a525d02fec3" providerId="LiveId" clId="{AEB24330-A093-4E4D-A874-C35539B9FA19}" dt="2023-04-17T08:42:20.041" v="1770" actId="2696"/>
        <pc:sldMkLst>
          <pc:docMk/>
          <pc:sldMk cId="2356938307" sldId="386"/>
        </pc:sldMkLst>
      </pc:sldChg>
      <pc:sldChg chg="del">
        <pc:chgData name="Mead Lai" userId="ca6b0a525d02fec3" providerId="LiveId" clId="{AEB24330-A093-4E4D-A874-C35539B9FA19}" dt="2023-04-17T08:42:20.042" v="1771" actId="2696"/>
        <pc:sldMkLst>
          <pc:docMk/>
          <pc:sldMk cId="1228569632" sldId="387"/>
        </pc:sldMkLst>
      </pc:sldChg>
      <pc:sldChg chg="del">
        <pc:chgData name="Mead Lai" userId="ca6b0a525d02fec3" providerId="LiveId" clId="{AEB24330-A093-4E4D-A874-C35539B9FA19}" dt="2023-04-17T08:42:20.042" v="1772" actId="2696"/>
        <pc:sldMkLst>
          <pc:docMk/>
          <pc:sldMk cId="367512258" sldId="388"/>
        </pc:sldMkLst>
      </pc:sldChg>
      <pc:sldChg chg="del">
        <pc:chgData name="Mead Lai" userId="ca6b0a525d02fec3" providerId="LiveId" clId="{AEB24330-A093-4E4D-A874-C35539B9FA19}" dt="2023-04-17T08:42:20.001" v="1762" actId="2696"/>
        <pc:sldMkLst>
          <pc:docMk/>
          <pc:sldMk cId="599248407" sldId="389"/>
        </pc:sldMkLst>
      </pc:sldChg>
      <pc:sldMasterChg chg="del delSldLayout">
        <pc:chgData name="Mead Lai" userId="ca6b0a525d02fec3" providerId="LiveId" clId="{AEB24330-A093-4E4D-A874-C35539B9FA19}" dt="2023-04-17T08:42:20.067" v="1786" actId="2696"/>
        <pc:sldMasterMkLst>
          <pc:docMk/>
          <pc:sldMasterMk cId="3441596287" sldId="2147483673"/>
        </pc:sldMasterMkLst>
        <pc:sldLayoutChg chg="del">
          <pc:chgData name="Mead Lai" userId="ca6b0a525d02fec3" providerId="LiveId" clId="{AEB24330-A093-4E4D-A874-C35539B9FA19}" dt="2023-04-17T08:42:20.063" v="1775" actId="2696"/>
          <pc:sldLayoutMkLst>
            <pc:docMk/>
            <pc:sldMasterMk cId="3441596287" sldId="2147483673"/>
            <pc:sldLayoutMk cId="199918090" sldId="2147483674"/>
          </pc:sldLayoutMkLst>
        </pc:sldLayoutChg>
        <pc:sldLayoutChg chg="del">
          <pc:chgData name="Mead Lai" userId="ca6b0a525d02fec3" providerId="LiveId" clId="{AEB24330-A093-4E4D-A874-C35539B9FA19}" dt="2023-04-17T08:42:20.063" v="1776" actId="2696"/>
          <pc:sldLayoutMkLst>
            <pc:docMk/>
            <pc:sldMasterMk cId="3441596287" sldId="2147483673"/>
            <pc:sldLayoutMk cId="1039099696" sldId="2147483675"/>
          </pc:sldLayoutMkLst>
        </pc:sldLayoutChg>
        <pc:sldLayoutChg chg="del">
          <pc:chgData name="Mead Lai" userId="ca6b0a525d02fec3" providerId="LiveId" clId="{AEB24330-A093-4E4D-A874-C35539B9FA19}" dt="2023-04-17T08:42:20.063" v="1777" actId="2696"/>
          <pc:sldLayoutMkLst>
            <pc:docMk/>
            <pc:sldMasterMk cId="3441596287" sldId="2147483673"/>
            <pc:sldLayoutMk cId="4211274766" sldId="2147483676"/>
          </pc:sldLayoutMkLst>
        </pc:sldLayoutChg>
        <pc:sldLayoutChg chg="del">
          <pc:chgData name="Mead Lai" userId="ca6b0a525d02fec3" providerId="LiveId" clId="{AEB24330-A093-4E4D-A874-C35539B9FA19}" dt="2023-04-17T08:42:20.064" v="1778" actId="2696"/>
          <pc:sldLayoutMkLst>
            <pc:docMk/>
            <pc:sldMasterMk cId="3441596287" sldId="2147483673"/>
            <pc:sldLayoutMk cId="3709521690" sldId="2147483677"/>
          </pc:sldLayoutMkLst>
        </pc:sldLayoutChg>
        <pc:sldLayoutChg chg="del">
          <pc:chgData name="Mead Lai" userId="ca6b0a525d02fec3" providerId="LiveId" clId="{AEB24330-A093-4E4D-A874-C35539B9FA19}" dt="2023-04-17T08:42:20.064" v="1779" actId="2696"/>
          <pc:sldLayoutMkLst>
            <pc:docMk/>
            <pc:sldMasterMk cId="3441596287" sldId="2147483673"/>
            <pc:sldLayoutMk cId="609546968" sldId="2147483678"/>
          </pc:sldLayoutMkLst>
        </pc:sldLayoutChg>
        <pc:sldLayoutChg chg="del">
          <pc:chgData name="Mead Lai" userId="ca6b0a525d02fec3" providerId="LiveId" clId="{AEB24330-A093-4E4D-A874-C35539B9FA19}" dt="2023-04-17T08:42:20.064" v="1780" actId="2696"/>
          <pc:sldLayoutMkLst>
            <pc:docMk/>
            <pc:sldMasterMk cId="3441596287" sldId="2147483673"/>
            <pc:sldLayoutMk cId="885448397" sldId="2147483679"/>
          </pc:sldLayoutMkLst>
        </pc:sldLayoutChg>
        <pc:sldLayoutChg chg="del">
          <pc:chgData name="Mead Lai" userId="ca6b0a525d02fec3" providerId="LiveId" clId="{AEB24330-A093-4E4D-A874-C35539B9FA19}" dt="2023-04-17T08:42:20.065" v="1781" actId="2696"/>
          <pc:sldLayoutMkLst>
            <pc:docMk/>
            <pc:sldMasterMk cId="3441596287" sldId="2147483673"/>
            <pc:sldLayoutMk cId="3564740941" sldId="2147483680"/>
          </pc:sldLayoutMkLst>
        </pc:sldLayoutChg>
        <pc:sldLayoutChg chg="del">
          <pc:chgData name="Mead Lai" userId="ca6b0a525d02fec3" providerId="LiveId" clId="{AEB24330-A093-4E4D-A874-C35539B9FA19}" dt="2023-04-17T08:42:20.065" v="1782" actId="2696"/>
          <pc:sldLayoutMkLst>
            <pc:docMk/>
            <pc:sldMasterMk cId="3441596287" sldId="2147483673"/>
            <pc:sldLayoutMk cId="3490974075" sldId="2147483681"/>
          </pc:sldLayoutMkLst>
        </pc:sldLayoutChg>
        <pc:sldLayoutChg chg="del">
          <pc:chgData name="Mead Lai" userId="ca6b0a525d02fec3" providerId="LiveId" clId="{AEB24330-A093-4E4D-A874-C35539B9FA19}" dt="2023-04-17T08:42:20.065" v="1783" actId="2696"/>
          <pc:sldLayoutMkLst>
            <pc:docMk/>
            <pc:sldMasterMk cId="3441596287" sldId="2147483673"/>
            <pc:sldLayoutMk cId="1549270858" sldId="2147483682"/>
          </pc:sldLayoutMkLst>
        </pc:sldLayoutChg>
        <pc:sldLayoutChg chg="del">
          <pc:chgData name="Mead Lai" userId="ca6b0a525d02fec3" providerId="LiveId" clId="{AEB24330-A093-4E4D-A874-C35539B9FA19}" dt="2023-04-17T08:42:20.066" v="1784" actId="2696"/>
          <pc:sldLayoutMkLst>
            <pc:docMk/>
            <pc:sldMasterMk cId="3441596287" sldId="2147483673"/>
            <pc:sldLayoutMk cId="3890533107" sldId="2147483683"/>
          </pc:sldLayoutMkLst>
        </pc:sldLayoutChg>
        <pc:sldLayoutChg chg="del">
          <pc:chgData name="Mead Lai" userId="ca6b0a525d02fec3" providerId="LiveId" clId="{AEB24330-A093-4E4D-A874-C35539B9FA19}" dt="2023-04-17T08:42:20.066" v="1785" actId="2696"/>
          <pc:sldLayoutMkLst>
            <pc:docMk/>
            <pc:sldMasterMk cId="3441596287" sldId="2147483673"/>
            <pc:sldLayoutMk cId="2931604672" sldId="2147483684"/>
          </pc:sldLayoutMkLst>
        </pc:sldLayoutChg>
        <pc:sldLayoutChg chg="del">
          <pc:chgData name="Mead Lai" userId="ca6b0a525d02fec3" providerId="LiveId" clId="{AEB24330-A093-4E4D-A874-C35539B9FA19}" dt="2023-04-17T08:42:20.043" v="1773" actId="2696"/>
          <pc:sldLayoutMkLst>
            <pc:docMk/>
            <pc:sldMasterMk cId="3441596287" sldId="2147483673"/>
            <pc:sldLayoutMk cId="1809079431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852C0-9863-6B44-867B-AA0AD4B8C8D8}" type="datetimeFigureOut">
              <a:rPr lang="en-CN" smtClean="0"/>
              <a:t>2023/4/23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40CB7-38D4-2B4B-AD71-3DDEAE4DAA0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225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ython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onny.org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This is a demostration about workflow and IoT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9648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docs.camunda.org</a:t>
            </a:r>
            <a:r>
              <a:rPr lang="en-US" dirty="0"/>
              <a:t>/manual/7.19/</a:t>
            </a:r>
          </a:p>
          <a:p>
            <a:r>
              <a:rPr lang="en-US" dirty="0"/>
              <a:t>http://</a:t>
            </a:r>
            <a:r>
              <a:rPr lang="en-US" dirty="0" err="1"/>
              <a:t>www.quartz-scheduler.org</a:t>
            </a:r>
            <a:r>
              <a:rPr lang="en-US" dirty="0"/>
              <a:t>/documentation/quartz-2.1.7/tutorials/tutorial-lesson-06.html</a:t>
            </a:r>
          </a:p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</a:t>
            </a:r>
            <a:r>
              <a:rPr lang="en-US" dirty="0" err="1"/>
              <a:t>cron</a:t>
            </a:r>
            <a:r>
              <a:rPr lang="en-US" dirty="0"/>
              <a:t>-expressions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551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docs.micropython.org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wipy</a:t>
            </a:r>
            <a:r>
              <a:rPr lang="en-US" dirty="0"/>
              <a:t>/tutorial/</a:t>
            </a:r>
            <a:r>
              <a:rPr lang="en-US" dirty="0" err="1"/>
              <a:t>wlan.html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docs.micropython.org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/latest/library/</a:t>
            </a:r>
            <a:r>
              <a:rPr lang="en-US" dirty="0" err="1"/>
              <a:t>socket.html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1066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docs.camunda.org</a:t>
            </a:r>
            <a:r>
              <a:rPr lang="en-US" dirty="0"/>
              <a:t>/manual/7.19/reference/bpmn20/tasks/service-task/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866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History_of_the_Internet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182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/what-is/</a:t>
            </a:r>
            <a:r>
              <a:rPr lang="en-US" dirty="0" err="1"/>
              <a:t>iot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azure.microsoft.com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-us/solutions/</a:t>
            </a:r>
            <a:r>
              <a:rPr lang="en-US" dirty="0" err="1"/>
              <a:t>iot</a:t>
            </a:r>
            <a:r>
              <a:rPr lang="en-US" dirty="0"/>
              <a:t>/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9393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/what-is/</a:t>
            </a:r>
            <a:r>
              <a:rPr lang="en-US" dirty="0" err="1"/>
              <a:t>iot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azure.microsoft.com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-us/solutions/</a:t>
            </a:r>
            <a:r>
              <a:rPr lang="en-US" dirty="0" err="1"/>
              <a:t>iot</a:t>
            </a:r>
            <a:r>
              <a:rPr lang="en-US" dirty="0"/>
              <a:t>/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107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www.wikihow.com</a:t>
            </a:r>
            <a:r>
              <a:rPr lang="en-US" dirty="0"/>
              <a:t>/Make-a-Water-Fountain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181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https://docs.espressif.com/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401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docs.camunda.org</a:t>
            </a:r>
            <a:r>
              <a:rPr lang="en-US" dirty="0"/>
              <a:t>/manual/7.19/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6864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https://micropython.org/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https://thonny.org/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710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www.te.com</a:t>
            </a:r>
            <a:r>
              <a:rPr lang="en-US" dirty="0"/>
              <a:t>/</a:t>
            </a:r>
            <a:r>
              <a:rPr lang="en-US" dirty="0" err="1"/>
              <a:t>usa-en</a:t>
            </a:r>
            <a:r>
              <a:rPr lang="en-US" dirty="0"/>
              <a:t>/products/relays-contactors-switches/</a:t>
            </a:r>
            <a:r>
              <a:rPr lang="en-US" dirty="0" err="1"/>
              <a:t>relays.html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175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5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960">
            <a:extLst>
              <a:ext uri="{FF2B5EF4-FFF2-40B4-BE49-F238E27FC236}">
                <a16:creationId xmlns:a16="http://schemas.microsoft.com/office/drawing/2014/main" id="{2BA5FFE4-B3C0-47AE-B9F0-40B30BC5B87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731963" y="1129092"/>
            <a:ext cx="8728075" cy="5045075"/>
          </a:xfrm>
          <a:custGeom>
            <a:avLst/>
            <a:gdLst>
              <a:gd name="T0" fmla="*/ 2147483647 w 13744"/>
              <a:gd name="T1" fmla="*/ 2147483647 h 7946"/>
              <a:gd name="T2" fmla="*/ 2147483647 w 13744"/>
              <a:gd name="T3" fmla="*/ 2147483647 h 7946"/>
              <a:gd name="T4" fmla="*/ 2147483647 w 13744"/>
              <a:gd name="T5" fmla="*/ 2147483647 h 7946"/>
              <a:gd name="T6" fmla="*/ 2147483647 w 13744"/>
              <a:gd name="T7" fmla="*/ 2147483647 h 7946"/>
              <a:gd name="T8" fmla="*/ 2147483647 w 13744"/>
              <a:gd name="T9" fmla="*/ 2147483647 h 7946"/>
              <a:gd name="T10" fmla="*/ 2147483647 w 13744"/>
              <a:gd name="T11" fmla="*/ 2147483647 h 7946"/>
              <a:gd name="T12" fmla="*/ 2147483647 w 13744"/>
              <a:gd name="T13" fmla="*/ 2147483647 h 7946"/>
              <a:gd name="T14" fmla="*/ 2147483647 w 13744"/>
              <a:gd name="T15" fmla="*/ 2147483647 h 7946"/>
              <a:gd name="T16" fmla="*/ 2147483647 w 13744"/>
              <a:gd name="T17" fmla="*/ 2147483647 h 7946"/>
              <a:gd name="T18" fmla="*/ 2147483647 w 13744"/>
              <a:gd name="T19" fmla="*/ 2147483647 h 7946"/>
              <a:gd name="T20" fmla="*/ 2147483647 w 13744"/>
              <a:gd name="T21" fmla="*/ 2147483647 h 7946"/>
              <a:gd name="T22" fmla="*/ 2147483647 w 13744"/>
              <a:gd name="T23" fmla="*/ 2147483647 h 7946"/>
              <a:gd name="T24" fmla="*/ 2147483647 w 13744"/>
              <a:gd name="T25" fmla="*/ 2147483647 h 7946"/>
              <a:gd name="T26" fmla="*/ 2147483647 w 13744"/>
              <a:gd name="T27" fmla="*/ 2147483647 h 7946"/>
              <a:gd name="T28" fmla="*/ 2147483647 w 13744"/>
              <a:gd name="T29" fmla="*/ 2147483647 h 7946"/>
              <a:gd name="T30" fmla="*/ 2147483647 w 13744"/>
              <a:gd name="T31" fmla="*/ 2147483647 h 7946"/>
              <a:gd name="T32" fmla="*/ 2147483647 w 13744"/>
              <a:gd name="T33" fmla="*/ 2147483647 h 7946"/>
              <a:gd name="T34" fmla="*/ 2147483647 w 13744"/>
              <a:gd name="T35" fmla="*/ 2147483647 h 7946"/>
              <a:gd name="T36" fmla="*/ 2147483647 w 13744"/>
              <a:gd name="T37" fmla="*/ 2147483647 h 7946"/>
              <a:gd name="T38" fmla="*/ 2147483647 w 13744"/>
              <a:gd name="T39" fmla="*/ 2147483647 h 7946"/>
              <a:gd name="T40" fmla="*/ 2147483647 w 13744"/>
              <a:gd name="T41" fmla="*/ 2147483647 h 7946"/>
              <a:gd name="T42" fmla="*/ 2147483647 w 13744"/>
              <a:gd name="T43" fmla="*/ 2147483647 h 7946"/>
              <a:gd name="T44" fmla="*/ 2147483647 w 13744"/>
              <a:gd name="T45" fmla="*/ 2147483647 h 7946"/>
              <a:gd name="T46" fmla="*/ 2147483647 w 13744"/>
              <a:gd name="T47" fmla="*/ 2147483647 h 7946"/>
              <a:gd name="T48" fmla="*/ 2147483647 w 13744"/>
              <a:gd name="T49" fmla="*/ 2147483647 h 7946"/>
              <a:gd name="T50" fmla="*/ 2147483647 w 13744"/>
              <a:gd name="T51" fmla="*/ 2147483647 h 7946"/>
              <a:gd name="T52" fmla="*/ 2147483647 w 13744"/>
              <a:gd name="T53" fmla="*/ 2147483647 h 7946"/>
              <a:gd name="T54" fmla="*/ 2147483647 w 13744"/>
              <a:gd name="T55" fmla="*/ 2147483647 h 7946"/>
              <a:gd name="T56" fmla="*/ 2147483647 w 13744"/>
              <a:gd name="T57" fmla="*/ 2147483647 h 7946"/>
              <a:gd name="T58" fmla="*/ 2147483647 w 13744"/>
              <a:gd name="T59" fmla="*/ 2147483647 h 7946"/>
              <a:gd name="T60" fmla="*/ 2147483647 w 13744"/>
              <a:gd name="T61" fmla="*/ 2147483647 h 7946"/>
              <a:gd name="T62" fmla="*/ 2147483647 w 13744"/>
              <a:gd name="T63" fmla="*/ 2147483647 h 7946"/>
              <a:gd name="T64" fmla="*/ 2147483647 w 13744"/>
              <a:gd name="T65" fmla="*/ 2147483647 h 7946"/>
              <a:gd name="T66" fmla="*/ 2147483647 w 13744"/>
              <a:gd name="T67" fmla="*/ 2147483647 h 7946"/>
              <a:gd name="T68" fmla="*/ 2147483647 w 13744"/>
              <a:gd name="T69" fmla="*/ 2147483647 h 7946"/>
              <a:gd name="T70" fmla="*/ 2147483647 w 13744"/>
              <a:gd name="T71" fmla="*/ 2147483647 h 7946"/>
              <a:gd name="T72" fmla="*/ 2147483647 w 13744"/>
              <a:gd name="T73" fmla="*/ 2147483647 h 7946"/>
              <a:gd name="T74" fmla="*/ 2147483647 w 13744"/>
              <a:gd name="T75" fmla="*/ 2147483647 h 7946"/>
              <a:gd name="T76" fmla="*/ 2147483647 w 13744"/>
              <a:gd name="T77" fmla="*/ 2147483647 h 7946"/>
              <a:gd name="T78" fmla="*/ 2147483647 w 13744"/>
              <a:gd name="T79" fmla="*/ 2147483647 h 7946"/>
              <a:gd name="T80" fmla="*/ 2147483647 w 13744"/>
              <a:gd name="T81" fmla="*/ 2147483647 h 7946"/>
              <a:gd name="T82" fmla="*/ 2147483647 w 13744"/>
              <a:gd name="T83" fmla="*/ 2147483647 h 7946"/>
              <a:gd name="T84" fmla="*/ 2147483647 w 13744"/>
              <a:gd name="T85" fmla="*/ 2147483647 h 7946"/>
              <a:gd name="T86" fmla="*/ 2147483647 w 13744"/>
              <a:gd name="T87" fmla="*/ 2147483647 h 7946"/>
              <a:gd name="T88" fmla="*/ 2147483647 w 13744"/>
              <a:gd name="T89" fmla="*/ 2147483647 h 7946"/>
              <a:gd name="T90" fmla="*/ 2147483647 w 13744"/>
              <a:gd name="T91" fmla="*/ 2147483647 h 7946"/>
              <a:gd name="T92" fmla="*/ 2147483647 w 13744"/>
              <a:gd name="T93" fmla="*/ 2147483647 h 7946"/>
              <a:gd name="T94" fmla="*/ 2147483647 w 13744"/>
              <a:gd name="T95" fmla="*/ 2147483647 h 7946"/>
              <a:gd name="T96" fmla="*/ 2147483647 w 13744"/>
              <a:gd name="T97" fmla="*/ 2147483647 h 7946"/>
              <a:gd name="T98" fmla="*/ 2147483647 w 13744"/>
              <a:gd name="T99" fmla="*/ 2147483647 h 7946"/>
              <a:gd name="T100" fmla="*/ 2147483647 w 13744"/>
              <a:gd name="T101" fmla="*/ 2147483647 h 7946"/>
              <a:gd name="T102" fmla="*/ 2147483647 w 13744"/>
              <a:gd name="T103" fmla="*/ 2147483647 h 7946"/>
              <a:gd name="T104" fmla="*/ 2147483647 w 13744"/>
              <a:gd name="T105" fmla="*/ 2147483647 h 7946"/>
              <a:gd name="T106" fmla="*/ 2147483647 w 13744"/>
              <a:gd name="T107" fmla="*/ 2147483647 h 7946"/>
              <a:gd name="T108" fmla="*/ 2147483647 w 13744"/>
              <a:gd name="T109" fmla="*/ 2147483647 h 7946"/>
              <a:gd name="T110" fmla="*/ 2147483647 w 13744"/>
              <a:gd name="T111" fmla="*/ 2147483647 h 7946"/>
              <a:gd name="T112" fmla="*/ 2147483647 w 13744"/>
              <a:gd name="T113" fmla="*/ 2147483647 h 7946"/>
              <a:gd name="T114" fmla="*/ 2147483647 w 13744"/>
              <a:gd name="T115" fmla="*/ 2147483647 h 7946"/>
              <a:gd name="T116" fmla="*/ 2147483647 w 13744"/>
              <a:gd name="T117" fmla="*/ 2147483647 h 7946"/>
              <a:gd name="T118" fmla="*/ 2147483647 w 13744"/>
              <a:gd name="T119" fmla="*/ 2147483647 h 7946"/>
              <a:gd name="T120" fmla="*/ 2147483647 w 13744"/>
              <a:gd name="T121" fmla="*/ 2147483647 h 7946"/>
              <a:gd name="T122" fmla="*/ 2147483647 w 13744"/>
              <a:gd name="T123" fmla="*/ 2147483647 h 7946"/>
              <a:gd name="T124" fmla="*/ 2147483647 w 13744"/>
              <a:gd name="T125" fmla="*/ 2147483647 h 794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3744"/>
              <a:gd name="T190" fmla="*/ 0 h 7946"/>
              <a:gd name="T191" fmla="*/ 13744 w 13744"/>
              <a:gd name="T192" fmla="*/ 7946 h 794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3744" h="7946">
                <a:moveTo>
                  <a:pt x="3858" y="2900"/>
                </a:moveTo>
                <a:lnTo>
                  <a:pt x="3858" y="2900"/>
                </a:lnTo>
                <a:lnTo>
                  <a:pt x="3862" y="2896"/>
                </a:lnTo>
                <a:lnTo>
                  <a:pt x="3862" y="2894"/>
                </a:lnTo>
                <a:lnTo>
                  <a:pt x="3856" y="2896"/>
                </a:lnTo>
                <a:lnTo>
                  <a:pt x="3850" y="2902"/>
                </a:lnTo>
                <a:lnTo>
                  <a:pt x="3842" y="2906"/>
                </a:lnTo>
                <a:lnTo>
                  <a:pt x="3834" y="2906"/>
                </a:lnTo>
                <a:lnTo>
                  <a:pt x="3828" y="2906"/>
                </a:lnTo>
                <a:lnTo>
                  <a:pt x="3824" y="2908"/>
                </a:lnTo>
                <a:lnTo>
                  <a:pt x="3820" y="2908"/>
                </a:lnTo>
                <a:lnTo>
                  <a:pt x="3818" y="2908"/>
                </a:lnTo>
                <a:lnTo>
                  <a:pt x="3814" y="2908"/>
                </a:lnTo>
                <a:lnTo>
                  <a:pt x="3808" y="2908"/>
                </a:lnTo>
                <a:lnTo>
                  <a:pt x="3804" y="2910"/>
                </a:lnTo>
                <a:lnTo>
                  <a:pt x="3802" y="2910"/>
                </a:lnTo>
                <a:lnTo>
                  <a:pt x="3802" y="2912"/>
                </a:lnTo>
                <a:lnTo>
                  <a:pt x="3796" y="2916"/>
                </a:lnTo>
                <a:lnTo>
                  <a:pt x="3790" y="2920"/>
                </a:lnTo>
                <a:lnTo>
                  <a:pt x="3788" y="2924"/>
                </a:lnTo>
                <a:lnTo>
                  <a:pt x="3790" y="2926"/>
                </a:lnTo>
                <a:lnTo>
                  <a:pt x="3794" y="2926"/>
                </a:lnTo>
                <a:lnTo>
                  <a:pt x="3796" y="2926"/>
                </a:lnTo>
                <a:lnTo>
                  <a:pt x="3794" y="2928"/>
                </a:lnTo>
                <a:lnTo>
                  <a:pt x="3794" y="2930"/>
                </a:lnTo>
                <a:lnTo>
                  <a:pt x="3796" y="2930"/>
                </a:lnTo>
                <a:lnTo>
                  <a:pt x="3800" y="2930"/>
                </a:lnTo>
                <a:lnTo>
                  <a:pt x="3804" y="2928"/>
                </a:lnTo>
                <a:lnTo>
                  <a:pt x="3806" y="2926"/>
                </a:lnTo>
                <a:lnTo>
                  <a:pt x="3808" y="2926"/>
                </a:lnTo>
                <a:lnTo>
                  <a:pt x="3810" y="2924"/>
                </a:lnTo>
                <a:lnTo>
                  <a:pt x="3816" y="2922"/>
                </a:lnTo>
                <a:lnTo>
                  <a:pt x="3822" y="2920"/>
                </a:lnTo>
                <a:lnTo>
                  <a:pt x="3832" y="2920"/>
                </a:lnTo>
                <a:lnTo>
                  <a:pt x="3840" y="2916"/>
                </a:lnTo>
                <a:lnTo>
                  <a:pt x="3856" y="2912"/>
                </a:lnTo>
                <a:lnTo>
                  <a:pt x="3870" y="2904"/>
                </a:lnTo>
                <a:lnTo>
                  <a:pt x="3874" y="2902"/>
                </a:lnTo>
                <a:lnTo>
                  <a:pt x="3876" y="2900"/>
                </a:lnTo>
                <a:lnTo>
                  <a:pt x="3872" y="2900"/>
                </a:lnTo>
                <a:lnTo>
                  <a:pt x="3870" y="2902"/>
                </a:lnTo>
                <a:lnTo>
                  <a:pt x="3866" y="2902"/>
                </a:lnTo>
                <a:lnTo>
                  <a:pt x="3862" y="2902"/>
                </a:lnTo>
                <a:lnTo>
                  <a:pt x="3860" y="2904"/>
                </a:lnTo>
                <a:lnTo>
                  <a:pt x="3854" y="2906"/>
                </a:lnTo>
                <a:lnTo>
                  <a:pt x="3850" y="2908"/>
                </a:lnTo>
                <a:lnTo>
                  <a:pt x="3852" y="2904"/>
                </a:lnTo>
                <a:lnTo>
                  <a:pt x="3858" y="2900"/>
                </a:lnTo>
                <a:close/>
                <a:moveTo>
                  <a:pt x="6188" y="1470"/>
                </a:moveTo>
                <a:lnTo>
                  <a:pt x="6188" y="1470"/>
                </a:lnTo>
                <a:lnTo>
                  <a:pt x="6198" y="1458"/>
                </a:lnTo>
                <a:lnTo>
                  <a:pt x="6206" y="1454"/>
                </a:lnTo>
                <a:lnTo>
                  <a:pt x="6212" y="1450"/>
                </a:lnTo>
                <a:lnTo>
                  <a:pt x="6218" y="1444"/>
                </a:lnTo>
                <a:lnTo>
                  <a:pt x="6224" y="1430"/>
                </a:lnTo>
                <a:lnTo>
                  <a:pt x="6226" y="1422"/>
                </a:lnTo>
                <a:lnTo>
                  <a:pt x="6226" y="1414"/>
                </a:lnTo>
                <a:lnTo>
                  <a:pt x="6226" y="1408"/>
                </a:lnTo>
                <a:lnTo>
                  <a:pt x="6222" y="1402"/>
                </a:lnTo>
                <a:lnTo>
                  <a:pt x="6218" y="1398"/>
                </a:lnTo>
                <a:lnTo>
                  <a:pt x="6210" y="1396"/>
                </a:lnTo>
                <a:lnTo>
                  <a:pt x="6204" y="1396"/>
                </a:lnTo>
                <a:lnTo>
                  <a:pt x="6198" y="1394"/>
                </a:lnTo>
                <a:lnTo>
                  <a:pt x="6194" y="1388"/>
                </a:lnTo>
                <a:lnTo>
                  <a:pt x="6190" y="1384"/>
                </a:lnTo>
                <a:lnTo>
                  <a:pt x="6186" y="1384"/>
                </a:lnTo>
                <a:lnTo>
                  <a:pt x="6180" y="1384"/>
                </a:lnTo>
                <a:lnTo>
                  <a:pt x="6178" y="1384"/>
                </a:lnTo>
                <a:lnTo>
                  <a:pt x="6178" y="1382"/>
                </a:lnTo>
                <a:lnTo>
                  <a:pt x="6182" y="1376"/>
                </a:lnTo>
                <a:lnTo>
                  <a:pt x="6184" y="1370"/>
                </a:lnTo>
                <a:lnTo>
                  <a:pt x="6184" y="1366"/>
                </a:lnTo>
                <a:lnTo>
                  <a:pt x="6180" y="1364"/>
                </a:lnTo>
                <a:lnTo>
                  <a:pt x="6176" y="1364"/>
                </a:lnTo>
                <a:lnTo>
                  <a:pt x="6170" y="1362"/>
                </a:lnTo>
                <a:lnTo>
                  <a:pt x="6168" y="1360"/>
                </a:lnTo>
                <a:lnTo>
                  <a:pt x="6168" y="1358"/>
                </a:lnTo>
                <a:lnTo>
                  <a:pt x="6174" y="1354"/>
                </a:lnTo>
                <a:lnTo>
                  <a:pt x="6184" y="1344"/>
                </a:lnTo>
                <a:lnTo>
                  <a:pt x="6186" y="1342"/>
                </a:lnTo>
                <a:lnTo>
                  <a:pt x="6184" y="1340"/>
                </a:lnTo>
                <a:lnTo>
                  <a:pt x="6178" y="1340"/>
                </a:lnTo>
                <a:lnTo>
                  <a:pt x="6168" y="1342"/>
                </a:lnTo>
                <a:lnTo>
                  <a:pt x="6158" y="1348"/>
                </a:lnTo>
                <a:lnTo>
                  <a:pt x="6150" y="1352"/>
                </a:lnTo>
                <a:lnTo>
                  <a:pt x="6148" y="1354"/>
                </a:lnTo>
                <a:lnTo>
                  <a:pt x="6144" y="1350"/>
                </a:lnTo>
                <a:lnTo>
                  <a:pt x="6140" y="1346"/>
                </a:lnTo>
                <a:lnTo>
                  <a:pt x="6136" y="1338"/>
                </a:lnTo>
                <a:lnTo>
                  <a:pt x="6132" y="1332"/>
                </a:lnTo>
                <a:lnTo>
                  <a:pt x="6126" y="1330"/>
                </a:lnTo>
                <a:lnTo>
                  <a:pt x="6120" y="1328"/>
                </a:lnTo>
                <a:lnTo>
                  <a:pt x="6114" y="1330"/>
                </a:lnTo>
                <a:lnTo>
                  <a:pt x="6108" y="1332"/>
                </a:lnTo>
                <a:lnTo>
                  <a:pt x="6104" y="1334"/>
                </a:lnTo>
                <a:lnTo>
                  <a:pt x="6104" y="1338"/>
                </a:lnTo>
                <a:lnTo>
                  <a:pt x="6104" y="1342"/>
                </a:lnTo>
                <a:lnTo>
                  <a:pt x="6108" y="1352"/>
                </a:lnTo>
                <a:lnTo>
                  <a:pt x="6108" y="1354"/>
                </a:lnTo>
                <a:lnTo>
                  <a:pt x="6108" y="1358"/>
                </a:lnTo>
                <a:lnTo>
                  <a:pt x="6106" y="1358"/>
                </a:lnTo>
                <a:lnTo>
                  <a:pt x="6102" y="1358"/>
                </a:lnTo>
                <a:lnTo>
                  <a:pt x="6092" y="1356"/>
                </a:lnTo>
                <a:lnTo>
                  <a:pt x="6086" y="1354"/>
                </a:lnTo>
                <a:lnTo>
                  <a:pt x="6082" y="1356"/>
                </a:lnTo>
                <a:lnTo>
                  <a:pt x="6074" y="1362"/>
                </a:lnTo>
                <a:lnTo>
                  <a:pt x="6070" y="1366"/>
                </a:lnTo>
                <a:lnTo>
                  <a:pt x="6068" y="1368"/>
                </a:lnTo>
                <a:lnTo>
                  <a:pt x="6062" y="1368"/>
                </a:lnTo>
                <a:lnTo>
                  <a:pt x="6058" y="1364"/>
                </a:lnTo>
                <a:lnTo>
                  <a:pt x="6048" y="1356"/>
                </a:lnTo>
                <a:lnTo>
                  <a:pt x="6044" y="1354"/>
                </a:lnTo>
                <a:lnTo>
                  <a:pt x="6040" y="1354"/>
                </a:lnTo>
                <a:lnTo>
                  <a:pt x="6038" y="1356"/>
                </a:lnTo>
                <a:lnTo>
                  <a:pt x="6036" y="1358"/>
                </a:lnTo>
                <a:lnTo>
                  <a:pt x="6036" y="1368"/>
                </a:lnTo>
                <a:lnTo>
                  <a:pt x="6036" y="1374"/>
                </a:lnTo>
                <a:lnTo>
                  <a:pt x="6036" y="1376"/>
                </a:lnTo>
                <a:lnTo>
                  <a:pt x="6034" y="1378"/>
                </a:lnTo>
                <a:lnTo>
                  <a:pt x="6032" y="1376"/>
                </a:lnTo>
                <a:lnTo>
                  <a:pt x="6026" y="1370"/>
                </a:lnTo>
                <a:lnTo>
                  <a:pt x="6022" y="1360"/>
                </a:lnTo>
                <a:lnTo>
                  <a:pt x="6020" y="1354"/>
                </a:lnTo>
                <a:lnTo>
                  <a:pt x="6016" y="1352"/>
                </a:lnTo>
                <a:lnTo>
                  <a:pt x="6010" y="1354"/>
                </a:lnTo>
                <a:lnTo>
                  <a:pt x="6004" y="1356"/>
                </a:lnTo>
                <a:lnTo>
                  <a:pt x="5998" y="1360"/>
                </a:lnTo>
                <a:lnTo>
                  <a:pt x="5994" y="1366"/>
                </a:lnTo>
                <a:lnTo>
                  <a:pt x="5990" y="1372"/>
                </a:lnTo>
                <a:lnTo>
                  <a:pt x="5990" y="1378"/>
                </a:lnTo>
                <a:lnTo>
                  <a:pt x="5990" y="1388"/>
                </a:lnTo>
                <a:lnTo>
                  <a:pt x="5988" y="1388"/>
                </a:lnTo>
                <a:lnTo>
                  <a:pt x="5986" y="1388"/>
                </a:lnTo>
                <a:lnTo>
                  <a:pt x="5978" y="1382"/>
                </a:lnTo>
                <a:lnTo>
                  <a:pt x="5970" y="1370"/>
                </a:lnTo>
                <a:lnTo>
                  <a:pt x="5964" y="1362"/>
                </a:lnTo>
                <a:lnTo>
                  <a:pt x="5960" y="1358"/>
                </a:lnTo>
                <a:lnTo>
                  <a:pt x="5956" y="1358"/>
                </a:lnTo>
                <a:lnTo>
                  <a:pt x="5954" y="1360"/>
                </a:lnTo>
                <a:lnTo>
                  <a:pt x="5950" y="1364"/>
                </a:lnTo>
                <a:lnTo>
                  <a:pt x="5950" y="1368"/>
                </a:lnTo>
                <a:lnTo>
                  <a:pt x="5950" y="1374"/>
                </a:lnTo>
                <a:lnTo>
                  <a:pt x="5952" y="1380"/>
                </a:lnTo>
                <a:lnTo>
                  <a:pt x="5956" y="1390"/>
                </a:lnTo>
                <a:lnTo>
                  <a:pt x="5954" y="1394"/>
                </a:lnTo>
                <a:lnTo>
                  <a:pt x="5954" y="1398"/>
                </a:lnTo>
                <a:lnTo>
                  <a:pt x="5952" y="1400"/>
                </a:lnTo>
                <a:lnTo>
                  <a:pt x="5948" y="1400"/>
                </a:lnTo>
                <a:lnTo>
                  <a:pt x="5944" y="1396"/>
                </a:lnTo>
                <a:lnTo>
                  <a:pt x="5940" y="1392"/>
                </a:lnTo>
                <a:lnTo>
                  <a:pt x="5936" y="1388"/>
                </a:lnTo>
                <a:lnTo>
                  <a:pt x="5932" y="1390"/>
                </a:lnTo>
                <a:lnTo>
                  <a:pt x="5930" y="1394"/>
                </a:lnTo>
                <a:lnTo>
                  <a:pt x="5926" y="1400"/>
                </a:lnTo>
                <a:lnTo>
                  <a:pt x="5924" y="1404"/>
                </a:lnTo>
                <a:lnTo>
                  <a:pt x="5920" y="1408"/>
                </a:lnTo>
                <a:lnTo>
                  <a:pt x="5918" y="1408"/>
                </a:lnTo>
                <a:lnTo>
                  <a:pt x="5914" y="1402"/>
                </a:lnTo>
                <a:lnTo>
                  <a:pt x="5910" y="1394"/>
                </a:lnTo>
                <a:lnTo>
                  <a:pt x="5910" y="1388"/>
                </a:lnTo>
                <a:lnTo>
                  <a:pt x="5912" y="1378"/>
                </a:lnTo>
                <a:lnTo>
                  <a:pt x="5912" y="1374"/>
                </a:lnTo>
                <a:lnTo>
                  <a:pt x="5912" y="1372"/>
                </a:lnTo>
                <a:lnTo>
                  <a:pt x="5908" y="1368"/>
                </a:lnTo>
                <a:lnTo>
                  <a:pt x="5902" y="1362"/>
                </a:lnTo>
                <a:lnTo>
                  <a:pt x="5890" y="1354"/>
                </a:lnTo>
                <a:lnTo>
                  <a:pt x="5884" y="1348"/>
                </a:lnTo>
                <a:lnTo>
                  <a:pt x="5880" y="1344"/>
                </a:lnTo>
                <a:lnTo>
                  <a:pt x="5868" y="1338"/>
                </a:lnTo>
                <a:lnTo>
                  <a:pt x="5860" y="1336"/>
                </a:lnTo>
                <a:lnTo>
                  <a:pt x="5852" y="1336"/>
                </a:lnTo>
                <a:lnTo>
                  <a:pt x="5846" y="1336"/>
                </a:lnTo>
                <a:lnTo>
                  <a:pt x="5842" y="1338"/>
                </a:lnTo>
                <a:lnTo>
                  <a:pt x="5838" y="1340"/>
                </a:lnTo>
                <a:lnTo>
                  <a:pt x="5836" y="1344"/>
                </a:lnTo>
                <a:lnTo>
                  <a:pt x="5836" y="1346"/>
                </a:lnTo>
                <a:lnTo>
                  <a:pt x="5838" y="1350"/>
                </a:lnTo>
                <a:lnTo>
                  <a:pt x="5846" y="1354"/>
                </a:lnTo>
                <a:lnTo>
                  <a:pt x="5856" y="1360"/>
                </a:lnTo>
                <a:lnTo>
                  <a:pt x="5864" y="1364"/>
                </a:lnTo>
                <a:lnTo>
                  <a:pt x="5872" y="1372"/>
                </a:lnTo>
                <a:lnTo>
                  <a:pt x="5872" y="1374"/>
                </a:lnTo>
                <a:lnTo>
                  <a:pt x="5870" y="1376"/>
                </a:lnTo>
                <a:lnTo>
                  <a:pt x="5862" y="1372"/>
                </a:lnTo>
                <a:lnTo>
                  <a:pt x="5850" y="1366"/>
                </a:lnTo>
                <a:lnTo>
                  <a:pt x="5838" y="1358"/>
                </a:lnTo>
                <a:lnTo>
                  <a:pt x="5832" y="1354"/>
                </a:lnTo>
                <a:lnTo>
                  <a:pt x="5828" y="1354"/>
                </a:lnTo>
                <a:lnTo>
                  <a:pt x="5824" y="1354"/>
                </a:lnTo>
                <a:lnTo>
                  <a:pt x="5820" y="1356"/>
                </a:lnTo>
                <a:lnTo>
                  <a:pt x="5814" y="1364"/>
                </a:lnTo>
                <a:lnTo>
                  <a:pt x="5812" y="1376"/>
                </a:lnTo>
                <a:lnTo>
                  <a:pt x="5812" y="1380"/>
                </a:lnTo>
                <a:lnTo>
                  <a:pt x="5810" y="1384"/>
                </a:lnTo>
                <a:lnTo>
                  <a:pt x="5806" y="1384"/>
                </a:lnTo>
                <a:lnTo>
                  <a:pt x="5802" y="1386"/>
                </a:lnTo>
                <a:lnTo>
                  <a:pt x="5800" y="1388"/>
                </a:lnTo>
                <a:lnTo>
                  <a:pt x="5800" y="1392"/>
                </a:lnTo>
                <a:lnTo>
                  <a:pt x="5800" y="1396"/>
                </a:lnTo>
                <a:lnTo>
                  <a:pt x="5796" y="1396"/>
                </a:lnTo>
                <a:lnTo>
                  <a:pt x="5790" y="1396"/>
                </a:lnTo>
                <a:lnTo>
                  <a:pt x="5786" y="1396"/>
                </a:lnTo>
                <a:lnTo>
                  <a:pt x="5782" y="1396"/>
                </a:lnTo>
                <a:lnTo>
                  <a:pt x="5780" y="1398"/>
                </a:lnTo>
                <a:lnTo>
                  <a:pt x="5782" y="1402"/>
                </a:lnTo>
                <a:lnTo>
                  <a:pt x="5784" y="1404"/>
                </a:lnTo>
                <a:lnTo>
                  <a:pt x="5790" y="1406"/>
                </a:lnTo>
                <a:lnTo>
                  <a:pt x="5802" y="1410"/>
                </a:lnTo>
                <a:lnTo>
                  <a:pt x="5810" y="1410"/>
                </a:lnTo>
                <a:lnTo>
                  <a:pt x="5818" y="1408"/>
                </a:lnTo>
                <a:lnTo>
                  <a:pt x="5832" y="1404"/>
                </a:lnTo>
                <a:lnTo>
                  <a:pt x="5842" y="1402"/>
                </a:lnTo>
                <a:lnTo>
                  <a:pt x="5874" y="1404"/>
                </a:lnTo>
                <a:lnTo>
                  <a:pt x="5884" y="1406"/>
                </a:lnTo>
                <a:lnTo>
                  <a:pt x="5888" y="1408"/>
                </a:lnTo>
                <a:lnTo>
                  <a:pt x="5886" y="1410"/>
                </a:lnTo>
                <a:lnTo>
                  <a:pt x="5882" y="1412"/>
                </a:lnTo>
                <a:lnTo>
                  <a:pt x="5870" y="1418"/>
                </a:lnTo>
                <a:lnTo>
                  <a:pt x="5866" y="1422"/>
                </a:lnTo>
                <a:lnTo>
                  <a:pt x="5864" y="1424"/>
                </a:lnTo>
                <a:lnTo>
                  <a:pt x="5866" y="1428"/>
                </a:lnTo>
                <a:lnTo>
                  <a:pt x="5870" y="1430"/>
                </a:lnTo>
                <a:lnTo>
                  <a:pt x="5882" y="1430"/>
                </a:lnTo>
                <a:lnTo>
                  <a:pt x="5888" y="1430"/>
                </a:lnTo>
                <a:lnTo>
                  <a:pt x="5888" y="1432"/>
                </a:lnTo>
                <a:lnTo>
                  <a:pt x="5882" y="1436"/>
                </a:lnTo>
                <a:lnTo>
                  <a:pt x="5874" y="1438"/>
                </a:lnTo>
                <a:lnTo>
                  <a:pt x="5868" y="1438"/>
                </a:lnTo>
                <a:lnTo>
                  <a:pt x="5858" y="1436"/>
                </a:lnTo>
                <a:lnTo>
                  <a:pt x="5850" y="1434"/>
                </a:lnTo>
                <a:lnTo>
                  <a:pt x="5846" y="1434"/>
                </a:lnTo>
                <a:lnTo>
                  <a:pt x="5840" y="1436"/>
                </a:lnTo>
                <a:lnTo>
                  <a:pt x="5836" y="1440"/>
                </a:lnTo>
                <a:lnTo>
                  <a:pt x="5828" y="1440"/>
                </a:lnTo>
                <a:lnTo>
                  <a:pt x="5816" y="1442"/>
                </a:lnTo>
                <a:lnTo>
                  <a:pt x="5806" y="1444"/>
                </a:lnTo>
                <a:lnTo>
                  <a:pt x="5804" y="1446"/>
                </a:lnTo>
                <a:lnTo>
                  <a:pt x="5804" y="1450"/>
                </a:lnTo>
                <a:lnTo>
                  <a:pt x="5806" y="1454"/>
                </a:lnTo>
                <a:lnTo>
                  <a:pt x="5808" y="1454"/>
                </a:lnTo>
                <a:lnTo>
                  <a:pt x="5820" y="1454"/>
                </a:lnTo>
                <a:lnTo>
                  <a:pt x="5836" y="1452"/>
                </a:lnTo>
                <a:lnTo>
                  <a:pt x="5846" y="1452"/>
                </a:lnTo>
                <a:lnTo>
                  <a:pt x="5858" y="1454"/>
                </a:lnTo>
                <a:lnTo>
                  <a:pt x="5864" y="1454"/>
                </a:lnTo>
                <a:lnTo>
                  <a:pt x="5868" y="1456"/>
                </a:lnTo>
                <a:lnTo>
                  <a:pt x="5870" y="1460"/>
                </a:lnTo>
                <a:lnTo>
                  <a:pt x="5870" y="1462"/>
                </a:lnTo>
                <a:lnTo>
                  <a:pt x="5870" y="1468"/>
                </a:lnTo>
                <a:lnTo>
                  <a:pt x="5872" y="1470"/>
                </a:lnTo>
                <a:lnTo>
                  <a:pt x="5876" y="1472"/>
                </a:lnTo>
                <a:lnTo>
                  <a:pt x="5882" y="1476"/>
                </a:lnTo>
                <a:lnTo>
                  <a:pt x="5886" y="1484"/>
                </a:lnTo>
                <a:lnTo>
                  <a:pt x="5888" y="1492"/>
                </a:lnTo>
                <a:lnTo>
                  <a:pt x="5884" y="1500"/>
                </a:lnTo>
                <a:lnTo>
                  <a:pt x="5880" y="1504"/>
                </a:lnTo>
                <a:lnTo>
                  <a:pt x="5874" y="1504"/>
                </a:lnTo>
                <a:lnTo>
                  <a:pt x="5866" y="1502"/>
                </a:lnTo>
                <a:lnTo>
                  <a:pt x="5858" y="1500"/>
                </a:lnTo>
                <a:lnTo>
                  <a:pt x="5856" y="1502"/>
                </a:lnTo>
                <a:lnTo>
                  <a:pt x="5854" y="1508"/>
                </a:lnTo>
                <a:lnTo>
                  <a:pt x="5856" y="1512"/>
                </a:lnTo>
                <a:lnTo>
                  <a:pt x="5858" y="1516"/>
                </a:lnTo>
                <a:lnTo>
                  <a:pt x="5862" y="1518"/>
                </a:lnTo>
                <a:lnTo>
                  <a:pt x="5866" y="1518"/>
                </a:lnTo>
                <a:lnTo>
                  <a:pt x="5880" y="1518"/>
                </a:lnTo>
                <a:lnTo>
                  <a:pt x="5904" y="1516"/>
                </a:lnTo>
                <a:lnTo>
                  <a:pt x="5916" y="1518"/>
                </a:lnTo>
                <a:lnTo>
                  <a:pt x="5928" y="1520"/>
                </a:lnTo>
                <a:lnTo>
                  <a:pt x="5936" y="1522"/>
                </a:lnTo>
                <a:lnTo>
                  <a:pt x="5944" y="1526"/>
                </a:lnTo>
                <a:lnTo>
                  <a:pt x="5958" y="1534"/>
                </a:lnTo>
                <a:lnTo>
                  <a:pt x="5966" y="1536"/>
                </a:lnTo>
                <a:lnTo>
                  <a:pt x="5976" y="1538"/>
                </a:lnTo>
                <a:lnTo>
                  <a:pt x="5986" y="1538"/>
                </a:lnTo>
                <a:lnTo>
                  <a:pt x="5992" y="1540"/>
                </a:lnTo>
                <a:lnTo>
                  <a:pt x="6002" y="1546"/>
                </a:lnTo>
                <a:lnTo>
                  <a:pt x="6008" y="1548"/>
                </a:lnTo>
                <a:lnTo>
                  <a:pt x="6014" y="1550"/>
                </a:lnTo>
                <a:lnTo>
                  <a:pt x="6020" y="1550"/>
                </a:lnTo>
                <a:lnTo>
                  <a:pt x="6030" y="1546"/>
                </a:lnTo>
                <a:lnTo>
                  <a:pt x="6040" y="1544"/>
                </a:lnTo>
                <a:lnTo>
                  <a:pt x="6046" y="1538"/>
                </a:lnTo>
                <a:lnTo>
                  <a:pt x="6052" y="1530"/>
                </a:lnTo>
                <a:lnTo>
                  <a:pt x="6056" y="1528"/>
                </a:lnTo>
                <a:lnTo>
                  <a:pt x="6058" y="1524"/>
                </a:lnTo>
                <a:lnTo>
                  <a:pt x="6064" y="1522"/>
                </a:lnTo>
                <a:lnTo>
                  <a:pt x="6072" y="1522"/>
                </a:lnTo>
                <a:lnTo>
                  <a:pt x="6080" y="1522"/>
                </a:lnTo>
                <a:lnTo>
                  <a:pt x="6088" y="1520"/>
                </a:lnTo>
                <a:lnTo>
                  <a:pt x="6104" y="1514"/>
                </a:lnTo>
                <a:lnTo>
                  <a:pt x="6136" y="1494"/>
                </a:lnTo>
                <a:lnTo>
                  <a:pt x="6146" y="1490"/>
                </a:lnTo>
                <a:lnTo>
                  <a:pt x="6154" y="1486"/>
                </a:lnTo>
                <a:lnTo>
                  <a:pt x="6168" y="1484"/>
                </a:lnTo>
                <a:lnTo>
                  <a:pt x="6174" y="1484"/>
                </a:lnTo>
                <a:lnTo>
                  <a:pt x="6178" y="1482"/>
                </a:lnTo>
                <a:lnTo>
                  <a:pt x="6184" y="1478"/>
                </a:lnTo>
                <a:lnTo>
                  <a:pt x="6188" y="1470"/>
                </a:lnTo>
                <a:close/>
                <a:moveTo>
                  <a:pt x="4306" y="176"/>
                </a:moveTo>
                <a:lnTo>
                  <a:pt x="4306" y="176"/>
                </a:lnTo>
                <a:lnTo>
                  <a:pt x="4312" y="186"/>
                </a:lnTo>
                <a:lnTo>
                  <a:pt x="4316" y="194"/>
                </a:lnTo>
                <a:lnTo>
                  <a:pt x="4316" y="202"/>
                </a:lnTo>
                <a:lnTo>
                  <a:pt x="4314" y="210"/>
                </a:lnTo>
                <a:lnTo>
                  <a:pt x="4310" y="214"/>
                </a:lnTo>
                <a:lnTo>
                  <a:pt x="4302" y="218"/>
                </a:lnTo>
                <a:lnTo>
                  <a:pt x="4294" y="220"/>
                </a:lnTo>
                <a:lnTo>
                  <a:pt x="4282" y="216"/>
                </a:lnTo>
                <a:lnTo>
                  <a:pt x="4262" y="212"/>
                </a:lnTo>
                <a:lnTo>
                  <a:pt x="4242" y="210"/>
                </a:lnTo>
                <a:lnTo>
                  <a:pt x="4222" y="210"/>
                </a:lnTo>
                <a:lnTo>
                  <a:pt x="4204" y="212"/>
                </a:lnTo>
                <a:lnTo>
                  <a:pt x="4186" y="216"/>
                </a:lnTo>
                <a:lnTo>
                  <a:pt x="4170" y="222"/>
                </a:lnTo>
                <a:lnTo>
                  <a:pt x="4156" y="230"/>
                </a:lnTo>
                <a:lnTo>
                  <a:pt x="4140" y="238"/>
                </a:lnTo>
                <a:lnTo>
                  <a:pt x="4110" y="254"/>
                </a:lnTo>
                <a:lnTo>
                  <a:pt x="4080" y="270"/>
                </a:lnTo>
                <a:lnTo>
                  <a:pt x="4068" y="276"/>
                </a:lnTo>
                <a:lnTo>
                  <a:pt x="4058" y="282"/>
                </a:lnTo>
                <a:lnTo>
                  <a:pt x="4054" y="290"/>
                </a:lnTo>
                <a:lnTo>
                  <a:pt x="4054" y="292"/>
                </a:lnTo>
                <a:lnTo>
                  <a:pt x="4056" y="296"/>
                </a:lnTo>
                <a:lnTo>
                  <a:pt x="4062" y="300"/>
                </a:lnTo>
                <a:lnTo>
                  <a:pt x="4070" y="304"/>
                </a:lnTo>
                <a:lnTo>
                  <a:pt x="4080" y="306"/>
                </a:lnTo>
                <a:lnTo>
                  <a:pt x="4092" y="308"/>
                </a:lnTo>
                <a:lnTo>
                  <a:pt x="4116" y="308"/>
                </a:lnTo>
                <a:lnTo>
                  <a:pt x="4138" y="306"/>
                </a:lnTo>
                <a:lnTo>
                  <a:pt x="4146" y="306"/>
                </a:lnTo>
                <a:lnTo>
                  <a:pt x="4152" y="310"/>
                </a:lnTo>
                <a:lnTo>
                  <a:pt x="4154" y="316"/>
                </a:lnTo>
                <a:lnTo>
                  <a:pt x="4156" y="326"/>
                </a:lnTo>
                <a:lnTo>
                  <a:pt x="4154" y="336"/>
                </a:lnTo>
                <a:lnTo>
                  <a:pt x="4152" y="348"/>
                </a:lnTo>
                <a:lnTo>
                  <a:pt x="4146" y="360"/>
                </a:lnTo>
                <a:lnTo>
                  <a:pt x="4136" y="370"/>
                </a:lnTo>
                <a:lnTo>
                  <a:pt x="4126" y="378"/>
                </a:lnTo>
                <a:lnTo>
                  <a:pt x="4116" y="384"/>
                </a:lnTo>
                <a:lnTo>
                  <a:pt x="4104" y="384"/>
                </a:lnTo>
                <a:lnTo>
                  <a:pt x="4090" y="384"/>
                </a:lnTo>
                <a:lnTo>
                  <a:pt x="4060" y="382"/>
                </a:lnTo>
                <a:lnTo>
                  <a:pt x="4042" y="382"/>
                </a:lnTo>
                <a:lnTo>
                  <a:pt x="4024" y="384"/>
                </a:lnTo>
                <a:lnTo>
                  <a:pt x="4008" y="386"/>
                </a:lnTo>
                <a:lnTo>
                  <a:pt x="3998" y="390"/>
                </a:lnTo>
                <a:lnTo>
                  <a:pt x="3992" y="394"/>
                </a:lnTo>
                <a:lnTo>
                  <a:pt x="3986" y="398"/>
                </a:lnTo>
                <a:lnTo>
                  <a:pt x="3978" y="402"/>
                </a:lnTo>
                <a:lnTo>
                  <a:pt x="3966" y="408"/>
                </a:lnTo>
                <a:lnTo>
                  <a:pt x="3948" y="412"/>
                </a:lnTo>
                <a:lnTo>
                  <a:pt x="3920" y="416"/>
                </a:lnTo>
                <a:lnTo>
                  <a:pt x="3892" y="422"/>
                </a:lnTo>
                <a:lnTo>
                  <a:pt x="3868" y="428"/>
                </a:lnTo>
                <a:lnTo>
                  <a:pt x="3852" y="434"/>
                </a:lnTo>
                <a:lnTo>
                  <a:pt x="3842" y="440"/>
                </a:lnTo>
                <a:lnTo>
                  <a:pt x="3836" y="448"/>
                </a:lnTo>
                <a:lnTo>
                  <a:pt x="3836" y="456"/>
                </a:lnTo>
                <a:lnTo>
                  <a:pt x="3840" y="462"/>
                </a:lnTo>
                <a:lnTo>
                  <a:pt x="3848" y="470"/>
                </a:lnTo>
                <a:lnTo>
                  <a:pt x="3856" y="478"/>
                </a:lnTo>
                <a:lnTo>
                  <a:pt x="3864" y="480"/>
                </a:lnTo>
                <a:lnTo>
                  <a:pt x="3874" y="482"/>
                </a:lnTo>
                <a:lnTo>
                  <a:pt x="3884" y="484"/>
                </a:lnTo>
                <a:lnTo>
                  <a:pt x="3888" y="486"/>
                </a:lnTo>
                <a:lnTo>
                  <a:pt x="3894" y="490"/>
                </a:lnTo>
                <a:lnTo>
                  <a:pt x="3898" y="494"/>
                </a:lnTo>
                <a:lnTo>
                  <a:pt x="3904" y="496"/>
                </a:lnTo>
                <a:lnTo>
                  <a:pt x="3914" y="494"/>
                </a:lnTo>
                <a:lnTo>
                  <a:pt x="3924" y="494"/>
                </a:lnTo>
                <a:lnTo>
                  <a:pt x="3928" y="496"/>
                </a:lnTo>
                <a:lnTo>
                  <a:pt x="3934" y="500"/>
                </a:lnTo>
                <a:lnTo>
                  <a:pt x="3938" y="506"/>
                </a:lnTo>
                <a:lnTo>
                  <a:pt x="3944" y="510"/>
                </a:lnTo>
                <a:lnTo>
                  <a:pt x="3952" y="512"/>
                </a:lnTo>
                <a:lnTo>
                  <a:pt x="3960" y="514"/>
                </a:lnTo>
                <a:lnTo>
                  <a:pt x="3982" y="516"/>
                </a:lnTo>
                <a:lnTo>
                  <a:pt x="4012" y="516"/>
                </a:lnTo>
                <a:lnTo>
                  <a:pt x="4028" y="516"/>
                </a:lnTo>
                <a:lnTo>
                  <a:pt x="4046" y="512"/>
                </a:lnTo>
                <a:lnTo>
                  <a:pt x="4074" y="508"/>
                </a:lnTo>
                <a:lnTo>
                  <a:pt x="4086" y="506"/>
                </a:lnTo>
                <a:lnTo>
                  <a:pt x="4096" y="504"/>
                </a:lnTo>
                <a:lnTo>
                  <a:pt x="4104" y="506"/>
                </a:lnTo>
                <a:lnTo>
                  <a:pt x="4108" y="510"/>
                </a:lnTo>
                <a:lnTo>
                  <a:pt x="4110" y="516"/>
                </a:lnTo>
                <a:lnTo>
                  <a:pt x="4106" y="520"/>
                </a:lnTo>
                <a:lnTo>
                  <a:pt x="4098" y="522"/>
                </a:lnTo>
                <a:lnTo>
                  <a:pt x="4086" y="524"/>
                </a:lnTo>
                <a:lnTo>
                  <a:pt x="4010" y="528"/>
                </a:lnTo>
                <a:lnTo>
                  <a:pt x="3964" y="532"/>
                </a:lnTo>
                <a:lnTo>
                  <a:pt x="3942" y="536"/>
                </a:lnTo>
                <a:lnTo>
                  <a:pt x="3922" y="542"/>
                </a:lnTo>
                <a:lnTo>
                  <a:pt x="3908" y="546"/>
                </a:lnTo>
                <a:lnTo>
                  <a:pt x="3898" y="552"/>
                </a:lnTo>
                <a:lnTo>
                  <a:pt x="3898" y="554"/>
                </a:lnTo>
                <a:lnTo>
                  <a:pt x="3898" y="558"/>
                </a:lnTo>
                <a:lnTo>
                  <a:pt x="3900" y="560"/>
                </a:lnTo>
                <a:lnTo>
                  <a:pt x="3906" y="564"/>
                </a:lnTo>
                <a:lnTo>
                  <a:pt x="3920" y="570"/>
                </a:lnTo>
                <a:lnTo>
                  <a:pt x="3938" y="574"/>
                </a:lnTo>
                <a:lnTo>
                  <a:pt x="3976" y="580"/>
                </a:lnTo>
                <a:lnTo>
                  <a:pt x="3990" y="582"/>
                </a:lnTo>
                <a:lnTo>
                  <a:pt x="3998" y="586"/>
                </a:lnTo>
                <a:lnTo>
                  <a:pt x="3996" y="588"/>
                </a:lnTo>
                <a:lnTo>
                  <a:pt x="3984" y="594"/>
                </a:lnTo>
                <a:lnTo>
                  <a:pt x="3972" y="598"/>
                </a:lnTo>
                <a:lnTo>
                  <a:pt x="3968" y="600"/>
                </a:lnTo>
                <a:lnTo>
                  <a:pt x="3968" y="604"/>
                </a:lnTo>
                <a:lnTo>
                  <a:pt x="3970" y="606"/>
                </a:lnTo>
                <a:lnTo>
                  <a:pt x="3972" y="608"/>
                </a:lnTo>
                <a:lnTo>
                  <a:pt x="3982" y="614"/>
                </a:lnTo>
                <a:lnTo>
                  <a:pt x="4018" y="624"/>
                </a:lnTo>
                <a:lnTo>
                  <a:pt x="4062" y="636"/>
                </a:lnTo>
                <a:lnTo>
                  <a:pt x="4078" y="640"/>
                </a:lnTo>
                <a:lnTo>
                  <a:pt x="4084" y="642"/>
                </a:lnTo>
                <a:lnTo>
                  <a:pt x="4084" y="640"/>
                </a:lnTo>
                <a:lnTo>
                  <a:pt x="4084" y="638"/>
                </a:lnTo>
                <a:lnTo>
                  <a:pt x="4078" y="634"/>
                </a:lnTo>
                <a:lnTo>
                  <a:pt x="4066" y="622"/>
                </a:lnTo>
                <a:lnTo>
                  <a:pt x="4064" y="616"/>
                </a:lnTo>
                <a:lnTo>
                  <a:pt x="4064" y="614"/>
                </a:lnTo>
                <a:lnTo>
                  <a:pt x="4068" y="614"/>
                </a:lnTo>
                <a:lnTo>
                  <a:pt x="4074" y="612"/>
                </a:lnTo>
                <a:lnTo>
                  <a:pt x="4078" y="614"/>
                </a:lnTo>
                <a:lnTo>
                  <a:pt x="4084" y="618"/>
                </a:lnTo>
                <a:lnTo>
                  <a:pt x="4086" y="620"/>
                </a:lnTo>
                <a:lnTo>
                  <a:pt x="4090" y="622"/>
                </a:lnTo>
                <a:lnTo>
                  <a:pt x="4098" y="622"/>
                </a:lnTo>
                <a:lnTo>
                  <a:pt x="4108" y="618"/>
                </a:lnTo>
                <a:lnTo>
                  <a:pt x="4118" y="614"/>
                </a:lnTo>
                <a:lnTo>
                  <a:pt x="4122" y="614"/>
                </a:lnTo>
                <a:lnTo>
                  <a:pt x="4124" y="614"/>
                </a:lnTo>
                <a:lnTo>
                  <a:pt x="4122" y="618"/>
                </a:lnTo>
                <a:lnTo>
                  <a:pt x="4120" y="622"/>
                </a:lnTo>
                <a:lnTo>
                  <a:pt x="4122" y="626"/>
                </a:lnTo>
                <a:lnTo>
                  <a:pt x="4126" y="628"/>
                </a:lnTo>
                <a:lnTo>
                  <a:pt x="4136" y="630"/>
                </a:lnTo>
                <a:lnTo>
                  <a:pt x="4148" y="630"/>
                </a:lnTo>
                <a:lnTo>
                  <a:pt x="4156" y="626"/>
                </a:lnTo>
                <a:lnTo>
                  <a:pt x="4162" y="622"/>
                </a:lnTo>
                <a:lnTo>
                  <a:pt x="4166" y="618"/>
                </a:lnTo>
                <a:lnTo>
                  <a:pt x="4170" y="614"/>
                </a:lnTo>
                <a:lnTo>
                  <a:pt x="4174" y="612"/>
                </a:lnTo>
                <a:lnTo>
                  <a:pt x="4180" y="614"/>
                </a:lnTo>
                <a:lnTo>
                  <a:pt x="4188" y="620"/>
                </a:lnTo>
                <a:lnTo>
                  <a:pt x="4194" y="624"/>
                </a:lnTo>
                <a:lnTo>
                  <a:pt x="4200" y="624"/>
                </a:lnTo>
                <a:lnTo>
                  <a:pt x="4204" y="622"/>
                </a:lnTo>
                <a:lnTo>
                  <a:pt x="4208" y="618"/>
                </a:lnTo>
                <a:lnTo>
                  <a:pt x="4210" y="614"/>
                </a:lnTo>
                <a:lnTo>
                  <a:pt x="4216" y="610"/>
                </a:lnTo>
                <a:lnTo>
                  <a:pt x="4224" y="608"/>
                </a:lnTo>
                <a:lnTo>
                  <a:pt x="4232" y="612"/>
                </a:lnTo>
                <a:lnTo>
                  <a:pt x="4244" y="614"/>
                </a:lnTo>
                <a:lnTo>
                  <a:pt x="4258" y="616"/>
                </a:lnTo>
                <a:lnTo>
                  <a:pt x="4282" y="618"/>
                </a:lnTo>
                <a:lnTo>
                  <a:pt x="4304" y="620"/>
                </a:lnTo>
                <a:lnTo>
                  <a:pt x="4312" y="622"/>
                </a:lnTo>
                <a:lnTo>
                  <a:pt x="4320" y="626"/>
                </a:lnTo>
                <a:lnTo>
                  <a:pt x="4326" y="632"/>
                </a:lnTo>
                <a:lnTo>
                  <a:pt x="4330" y="634"/>
                </a:lnTo>
                <a:lnTo>
                  <a:pt x="4336" y="634"/>
                </a:lnTo>
                <a:lnTo>
                  <a:pt x="4342" y="632"/>
                </a:lnTo>
                <a:lnTo>
                  <a:pt x="4348" y="634"/>
                </a:lnTo>
                <a:lnTo>
                  <a:pt x="4358" y="636"/>
                </a:lnTo>
                <a:lnTo>
                  <a:pt x="4370" y="642"/>
                </a:lnTo>
                <a:lnTo>
                  <a:pt x="4396" y="654"/>
                </a:lnTo>
                <a:lnTo>
                  <a:pt x="4414" y="662"/>
                </a:lnTo>
                <a:lnTo>
                  <a:pt x="4420" y="666"/>
                </a:lnTo>
                <a:lnTo>
                  <a:pt x="4422" y="670"/>
                </a:lnTo>
                <a:lnTo>
                  <a:pt x="4420" y="674"/>
                </a:lnTo>
                <a:lnTo>
                  <a:pt x="4414" y="680"/>
                </a:lnTo>
                <a:lnTo>
                  <a:pt x="4412" y="682"/>
                </a:lnTo>
                <a:lnTo>
                  <a:pt x="4412" y="686"/>
                </a:lnTo>
                <a:lnTo>
                  <a:pt x="4414" y="690"/>
                </a:lnTo>
                <a:lnTo>
                  <a:pt x="4418" y="694"/>
                </a:lnTo>
                <a:lnTo>
                  <a:pt x="4432" y="704"/>
                </a:lnTo>
                <a:lnTo>
                  <a:pt x="4448" y="714"/>
                </a:lnTo>
                <a:lnTo>
                  <a:pt x="4480" y="734"/>
                </a:lnTo>
                <a:lnTo>
                  <a:pt x="4488" y="742"/>
                </a:lnTo>
                <a:lnTo>
                  <a:pt x="4490" y="746"/>
                </a:lnTo>
                <a:lnTo>
                  <a:pt x="4490" y="750"/>
                </a:lnTo>
                <a:lnTo>
                  <a:pt x="4486" y="756"/>
                </a:lnTo>
                <a:lnTo>
                  <a:pt x="4480" y="762"/>
                </a:lnTo>
                <a:lnTo>
                  <a:pt x="4468" y="776"/>
                </a:lnTo>
                <a:lnTo>
                  <a:pt x="4464" y="780"/>
                </a:lnTo>
                <a:lnTo>
                  <a:pt x="4464" y="782"/>
                </a:lnTo>
                <a:lnTo>
                  <a:pt x="4468" y="782"/>
                </a:lnTo>
                <a:lnTo>
                  <a:pt x="4478" y="780"/>
                </a:lnTo>
                <a:lnTo>
                  <a:pt x="4498" y="774"/>
                </a:lnTo>
                <a:lnTo>
                  <a:pt x="4502" y="774"/>
                </a:lnTo>
                <a:lnTo>
                  <a:pt x="4504" y="776"/>
                </a:lnTo>
                <a:lnTo>
                  <a:pt x="4508" y="782"/>
                </a:lnTo>
                <a:lnTo>
                  <a:pt x="4510" y="786"/>
                </a:lnTo>
                <a:lnTo>
                  <a:pt x="4516" y="790"/>
                </a:lnTo>
                <a:lnTo>
                  <a:pt x="4522" y="794"/>
                </a:lnTo>
                <a:lnTo>
                  <a:pt x="4522" y="798"/>
                </a:lnTo>
                <a:lnTo>
                  <a:pt x="4520" y="802"/>
                </a:lnTo>
                <a:lnTo>
                  <a:pt x="4518" y="806"/>
                </a:lnTo>
                <a:lnTo>
                  <a:pt x="4516" y="808"/>
                </a:lnTo>
                <a:lnTo>
                  <a:pt x="4516" y="812"/>
                </a:lnTo>
                <a:lnTo>
                  <a:pt x="4522" y="818"/>
                </a:lnTo>
                <a:lnTo>
                  <a:pt x="4534" y="822"/>
                </a:lnTo>
                <a:lnTo>
                  <a:pt x="4542" y="828"/>
                </a:lnTo>
                <a:lnTo>
                  <a:pt x="4544" y="832"/>
                </a:lnTo>
                <a:lnTo>
                  <a:pt x="4542" y="838"/>
                </a:lnTo>
                <a:lnTo>
                  <a:pt x="4538" y="844"/>
                </a:lnTo>
                <a:lnTo>
                  <a:pt x="4536" y="848"/>
                </a:lnTo>
                <a:lnTo>
                  <a:pt x="4534" y="854"/>
                </a:lnTo>
                <a:lnTo>
                  <a:pt x="4538" y="858"/>
                </a:lnTo>
                <a:lnTo>
                  <a:pt x="4546" y="860"/>
                </a:lnTo>
                <a:lnTo>
                  <a:pt x="4556" y="864"/>
                </a:lnTo>
                <a:lnTo>
                  <a:pt x="4564" y="870"/>
                </a:lnTo>
                <a:lnTo>
                  <a:pt x="4566" y="876"/>
                </a:lnTo>
                <a:lnTo>
                  <a:pt x="4566" y="882"/>
                </a:lnTo>
                <a:lnTo>
                  <a:pt x="4564" y="888"/>
                </a:lnTo>
                <a:lnTo>
                  <a:pt x="4560" y="894"/>
                </a:lnTo>
                <a:lnTo>
                  <a:pt x="4552" y="898"/>
                </a:lnTo>
                <a:lnTo>
                  <a:pt x="4544" y="900"/>
                </a:lnTo>
                <a:lnTo>
                  <a:pt x="4536" y="902"/>
                </a:lnTo>
                <a:lnTo>
                  <a:pt x="4530" y="906"/>
                </a:lnTo>
                <a:lnTo>
                  <a:pt x="4526" y="910"/>
                </a:lnTo>
                <a:lnTo>
                  <a:pt x="4526" y="916"/>
                </a:lnTo>
                <a:lnTo>
                  <a:pt x="4528" y="922"/>
                </a:lnTo>
                <a:lnTo>
                  <a:pt x="4530" y="928"/>
                </a:lnTo>
                <a:lnTo>
                  <a:pt x="4542" y="942"/>
                </a:lnTo>
                <a:lnTo>
                  <a:pt x="4544" y="948"/>
                </a:lnTo>
                <a:lnTo>
                  <a:pt x="4544" y="952"/>
                </a:lnTo>
                <a:lnTo>
                  <a:pt x="4540" y="954"/>
                </a:lnTo>
                <a:lnTo>
                  <a:pt x="4534" y="956"/>
                </a:lnTo>
                <a:lnTo>
                  <a:pt x="4522" y="958"/>
                </a:lnTo>
                <a:lnTo>
                  <a:pt x="4518" y="960"/>
                </a:lnTo>
                <a:lnTo>
                  <a:pt x="4520" y="962"/>
                </a:lnTo>
                <a:lnTo>
                  <a:pt x="4526" y="970"/>
                </a:lnTo>
                <a:lnTo>
                  <a:pt x="4532" y="980"/>
                </a:lnTo>
                <a:lnTo>
                  <a:pt x="4534" y="982"/>
                </a:lnTo>
                <a:lnTo>
                  <a:pt x="4538" y="986"/>
                </a:lnTo>
                <a:lnTo>
                  <a:pt x="4542" y="986"/>
                </a:lnTo>
                <a:lnTo>
                  <a:pt x="4546" y="984"/>
                </a:lnTo>
                <a:lnTo>
                  <a:pt x="4552" y="982"/>
                </a:lnTo>
                <a:lnTo>
                  <a:pt x="4560" y="984"/>
                </a:lnTo>
                <a:lnTo>
                  <a:pt x="4574" y="988"/>
                </a:lnTo>
                <a:lnTo>
                  <a:pt x="4580" y="988"/>
                </a:lnTo>
                <a:lnTo>
                  <a:pt x="4588" y="988"/>
                </a:lnTo>
                <a:lnTo>
                  <a:pt x="4594" y="984"/>
                </a:lnTo>
                <a:lnTo>
                  <a:pt x="4600" y="974"/>
                </a:lnTo>
                <a:lnTo>
                  <a:pt x="4604" y="970"/>
                </a:lnTo>
                <a:lnTo>
                  <a:pt x="4608" y="966"/>
                </a:lnTo>
                <a:lnTo>
                  <a:pt x="4616" y="960"/>
                </a:lnTo>
                <a:lnTo>
                  <a:pt x="4626" y="958"/>
                </a:lnTo>
                <a:lnTo>
                  <a:pt x="4636" y="960"/>
                </a:lnTo>
                <a:lnTo>
                  <a:pt x="4646" y="962"/>
                </a:lnTo>
                <a:lnTo>
                  <a:pt x="4652" y="966"/>
                </a:lnTo>
                <a:lnTo>
                  <a:pt x="4654" y="968"/>
                </a:lnTo>
                <a:lnTo>
                  <a:pt x="4654" y="970"/>
                </a:lnTo>
                <a:lnTo>
                  <a:pt x="4654" y="972"/>
                </a:lnTo>
                <a:lnTo>
                  <a:pt x="4648" y="976"/>
                </a:lnTo>
                <a:lnTo>
                  <a:pt x="4646" y="980"/>
                </a:lnTo>
                <a:lnTo>
                  <a:pt x="4650" y="982"/>
                </a:lnTo>
                <a:lnTo>
                  <a:pt x="4654" y="982"/>
                </a:lnTo>
                <a:lnTo>
                  <a:pt x="4660" y="984"/>
                </a:lnTo>
                <a:lnTo>
                  <a:pt x="4664" y="986"/>
                </a:lnTo>
                <a:lnTo>
                  <a:pt x="4666" y="988"/>
                </a:lnTo>
                <a:lnTo>
                  <a:pt x="4662" y="994"/>
                </a:lnTo>
                <a:lnTo>
                  <a:pt x="4660" y="996"/>
                </a:lnTo>
                <a:lnTo>
                  <a:pt x="4660" y="1000"/>
                </a:lnTo>
                <a:lnTo>
                  <a:pt x="4666" y="1006"/>
                </a:lnTo>
                <a:lnTo>
                  <a:pt x="4674" y="1010"/>
                </a:lnTo>
                <a:lnTo>
                  <a:pt x="4684" y="1014"/>
                </a:lnTo>
                <a:lnTo>
                  <a:pt x="4702" y="1020"/>
                </a:lnTo>
                <a:lnTo>
                  <a:pt x="4710" y="1022"/>
                </a:lnTo>
                <a:lnTo>
                  <a:pt x="4710" y="1024"/>
                </a:lnTo>
                <a:lnTo>
                  <a:pt x="4704" y="1032"/>
                </a:lnTo>
                <a:lnTo>
                  <a:pt x="4702" y="1038"/>
                </a:lnTo>
                <a:lnTo>
                  <a:pt x="4706" y="1044"/>
                </a:lnTo>
                <a:lnTo>
                  <a:pt x="4710" y="1050"/>
                </a:lnTo>
                <a:lnTo>
                  <a:pt x="4712" y="1052"/>
                </a:lnTo>
                <a:lnTo>
                  <a:pt x="4710" y="1054"/>
                </a:lnTo>
                <a:lnTo>
                  <a:pt x="4700" y="1052"/>
                </a:lnTo>
                <a:lnTo>
                  <a:pt x="4684" y="1048"/>
                </a:lnTo>
                <a:lnTo>
                  <a:pt x="4668" y="1040"/>
                </a:lnTo>
                <a:lnTo>
                  <a:pt x="4658" y="1034"/>
                </a:lnTo>
                <a:lnTo>
                  <a:pt x="4646" y="1032"/>
                </a:lnTo>
                <a:lnTo>
                  <a:pt x="4620" y="1028"/>
                </a:lnTo>
                <a:lnTo>
                  <a:pt x="4594" y="1028"/>
                </a:lnTo>
                <a:lnTo>
                  <a:pt x="4584" y="1030"/>
                </a:lnTo>
                <a:lnTo>
                  <a:pt x="4578" y="1032"/>
                </a:lnTo>
                <a:lnTo>
                  <a:pt x="4576" y="1036"/>
                </a:lnTo>
                <a:lnTo>
                  <a:pt x="4576" y="1040"/>
                </a:lnTo>
                <a:lnTo>
                  <a:pt x="4580" y="1044"/>
                </a:lnTo>
                <a:lnTo>
                  <a:pt x="4586" y="1048"/>
                </a:lnTo>
                <a:lnTo>
                  <a:pt x="4602" y="1056"/>
                </a:lnTo>
                <a:lnTo>
                  <a:pt x="4618" y="1058"/>
                </a:lnTo>
                <a:lnTo>
                  <a:pt x="4632" y="1060"/>
                </a:lnTo>
                <a:lnTo>
                  <a:pt x="4640" y="1064"/>
                </a:lnTo>
                <a:lnTo>
                  <a:pt x="4648" y="1068"/>
                </a:lnTo>
                <a:lnTo>
                  <a:pt x="4652" y="1072"/>
                </a:lnTo>
                <a:lnTo>
                  <a:pt x="4656" y="1076"/>
                </a:lnTo>
                <a:lnTo>
                  <a:pt x="4660" y="1082"/>
                </a:lnTo>
                <a:lnTo>
                  <a:pt x="4668" y="1084"/>
                </a:lnTo>
                <a:lnTo>
                  <a:pt x="4680" y="1086"/>
                </a:lnTo>
                <a:lnTo>
                  <a:pt x="4694" y="1088"/>
                </a:lnTo>
                <a:lnTo>
                  <a:pt x="4702" y="1092"/>
                </a:lnTo>
                <a:lnTo>
                  <a:pt x="4704" y="1094"/>
                </a:lnTo>
                <a:lnTo>
                  <a:pt x="4706" y="1098"/>
                </a:lnTo>
                <a:lnTo>
                  <a:pt x="4704" y="1106"/>
                </a:lnTo>
                <a:lnTo>
                  <a:pt x="4702" y="1112"/>
                </a:lnTo>
                <a:lnTo>
                  <a:pt x="4706" y="1118"/>
                </a:lnTo>
                <a:lnTo>
                  <a:pt x="4710" y="1120"/>
                </a:lnTo>
                <a:lnTo>
                  <a:pt x="4712" y="1120"/>
                </a:lnTo>
                <a:lnTo>
                  <a:pt x="4716" y="1116"/>
                </a:lnTo>
                <a:lnTo>
                  <a:pt x="4718" y="1112"/>
                </a:lnTo>
                <a:lnTo>
                  <a:pt x="4724" y="1106"/>
                </a:lnTo>
                <a:lnTo>
                  <a:pt x="4726" y="1108"/>
                </a:lnTo>
                <a:lnTo>
                  <a:pt x="4726" y="1114"/>
                </a:lnTo>
                <a:lnTo>
                  <a:pt x="4724" y="1120"/>
                </a:lnTo>
                <a:lnTo>
                  <a:pt x="4718" y="1134"/>
                </a:lnTo>
                <a:lnTo>
                  <a:pt x="4712" y="1148"/>
                </a:lnTo>
                <a:lnTo>
                  <a:pt x="4708" y="1162"/>
                </a:lnTo>
                <a:lnTo>
                  <a:pt x="4708" y="1170"/>
                </a:lnTo>
                <a:lnTo>
                  <a:pt x="4708" y="1174"/>
                </a:lnTo>
                <a:lnTo>
                  <a:pt x="4712" y="1182"/>
                </a:lnTo>
                <a:lnTo>
                  <a:pt x="4712" y="1184"/>
                </a:lnTo>
                <a:lnTo>
                  <a:pt x="4712" y="1186"/>
                </a:lnTo>
                <a:lnTo>
                  <a:pt x="4702" y="1192"/>
                </a:lnTo>
                <a:lnTo>
                  <a:pt x="4694" y="1194"/>
                </a:lnTo>
                <a:lnTo>
                  <a:pt x="4686" y="1194"/>
                </a:lnTo>
                <a:lnTo>
                  <a:pt x="4674" y="1192"/>
                </a:lnTo>
                <a:lnTo>
                  <a:pt x="4664" y="1190"/>
                </a:lnTo>
                <a:lnTo>
                  <a:pt x="4658" y="1190"/>
                </a:lnTo>
                <a:lnTo>
                  <a:pt x="4654" y="1192"/>
                </a:lnTo>
                <a:lnTo>
                  <a:pt x="4650" y="1196"/>
                </a:lnTo>
                <a:lnTo>
                  <a:pt x="4644" y="1198"/>
                </a:lnTo>
                <a:lnTo>
                  <a:pt x="4632" y="1200"/>
                </a:lnTo>
                <a:lnTo>
                  <a:pt x="4624" y="1204"/>
                </a:lnTo>
                <a:lnTo>
                  <a:pt x="4622" y="1206"/>
                </a:lnTo>
                <a:lnTo>
                  <a:pt x="4624" y="1208"/>
                </a:lnTo>
                <a:lnTo>
                  <a:pt x="4624" y="1212"/>
                </a:lnTo>
                <a:lnTo>
                  <a:pt x="4622" y="1214"/>
                </a:lnTo>
                <a:lnTo>
                  <a:pt x="4620" y="1214"/>
                </a:lnTo>
                <a:lnTo>
                  <a:pt x="4620" y="1216"/>
                </a:lnTo>
                <a:lnTo>
                  <a:pt x="4628" y="1220"/>
                </a:lnTo>
                <a:lnTo>
                  <a:pt x="4632" y="1224"/>
                </a:lnTo>
                <a:lnTo>
                  <a:pt x="4632" y="1228"/>
                </a:lnTo>
                <a:lnTo>
                  <a:pt x="4628" y="1232"/>
                </a:lnTo>
                <a:lnTo>
                  <a:pt x="4624" y="1234"/>
                </a:lnTo>
                <a:lnTo>
                  <a:pt x="4614" y="1240"/>
                </a:lnTo>
                <a:lnTo>
                  <a:pt x="4610" y="1242"/>
                </a:lnTo>
                <a:lnTo>
                  <a:pt x="4610" y="1246"/>
                </a:lnTo>
                <a:lnTo>
                  <a:pt x="4610" y="1252"/>
                </a:lnTo>
                <a:lnTo>
                  <a:pt x="4608" y="1260"/>
                </a:lnTo>
                <a:lnTo>
                  <a:pt x="4600" y="1284"/>
                </a:lnTo>
                <a:lnTo>
                  <a:pt x="4598" y="1290"/>
                </a:lnTo>
                <a:lnTo>
                  <a:pt x="4598" y="1296"/>
                </a:lnTo>
                <a:lnTo>
                  <a:pt x="4602" y="1300"/>
                </a:lnTo>
                <a:lnTo>
                  <a:pt x="4608" y="1302"/>
                </a:lnTo>
                <a:lnTo>
                  <a:pt x="4624" y="1304"/>
                </a:lnTo>
                <a:lnTo>
                  <a:pt x="4648" y="1304"/>
                </a:lnTo>
                <a:lnTo>
                  <a:pt x="4636" y="1312"/>
                </a:lnTo>
                <a:lnTo>
                  <a:pt x="4626" y="1320"/>
                </a:lnTo>
                <a:lnTo>
                  <a:pt x="4618" y="1328"/>
                </a:lnTo>
                <a:lnTo>
                  <a:pt x="4612" y="1336"/>
                </a:lnTo>
                <a:lnTo>
                  <a:pt x="4608" y="1346"/>
                </a:lnTo>
                <a:lnTo>
                  <a:pt x="4608" y="1354"/>
                </a:lnTo>
                <a:lnTo>
                  <a:pt x="4610" y="1360"/>
                </a:lnTo>
                <a:lnTo>
                  <a:pt x="4616" y="1368"/>
                </a:lnTo>
                <a:lnTo>
                  <a:pt x="4622" y="1372"/>
                </a:lnTo>
                <a:lnTo>
                  <a:pt x="4626" y="1376"/>
                </a:lnTo>
                <a:lnTo>
                  <a:pt x="4628" y="1384"/>
                </a:lnTo>
                <a:lnTo>
                  <a:pt x="4628" y="1388"/>
                </a:lnTo>
                <a:lnTo>
                  <a:pt x="4630" y="1390"/>
                </a:lnTo>
                <a:lnTo>
                  <a:pt x="4632" y="1392"/>
                </a:lnTo>
                <a:lnTo>
                  <a:pt x="4642" y="1394"/>
                </a:lnTo>
                <a:lnTo>
                  <a:pt x="4650" y="1398"/>
                </a:lnTo>
                <a:lnTo>
                  <a:pt x="4654" y="1404"/>
                </a:lnTo>
                <a:lnTo>
                  <a:pt x="4656" y="1410"/>
                </a:lnTo>
                <a:lnTo>
                  <a:pt x="4654" y="1414"/>
                </a:lnTo>
                <a:lnTo>
                  <a:pt x="4654" y="1418"/>
                </a:lnTo>
                <a:lnTo>
                  <a:pt x="4656" y="1422"/>
                </a:lnTo>
                <a:lnTo>
                  <a:pt x="4660" y="1424"/>
                </a:lnTo>
                <a:lnTo>
                  <a:pt x="4664" y="1430"/>
                </a:lnTo>
                <a:lnTo>
                  <a:pt x="4666" y="1434"/>
                </a:lnTo>
                <a:lnTo>
                  <a:pt x="4666" y="1440"/>
                </a:lnTo>
                <a:lnTo>
                  <a:pt x="4668" y="1448"/>
                </a:lnTo>
                <a:lnTo>
                  <a:pt x="4670" y="1450"/>
                </a:lnTo>
                <a:lnTo>
                  <a:pt x="4672" y="1452"/>
                </a:lnTo>
                <a:lnTo>
                  <a:pt x="4672" y="1462"/>
                </a:lnTo>
                <a:lnTo>
                  <a:pt x="4672" y="1476"/>
                </a:lnTo>
                <a:lnTo>
                  <a:pt x="4674" y="1482"/>
                </a:lnTo>
                <a:lnTo>
                  <a:pt x="4676" y="1486"/>
                </a:lnTo>
                <a:lnTo>
                  <a:pt x="4678" y="1488"/>
                </a:lnTo>
                <a:lnTo>
                  <a:pt x="4684" y="1486"/>
                </a:lnTo>
                <a:lnTo>
                  <a:pt x="4690" y="1480"/>
                </a:lnTo>
                <a:lnTo>
                  <a:pt x="4696" y="1470"/>
                </a:lnTo>
                <a:lnTo>
                  <a:pt x="4706" y="1454"/>
                </a:lnTo>
                <a:lnTo>
                  <a:pt x="4708" y="1454"/>
                </a:lnTo>
                <a:lnTo>
                  <a:pt x="4710" y="1456"/>
                </a:lnTo>
                <a:lnTo>
                  <a:pt x="4712" y="1462"/>
                </a:lnTo>
                <a:lnTo>
                  <a:pt x="4714" y="1462"/>
                </a:lnTo>
                <a:lnTo>
                  <a:pt x="4720" y="1460"/>
                </a:lnTo>
                <a:lnTo>
                  <a:pt x="4726" y="1456"/>
                </a:lnTo>
                <a:lnTo>
                  <a:pt x="4732" y="1454"/>
                </a:lnTo>
                <a:lnTo>
                  <a:pt x="4738" y="1452"/>
                </a:lnTo>
                <a:lnTo>
                  <a:pt x="4742" y="1452"/>
                </a:lnTo>
                <a:lnTo>
                  <a:pt x="4748" y="1454"/>
                </a:lnTo>
                <a:lnTo>
                  <a:pt x="4752" y="1458"/>
                </a:lnTo>
                <a:lnTo>
                  <a:pt x="4756" y="1462"/>
                </a:lnTo>
                <a:lnTo>
                  <a:pt x="4758" y="1468"/>
                </a:lnTo>
                <a:lnTo>
                  <a:pt x="4758" y="1474"/>
                </a:lnTo>
                <a:lnTo>
                  <a:pt x="4756" y="1474"/>
                </a:lnTo>
                <a:lnTo>
                  <a:pt x="4748" y="1470"/>
                </a:lnTo>
                <a:lnTo>
                  <a:pt x="4738" y="1462"/>
                </a:lnTo>
                <a:lnTo>
                  <a:pt x="4732" y="1462"/>
                </a:lnTo>
                <a:lnTo>
                  <a:pt x="4728" y="1462"/>
                </a:lnTo>
                <a:lnTo>
                  <a:pt x="4724" y="1466"/>
                </a:lnTo>
                <a:lnTo>
                  <a:pt x="4724" y="1468"/>
                </a:lnTo>
                <a:lnTo>
                  <a:pt x="4732" y="1472"/>
                </a:lnTo>
                <a:lnTo>
                  <a:pt x="4734" y="1474"/>
                </a:lnTo>
                <a:lnTo>
                  <a:pt x="4736" y="1476"/>
                </a:lnTo>
                <a:lnTo>
                  <a:pt x="4734" y="1476"/>
                </a:lnTo>
                <a:lnTo>
                  <a:pt x="4726" y="1478"/>
                </a:lnTo>
                <a:lnTo>
                  <a:pt x="4720" y="1478"/>
                </a:lnTo>
                <a:lnTo>
                  <a:pt x="4716" y="1480"/>
                </a:lnTo>
                <a:lnTo>
                  <a:pt x="4716" y="1482"/>
                </a:lnTo>
                <a:lnTo>
                  <a:pt x="4716" y="1484"/>
                </a:lnTo>
                <a:lnTo>
                  <a:pt x="4718" y="1486"/>
                </a:lnTo>
                <a:lnTo>
                  <a:pt x="4716" y="1488"/>
                </a:lnTo>
                <a:lnTo>
                  <a:pt x="4712" y="1490"/>
                </a:lnTo>
                <a:lnTo>
                  <a:pt x="4704" y="1492"/>
                </a:lnTo>
                <a:lnTo>
                  <a:pt x="4692" y="1494"/>
                </a:lnTo>
                <a:lnTo>
                  <a:pt x="4694" y="1496"/>
                </a:lnTo>
                <a:lnTo>
                  <a:pt x="4696" y="1500"/>
                </a:lnTo>
                <a:lnTo>
                  <a:pt x="4696" y="1502"/>
                </a:lnTo>
                <a:lnTo>
                  <a:pt x="4694" y="1502"/>
                </a:lnTo>
                <a:lnTo>
                  <a:pt x="4692" y="1504"/>
                </a:lnTo>
                <a:lnTo>
                  <a:pt x="4690" y="1506"/>
                </a:lnTo>
                <a:lnTo>
                  <a:pt x="4694" y="1510"/>
                </a:lnTo>
                <a:lnTo>
                  <a:pt x="4696" y="1512"/>
                </a:lnTo>
                <a:lnTo>
                  <a:pt x="4698" y="1516"/>
                </a:lnTo>
                <a:lnTo>
                  <a:pt x="4696" y="1518"/>
                </a:lnTo>
                <a:lnTo>
                  <a:pt x="4696" y="1522"/>
                </a:lnTo>
                <a:lnTo>
                  <a:pt x="4696" y="1524"/>
                </a:lnTo>
                <a:lnTo>
                  <a:pt x="4698" y="1532"/>
                </a:lnTo>
                <a:lnTo>
                  <a:pt x="4710" y="1552"/>
                </a:lnTo>
                <a:lnTo>
                  <a:pt x="4714" y="1556"/>
                </a:lnTo>
                <a:lnTo>
                  <a:pt x="4718" y="1560"/>
                </a:lnTo>
                <a:lnTo>
                  <a:pt x="4728" y="1562"/>
                </a:lnTo>
                <a:lnTo>
                  <a:pt x="4734" y="1562"/>
                </a:lnTo>
                <a:lnTo>
                  <a:pt x="4734" y="1564"/>
                </a:lnTo>
                <a:lnTo>
                  <a:pt x="4734" y="1568"/>
                </a:lnTo>
                <a:lnTo>
                  <a:pt x="4734" y="1572"/>
                </a:lnTo>
                <a:lnTo>
                  <a:pt x="4734" y="1574"/>
                </a:lnTo>
                <a:lnTo>
                  <a:pt x="4738" y="1582"/>
                </a:lnTo>
                <a:lnTo>
                  <a:pt x="4742" y="1588"/>
                </a:lnTo>
                <a:lnTo>
                  <a:pt x="4744" y="1592"/>
                </a:lnTo>
                <a:lnTo>
                  <a:pt x="4744" y="1596"/>
                </a:lnTo>
                <a:lnTo>
                  <a:pt x="4744" y="1604"/>
                </a:lnTo>
                <a:lnTo>
                  <a:pt x="4746" y="1610"/>
                </a:lnTo>
                <a:lnTo>
                  <a:pt x="4752" y="1614"/>
                </a:lnTo>
                <a:lnTo>
                  <a:pt x="4762" y="1618"/>
                </a:lnTo>
                <a:lnTo>
                  <a:pt x="4768" y="1622"/>
                </a:lnTo>
                <a:lnTo>
                  <a:pt x="4770" y="1626"/>
                </a:lnTo>
                <a:lnTo>
                  <a:pt x="4772" y="1630"/>
                </a:lnTo>
                <a:lnTo>
                  <a:pt x="4770" y="1634"/>
                </a:lnTo>
                <a:lnTo>
                  <a:pt x="4770" y="1638"/>
                </a:lnTo>
                <a:lnTo>
                  <a:pt x="4770" y="1640"/>
                </a:lnTo>
                <a:lnTo>
                  <a:pt x="4774" y="1638"/>
                </a:lnTo>
                <a:lnTo>
                  <a:pt x="4778" y="1638"/>
                </a:lnTo>
                <a:lnTo>
                  <a:pt x="4780" y="1640"/>
                </a:lnTo>
                <a:lnTo>
                  <a:pt x="4782" y="1646"/>
                </a:lnTo>
                <a:lnTo>
                  <a:pt x="4782" y="1654"/>
                </a:lnTo>
                <a:lnTo>
                  <a:pt x="4784" y="1656"/>
                </a:lnTo>
                <a:lnTo>
                  <a:pt x="4786" y="1656"/>
                </a:lnTo>
                <a:lnTo>
                  <a:pt x="4792" y="1654"/>
                </a:lnTo>
                <a:lnTo>
                  <a:pt x="4794" y="1656"/>
                </a:lnTo>
                <a:lnTo>
                  <a:pt x="4794" y="1662"/>
                </a:lnTo>
                <a:lnTo>
                  <a:pt x="4790" y="1670"/>
                </a:lnTo>
                <a:lnTo>
                  <a:pt x="4790" y="1676"/>
                </a:lnTo>
                <a:lnTo>
                  <a:pt x="4792" y="1678"/>
                </a:lnTo>
                <a:lnTo>
                  <a:pt x="4802" y="1678"/>
                </a:lnTo>
                <a:lnTo>
                  <a:pt x="4814" y="1678"/>
                </a:lnTo>
                <a:lnTo>
                  <a:pt x="4816" y="1680"/>
                </a:lnTo>
                <a:lnTo>
                  <a:pt x="4816" y="1684"/>
                </a:lnTo>
                <a:lnTo>
                  <a:pt x="4814" y="1688"/>
                </a:lnTo>
                <a:lnTo>
                  <a:pt x="4814" y="1692"/>
                </a:lnTo>
                <a:lnTo>
                  <a:pt x="4816" y="1694"/>
                </a:lnTo>
                <a:lnTo>
                  <a:pt x="4820" y="1694"/>
                </a:lnTo>
                <a:lnTo>
                  <a:pt x="4826" y="1694"/>
                </a:lnTo>
                <a:lnTo>
                  <a:pt x="4830" y="1696"/>
                </a:lnTo>
                <a:lnTo>
                  <a:pt x="4832" y="1698"/>
                </a:lnTo>
                <a:lnTo>
                  <a:pt x="4834" y="1700"/>
                </a:lnTo>
                <a:lnTo>
                  <a:pt x="4832" y="1702"/>
                </a:lnTo>
                <a:lnTo>
                  <a:pt x="4830" y="1702"/>
                </a:lnTo>
                <a:lnTo>
                  <a:pt x="4826" y="1704"/>
                </a:lnTo>
                <a:lnTo>
                  <a:pt x="4826" y="1708"/>
                </a:lnTo>
                <a:lnTo>
                  <a:pt x="4826" y="1712"/>
                </a:lnTo>
                <a:lnTo>
                  <a:pt x="4830" y="1720"/>
                </a:lnTo>
                <a:lnTo>
                  <a:pt x="4832" y="1724"/>
                </a:lnTo>
                <a:lnTo>
                  <a:pt x="4836" y="1726"/>
                </a:lnTo>
                <a:lnTo>
                  <a:pt x="4840" y="1726"/>
                </a:lnTo>
                <a:lnTo>
                  <a:pt x="4846" y="1726"/>
                </a:lnTo>
                <a:lnTo>
                  <a:pt x="4852" y="1722"/>
                </a:lnTo>
                <a:lnTo>
                  <a:pt x="4860" y="1716"/>
                </a:lnTo>
                <a:lnTo>
                  <a:pt x="4868" y="1712"/>
                </a:lnTo>
                <a:lnTo>
                  <a:pt x="4874" y="1710"/>
                </a:lnTo>
                <a:lnTo>
                  <a:pt x="4878" y="1712"/>
                </a:lnTo>
                <a:lnTo>
                  <a:pt x="4880" y="1712"/>
                </a:lnTo>
                <a:lnTo>
                  <a:pt x="4884" y="1716"/>
                </a:lnTo>
                <a:lnTo>
                  <a:pt x="4886" y="1716"/>
                </a:lnTo>
                <a:lnTo>
                  <a:pt x="4890" y="1712"/>
                </a:lnTo>
                <a:lnTo>
                  <a:pt x="4900" y="1706"/>
                </a:lnTo>
                <a:lnTo>
                  <a:pt x="4910" y="1702"/>
                </a:lnTo>
                <a:lnTo>
                  <a:pt x="4916" y="1698"/>
                </a:lnTo>
                <a:lnTo>
                  <a:pt x="4918" y="1696"/>
                </a:lnTo>
                <a:lnTo>
                  <a:pt x="4918" y="1692"/>
                </a:lnTo>
                <a:lnTo>
                  <a:pt x="4918" y="1688"/>
                </a:lnTo>
                <a:lnTo>
                  <a:pt x="4918" y="1686"/>
                </a:lnTo>
                <a:lnTo>
                  <a:pt x="4920" y="1686"/>
                </a:lnTo>
                <a:lnTo>
                  <a:pt x="4924" y="1690"/>
                </a:lnTo>
                <a:lnTo>
                  <a:pt x="4926" y="1694"/>
                </a:lnTo>
                <a:lnTo>
                  <a:pt x="4926" y="1698"/>
                </a:lnTo>
                <a:lnTo>
                  <a:pt x="4926" y="1704"/>
                </a:lnTo>
                <a:lnTo>
                  <a:pt x="4922" y="1708"/>
                </a:lnTo>
                <a:lnTo>
                  <a:pt x="4914" y="1718"/>
                </a:lnTo>
                <a:lnTo>
                  <a:pt x="4912" y="1724"/>
                </a:lnTo>
                <a:lnTo>
                  <a:pt x="4912" y="1728"/>
                </a:lnTo>
                <a:lnTo>
                  <a:pt x="4916" y="1730"/>
                </a:lnTo>
                <a:lnTo>
                  <a:pt x="4926" y="1736"/>
                </a:lnTo>
                <a:lnTo>
                  <a:pt x="4936" y="1738"/>
                </a:lnTo>
                <a:lnTo>
                  <a:pt x="4944" y="1738"/>
                </a:lnTo>
                <a:lnTo>
                  <a:pt x="4956" y="1738"/>
                </a:lnTo>
                <a:lnTo>
                  <a:pt x="4962" y="1738"/>
                </a:lnTo>
                <a:lnTo>
                  <a:pt x="4962" y="1740"/>
                </a:lnTo>
                <a:lnTo>
                  <a:pt x="4962" y="1744"/>
                </a:lnTo>
                <a:lnTo>
                  <a:pt x="4956" y="1752"/>
                </a:lnTo>
                <a:lnTo>
                  <a:pt x="4954" y="1758"/>
                </a:lnTo>
                <a:lnTo>
                  <a:pt x="4952" y="1762"/>
                </a:lnTo>
                <a:lnTo>
                  <a:pt x="4954" y="1766"/>
                </a:lnTo>
                <a:lnTo>
                  <a:pt x="4958" y="1768"/>
                </a:lnTo>
                <a:lnTo>
                  <a:pt x="4964" y="1770"/>
                </a:lnTo>
                <a:lnTo>
                  <a:pt x="4968" y="1770"/>
                </a:lnTo>
                <a:lnTo>
                  <a:pt x="4974" y="1768"/>
                </a:lnTo>
                <a:lnTo>
                  <a:pt x="4978" y="1766"/>
                </a:lnTo>
                <a:lnTo>
                  <a:pt x="4988" y="1758"/>
                </a:lnTo>
                <a:lnTo>
                  <a:pt x="4990" y="1758"/>
                </a:lnTo>
                <a:lnTo>
                  <a:pt x="4992" y="1758"/>
                </a:lnTo>
                <a:lnTo>
                  <a:pt x="4998" y="1762"/>
                </a:lnTo>
                <a:lnTo>
                  <a:pt x="5006" y="1770"/>
                </a:lnTo>
                <a:lnTo>
                  <a:pt x="5018" y="1776"/>
                </a:lnTo>
                <a:lnTo>
                  <a:pt x="5022" y="1776"/>
                </a:lnTo>
                <a:lnTo>
                  <a:pt x="5026" y="1774"/>
                </a:lnTo>
                <a:lnTo>
                  <a:pt x="5030" y="1772"/>
                </a:lnTo>
                <a:lnTo>
                  <a:pt x="5034" y="1768"/>
                </a:lnTo>
                <a:lnTo>
                  <a:pt x="5036" y="1762"/>
                </a:lnTo>
                <a:lnTo>
                  <a:pt x="5036" y="1756"/>
                </a:lnTo>
                <a:lnTo>
                  <a:pt x="5036" y="1748"/>
                </a:lnTo>
                <a:lnTo>
                  <a:pt x="5034" y="1746"/>
                </a:lnTo>
                <a:lnTo>
                  <a:pt x="5030" y="1744"/>
                </a:lnTo>
                <a:lnTo>
                  <a:pt x="5028" y="1744"/>
                </a:lnTo>
                <a:lnTo>
                  <a:pt x="5022" y="1746"/>
                </a:lnTo>
                <a:lnTo>
                  <a:pt x="5024" y="1742"/>
                </a:lnTo>
                <a:lnTo>
                  <a:pt x="5026" y="1740"/>
                </a:lnTo>
                <a:lnTo>
                  <a:pt x="5030" y="1736"/>
                </a:lnTo>
                <a:lnTo>
                  <a:pt x="5040" y="1732"/>
                </a:lnTo>
                <a:lnTo>
                  <a:pt x="5044" y="1730"/>
                </a:lnTo>
                <a:lnTo>
                  <a:pt x="5048" y="1728"/>
                </a:lnTo>
                <a:lnTo>
                  <a:pt x="5048" y="1724"/>
                </a:lnTo>
                <a:lnTo>
                  <a:pt x="5048" y="1718"/>
                </a:lnTo>
                <a:lnTo>
                  <a:pt x="5048" y="1710"/>
                </a:lnTo>
                <a:lnTo>
                  <a:pt x="5050" y="1700"/>
                </a:lnTo>
                <a:lnTo>
                  <a:pt x="5060" y="1676"/>
                </a:lnTo>
                <a:lnTo>
                  <a:pt x="5070" y="1650"/>
                </a:lnTo>
                <a:lnTo>
                  <a:pt x="5072" y="1640"/>
                </a:lnTo>
                <a:lnTo>
                  <a:pt x="5072" y="1630"/>
                </a:lnTo>
                <a:lnTo>
                  <a:pt x="5070" y="1624"/>
                </a:lnTo>
                <a:lnTo>
                  <a:pt x="5068" y="1622"/>
                </a:lnTo>
                <a:lnTo>
                  <a:pt x="5066" y="1620"/>
                </a:lnTo>
                <a:lnTo>
                  <a:pt x="5064" y="1622"/>
                </a:lnTo>
                <a:lnTo>
                  <a:pt x="5062" y="1622"/>
                </a:lnTo>
                <a:lnTo>
                  <a:pt x="5060" y="1622"/>
                </a:lnTo>
                <a:lnTo>
                  <a:pt x="5056" y="1620"/>
                </a:lnTo>
                <a:lnTo>
                  <a:pt x="5050" y="1614"/>
                </a:lnTo>
                <a:lnTo>
                  <a:pt x="5048" y="1610"/>
                </a:lnTo>
                <a:lnTo>
                  <a:pt x="5048" y="1608"/>
                </a:lnTo>
                <a:lnTo>
                  <a:pt x="5058" y="1612"/>
                </a:lnTo>
                <a:lnTo>
                  <a:pt x="5068" y="1614"/>
                </a:lnTo>
                <a:lnTo>
                  <a:pt x="5072" y="1614"/>
                </a:lnTo>
                <a:lnTo>
                  <a:pt x="5072" y="1610"/>
                </a:lnTo>
                <a:lnTo>
                  <a:pt x="5070" y="1604"/>
                </a:lnTo>
                <a:lnTo>
                  <a:pt x="5068" y="1602"/>
                </a:lnTo>
                <a:lnTo>
                  <a:pt x="5062" y="1598"/>
                </a:lnTo>
                <a:lnTo>
                  <a:pt x="5056" y="1596"/>
                </a:lnTo>
                <a:lnTo>
                  <a:pt x="5056" y="1594"/>
                </a:lnTo>
                <a:lnTo>
                  <a:pt x="5058" y="1592"/>
                </a:lnTo>
                <a:lnTo>
                  <a:pt x="5062" y="1588"/>
                </a:lnTo>
                <a:lnTo>
                  <a:pt x="5066" y="1586"/>
                </a:lnTo>
                <a:lnTo>
                  <a:pt x="5080" y="1584"/>
                </a:lnTo>
                <a:lnTo>
                  <a:pt x="5086" y="1582"/>
                </a:lnTo>
                <a:lnTo>
                  <a:pt x="5092" y="1578"/>
                </a:lnTo>
                <a:lnTo>
                  <a:pt x="5096" y="1574"/>
                </a:lnTo>
                <a:lnTo>
                  <a:pt x="5098" y="1566"/>
                </a:lnTo>
                <a:lnTo>
                  <a:pt x="5100" y="1560"/>
                </a:lnTo>
                <a:lnTo>
                  <a:pt x="5102" y="1556"/>
                </a:lnTo>
                <a:lnTo>
                  <a:pt x="5106" y="1556"/>
                </a:lnTo>
                <a:lnTo>
                  <a:pt x="5108" y="1558"/>
                </a:lnTo>
                <a:lnTo>
                  <a:pt x="5114" y="1562"/>
                </a:lnTo>
                <a:lnTo>
                  <a:pt x="5116" y="1560"/>
                </a:lnTo>
                <a:lnTo>
                  <a:pt x="5116" y="1556"/>
                </a:lnTo>
                <a:lnTo>
                  <a:pt x="5118" y="1550"/>
                </a:lnTo>
                <a:lnTo>
                  <a:pt x="5122" y="1544"/>
                </a:lnTo>
                <a:lnTo>
                  <a:pt x="5130" y="1538"/>
                </a:lnTo>
                <a:lnTo>
                  <a:pt x="5136" y="1530"/>
                </a:lnTo>
                <a:lnTo>
                  <a:pt x="5138" y="1526"/>
                </a:lnTo>
                <a:lnTo>
                  <a:pt x="5138" y="1520"/>
                </a:lnTo>
                <a:lnTo>
                  <a:pt x="5136" y="1508"/>
                </a:lnTo>
                <a:lnTo>
                  <a:pt x="5138" y="1502"/>
                </a:lnTo>
                <a:lnTo>
                  <a:pt x="5136" y="1500"/>
                </a:lnTo>
                <a:lnTo>
                  <a:pt x="5134" y="1498"/>
                </a:lnTo>
                <a:lnTo>
                  <a:pt x="5122" y="1498"/>
                </a:lnTo>
                <a:lnTo>
                  <a:pt x="5114" y="1496"/>
                </a:lnTo>
                <a:lnTo>
                  <a:pt x="5106" y="1494"/>
                </a:lnTo>
                <a:lnTo>
                  <a:pt x="5102" y="1492"/>
                </a:lnTo>
                <a:lnTo>
                  <a:pt x="5098" y="1488"/>
                </a:lnTo>
                <a:lnTo>
                  <a:pt x="5098" y="1486"/>
                </a:lnTo>
                <a:lnTo>
                  <a:pt x="5098" y="1484"/>
                </a:lnTo>
                <a:lnTo>
                  <a:pt x="5100" y="1484"/>
                </a:lnTo>
                <a:lnTo>
                  <a:pt x="5106" y="1484"/>
                </a:lnTo>
                <a:lnTo>
                  <a:pt x="5112" y="1486"/>
                </a:lnTo>
                <a:lnTo>
                  <a:pt x="5116" y="1486"/>
                </a:lnTo>
                <a:lnTo>
                  <a:pt x="5124" y="1484"/>
                </a:lnTo>
                <a:lnTo>
                  <a:pt x="5130" y="1482"/>
                </a:lnTo>
                <a:lnTo>
                  <a:pt x="5136" y="1482"/>
                </a:lnTo>
                <a:lnTo>
                  <a:pt x="5144" y="1482"/>
                </a:lnTo>
                <a:lnTo>
                  <a:pt x="5144" y="1480"/>
                </a:lnTo>
                <a:lnTo>
                  <a:pt x="5144" y="1478"/>
                </a:lnTo>
                <a:lnTo>
                  <a:pt x="5140" y="1468"/>
                </a:lnTo>
                <a:lnTo>
                  <a:pt x="5126" y="1454"/>
                </a:lnTo>
                <a:lnTo>
                  <a:pt x="5120" y="1446"/>
                </a:lnTo>
                <a:lnTo>
                  <a:pt x="5116" y="1440"/>
                </a:lnTo>
                <a:lnTo>
                  <a:pt x="5118" y="1436"/>
                </a:lnTo>
                <a:lnTo>
                  <a:pt x="5120" y="1434"/>
                </a:lnTo>
                <a:lnTo>
                  <a:pt x="5126" y="1434"/>
                </a:lnTo>
                <a:lnTo>
                  <a:pt x="5132" y="1434"/>
                </a:lnTo>
                <a:lnTo>
                  <a:pt x="5146" y="1436"/>
                </a:lnTo>
                <a:lnTo>
                  <a:pt x="5152" y="1438"/>
                </a:lnTo>
                <a:lnTo>
                  <a:pt x="5158" y="1436"/>
                </a:lnTo>
                <a:lnTo>
                  <a:pt x="5160" y="1432"/>
                </a:lnTo>
                <a:lnTo>
                  <a:pt x="5164" y="1428"/>
                </a:lnTo>
                <a:lnTo>
                  <a:pt x="5168" y="1420"/>
                </a:lnTo>
                <a:lnTo>
                  <a:pt x="5170" y="1418"/>
                </a:lnTo>
                <a:lnTo>
                  <a:pt x="5174" y="1418"/>
                </a:lnTo>
                <a:lnTo>
                  <a:pt x="5180" y="1418"/>
                </a:lnTo>
                <a:lnTo>
                  <a:pt x="5184" y="1418"/>
                </a:lnTo>
                <a:lnTo>
                  <a:pt x="5180" y="1414"/>
                </a:lnTo>
                <a:lnTo>
                  <a:pt x="5170" y="1408"/>
                </a:lnTo>
                <a:lnTo>
                  <a:pt x="5162" y="1404"/>
                </a:lnTo>
                <a:lnTo>
                  <a:pt x="5162" y="1402"/>
                </a:lnTo>
                <a:lnTo>
                  <a:pt x="5168" y="1402"/>
                </a:lnTo>
                <a:lnTo>
                  <a:pt x="5174" y="1398"/>
                </a:lnTo>
                <a:lnTo>
                  <a:pt x="5180" y="1396"/>
                </a:lnTo>
                <a:lnTo>
                  <a:pt x="5188" y="1398"/>
                </a:lnTo>
                <a:lnTo>
                  <a:pt x="5196" y="1398"/>
                </a:lnTo>
                <a:lnTo>
                  <a:pt x="5208" y="1398"/>
                </a:lnTo>
                <a:lnTo>
                  <a:pt x="5218" y="1396"/>
                </a:lnTo>
                <a:lnTo>
                  <a:pt x="5224" y="1396"/>
                </a:lnTo>
                <a:lnTo>
                  <a:pt x="5230" y="1394"/>
                </a:lnTo>
                <a:lnTo>
                  <a:pt x="5234" y="1390"/>
                </a:lnTo>
                <a:lnTo>
                  <a:pt x="5236" y="1386"/>
                </a:lnTo>
                <a:lnTo>
                  <a:pt x="5234" y="1382"/>
                </a:lnTo>
                <a:lnTo>
                  <a:pt x="5234" y="1380"/>
                </a:lnTo>
                <a:lnTo>
                  <a:pt x="5238" y="1376"/>
                </a:lnTo>
                <a:lnTo>
                  <a:pt x="5242" y="1370"/>
                </a:lnTo>
                <a:lnTo>
                  <a:pt x="5240" y="1368"/>
                </a:lnTo>
                <a:lnTo>
                  <a:pt x="5240" y="1364"/>
                </a:lnTo>
                <a:lnTo>
                  <a:pt x="5248" y="1358"/>
                </a:lnTo>
                <a:lnTo>
                  <a:pt x="5250" y="1356"/>
                </a:lnTo>
                <a:lnTo>
                  <a:pt x="5252" y="1354"/>
                </a:lnTo>
                <a:lnTo>
                  <a:pt x="5250" y="1350"/>
                </a:lnTo>
                <a:lnTo>
                  <a:pt x="5248" y="1348"/>
                </a:lnTo>
                <a:lnTo>
                  <a:pt x="5242" y="1346"/>
                </a:lnTo>
                <a:lnTo>
                  <a:pt x="5242" y="1344"/>
                </a:lnTo>
                <a:lnTo>
                  <a:pt x="5242" y="1342"/>
                </a:lnTo>
                <a:lnTo>
                  <a:pt x="5246" y="1342"/>
                </a:lnTo>
                <a:lnTo>
                  <a:pt x="5250" y="1342"/>
                </a:lnTo>
                <a:lnTo>
                  <a:pt x="5256" y="1344"/>
                </a:lnTo>
                <a:lnTo>
                  <a:pt x="5266" y="1344"/>
                </a:lnTo>
                <a:lnTo>
                  <a:pt x="5272" y="1344"/>
                </a:lnTo>
                <a:lnTo>
                  <a:pt x="5270" y="1346"/>
                </a:lnTo>
                <a:lnTo>
                  <a:pt x="5264" y="1352"/>
                </a:lnTo>
                <a:lnTo>
                  <a:pt x="5260" y="1356"/>
                </a:lnTo>
                <a:lnTo>
                  <a:pt x="5258" y="1360"/>
                </a:lnTo>
                <a:lnTo>
                  <a:pt x="5254" y="1364"/>
                </a:lnTo>
                <a:lnTo>
                  <a:pt x="5250" y="1366"/>
                </a:lnTo>
                <a:lnTo>
                  <a:pt x="5248" y="1372"/>
                </a:lnTo>
                <a:lnTo>
                  <a:pt x="5248" y="1378"/>
                </a:lnTo>
                <a:lnTo>
                  <a:pt x="5244" y="1386"/>
                </a:lnTo>
                <a:lnTo>
                  <a:pt x="5242" y="1392"/>
                </a:lnTo>
                <a:lnTo>
                  <a:pt x="5242" y="1394"/>
                </a:lnTo>
                <a:lnTo>
                  <a:pt x="5244" y="1396"/>
                </a:lnTo>
                <a:lnTo>
                  <a:pt x="5250" y="1398"/>
                </a:lnTo>
                <a:lnTo>
                  <a:pt x="5256" y="1398"/>
                </a:lnTo>
                <a:lnTo>
                  <a:pt x="5262" y="1396"/>
                </a:lnTo>
                <a:lnTo>
                  <a:pt x="5268" y="1390"/>
                </a:lnTo>
                <a:lnTo>
                  <a:pt x="5276" y="1380"/>
                </a:lnTo>
                <a:lnTo>
                  <a:pt x="5280" y="1380"/>
                </a:lnTo>
                <a:lnTo>
                  <a:pt x="5284" y="1382"/>
                </a:lnTo>
                <a:lnTo>
                  <a:pt x="5290" y="1386"/>
                </a:lnTo>
                <a:lnTo>
                  <a:pt x="5292" y="1384"/>
                </a:lnTo>
                <a:lnTo>
                  <a:pt x="5292" y="1380"/>
                </a:lnTo>
                <a:lnTo>
                  <a:pt x="5290" y="1378"/>
                </a:lnTo>
                <a:lnTo>
                  <a:pt x="5288" y="1376"/>
                </a:lnTo>
                <a:lnTo>
                  <a:pt x="5290" y="1374"/>
                </a:lnTo>
                <a:lnTo>
                  <a:pt x="5294" y="1370"/>
                </a:lnTo>
                <a:lnTo>
                  <a:pt x="5300" y="1370"/>
                </a:lnTo>
                <a:lnTo>
                  <a:pt x="5302" y="1370"/>
                </a:lnTo>
                <a:lnTo>
                  <a:pt x="5306" y="1370"/>
                </a:lnTo>
                <a:lnTo>
                  <a:pt x="5308" y="1372"/>
                </a:lnTo>
                <a:lnTo>
                  <a:pt x="5312" y="1372"/>
                </a:lnTo>
                <a:lnTo>
                  <a:pt x="5320" y="1370"/>
                </a:lnTo>
                <a:lnTo>
                  <a:pt x="5336" y="1362"/>
                </a:lnTo>
                <a:lnTo>
                  <a:pt x="5338" y="1358"/>
                </a:lnTo>
                <a:lnTo>
                  <a:pt x="5338" y="1354"/>
                </a:lnTo>
                <a:lnTo>
                  <a:pt x="5338" y="1350"/>
                </a:lnTo>
                <a:lnTo>
                  <a:pt x="5340" y="1350"/>
                </a:lnTo>
                <a:lnTo>
                  <a:pt x="5340" y="1348"/>
                </a:lnTo>
                <a:lnTo>
                  <a:pt x="5344" y="1350"/>
                </a:lnTo>
                <a:lnTo>
                  <a:pt x="5346" y="1350"/>
                </a:lnTo>
                <a:lnTo>
                  <a:pt x="5346" y="1352"/>
                </a:lnTo>
                <a:lnTo>
                  <a:pt x="5348" y="1354"/>
                </a:lnTo>
                <a:lnTo>
                  <a:pt x="5358" y="1350"/>
                </a:lnTo>
                <a:lnTo>
                  <a:pt x="5368" y="1344"/>
                </a:lnTo>
                <a:lnTo>
                  <a:pt x="5394" y="1324"/>
                </a:lnTo>
                <a:lnTo>
                  <a:pt x="5406" y="1312"/>
                </a:lnTo>
                <a:lnTo>
                  <a:pt x="5416" y="1300"/>
                </a:lnTo>
                <a:lnTo>
                  <a:pt x="5424" y="1290"/>
                </a:lnTo>
                <a:lnTo>
                  <a:pt x="5428" y="1280"/>
                </a:lnTo>
                <a:lnTo>
                  <a:pt x="5436" y="1264"/>
                </a:lnTo>
                <a:lnTo>
                  <a:pt x="5446" y="1250"/>
                </a:lnTo>
                <a:lnTo>
                  <a:pt x="5458" y="1240"/>
                </a:lnTo>
                <a:lnTo>
                  <a:pt x="5464" y="1238"/>
                </a:lnTo>
                <a:lnTo>
                  <a:pt x="5470" y="1238"/>
                </a:lnTo>
                <a:lnTo>
                  <a:pt x="5480" y="1236"/>
                </a:lnTo>
                <a:lnTo>
                  <a:pt x="5482" y="1234"/>
                </a:lnTo>
                <a:lnTo>
                  <a:pt x="5484" y="1230"/>
                </a:lnTo>
                <a:lnTo>
                  <a:pt x="5484" y="1226"/>
                </a:lnTo>
                <a:lnTo>
                  <a:pt x="5482" y="1220"/>
                </a:lnTo>
                <a:lnTo>
                  <a:pt x="5476" y="1214"/>
                </a:lnTo>
                <a:lnTo>
                  <a:pt x="5468" y="1204"/>
                </a:lnTo>
                <a:lnTo>
                  <a:pt x="5462" y="1196"/>
                </a:lnTo>
                <a:lnTo>
                  <a:pt x="5462" y="1194"/>
                </a:lnTo>
                <a:lnTo>
                  <a:pt x="5472" y="1200"/>
                </a:lnTo>
                <a:lnTo>
                  <a:pt x="5506" y="1222"/>
                </a:lnTo>
                <a:lnTo>
                  <a:pt x="5522" y="1226"/>
                </a:lnTo>
                <a:lnTo>
                  <a:pt x="5530" y="1228"/>
                </a:lnTo>
                <a:lnTo>
                  <a:pt x="5538" y="1228"/>
                </a:lnTo>
                <a:lnTo>
                  <a:pt x="5546" y="1226"/>
                </a:lnTo>
                <a:lnTo>
                  <a:pt x="5554" y="1222"/>
                </a:lnTo>
                <a:lnTo>
                  <a:pt x="5560" y="1218"/>
                </a:lnTo>
                <a:lnTo>
                  <a:pt x="5566" y="1212"/>
                </a:lnTo>
                <a:lnTo>
                  <a:pt x="5568" y="1206"/>
                </a:lnTo>
                <a:lnTo>
                  <a:pt x="5572" y="1204"/>
                </a:lnTo>
                <a:lnTo>
                  <a:pt x="5574" y="1204"/>
                </a:lnTo>
                <a:lnTo>
                  <a:pt x="5578" y="1206"/>
                </a:lnTo>
                <a:lnTo>
                  <a:pt x="5584" y="1208"/>
                </a:lnTo>
                <a:lnTo>
                  <a:pt x="5592" y="1208"/>
                </a:lnTo>
                <a:lnTo>
                  <a:pt x="5602" y="1206"/>
                </a:lnTo>
                <a:lnTo>
                  <a:pt x="5618" y="1202"/>
                </a:lnTo>
                <a:lnTo>
                  <a:pt x="5636" y="1196"/>
                </a:lnTo>
                <a:lnTo>
                  <a:pt x="5656" y="1190"/>
                </a:lnTo>
                <a:lnTo>
                  <a:pt x="5692" y="1184"/>
                </a:lnTo>
                <a:lnTo>
                  <a:pt x="5722" y="1176"/>
                </a:lnTo>
                <a:lnTo>
                  <a:pt x="5734" y="1172"/>
                </a:lnTo>
                <a:lnTo>
                  <a:pt x="5742" y="1166"/>
                </a:lnTo>
                <a:lnTo>
                  <a:pt x="5756" y="1152"/>
                </a:lnTo>
                <a:lnTo>
                  <a:pt x="5770" y="1140"/>
                </a:lnTo>
                <a:lnTo>
                  <a:pt x="5786" y="1132"/>
                </a:lnTo>
                <a:lnTo>
                  <a:pt x="5796" y="1128"/>
                </a:lnTo>
                <a:lnTo>
                  <a:pt x="5806" y="1126"/>
                </a:lnTo>
                <a:lnTo>
                  <a:pt x="5814" y="1124"/>
                </a:lnTo>
                <a:lnTo>
                  <a:pt x="5818" y="1122"/>
                </a:lnTo>
                <a:lnTo>
                  <a:pt x="5818" y="1118"/>
                </a:lnTo>
                <a:lnTo>
                  <a:pt x="5818" y="1114"/>
                </a:lnTo>
                <a:lnTo>
                  <a:pt x="5818" y="1112"/>
                </a:lnTo>
                <a:lnTo>
                  <a:pt x="5818" y="1108"/>
                </a:lnTo>
                <a:lnTo>
                  <a:pt x="5822" y="1106"/>
                </a:lnTo>
                <a:lnTo>
                  <a:pt x="5832" y="1104"/>
                </a:lnTo>
                <a:lnTo>
                  <a:pt x="5846" y="1104"/>
                </a:lnTo>
                <a:lnTo>
                  <a:pt x="5848" y="1102"/>
                </a:lnTo>
                <a:lnTo>
                  <a:pt x="5850" y="1100"/>
                </a:lnTo>
                <a:lnTo>
                  <a:pt x="5854" y="1094"/>
                </a:lnTo>
                <a:lnTo>
                  <a:pt x="5858" y="1092"/>
                </a:lnTo>
                <a:lnTo>
                  <a:pt x="5868" y="1086"/>
                </a:lnTo>
                <a:lnTo>
                  <a:pt x="5882" y="1078"/>
                </a:lnTo>
                <a:lnTo>
                  <a:pt x="5882" y="1076"/>
                </a:lnTo>
                <a:lnTo>
                  <a:pt x="5880" y="1076"/>
                </a:lnTo>
                <a:lnTo>
                  <a:pt x="5864" y="1076"/>
                </a:lnTo>
                <a:lnTo>
                  <a:pt x="5836" y="1078"/>
                </a:lnTo>
                <a:lnTo>
                  <a:pt x="5820" y="1078"/>
                </a:lnTo>
                <a:lnTo>
                  <a:pt x="5806" y="1076"/>
                </a:lnTo>
                <a:lnTo>
                  <a:pt x="5794" y="1070"/>
                </a:lnTo>
                <a:lnTo>
                  <a:pt x="5780" y="1064"/>
                </a:lnTo>
                <a:lnTo>
                  <a:pt x="5768" y="1058"/>
                </a:lnTo>
                <a:lnTo>
                  <a:pt x="5756" y="1056"/>
                </a:lnTo>
                <a:lnTo>
                  <a:pt x="5750" y="1056"/>
                </a:lnTo>
                <a:lnTo>
                  <a:pt x="5742" y="1056"/>
                </a:lnTo>
                <a:lnTo>
                  <a:pt x="5736" y="1060"/>
                </a:lnTo>
                <a:lnTo>
                  <a:pt x="5728" y="1064"/>
                </a:lnTo>
                <a:lnTo>
                  <a:pt x="5722" y="1068"/>
                </a:lnTo>
                <a:lnTo>
                  <a:pt x="5714" y="1070"/>
                </a:lnTo>
                <a:lnTo>
                  <a:pt x="5702" y="1070"/>
                </a:lnTo>
                <a:lnTo>
                  <a:pt x="5696" y="1070"/>
                </a:lnTo>
                <a:lnTo>
                  <a:pt x="5690" y="1070"/>
                </a:lnTo>
                <a:lnTo>
                  <a:pt x="5684" y="1074"/>
                </a:lnTo>
                <a:lnTo>
                  <a:pt x="5676" y="1082"/>
                </a:lnTo>
                <a:lnTo>
                  <a:pt x="5670" y="1086"/>
                </a:lnTo>
                <a:lnTo>
                  <a:pt x="5664" y="1088"/>
                </a:lnTo>
                <a:lnTo>
                  <a:pt x="5660" y="1090"/>
                </a:lnTo>
                <a:lnTo>
                  <a:pt x="5656" y="1090"/>
                </a:lnTo>
                <a:lnTo>
                  <a:pt x="5656" y="1086"/>
                </a:lnTo>
                <a:lnTo>
                  <a:pt x="5656" y="1082"/>
                </a:lnTo>
                <a:lnTo>
                  <a:pt x="5660" y="1078"/>
                </a:lnTo>
                <a:lnTo>
                  <a:pt x="5668" y="1070"/>
                </a:lnTo>
                <a:lnTo>
                  <a:pt x="5678" y="1064"/>
                </a:lnTo>
                <a:lnTo>
                  <a:pt x="5684" y="1062"/>
                </a:lnTo>
                <a:lnTo>
                  <a:pt x="5690" y="1060"/>
                </a:lnTo>
                <a:lnTo>
                  <a:pt x="5694" y="1060"/>
                </a:lnTo>
                <a:lnTo>
                  <a:pt x="5700" y="1064"/>
                </a:lnTo>
                <a:lnTo>
                  <a:pt x="5702" y="1064"/>
                </a:lnTo>
                <a:lnTo>
                  <a:pt x="5706" y="1062"/>
                </a:lnTo>
                <a:lnTo>
                  <a:pt x="5714" y="1056"/>
                </a:lnTo>
                <a:lnTo>
                  <a:pt x="5714" y="1054"/>
                </a:lnTo>
                <a:lnTo>
                  <a:pt x="5714" y="1052"/>
                </a:lnTo>
                <a:lnTo>
                  <a:pt x="5710" y="1052"/>
                </a:lnTo>
                <a:lnTo>
                  <a:pt x="5704" y="1050"/>
                </a:lnTo>
                <a:lnTo>
                  <a:pt x="5680" y="1052"/>
                </a:lnTo>
                <a:lnTo>
                  <a:pt x="5652" y="1056"/>
                </a:lnTo>
                <a:lnTo>
                  <a:pt x="5638" y="1058"/>
                </a:lnTo>
                <a:lnTo>
                  <a:pt x="5634" y="1056"/>
                </a:lnTo>
                <a:lnTo>
                  <a:pt x="5632" y="1052"/>
                </a:lnTo>
                <a:lnTo>
                  <a:pt x="5636" y="1046"/>
                </a:lnTo>
                <a:lnTo>
                  <a:pt x="5640" y="1038"/>
                </a:lnTo>
                <a:lnTo>
                  <a:pt x="5650" y="1022"/>
                </a:lnTo>
                <a:lnTo>
                  <a:pt x="5656" y="1012"/>
                </a:lnTo>
                <a:lnTo>
                  <a:pt x="5658" y="1010"/>
                </a:lnTo>
                <a:lnTo>
                  <a:pt x="5664" y="1016"/>
                </a:lnTo>
                <a:lnTo>
                  <a:pt x="5672" y="1022"/>
                </a:lnTo>
                <a:lnTo>
                  <a:pt x="5676" y="1022"/>
                </a:lnTo>
                <a:lnTo>
                  <a:pt x="5680" y="1022"/>
                </a:lnTo>
                <a:lnTo>
                  <a:pt x="5718" y="1010"/>
                </a:lnTo>
                <a:lnTo>
                  <a:pt x="5732" y="1004"/>
                </a:lnTo>
                <a:lnTo>
                  <a:pt x="5742" y="1000"/>
                </a:lnTo>
                <a:lnTo>
                  <a:pt x="5746" y="996"/>
                </a:lnTo>
                <a:lnTo>
                  <a:pt x="5746" y="990"/>
                </a:lnTo>
                <a:lnTo>
                  <a:pt x="5742" y="986"/>
                </a:lnTo>
                <a:lnTo>
                  <a:pt x="5734" y="982"/>
                </a:lnTo>
                <a:lnTo>
                  <a:pt x="5724" y="980"/>
                </a:lnTo>
                <a:lnTo>
                  <a:pt x="5710" y="976"/>
                </a:lnTo>
                <a:lnTo>
                  <a:pt x="5688" y="972"/>
                </a:lnTo>
                <a:lnTo>
                  <a:pt x="5682" y="970"/>
                </a:lnTo>
                <a:lnTo>
                  <a:pt x="5680" y="968"/>
                </a:lnTo>
                <a:lnTo>
                  <a:pt x="5680" y="966"/>
                </a:lnTo>
                <a:lnTo>
                  <a:pt x="5686" y="966"/>
                </a:lnTo>
                <a:lnTo>
                  <a:pt x="5706" y="966"/>
                </a:lnTo>
                <a:lnTo>
                  <a:pt x="5728" y="970"/>
                </a:lnTo>
                <a:lnTo>
                  <a:pt x="5742" y="974"/>
                </a:lnTo>
                <a:lnTo>
                  <a:pt x="5754" y="980"/>
                </a:lnTo>
                <a:lnTo>
                  <a:pt x="5768" y="986"/>
                </a:lnTo>
                <a:lnTo>
                  <a:pt x="5782" y="990"/>
                </a:lnTo>
                <a:lnTo>
                  <a:pt x="5790" y="996"/>
                </a:lnTo>
                <a:lnTo>
                  <a:pt x="5794" y="1006"/>
                </a:lnTo>
                <a:lnTo>
                  <a:pt x="5796" y="1022"/>
                </a:lnTo>
                <a:lnTo>
                  <a:pt x="5800" y="1030"/>
                </a:lnTo>
                <a:lnTo>
                  <a:pt x="5806" y="1038"/>
                </a:lnTo>
                <a:lnTo>
                  <a:pt x="5814" y="1044"/>
                </a:lnTo>
                <a:lnTo>
                  <a:pt x="5824" y="1048"/>
                </a:lnTo>
                <a:lnTo>
                  <a:pt x="5834" y="1052"/>
                </a:lnTo>
                <a:lnTo>
                  <a:pt x="5844" y="1054"/>
                </a:lnTo>
                <a:lnTo>
                  <a:pt x="5852" y="1054"/>
                </a:lnTo>
                <a:lnTo>
                  <a:pt x="5858" y="1052"/>
                </a:lnTo>
                <a:lnTo>
                  <a:pt x="5866" y="1048"/>
                </a:lnTo>
                <a:lnTo>
                  <a:pt x="5872" y="1048"/>
                </a:lnTo>
                <a:lnTo>
                  <a:pt x="5882" y="1052"/>
                </a:lnTo>
                <a:lnTo>
                  <a:pt x="5896" y="1054"/>
                </a:lnTo>
                <a:lnTo>
                  <a:pt x="5904" y="1054"/>
                </a:lnTo>
                <a:lnTo>
                  <a:pt x="5908" y="1048"/>
                </a:lnTo>
                <a:lnTo>
                  <a:pt x="5908" y="1042"/>
                </a:lnTo>
                <a:lnTo>
                  <a:pt x="5906" y="1032"/>
                </a:lnTo>
                <a:lnTo>
                  <a:pt x="5902" y="1008"/>
                </a:lnTo>
                <a:lnTo>
                  <a:pt x="5900" y="996"/>
                </a:lnTo>
                <a:lnTo>
                  <a:pt x="5900" y="984"/>
                </a:lnTo>
                <a:lnTo>
                  <a:pt x="5900" y="976"/>
                </a:lnTo>
                <a:lnTo>
                  <a:pt x="5898" y="974"/>
                </a:lnTo>
                <a:lnTo>
                  <a:pt x="5896" y="974"/>
                </a:lnTo>
                <a:lnTo>
                  <a:pt x="5892" y="976"/>
                </a:lnTo>
                <a:lnTo>
                  <a:pt x="5886" y="980"/>
                </a:lnTo>
                <a:lnTo>
                  <a:pt x="5880" y="984"/>
                </a:lnTo>
                <a:lnTo>
                  <a:pt x="5874" y="988"/>
                </a:lnTo>
                <a:lnTo>
                  <a:pt x="5868" y="990"/>
                </a:lnTo>
                <a:lnTo>
                  <a:pt x="5868" y="988"/>
                </a:lnTo>
                <a:lnTo>
                  <a:pt x="5866" y="984"/>
                </a:lnTo>
                <a:lnTo>
                  <a:pt x="5864" y="976"/>
                </a:lnTo>
                <a:lnTo>
                  <a:pt x="5866" y="974"/>
                </a:lnTo>
                <a:lnTo>
                  <a:pt x="5868" y="972"/>
                </a:lnTo>
                <a:lnTo>
                  <a:pt x="5876" y="970"/>
                </a:lnTo>
                <a:lnTo>
                  <a:pt x="5880" y="968"/>
                </a:lnTo>
                <a:lnTo>
                  <a:pt x="5886" y="960"/>
                </a:lnTo>
                <a:lnTo>
                  <a:pt x="5890" y="956"/>
                </a:lnTo>
                <a:lnTo>
                  <a:pt x="5892" y="954"/>
                </a:lnTo>
                <a:lnTo>
                  <a:pt x="5890" y="954"/>
                </a:lnTo>
                <a:lnTo>
                  <a:pt x="5880" y="958"/>
                </a:lnTo>
                <a:lnTo>
                  <a:pt x="5870" y="960"/>
                </a:lnTo>
                <a:lnTo>
                  <a:pt x="5866" y="960"/>
                </a:lnTo>
                <a:lnTo>
                  <a:pt x="5866" y="954"/>
                </a:lnTo>
                <a:lnTo>
                  <a:pt x="5868" y="948"/>
                </a:lnTo>
                <a:lnTo>
                  <a:pt x="5866" y="944"/>
                </a:lnTo>
                <a:lnTo>
                  <a:pt x="5862" y="940"/>
                </a:lnTo>
                <a:lnTo>
                  <a:pt x="5856" y="936"/>
                </a:lnTo>
                <a:lnTo>
                  <a:pt x="5838" y="932"/>
                </a:lnTo>
                <a:lnTo>
                  <a:pt x="5816" y="924"/>
                </a:lnTo>
                <a:lnTo>
                  <a:pt x="5796" y="918"/>
                </a:lnTo>
                <a:lnTo>
                  <a:pt x="5786" y="912"/>
                </a:lnTo>
                <a:lnTo>
                  <a:pt x="5780" y="906"/>
                </a:lnTo>
                <a:lnTo>
                  <a:pt x="5780" y="902"/>
                </a:lnTo>
                <a:lnTo>
                  <a:pt x="5780" y="900"/>
                </a:lnTo>
                <a:lnTo>
                  <a:pt x="5780" y="896"/>
                </a:lnTo>
                <a:lnTo>
                  <a:pt x="5778" y="890"/>
                </a:lnTo>
                <a:lnTo>
                  <a:pt x="5770" y="884"/>
                </a:lnTo>
                <a:lnTo>
                  <a:pt x="5762" y="880"/>
                </a:lnTo>
                <a:lnTo>
                  <a:pt x="5758" y="874"/>
                </a:lnTo>
                <a:lnTo>
                  <a:pt x="5760" y="870"/>
                </a:lnTo>
                <a:lnTo>
                  <a:pt x="5760" y="866"/>
                </a:lnTo>
                <a:lnTo>
                  <a:pt x="5758" y="862"/>
                </a:lnTo>
                <a:lnTo>
                  <a:pt x="5752" y="856"/>
                </a:lnTo>
                <a:lnTo>
                  <a:pt x="5738" y="852"/>
                </a:lnTo>
                <a:lnTo>
                  <a:pt x="5714" y="844"/>
                </a:lnTo>
                <a:lnTo>
                  <a:pt x="5724" y="846"/>
                </a:lnTo>
                <a:lnTo>
                  <a:pt x="5732" y="844"/>
                </a:lnTo>
                <a:lnTo>
                  <a:pt x="5740" y="840"/>
                </a:lnTo>
                <a:lnTo>
                  <a:pt x="5748" y="836"/>
                </a:lnTo>
                <a:lnTo>
                  <a:pt x="5764" y="828"/>
                </a:lnTo>
                <a:lnTo>
                  <a:pt x="5784" y="816"/>
                </a:lnTo>
                <a:lnTo>
                  <a:pt x="5790" y="816"/>
                </a:lnTo>
                <a:lnTo>
                  <a:pt x="5796" y="814"/>
                </a:lnTo>
                <a:lnTo>
                  <a:pt x="5810" y="818"/>
                </a:lnTo>
                <a:lnTo>
                  <a:pt x="5824" y="824"/>
                </a:lnTo>
                <a:lnTo>
                  <a:pt x="5838" y="832"/>
                </a:lnTo>
                <a:lnTo>
                  <a:pt x="5852" y="838"/>
                </a:lnTo>
                <a:lnTo>
                  <a:pt x="5866" y="842"/>
                </a:lnTo>
                <a:lnTo>
                  <a:pt x="5874" y="842"/>
                </a:lnTo>
                <a:lnTo>
                  <a:pt x="5880" y="842"/>
                </a:lnTo>
                <a:lnTo>
                  <a:pt x="5888" y="840"/>
                </a:lnTo>
                <a:lnTo>
                  <a:pt x="5894" y="836"/>
                </a:lnTo>
                <a:lnTo>
                  <a:pt x="5906" y="828"/>
                </a:lnTo>
                <a:lnTo>
                  <a:pt x="5916" y="826"/>
                </a:lnTo>
                <a:lnTo>
                  <a:pt x="5922" y="826"/>
                </a:lnTo>
                <a:lnTo>
                  <a:pt x="5928" y="828"/>
                </a:lnTo>
                <a:lnTo>
                  <a:pt x="5932" y="828"/>
                </a:lnTo>
                <a:lnTo>
                  <a:pt x="5936" y="828"/>
                </a:lnTo>
                <a:lnTo>
                  <a:pt x="5942" y="826"/>
                </a:lnTo>
                <a:lnTo>
                  <a:pt x="5948" y="818"/>
                </a:lnTo>
                <a:lnTo>
                  <a:pt x="5954" y="808"/>
                </a:lnTo>
                <a:lnTo>
                  <a:pt x="5954" y="804"/>
                </a:lnTo>
                <a:lnTo>
                  <a:pt x="5952" y="802"/>
                </a:lnTo>
                <a:lnTo>
                  <a:pt x="5948" y="796"/>
                </a:lnTo>
                <a:lnTo>
                  <a:pt x="5940" y="792"/>
                </a:lnTo>
                <a:lnTo>
                  <a:pt x="5930" y="788"/>
                </a:lnTo>
                <a:lnTo>
                  <a:pt x="5916" y="788"/>
                </a:lnTo>
                <a:lnTo>
                  <a:pt x="5890" y="786"/>
                </a:lnTo>
                <a:lnTo>
                  <a:pt x="5880" y="784"/>
                </a:lnTo>
                <a:lnTo>
                  <a:pt x="5876" y="782"/>
                </a:lnTo>
                <a:lnTo>
                  <a:pt x="5876" y="780"/>
                </a:lnTo>
                <a:lnTo>
                  <a:pt x="5876" y="774"/>
                </a:lnTo>
                <a:lnTo>
                  <a:pt x="5882" y="768"/>
                </a:lnTo>
                <a:lnTo>
                  <a:pt x="5890" y="762"/>
                </a:lnTo>
                <a:lnTo>
                  <a:pt x="5902" y="756"/>
                </a:lnTo>
                <a:lnTo>
                  <a:pt x="5914" y="752"/>
                </a:lnTo>
                <a:lnTo>
                  <a:pt x="5928" y="752"/>
                </a:lnTo>
                <a:lnTo>
                  <a:pt x="5940" y="754"/>
                </a:lnTo>
                <a:lnTo>
                  <a:pt x="5948" y="756"/>
                </a:lnTo>
                <a:lnTo>
                  <a:pt x="5958" y="764"/>
                </a:lnTo>
                <a:lnTo>
                  <a:pt x="5964" y="768"/>
                </a:lnTo>
                <a:lnTo>
                  <a:pt x="5970" y="768"/>
                </a:lnTo>
                <a:lnTo>
                  <a:pt x="5978" y="768"/>
                </a:lnTo>
                <a:lnTo>
                  <a:pt x="5990" y="764"/>
                </a:lnTo>
                <a:lnTo>
                  <a:pt x="5998" y="760"/>
                </a:lnTo>
                <a:lnTo>
                  <a:pt x="6002" y="756"/>
                </a:lnTo>
                <a:lnTo>
                  <a:pt x="6002" y="752"/>
                </a:lnTo>
                <a:lnTo>
                  <a:pt x="5998" y="748"/>
                </a:lnTo>
                <a:lnTo>
                  <a:pt x="5992" y="744"/>
                </a:lnTo>
                <a:lnTo>
                  <a:pt x="5982" y="742"/>
                </a:lnTo>
                <a:lnTo>
                  <a:pt x="5970" y="740"/>
                </a:lnTo>
                <a:lnTo>
                  <a:pt x="5956" y="738"/>
                </a:lnTo>
                <a:lnTo>
                  <a:pt x="5948" y="736"/>
                </a:lnTo>
                <a:lnTo>
                  <a:pt x="5944" y="734"/>
                </a:lnTo>
                <a:lnTo>
                  <a:pt x="5940" y="732"/>
                </a:lnTo>
                <a:lnTo>
                  <a:pt x="5938" y="728"/>
                </a:lnTo>
                <a:lnTo>
                  <a:pt x="5936" y="718"/>
                </a:lnTo>
                <a:lnTo>
                  <a:pt x="5940" y="708"/>
                </a:lnTo>
                <a:lnTo>
                  <a:pt x="5944" y="700"/>
                </a:lnTo>
                <a:lnTo>
                  <a:pt x="5950" y="692"/>
                </a:lnTo>
                <a:lnTo>
                  <a:pt x="5954" y="692"/>
                </a:lnTo>
                <a:lnTo>
                  <a:pt x="5958" y="690"/>
                </a:lnTo>
                <a:lnTo>
                  <a:pt x="5960" y="692"/>
                </a:lnTo>
                <a:lnTo>
                  <a:pt x="5964" y="694"/>
                </a:lnTo>
                <a:lnTo>
                  <a:pt x="5970" y="700"/>
                </a:lnTo>
                <a:lnTo>
                  <a:pt x="5976" y="702"/>
                </a:lnTo>
                <a:lnTo>
                  <a:pt x="5984" y="702"/>
                </a:lnTo>
                <a:lnTo>
                  <a:pt x="5990" y="698"/>
                </a:lnTo>
                <a:lnTo>
                  <a:pt x="5996" y="692"/>
                </a:lnTo>
                <a:lnTo>
                  <a:pt x="5998" y="686"/>
                </a:lnTo>
                <a:lnTo>
                  <a:pt x="5996" y="678"/>
                </a:lnTo>
                <a:lnTo>
                  <a:pt x="5992" y="668"/>
                </a:lnTo>
                <a:lnTo>
                  <a:pt x="5988" y="662"/>
                </a:lnTo>
                <a:lnTo>
                  <a:pt x="5986" y="658"/>
                </a:lnTo>
                <a:lnTo>
                  <a:pt x="5990" y="656"/>
                </a:lnTo>
                <a:lnTo>
                  <a:pt x="5994" y="656"/>
                </a:lnTo>
                <a:lnTo>
                  <a:pt x="5996" y="654"/>
                </a:lnTo>
                <a:lnTo>
                  <a:pt x="5980" y="646"/>
                </a:lnTo>
                <a:lnTo>
                  <a:pt x="5968" y="640"/>
                </a:lnTo>
                <a:lnTo>
                  <a:pt x="5964" y="636"/>
                </a:lnTo>
                <a:lnTo>
                  <a:pt x="5964" y="632"/>
                </a:lnTo>
                <a:lnTo>
                  <a:pt x="5968" y="632"/>
                </a:lnTo>
                <a:lnTo>
                  <a:pt x="5976" y="628"/>
                </a:lnTo>
                <a:lnTo>
                  <a:pt x="5980" y="624"/>
                </a:lnTo>
                <a:lnTo>
                  <a:pt x="5978" y="618"/>
                </a:lnTo>
                <a:lnTo>
                  <a:pt x="5976" y="616"/>
                </a:lnTo>
                <a:lnTo>
                  <a:pt x="5972" y="614"/>
                </a:lnTo>
                <a:lnTo>
                  <a:pt x="5962" y="612"/>
                </a:lnTo>
                <a:lnTo>
                  <a:pt x="5934" y="612"/>
                </a:lnTo>
                <a:lnTo>
                  <a:pt x="5922" y="612"/>
                </a:lnTo>
                <a:lnTo>
                  <a:pt x="5910" y="610"/>
                </a:lnTo>
                <a:lnTo>
                  <a:pt x="5902" y="608"/>
                </a:lnTo>
                <a:lnTo>
                  <a:pt x="5900" y="604"/>
                </a:lnTo>
                <a:lnTo>
                  <a:pt x="5898" y="600"/>
                </a:lnTo>
                <a:lnTo>
                  <a:pt x="5898" y="596"/>
                </a:lnTo>
                <a:lnTo>
                  <a:pt x="5898" y="594"/>
                </a:lnTo>
                <a:lnTo>
                  <a:pt x="5892" y="588"/>
                </a:lnTo>
                <a:lnTo>
                  <a:pt x="5884" y="584"/>
                </a:lnTo>
                <a:lnTo>
                  <a:pt x="5876" y="582"/>
                </a:lnTo>
                <a:lnTo>
                  <a:pt x="5868" y="580"/>
                </a:lnTo>
                <a:lnTo>
                  <a:pt x="5864" y="576"/>
                </a:lnTo>
                <a:lnTo>
                  <a:pt x="5864" y="574"/>
                </a:lnTo>
                <a:lnTo>
                  <a:pt x="5864" y="572"/>
                </a:lnTo>
                <a:lnTo>
                  <a:pt x="5868" y="568"/>
                </a:lnTo>
                <a:lnTo>
                  <a:pt x="5876" y="564"/>
                </a:lnTo>
                <a:lnTo>
                  <a:pt x="5882" y="566"/>
                </a:lnTo>
                <a:lnTo>
                  <a:pt x="5886" y="570"/>
                </a:lnTo>
                <a:lnTo>
                  <a:pt x="5890" y="574"/>
                </a:lnTo>
                <a:lnTo>
                  <a:pt x="5894" y="578"/>
                </a:lnTo>
                <a:lnTo>
                  <a:pt x="5900" y="580"/>
                </a:lnTo>
                <a:lnTo>
                  <a:pt x="5908" y="580"/>
                </a:lnTo>
                <a:lnTo>
                  <a:pt x="5918" y="572"/>
                </a:lnTo>
                <a:lnTo>
                  <a:pt x="5930" y="566"/>
                </a:lnTo>
                <a:lnTo>
                  <a:pt x="5944" y="560"/>
                </a:lnTo>
                <a:lnTo>
                  <a:pt x="5956" y="558"/>
                </a:lnTo>
                <a:lnTo>
                  <a:pt x="5968" y="558"/>
                </a:lnTo>
                <a:lnTo>
                  <a:pt x="5980" y="560"/>
                </a:lnTo>
                <a:lnTo>
                  <a:pt x="5992" y="564"/>
                </a:lnTo>
                <a:lnTo>
                  <a:pt x="6014" y="572"/>
                </a:lnTo>
                <a:lnTo>
                  <a:pt x="6024" y="576"/>
                </a:lnTo>
                <a:lnTo>
                  <a:pt x="6032" y="574"/>
                </a:lnTo>
                <a:lnTo>
                  <a:pt x="6038" y="570"/>
                </a:lnTo>
                <a:lnTo>
                  <a:pt x="6042" y="562"/>
                </a:lnTo>
                <a:lnTo>
                  <a:pt x="6044" y="554"/>
                </a:lnTo>
                <a:lnTo>
                  <a:pt x="6044" y="546"/>
                </a:lnTo>
                <a:lnTo>
                  <a:pt x="6038" y="536"/>
                </a:lnTo>
                <a:lnTo>
                  <a:pt x="6032" y="528"/>
                </a:lnTo>
                <a:lnTo>
                  <a:pt x="6022" y="522"/>
                </a:lnTo>
                <a:lnTo>
                  <a:pt x="6018" y="522"/>
                </a:lnTo>
                <a:lnTo>
                  <a:pt x="6012" y="524"/>
                </a:lnTo>
                <a:lnTo>
                  <a:pt x="6008" y="528"/>
                </a:lnTo>
                <a:lnTo>
                  <a:pt x="6002" y="532"/>
                </a:lnTo>
                <a:lnTo>
                  <a:pt x="5994" y="532"/>
                </a:lnTo>
                <a:lnTo>
                  <a:pt x="5984" y="530"/>
                </a:lnTo>
                <a:lnTo>
                  <a:pt x="5968" y="522"/>
                </a:lnTo>
                <a:lnTo>
                  <a:pt x="5942" y="506"/>
                </a:lnTo>
                <a:lnTo>
                  <a:pt x="5938" y="500"/>
                </a:lnTo>
                <a:lnTo>
                  <a:pt x="5938" y="498"/>
                </a:lnTo>
                <a:lnTo>
                  <a:pt x="5944" y="496"/>
                </a:lnTo>
                <a:lnTo>
                  <a:pt x="5952" y="498"/>
                </a:lnTo>
                <a:lnTo>
                  <a:pt x="5982" y="504"/>
                </a:lnTo>
                <a:lnTo>
                  <a:pt x="6006" y="508"/>
                </a:lnTo>
                <a:lnTo>
                  <a:pt x="6010" y="506"/>
                </a:lnTo>
                <a:lnTo>
                  <a:pt x="6010" y="504"/>
                </a:lnTo>
                <a:lnTo>
                  <a:pt x="6004" y="500"/>
                </a:lnTo>
                <a:lnTo>
                  <a:pt x="5992" y="496"/>
                </a:lnTo>
                <a:lnTo>
                  <a:pt x="5956" y="480"/>
                </a:lnTo>
                <a:lnTo>
                  <a:pt x="5936" y="474"/>
                </a:lnTo>
                <a:lnTo>
                  <a:pt x="5922" y="472"/>
                </a:lnTo>
                <a:lnTo>
                  <a:pt x="5914" y="476"/>
                </a:lnTo>
                <a:lnTo>
                  <a:pt x="5910" y="480"/>
                </a:lnTo>
                <a:lnTo>
                  <a:pt x="5906" y="494"/>
                </a:lnTo>
                <a:lnTo>
                  <a:pt x="5902" y="500"/>
                </a:lnTo>
                <a:lnTo>
                  <a:pt x="5896" y="502"/>
                </a:lnTo>
                <a:lnTo>
                  <a:pt x="5892" y="502"/>
                </a:lnTo>
                <a:lnTo>
                  <a:pt x="5890" y="502"/>
                </a:lnTo>
                <a:lnTo>
                  <a:pt x="5888" y="500"/>
                </a:lnTo>
                <a:lnTo>
                  <a:pt x="5888" y="496"/>
                </a:lnTo>
                <a:lnTo>
                  <a:pt x="5890" y="488"/>
                </a:lnTo>
                <a:lnTo>
                  <a:pt x="5896" y="478"/>
                </a:lnTo>
                <a:lnTo>
                  <a:pt x="5910" y="452"/>
                </a:lnTo>
                <a:lnTo>
                  <a:pt x="5916" y="438"/>
                </a:lnTo>
                <a:lnTo>
                  <a:pt x="5922" y="424"/>
                </a:lnTo>
                <a:lnTo>
                  <a:pt x="5926" y="414"/>
                </a:lnTo>
                <a:lnTo>
                  <a:pt x="5934" y="406"/>
                </a:lnTo>
                <a:lnTo>
                  <a:pt x="5940" y="404"/>
                </a:lnTo>
                <a:lnTo>
                  <a:pt x="5948" y="402"/>
                </a:lnTo>
                <a:lnTo>
                  <a:pt x="5960" y="404"/>
                </a:lnTo>
                <a:lnTo>
                  <a:pt x="5966" y="402"/>
                </a:lnTo>
                <a:lnTo>
                  <a:pt x="5970" y="400"/>
                </a:lnTo>
                <a:lnTo>
                  <a:pt x="5982" y="392"/>
                </a:lnTo>
                <a:lnTo>
                  <a:pt x="5996" y="380"/>
                </a:lnTo>
                <a:lnTo>
                  <a:pt x="6002" y="376"/>
                </a:lnTo>
                <a:lnTo>
                  <a:pt x="6004" y="370"/>
                </a:lnTo>
                <a:lnTo>
                  <a:pt x="6004" y="368"/>
                </a:lnTo>
                <a:lnTo>
                  <a:pt x="5996" y="364"/>
                </a:lnTo>
                <a:lnTo>
                  <a:pt x="5988" y="362"/>
                </a:lnTo>
                <a:lnTo>
                  <a:pt x="5984" y="358"/>
                </a:lnTo>
                <a:lnTo>
                  <a:pt x="5980" y="354"/>
                </a:lnTo>
                <a:lnTo>
                  <a:pt x="5980" y="348"/>
                </a:lnTo>
                <a:lnTo>
                  <a:pt x="5982" y="342"/>
                </a:lnTo>
                <a:lnTo>
                  <a:pt x="5986" y="338"/>
                </a:lnTo>
                <a:lnTo>
                  <a:pt x="5994" y="336"/>
                </a:lnTo>
                <a:lnTo>
                  <a:pt x="6006" y="334"/>
                </a:lnTo>
                <a:lnTo>
                  <a:pt x="6026" y="332"/>
                </a:lnTo>
                <a:lnTo>
                  <a:pt x="6040" y="328"/>
                </a:lnTo>
                <a:lnTo>
                  <a:pt x="6052" y="322"/>
                </a:lnTo>
                <a:lnTo>
                  <a:pt x="6064" y="310"/>
                </a:lnTo>
                <a:lnTo>
                  <a:pt x="6066" y="306"/>
                </a:lnTo>
                <a:lnTo>
                  <a:pt x="6066" y="304"/>
                </a:lnTo>
                <a:lnTo>
                  <a:pt x="6066" y="302"/>
                </a:lnTo>
                <a:lnTo>
                  <a:pt x="6062" y="300"/>
                </a:lnTo>
                <a:lnTo>
                  <a:pt x="6052" y="298"/>
                </a:lnTo>
                <a:lnTo>
                  <a:pt x="6036" y="300"/>
                </a:lnTo>
                <a:lnTo>
                  <a:pt x="5998" y="306"/>
                </a:lnTo>
                <a:lnTo>
                  <a:pt x="5980" y="312"/>
                </a:lnTo>
                <a:lnTo>
                  <a:pt x="5962" y="318"/>
                </a:lnTo>
                <a:lnTo>
                  <a:pt x="5948" y="320"/>
                </a:lnTo>
                <a:lnTo>
                  <a:pt x="5946" y="320"/>
                </a:lnTo>
                <a:lnTo>
                  <a:pt x="5944" y="318"/>
                </a:lnTo>
                <a:lnTo>
                  <a:pt x="5944" y="316"/>
                </a:lnTo>
                <a:lnTo>
                  <a:pt x="5944" y="312"/>
                </a:lnTo>
                <a:lnTo>
                  <a:pt x="5950" y="306"/>
                </a:lnTo>
                <a:lnTo>
                  <a:pt x="5960" y="298"/>
                </a:lnTo>
                <a:lnTo>
                  <a:pt x="5974" y="290"/>
                </a:lnTo>
                <a:lnTo>
                  <a:pt x="5988" y="286"/>
                </a:lnTo>
                <a:lnTo>
                  <a:pt x="5996" y="286"/>
                </a:lnTo>
                <a:lnTo>
                  <a:pt x="6004" y="288"/>
                </a:lnTo>
                <a:lnTo>
                  <a:pt x="6018" y="290"/>
                </a:lnTo>
                <a:lnTo>
                  <a:pt x="6034" y="292"/>
                </a:lnTo>
                <a:lnTo>
                  <a:pt x="6050" y="292"/>
                </a:lnTo>
                <a:lnTo>
                  <a:pt x="6064" y="290"/>
                </a:lnTo>
                <a:lnTo>
                  <a:pt x="6092" y="284"/>
                </a:lnTo>
                <a:lnTo>
                  <a:pt x="6116" y="274"/>
                </a:lnTo>
                <a:lnTo>
                  <a:pt x="6122" y="270"/>
                </a:lnTo>
                <a:lnTo>
                  <a:pt x="6122" y="268"/>
                </a:lnTo>
                <a:lnTo>
                  <a:pt x="6122" y="266"/>
                </a:lnTo>
                <a:lnTo>
                  <a:pt x="6116" y="264"/>
                </a:lnTo>
                <a:lnTo>
                  <a:pt x="6106" y="262"/>
                </a:lnTo>
                <a:lnTo>
                  <a:pt x="6082" y="260"/>
                </a:lnTo>
                <a:lnTo>
                  <a:pt x="6068" y="260"/>
                </a:lnTo>
                <a:lnTo>
                  <a:pt x="6056" y="262"/>
                </a:lnTo>
                <a:lnTo>
                  <a:pt x="6042" y="262"/>
                </a:lnTo>
                <a:lnTo>
                  <a:pt x="6026" y="262"/>
                </a:lnTo>
                <a:lnTo>
                  <a:pt x="5990" y="260"/>
                </a:lnTo>
                <a:lnTo>
                  <a:pt x="5970" y="258"/>
                </a:lnTo>
                <a:lnTo>
                  <a:pt x="5988" y="258"/>
                </a:lnTo>
                <a:lnTo>
                  <a:pt x="6004" y="258"/>
                </a:lnTo>
                <a:lnTo>
                  <a:pt x="6018" y="258"/>
                </a:lnTo>
                <a:lnTo>
                  <a:pt x="6028" y="254"/>
                </a:lnTo>
                <a:lnTo>
                  <a:pt x="6036" y="252"/>
                </a:lnTo>
                <a:lnTo>
                  <a:pt x="6050" y="246"/>
                </a:lnTo>
                <a:lnTo>
                  <a:pt x="6058" y="246"/>
                </a:lnTo>
                <a:lnTo>
                  <a:pt x="6068" y="248"/>
                </a:lnTo>
                <a:lnTo>
                  <a:pt x="6080" y="248"/>
                </a:lnTo>
                <a:lnTo>
                  <a:pt x="6090" y="250"/>
                </a:lnTo>
                <a:lnTo>
                  <a:pt x="6112" y="248"/>
                </a:lnTo>
                <a:lnTo>
                  <a:pt x="6136" y="244"/>
                </a:lnTo>
                <a:lnTo>
                  <a:pt x="6166" y="242"/>
                </a:lnTo>
                <a:lnTo>
                  <a:pt x="6178" y="240"/>
                </a:lnTo>
                <a:lnTo>
                  <a:pt x="6180" y="238"/>
                </a:lnTo>
                <a:lnTo>
                  <a:pt x="6180" y="236"/>
                </a:lnTo>
                <a:lnTo>
                  <a:pt x="6178" y="232"/>
                </a:lnTo>
                <a:lnTo>
                  <a:pt x="6172" y="228"/>
                </a:lnTo>
                <a:lnTo>
                  <a:pt x="6166" y="224"/>
                </a:lnTo>
                <a:lnTo>
                  <a:pt x="6166" y="220"/>
                </a:lnTo>
                <a:lnTo>
                  <a:pt x="6166" y="218"/>
                </a:lnTo>
                <a:lnTo>
                  <a:pt x="6170" y="218"/>
                </a:lnTo>
                <a:lnTo>
                  <a:pt x="6184" y="216"/>
                </a:lnTo>
                <a:lnTo>
                  <a:pt x="6196" y="216"/>
                </a:lnTo>
                <a:lnTo>
                  <a:pt x="6208" y="214"/>
                </a:lnTo>
                <a:lnTo>
                  <a:pt x="6218" y="210"/>
                </a:lnTo>
                <a:lnTo>
                  <a:pt x="6228" y="206"/>
                </a:lnTo>
                <a:lnTo>
                  <a:pt x="6248" y="194"/>
                </a:lnTo>
                <a:lnTo>
                  <a:pt x="6272" y="182"/>
                </a:lnTo>
                <a:lnTo>
                  <a:pt x="6278" y="180"/>
                </a:lnTo>
                <a:lnTo>
                  <a:pt x="6278" y="176"/>
                </a:lnTo>
                <a:lnTo>
                  <a:pt x="6276" y="172"/>
                </a:lnTo>
                <a:lnTo>
                  <a:pt x="6270" y="170"/>
                </a:lnTo>
                <a:lnTo>
                  <a:pt x="6250" y="164"/>
                </a:lnTo>
                <a:lnTo>
                  <a:pt x="6224" y="158"/>
                </a:lnTo>
                <a:lnTo>
                  <a:pt x="6192" y="154"/>
                </a:lnTo>
                <a:lnTo>
                  <a:pt x="6160" y="150"/>
                </a:lnTo>
                <a:lnTo>
                  <a:pt x="6128" y="148"/>
                </a:lnTo>
                <a:lnTo>
                  <a:pt x="6100" y="148"/>
                </a:lnTo>
                <a:lnTo>
                  <a:pt x="6080" y="152"/>
                </a:lnTo>
                <a:lnTo>
                  <a:pt x="6066" y="156"/>
                </a:lnTo>
                <a:lnTo>
                  <a:pt x="6056" y="164"/>
                </a:lnTo>
                <a:lnTo>
                  <a:pt x="6050" y="172"/>
                </a:lnTo>
                <a:lnTo>
                  <a:pt x="6046" y="178"/>
                </a:lnTo>
                <a:lnTo>
                  <a:pt x="6040" y="184"/>
                </a:lnTo>
                <a:lnTo>
                  <a:pt x="6034" y="186"/>
                </a:lnTo>
                <a:lnTo>
                  <a:pt x="6024" y="186"/>
                </a:lnTo>
                <a:lnTo>
                  <a:pt x="6012" y="182"/>
                </a:lnTo>
                <a:lnTo>
                  <a:pt x="6000" y="182"/>
                </a:lnTo>
                <a:lnTo>
                  <a:pt x="5976" y="182"/>
                </a:lnTo>
                <a:lnTo>
                  <a:pt x="5964" y="182"/>
                </a:lnTo>
                <a:lnTo>
                  <a:pt x="5962" y="182"/>
                </a:lnTo>
                <a:lnTo>
                  <a:pt x="5962" y="180"/>
                </a:lnTo>
                <a:lnTo>
                  <a:pt x="5966" y="176"/>
                </a:lnTo>
                <a:lnTo>
                  <a:pt x="5970" y="172"/>
                </a:lnTo>
                <a:lnTo>
                  <a:pt x="5970" y="170"/>
                </a:lnTo>
                <a:lnTo>
                  <a:pt x="5966" y="170"/>
                </a:lnTo>
                <a:lnTo>
                  <a:pt x="5956" y="172"/>
                </a:lnTo>
                <a:lnTo>
                  <a:pt x="5944" y="176"/>
                </a:lnTo>
                <a:lnTo>
                  <a:pt x="5928" y="184"/>
                </a:lnTo>
                <a:lnTo>
                  <a:pt x="5910" y="194"/>
                </a:lnTo>
                <a:lnTo>
                  <a:pt x="5888" y="210"/>
                </a:lnTo>
                <a:lnTo>
                  <a:pt x="5866" y="224"/>
                </a:lnTo>
                <a:lnTo>
                  <a:pt x="5846" y="234"/>
                </a:lnTo>
                <a:lnTo>
                  <a:pt x="5832" y="240"/>
                </a:lnTo>
                <a:lnTo>
                  <a:pt x="5822" y="244"/>
                </a:lnTo>
                <a:lnTo>
                  <a:pt x="5820" y="244"/>
                </a:lnTo>
                <a:lnTo>
                  <a:pt x="5818" y="242"/>
                </a:lnTo>
                <a:lnTo>
                  <a:pt x="5820" y="238"/>
                </a:lnTo>
                <a:lnTo>
                  <a:pt x="5828" y="228"/>
                </a:lnTo>
                <a:lnTo>
                  <a:pt x="5844" y="216"/>
                </a:lnTo>
                <a:lnTo>
                  <a:pt x="5862" y="200"/>
                </a:lnTo>
                <a:lnTo>
                  <a:pt x="5876" y="186"/>
                </a:lnTo>
                <a:lnTo>
                  <a:pt x="5886" y="172"/>
                </a:lnTo>
                <a:lnTo>
                  <a:pt x="5888" y="166"/>
                </a:lnTo>
                <a:lnTo>
                  <a:pt x="5890" y="160"/>
                </a:lnTo>
                <a:lnTo>
                  <a:pt x="5890" y="154"/>
                </a:lnTo>
                <a:lnTo>
                  <a:pt x="5888" y="150"/>
                </a:lnTo>
                <a:lnTo>
                  <a:pt x="5884" y="146"/>
                </a:lnTo>
                <a:lnTo>
                  <a:pt x="5878" y="142"/>
                </a:lnTo>
                <a:lnTo>
                  <a:pt x="5872" y="140"/>
                </a:lnTo>
                <a:lnTo>
                  <a:pt x="5864" y="138"/>
                </a:lnTo>
                <a:lnTo>
                  <a:pt x="5842" y="136"/>
                </a:lnTo>
                <a:lnTo>
                  <a:pt x="5820" y="138"/>
                </a:lnTo>
                <a:lnTo>
                  <a:pt x="5808" y="142"/>
                </a:lnTo>
                <a:lnTo>
                  <a:pt x="5802" y="146"/>
                </a:lnTo>
                <a:lnTo>
                  <a:pt x="5798" y="150"/>
                </a:lnTo>
                <a:lnTo>
                  <a:pt x="5798" y="156"/>
                </a:lnTo>
                <a:lnTo>
                  <a:pt x="5794" y="162"/>
                </a:lnTo>
                <a:lnTo>
                  <a:pt x="5788" y="166"/>
                </a:lnTo>
                <a:lnTo>
                  <a:pt x="5776" y="172"/>
                </a:lnTo>
                <a:lnTo>
                  <a:pt x="5746" y="178"/>
                </a:lnTo>
                <a:lnTo>
                  <a:pt x="5722" y="182"/>
                </a:lnTo>
                <a:lnTo>
                  <a:pt x="5714" y="180"/>
                </a:lnTo>
                <a:lnTo>
                  <a:pt x="5712" y="180"/>
                </a:lnTo>
                <a:lnTo>
                  <a:pt x="5716" y="176"/>
                </a:lnTo>
                <a:lnTo>
                  <a:pt x="5728" y="170"/>
                </a:lnTo>
                <a:lnTo>
                  <a:pt x="5752" y="160"/>
                </a:lnTo>
                <a:lnTo>
                  <a:pt x="5760" y="154"/>
                </a:lnTo>
                <a:lnTo>
                  <a:pt x="5760" y="152"/>
                </a:lnTo>
                <a:lnTo>
                  <a:pt x="5762" y="150"/>
                </a:lnTo>
                <a:lnTo>
                  <a:pt x="5760" y="148"/>
                </a:lnTo>
                <a:lnTo>
                  <a:pt x="5756" y="146"/>
                </a:lnTo>
                <a:lnTo>
                  <a:pt x="5744" y="144"/>
                </a:lnTo>
                <a:lnTo>
                  <a:pt x="5722" y="142"/>
                </a:lnTo>
                <a:lnTo>
                  <a:pt x="5688" y="140"/>
                </a:lnTo>
                <a:lnTo>
                  <a:pt x="5648" y="140"/>
                </a:lnTo>
                <a:lnTo>
                  <a:pt x="5606" y="144"/>
                </a:lnTo>
                <a:lnTo>
                  <a:pt x="5566" y="152"/>
                </a:lnTo>
                <a:lnTo>
                  <a:pt x="5530" y="158"/>
                </a:lnTo>
                <a:lnTo>
                  <a:pt x="5472" y="170"/>
                </a:lnTo>
                <a:lnTo>
                  <a:pt x="5454" y="174"/>
                </a:lnTo>
                <a:lnTo>
                  <a:pt x="5448" y="174"/>
                </a:lnTo>
                <a:lnTo>
                  <a:pt x="5444" y="174"/>
                </a:lnTo>
                <a:lnTo>
                  <a:pt x="5440" y="170"/>
                </a:lnTo>
                <a:lnTo>
                  <a:pt x="5438" y="168"/>
                </a:lnTo>
                <a:lnTo>
                  <a:pt x="5440" y="164"/>
                </a:lnTo>
                <a:lnTo>
                  <a:pt x="5442" y="162"/>
                </a:lnTo>
                <a:lnTo>
                  <a:pt x="5454" y="156"/>
                </a:lnTo>
                <a:lnTo>
                  <a:pt x="5472" y="150"/>
                </a:lnTo>
                <a:lnTo>
                  <a:pt x="5522" y="142"/>
                </a:lnTo>
                <a:lnTo>
                  <a:pt x="5580" y="134"/>
                </a:lnTo>
                <a:lnTo>
                  <a:pt x="5608" y="130"/>
                </a:lnTo>
                <a:lnTo>
                  <a:pt x="5638" y="128"/>
                </a:lnTo>
                <a:lnTo>
                  <a:pt x="5700" y="130"/>
                </a:lnTo>
                <a:lnTo>
                  <a:pt x="5762" y="128"/>
                </a:lnTo>
                <a:lnTo>
                  <a:pt x="5792" y="126"/>
                </a:lnTo>
                <a:lnTo>
                  <a:pt x="5820" y="122"/>
                </a:lnTo>
                <a:lnTo>
                  <a:pt x="5856" y="114"/>
                </a:lnTo>
                <a:lnTo>
                  <a:pt x="5890" y="102"/>
                </a:lnTo>
                <a:lnTo>
                  <a:pt x="5902" y="96"/>
                </a:lnTo>
                <a:lnTo>
                  <a:pt x="5908" y="92"/>
                </a:lnTo>
                <a:lnTo>
                  <a:pt x="5908" y="90"/>
                </a:lnTo>
                <a:lnTo>
                  <a:pt x="5906" y="88"/>
                </a:lnTo>
                <a:lnTo>
                  <a:pt x="5898" y="84"/>
                </a:lnTo>
                <a:lnTo>
                  <a:pt x="5870" y="78"/>
                </a:lnTo>
                <a:lnTo>
                  <a:pt x="5840" y="70"/>
                </a:lnTo>
                <a:lnTo>
                  <a:pt x="5824" y="68"/>
                </a:lnTo>
                <a:lnTo>
                  <a:pt x="5806" y="68"/>
                </a:lnTo>
                <a:lnTo>
                  <a:pt x="5788" y="68"/>
                </a:lnTo>
                <a:lnTo>
                  <a:pt x="5770" y="72"/>
                </a:lnTo>
                <a:lnTo>
                  <a:pt x="5750" y="74"/>
                </a:lnTo>
                <a:lnTo>
                  <a:pt x="5752" y="72"/>
                </a:lnTo>
                <a:lnTo>
                  <a:pt x="5758" y="68"/>
                </a:lnTo>
                <a:lnTo>
                  <a:pt x="5766" y="64"/>
                </a:lnTo>
                <a:lnTo>
                  <a:pt x="5772" y="58"/>
                </a:lnTo>
                <a:lnTo>
                  <a:pt x="5774" y="54"/>
                </a:lnTo>
                <a:lnTo>
                  <a:pt x="5774" y="52"/>
                </a:lnTo>
                <a:lnTo>
                  <a:pt x="5772" y="48"/>
                </a:lnTo>
                <a:lnTo>
                  <a:pt x="5768" y="46"/>
                </a:lnTo>
                <a:lnTo>
                  <a:pt x="5758" y="42"/>
                </a:lnTo>
                <a:lnTo>
                  <a:pt x="5748" y="40"/>
                </a:lnTo>
                <a:lnTo>
                  <a:pt x="5736" y="42"/>
                </a:lnTo>
                <a:lnTo>
                  <a:pt x="5720" y="44"/>
                </a:lnTo>
                <a:lnTo>
                  <a:pt x="5704" y="48"/>
                </a:lnTo>
                <a:lnTo>
                  <a:pt x="5682" y="50"/>
                </a:lnTo>
                <a:lnTo>
                  <a:pt x="5658" y="50"/>
                </a:lnTo>
                <a:lnTo>
                  <a:pt x="5630" y="50"/>
                </a:lnTo>
                <a:lnTo>
                  <a:pt x="5602" y="48"/>
                </a:lnTo>
                <a:lnTo>
                  <a:pt x="5580" y="48"/>
                </a:lnTo>
                <a:lnTo>
                  <a:pt x="5560" y="50"/>
                </a:lnTo>
                <a:lnTo>
                  <a:pt x="5544" y="54"/>
                </a:lnTo>
                <a:lnTo>
                  <a:pt x="5514" y="60"/>
                </a:lnTo>
                <a:lnTo>
                  <a:pt x="5496" y="60"/>
                </a:lnTo>
                <a:lnTo>
                  <a:pt x="5476" y="60"/>
                </a:lnTo>
                <a:lnTo>
                  <a:pt x="5458" y="58"/>
                </a:lnTo>
                <a:lnTo>
                  <a:pt x="5452" y="56"/>
                </a:lnTo>
                <a:lnTo>
                  <a:pt x="5454" y="54"/>
                </a:lnTo>
                <a:lnTo>
                  <a:pt x="5464" y="52"/>
                </a:lnTo>
                <a:lnTo>
                  <a:pt x="5528" y="46"/>
                </a:lnTo>
                <a:lnTo>
                  <a:pt x="5572" y="44"/>
                </a:lnTo>
                <a:lnTo>
                  <a:pt x="5630" y="40"/>
                </a:lnTo>
                <a:lnTo>
                  <a:pt x="5690" y="38"/>
                </a:lnTo>
                <a:lnTo>
                  <a:pt x="5732" y="34"/>
                </a:lnTo>
                <a:lnTo>
                  <a:pt x="5736" y="32"/>
                </a:lnTo>
                <a:lnTo>
                  <a:pt x="5738" y="30"/>
                </a:lnTo>
                <a:lnTo>
                  <a:pt x="5738" y="28"/>
                </a:lnTo>
                <a:lnTo>
                  <a:pt x="5734" y="28"/>
                </a:lnTo>
                <a:lnTo>
                  <a:pt x="5718" y="24"/>
                </a:lnTo>
                <a:lnTo>
                  <a:pt x="5694" y="20"/>
                </a:lnTo>
                <a:lnTo>
                  <a:pt x="5634" y="12"/>
                </a:lnTo>
                <a:lnTo>
                  <a:pt x="5568" y="6"/>
                </a:lnTo>
                <a:lnTo>
                  <a:pt x="5522" y="2"/>
                </a:lnTo>
                <a:lnTo>
                  <a:pt x="5484" y="0"/>
                </a:lnTo>
                <a:lnTo>
                  <a:pt x="5454" y="0"/>
                </a:lnTo>
                <a:lnTo>
                  <a:pt x="5430" y="2"/>
                </a:lnTo>
                <a:lnTo>
                  <a:pt x="5388" y="6"/>
                </a:lnTo>
                <a:lnTo>
                  <a:pt x="5366" y="6"/>
                </a:lnTo>
                <a:lnTo>
                  <a:pt x="5340" y="6"/>
                </a:lnTo>
                <a:lnTo>
                  <a:pt x="5316" y="6"/>
                </a:lnTo>
                <a:lnTo>
                  <a:pt x="5304" y="8"/>
                </a:lnTo>
                <a:lnTo>
                  <a:pt x="5298" y="10"/>
                </a:lnTo>
                <a:lnTo>
                  <a:pt x="5294" y="14"/>
                </a:lnTo>
                <a:lnTo>
                  <a:pt x="5294" y="16"/>
                </a:lnTo>
                <a:lnTo>
                  <a:pt x="5294" y="18"/>
                </a:lnTo>
                <a:lnTo>
                  <a:pt x="5288" y="18"/>
                </a:lnTo>
                <a:lnTo>
                  <a:pt x="5278" y="16"/>
                </a:lnTo>
                <a:lnTo>
                  <a:pt x="5258" y="12"/>
                </a:lnTo>
                <a:lnTo>
                  <a:pt x="5246" y="12"/>
                </a:lnTo>
                <a:lnTo>
                  <a:pt x="5236" y="16"/>
                </a:lnTo>
                <a:lnTo>
                  <a:pt x="5220" y="16"/>
                </a:lnTo>
                <a:lnTo>
                  <a:pt x="5210" y="16"/>
                </a:lnTo>
                <a:lnTo>
                  <a:pt x="5204" y="20"/>
                </a:lnTo>
                <a:lnTo>
                  <a:pt x="5202" y="22"/>
                </a:lnTo>
                <a:lnTo>
                  <a:pt x="5202" y="26"/>
                </a:lnTo>
                <a:lnTo>
                  <a:pt x="5206" y="32"/>
                </a:lnTo>
                <a:lnTo>
                  <a:pt x="5214" y="36"/>
                </a:lnTo>
                <a:lnTo>
                  <a:pt x="5224" y="40"/>
                </a:lnTo>
                <a:lnTo>
                  <a:pt x="5238" y="42"/>
                </a:lnTo>
                <a:lnTo>
                  <a:pt x="5248" y="44"/>
                </a:lnTo>
                <a:lnTo>
                  <a:pt x="5252" y="46"/>
                </a:lnTo>
                <a:lnTo>
                  <a:pt x="5248" y="48"/>
                </a:lnTo>
                <a:lnTo>
                  <a:pt x="5242" y="48"/>
                </a:lnTo>
                <a:lnTo>
                  <a:pt x="5224" y="52"/>
                </a:lnTo>
                <a:lnTo>
                  <a:pt x="5214" y="54"/>
                </a:lnTo>
                <a:lnTo>
                  <a:pt x="5208" y="56"/>
                </a:lnTo>
                <a:lnTo>
                  <a:pt x="5192" y="60"/>
                </a:lnTo>
                <a:lnTo>
                  <a:pt x="5168" y="64"/>
                </a:lnTo>
                <a:lnTo>
                  <a:pt x="5154" y="64"/>
                </a:lnTo>
                <a:lnTo>
                  <a:pt x="5140" y="64"/>
                </a:lnTo>
                <a:lnTo>
                  <a:pt x="5126" y="60"/>
                </a:lnTo>
                <a:lnTo>
                  <a:pt x="5114" y="56"/>
                </a:lnTo>
                <a:lnTo>
                  <a:pt x="5092" y="46"/>
                </a:lnTo>
                <a:lnTo>
                  <a:pt x="5078" y="40"/>
                </a:lnTo>
                <a:lnTo>
                  <a:pt x="5064" y="38"/>
                </a:lnTo>
                <a:lnTo>
                  <a:pt x="5048" y="34"/>
                </a:lnTo>
                <a:lnTo>
                  <a:pt x="5030" y="34"/>
                </a:lnTo>
                <a:lnTo>
                  <a:pt x="5012" y="36"/>
                </a:lnTo>
                <a:lnTo>
                  <a:pt x="4992" y="38"/>
                </a:lnTo>
                <a:lnTo>
                  <a:pt x="4950" y="44"/>
                </a:lnTo>
                <a:lnTo>
                  <a:pt x="4914" y="48"/>
                </a:lnTo>
                <a:lnTo>
                  <a:pt x="4900" y="50"/>
                </a:lnTo>
                <a:lnTo>
                  <a:pt x="4890" y="52"/>
                </a:lnTo>
                <a:lnTo>
                  <a:pt x="4886" y="56"/>
                </a:lnTo>
                <a:lnTo>
                  <a:pt x="4884" y="58"/>
                </a:lnTo>
                <a:lnTo>
                  <a:pt x="4884" y="60"/>
                </a:lnTo>
                <a:lnTo>
                  <a:pt x="4890" y="64"/>
                </a:lnTo>
                <a:lnTo>
                  <a:pt x="4900" y="66"/>
                </a:lnTo>
                <a:lnTo>
                  <a:pt x="4928" y="66"/>
                </a:lnTo>
                <a:lnTo>
                  <a:pt x="4966" y="66"/>
                </a:lnTo>
                <a:lnTo>
                  <a:pt x="5006" y="66"/>
                </a:lnTo>
                <a:lnTo>
                  <a:pt x="5046" y="68"/>
                </a:lnTo>
                <a:lnTo>
                  <a:pt x="5082" y="72"/>
                </a:lnTo>
                <a:lnTo>
                  <a:pt x="5116" y="76"/>
                </a:lnTo>
                <a:lnTo>
                  <a:pt x="5150" y="82"/>
                </a:lnTo>
                <a:lnTo>
                  <a:pt x="5162" y="84"/>
                </a:lnTo>
                <a:lnTo>
                  <a:pt x="5168" y="88"/>
                </a:lnTo>
                <a:lnTo>
                  <a:pt x="5168" y="90"/>
                </a:lnTo>
                <a:lnTo>
                  <a:pt x="5162" y="92"/>
                </a:lnTo>
                <a:lnTo>
                  <a:pt x="5144" y="92"/>
                </a:lnTo>
                <a:lnTo>
                  <a:pt x="5132" y="90"/>
                </a:lnTo>
                <a:lnTo>
                  <a:pt x="5118" y="88"/>
                </a:lnTo>
                <a:lnTo>
                  <a:pt x="5104" y="84"/>
                </a:lnTo>
                <a:lnTo>
                  <a:pt x="5088" y="82"/>
                </a:lnTo>
                <a:lnTo>
                  <a:pt x="5050" y="78"/>
                </a:lnTo>
                <a:lnTo>
                  <a:pt x="4946" y="74"/>
                </a:lnTo>
                <a:lnTo>
                  <a:pt x="4928" y="74"/>
                </a:lnTo>
                <a:lnTo>
                  <a:pt x="4926" y="76"/>
                </a:lnTo>
                <a:lnTo>
                  <a:pt x="4928" y="78"/>
                </a:lnTo>
                <a:lnTo>
                  <a:pt x="4942" y="84"/>
                </a:lnTo>
                <a:lnTo>
                  <a:pt x="4964" y="92"/>
                </a:lnTo>
                <a:lnTo>
                  <a:pt x="4984" y="100"/>
                </a:lnTo>
                <a:lnTo>
                  <a:pt x="5000" y="106"/>
                </a:lnTo>
                <a:lnTo>
                  <a:pt x="5004" y="110"/>
                </a:lnTo>
                <a:lnTo>
                  <a:pt x="5004" y="112"/>
                </a:lnTo>
                <a:lnTo>
                  <a:pt x="5000" y="114"/>
                </a:lnTo>
                <a:lnTo>
                  <a:pt x="4990" y="116"/>
                </a:lnTo>
                <a:lnTo>
                  <a:pt x="4984" y="118"/>
                </a:lnTo>
                <a:lnTo>
                  <a:pt x="4978" y="118"/>
                </a:lnTo>
                <a:lnTo>
                  <a:pt x="4976" y="122"/>
                </a:lnTo>
                <a:lnTo>
                  <a:pt x="4974" y="124"/>
                </a:lnTo>
                <a:lnTo>
                  <a:pt x="4972" y="132"/>
                </a:lnTo>
                <a:lnTo>
                  <a:pt x="4976" y="140"/>
                </a:lnTo>
                <a:lnTo>
                  <a:pt x="4978" y="148"/>
                </a:lnTo>
                <a:lnTo>
                  <a:pt x="4978" y="154"/>
                </a:lnTo>
                <a:lnTo>
                  <a:pt x="4978" y="158"/>
                </a:lnTo>
                <a:lnTo>
                  <a:pt x="4976" y="160"/>
                </a:lnTo>
                <a:lnTo>
                  <a:pt x="4974" y="162"/>
                </a:lnTo>
                <a:lnTo>
                  <a:pt x="4968" y="162"/>
                </a:lnTo>
                <a:lnTo>
                  <a:pt x="4958" y="162"/>
                </a:lnTo>
                <a:lnTo>
                  <a:pt x="4950" y="160"/>
                </a:lnTo>
                <a:lnTo>
                  <a:pt x="4944" y="156"/>
                </a:lnTo>
                <a:lnTo>
                  <a:pt x="4938" y="152"/>
                </a:lnTo>
                <a:lnTo>
                  <a:pt x="4930" y="146"/>
                </a:lnTo>
                <a:lnTo>
                  <a:pt x="4920" y="140"/>
                </a:lnTo>
                <a:lnTo>
                  <a:pt x="4906" y="136"/>
                </a:lnTo>
                <a:lnTo>
                  <a:pt x="4888" y="132"/>
                </a:lnTo>
                <a:lnTo>
                  <a:pt x="4870" y="128"/>
                </a:lnTo>
                <a:lnTo>
                  <a:pt x="4852" y="124"/>
                </a:lnTo>
                <a:lnTo>
                  <a:pt x="4822" y="112"/>
                </a:lnTo>
                <a:lnTo>
                  <a:pt x="4790" y="104"/>
                </a:lnTo>
                <a:lnTo>
                  <a:pt x="4772" y="100"/>
                </a:lnTo>
                <a:lnTo>
                  <a:pt x="4752" y="98"/>
                </a:lnTo>
                <a:lnTo>
                  <a:pt x="4732" y="98"/>
                </a:lnTo>
                <a:lnTo>
                  <a:pt x="4720" y="98"/>
                </a:lnTo>
                <a:lnTo>
                  <a:pt x="4712" y="102"/>
                </a:lnTo>
                <a:lnTo>
                  <a:pt x="4710" y="104"/>
                </a:lnTo>
                <a:lnTo>
                  <a:pt x="4710" y="106"/>
                </a:lnTo>
                <a:lnTo>
                  <a:pt x="4714" y="110"/>
                </a:lnTo>
                <a:lnTo>
                  <a:pt x="4722" y="118"/>
                </a:lnTo>
                <a:lnTo>
                  <a:pt x="4750" y="138"/>
                </a:lnTo>
                <a:lnTo>
                  <a:pt x="4764" y="146"/>
                </a:lnTo>
                <a:lnTo>
                  <a:pt x="4766" y="148"/>
                </a:lnTo>
                <a:lnTo>
                  <a:pt x="4764" y="150"/>
                </a:lnTo>
                <a:lnTo>
                  <a:pt x="4758" y="150"/>
                </a:lnTo>
                <a:lnTo>
                  <a:pt x="4748" y="148"/>
                </a:lnTo>
                <a:lnTo>
                  <a:pt x="4736" y="146"/>
                </a:lnTo>
                <a:lnTo>
                  <a:pt x="4724" y="146"/>
                </a:lnTo>
                <a:lnTo>
                  <a:pt x="4722" y="148"/>
                </a:lnTo>
                <a:lnTo>
                  <a:pt x="4720" y="150"/>
                </a:lnTo>
                <a:lnTo>
                  <a:pt x="4718" y="154"/>
                </a:lnTo>
                <a:lnTo>
                  <a:pt x="4722" y="158"/>
                </a:lnTo>
                <a:lnTo>
                  <a:pt x="4722" y="160"/>
                </a:lnTo>
                <a:lnTo>
                  <a:pt x="4714" y="158"/>
                </a:lnTo>
                <a:lnTo>
                  <a:pt x="4704" y="154"/>
                </a:lnTo>
                <a:lnTo>
                  <a:pt x="4688" y="150"/>
                </a:lnTo>
                <a:lnTo>
                  <a:pt x="4670" y="146"/>
                </a:lnTo>
                <a:lnTo>
                  <a:pt x="4660" y="146"/>
                </a:lnTo>
                <a:lnTo>
                  <a:pt x="4650" y="148"/>
                </a:lnTo>
                <a:lnTo>
                  <a:pt x="4642" y="150"/>
                </a:lnTo>
                <a:lnTo>
                  <a:pt x="4634" y="156"/>
                </a:lnTo>
                <a:lnTo>
                  <a:pt x="4626" y="162"/>
                </a:lnTo>
                <a:lnTo>
                  <a:pt x="4618" y="172"/>
                </a:lnTo>
                <a:lnTo>
                  <a:pt x="4606" y="190"/>
                </a:lnTo>
                <a:lnTo>
                  <a:pt x="4610" y="180"/>
                </a:lnTo>
                <a:lnTo>
                  <a:pt x="4612" y="168"/>
                </a:lnTo>
                <a:lnTo>
                  <a:pt x="4614" y="154"/>
                </a:lnTo>
                <a:lnTo>
                  <a:pt x="4610" y="138"/>
                </a:lnTo>
                <a:lnTo>
                  <a:pt x="4608" y="130"/>
                </a:lnTo>
                <a:lnTo>
                  <a:pt x="4604" y="124"/>
                </a:lnTo>
                <a:lnTo>
                  <a:pt x="4592" y="114"/>
                </a:lnTo>
                <a:lnTo>
                  <a:pt x="4582" y="108"/>
                </a:lnTo>
                <a:lnTo>
                  <a:pt x="4568" y="106"/>
                </a:lnTo>
                <a:lnTo>
                  <a:pt x="4554" y="108"/>
                </a:lnTo>
                <a:lnTo>
                  <a:pt x="4508" y="118"/>
                </a:lnTo>
                <a:lnTo>
                  <a:pt x="4476" y="124"/>
                </a:lnTo>
                <a:lnTo>
                  <a:pt x="4436" y="130"/>
                </a:lnTo>
                <a:lnTo>
                  <a:pt x="4394" y="134"/>
                </a:lnTo>
                <a:lnTo>
                  <a:pt x="4362" y="140"/>
                </a:lnTo>
                <a:lnTo>
                  <a:pt x="4338" y="144"/>
                </a:lnTo>
                <a:lnTo>
                  <a:pt x="4320" y="150"/>
                </a:lnTo>
                <a:lnTo>
                  <a:pt x="4308" y="156"/>
                </a:lnTo>
                <a:lnTo>
                  <a:pt x="4302" y="162"/>
                </a:lnTo>
                <a:lnTo>
                  <a:pt x="4302" y="166"/>
                </a:lnTo>
                <a:lnTo>
                  <a:pt x="4302" y="170"/>
                </a:lnTo>
                <a:lnTo>
                  <a:pt x="4306" y="176"/>
                </a:lnTo>
                <a:close/>
                <a:moveTo>
                  <a:pt x="5340" y="5242"/>
                </a:moveTo>
                <a:lnTo>
                  <a:pt x="5340" y="5242"/>
                </a:lnTo>
                <a:lnTo>
                  <a:pt x="5332" y="5236"/>
                </a:lnTo>
                <a:lnTo>
                  <a:pt x="5326" y="5232"/>
                </a:lnTo>
                <a:lnTo>
                  <a:pt x="5320" y="5232"/>
                </a:lnTo>
                <a:lnTo>
                  <a:pt x="5314" y="5234"/>
                </a:lnTo>
                <a:lnTo>
                  <a:pt x="5306" y="5234"/>
                </a:lnTo>
                <a:lnTo>
                  <a:pt x="5298" y="5234"/>
                </a:lnTo>
                <a:lnTo>
                  <a:pt x="5286" y="5230"/>
                </a:lnTo>
                <a:lnTo>
                  <a:pt x="5270" y="5222"/>
                </a:lnTo>
                <a:lnTo>
                  <a:pt x="5256" y="5212"/>
                </a:lnTo>
                <a:lnTo>
                  <a:pt x="5246" y="5204"/>
                </a:lnTo>
                <a:lnTo>
                  <a:pt x="5240" y="5198"/>
                </a:lnTo>
                <a:lnTo>
                  <a:pt x="5236" y="5192"/>
                </a:lnTo>
                <a:lnTo>
                  <a:pt x="5230" y="5178"/>
                </a:lnTo>
                <a:lnTo>
                  <a:pt x="5224" y="5172"/>
                </a:lnTo>
                <a:lnTo>
                  <a:pt x="5214" y="5162"/>
                </a:lnTo>
                <a:lnTo>
                  <a:pt x="5194" y="5144"/>
                </a:lnTo>
                <a:lnTo>
                  <a:pt x="5186" y="5136"/>
                </a:lnTo>
                <a:lnTo>
                  <a:pt x="5176" y="5130"/>
                </a:lnTo>
                <a:lnTo>
                  <a:pt x="5166" y="5126"/>
                </a:lnTo>
                <a:lnTo>
                  <a:pt x="5156" y="5124"/>
                </a:lnTo>
                <a:lnTo>
                  <a:pt x="5144" y="5122"/>
                </a:lnTo>
                <a:lnTo>
                  <a:pt x="5128" y="5124"/>
                </a:lnTo>
                <a:lnTo>
                  <a:pt x="5114" y="5126"/>
                </a:lnTo>
                <a:lnTo>
                  <a:pt x="5100" y="5126"/>
                </a:lnTo>
                <a:lnTo>
                  <a:pt x="5086" y="5124"/>
                </a:lnTo>
                <a:lnTo>
                  <a:pt x="5074" y="5122"/>
                </a:lnTo>
                <a:lnTo>
                  <a:pt x="5052" y="5114"/>
                </a:lnTo>
                <a:lnTo>
                  <a:pt x="5032" y="5106"/>
                </a:lnTo>
                <a:lnTo>
                  <a:pt x="5026" y="5104"/>
                </a:lnTo>
                <a:lnTo>
                  <a:pt x="5022" y="5104"/>
                </a:lnTo>
                <a:lnTo>
                  <a:pt x="5014" y="5108"/>
                </a:lnTo>
                <a:lnTo>
                  <a:pt x="5004" y="5114"/>
                </a:lnTo>
                <a:lnTo>
                  <a:pt x="4996" y="5120"/>
                </a:lnTo>
                <a:lnTo>
                  <a:pt x="4984" y="5134"/>
                </a:lnTo>
                <a:lnTo>
                  <a:pt x="4980" y="5136"/>
                </a:lnTo>
                <a:lnTo>
                  <a:pt x="4978" y="5136"/>
                </a:lnTo>
                <a:lnTo>
                  <a:pt x="4976" y="5136"/>
                </a:lnTo>
                <a:lnTo>
                  <a:pt x="4974" y="5130"/>
                </a:lnTo>
                <a:lnTo>
                  <a:pt x="4976" y="5126"/>
                </a:lnTo>
                <a:lnTo>
                  <a:pt x="4980" y="5112"/>
                </a:lnTo>
                <a:lnTo>
                  <a:pt x="4984" y="5100"/>
                </a:lnTo>
                <a:lnTo>
                  <a:pt x="4984" y="5094"/>
                </a:lnTo>
                <a:lnTo>
                  <a:pt x="4982" y="5092"/>
                </a:lnTo>
                <a:lnTo>
                  <a:pt x="4980" y="5086"/>
                </a:lnTo>
                <a:lnTo>
                  <a:pt x="4978" y="5082"/>
                </a:lnTo>
                <a:lnTo>
                  <a:pt x="4974" y="5072"/>
                </a:lnTo>
                <a:lnTo>
                  <a:pt x="4972" y="5068"/>
                </a:lnTo>
                <a:lnTo>
                  <a:pt x="4968" y="5064"/>
                </a:lnTo>
                <a:lnTo>
                  <a:pt x="4960" y="5060"/>
                </a:lnTo>
                <a:lnTo>
                  <a:pt x="4952" y="5058"/>
                </a:lnTo>
                <a:lnTo>
                  <a:pt x="4942" y="5054"/>
                </a:lnTo>
                <a:lnTo>
                  <a:pt x="4934" y="5050"/>
                </a:lnTo>
                <a:lnTo>
                  <a:pt x="4924" y="5042"/>
                </a:lnTo>
                <a:lnTo>
                  <a:pt x="4916" y="5036"/>
                </a:lnTo>
                <a:lnTo>
                  <a:pt x="4912" y="5034"/>
                </a:lnTo>
                <a:lnTo>
                  <a:pt x="4906" y="5032"/>
                </a:lnTo>
                <a:lnTo>
                  <a:pt x="4896" y="5032"/>
                </a:lnTo>
                <a:lnTo>
                  <a:pt x="4888" y="5028"/>
                </a:lnTo>
                <a:lnTo>
                  <a:pt x="4878" y="5024"/>
                </a:lnTo>
                <a:lnTo>
                  <a:pt x="4858" y="5020"/>
                </a:lnTo>
                <a:lnTo>
                  <a:pt x="4852" y="5022"/>
                </a:lnTo>
                <a:lnTo>
                  <a:pt x="4846" y="5022"/>
                </a:lnTo>
                <a:lnTo>
                  <a:pt x="4836" y="5028"/>
                </a:lnTo>
                <a:lnTo>
                  <a:pt x="4828" y="5036"/>
                </a:lnTo>
                <a:lnTo>
                  <a:pt x="4822" y="5046"/>
                </a:lnTo>
                <a:lnTo>
                  <a:pt x="4814" y="5060"/>
                </a:lnTo>
                <a:lnTo>
                  <a:pt x="4810" y="5060"/>
                </a:lnTo>
                <a:lnTo>
                  <a:pt x="4808" y="5056"/>
                </a:lnTo>
                <a:lnTo>
                  <a:pt x="4806" y="5048"/>
                </a:lnTo>
                <a:lnTo>
                  <a:pt x="4810" y="5040"/>
                </a:lnTo>
                <a:lnTo>
                  <a:pt x="4818" y="5026"/>
                </a:lnTo>
                <a:lnTo>
                  <a:pt x="4822" y="5018"/>
                </a:lnTo>
                <a:lnTo>
                  <a:pt x="4822" y="5012"/>
                </a:lnTo>
                <a:lnTo>
                  <a:pt x="4822" y="5008"/>
                </a:lnTo>
                <a:lnTo>
                  <a:pt x="4820" y="5006"/>
                </a:lnTo>
                <a:lnTo>
                  <a:pt x="4810" y="5000"/>
                </a:lnTo>
                <a:lnTo>
                  <a:pt x="4792" y="4996"/>
                </a:lnTo>
                <a:lnTo>
                  <a:pt x="4784" y="4998"/>
                </a:lnTo>
                <a:lnTo>
                  <a:pt x="4774" y="4998"/>
                </a:lnTo>
                <a:lnTo>
                  <a:pt x="4752" y="4996"/>
                </a:lnTo>
                <a:lnTo>
                  <a:pt x="4742" y="4994"/>
                </a:lnTo>
                <a:lnTo>
                  <a:pt x="4736" y="4998"/>
                </a:lnTo>
                <a:lnTo>
                  <a:pt x="4730" y="5002"/>
                </a:lnTo>
                <a:lnTo>
                  <a:pt x="4728" y="5010"/>
                </a:lnTo>
                <a:lnTo>
                  <a:pt x="4726" y="5018"/>
                </a:lnTo>
                <a:lnTo>
                  <a:pt x="4724" y="5026"/>
                </a:lnTo>
                <a:lnTo>
                  <a:pt x="4726" y="5040"/>
                </a:lnTo>
                <a:lnTo>
                  <a:pt x="4722" y="5036"/>
                </a:lnTo>
                <a:lnTo>
                  <a:pt x="4720" y="5036"/>
                </a:lnTo>
                <a:lnTo>
                  <a:pt x="4712" y="5042"/>
                </a:lnTo>
                <a:lnTo>
                  <a:pt x="4710" y="5044"/>
                </a:lnTo>
                <a:lnTo>
                  <a:pt x="4708" y="5044"/>
                </a:lnTo>
                <a:lnTo>
                  <a:pt x="4708" y="5042"/>
                </a:lnTo>
                <a:lnTo>
                  <a:pt x="4710" y="5034"/>
                </a:lnTo>
                <a:lnTo>
                  <a:pt x="4712" y="5026"/>
                </a:lnTo>
                <a:lnTo>
                  <a:pt x="4710" y="5020"/>
                </a:lnTo>
                <a:lnTo>
                  <a:pt x="4706" y="5020"/>
                </a:lnTo>
                <a:lnTo>
                  <a:pt x="4702" y="5020"/>
                </a:lnTo>
                <a:lnTo>
                  <a:pt x="4694" y="5024"/>
                </a:lnTo>
                <a:lnTo>
                  <a:pt x="4696" y="5020"/>
                </a:lnTo>
                <a:lnTo>
                  <a:pt x="4698" y="5014"/>
                </a:lnTo>
                <a:lnTo>
                  <a:pt x="4698" y="5010"/>
                </a:lnTo>
                <a:lnTo>
                  <a:pt x="4700" y="5004"/>
                </a:lnTo>
                <a:lnTo>
                  <a:pt x="4700" y="5000"/>
                </a:lnTo>
                <a:lnTo>
                  <a:pt x="4702" y="4996"/>
                </a:lnTo>
                <a:lnTo>
                  <a:pt x="4706" y="4994"/>
                </a:lnTo>
                <a:lnTo>
                  <a:pt x="4714" y="4990"/>
                </a:lnTo>
                <a:lnTo>
                  <a:pt x="4720" y="4986"/>
                </a:lnTo>
                <a:lnTo>
                  <a:pt x="4726" y="4980"/>
                </a:lnTo>
                <a:lnTo>
                  <a:pt x="4736" y="4964"/>
                </a:lnTo>
                <a:lnTo>
                  <a:pt x="4746" y="4950"/>
                </a:lnTo>
                <a:lnTo>
                  <a:pt x="4750" y="4944"/>
                </a:lnTo>
                <a:lnTo>
                  <a:pt x="4756" y="4940"/>
                </a:lnTo>
                <a:lnTo>
                  <a:pt x="4760" y="4938"/>
                </a:lnTo>
                <a:lnTo>
                  <a:pt x="4762" y="4932"/>
                </a:lnTo>
                <a:lnTo>
                  <a:pt x="4762" y="4926"/>
                </a:lnTo>
                <a:lnTo>
                  <a:pt x="4762" y="4918"/>
                </a:lnTo>
                <a:lnTo>
                  <a:pt x="4760" y="4912"/>
                </a:lnTo>
                <a:lnTo>
                  <a:pt x="4756" y="4906"/>
                </a:lnTo>
                <a:lnTo>
                  <a:pt x="4752" y="4902"/>
                </a:lnTo>
                <a:lnTo>
                  <a:pt x="4748" y="4902"/>
                </a:lnTo>
                <a:lnTo>
                  <a:pt x="4740" y="4902"/>
                </a:lnTo>
                <a:lnTo>
                  <a:pt x="4736" y="4900"/>
                </a:lnTo>
                <a:lnTo>
                  <a:pt x="4736" y="4896"/>
                </a:lnTo>
                <a:lnTo>
                  <a:pt x="4734" y="4892"/>
                </a:lnTo>
                <a:lnTo>
                  <a:pt x="4732" y="4886"/>
                </a:lnTo>
                <a:lnTo>
                  <a:pt x="4730" y="4884"/>
                </a:lnTo>
                <a:lnTo>
                  <a:pt x="4730" y="4882"/>
                </a:lnTo>
                <a:lnTo>
                  <a:pt x="4730" y="4878"/>
                </a:lnTo>
                <a:lnTo>
                  <a:pt x="4728" y="4874"/>
                </a:lnTo>
                <a:lnTo>
                  <a:pt x="4726" y="4870"/>
                </a:lnTo>
                <a:lnTo>
                  <a:pt x="4724" y="4868"/>
                </a:lnTo>
                <a:lnTo>
                  <a:pt x="4722" y="4864"/>
                </a:lnTo>
                <a:lnTo>
                  <a:pt x="4722" y="4860"/>
                </a:lnTo>
                <a:lnTo>
                  <a:pt x="4722" y="4854"/>
                </a:lnTo>
                <a:lnTo>
                  <a:pt x="4718" y="4848"/>
                </a:lnTo>
                <a:lnTo>
                  <a:pt x="4716" y="4828"/>
                </a:lnTo>
                <a:lnTo>
                  <a:pt x="4714" y="4806"/>
                </a:lnTo>
                <a:lnTo>
                  <a:pt x="4714" y="4800"/>
                </a:lnTo>
                <a:lnTo>
                  <a:pt x="4712" y="4800"/>
                </a:lnTo>
                <a:lnTo>
                  <a:pt x="4710" y="4798"/>
                </a:lnTo>
                <a:lnTo>
                  <a:pt x="4708" y="4794"/>
                </a:lnTo>
                <a:lnTo>
                  <a:pt x="4702" y="4780"/>
                </a:lnTo>
                <a:lnTo>
                  <a:pt x="4698" y="4776"/>
                </a:lnTo>
                <a:lnTo>
                  <a:pt x="4696" y="4776"/>
                </a:lnTo>
                <a:lnTo>
                  <a:pt x="4694" y="4778"/>
                </a:lnTo>
                <a:lnTo>
                  <a:pt x="4694" y="4780"/>
                </a:lnTo>
                <a:lnTo>
                  <a:pt x="4694" y="4784"/>
                </a:lnTo>
                <a:lnTo>
                  <a:pt x="4690" y="4792"/>
                </a:lnTo>
                <a:lnTo>
                  <a:pt x="4688" y="4790"/>
                </a:lnTo>
                <a:lnTo>
                  <a:pt x="4688" y="4786"/>
                </a:lnTo>
                <a:lnTo>
                  <a:pt x="4688" y="4782"/>
                </a:lnTo>
                <a:lnTo>
                  <a:pt x="4688" y="4778"/>
                </a:lnTo>
                <a:lnTo>
                  <a:pt x="4684" y="4764"/>
                </a:lnTo>
                <a:lnTo>
                  <a:pt x="4684" y="4762"/>
                </a:lnTo>
                <a:lnTo>
                  <a:pt x="4682" y="4764"/>
                </a:lnTo>
                <a:lnTo>
                  <a:pt x="4680" y="4766"/>
                </a:lnTo>
                <a:lnTo>
                  <a:pt x="4676" y="4764"/>
                </a:lnTo>
                <a:lnTo>
                  <a:pt x="4674" y="4758"/>
                </a:lnTo>
                <a:lnTo>
                  <a:pt x="4672" y="4754"/>
                </a:lnTo>
                <a:lnTo>
                  <a:pt x="4668" y="4752"/>
                </a:lnTo>
                <a:lnTo>
                  <a:pt x="4662" y="4748"/>
                </a:lnTo>
                <a:lnTo>
                  <a:pt x="4654" y="4744"/>
                </a:lnTo>
                <a:lnTo>
                  <a:pt x="4650" y="4740"/>
                </a:lnTo>
                <a:lnTo>
                  <a:pt x="4648" y="4734"/>
                </a:lnTo>
                <a:lnTo>
                  <a:pt x="4644" y="4730"/>
                </a:lnTo>
                <a:lnTo>
                  <a:pt x="4640" y="4726"/>
                </a:lnTo>
                <a:lnTo>
                  <a:pt x="4632" y="4722"/>
                </a:lnTo>
                <a:lnTo>
                  <a:pt x="4622" y="4718"/>
                </a:lnTo>
                <a:lnTo>
                  <a:pt x="4610" y="4712"/>
                </a:lnTo>
                <a:lnTo>
                  <a:pt x="4598" y="4708"/>
                </a:lnTo>
                <a:lnTo>
                  <a:pt x="4568" y="4698"/>
                </a:lnTo>
                <a:lnTo>
                  <a:pt x="4558" y="4696"/>
                </a:lnTo>
                <a:lnTo>
                  <a:pt x="4552" y="4696"/>
                </a:lnTo>
                <a:lnTo>
                  <a:pt x="4550" y="4700"/>
                </a:lnTo>
                <a:lnTo>
                  <a:pt x="4546" y="4700"/>
                </a:lnTo>
                <a:lnTo>
                  <a:pt x="4536" y="4698"/>
                </a:lnTo>
                <a:lnTo>
                  <a:pt x="4524" y="4698"/>
                </a:lnTo>
                <a:lnTo>
                  <a:pt x="4520" y="4700"/>
                </a:lnTo>
                <a:lnTo>
                  <a:pt x="4518" y="4702"/>
                </a:lnTo>
                <a:lnTo>
                  <a:pt x="4518" y="4704"/>
                </a:lnTo>
                <a:lnTo>
                  <a:pt x="4514" y="4706"/>
                </a:lnTo>
                <a:lnTo>
                  <a:pt x="4502" y="4702"/>
                </a:lnTo>
                <a:lnTo>
                  <a:pt x="4494" y="4700"/>
                </a:lnTo>
                <a:lnTo>
                  <a:pt x="4486" y="4698"/>
                </a:lnTo>
                <a:lnTo>
                  <a:pt x="4478" y="4698"/>
                </a:lnTo>
                <a:lnTo>
                  <a:pt x="4472" y="4702"/>
                </a:lnTo>
                <a:lnTo>
                  <a:pt x="4470" y="4700"/>
                </a:lnTo>
                <a:lnTo>
                  <a:pt x="4468" y="4698"/>
                </a:lnTo>
                <a:lnTo>
                  <a:pt x="4466" y="4692"/>
                </a:lnTo>
                <a:lnTo>
                  <a:pt x="4462" y="4684"/>
                </a:lnTo>
                <a:lnTo>
                  <a:pt x="4460" y="4682"/>
                </a:lnTo>
                <a:lnTo>
                  <a:pt x="4458" y="4682"/>
                </a:lnTo>
                <a:lnTo>
                  <a:pt x="4454" y="4680"/>
                </a:lnTo>
                <a:lnTo>
                  <a:pt x="4452" y="4678"/>
                </a:lnTo>
                <a:lnTo>
                  <a:pt x="4450" y="4670"/>
                </a:lnTo>
                <a:lnTo>
                  <a:pt x="4448" y="4666"/>
                </a:lnTo>
                <a:lnTo>
                  <a:pt x="4444" y="4664"/>
                </a:lnTo>
                <a:lnTo>
                  <a:pt x="4440" y="4660"/>
                </a:lnTo>
                <a:lnTo>
                  <a:pt x="4430" y="4656"/>
                </a:lnTo>
                <a:lnTo>
                  <a:pt x="4418" y="4654"/>
                </a:lnTo>
                <a:lnTo>
                  <a:pt x="4412" y="4650"/>
                </a:lnTo>
                <a:lnTo>
                  <a:pt x="4412" y="4646"/>
                </a:lnTo>
                <a:lnTo>
                  <a:pt x="4416" y="4638"/>
                </a:lnTo>
                <a:lnTo>
                  <a:pt x="4416" y="4630"/>
                </a:lnTo>
                <a:lnTo>
                  <a:pt x="4414" y="4624"/>
                </a:lnTo>
                <a:lnTo>
                  <a:pt x="4410" y="4618"/>
                </a:lnTo>
                <a:lnTo>
                  <a:pt x="4404" y="4612"/>
                </a:lnTo>
                <a:lnTo>
                  <a:pt x="4388" y="4598"/>
                </a:lnTo>
                <a:lnTo>
                  <a:pt x="4364" y="4582"/>
                </a:lnTo>
                <a:lnTo>
                  <a:pt x="4358" y="4576"/>
                </a:lnTo>
                <a:lnTo>
                  <a:pt x="4348" y="4572"/>
                </a:lnTo>
                <a:lnTo>
                  <a:pt x="4338" y="4570"/>
                </a:lnTo>
                <a:lnTo>
                  <a:pt x="4326" y="4572"/>
                </a:lnTo>
                <a:lnTo>
                  <a:pt x="4316" y="4574"/>
                </a:lnTo>
                <a:lnTo>
                  <a:pt x="4300" y="4576"/>
                </a:lnTo>
                <a:lnTo>
                  <a:pt x="4298" y="4576"/>
                </a:lnTo>
                <a:lnTo>
                  <a:pt x="4300" y="4572"/>
                </a:lnTo>
                <a:lnTo>
                  <a:pt x="4304" y="4568"/>
                </a:lnTo>
                <a:lnTo>
                  <a:pt x="4306" y="4564"/>
                </a:lnTo>
                <a:lnTo>
                  <a:pt x="4308" y="4554"/>
                </a:lnTo>
                <a:lnTo>
                  <a:pt x="4310" y="4546"/>
                </a:lnTo>
                <a:lnTo>
                  <a:pt x="4314" y="4544"/>
                </a:lnTo>
                <a:lnTo>
                  <a:pt x="4318" y="4540"/>
                </a:lnTo>
                <a:lnTo>
                  <a:pt x="4322" y="4536"/>
                </a:lnTo>
                <a:lnTo>
                  <a:pt x="4322" y="4534"/>
                </a:lnTo>
                <a:lnTo>
                  <a:pt x="4322" y="4532"/>
                </a:lnTo>
                <a:lnTo>
                  <a:pt x="4320" y="4530"/>
                </a:lnTo>
                <a:lnTo>
                  <a:pt x="4312" y="4526"/>
                </a:lnTo>
                <a:lnTo>
                  <a:pt x="4308" y="4522"/>
                </a:lnTo>
                <a:lnTo>
                  <a:pt x="4304" y="4518"/>
                </a:lnTo>
                <a:lnTo>
                  <a:pt x="4300" y="4514"/>
                </a:lnTo>
                <a:lnTo>
                  <a:pt x="4296" y="4512"/>
                </a:lnTo>
                <a:lnTo>
                  <a:pt x="4288" y="4510"/>
                </a:lnTo>
                <a:lnTo>
                  <a:pt x="4280" y="4510"/>
                </a:lnTo>
                <a:lnTo>
                  <a:pt x="4278" y="4508"/>
                </a:lnTo>
                <a:lnTo>
                  <a:pt x="4274" y="4504"/>
                </a:lnTo>
                <a:lnTo>
                  <a:pt x="4270" y="4500"/>
                </a:lnTo>
                <a:lnTo>
                  <a:pt x="4262" y="4496"/>
                </a:lnTo>
                <a:lnTo>
                  <a:pt x="4248" y="4488"/>
                </a:lnTo>
                <a:lnTo>
                  <a:pt x="4244" y="4484"/>
                </a:lnTo>
                <a:lnTo>
                  <a:pt x="4242" y="4480"/>
                </a:lnTo>
                <a:lnTo>
                  <a:pt x="4244" y="4478"/>
                </a:lnTo>
                <a:lnTo>
                  <a:pt x="4252" y="4476"/>
                </a:lnTo>
                <a:lnTo>
                  <a:pt x="4270" y="4472"/>
                </a:lnTo>
                <a:lnTo>
                  <a:pt x="4278" y="4468"/>
                </a:lnTo>
                <a:lnTo>
                  <a:pt x="4278" y="4466"/>
                </a:lnTo>
                <a:lnTo>
                  <a:pt x="4274" y="4464"/>
                </a:lnTo>
                <a:lnTo>
                  <a:pt x="4258" y="4460"/>
                </a:lnTo>
                <a:lnTo>
                  <a:pt x="4242" y="4460"/>
                </a:lnTo>
                <a:lnTo>
                  <a:pt x="4232" y="4464"/>
                </a:lnTo>
                <a:lnTo>
                  <a:pt x="4222" y="4466"/>
                </a:lnTo>
                <a:lnTo>
                  <a:pt x="4202" y="4468"/>
                </a:lnTo>
                <a:lnTo>
                  <a:pt x="4192" y="4468"/>
                </a:lnTo>
                <a:lnTo>
                  <a:pt x="4184" y="4470"/>
                </a:lnTo>
                <a:lnTo>
                  <a:pt x="4180" y="4472"/>
                </a:lnTo>
                <a:lnTo>
                  <a:pt x="4178" y="4474"/>
                </a:lnTo>
                <a:lnTo>
                  <a:pt x="4176" y="4480"/>
                </a:lnTo>
                <a:lnTo>
                  <a:pt x="4176" y="4484"/>
                </a:lnTo>
                <a:lnTo>
                  <a:pt x="4172" y="4486"/>
                </a:lnTo>
                <a:lnTo>
                  <a:pt x="4158" y="4492"/>
                </a:lnTo>
                <a:lnTo>
                  <a:pt x="4152" y="4494"/>
                </a:lnTo>
                <a:lnTo>
                  <a:pt x="4144" y="4496"/>
                </a:lnTo>
                <a:lnTo>
                  <a:pt x="4136" y="4494"/>
                </a:lnTo>
                <a:lnTo>
                  <a:pt x="4126" y="4492"/>
                </a:lnTo>
                <a:lnTo>
                  <a:pt x="4120" y="4486"/>
                </a:lnTo>
                <a:lnTo>
                  <a:pt x="4112" y="4476"/>
                </a:lnTo>
                <a:lnTo>
                  <a:pt x="4108" y="4472"/>
                </a:lnTo>
                <a:lnTo>
                  <a:pt x="4104" y="4470"/>
                </a:lnTo>
                <a:lnTo>
                  <a:pt x="4098" y="4468"/>
                </a:lnTo>
                <a:lnTo>
                  <a:pt x="4090" y="4468"/>
                </a:lnTo>
                <a:lnTo>
                  <a:pt x="4076" y="4470"/>
                </a:lnTo>
                <a:lnTo>
                  <a:pt x="4060" y="4474"/>
                </a:lnTo>
                <a:lnTo>
                  <a:pt x="4044" y="4476"/>
                </a:lnTo>
                <a:lnTo>
                  <a:pt x="4032" y="4478"/>
                </a:lnTo>
                <a:lnTo>
                  <a:pt x="4026" y="4476"/>
                </a:lnTo>
                <a:lnTo>
                  <a:pt x="4022" y="4472"/>
                </a:lnTo>
                <a:lnTo>
                  <a:pt x="4020" y="4468"/>
                </a:lnTo>
                <a:lnTo>
                  <a:pt x="4020" y="4460"/>
                </a:lnTo>
                <a:lnTo>
                  <a:pt x="4018" y="4448"/>
                </a:lnTo>
                <a:lnTo>
                  <a:pt x="4012" y="4438"/>
                </a:lnTo>
                <a:lnTo>
                  <a:pt x="4004" y="4434"/>
                </a:lnTo>
                <a:lnTo>
                  <a:pt x="3996" y="4430"/>
                </a:lnTo>
                <a:lnTo>
                  <a:pt x="3986" y="4426"/>
                </a:lnTo>
                <a:lnTo>
                  <a:pt x="3978" y="4422"/>
                </a:lnTo>
                <a:lnTo>
                  <a:pt x="3970" y="4416"/>
                </a:lnTo>
                <a:lnTo>
                  <a:pt x="3964" y="4406"/>
                </a:lnTo>
                <a:lnTo>
                  <a:pt x="3960" y="4396"/>
                </a:lnTo>
                <a:lnTo>
                  <a:pt x="3956" y="4390"/>
                </a:lnTo>
                <a:lnTo>
                  <a:pt x="3950" y="4390"/>
                </a:lnTo>
                <a:lnTo>
                  <a:pt x="3946" y="4394"/>
                </a:lnTo>
                <a:lnTo>
                  <a:pt x="3944" y="4398"/>
                </a:lnTo>
                <a:lnTo>
                  <a:pt x="3940" y="4406"/>
                </a:lnTo>
                <a:lnTo>
                  <a:pt x="3940" y="4412"/>
                </a:lnTo>
                <a:lnTo>
                  <a:pt x="3940" y="4416"/>
                </a:lnTo>
                <a:lnTo>
                  <a:pt x="3946" y="4424"/>
                </a:lnTo>
                <a:lnTo>
                  <a:pt x="3948" y="4430"/>
                </a:lnTo>
                <a:lnTo>
                  <a:pt x="3948" y="4434"/>
                </a:lnTo>
                <a:lnTo>
                  <a:pt x="3944" y="4436"/>
                </a:lnTo>
                <a:lnTo>
                  <a:pt x="3928" y="4440"/>
                </a:lnTo>
                <a:lnTo>
                  <a:pt x="3916" y="4444"/>
                </a:lnTo>
                <a:lnTo>
                  <a:pt x="3906" y="4448"/>
                </a:lnTo>
                <a:lnTo>
                  <a:pt x="3900" y="4452"/>
                </a:lnTo>
                <a:lnTo>
                  <a:pt x="3894" y="4458"/>
                </a:lnTo>
                <a:lnTo>
                  <a:pt x="3888" y="4464"/>
                </a:lnTo>
                <a:lnTo>
                  <a:pt x="3886" y="4462"/>
                </a:lnTo>
                <a:lnTo>
                  <a:pt x="3886" y="4456"/>
                </a:lnTo>
                <a:lnTo>
                  <a:pt x="3882" y="4448"/>
                </a:lnTo>
                <a:lnTo>
                  <a:pt x="3878" y="4440"/>
                </a:lnTo>
                <a:lnTo>
                  <a:pt x="3874" y="4434"/>
                </a:lnTo>
                <a:lnTo>
                  <a:pt x="3872" y="4430"/>
                </a:lnTo>
                <a:lnTo>
                  <a:pt x="3874" y="4426"/>
                </a:lnTo>
                <a:lnTo>
                  <a:pt x="3878" y="4422"/>
                </a:lnTo>
                <a:lnTo>
                  <a:pt x="3888" y="4416"/>
                </a:lnTo>
                <a:lnTo>
                  <a:pt x="3898" y="4410"/>
                </a:lnTo>
                <a:lnTo>
                  <a:pt x="3900" y="4410"/>
                </a:lnTo>
                <a:lnTo>
                  <a:pt x="3902" y="4406"/>
                </a:lnTo>
                <a:lnTo>
                  <a:pt x="3906" y="4402"/>
                </a:lnTo>
                <a:lnTo>
                  <a:pt x="3908" y="4398"/>
                </a:lnTo>
                <a:lnTo>
                  <a:pt x="3906" y="4394"/>
                </a:lnTo>
                <a:lnTo>
                  <a:pt x="3904" y="4390"/>
                </a:lnTo>
                <a:lnTo>
                  <a:pt x="3902" y="4386"/>
                </a:lnTo>
                <a:lnTo>
                  <a:pt x="3894" y="4384"/>
                </a:lnTo>
                <a:lnTo>
                  <a:pt x="3886" y="4384"/>
                </a:lnTo>
                <a:lnTo>
                  <a:pt x="3874" y="4386"/>
                </a:lnTo>
                <a:lnTo>
                  <a:pt x="3870" y="4390"/>
                </a:lnTo>
                <a:lnTo>
                  <a:pt x="3866" y="4392"/>
                </a:lnTo>
                <a:lnTo>
                  <a:pt x="3858" y="4402"/>
                </a:lnTo>
                <a:lnTo>
                  <a:pt x="3852" y="4410"/>
                </a:lnTo>
                <a:lnTo>
                  <a:pt x="3840" y="4418"/>
                </a:lnTo>
                <a:lnTo>
                  <a:pt x="3824" y="4428"/>
                </a:lnTo>
                <a:lnTo>
                  <a:pt x="3812" y="4434"/>
                </a:lnTo>
                <a:lnTo>
                  <a:pt x="3802" y="4436"/>
                </a:lnTo>
                <a:lnTo>
                  <a:pt x="3794" y="4434"/>
                </a:lnTo>
                <a:lnTo>
                  <a:pt x="3790" y="4432"/>
                </a:lnTo>
                <a:lnTo>
                  <a:pt x="3786" y="4432"/>
                </a:lnTo>
                <a:lnTo>
                  <a:pt x="3782" y="4434"/>
                </a:lnTo>
                <a:lnTo>
                  <a:pt x="3780" y="4442"/>
                </a:lnTo>
                <a:lnTo>
                  <a:pt x="3776" y="4448"/>
                </a:lnTo>
                <a:lnTo>
                  <a:pt x="3772" y="4452"/>
                </a:lnTo>
                <a:lnTo>
                  <a:pt x="3768" y="4450"/>
                </a:lnTo>
                <a:lnTo>
                  <a:pt x="3762" y="4450"/>
                </a:lnTo>
                <a:lnTo>
                  <a:pt x="3752" y="4446"/>
                </a:lnTo>
                <a:lnTo>
                  <a:pt x="3748" y="4446"/>
                </a:lnTo>
                <a:lnTo>
                  <a:pt x="3746" y="4450"/>
                </a:lnTo>
                <a:lnTo>
                  <a:pt x="3744" y="4456"/>
                </a:lnTo>
                <a:lnTo>
                  <a:pt x="3742" y="4460"/>
                </a:lnTo>
                <a:lnTo>
                  <a:pt x="3734" y="4470"/>
                </a:lnTo>
                <a:lnTo>
                  <a:pt x="3730" y="4476"/>
                </a:lnTo>
                <a:lnTo>
                  <a:pt x="3728" y="4484"/>
                </a:lnTo>
                <a:lnTo>
                  <a:pt x="3726" y="4492"/>
                </a:lnTo>
                <a:lnTo>
                  <a:pt x="3726" y="4506"/>
                </a:lnTo>
                <a:lnTo>
                  <a:pt x="3726" y="4518"/>
                </a:lnTo>
                <a:lnTo>
                  <a:pt x="3724" y="4524"/>
                </a:lnTo>
                <a:lnTo>
                  <a:pt x="3720" y="4528"/>
                </a:lnTo>
                <a:lnTo>
                  <a:pt x="3716" y="4530"/>
                </a:lnTo>
                <a:lnTo>
                  <a:pt x="3712" y="4530"/>
                </a:lnTo>
                <a:lnTo>
                  <a:pt x="3708" y="4530"/>
                </a:lnTo>
                <a:lnTo>
                  <a:pt x="3704" y="4534"/>
                </a:lnTo>
                <a:lnTo>
                  <a:pt x="3702" y="4540"/>
                </a:lnTo>
                <a:lnTo>
                  <a:pt x="3700" y="4548"/>
                </a:lnTo>
                <a:lnTo>
                  <a:pt x="3696" y="4554"/>
                </a:lnTo>
                <a:lnTo>
                  <a:pt x="3684" y="4560"/>
                </a:lnTo>
                <a:lnTo>
                  <a:pt x="3680" y="4562"/>
                </a:lnTo>
                <a:lnTo>
                  <a:pt x="3676" y="4566"/>
                </a:lnTo>
                <a:lnTo>
                  <a:pt x="3674" y="4572"/>
                </a:lnTo>
                <a:lnTo>
                  <a:pt x="3676" y="4580"/>
                </a:lnTo>
                <a:lnTo>
                  <a:pt x="3678" y="4592"/>
                </a:lnTo>
                <a:lnTo>
                  <a:pt x="3678" y="4598"/>
                </a:lnTo>
                <a:lnTo>
                  <a:pt x="3674" y="4596"/>
                </a:lnTo>
                <a:lnTo>
                  <a:pt x="3654" y="4566"/>
                </a:lnTo>
                <a:lnTo>
                  <a:pt x="3642" y="4552"/>
                </a:lnTo>
                <a:lnTo>
                  <a:pt x="3630" y="4540"/>
                </a:lnTo>
                <a:lnTo>
                  <a:pt x="3622" y="4534"/>
                </a:lnTo>
                <a:lnTo>
                  <a:pt x="3614" y="4530"/>
                </a:lnTo>
                <a:lnTo>
                  <a:pt x="3606" y="4528"/>
                </a:lnTo>
                <a:lnTo>
                  <a:pt x="3598" y="4528"/>
                </a:lnTo>
                <a:lnTo>
                  <a:pt x="3588" y="4528"/>
                </a:lnTo>
                <a:lnTo>
                  <a:pt x="3588" y="4526"/>
                </a:lnTo>
                <a:lnTo>
                  <a:pt x="3586" y="4524"/>
                </a:lnTo>
                <a:lnTo>
                  <a:pt x="3576" y="4520"/>
                </a:lnTo>
                <a:lnTo>
                  <a:pt x="3562" y="4520"/>
                </a:lnTo>
                <a:lnTo>
                  <a:pt x="3560" y="4522"/>
                </a:lnTo>
                <a:lnTo>
                  <a:pt x="3560" y="4524"/>
                </a:lnTo>
                <a:lnTo>
                  <a:pt x="3556" y="4530"/>
                </a:lnTo>
                <a:lnTo>
                  <a:pt x="3554" y="4534"/>
                </a:lnTo>
                <a:lnTo>
                  <a:pt x="3546" y="4536"/>
                </a:lnTo>
                <a:lnTo>
                  <a:pt x="3524" y="4546"/>
                </a:lnTo>
                <a:lnTo>
                  <a:pt x="3518" y="4552"/>
                </a:lnTo>
                <a:lnTo>
                  <a:pt x="3514" y="4556"/>
                </a:lnTo>
                <a:lnTo>
                  <a:pt x="3498" y="4562"/>
                </a:lnTo>
                <a:lnTo>
                  <a:pt x="3492" y="4562"/>
                </a:lnTo>
                <a:lnTo>
                  <a:pt x="3488" y="4560"/>
                </a:lnTo>
                <a:lnTo>
                  <a:pt x="3480" y="4552"/>
                </a:lnTo>
                <a:lnTo>
                  <a:pt x="3476" y="4546"/>
                </a:lnTo>
                <a:lnTo>
                  <a:pt x="3474" y="4544"/>
                </a:lnTo>
                <a:lnTo>
                  <a:pt x="3472" y="4542"/>
                </a:lnTo>
                <a:lnTo>
                  <a:pt x="3470" y="4542"/>
                </a:lnTo>
                <a:lnTo>
                  <a:pt x="3470" y="4544"/>
                </a:lnTo>
                <a:lnTo>
                  <a:pt x="3470" y="4548"/>
                </a:lnTo>
                <a:lnTo>
                  <a:pt x="3470" y="4550"/>
                </a:lnTo>
                <a:lnTo>
                  <a:pt x="3468" y="4552"/>
                </a:lnTo>
                <a:lnTo>
                  <a:pt x="3464" y="4552"/>
                </a:lnTo>
                <a:lnTo>
                  <a:pt x="3460" y="4550"/>
                </a:lnTo>
                <a:lnTo>
                  <a:pt x="3456" y="4546"/>
                </a:lnTo>
                <a:lnTo>
                  <a:pt x="3458" y="4544"/>
                </a:lnTo>
                <a:lnTo>
                  <a:pt x="3460" y="4542"/>
                </a:lnTo>
                <a:lnTo>
                  <a:pt x="3460" y="4540"/>
                </a:lnTo>
                <a:lnTo>
                  <a:pt x="3458" y="4538"/>
                </a:lnTo>
                <a:lnTo>
                  <a:pt x="3456" y="4540"/>
                </a:lnTo>
                <a:lnTo>
                  <a:pt x="3454" y="4538"/>
                </a:lnTo>
                <a:lnTo>
                  <a:pt x="3452" y="4534"/>
                </a:lnTo>
                <a:lnTo>
                  <a:pt x="3452" y="4530"/>
                </a:lnTo>
                <a:lnTo>
                  <a:pt x="3450" y="4528"/>
                </a:lnTo>
                <a:lnTo>
                  <a:pt x="3444" y="4524"/>
                </a:lnTo>
                <a:lnTo>
                  <a:pt x="3440" y="4516"/>
                </a:lnTo>
                <a:lnTo>
                  <a:pt x="3432" y="4508"/>
                </a:lnTo>
                <a:lnTo>
                  <a:pt x="3422" y="4498"/>
                </a:lnTo>
                <a:lnTo>
                  <a:pt x="3412" y="4484"/>
                </a:lnTo>
                <a:lnTo>
                  <a:pt x="3408" y="4474"/>
                </a:lnTo>
                <a:lnTo>
                  <a:pt x="3406" y="4466"/>
                </a:lnTo>
                <a:lnTo>
                  <a:pt x="3404" y="4460"/>
                </a:lnTo>
                <a:lnTo>
                  <a:pt x="3400" y="4456"/>
                </a:lnTo>
                <a:lnTo>
                  <a:pt x="3398" y="4452"/>
                </a:lnTo>
                <a:lnTo>
                  <a:pt x="3394" y="4444"/>
                </a:lnTo>
                <a:lnTo>
                  <a:pt x="3392" y="4436"/>
                </a:lnTo>
                <a:lnTo>
                  <a:pt x="3394" y="4430"/>
                </a:lnTo>
                <a:lnTo>
                  <a:pt x="3396" y="4426"/>
                </a:lnTo>
                <a:lnTo>
                  <a:pt x="3398" y="4424"/>
                </a:lnTo>
                <a:lnTo>
                  <a:pt x="3400" y="4422"/>
                </a:lnTo>
                <a:lnTo>
                  <a:pt x="3400" y="4416"/>
                </a:lnTo>
                <a:lnTo>
                  <a:pt x="3400" y="4412"/>
                </a:lnTo>
                <a:lnTo>
                  <a:pt x="3398" y="4410"/>
                </a:lnTo>
                <a:lnTo>
                  <a:pt x="3396" y="4410"/>
                </a:lnTo>
                <a:lnTo>
                  <a:pt x="3396" y="4408"/>
                </a:lnTo>
                <a:lnTo>
                  <a:pt x="3396" y="4404"/>
                </a:lnTo>
                <a:lnTo>
                  <a:pt x="3400" y="4390"/>
                </a:lnTo>
                <a:lnTo>
                  <a:pt x="3402" y="4384"/>
                </a:lnTo>
                <a:lnTo>
                  <a:pt x="3404" y="4384"/>
                </a:lnTo>
                <a:lnTo>
                  <a:pt x="3408" y="4384"/>
                </a:lnTo>
                <a:lnTo>
                  <a:pt x="3408" y="4378"/>
                </a:lnTo>
                <a:lnTo>
                  <a:pt x="3406" y="4364"/>
                </a:lnTo>
                <a:lnTo>
                  <a:pt x="3404" y="4344"/>
                </a:lnTo>
                <a:lnTo>
                  <a:pt x="3404" y="4334"/>
                </a:lnTo>
                <a:lnTo>
                  <a:pt x="3404" y="4330"/>
                </a:lnTo>
                <a:lnTo>
                  <a:pt x="3406" y="4326"/>
                </a:lnTo>
                <a:lnTo>
                  <a:pt x="3408" y="4318"/>
                </a:lnTo>
                <a:lnTo>
                  <a:pt x="3410" y="4306"/>
                </a:lnTo>
                <a:lnTo>
                  <a:pt x="3414" y="4296"/>
                </a:lnTo>
                <a:lnTo>
                  <a:pt x="3418" y="4288"/>
                </a:lnTo>
                <a:lnTo>
                  <a:pt x="3420" y="4284"/>
                </a:lnTo>
                <a:lnTo>
                  <a:pt x="3418" y="4280"/>
                </a:lnTo>
                <a:lnTo>
                  <a:pt x="3416" y="4274"/>
                </a:lnTo>
                <a:lnTo>
                  <a:pt x="3416" y="4268"/>
                </a:lnTo>
                <a:lnTo>
                  <a:pt x="3418" y="4262"/>
                </a:lnTo>
                <a:lnTo>
                  <a:pt x="3422" y="4256"/>
                </a:lnTo>
                <a:lnTo>
                  <a:pt x="3420" y="4254"/>
                </a:lnTo>
                <a:lnTo>
                  <a:pt x="3418" y="4250"/>
                </a:lnTo>
                <a:lnTo>
                  <a:pt x="3414" y="4244"/>
                </a:lnTo>
                <a:lnTo>
                  <a:pt x="3406" y="4238"/>
                </a:lnTo>
                <a:lnTo>
                  <a:pt x="3390" y="4230"/>
                </a:lnTo>
                <a:lnTo>
                  <a:pt x="3380" y="4220"/>
                </a:lnTo>
                <a:lnTo>
                  <a:pt x="3372" y="4214"/>
                </a:lnTo>
                <a:lnTo>
                  <a:pt x="3360" y="4210"/>
                </a:lnTo>
                <a:lnTo>
                  <a:pt x="3350" y="4206"/>
                </a:lnTo>
                <a:lnTo>
                  <a:pt x="3344" y="4208"/>
                </a:lnTo>
                <a:lnTo>
                  <a:pt x="3340" y="4210"/>
                </a:lnTo>
                <a:lnTo>
                  <a:pt x="3334" y="4210"/>
                </a:lnTo>
                <a:lnTo>
                  <a:pt x="3328" y="4210"/>
                </a:lnTo>
                <a:lnTo>
                  <a:pt x="3320" y="4206"/>
                </a:lnTo>
                <a:lnTo>
                  <a:pt x="3308" y="4204"/>
                </a:lnTo>
                <a:lnTo>
                  <a:pt x="3306" y="4204"/>
                </a:lnTo>
                <a:lnTo>
                  <a:pt x="3308" y="4206"/>
                </a:lnTo>
                <a:lnTo>
                  <a:pt x="3308" y="4208"/>
                </a:lnTo>
                <a:lnTo>
                  <a:pt x="3304" y="4212"/>
                </a:lnTo>
                <a:lnTo>
                  <a:pt x="3294" y="4216"/>
                </a:lnTo>
                <a:lnTo>
                  <a:pt x="3278" y="4216"/>
                </a:lnTo>
                <a:lnTo>
                  <a:pt x="3268" y="4214"/>
                </a:lnTo>
                <a:lnTo>
                  <a:pt x="3258" y="4214"/>
                </a:lnTo>
                <a:lnTo>
                  <a:pt x="3248" y="4214"/>
                </a:lnTo>
                <a:lnTo>
                  <a:pt x="3244" y="4214"/>
                </a:lnTo>
                <a:lnTo>
                  <a:pt x="3242" y="4214"/>
                </a:lnTo>
                <a:lnTo>
                  <a:pt x="3242" y="4210"/>
                </a:lnTo>
                <a:lnTo>
                  <a:pt x="3240" y="4208"/>
                </a:lnTo>
                <a:lnTo>
                  <a:pt x="3236" y="4208"/>
                </a:lnTo>
                <a:lnTo>
                  <a:pt x="3232" y="4210"/>
                </a:lnTo>
                <a:lnTo>
                  <a:pt x="3228" y="4216"/>
                </a:lnTo>
                <a:lnTo>
                  <a:pt x="3222" y="4220"/>
                </a:lnTo>
                <a:lnTo>
                  <a:pt x="3220" y="4222"/>
                </a:lnTo>
                <a:lnTo>
                  <a:pt x="3216" y="4220"/>
                </a:lnTo>
                <a:lnTo>
                  <a:pt x="3206" y="4210"/>
                </a:lnTo>
                <a:lnTo>
                  <a:pt x="3202" y="4208"/>
                </a:lnTo>
                <a:lnTo>
                  <a:pt x="3200" y="4208"/>
                </a:lnTo>
                <a:lnTo>
                  <a:pt x="3202" y="4210"/>
                </a:lnTo>
                <a:lnTo>
                  <a:pt x="3204" y="4214"/>
                </a:lnTo>
                <a:lnTo>
                  <a:pt x="3202" y="4218"/>
                </a:lnTo>
                <a:lnTo>
                  <a:pt x="3200" y="4220"/>
                </a:lnTo>
                <a:lnTo>
                  <a:pt x="3198" y="4218"/>
                </a:lnTo>
                <a:lnTo>
                  <a:pt x="3194" y="4214"/>
                </a:lnTo>
                <a:lnTo>
                  <a:pt x="3188" y="4210"/>
                </a:lnTo>
                <a:lnTo>
                  <a:pt x="3188" y="4206"/>
                </a:lnTo>
                <a:lnTo>
                  <a:pt x="3190" y="4202"/>
                </a:lnTo>
                <a:lnTo>
                  <a:pt x="3196" y="4196"/>
                </a:lnTo>
                <a:lnTo>
                  <a:pt x="3202" y="4188"/>
                </a:lnTo>
                <a:lnTo>
                  <a:pt x="3210" y="4182"/>
                </a:lnTo>
                <a:lnTo>
                  <a:pt x="3212" y="4176"/>
                </a:lnTo>
                <a:lnTo>
                  <a:pt x="3214" y="4166"/>
                </a:lnTo>
                <a:lnTo>
                  <a:pt x="3216" y="4144"/>
                </a:lnTo>
                <a:lnTo>
                  <a:pt x="3218" y="4120"/>
                </a:lnTo>
                <a:lnTo>
                  <a:pt x="3222" y="4098"/>
                </a:lnTo>
                <a:lnTo>
                  <a:pt x="3222" y="4092"/>
                </a:lnTo>
                <a:lnTo>
                  <a:pt x="3222" y="4090"/>
                </a:lnTo>
                <a:lnTo>
                  <a:pt x="3220" y="4088"/>
                </a:lnTo>
                <a:lnTo>
                  <a:pt x="3218" y="4088"/>
                </a:lnTo>
                <a:lnTo>
                  <a:pt x="3214" y="4090"/>
                </a:lnTo>
                <a:lnTo>
                  <a:pt x="3212" y="4090"/>
                </a:lnTo>
                <a:lnTo>
                  <a:pt x="3212" y="4084"/>
                </a:lnTo>
                <a:lnTo>
                  <a:pt x="3220" y="4066"/>
                </a:lnTo>
                <a:lnTo>
                  <a:pt x="3224" y="4064"/>
                </a:lnTo>
                <a:lnTo>
                  <a:pt x="3226" y="4068"/>
                </a:lnTo>
                <a:lnTo>
                  <a:pt x="3224" y="4074"/>
                </a:lnTo>
                <a:lnTo>
                  <a:pt x="3222" y="4078"/>
                </a:lnTo>
                <a:lnTo>
                  <a:pt x="3224" y="4082"/>
                </a:lnTo>
                <a:lnTo>
                  <a:pt x="3228" y="4086"/>
                </a:lnTo>
                <a:lnTo>
                  <a:pt x="3230" y="4094"/>
                </a:lnTo>
                <a:lnTo>
                  <a:pt x="3232" y="4094"/>
                </a:lnTo>
                <a:lnTo>
                  <a:pt x="3234" y="4092"/>
                </a:lnTo>
                <a:lnTo>
                  <a:pt x="3238" y="4076"/>
                </a:lnTo>
                <a:lnTo>
                  <a:pt x="3242" y="4058"/>
                </a:lnTo>
                <a:lnTo>
                  <a:pt x="3246" y="4044"/>
                </a:lnTo>
                <a:lnTo>
                  <a:pt x="3246" y="4042"/>
                </a:lnTo>
                <a:lnTo>
                  <a:pt x="3244" y="4040"/>
                </a:lnTo>
                <a:lnTo>
                  <a:pt x="3240" y="4042"/>
                </a:lnTo>
                <a:lnTo>
                  <a:pt x="3238" y="4042"/>
                </a:lnTo>
                <a:lnTo>
                  <a:pt x="3242" y="4036"/>
                </a:lnTo>
                <a:lnTo>
                  <a:pt x="3250" y="4028"/>
                </a:lnTo>
                <a:lnTo>
                  <a:pt x="3250" y="4026"/>
                </a:lnTo>
                <a:lnTo>
                  <a:pt x="3244" y="4028"/>
                </a:lnTo>
                <a:lnTo>
                  <a:pt x="3238" y="4028"/>
                </a:lnTo>
                <a:lnTo>
                  <a:pt x="3236" y="4026"/>
                </a:lnTo>
                <a:lnTo>
                  <a:pt x="3238" y="4022"/>
                </a:lnTo>
                <a:lnTo>
                  <a:pt x="3242" y="4018"/>
                </a:lnTo>
                <a:lnTo>
                  <a:pt x="3246" y="4016"/>
                </a:lnTo>
                <a:lnTo>
                  <a:pt x="3248" y="4012"/>
                </a:lnTo>
                <a:lnTo>
                  <a:pt x="3248" y="4002"/>
                </a:lnTo>
                <a:lnTo>
                  <a:pt x="3252" y="3988"/>
                </a:lnTo>
                <a:lnTo>
                  <a:pt x="3256" y="3980"/>
                </a:lnTo>
                <a:lnTo>
                  <a:pt x="3264" y="3970"/>
                </a:lnTo>
                <a:lnTo>
                  <a:pt x="3274" y="3956"/>
                </a:lnTo>
                <a:lnTo>
                  <a:pt x="3276" y="3950"/>
                </a:lnTo>
                <a:lnTo>
                  <a:pt x="3274" y="3946"/>
                </a:lnTo>
                <a:lnTo>
                  <a:pt x="3274" y="3940"/>
                </a:lnTo>
                <a:lnTo>
                  <a:pt x="3274" y="3936"/>
                </a:lnTo>
                <a:lnTo>
                  <a:pt x="3272" y="3934"/>
                </a:lnTo>
                <a:lnTo>
                  <a:pt x="3270" y="3932"/>
                </a:lnTo>
                <a:lnTo>
                  <a:pt x="3266" y="3928"/>
                </a:lnTo>
                <a:lnTo>
                  <a:pt x="3264" y="3926"/>
                </a:lnTo>
                <a:lnTo>
                  <a:pt x="3262" y="3924"/>
                </a:lnTo>
                <a:lnTo>
                  <a:pt x="3256" y="3926"/>
                </a:lnTo>
                <a:lnTo>
                  <a:pt x="3252" y="3928"/>
                </a:lnTo>
                <a:lnTo>
                  <a:pt x="3254" y="3928"/>
                </a:lnTo>
                <a:lnTo>
                  <a:pt x="3260" y="3930"/>
                </a:lnTo>
                <a:lnTo>
                  <a:pt x="3260" y="3932"/>
                </a:lnTo>
                <a:lnTo>
                  <a:pt x="3256" y="3934"/>
                </a:lnTo>
                <a:lnTo>
                  <a:pt x="3254" y="3934"/>
                </a:lnTo>
                <a:lnTo>
                  <a:pt x="3250" y="3934"/>
                </a:lnTo>
                <a:lnTo>
                  <a:pt x="3242" y="3930"/>
                </a:lnTo>
                <a:lnTo>
                  <a:pt x="3230" y="3926"/>
                </a:lnTo>
                <a:lnTo>
                  <a:pt x="3222" y="3926"/>
                </a:lnTo>
                <a:lnTo>
                  <a:pt x="3214" y="3926"/>
                </a:lnTo>
                <a:lnTo>
                  <a:pt x="3202" y="3928"/>
                </a:lnTo>
                <a:lnTo>
                  <a:pt x="3196" y="3932"/>
                </a:lnTo>
                <a:lnTo>
                  <a:pt x="3192" y="3934"/>
                </a:lnTo>
                <a:lnTo>
                  <a:pt x="3180" y="3936"/>
                </a:lnTo>
                <a:lnTo>
                  <a:pt x="3162" y="3940"/>
                </a:lnTo>
                <a:lnTo>
                  <a:pt x="3146" y="3944"/>
                </a:lnTo>
                <a:lnTo>
                  <a:pt x="3140" y="3948"/>
                </a:lnTo>
                <a:lnTo>
                  <a:pt x="3134" y="3950"/>
                </a:lnTo>
                <a:lnTo>
                  <a:pt x="3132" y="3954"/>
                </a:lnTo>
                <a:lnTo>
                  <a:pt x="3130" y="3960"/>
                </a:lnTo>
                <a:lnTo>
                  <a:pt x="3130" y="3966"/>
                </a:lnTo>
                <a:lnTo>
                  <a:pt x="3126" y="3972"/>
                </a:lnTo>
                <a:lnTo>
                  <a:pt x="3124" y="3980"/>
                </a:lnTo>
                <a:lnTo>
                  <a:pt x="3126" y="3994"/>
                </a:lnTo>
                <a:lnTo>
                  <a:pt x="3126" y="4006"/>
                </a:lnTo>
                <a:lnTo>
                  <a:pt x="3124" y="4010"/>
                </a:lnTo>
                <a:lnTo>
                  <a:pt x="3122" y="4010"/>
                </a:lnTo>
                <a:lnTo>
                  <a:pt x="3118" y="4016"/>
                </a:lnTo>
                <a:lnTo>
                  <a:pt x="3118" y="4020"/>
                </a:lnTo>
                <a:lnTo>
                  <a:pt x="3116" y="4026"/>
                </a:lnTo>
                <a:lnTo>
                  <a:pt x="3114" y="4034"/>
                </a:lnTo>
                <a:lnTo>
                  <a:pt x="3112" y="4042"/>
                </a:lnTo>
                <a:lnTo>
                  <a:pt x="3108" y="4046"/>
                </a:lnTo>
                <a:lnTo>
                  <a:pt x="3104" y="4050"/>
                </a:lnTo>
                <a:lnTo>
                  <a:pt x="3094" y="4058"/>
                </a:lnTo>
                <a:lnTo>
                  <a:pt x="3086" y="4062"/>
                </a:lnTo>
                <a:lnTo>
                  <a:pt x="3084" y="4064"/>
                </a:lnTo>
                <a:lnTo>
                  <a:pt x="3084" y="4066"/>
                </a:lnTo>
                <a:lnTo>
                  <a:pt x="3088" y="4068"/>
                </a:lnTo>
                <a:lnTo>
                  <a:pt x="3092" y="4070"/>
                </a:lnTo>
                <a:lnTo>
                  <a:pt x="3092" y="4074"/>
                </a:lnTo>
                <a:lnTo>
                  <a:pt x="3092" y="4076"/>
                </a:lnTo>
                <a:lnTo>
                  <a:pt x="3086" y="4082"/>
                </a:lnTo>
                <a:lnTo>
                  <a:pt x="3080" y="4084"/>
                </a:lnTo>
                <a:lnTo>
                  <a:pt x="3072" y="4084"/>
                </a:lnTo>
                <a:lnTo>
                  <a:pt x="3070" y="4082"/>
                </a:lnTo>
                <a:lnTo>
                  <a:pt x="3070" y="4080"/>
                </a:lnTo>
                <a:lnTo>
                  <a:pt x="3068" y="4074"/>
                </a:lnTo>
                <a:lnTo>
                  <a:pt x="3066" y="4072"/>
                </a:lnTo>
                <a:lnTo>
                  <a:pt x="3058" y="4070"/>
                </a:lnTo>
                <a:lnTo>
                  <a:pt x="3046" y="4072"/>
                </a:lnTo>
                <a:lnTo>
                  <a:pt x="3038" y="4074"/>
                </a:lnTo>
                <a:lnTo>
                  <a:pt x="3034" y="4076"/>
                </a:lnTo>
                <a:lnTo>
                  <a:pt x="3028" y="4080"/>
                </a:lnTo>
                <a:lnTo>
                  <a:pt x="3012" y="4084"/>
                </a:lnTo>
                <a:lnTo>
                  <a:pt x="2996" y="4086"/>
                </a:lnTo>
                <a:lnTo>
                  <a:pt x="2986" y="4090"/>
                </a:lnTo>
                <a:lnTo>
                  <a:pt x="2978" y="4096"/>
                </a:lnTo>
                <a:lnTo>
                  <a:pt x="2968" y="4098"/>
                </a:lnTo>
                <a:lnTo>
                  <a:pt x="2964" y="4098"/>
                </a:lnTo>
                <a:lnTo>
                  <a:pt x="2962" y="4096"/>
                </a:lnTo>
                <a:lnTo>
                  <a:pt x="2956" y="4088"/>
                </a:lnTo>
                <a:lnTo>
                  <a:pt x="2954" y="4082"/>
                </a:lnTo>
                <a:lnTo>
                  <a:pt x="2948" y="4078"/>
                </a:lnTo>
                <a:lnTo>
                  <a:pt x="2938" y="4072"/>
                </a:lnTo>
                <a:lnTo>
                  <a:pt x="2924" y="4070"/>
                </a:lnTo>
                <a:lnTo>
                  <a:pt x="2912" y="4066"/>
                </a:lnTo>
                <a:lnTo>
                  <a:pt x="2904" y="4060"/>
                </a:lnTo>
                <a:lnTo>
                  <a:pt x="2900" y="4052"/>
                </a:lnTo>
                <a:lnTo>
                  <a:pt x="2894" y="4042"/>
                </a:lnTo>
                <a:lnTo>
                  <a:pt x="2884" y="4016"/>
                </a:lnTo>
                <a:lnTo>
                  <a:pt x="2876" y="4000"/>
                </a:lnTo>
                <a:lnTo>
                  <a:pt x="2866" y="3986"/>
                </a:lnTo>
                <a:lnTo>
                  <a:pt x="2858" y="3976"/>
                </a:lnTo>
                <a:lnTo>
                  <a:pt x="2854" y="3966"/>
                </a:lnTo>
                <a:lnTo>
                  <a:pt x="2848" y="3950"/>
                </a:lnTo>
                <a:lnTo>
                  <a:pt x="2846" y="3936"/>
                </a:lnTo>
                <a:lnTo>
                  <a:pt x="2844" y="3932"/>
                </a:lnTo>
                <a:lnTo>
                  <a:pt x="2842" y="3932"/>
                </a:lnTo>
                <a:lnTo>
                  <a:pt x="2840" y="3930"/>
                </a:lnTo>
                <a:lnTo>
                  <a:pt x="2838" y="3926"/>
                </a:lnTo>
                <a:lnTo>
                  <a:pt x="2834" y="3916"/>
                </a:lnTo>
                <a:lnTo>
                  <a:pt x="2832" y="3886"/>
                </a:lnTo>
                <a:lnTo>
                  <a:pt x="2830" y="3876"/>
                </a:lnTo>
                <a:lnTo>
                  <a:pt x="2828" y="3874"/>
                </a:lnTo>
                <a:lnTo>
                  <a:pt x="2828" y="3872"/>
                </a:lnTo>
                <a:lnTo>
                  <a:pt x="2830" y="3866"/>
                </a:lnTo>
                <a:lnTo>
                  <a:pt x="2832" y="3856"/>
                </a:lnTo>
                <a:lnTo>
                  <a:pt x="2832" y="3846"/>
                </a:lnTo>
                <a:lnTo>
                  <a:pt x="2832" y="3826"/>
                </a:lnTo>
                <a:lnTo>
                  <a:pt x="2834" y="3792"/>
                </a:lnTo>
                <a:lnTo>
                  <a:pt x="2840" y="3760"/>
                </a:lnTo>
                <a:lnTo>
                  <a:pt x="2846" y="3738"/>
                </a:lnTo>
                <a:lnTo>
                  <a:pt x="2852" y="3724"/>
                </a:lnTo>
                <a:lnTo>
                  <a:pt x="2856" y="3706"/>
                </a:lnTo>
                <a:lnTo>
                  <a:pt x="2854" y="3688"/>
                </a:lnTo>
                <a:lnTo>
                  <a:pt x="2850" y="3668"/>
                </a:lnTo>
                <a:lnTo>
                  <a:pt x="2848" y="3650"/>
                </a:lnTo>
                <a:lnTo>
                  <a:pt x="2846" y="3636"/>
                </a:lnTo>
                <a:lnTo>
                  <a:pt x="2850" y="3626"/>
                </a:lnTo>
                <a:lnTo>
                  <a:pt x="2854" y="3618"/>
                </a:lnTo>
                <a:lnTo>
                  <a:pt x="2860" y="3610"/>
                </a:lnTo>
                <a:lnTo>
                  <a:pt x="2864" y="3602"/>
                </a:lnTo>
                <a:lnTo>
                  <a:pt x="2866" y="3596"/>
                </a:lnTo>
                <a:lnTo>
                  <a:pt x="2870" y="3592"/>
                </a:lnTo>
                <a:lnTo>
                  <a:pt x="2880" y="3586"/>
                </a:lnTo>
                <a:lnTo>
                  <a:pt x="2886" y="3582"/>
                </a:lnTo>
                <a:lnTo>
                  <a:pt x="2888" y="3578"/>
                </a:lnTo>
                <a:lnTo>
                  <a:pt x="2888" y="3576"/>
                </a:lnTo>
                <a:lnTo>
                  <a:pt x="2880" y="3568"/>
                </a:lnTo>
                <a:lnTo>
                  <a:pt x="2878" y="3566"/>
                </a:lnTo>
                <a:lnTo>
                  <a:pt x="2882" y="3566"/>
                </a:lnTo>
                <a:lnTo>
                  <a:pt x="2888" y="3568"/>
                </a:lnTo>
                <a:lnTo>
                  <a:pt x="2890" y="3566"/>
                </a:lnTo>
                <a:lnTo>
                  <a:pt x="2892" y="3566"/>
                </a:lnTo>
                <a:lnTo>
                  <a:pt x="2894" y="3566"/>
                </a:lnTo>
                <a:lnTo>
                  <a:pt x="2898" y="3568"/>
                </a:lnTo>
                <a:lnTo>
                  <a:pt x="2902" y="3568"/>
                </a:lnTo>
                <a:lnTo>
                  <a:pt x="2914" y="3564"/>
                </a:lnTo>
                <a:lnTo>
                  <a:pt x="2926" y="3556"/>
                </a:lnTo>
                <a:lnTo>
                  <a:pt x="2936" y="3546"/>
                </a:lnTo>
                <a:lnTo>
                  <a:pt x="2942" y="3538"/>
                </a:lnTo>
                <a:lnTo>
                  <a:pt x="2948" y="3534"/>
                </a:lnTo>
                <a:lnTo>
                  <a:pt x="2966" y="3522"/>
                </a:lnTo>
                <a:lnTo>
                  <a:pt x="2982" y="3512"/>
                </a:lnTo>
                <a:lnTo>
                  <a:pt x="2990" y="3508"/>
                </a:lnTo>
                <a:lnTo>
                  <a:pt x="3006" y="3508"/>
                </a:lnTo>
                <a:lnTo>
                  <a:pt x="3014" y="3508"/>
                </a:lnTo>
                <a:lnTo>
                  <a:pt x="3022" y="3510"/>
                </a:lnTo>
                <a:lnTo>
                  <a:pt x="3032" y="3514"/>
                </a:lnTo>
                <a:lnTo>
                  <a:pt x="3042" y="3518"/>
                </a:lnTo>
                <a:lnTo>
                  <a:pt x="3046" y="3520"/>
                </a:lnTo>
                <a:lnTo>
                  <a:pt x="3052" y="3520"/>
                </a:lnTo>
                <a:lnTo>
                  <a:pt x="3060" y="3518"/>
                </a:lnTo>
                <a:lnTo>
                  <a:pt x="3066" y="3520"/>
                </a:lnTo>
                <a:lnTo>
                  <a:pt x="3068" y="3522"/>
                </a:lnTo>
                <a:lnTo>
                  <a:pt x="3074" y="3520"/>
                </a:lnTo>
                <a:lnTo>
                  <a:pt x="3074" y="3518"/>
                </a:lnTo>
                <a:lnTo>
                  <a:pt x="3072" y="3516"/>
                </a:lnTo>
                <a:lnTo>
                  <a:pt x="3066" y="3514"/>
                </a:lnTo>
                <a:lnTo>
                  <a:pt x="3060" y="3512"/>
                </a:lnTo>
                <a:lnTo>
                  <a:pt x="3058" y="3510"/>
                </a:lnTo>
                <a:lnTo>
                  <a:pt x="3062" y="3508"/>
                </a:lnTo>
                <a:lnTo>
                  <a:pt x="3070" y="3506"/>
                </a:lnTo>
                <a:lnTo>
                  <a:pt x="3076" y="3506"/>
                </a:lnTo>
                <a:lnTo>
                  <a:pt x="3080" y="3512"/>
                </a:lnTo>
                <a:lnTo>
                  <a:pt x="3082" y="3516"/>
                </a:lnTo>
                <a:lnTo>
                  <a:pt x="3084" y="3520"/>
                </a:lnTo>
                <a:lnTo>
                  <a:pt x="3086" y="3520"/>
                </a:lnTo>
                <a:lnTo>
                  <a:pt x="3092" y="3522"/>
                </a:lnTo>
                <a:lnTo>
                  <a:pt x="3096" y="3526"/>
                </a:lnTo>
                <a:lnTo>
                  <a:pt x="3096" y="3528"/>
                </a:lnTo>
                <a:lnTo>
                  <a:pt x="3094" y="3530"/>
                </a:lnTo>
                <a:lnTo>
                  <a:pt x="3092" y="3532"/>
                </a:lnTo>
                <a:lnTo>
                  <a:pt x="3094" y="3534"/>
                </a:lnTo>
                <a:lnTo>
                  <a:pt x="3102" y="3538"/>
                </a:lnTo>
                <a:lnTo>
                  <a:pt x="3112" y="3540"/>
                </a:lnTo>
                <a:lnTo>
                  <a:pt x="3118" y="3540"/>
                </a:lnTo>
                <a:lnTo>
                  <a:pt x="3122" y="3536"/>
                </a:lnTo>
                <a:lnTo>
                  <a:pt x="3126" y="3534"/>
                </a:lnTo>
                <a:lnTo>
                  <a:pt x="3130" y="3534"/>
                </a:lnTo>
                <a:lnTo>
                  <a:pt x="3134" y="3540"/>
                </a:lnTo>
                <a:lnTo>
                  <a:pt x="3136" y="3542"/>
                </a:lnTo>
                <a:lnTo>
                  <a:pt x="3138" y="3542"/>
                </a:lnTo>
                <a:lnTo>
                  <a:pt x="3142" y="3540"/>
                </a:lnTo>
                <a:lnTo>
                  <a:pt x="3144" y="3534"/>
                </a:lnTo>
                <a:lnTo>
                  <a:pt x="3144" y="3532"/>
                </a:lnTo>
                <a:lnTo>
                  <a:pt x="3144" y="3528"/>
                </a:lnTo>
                <a:lnTo>
                  <a:pt x="3142" y="3522"/>
                </a:lnTo>
                <a:lnTo>
                  <a:pt x="3146" y="3522"/>
                </a:lnTo>
                <a:lnTo>
                  <a:pt x="3152" y="3526"/>
                </a:lnTo>
                <a:lnTo>
                  <a:pt x="3160" y="3532"/>
                </a:lnTo>
                <a:lnTo>
                  <a:pt x="3166" y="3542"/>
                </a:lnTo>
                <a:lnTo>
                  <a:pt x="3168" y="3548"/>
                </a:lnTo>
                <a:lnTo>
                  <a:pt x="3168" y="3550"/>
                </a:lnTo>
                <a:lnTo>
                  <a:pt x="3170" y="3550"/>
                </a:lnTo>
                <a:lnTo>
                  <a:pt x="3178" y="3546"/>
                </a:lnTo>
                <a:lnTo>
                  <a:pt x="3182" y="3542"/>
                </a:lnTo>
                <a:lnTo>
                  <a:pt x="3182" y="3538"/>
                </a:lnTo>
                <a:lnTo>
                  <a:pt x="3182" y="3536"/>
                </a:lnTo>
                <a:lnTo>
                  <a:pt x="3182" y="3534"/>
                </a:lnTo>
                <a:lnTo>
                  <a:pt x="3174" y="3528"/>
                </a:lnTo>
                <a:lnTo>
                  <a:pt x="3164" y="3522"/>
                </a:lnTo>
                <a:lnTo>
                  <a:pt x="3160" y="3520"/>
                </a:lnTo>
                <a:lnTo>
                  <a:pt x="3158" y="3516"/>
                </a:lnTo>
                <a:lnTo>
                  <a:pt x="3160" y="3514"/>
                </a:lnTo>
                <a:lnTo>
                  <a:pt x="3164" y="3512"/>
                </a:lnTo>
                <a:lnTo>
                  <a:pt x="3170" y="3508"/>
                </a:lnTo>
                <a:lnTo>
                  <a:pt x="3172" y="3504"/>
                </a:lnTo>
                <a:lnTo>
                  <a:pt x="3172" y="3500"/>
                </a:lnTo>
                <a:lnTo>
                  <a:pt x="3170" y="3496"/>
                </a:lnTo>
                <a:lnTo>
                  <a:pt x="3168" y="3494"/>
                </a:lnTo>
                <a:lnTo>
                  <a:pt x="3166" y="3496"/>
                </a:lnTo>
                <a:lnTo>
                  <a:pt x="3162" y="3500"/>
                </a:lnTo>
                <a:lnTo>
                  <a:pt x="3160" y="3502"/>
                </a:lnTo>
                <a:lnTo>
                  <a:pt x="3156" y="3500"/>
                </a:lnTo>
                <a:lnTo>
                  <a:pt x="3154" y="3498"/>
                </a:lnTo>
                <a:lnTo>
                  <a:pt x="3158" y="3494"/>
                </a:lnTo>
                <a:lnTo>
                  <a:pt x="3158" y="3492"/>
                </a:lnTo>
                <a:lnTo>
                  <a:pt x="3154" y="3490"/>
                </a:lnTo>
                <a:lnTo>
                  <a:pt x="3148" y="3490"/>
                </a:lnTo>
                <a:lnTo>
                  <a:pt x="3146" y="3492"/>
                </a:lnTo>
                <a:lnTo>
                  <a:pt x="3142" y="3494"/>
                </a:lnTo>
                <a:lnTo>
                  <a:pt x="3134" y="3492"/>
                </a:lnTo>
                <a:lnTo>
                  <a:pt x="3130" y="3490"/>
                </a:lnTo>
                <a:lnTo>
                  <a:pt x="3128" y="3486"/>
                </a:lnTo>
                <a:lnTo>
                  <a:pt x="3128" y="3484"/>
                </a:lnTo>
                <a:lnTo>
                  <a:pt x="3130" y="3480"/>
                </a:lnTo>
                <a:lnTo>
                  <a:pt x="3132" y="3478"/>
                </a:lnTo>
                <a:lnTo>
                  <a:pt x="3138" y="3476"/>
                </a:lnTo>
                <a:lnTo>
                  <a:pt x="3142" y="3476"/>
                </a:lnTo>
                <a:lnTo>
                  <a:pt x="3148" y="3478"/>
                </a:lnTo>
                <a:lnTo>
                  <a:pt x="3158" y="3482"/>
                </a:lnTo>
                <a:lnTo>
                  <a:pt x="3164" y="3484"/>
                </a:lnTo>
                <a:lnTo>
                  <a:pt x="3170" y="3482"/>
                </a:lnTo>
                <a:lnTo>
                  <a:pt x="3178" y="3478"/>
                </a:lnTo>
                <a:lnTo>
                  <a:pt x="3184" y="3476"/>
                </a:lnTo>
                <a:lnTo>
                  <a:pt x="3190" y="3474"/>
                </a:lnTo>
                <a:lnTo>
                  <a:pt x="3204" y="3476"/>
                </a:lnTo>
                <a:lnTo>
                  <a:pt x="3216" y="3478"/>
                </a:lnTo>
                <a:lnTo>
                  <a:pt x="3220" y="3476"/>
                </a:lnTo>
                <a:lnTo>
                  <a:pt x="3222" y="3474"/>
                </a:lnTo>
                <a:lnTo>
                  <a:pt x="3224" y="3460"/>
                </a:lnTo>
                <a:lnTo>
                  <a:pt x="3226" y="3462"/>
                </a:lnTo>
                <a:lnTo>
                  <a:pt x="3232" y="3472"/>
                </a:lnTo>
                <a:lnTo>
                  <a:pt x="3232" y="3476"/>
                </a:lnTo>
                <a:lnTo>
                  <a:pt x="3232" y="3480"/>
                </a:lnTo>
                <a:lnTo>
                  <a:pt x="3226" y="3484"/>
                </a:lnTo>
                <a:lnTo>
                  <a:pt x="3226" y="3486"/>
                </a:lnTo>
                <a:lnTo>
                  <a:pt x="3234" y="3482"/>
                </a:lnTo>
                <a:lnTo>
                  <a:pt x="3268" y="3476"/>
                </a:lnTo>
                <a:lnTo>
                  <a:pt x="3284" y="3476"/>
                </a:lnTo>
                <a:lnTo>
                  <a:pt x="3296" y="3478"/>
                </a:lnTo>
                <a:lnTo>
                  <a:pt x="3314" y="3484"/>
                </a:lnTo>
                <a:lnTo>
                  <a:pt x="3318" y="3486"/>
                </a:lnTo>
                <a:lnTo>
                  <a:pt x="3320" y="3490"/>
                </a:lnTo>
                <a:lnTo>
                  <a:pt x="3324" y="3494"/>
                </a:lnTo>
                <a:lnTo>
                  <a:pt x="3326" y="3496"/>
                </a:lnTo>
                <a:lnTo>
                  <a:pt x="3330" y="3498"/>
                </a:lnTo>
                <a:lnTo>
                  <a:pt x="3332" y="3506"/>
                </a:lnTo>
                <a:lnTo>
                  <a:pt x="3332" y="3510"/>
                </a:lnTo>
                <a:lnTo>
                  <a:pt x="3336" y="3510"/>
                </a:lnTo>
                <a:lnTo>
                  <a:pt x="3342" y="3510"/>
                </a:lnTo>
                <a:lnTo>
                  <a:pt x="3348" y="3508"/>
                </a:lnTo>
                <a:lnTo>
                  <a:pt x="3360" y="3504"/>
                </a:lnTo>
                <a:lnTo>
                  <a:pt x="3368" y="3500"/>
                </a:lnTo>
                <a:lnTo>
                  <a:pt x="3372" y="3500"/>
                </a:lnTo>
                <a:lnTo>
                  <a:pt x="3372" y="3498"/>
                </a:lnTo>
                <a:lnTo>
                  <a:pt x="3374" y="3496"/>
                </a:lnTo>
                <a:lnTo>
                  <a:pt x="3376" y="3492"/>
                </a:lnTo>
                <a:lnTo>
                  <a:pt x="3382" y="3490"/>
                </a:lnTo>
                <a:lnTo>
                  <a:pt x="3388" y="3492"/>
                </a:lnTo>
                <a:lnTo>
                  <a:pt x="3394" y="3498"/>
                </a:lnTo>
                <a:lnTo>
                  <a:pt x="3408" y="3514"/>
                </a:lnTo>
                <a:lnTo>
                  <a:pt x="3420" y="3530"/>
                </a:lnTo>
                <a:lnTo>
                  <a:pt x="3424" y="3536"/>
                </a:lnTo>
                <a:lnTo>
                  <a:pt x="3428" y="3538"/>
                </a:lnTo>
                <a:lnTo>
                  <a:pt x="3432" y="3540"/>
                </a:lnTo>
                <a:lnTo>
                  <a:pt x="3436" y="3542"/>
                </a:lnTo>
                <a:lnTo>
                  <a:pt x="3440" y="3554"/>
                </a:lnTo>
                <a:lnTo>
                  <a:pt x="3440" y="3570"/>
                </a:lnTo>
                <a:lnTo>
                  <a:pt x="3438" y="3584"/>
                </a:lnTo>
                <a:lnTo>
                  <a:pt x="3434" y="3598"/>
                </a:lnTo>
                <a:lnTo>
                  <a:pt x="3434" y="3610"/>
                </a:lnTo>
                <a:lnTo>
                  <a:pt x="3438" y="3616"/>
                </a:lnTo>
                <a:lnTo>
                  <a:pt x="3440" y="3616"/>
                </a:lnTo>
                <a:lnTo>
                  <a:pt x="3442" y="3616"/>
                </a:lnTo>
                <a:lnTo>
                  <a:pt x="3446" y="3610"/>
                </a:lnTo>
                <a:lnTo>
                  <a:pt x="3450" y="3610"/>
                </a:lnTo>
                <a:lnTo>
                  <a:pt x="3452" y="3610"/>
                </a:lnTo>
                <a:lnTo>
                  <a:pt x="3452" y="3612"/>
                </a:lnTo>
                <a:lnTo>
                  <a:pt x="3448" y="3618"/>
                </a:lnTo>
                <a:lnTo>
                  <a:pt x="3446" y="3622"/>
                </a:lnTo>
                <a:lnTo>
                  <a:pt x="3444" y="3626"/>
                </a:lnTo>
                <a:lnTo>
                  <a:pt x="3446" y="3638"/>
                </a:lnTo>
                <a:lnTo>
                  <a:pt x="3450" y="3648"/>
                </a:lnTo>
                <a:lnTo>
                  <a:pt x="3456" y="3658"/>
                </a:lnTo>
                <a:lnTo>
                  <a:pt x="3458" y="3660"/>
                </a:lnTo>
                <a:lnTo>
                  <a:pt x="3460" y="3660"/>
                </a:lnTo>
                <a:lnTo>
                  <a:pt x="3462" y="3658"/>
                </a:lnTo>
                <a:lnTo>
                  <a:pt x="3464" y="3666"/>
                </a:lnTo>
                <a:lnTo>
                  <a:pt x="3466" y="3674"/>
                </a:lnTo>
                <a:lnTo>
                  <a:pt x="3470" y="3678"/>
                </a:lnTo>
                <a:lnTo>
                  <a:pt x="3474" y="3682"/>
                </a:lnTo>
                <a:lnTo>
                  <a:pt x="3476" y="3694"/>
                </a:lnTo>
                <a:lnTo>
                  <a:pt x="3478" y="3700"/>
                </a:lnTo>
                <a:lnTo>
                  <a:pt x="3480" y="3704"/>
                </a:lnTo>
                <a:lnTo>
                  <a:pt x="3484" y="3706"/>
                </a:lnTo>
                <a:lnTo>
                  <a:pt x="3486" y="3708"/>
                </a:lnTo>
                <a:lnTo>
                  <a:pt x="3494" y="3712"/>
                </a:lnTo>
                <a:lnTo>
                  <a:pt x="3496" y="3714"/>
                </a:lnTo>
                <a:lnTo>
                  <a:pt x="3498" y="3720"/>
                </a:lnTo>
                <a:lnTo>
                  <a:pt x="3502" y="3732"/>
                </a:lnTo>
                <a:lnTo>
                  <a:pt x="3504" y="3734"/>
                </a:lnTo>
                <a:lnTo>
                  <a:pt x="3506" y="3736"/>
                </a:lnTo>
                <a:lnTo>
                  <a:pt x="3504" y="3738"/>
                </a:lnTo>
                <a:lnTo>
                  <a:pt x="3502" y="3744"/>
                </a:lnTo>
                <a:lnTo>
                  <a:pt x="3504" y="3748"/>
                </a:lnTo>
                <a:lnTo>
                  <a:pt x="3508" y="3748"/>
                </a:lnTo>
                <a:lnTo>
                  <a:pt x="3518" y="3746"/>
                </a:lnTo>
                <a:lnTo>
                  <a:pt x="3522" y="3744"/>
                </a:lnTo>
                <a:lnTo>
                  <a:pt x="3524" y="3746"/>
                </a:lnTo>
                <a:lnTo>
                  <a:pt x="3526" y="3748"/>
                </a:lnTo>
                <a:lnTo>
                  <a:pt x="3526" y="3750"/>
                </a:lnTo>
                <a:lnTo>
                  <a:pt x="3530" y="3744"/>
                </a:lnTo>
                <a:lnTo>
                  <a:pt x="3536" y="3734"/>
                </a:lnTo>
                <a:lnTo>
                  <a:pt x="3536" y="3730"/>
                </a:lnTo>
                <a:lnTo>
                  <a:pt x="3536" y="3726"/>
                </a:lnTo>
                <a:lnTo>
                  <a:pt x="3540" y="3718"/>
                </a:lnTo>
                <a:lnTo>
                  <a:pt x="3544" y="3708"/>
                </a:lnTo>
                <a:lnTo>
                  <a:pt x="3544" y="3698"/>
                </a:lnTo>
                <a:lnTo>
                  <a:pt x="3546" y="3686"/>
                </a:lnTo>
                <a:lnTo>
                  <a:pt x="3546" y="3670"/>
                </a:lnTo>
                <a:lnTo>
                  <a:pt x="3546" y="3662"/>
                </a:lnTo>
                <a:lnTo>
                  <a:pt x="3544" y="3650"/>
                </a:lnTo>
                <a:lnTo>
                  <a:pt x="3536" y="3626"/>
                </a:lnTo>
                <a:lnTo>
                  <a:pt x="3528" y="3602"/>
                </a:lnTo>
                <a:lnTo>
                  <a:pt x="3526" y="3590"/>
                </a:lnTo>
                <a:lnTo>
                  <a:pt x="3526" y="3580"/>
                </a:lnTo>
                <a:lnTo>
                  <a:pt x="3526" y="3576"/>
                </a:lnTo>
                <a:lnTo>
                  <a:pt x="3524" y="3568"/>
                </a:lnTo>
                <a:lnTo>
                  <a:pt x="3514" y="3550"/>
                </a:lnTo>
                <a:lnTo>
                  <a:pt x="3508" y="3536"/>
                </a:lnTo>
                <a:lnTo>
                  <a:pt x="3502" y="3522"/>
                </a:lnTo>
                <a:lnTo>
                  <a:pt x="3496" y="3504"/>
                </a:lnTo>
                <a:lnTo>
                  <a:pt x="3492" y="3482"/>
                </a:lnTo>
                <a:lnTo>
                  <a:pt x="3490" y="3460"/>
                </a:lnTo>
                <a:lnTo>
                  <a:pt x="3492" y="3440"/>
                </a:lnTo>
                <a:lnTo>
                  <a:pt x="3496" y="3422"/>
                </a:lnTo>
                <a:lnTo>
                  <a:pt x="3502" y="3408"/>
                </a:lnTo>
                <a:lnTo>
                  <a:pt x="3508" y="3396"/>
                </a:lnTo>
                <a:lnTo>
                  <a:pt x="3514" y="3388"/>
                </a:lnTo>
                <a:lnTo>
                  <a:pt x="3526" y="3376"/>
                </a:lnTo>
                <a:lnTo>
                  <a:pt x="3528" y="3374"/>
                </a:lnTo>
                <a:lnTo>
                  <a:pt x="3530" y="3370"/>
                </a:lnTo>
                <a:lnTo>
                  <a:pt x="3528" y="3368"/>
                </a:lnTo>
                <a:lnTo>
                  <a:pt x="3528" y="3366"/>
                </a:lnTo>
                <a:lnTo>
                  <a:pt x="3536" y="3364"/>
                </a:lnTo>
                <a:lnTo>
                  <a:pt x="3542" y="3362"/>
                </a:lnTo>
                <a:lnTo>
                  <a:pt x="3548" y="3360"/>
                </a:lnTo>
                <a:lnTo>
                  <a:pt x="3556" y="3352"/>
                </a:lnTo>
                <a:lnTo>
                  <a:pt x="3564" y="3342"/>
                </a:lnTo>
                <a:lnTo>
                  <a:pt x="3568" y="3340"/>
                </a:lnTo>
                <a:lnTo>
                  <a:pt x="3572" y="3338"/>
                </a:lnTo>
                <a:lnTo>
                  <a:pt x="3574" y="3336"/>
                </a:lnTo>
                <a:lnTo>
                  <a:pt x="3576" y="3334"/>
                </a:lnTo>
                <a:lnTo>
                  <a:pt x="3582" y="3322"/>
                </a:lnTo>
                <a:lnTo>
                  <a:pt x="3588" y="3308"/>
                </a:lnTo>
                <a:lnTo>
                  <a:pt x="3592" y="3302"/>
                </a:lnTo>
                <a:lnTo>
                  <a:pt x="3600" y="3296"/>
                </a:lnTo>
                <a:lnTo>
                  <a:pt x="3606" y="3292"/>
                </a:lnTo>
                <a:lnTo>
                  <a:pt x="3614" y="3290"/>
                </a:lnTo>
                <a:lnTo>
                  <a:pt x="3624" y="3290"/>
                </a:lnTo>
                <a:lnTo>
                  <a:pt x="3628" y="3290"/>
                </a:lnTo>
                <a:lnTo>
                  <a:pt x="3632" y="3288"/>
                </a:lnTo>
                <a:lnTo>
                  <a:pt x="3634" y="3286"/>
                </a:lnTo>
                <a:lnTo>
                  <a:pt x="3636" y="3280"/>
                </a:lnTo>
                <a:lnTo>
                  <a:pt x="3638" y="3274"/>
                </a:lnTo>
                <a:lnTo>
                  <a:pt x="3642" y="3268"/>
                </a:lnTo>
                <a:lnTo>
                  <a:pt x="3654" y="3256"/>
                </a:lnTo>
                <a:lnTo>
                  <a:pt x="3666" y="3250"/>
                </a:lnTo>
                <a:lnTo>
                  <a:pt x="3680" y="3246"/>
                </a:lnTo>
                <a:lnTo>
                  <a:pt x="3690" y="3244"/>
                </a:lnTo>
                <a:lnTo>
                  <a:pt x="3698" y="3238"/>
                </a:lnTo>
                <a:lnTo>
                  <a:pt x="3700" y="3234"/>
                </a:lnTo>
                <a:lnTo>
                  <a:pt x="3698" y="3232"/>
                </a:lnTo>
                <a:lnTo>
                  <a:pt x="3696" y="3230"/>
                </a:lnTo>
                <a:lnTo>
                  <a:pt x="3694" y="3228"/>
                </a:lnTo>
                <a:lnTo>
                  <a:pt x="3692" y="3230"/>
                </a:lnTo>
                <a:lnTo>
                  <a:pt x="3686" y="3232"/>
                </a:lnTo>
                <a:lnTo>
                  <a:pt x="3680" y="3236"/>
                </a:lnTo>
                <a:lnTo>
                  <a:pt x="3678" y="3236"/>
                </a:lnTo>
                <a:lnTo>
                  <a:pt x="3674" y="3234"/>
                </a:lnTo>
                <a:lnTo>
                  <a:pt x="3672" y="3232"/>
                </a:lnTo>
                <a:lnTo>
                  <a:pt x="3674" y="3232"/>
                </a:lnTo>
                <a:lnTo>
                  <a:pt x="3680" y="3230"/>
                </a:lnTo>
                <a:lnTo>
                  <a:pt x="3682" y="3228"/>
                </a:lnTo>
                <a:lnTo>
                  <a:pt x="3686" y="3224"/>
                </a:lnTo>
                <a:lnTo>
                  <a:pt x="3686" y="3220"/>
                </a:lnTo>
                <a:lnTo>
                  <a:pt x="3684" y="3216"/>
                </a:lnTo>
                <a:lnTo>
                  <a:pt x="3680" y="3210"/>
                </a:lnTo>
                <a:lnTo>
                  <a:pt x="3676" y="3208"/>
                </a:lnTo>
                <a:lnTo>
                  <a:pt x="3682" y="3208"/>
                </a:lnTo>
                <a:lnTo>
                  <a:pt x="3692" y="3210"/>
                </a:lnTo>
                <a:lnTo>
                  <a:pt x="3698" y="3214"/>
                </a:lnTo>
                <a:lnTo>
                  <a:pt x="3700" y="3214"/>
                </a:lnTo>
                <a:lnTo>
                  <a:pt x="3702" y="3214"/>
                </a:lnTo>
                <a:lnTo>
                  <a:pt x="3706" y="3208"/>
                </a:lnTo>
                <a:lnTo>
                  <a:pt x="3712" y="3202"/>
                </a:lnTo>
                <a:lnTo>
                  <a:pt x="3714" y="3202"/>
                </a:lnTo>
                <a:lnTo>
                  <a:pt x="3716" y="3200"/>
                </a:lnTo>
                <a:lnTo>
                  <a:pt x="3718" y="3194"/>
                </a:lnTo>
                <a:lnTo>
                  <a:pt x="3720" y="3186"/>
                </a:lnTo>
                <a:lnTo>
                  <a:pt x="3718" y="3182"/>
                </a:lnTo>
                <a:lnTo>
                  <a:pt x="3716" y="3180"/>
                </a:lnTo>
                <a:lnTo>
                  <a:pt x="3712" y="3182"/>
                </a:lnTo>
                <a:lnTo>
                  <a:pt x="3710" y="3184"/>
                </a:lnTo>
                <a:lnTo>
                  <a:pt x="3708" y="3182"/>
                </a:lnTo>
                <a:lnTo>
                  <a:pt x="3704" y="3180"/>
                </a:lnTo>
                <a:lnTo>
                  <a:pt x="3696" y="3180"/>
                </a:lnTo>
                <a:lnTo>
                  <a:pt x="3684" y="3182"/>
                </a:lnTo>
                <a:lnTo>
                  <a:pt x="3680" y="3180"/>
                </a:lnTo>
                <a:lnTo>
                  <a:pt x="3678" y="3176"/>
                </a:lnTo>
                <a:lnTo>
                  <a:pt x="3678" y="3170"/>
                </a:lnTo>
                <a:lnTo>
                  <a:pt x="3678" y="3168"/>
                </a:lnTo>
                <a:lnTo>
                  <a:pt x="3682" y="3172"/>
                </a:lnTo>
                <a:lnTo>
                  <a:pt x="3684" y="3174"/>
                </a:lnTo>
                <a:lnTo>
                  <a:pt x="3686" y="3176"/>
                </a:lnTo>
                <a:lnTo>
                  <a:pt x="3692" y="3176"/>
                </a:lnTo>
                <a:lnTo>
                  <a:pt x="3696" y="3172"/>
                </a:lnTo>
                <a:lnTo>
                  <a:pt x="3704" y="3170"/>
                </a:lnTo>
                <a:lnTo>
                  <a:pt x="3710" y="3170"/>
                </a:lnTo>
                <a:lnTo>
                  <a:pt x="3714" y="3172"/>
                </a:lnTo>
                <a:lnTo>
                  <a:pt x="3718" y="3176"/>
                </a:lnTo>
                <a:lnTo>
                  <a:pt x="3724" y="3184"/>
                </a:lnTo>
                <a:lnTo>
                  <a:pt x="3726" y="3186"/>
                </a:lnTo>
                <a:lnTo>
                  <a:pt x="3728" y="3188"/>
                </a:lnTo>
                <a:lnTo>
                  <a:pt x="3728" y="3186"/>
                </a:lnTo>
                <a:lnTo>
                  <a:pt x="3728" y="3184"/>
                </a:lnTo>
                <a:lnTo>
                  <a:pt x="3724" y="3176"/>
                </a:lnTo>
                <a:lnTo>
                  <a:pt x="3718" y="3160"/>
                </a:lnTo>
                <a:lnTo>
                  <a:pt x="3712" y="3136"/>
                </a:lnTo>
                <a:lnTo>
                  <a:pt x="3708" y="3128"/>
                </a:lnTo>
                <a:lnTo>
                  <a:pt x="3706" y="3126"/>
                </a:lnTo>
                <a:lnTo>
                  <a:pt x="3704" y="3126"/>
                </a:lnTo>
                <a:lnTo>
                  <a:pt x="3700" y="3126"/>
                </a:lnTo>
                <a:lnTo>
                  <a:pt x="3694" y="3130"/>
                </a:lnTo>
                <a:lnTo>
                  <a:pt x="3692" y="3130"/>
                </a:lnTo>
                <a:lnTo>
                  <a:pt x="3696" y="3126"/>
                </a:lnTo>
                <a:lnTo>
                  <a:pt x="3698" y="3120"/>
                </a:lnTo>
                <a:lnTo>
                  <a:pt x="3698" y="3116"/>
                </a:lnTo>
                <a:lnTo>
                  <a:pt x="3694" y="3112"/>
                </a:lnTo>
                <a:lnTo>
                  <a:pt x="3690" y="3110"/>
                </a:lnTo>
                <a:lnTo>
                  <a:pt x="3694" y="3108"/>
                </a:lnTo>
                <a:lnTo>
                  <a:pt x="3696" y="3108"/>
                </a:lnTo>
                <a:lnTo>
                  <a:pt x="3698" y="3106"/>
                </a:lnTo>
                <a:lnTo>
                  <a:pt x="3698" y="3102"/>
                </a:lnTo>
                <a:lnTo>
                  <a:pt x="3698" y="3096"/>
                </a:lnTo>
                <a:lnTo>
                  <a:pt x="3696" y="3084"/>
                </a:lnTo>
                <a:lnTo>
                  <a:pt x="3698" y="3078"/>
                </a:lnTo>
                <a:lnTo>
                  <a:pt x="3696" y="3076"/>
                </a:lnTo>
                <a:lnTo>
                  <a:pt x="3692" y="3070"/>
                </a:lnTo>
                <a:lnTo>
                  <a:pt x="3678" y="3058"/>
                </a:lnTo>
                <a:lnTo>
                  <a:pt x="3678" y="3056"/>
                </a:lnTo>
                <a:lnTo>
                  <a:pt x="3680" y="3056"/>
                </a:lnTo>
                <a:lnTo>
                  <a:pt x="3686" y="3060"/>
                </a:lnTo>
                <a:lnTo>
                  <a:pt x="3694" y="3064"/>
                </a:lnTo>
                <a:lnTo>
                  <a:pt x="3696" y="3064"/>
                </a:lnTo>
                <a:lnTo>
                  <a:pt x="3696" y="3062"/>
                </a:lnTo>
                <a:lnTo>
                  <a:pt x="3692" y="3048"/>
                </a:lnTo>
                <a:lnTo>
                  <a:pt x="3688" y="3032"/>
                </a:lnTo>
                <a:lnTo>
                  <a:pt x="3690" y="3016"/>
                </a:lnTo>
                <a:lnTo>
                  <a:pt x="3694" y="3002"/>
                </a:lnTo>
                <a:lnTo>
                  <a:pt x="3696" y="2998"/>
                </a:lnTo>
                <a:lnTo>
                  <a:pt x="3702" y="2992"/>
                </a:lnTo>
                <a:lnTo>
                  <a:pt x="3706" y="2990"/>
                </a:lnTo>
                <a:lnTo>
                  <a:pt x="3704" y="2992"/>
                </a:lnTo>
                <a:lnTo>
                  <a:pt x="3700" y="2998"/>
                </a:lnTo>
                <a:lnTo>
                  <a:pt x="3698" y="3004"/>
                </a:lnTo>
                <a:lnTo>
                  <a:pt x="3694" y="3016"/>
                </a:lnTo>
                <a:lnTo>
                  <a:pt x="3694" y="3020"/>
                </a:lnTo>
                <a:lnTo>
                  <a:pt x="3696" y="3024"/>
                </a:lnTo>
                <a:lnTo>
                  <a:pt x="3696" y="3028"/>
                </a:lnTo>
                <a:lnTo>
                  <a:pt x="3696" y="3030"/>
                </a:lnTo>
                <a:lnTo>
                  <a:pt x="3694" y="3034"/>
                </a:lnTo>
                <a:lnTo>
                  <a:pt x="3696" y="3038"/>
                </a:lnTo>
                <a:lnTo>
                  <a:pt x="3698" y="3042"/>
                </a:lnTo>
                <a:lnTo>
                  <a:pt x="3696" y="3046"/>
                </a:lnTo>
                <a:lnTo>
                  <a:pt x="3696" y="3048"/>
                </a:lnTo>
                <a:lnTo>
                  <a:pt x="3700" y="3052"/>
                </a:lnTo>
                <a:lnTo>
                  <a:pt x="3706" y="3056"/>
                </a:lnTo>
                <a:lnTo>
                  <a:pt x="3708" y="3054"/>
                </a:lnTo>
                <a:lnTo>
                  <a:pt x="3710" y="3054"/>
                </a:lnTo>
                <a:lnTo>
                  <a:pt x="3712" y="3058"/>
                </a:lnTo>
                <a:lnTo>
                  <a:pt x="3714" y="3066"/>
                </a:lnTo>
                <a:lnTo>
                  <a:pt x="3712" y="3070"/>
                </a:lnTo>
                <a:lnTo>
                  <a:pt x="3712" y="3072"/>
                </a:lnTo>
                <a:lnTo>
                  <a:pt x="3716" y="3074"/>
                </a:lnTo>
                <a:lnTo>
                  <a:pt x="3718" y="3076"/>
                </a:lnTo>
                <a:lnTo>
                  <a:pt x="3716" y="3080"/>
                </a:lnTo>
                <a:lnTo>
                  <a:pt x="3712" y="3092"/>
                </a:lnTo>
                <a:lnTo>
                  <a:pt x="3706" y="3106"/>
                </a:lnTo>
                <a:lnTo>
                  <a:pt x="3706" y="3112"/>
                </a:lnTo>
                <a:lnTo>
                  <a:pt x="3710" y="3116"/>
                </a:lnTo>
                <a:lnTo>
                  <a:pt x="3712" y="3114"/>
                </a:lnTo>
                <a:lnTo>
                  <a:pt x="3714" y="3110"/>
                </a:lnTo>
                <a:lnTo>
                  <a:pt x="3720" y="3096"/>
                </a:lnTo>
                <a:lnTo>
                  <a:pt x="3728" y="3078"/>
                </a:lnTo>
                <a:lnTo>
                  <a:pt x="3738" y="3060"/>
                </a:lnTo>
                <a:lnTo>
                  <a:pt x="3744" y="3054"/>
                </a:lnTo>
                <a:lnTo>
                  <a:pt x="3746" y="3046"/>
                </a:lnTo>
                <a:lnTo>
                  <a:pt x="3748" y="3040"/>
                </a:lnTo>
                <a:lnTo>
                  <a:pt x="3748" y="3036"/>
                </a:lnTo>
                <a:lnTo>
                  <a:pt x="3748" y="3030"/>
                </a:lnTo>
                <a:lnTo>
                  <a:pt x="3746" y="3028"/>
                </a:lnTo>
                <a:lnTo>
                  <a:pt x="3744" y="3026"/>
                </a:lnTo>
                <a:lnTo>
                  <a:pt x="3740" y="3024"/>
                </a:lnTo>
                <a:lnTo>
                  <a:pt x="3738" y="3024"/>
                </a:lnTo>
                <a:lnTo>
                  <a:pt x="3736" y="3022"/>
                </a:lnTo>
                <a:lnTo>
                  <a:pt x="3732" y="3014"/>
                </a:lnTo>
                <a:lnTo>
                  <a:pt x="3726" y="2992"/>
                </a:lnTo>
                <a:lnTo>
                  <a:pt x="3724" y="2984"/>
                </a:lnTo>
                <a:lnTo>
                  <a:pt x="3726" y="2976"/>
                </a:lnTo>
                <a:lnTo>
                  <a:pt x="3730" y="2970"/>
                </a:lnTo>
                <a:lnTo>
                  <a:pt x="3738" y="2964"/>
                </a:lnTo>
                <a:lnTo>
                  <a:pt x="3742" y="2964"/>
                </a:lnTo>
                <a:lnTo>
                  <a:pt x="3736" y="2968"/>
                </a:lnTo>
                <a:lnTo>
                  <a:pt x="3732" y="2972"/>
                </a:lnTo>
                <a:lnTo>
                  <a:pt x="3730" y="2978"/>
                </a:lnTo>
                <a:lnTo>
                  <a:pt x="3730" y="2986"/>
                </a:lnTo>
                <a:lnTo>
                  <a:pt x="3732" y="2992"/>
                </a:lnTo>
                <a:lnTo>
                  <a:pt x="3738" y="2998"/>
                </a:lnTo>
                <a:lnTo>
                  <a:pt x="3742" y="3002"/>
                </a:lnTo>
                <a:lnTo>
                  <a:pt x="3748" y="3004"/>
                </a:lnTo>
                <a:lnTo>
                  <a:pt x="3752" y="3004"/>
                </a:lnTo>
                <a:lnTo>
                  <a:pt x="3752" y="3012"/>
                </a:lnTo>
                <a:lnTo>
                  <a:pt x="3752" y="3016"/>
                </a:lnTo>
                <a:lnTo>
                  <a:pt x="3752" y="3018"/>
                </a:lnTo>
                <a:lnTo>
                  <a:pt x="3754" y="3016"/>
                </a:lnTo>
                <a:lnTo>
                  <a:pt x="3758" y="3014"/>
                </a:lnTo>
                <a:lnTo>
                  <a:pt x="3766" y="3002"/>
                </a:lnTo>
                <a:lnTo>
                  <a:pt x="3776" y="2986"/>
                </a:lnTo>
                <a:lnTo>
                  <a:pt x="3784" y="2970"/>
                </a:lnTo>
                <a:lnTo>
                  <a:pt x="3790" y="2954"/>
                </a:lnTo>
                <a:lnTo>
                  <a:pt x="3792" y="2948"/>
                </a:lnTo>
                <a:lnTo>
                  <a:pt x="3792" y="2942"/>
                </a:lnTo>
                <a:lnTo>
                  <a:pt x="3790" y="2938"/>
                </a:lnTo>
                <a:lnTo>
                  <a:pt x="3786" y="2938"/>
                </a:lnTo>
                <a:lnTo>
                  <a:pt x="3778" y="2936"/>
                </a:lnTo>
                <a:lnTo>
                  <a:pt x="3778" y="2934"/>
                </a:lnTo>
                <a:lnTo>
                  <a:pt x="3776" y="2932"/>
                </a:lnTo>
                <a:lnTo>
                  <a:pt x="3778" y="2926"/>
                </a:lnTo>
                <a:lnTo>
                  <a:pt x="3786" y="2918"/>
                </a:lnTo>
                <a:lnTo>
                  <a:pt x="3796" y="2910"/>
                </a:lnTo>
                <a:lnTo>
                  <a:pt x="3810" y="2902"/>
                </a:lnTo>
                <a:lnTo>
                  <a:pt x="3824" y="2894"/>
                </a:lnTo>
                <a:lnTo>
                  <a:pt x="3838" y="2890"/>
                </a:lnTo>
                <a:lnTo>
                  <a:pt x="3854" y="2888"/>
                </a:lnTo>
                <a:lnTo>
                  <a:pt x="3872" y="2886"/>
                </a:lnTo>
                <a:lnTo>
                  <a:pt x="3886" y="2884"/>
                </a:lnTo>
                <a:lnTo>
                  <a:pt x="3890" y="2882"/>
                </a:lnTo>
                <a:lnTo>
                  <a:pt x="3892" y="2880"/>
                </a:lnTo>
                <a:lnTo>
                  <a:pt x="3894" y="2866"/>
                </a:lnTo>
                <a:lnTo>
                  <a:pt x="3896" y="2862"/>
                </a:lnTo>
                <a:lnTo>
                  <a:pt x="3898" y="2868"/>
                </a:lnTo>
                <a:lnTo>
                  <a:pt x="3902" y="2876"/>
                </a:lnTo>
                <a:lnTo>
                  <a:pt x="3904" y="2880"/>
                </a:lnTo>
                <a:lnTo>
                  <a:pt x="3906" y="2880"/>
                </a:lnTo>
                <a:lnTo>
                  <a:pt x="3908" y="2878"/>
                </a:lnTo>
                <a:lnTo>
                  <a:pt x="3916" y="2872"/>
                </a:lnTo>
                <a:lnTo>
                  <a:pt x="3920" y="2868"/>
                </a:lnTo>
                <a:lnTo>
                  <a:pt x="3922" y="2866"/>
                </a:lnTo>
                <a:lnTo>
                  <a:pt x="3924" y="2868"/>
                </a:lnTo>
                <a:lnTo>
                  <a:pt x="3924" y="2870"/>
                </a:lnTo>
                <a:lnTo>
                  <a:pt x="3924" y="2876"/>
                </a:lnTo>
                <a:lnTo>
                  <a:pt x="3926" y="2876"/>
                </a:lnTo>
                <a:lnTo>
                  <a:pt x="3928" y="2874"/>
                </a:lnTo>
                <a:lnTo>
                  <a:pt x="3932" y="2872"/>
                </a:lnTo>
                <a:lnTo>
                  <a:pt x="3938" y="2870"/>
                </a:lnTo>
                <a:lnTo>
                  <a:pt x="3946" y="2868"/>
                </a:lnTo>
                <a:lnTo>
                  <a:pt x="3952" y="2866"/>
                </a:lnTo>
                <a:lnTo>
                  <a:pt x="3952" y="2864"/>
                </a:lnTo>
                <a:lnTo>
                  <a:pt x="3952" y="2860"/>
                </a:lnTo>
                <a:lnTo>
                  <a:pt x="3948" y="2846"/>
                </a:lnTo>
                <a:lnTo>
                  <a:pt x="3946" y="2844"/>
                </a:lnTo>
                <a:lnTo>
                  <a:pt x="3942" y="2842"/>
                </a:lnTo>
                <a:lnTo>
                  <a:pt x="3940" y="2844"/>
                </a:lnTo>
                <a:lnTo>
                  <a:pt x="3942" y="2846"/>
                </a:lnTo>
                <a:lnTo>
                  <a:pt x="3946" y="2848"/>
                </a:lnTo>
                <a:lnTo>
                  <a:pt x="3948" y="2854"/>
                </a:lnTo>
                <a:lnTo>
                  <a:pt x="3946" y="2860"/>
                </a:lnTo>
                <a:lnTo>
                  <a:pt x="3940" y="2864"/>
                </a:lnTo>
                <a:lnTo>
                  <a:pt x="3936" y="2866"/>
                </a:lnTo>
                <a:lnTo>
                  <a:pt x="3934" y="2864"/>
                </a:lnTo>
                <a:lnTo>
                  <a:pt x="3930" y="2862"/>
                </a:lnTo>
                <a:lnTo>
                  <a:pt x="3928" y="2858"/>
                </a:lnTo>
                <a:lnTo>
                  <a:pt x="3926" y="2848"/>
                </a:lnTo>
                <a:lnTo>
                  <a:pt x="3924" y="2840"/>
                </a:lnTo>
                <a:lnTo>
                  <a:pt x="3920" y="2836"/>
                </a:lnTo>
                <a:lnTo>
                  <a:pt x="3914" y="2834"/>
                </a:lnTo>
                <a:lnTo>
                  <a:pt x="3910" y="2832"/>
                </a:lnTo>
                <a:lnTo>
                  <a:pt x="3910" y="2830"/>
                </a:lnTo>
                <a:lnTo>
                  <a:pt x="3918" y="2824"/>
                </a:lnTo>
                <a:lnTo>
                  <a:pt x="3926" y="2816"/>
                </a:lnTo>
                <a:lnTo>
                  <a:pt x="3926" y="2812"/>
                </a:lnTo>
                <a:lnTo>
                  <a:pt x="3924" y="2810"/>
                </a:lnTo>
                <a:lnTo>
                  <a:pt x="3922" y="2808"/>
                </a:lnTo>
                <a:lnTo>
                  <a:pt x="3920" y="2804"/>
                </a:lnTo>
                <a:lnTo>
                  <a:pt x="3922" y="2790"/>
                </a:lnTo>
                <a:lnTo>
                  <a:pt x="3928" y="2776"/>
                </a:lnTo>
                <a:lnTo>
                  <a:pt x="3936" y="2766"/>
                </a:lnTo>
                <a:lnTo>
                  <a:pt x="3940" y="2760"/>
                </a:lnTo>
                <a:lnTo>
                  <a:pt x="3940" y="2756"/>
                </a:lnTo>
                <a:lnTo>
                  <a:pt x="3940" y="2752"/>
                </a:lnTo>
                <a:lnTo>
                  <a:pt x="3942" y="2748"/>
                </a:lnTo>
                <a:lnTo>
                  <a:pt x="3944" y="2748"/>
                </a:lnTo>
                <a:lnTo>
                  <a:pt x="3946" y="2748"/>
                </a:lnTo>
                <a:lnTo>
                  <a:pt x="3948" y="2750"/>
                </a:lnTo>
                <a:lnTo>
                  <a:pt x="3952" y="2752"/>
                </a:lnTo>
                <a:lnTo>
                  <a:pt x="3954" y="2752"/>
                </a:lnTo>
                <a:lnTo>
                  <a:pt x="3960" y="2750"/>
                </a:lnTo>
                <a:lnTo>
                  <a:pt x="3966" y="2746"/>
                </a:lnTo>
                <a:lnTo>
                  <a:pt x="3970" y="2742"/>
                </a:lnTo>
                <a:lnTo>
                  <a:pt x="3974" y="2740"/>
                </a:lnTo>
                <a:lnTo>
                  <a:pt x="3978" y="2738"/>
                </a:lnTo>
                <a:lnTo>
                  <a:pt x="3982" y="2738"/>
                </a:lnTo>
                <a:lnTo>
                  <a:pt x="3986" y="2734"/>
                </a:lnTo>
                <a:lnTo>
                  <a:pt x="3988" y="2726"/>
                </a:lnTo>
                <a:lnTo>
                  <a:pt x="3992" y="2718"/>
                </a:lnTo>
                <a:lnTo>
                  <a:pt x="3996" y="2716"/>
                </a:lnTo>
                <a:lnTo>
                  <a:pt x="4000" y="2718"/>
                </a:lnTo>
                <a:lnTo>
                  <a:pt x="4008" y="2720"/>
                </a:lnTo>
                <a:lnTo>
                  <a:pt x="4010" y="2720"/>
                </a:lnTo>
                <a:lnTo>
                  <a:pt x="4012" y="2716"/>
                </a:lnTo>
                <a:lnTo>
                  <a:pt x="4016" y="2712"/>
                </a:lnTo>
                <a:lnTo>
                  <a:pt x="4022" y="2712"/>
                </a:lnTo>
                <a:lnTo>
                  <a:pt x="4026" y="2714"/>
                </a:lnTo>
                <a:lnTo>
                  <a:pt x="4028" y="2714"/>
                </a:lnTo>
                <a:lnTo>
                  <a:pt x="4036" y="2712"/>
                </a:lnTo>
                <a:lnTo>
                  <a:pt x="4044" y="2706"/>
                </a:lnTo>
                <a:lnTo>
                  <a:pt x="4054" y="2704"/>
                </a:lnTo>
                <a:lnTo>
                  <a:pt x="4060" y="2702"/>
                </a:lnTo>
                <a:lnTo>
                  <a:pt x="4066" y="2696"/>
                </a:lnTo>
                <a:lnTo>
                  <a:pt x="4070" y="2690"/>
                </a:lnTo>
                <a:lnTo>
                  <a:pt x="4070" y="2688"/>
                </a:lnTo>
                <a:lnTo>
                  <a:pt x="4068" y="2686"/>
                </a:lnTo>
                <a:lnTo>
                  <a:pt x="4066" y="2682"/>
                </a:lnTo>
                <a:lnTo>
                  <a:pt x="4064" y="2676"/>
                </a:lnTo>
                <a:lnTo>
                  <a:pt x="4062" y="2674"/>
                </a:lnTo>
                <a:lnTo>
                  <a:pt x="4054" y="2670"/>
                </a:lnTo>
                <a:lnTo>
                  <a:pt x="4052" y="2666"/>
                </a:lnTo>
                <a:lnTo>
                  <a:pt x="4050" y="2658"/>
                </a:lnTo>
                <a:lnTo>
                  <a:pt x="4052" y="2642"/>
                </a:lnTo>
                <a:lnTo>
                  <a:pt x="4054" y="2644"/>
                </a:lnTo>
                <a:lnTo>
                  <a:pt x="4054" y="2648"/>
                </a:lnTo>
                <a:lnTo>
                  <a:pt x="4054" y="2656"/>
                </a:lnTo>
                <a:lnTo>
                  <a:pt x="4054" y="2660"/>
                </a:lnTo>
                <a:lnTo>
                  <a:pt x="4056" y="2664"/>
                </a:lnTo>
                <a:lnTo>
                  <a:pt x="4060" y="2666"/>
                </a:lnTo>
                <a:lnTo>
                  <a:pt x="4066" y="2670"/>
                </a:lnTo>
                <a:lnTo>
                  <a:pt x="4078" y="2672"/>
                </a:lnTo>
                <a:lnTo>
                  <a:pt x="4088" y="2674"/>
                </a:lnTo>
                <a:lnTo>
                  <a:pt x="4096" y="2674"/>
                </a:lnTo>
                <a:lnTo>
                  <a:pt x="4106" y="2672"/>
                </a:lnTo>
                <a:lnTo>
                  <a:pt x="4124" y="2664"/>
                </a:lnTo>
                <a:lnTo>
                  <a:pt x="4144" y="2652"/>
                </a:lnTo>
                <a:lnTo>
                  <a:pt x="4152" y="2648"/>
                </a:lnTo>
                <a:lnTo>
                  <a:pt x="4156" y="2648"/>
                </a:lnTo>
                <a:lnTo>
                  <a:pt x="4158" y="2648"/>
                </a:lnTo>
                <a:lnTo>
                  <a:pt x="4158" y="2650"/>
                </a:lnTo>
                <a:lnTo>
                  <a:pt x="4160" y="2654"/>
                </a:lnTo>
                <a:lnTo>
                  <a:pt x="4164" y="2656"/>
                </a:lnTo>
                <a:lnTo>
                  <a:pt x="4174" y="2658"/>
                </a:lnTo>
                <a:lnTo>
                  <a:pt x="4190" y="2656"/>
                </a:lnTo>
                <a:lnTo>
                  <a:pt x="4204" y="2654"/>
                </a:lnTo>
                <a:lnTo>
                  <a:pt x="4194" y="2660"/>
                </a:lnTo>
                <a:lnTo>
                  <a:pt x="4172" y="2668"/>
                </a:lnTo>
                <a:lnTo>
                  <a:pt x="4148" y="2678"/>
                </a:lnTo>
                <a:lnTo>
                  <a:pt x="4136" y="2686"/>
                </a:lnTo>
                <a:lnTo>
                  <a:pt x="4126" y="2692"/>
                </a:lnTo>
                <a:lnTo>
                  <a:pt x="4118" y="2700"/>
                </a:lnTo>
                <a:lnTo>
                  <a:pt x="4110" y="2710"/>
                </a:lnTo>
                <a:lnTo>
                  <a:pt x="4106" y="2720"/>
                </a:lnTo>
                <a:lnTo>
                  <a:pt x="4104" y="2730"/>
                </a:lnTo>
                <a:lnTo>
                  <a:pt x="4106" y="2740"/>
                </a:lnTo>
                <a:lnTo>
                  <a:pt x="4110" y="2752"/>
                </a:lnTo>
                <a:lnTo>
                  <a:pt x="4118" y="2762"/>
                </a:lnTo>
                <a:lnTo>
                  <a:pt x="4124" y="2766"/>
                </a:lnTo>
                <a:lnTo>
                  <a:pt x="4132" y="2766"/>
                </a:lnTo>
                <a:lnTo>
                  <a:pt x="4138" y="2764"/>
                </a:lnTo>
                <a:lnTo>
                  <a:pt x="4146" y="2758"/>
                </a:lnTo>
                <a:lnTo>
                  <a:pt x="4156" y="2748"/>
                </a:lnTo>
                <a:lnTo>
                  <a:pt x="4174" y="2726"/>
                </a:lnTo>
                <a:lnTo>
                  <a:pt x="4182" y="2714"/>
                </a:lnTo>
                <a:lnTo>
                  <a:pt x="4190" y="2708"/>
                </a:lnTo>
                <a:lnTo>
                  <a:pt x="4196" y="2706"/>
                </a:lnTo>
                <a:lnTo>
                  <a:pt x="4202" y="2706"/>
                </a:lnTo>
                <a:lnTo>
                  <a:pt x="4208" y="2706"/>
                </a:lnTo>
                <a:lnTo>
                  <a:pt x="4216" y="2706"/>
                </a:lnTo>
                <a:lnTo>
                  <a:pt x="4226" y="2702"/>
                </a:lnTo>
                <a:lnTo>
                  <a:pt x="4238" y="2696"/>
                </a:lnTo>
                <a:lnTo>
                  <a:pt x="4252" y="2688"/>
                </a:lnTo>
                <a:lnTo>
                  <a:pt x="4266" y="2680"/>
                </a:lnTo>
                <a:lnTo>
                  <a:pt x="4292" y="2672"/>
                </a:lnTo>
                <a:lnTo>
                  <a:pt x="4300" y="2670"/>
                </a:lnTo>
                <a:lnTo>
                  <a:pt x="4306" y="2668"/>
                </a:lnTo>
                <a:lnTo>
                  <a:pt x="4308" y="2664"/>
                </a:lnTo>
                <a:lnTo>
                  <a:pt x="4306" y="2660"/>
                </a:lnTo>
                <a:lnTo>
                  <a:pt x="4286" y="2640"/>
                </a:lnTo>
                <a:lnTo>
                  <a:pt x="4280" y="2636"/>
                </a:lnTo>
                <a:lnTo>
                  <a:pt x="4276" y="2634"/>
                </a:lnTo>
                <a:lnTo>
                  <a:pt x="4270" y="2634"/>
                </a:lnTo>
                <a:lnTo>
                  <a:pt x="4264" y="2638"/>
                </a:lnTo>
                <a:lnTo>
                  <a:pt x="4258" y="2640"/>
                </a:lnTo>
                <a:lnTo>
                  <a:pt x="4248" y="2640"/>
                </a:lnTo>
                <a:lnTo>
                  <a:pt x="4236" y="2638"/>
                </a:lnTo>
                <a:lnTo>
                  <a:pt x="4224" y="2636"/>
                </a:lnTo>
                <a:lnTo>
                  <a:pt x="4212" y="2632"/>
                </a:lnTo>
                <a:lnTo>
                  <a:pt x="4204" y="2628"/>
                </a:lnTo>
                <a:lnTo>
                  <a:pt x="4198" y="2624"/>
                </a:lnTo>
                <a:lnTo>
                  <a:pt x="4196" y="2622"/>
                </a:lnTo>
                <a:lnTo>
                  <a:pt x="4198" y="2620"/>
                </a:lnTo>
                <a:lnTo>
                  <a:pt x="4198" y="2616"/>
                </a:lnTo>
                <a:lnTo>
                  <a:pt x="4196" y="2614"/>
                </a:lnTo>
                <a:lnTo>
                  <a:pt x="4186" y="2612"/>
                </a:lnTo>
                <a:lnTo>
                  <a:pt x="4180" y="2608"/>
                </a:lnTo>
                <a:lnTo>
                  <a:pt x="4172" y="2602"/>
                </a:lnTo>
                <a:lnTo>
                  <a:pt x="4166" y="2594"/>
                </a:lnTo>
                <a:lnTo>
                  <a:pt x="4160" y="2580"/>
                </a:lnTo>
                <a:lnTo>
                  <a:pt x="4156" y="2564"/>
                </a:lnTo>
                <a:lnTo>
                  <a:pt x="4156" y="2550"/>
                </a:lnTo>
                <a:lnTo>
                  <a:pt x="4158" y="2538"/>
                </a:lnTo>
                <a:lnTo>
                  <a:pt x="4162" y="2528"/>
                </a:lnTo>
                <a:lnTo>
                  <a:pt x="4162" y="2520"/>
                </a:lnTo>
                <a:lnTo>
                  <a:pt x="4162" y="2516"/>
                </a:lnTo>
                <a:lnTo>
                  <a:pt x="4158" y="2514"/>
                </a:lnTo>
                <a:lnTo>
                  <a:pt x="4148" y="2514"/>
                </a:lnTo>
                <a:lnTo>
                  <a:pt x="4134" y="2518"/>
                </a:lnTo>
                <a:lnTo>
                  <a:pt x="4126" y="2518"/>
                </a:lnTo>
                <a:lnTo>
                  <a:pt x="4124" y="2518"/>
                </a:lnTo>
                <a:lnTo>
                  <a:pt x="4126" y="2514"/>
                </a:lnTo>
                <a:lnTo>
                  <a:pt x="4142" y="2504"/>
                </a:lnTo>
                <a:lnTo>
                  <a:pt x="4164" y="2488"/>
                </a:lnTo>
                <a:lnTo>
                  <a:pt x="4180" y="2478"/>
                </a:lnTo>
                <a:lnTo>
                  <a:pt x="4184" y="2472"/>
                </a:lnTo>
                <a:lnTo>
                  <a:pt x="4184" y="2466"/>
                </a:lnTo>
                <a:lnTo>
                  <a:pt x="4184" y="2460"/>
                </a:lnTo>
                <a:lnTo>
                  <a:pt x="4180" y="2454"/>
                </a:lnTo>
                <a:lnTo>
                  <a:pt x="4174" y="2448"/>
                </a:lnTo>
                <a:lnTo>
                  <a:pt x="4166" y="2440"/>
                </a:lnTo>
                <a:lnTo>
                  <a:pt x="4160" y="2438"/>
                </a:lnTo>
                <a:lnTo>
                  <a:pt x="4152" y="2436"/>
                </a:lnTo>
                <a:lnTo>
                  <a:pt x="4142" y="2434"/>
                </a:lnTo>
                <a:lnTo>
                  <a:pt x="4130" y="2436"/>
                </a:lnTo>
                <a:lnTo>
                  <a:pt x="4104" y="2440"/>
                </a:lnTo>
                <a:lnTo>
                  <a:pt x="4074" y="2448"/>
                </a:lnTo>
                <a:lnTo>
                  <a:pt x="4046" y="2458"/>
                </a:lnTo>
                <a:lnTo>
                  <a:pt x="4018" y="2470"/>
                </a:lnTo>
                <a:lnTo>
                  <a:pt x="3996" y="2486"/>
                </a:lnTo>
                <a:lnTo>
                  <a:pt x="3988" y="2492"/>
                </a:lnTo>
                <a:lnTo>
                  <a:pt x="3982" y="2500"/>
                </a:lnTo>
                <a:lnTo>
                  <a:pt x="3964" y="2522"/>
                </a:lnTo>
                <a:lnTo>
                  <a:pt x="3948" y="2542"/>
                </a:lnTo>
                <a:lnTo>
                  <a:pt x="3934" y="2556"/>
                </a:lnTo>
                <a:lnTo>
                  <a:pt x="3922" y="2566"/>
                </a:lnTo>
                <a:lnTo>
                  <a:pt x="3914" y="2572"/>
                </a:lnTo>
                <a:lnTo>
                  <a:pt x="3908" y="2576"/>
                </a:lnTo>
                <a:lnTo>
                  <a:pt x="3908" y="2574"/>
                </a:lnTo>
                <a:lnTo>
                  <a:pt x="3914" y="2568"/>
                </a:lnTo>
                <a:lnTo>
                  <a:pt x="3926" y="2554"/>
                </a:lnTo>
                <a:lnTo>
                  <a:pt x="3936" y="2538"/>
                </a:lnTo>
                <a:lnTo>
                  <a:pt x="3964" y="2500"/>
                </a:lnTo>
                <a:lnTo>
                  <a:pt x="3978" y="2480"/>
                </a:lnTo>
                <a:lnTo>
                  <a:pt x="3994" y="2462"/>
                </a:lnTo>
                <a:lnTo>
                  <a:pt x="4012" y="2448"/>
                </a:lnTo>
                <a:lnTo>
                  <a:pt x="4020" y="2444"/>
                </a:lnTo>
                <a:lnTo>
                  <a:pt x="4030" y="2440"/>
                </a:lnTo>
                <a:lnTo>
                  <a:pt x="4042" y="2434"/>
                </a:lnTo>
                <a:lnTo>
                  <a:pt x="4050" y="2430"/>
                </a:lnTo>
                <a:lnTo>
                  <a:pt x="4056" y="2426"/>
                </a:lnTo>
                <a:lnTo>
                  <a:pt x="4060" y="2422"/>
                </a:lnTo>
                <a:lnTo>
                  <a:pt x="4066" y="2412"/>
                </a:lnTo>
                <a:lnTo>
                  <a:pt x="4068" y="2404"/>
                </a:lnTo>
                <a:lnTo>
                  <a:pt x="4072" y="2394"/>
                </a:lnTo>
                <a:lnTo>
                  <a:pt x="4076" y="2390"/>
                </a:lnTo>
                <a:lnTo>
                  <a:pt x="4082" y="2386"/>
                </a:lnTo>
                <a:lnTo>
                  <a:pt x="4092" y="2382"/>
                </a:lnTo>
                <a:lnTo>
                  <a:pt x="4102" y="2378"/>
                </a:lnTo>
                <a:lnTo>
                  <a:pt x="4136" y="2372"/>
                </a:lnTo>
                <a:lnTo>
                  <a:pt x="4160" y="2370"/>
                </a:lnTo>
                <a:lnTo>
                  <a:pt x="4182" y="2368"/>
                </a:lnTo>
                <a:lnTo>
                  <a:pt x="4202" y="2368"/>
                </a:lnTo>
                <a:lnTo>
                  <a:pt x="4220" y="2370"/>
                </a:lnTo>
                <a:lnTo>
                  <a:pt x="4252" y="2376"/>
                </a:lnTo>
                <a:lnTo>
                  <a:pt x="4280" y="2382"/>
                </a:lnTo>
                <a:lnTo>
                  <a:pt x="4304" y="2384"/>
                </a:lnTo>
                <a:lnTo>
                  <a:pt x="4316" y="2384"/>
                </a:lnTo>
                <a:lnTo>
                  <a:pt x="4330" y="2382"/>
                </a:lnTo>
                <a:lnTo>
                  <a:pt x="4342" y="2376"/>
                </a:lnTo>
                <a:lnTo>
                  <a:pt x="4356" y="2370"/>
                </a:lnTo>
                <a:lnTo>
                  <a:pt x="4370" y="2358"/>
                </a:lnTo>
                <a:lnTo>
                  <a:pt x="4386" y="2346"/>
                </a:lnTo>
                <a:lnTo>
                  <a:pt x="4414" y="2320"/>
                </a:lnTo>
                <a:lnTo>
                  <a:pt x="4434" y="2308"/>
                </a:lnTo>
                <a:lnTo>
                  <a:pt x="4448" y="2302"/>
                </a:lnTo>
                <a:lnTo>
                  <a:pt x="4458" y="2302"/>
                </a:lnTo>
                <a:lnTo>
                  <a:pt x="4470" y="2306"/>
                </a:lnTo>
                <a:lnTo>
                  <a:pt x="4476" y="2306"/>
                </a:lnTo>
                <a:lnTo>
                  <a:pt x="4484" y="2298"/>
                </a:lnTo>
                <a:lnTo>
                  <a:pt x="4492" y="2288"/>
                </a:lnTo>
                <a:lnTo>
                  <a:pt x="4502" y="2280"/>
                </a:lnTo>
                <a:lnTo>
                  <a:pt x="4518" y="2268"/>
                </a:lnTo>
                <a:lnTo>
                  <a:pt x="4524" y="2262"/>
                </a:lnTo>
                <a:lnTo>
                  <a:pt x="4528" y="2256"/>
                </a:lnTo>
                <a:lnTo>
                  <a:pt x="4528" y="2246"/>
                </a:lnTo>
                <a:lnTo>
                  <a:pt x="4522" y="2234"/>
                </a:lnTo>
                <a:lnTo>
                  <a:pt x="4518" y="2224"/>
                </a:lnTo>
                <a:lnTo>
                  <a:pt x="4518" y="2216"/>
                </a:lnTo>
                <a:lnTo>
                  <a:pt x="4520" y="2212"/>
                </a:lnTo>
                <a:lnTo>
                  <a:pt x="4522" y="2210"/>
                </a:lnTo>
                <a:lnTo>
                  <a:pt x="4524" y="2208"/>
                </a:lnTo>
                <a:lnTo>
                  <a:pt x="4526" y="2204"/>
                </a:lnTo>
                <a:lnTo>
                  <a:pt x="4526" y="2198"/>
                </a:lnTo>
                <a:lnTo>
                  <a:pt x="4522" y="2188"/>
                </a:lnTo>
                <a:lnTo>
                  <a:pt x="4516" y="2178"/>
                </a:lnTo>
                <a:lnTo>
                  <a:pt x="4510" y="2172"/>
                </a:lnTo>
                <a:lnTo>
                  <a:pt x="4502" y="2170"/>
                </a:lnTo>
                <a:lnTo>
                  <a:pt x="4496" y="2170"/>
                </a:lnTo>
                <a:lnTo>
                  <a:pt x="4488" y="2170"/>
                </a:lnTo>
                <a:lnTo>
                  <a:pt x="4480" y="2168"/>
                </a:lnTo>
                <a:lnTo>
                  <a:pt x="4472" y="2162"/>
                </a:lnTo>
                <a:lnTo>
                  <a:pt x="4464" y="2154"/>
                </a:lnTo>
                <a:lnTo>
                  <a:pt x="4454" y="2144"/>
                </a:lnTo>
                <a:lnTo>
                  <a:pt x="4446" y="2138"/>
                </a:lnTo>
                <a:lnTo>
                  <a:pt x="4436" y="2136"/>
                </a:lnTo>
                <a:lnTo>
                  <a:pt x="4428" y="2140"/>
                </a:lnTo>
                <a:lnTo>
                  <a:pt x="4418" y="2144"/>
                </a:lnTo>
                <a:lnTo>
                  <a:pt x="4406" y="2152"/>
                </a:lnTo>
                <a:lnTo>
                  <a:pt x="4378" y="2172"/>
                </a:lnTo>
                <a:lnTo>
                  <a:pt x="4364" y="2182"/>
                </a:lnTo>
                <a:lnTo>
                  <a:pt x="4352" y="2186"/>
                </a:lnTo>
                <a:lnTo>
                  <a:pt x="4346" y="2184"/>
                </a:lnTo>
                <a:lnTo>
                  <a:pt x="4342" y="2182"/>
                </a:lnTo>
                <a:lnTo>
                  <a:pt x="4342" y="2176"/>
                </a:lnTo>
                <a:lnTo>
                  <a:pt x="4346" y="2170"/>
                </a:lnTo>
                <a:lnTo>
                  <a:pt x="4354" y="2164"/>
                </a:lnTo>
                <a:lnTo>
                  <a:pt x="4366" y="2160"/>
                </a:lnTo>
                <a:lnTo>
                  <a:pt x="4378" y="2156"/>
                </a:lnTo>
                <a:lnTo>
                  <a:pt x="4386" y="2152"/>
                </a:lnTo>
                <a:lnTo>
                  <a:pt x="4400" y="2144"/>
                </a:lnTo>
                <a:lnTo>
                  <a:pt x="4416" y="2136"/>
                </a:lnTo>
                <a:lnTo>
                  <a:pt x="4424" y="2132"/>
                </a:lnTo>
                <a:lnTo>
                  <a:pt x="4438" y="2128"/>
                </a:lnTo>
                <a:lnTo>
                  <a:pt x="4450" y="2126"/>
                </a:lnTo>
                <a:lnTo>
                  <a:pt x="4456" y="2122"/>
                </a:lnTo>
                <a:lnTo>
                  <a:pt x="4458" y="2118"/>
                </a:lnTo>
                <a:lnTo>
                  <a:pt x="4456" y="2114"/>
                </a:lnTo>
                <a:lnTo>
                  <a:pt x="4452" y="2108"/>
                </a:lnTo>
                <a:lnTo>
                  <a:pt x="4442" y="2104"/>
                </a:lnTo>
                <a:lnTo>
                  <a:pt x="4432" y="2102"/>
                </a:lnTo>
                <a:lnTo>
                  <a:pt x="4418" y="2098"/>
                </a:lnTo>
                <a:lnTo>
                  <a:pt x="4408" y="2096"/>
                </a:lnTo>
                <a:lnTo>
                  <a:pt x="4400" y="2094"/>
                </a:lnTo>
                <a:lnTo>
                  <a:pt x="4398" y="2090"/>
                </a:lnTo>
                <a:lnTo>
                  <a:pt x="4396" y="2086"/>
                </a:lnTo>
                <a:lnTo>
                  <a:pt x="4392" y="2082"/>
                </a:lnTo>
                <a:lnTo>
                  <a:pt x="4388" y="2078"/>
                </a:lnTo>
                <a:lnTo>
                  <a:pt x="4380" y="2074"/>
                </a:lnTo>
                <a:lnTo>
                  <a:pt x="4364" y="2072"/>
                </a:lnTo>
                <a:lnTo>
                  <a:pt x="4350" y="2068"/>
                </a:lnTo>
                <a:lnTo>
                  <a:pt x="4342" y="2066"/>
                </a:lnTo>
                <a:lnTo>
                  <a:pt x="4340" y="2062"/>
                </a:lnTo>
                <a:lnTo>
                  <a:pt x="4340" y="2056"/>
                </a:lnTo>
                <a:lnTo>
                  <a:pt x="4340" y="2052"/>
                </a:lnTo>
                <a:lnTo>
                  <a:pt x="4338" y="2046"/>
                </a:lnTo>
                <a:lnTo>
                  <a:pt x="4334" y="2040"/>
                </a:lnTo>
                <a:lnTo>
                  <a:pt x="4326" y="2036"/>
                </a:lnTo>
                <a:lnTo>
                  <a:pt x="4314" y="2030"/>
                </a:lnTo>
                <a:lnTo>
                  <a:pt x="4304" y="2024"/>
                </a:lnTo>
                <a:lnTo>
                  <a:pt x="4296" y="2018"/>
                </a:lnTo>
                <a:lnTo>
                  <a:pt x="4290" y="2010"/>
                </a:lnTo>
                <a:lnTo>
                  <a:pt x="4288" y="2002"/>
                </a:lnTo>
                <a:lnTo>
                  <a:pt x="4286" y="1992"/>
                </a:lnTo>
                <a:lnTo>
                  <a:pt x="4290" y="1982"/>
                </a:lnTo>
                <a:lnTo>
                  <a:pt x="4294" y="1970"/>
                </a:lnTo>
                <a:lnTo>
                  <a:pt x="4298" y="1964"/>
                </a:lnTo>
                <a:lnTo>
                  <a:pt x="4298" y="1958"/>
                </a:lnTo>
                <a:lnTo>
                  <a:pt x="4298" y="1954"/>
                </a:lnTo>
                <a:lnTo>
                  <a:pt x="4296" y="1952"/>
                </a:lnTo>
                <a:lnTo>
                  <a:pt x="4290" y="1946"/>
                </a:lnTo>
                <a:lnTo>
                  <a:pt x="4282" y="1944"/>
                </a:lnTo>
                <a:lnTo>
                  <a:pt x="4274" y="1942"/>
                </a:lnTo>
                <a:lnTo>
                  <a:pt x="4268" y="1938"/>
                </a:lnTo>
                <a:lnTo>
                  <a:pt x="4266" y="1936"/>
                </a:lnTo>
                <a:lnTo>
                  <a:pt x="4266" y="1932"/>
                </a:lnTo>
                <a:lnTo>
                  <a:pt x="4268" y="1930"/>
                </a:lnTo>
                <a:lnTo>
                  <a:pt x="4270" y="1924"/>
                </a:lnTo>
                <a:lnTo>
                  <a:pt x="4274" y="1916"/>
                </a:lnTo>
                <a:lnTo>
                  <a:pt x="4274" y="1910"/>
                </a:lnTo>
                <a:lnTo>
                  <a:pt x="4270" y="1904"/>
                </a:lnTo>
                <a:lnTo>
                  <a:pt x="4266" y="1900"/>
                </a:lnTo>
                <a:lnTo>
                  <a:pt x="4258" y="1894"/>
                </a:lnTo>
                <a:lnTo>
                  <a:pt x="4252" y="1888"/>
                </a:lnTo>
                <a:lnTo>
                  <a:pt x="4248" y="1878"/>
                </a:lnTo>
                <a:lnTo>
                  <a:pt x="4244" y="1868"/>
                </a:lnTo>
                <a:lnTo>
                  <a:pt x="4240" y="1850"/>
                </a:lnTo>
                <a:lnTo>
                  <a:pt x="4238" y="1846"/>
                </a:lnTo>
                <a:lnTo>
                  <a:pt x="4236" y="1846"/>
                </a:lnTo>
                <a:lnTo>
                  <a:pt x="4230" y="1842"/>
                </a:lnTo>
                <a:lnTo>
                  <a:pt x="4228" y="1838"/>
                </a:lnTo>
                <a:lnTo>
                  <a:pt x="4226" y="1830"/>
                </a:lnTo>
                <a:lnTo>
                  <a:pt x="4222" y="1822"/>
                </a:lnTo>
                <a:lnTo>
                  <a:pt x="4220" y="1818"/>
                </a:lnTo>
                <a:lnTo>
                  <a:pt x="4212" y="1810"/>
                </a:lnTo>
                <a:lnTo>
                  <a:pt x="4206" y="1806"/>
                </a:lnTo>
                <a:lnTo>
                  <a:pt x="4200" y="1800"/>
                </a:lnTo>
                <a:lnTo>
                  <a:pt x="4194" y="1792"/>
                </a:lnTo>
                <a:lnTo>
                  <a:pt x="4188" y="1778"/>
                </a:lnTo>
                <a:lnTo>
                  <a:pt x="4180" y="1764"/>
                </a:lnTo>
                <a:lnTo>
                  <a:pt x="4174" y="1756"/>
                </a:lnTo>
                <a:lnTo>
                  <a:pt x="4168" y="1752"/>
                </a:lnTo>
                <a:lnTo>
                  <a:pt x="4164" y="1752"/>
                </a:lnTo>
                <a:lnTo>
                  <a:pt x="4158" y="1754"/>
                </a:lnTo>
                <a:lnTo>
                  <a:pt x="4154" y="1760"/>
                </a:lnTo>
                <a:lnTo>
                  <a:pt x="4140" y="1776"/>
                </a:lnTo>
                <a:lnTo>
                  <a:pt x="4132" y="1786"/>
                </a:lnTo>
                <a:lnTo>
                  <a:pt x="4128" y="1800"/>
                </a:lnTo>
                <a:lnTo>
                  <a:pt x="4124" y="1824"/>
                </a:lnTo>
                <a:lnTo>
                  <a:pt x="4122" y="1834"/>
                </a:lnTo>
                <a:lnTo>
                  <a:pt x="4116" y="1842"/>
                </a:lnTo>
                <a:lnTo>
                  <a:pt x="4114" y="1844"/>
                </a:lnTo>
                <a:lnTo>
                  <a:pt x="4110" y="1846"/>
                </a:lnTo>
                <a:lnTo>
                  <a:pt x="4106" y="1846"/>
                </a:lnTo>
                <a:lnTo>
                  <a:pt x="4100" y="1846"/>
                </a:lnTo>
                <a:lnTo>
                  <a:pt x="4090" y="1844"/>
                </a:lnTo>
                <a:lnTo>
                  <a:pt x="4086" y="1844"/>
                </a:lnTo>
                <a:lnTo>
                  <a:pt x="4084" y="1846"/>
                </a:lnTo>
                <a:lnTo>
                  <a:pt x="4084" y="1852"/>
                </a:lnTo>
                <a:lnTo>
                  <a:pt x="4084" y="1856"/>
                </a:lnTo>
                <a:lnTo>
                  <a:pt x="4080" y="1862"/>
                </a:lnTo>
                <a:lnTo>
                  <a:pt x="4074" y="1868"/>
                </a:lnTo>
                <a:lnTo>
                  <a:pt x="4062" y="1874"/>
                </a:lnTo>
                <a:lnTo>
                  <a:pt x="4048" y="1876"/>
                </a:lnTo>
                <a:lnTo>
                  <a:pt x="4038" y="1874"/>
                </a:lnTo>
                <a:lnTo>
                  <a:pt x="4030" y="1868"/>
                </a:lnTo>
                <a:lnTo>
                  <a:pt x="4024" y="1862"/>
                </a:lnTo>
                <a:lnTo>
                  <a:pt x="4018" y="1854"/>
                </a:lnTo>
                <a:lnTo>
                  <a:pt x="4012" y="1846"/>
                </a:lnTo>
                <a:lnTo>
                  <a:pt x="4002" y="1842"/>
                </a:lnTo>
                <a:lnTo>
                  <a:pt x="3988" y="1840"/>
                </a:lnTo>
                <a:lnTo>
                  <a:pt x="3978" y="1840"/>
                </a:lnTo>
                <a:lnTo>
                  <a:pt x="3972" y="1838"/>
                </a:lnTo>
                <a:lnTo>
                  <a:pt x="3970" y="1836"/>
                </a:lnTo>
                <a:lnTo>
                  <a:pt x="3972" y="1832"/>
                </a:lnTo>
                <a:lnTo>
                  <a:pt x="3974" y="1828"/>
                </a:lnTo>
                <a:lnTo>
                  <a:pt x="3976" y="1824"/>
                </a:lnTo>
                <a:lnTo>
                  <a:pt x="3974" y="1818"/>
                </a:lnTo>
                <a:lnTo>
                  <a:pt x="3970" y="1814"/>
                </a:lnTo>
                <a:lnTo>
                  <a:pt x="3964" y="1810"/>
                </a:lnTo>
                <a:lnTo>
                  <a:pt x="3960" y="1806"/>
                </a:lnTo>
                <a:lnTo>
                  <a:pt x="3962" y="1802"/>
                </a:lnTo>
                <a:lnTo>
                  <a:pt x="3964" y="1798"/>
                </a:lnTo>
                <a:lnTo>
                  <a:pt x="3966" y="1794"/>
                </a:lnTo>
                <a:lnTo>
                  <a:pt x="3968" y="1790"/>
                </a:lnTo>
                <a:lnTo>
                  <a:pt x="3968" y="1782"/>
                </a:lnTo>
                <a:lnTo>
                  <a:pt x="3964" y="1774"/>
                </a:lnTo>
                <a:lnTo>
                  <a:pt x="3960" y="1764"/>
                </a:lnTo>
                <a:lnTo>
                  <a:pt x="3960" y="1752"/>
                </a:lnTo>
                <a:lnTo>
                  <a:pt x="3962" y="1742"/>
                </a:lnTo>
                <a:lnTo>
                  <a:pt x="3966" y="1732"/>
                </a:lnTo>
                <a:lnTo>
                  <a:pt x="3974" y="1716"/>
                </a:lnTo>
                <a:lnTo>
                  <a:pt x="3976" y="1708"/>
                </a:lnTo>
                <a:lnTo>
                  <a:pt x="3974" y="1702"/>
                </a:lnTo>
                <a:lnTo>
                  <a:pt x="3968" y="1698"/>
                </a:lnTo>
                <a:lnTo>
                  <a:pt x="3964" y="1698"/>
                </a:lnTo>
                <a:lnTo>
                  <a:pt x="3962" y="1700"/>
                </a:lnTo>
                <a:lnTo>
                  <a:pt x="3958" y="1702"/>
                </a:lnTo>
                <a:lnTo>
                  <a:pt x="3954" y="1710"/>
                </a:lnTo>
                <a:lnTo>
                  <a:pt x="3952" y="1712"/>
                </a:lnTo>
                <a:lnTo>
                  <a:pt x="3950" y="1708"/>
                </a:lnTo>
                <a:lnTo>
                  <a:pt x="3946" y="1704"/>
                </a:lnTo>
                <a:lnTo>
                  <a:pt x="3936" y="1702"/>
                </a:lnTo>
                <a:lnTo>
                  <a:pt x="3914" y="1696"/>
                </a:lnTo>
                <a:lnTo>
                  <a:pt x="3904" y="1692"/>
                </a:lnTo>
                <a:lnTo>
                  <a:pt x="3894" y="1688"/>
                </a:lnTo>
                <a:lnTo>
                  <a:pt x="3888" y="1682"/>
                </a:lnTo>
                <a:lnTo>
                  <a:pt x="3886" y="1680"/>
                </a:lnTo>
                <a:lnTo>
                  <a:pt x="3886" y="1676"/>
                </a:lnTo>
                <a:lnTo>
                  <a:pt x="3886" y="1668"/>
                </a:lnTo>
                <a:lnTo>
                  <a:pt x="3884" y="1662"/>
                </a:lnTo>
                <a:lnTo>
                  <a:pt x="3878" y="1656"/>
                </a:lnTo>
                <a:lnTo>
                  <a:pt x="3870" y="1650"/>
                </a:lnTo>
                <a:lnTo>
                  <a:pt x="3826" y="1620"/>
                </a:lnTo>
                <a:lnTo>
                  <a:pt x="3808" y="1608"/>
                </a:lnTo>
                <a:lnTo>
                  <a:pt x="3800" y="1606"/>
                </a:lnTo>
                <a:lnTo>
                  <a:pt x="3796" y="1606"/>
                </a:lnTo>
                <a:lnTo>
                  <a:pt x="3792" y="1608"/>
                </a:lnTo>
                <a:lnTo>
                  <a:pt x="3788" y="1610"/>
                </a:lnTo>
                <a:lnTo>
                  <a:pt x="3780" y="1616"/>
                </a:lnTo>
                <a:lnTo>
                  <a:pt x="3776" y="1620"/>
                </a:lnTo>
                <a:lnTo>
                  <a:pt x="3768" y="1622"/>
                </a:lnTo>
                <a:lnTo>
                  <a:pt x="3760" y="1624"/>
                </a:lnTo>
                <a:lnTo>
                  <a:pt x="3750" y="1624"/>
                </a:lnTo>
                <a:lnTo>
                  <a:pt x="3736" y="1624"/>
                </a:lnTo>
                <a:lnTo>
                  <a:pt x="3720" y="1620"/>
                </a:lnTo>
                <a:lnTo>
                  <a:pt x="3700" y="1614"/>
                </a:lnTo>
                <a:lnTo>
                  <a:pt x="3676" y="1604"/>
                </a:lnTo>
                <a:lnTo>
                  <a:pt x="3666" y="1600"/>
                </a:lnTo>
                <a:lnTo>
                  <a:pt x="3656" y="1600"/>
                </a:lnTo>
                <a:lnTo>
                  <a:pt x="3648" y="1600"/>
                </a:lnTo>
                <a:lnTo>
                  <a:pt x="3642" y="1600"/>
                </a:lnTo>
                <a:lnTo>
                  <a:pt x="3636" y="1604"/>
                </a:lnTo>
                <a:lnTo>
                  <a:pt x="3632" y="1606"/>
                </a:lnTo>
                <a:lnTo>
                  <a:pt x="3626" y="1616"/>
                </a:lnTo>
                <a:lnTo>
                  <a:pt x="3622" y="1628"/>
                </a:lnTo>
                <a:lnTo>
                  <a:pt x="3624" y="1640"/>
                </a:lnTo>
                <a:lnTo>
                  <a:pt x="3626" y="1652"/>
                </a:lnTo>
                <a:lnTo>
                  <a:pt x="3630" y="1658"/>
                </a:lnTo>
                <a:lnTo>
                  <a:pt x="3634" y="1664"/>
                </a:lnTo>
                <a:lnTo>
                  <a:pt x="3636" y="1672"/>
                </a:lnTo>
                <a:lnTo>
                  <a:pt x="3638" y="1678"/>
                </a:lnTo>
                <a:lnTo>
                  <a:pt x="3638" y="1686"/>
                </a:lnTo>
                <a:lnTo>
                  <a:pt x="3634" y="1700"/>
                </a:lnTo>
                <a:lnTo>
                  <a:pt x="3626" y="1712"/>
                </a:lnTo>
                <a:lnTo>
                  <a:pt x="3624" y="1716"/>
                </a:lnTo>
                <a:lnTo>
                  <a:pt x="3622" y="1718"/>
                </a:lnTo>
                <a:lnTo>
                  <a:pt x="3624" y="1722"/>
                </a:lnTo>
                <a:lnTo>
                  <a:pt x="3626" y="1724"/>
                </a:lnTo>
                <a:lnTo>
                  <a:pt x="3634" y="1734"/>
                </a:lnTo>
                <a:lnTo>
                  <a:pt x="3640" y="1742"/>
                </a:lnTo>
                <a:lnTo>
                  <a:pt x="3644" y="1752"/>
                </a:lnTo>
                <a:lnTo>
                  <a:pt x="3648" y="1764"/>
                </a:lnTo>
                <a:lnTo>
                  <a:pt x="3650" y="1772"/>
                </a:lnTo>
                <a:lnTo>
                  <a:pt x="3650" y="1778"/>
                </a:lnTo>
                <a:lnTo>
                  <a:pt x="3648" y="1784"/>
                </a:lnTo>
                <a:lnTo>
                  <a:pt x="3642" y="1794"/>
                </a:lnTo>
                <a:lnTo>
                  <a:pt x="3636" y="1808"/>
                </a:lnTo>
                <a:lnTo>
                  <a:pt x="3634" y="1816"/>
                </a:lnTo>
                <a:lnTo>
                  <a:pt x="3630" y="1822"/>
                </a:lnTo>
                <a:lnTo>
                  <a:pt x="3620" y="1828"/>
                </a:lnTo>
                <a:lnTo>
                  <a:pt x="3616" y="1830"/>
                </a:lnTo>
                <a:lnTo>
                  <a:pt x="3612" y="1834"/>
                </a:lnTo>
                <a:lnTo>
                  <a:pt x="3610" y="1840"/>
                </a:lnTo>
                <a:lnTo>
                  <a:pt x="3608" y="1850"/>
                </a:lnTo>
                <a:lnTo>
                  <a:pt x="3608" y="1854"/>
                </a:lnTo>
                <a:lnTo>
                  <a:pt x="3608" y="1858"/>
                </a:lnTo>
                <a:lnTo>
                  <a:pt x="3614" y="1866"/>
                </a:lnTo>
                <a:lnTo>
                  <a:pt x="3624" y="1872"/>
                </a:lnTo>
                <a:lnTo>
                  <a:pt x="3634" y="1880"/>
                </a:lnTo>
                <a:lnTo>
                  <a:pt x="3648" y="1890"/>
                </a:lnTo>
                <a:lnTo>
                  <a:pt x="3660" y="1902"/>
                </a:lnTo>
                <a:lnTo>
                  <a:pt x="3668" y="1912"/>
                </a:lnTo>
                <a:lnTo>
                  <a:pt x="3674" y="1922"/>
                </a:lnTo>
                <a:lnTo>
                  <a:pt x="3678" y="1934"/>
                </a:lnTo>
                <a:lnTo>
                  <a:pt x="3684" y="1950"/>
                </a:lnTo>
                <a:lnTo>
                  <a:pt x="3686" y="1964"/>
                </a:lnTo>
                <a:lnTo>
                  <a:pt x="3688" y="1978"/>
                </a:lnTo>
                <a:lnTo>
                  <a:pt x="3688" y="1992"/>
                </a:lnTo>
                <a:lnTo>
                  <a:pt x="3684" y="2004"/>
                </a:lnTo>
                <a:lnTo>
                  <a:pt x="3680" y="2016"/>
                </a:lnTo>
                <a:lnTo>
                  <a:pt x="3676" y="2028"/>
                </a:lnTo>
                <a:lnTo>
                  <a:pt x="3668" y="2038"/>
                </a:lnTo>
                <a:lnTo>
                  <a:pt x="3660" y="2048"/>
                </a:lnTo>
                <a:lnTo>
                  <a:pt x="3644" y="2064"/>
                </a:lnTo>
                <a:lnTo>
                  <a:pt x="3624" y="2078"/>
                </a:lnTo>
                <a:lnTo>
                  <a:pt x="3604" y="2090"/>
                </a:lnTo>
                <a:lnTo>
                  <a:pt x="3584" y="2098"/>
                </a:lnTo>
                <a:lnTo>
                  <a:pt x="3570" y="2104"/>
                </a:lnTo>
                <a:lnTo>
                  <a:pt x="3564" y="2110"/>
                </a:lnTo>
                <a:lnTo>
                  <a:pt x="3562" y="2114"/>
                </a:lnTo>
                <a:lnTo>
                  <a:pt x="3562" y="2116"/>
                </a:lnTo>
                <a:lnTo>
                  <a:pt x="3566" y="2122"/>
                </a:lnTo>
                <a:lnTo>
                  <a:pt x="3572" y="2130"/>
                </a:lnTo>
                <a:lnTo>
                  <a:pt x="3578" y="2140"/>
                </a:lnTo>
                <a:lnTo>
                  <a:pt x="3584" y="2152"/>
                </a:lnTo>
                <a:lnTo>
                  <a:pt x="3584" y="2160"/>
                </a:lnTo>
                <a:lnTo>
                  <a:pt x="3584" y="2168"/>
                </a:lnTo>
                <a:lnTo>
                  <a:pt x="3586" y="2184"/>
                </a:lnTo>
                <a:lnTo>
                  <a:pt x="3590" y="2198"/>
                </a:lnTo>
                <a:lnTo>
                  <a:pt x="3600" y="2228"/>
                </a:lnTo>
                <a:lnTo>
                  <a:pt x="3604" y="2242"/>
                </a:lnTo>
                <a:lnTo>
                  <a:pt x="3604" y="2254"/>
                </a:lnTo>
                <a:lnTo>
                  <a:pt x="3604" y="2264"/>
                </a:lnTo>
                <a:lnTo>
                  <a:pt x="3602" y="2266"/>
                </a:lnTo>
                <a:lnTo>
                  <a:pt x="3598" y="2270"/>
                </a:lnTo>
                <a:lnTo>
                  <a:pt x="3594" y="2272"/>
                </a:lnTo>
                <a:lnTo>
                  <a:pt x="3592" y="2276"/>
                </a:lnTo>
                <a:lnTo>
                  <a:pt x="3590" y="2282"/>
                </a:lnTo>
                <a:lnTo>
                  <a:pt x="3592" y="2290"/>
                </a:lnTo>
                <a:lnTo>
                  <a:pt x="3594" y="2298"/>
                </a:lnTo>
                <a:lnTo>
                  <a:pt x="3596" y="2302"/>
                </a:lnTo>
                <a:lnTo>
                  <a:pt x="3596" y="2304"/>
                </a:lnTo>
                <a:lnTo>
                  <a:pt x="3590" y="2304"/>
                </a:lnTo>
                <a:lnTo>
                  <a:pt x="3582" y="2298"/>
                </a:lnTo>
                <a:lnTo>
                  <a:pt x="3570" y="2294"/>
                </a:lnTo>
                <a:lnTo>
                  <a:pt x="3568" y="2294"/>
                </a:lnTo>
                <a:lnTo>
                  <a:pt x="3566" y="2296"/>
                </a:lnTo>
                <a:lnTo>
                  <a:pt x="3564" y="2302"/>
                </a:lnTo>
                <a:lnTo>
                  <a:pt x="3562" y="2308"/>
                </a:lnTo>
                <a:lnTo>
                  <a:pt x="3562" y="2316"/>
                </a:lnTo>
                <a:lnTo>
                  <a:pt x="3560" y="2322"/>
                </a:lnTo>
                <a:lnTo>
                  <a:pt x="3558" y="2322"/>
                </a:lnTo>
                <a:lnTo>
                  <a:pt x="3554" y="2324"/>
                </a:lnTo>
                <a:lnTo>
                  <a:pt x="3546" y="2318"/>
                </a:lnTo>
                <a:lnTo>
                  <a:pt x="3536" y="2312"/>
                </a:lnTo>
                <a:lnTo>
                  <a:pt x="3530" y="2306"/>
                </a:lnTo>
                <a:lnTo>
                  <a:pt x="3522" y="2292"/>
                </a:lnTo>
                <a:lnTo>
                  <a:pt x="3516" y="2282"/>
                </a:lnTo>
                <a:lnTo>
                  <a:pt x="3508" y="2270"/>
                </a:lnTo>
                <a:lnTo>
                  <a:pt x="3494" y="2256"/>
                </a:lnTo>
                <a:lnTo>
                  <a:pt x="3474" y="2238"/>
                </a:lnTo>
                <a:lnTo>
                  <a:pt x="3464" y="2226"/>
                </a:lnTo>
                <a:lnTo>
                  <a:pt x="3458" y="2216"/>
                </a:lnTo>
                <a:lnTo>
                  <a:pt x="3456" y="2204"/>
                </a:lnTo>
                <a:lnTo>
                  <a:pt x="3456" y="2194"/>
                </a:lnTo>
                <a:lnTo>
                  <a:pt x="3458" y="2172"/>
                </a:lnTo>
                <a:lnTo>
                  <a:pt x="3456" y="2160"/>
                </a:lnTo>
                <a:lnTo>
                  <a:pt x="3454" y="2148"/>
                </a:lnTo>
                <a:lnTo>
                  <a:pt x="3450" y="2134"/>
                </a:lnTo>
                <a:lnTo>
                  <a:pt x="3452" y="2122"/>
                </a:lnTo>
                <a:lnTo>
                  <a:pt x="3454" y="2110"/>
                </a:lnTo>
                <a:lnTo>
                  <a:pt x="3456" y="2102"/>
                </a:lnTo>
                <a:lnTo>
                  <a:pt x="3458" y="2094"/>
                </a:lnTo>
                <a:lnTo>
                  <a:pt x="3456" y="2088"/>
                </a:lnTo>
                <a:lnTo>
                  <a:pt x="3452" y="2082"/>
                </a:lnTo>
                <a:lnTo>
                  <a:pt x="3440" y="2078"/>
                </a:lnTo>
                <a:lnTo>
                  <a:pt x="3414" y="2072"/>
                </a:lnTo>
                <a:lnTo>
                  <a:pt x="3394" y="2070"/>
                </a:lnTo>
                <a:lnTo>
                  <a:pt x="3378" y="2070"/>
                </a:lnTo>
                <a:lnTo>
                  <a:pt x="3368" y="2070"/>
                </a:lnTo>
                <a:lnTo>
                  <a:pt x="3354" y="2072"/>
                </a:lnTo>
                <a:lnTo>
                  <a:pt x="3348" y="2072"/>
                </a:lnTo>
                <a:lnTo>
                  <a:pt x="3340" y="2070"/>
                </a:lnTo>
                <a:lnTo>
                  <a:pt x="3334" y="2068"/>
                </a:lnTo>
                <a:lnTo>
                  <a:pt x="3330" y="2064"/>
                </a:lnTo>
                <a:lnTo>
                  <a:pt x="3322" y="2054"/>
                </a:lnTo>
                <a:lnTo>
                  <a:pt x="3316" y="2050"/>
                </a:lnTo>
                <a:lnTo>
                  <a:pt x="3306" y="2044"/>
                </a:lnTo>
                <a:lnTo>
                  <a:pt x="3290" y="2038"/>
                </a:lnTo>
                <a:lnTo>
                  <a:pt x="3268" y="2030"/>
                </a:lnTo>
                <a:lnTo>
                  <a:pt x="3248" y="2024"/>
                </a:lnTo>
                <a:lnTo>
                  <a:pt x="3236" y="2018"/>
                </a:lnTo>
                <a:lnTo>
                  <a:pt x="3232" y="2012"/>
                </a:lnTo>
                <a:lnTo>
                  <a:pt x="3230" y="2004"/>
                </a:lnTo>
                <a:lnTo>
                  <a:pt x="3226" y="1996"/>
                </a:lnTo>
                <a:lnTo>
                  <a:pt x="3216" y="1988"/>
                </a:lnTo>
                <a:lnTo>
                  <a:pt x="3198" y="1976"/>
                </a:lnTo>
                <a:lnTo>
                  <a:pt x="3166" y="1962"/>
                </a:lnTo>
                <a:lnTo>
                  <a:pt x="3146" y="1956"/>
                </a:lnTo>
                <a:lnTo>
                  <a:pt x="3130" y="1952"/>
                </a:lnTo>
                <a:lnTo>
                  <a:pt x="3114" y="1950"/>
                </a:lnTo>
                <a:lnTo>
                  <a:pt x="3102" y="1950"/>
                </a:lnTo>
                <a:lnTo>
                  <a:pt x="3090" y="1950"/>
                </a:lnTo>
                <a:lnTo>
                  <a:pt x="3080" y="1952"/>
                </a:lnTo>
                <a:lnTo>
                  <a:pt x="3064" y="1958"/>
                </a:lnTo>
                <a:lnTo>
                  <a:pt x="3052" y="1964"/>
                </a:lnTo>
                <a:lnTo>
                  <a:pt x="3046" y="1966"/>
                </a:lnTo>
                <a:lnTo>
                  <a:pt x="3044" y="1966"/>
                </a:lnTo>
                <a:lnTo>
                  <a:pt x="3042" y="1962"/>
                </a:lnTo>
                <a:lnTo>
                  <a:pt x="3040" y="1948"/>
                </a:lnTo>
                <a:lnTo>
                  <a:pt x="3040" y="1930"/>
                </a:lnTo>
                <a:lnTo>
                  <a:pt x="3038" y="1918"/>
                </a:lnTo>
                <a:lnTo>
                  <a:pt x="3032" y="1902"/>
                </a:lnTo>
                <a:lnTo>
                  <a:pt x="3026" y="1888"/>
                </a:lnTo>
                <a:lnTo>
                  <a:pt x="3024" y="1878"/>
                </a:lnTo>
                <a:lnTo>
                  <a:pt x="3020" y="1866"/>
                </a:lnTo>
                <a:lnTo>
                  <a:pt x="3020" y="1860"/>
                </a:lnTo>
                <a:lnTo>
                  <a:pt x="3016" y="1856"/>
                </a:lnTo>
                <a:lnTo>
                  <a:pt x="3012" y="1854"/>
                </a:lnTo>
                <a:lnTo>
                  <a:pt x="3008" y="1852"/>
                </a:lnTo>
                <a:lnTo>
                  <a:pt x="2998" y="1852"/>
                </a:lnTo>
                <a:lnTo>
                  <a:pt x="2986" y="1852"/>
                </a:lnTo>
                <a:lnTo>
                  <a:pt x="2974" y="1850"/>
                </a:lnTo>
                <a:lnTo>
                  <a:pt x="2968" y="1846"/>
                </a:lnTo>
                <a:lnTo>
                  <a:pt x="2964" y="1844"/>
                </a:lnTo>
                <a:lnTo>
                  <a:pt x="2958" y="1838"/>
                </a:lnTo>
                <a:lnTo>
                  <a:pt x="2954" y="1830"/>
                </a:lnTo>
                <a:lnTo>
                  <a:pt x="2952" y="1820"/>
                </a:lnTo>
                <a:lnTo>
                  <a:pt x="2948" y="1808"/>
                </a:lnTo>
                <a:lnTo>
                  <a:pt x="2948" y="1794"/>
                </a:lnTo>
                <a:lnTo>
                  <a:pt x="2950" y="1778"/>
                </a:lnTo>
                <a:lnTo>
                  <a:pt x="2952" y="1764"/>
                </a:lnTo>
                <a:lnTo>
                  <a:pt x="2956" y="1748"/>
                </a:lnTo>
                <a:lnTo>
                  <a:pt x="2968" y="1718"/>
                </a:lnTo>
                <a:lnTo>
                  <a:pt x="2982" y="1688"/>
                </a:lnTo>
                <a:lnTo>
                  <a:pt x="2998" y="1664"/>
                </a:lnTo>
                <a:lnTo>
                  <a:pt x="3014" y="1644"/>
                </a:lnTo>
                <a:lnTo>
                  <a:pt x="3026" y="1632"/>
                </a:lnTo>
                <a:lnTo>
                  <a:pt x="3032" y="1630"/>
                </a:lnTo>
                <a:lnTo>
                  <a:pt x="3034" y="1628"/>
                </a:lnTo>
                <a:lnTo>
                  <a:pt x="3040" y="1628"/>
                </a:lnTo>
                <a:lnTo>
                  <a:pt x="3042" y="1624"/>
                </a:lnTo>
                <a:lnTo>
                  <a:pt x="3046" y="1610"/>
                </a:lnTo>
                <a:lnTo>
                  <a:pt x="3048" y="1602"/>
                </a:lnTo>
                <a:lnTo>
                  <a:pt x="3052" y="1594"/>
                </a:lnTo>
                <a:lnTo>
                  <a:pt x="3060" y="1588"/>
                </a:lnTo>
                <a:lnTo>
                  <a:pt x="3072" y="1586"/>
                </a:lnTo>
                <a:lnTo>
                  <a:pt x="3096" y="1582"/>
                </a:lnTo>
                <a:lnTo>
                  <a:pt x="3108" y="1580"/>
                </a:lnTo>
                <a:lnTo>
                  <a:pt x="3116" y="1576"/>
                </a:lnTo>
                <a:lnTo>
                  <a:pt x="3120" y="1570"/>
                </a:lnTo>
                <a:lnTo>
                  <a:pt x="3122" y="1562"/>
                </a:lnTo>
                <a:lnTo>
                  <a:pt x="3116" y="1554"/>
                </a:lnTo>
                <a:lnTo>
                  <a:pt x="3106" y="1544"/>
                </a:lnTo>
                <a:lnTo>
                  <a:pt x="3098" y="1536"/>
                </a:lnTo>
                <a:lnTo>
                  <a:pt x="3098" y="1532"/>
                </a:lnTo>
                <a:lnTo>
                  <a:pt x="3104" y="1530"/>
                </a:lnTo>
                <a:lnTo>
                  <a:pt x="3114" y="1530"/>
                </a:lnTo>
                <a:lnTo>
                  <a:pt x="3124" y="1528"/>
                </a:lnTo>
                <a:lnTo>
                  <a:pt x="3136" y="1526"/>
                </a:lnTo>
                <a:lnTo>
                  <a:pt x="3142" y="1524"/>
                </a:lnTo>
                <a:lnTo>
                  <a:pt x="3146" y="1520"/>
                </a:lnTo>
                <a:lnTo>
                  <a:pt x="3148" y="1514"/>
                </a:lnTo>
                <a:lnTo>
                  <a:pt x="3150" y="1508"/>
                </a:lnTo>
                <a:lnTo>
                  <a:pt x="3152" y="1502"/>
                </a:lnTo>
                <a:lnTo>
                  <a:pt x="3154" y="1498"/>
                </a:lnTo>
                <a:lnTo>
                  <a:pt x="3156" y="1496"/>
                </a:lnTo>
                <a:lnTo>
                  <a:pt x="3160" y="1496"/>
                </a:lnTo>
                <a:lnTo>
                  <a:pt x="3168" y="1500"/>
                </a:lnTo>
                <a:lnTo>
                  <a:pt x="3176" y="1506"/>
                </a:lnTo>
                <a:lnTo>
                  <a:pt x="3188" y="1510"/>
                </a:lnTo>
                <a:lnTo>
                  <a:pt x="3194" y="1510"/>
                </a:lnTo>
                <a:lnTo>
                  <a:pt x="3200" y="1510"/>
                </a:lnTo>
                <a:lnTo>
                  <a:pt x="3206" y="1506"/>
                </a:lnTo>
                <a:lnTo>
                  <a:pt x="3214" y="1502"/>
                </a:lnTo>
                <a:lnTo>
                  <a:pt x="3222" y="1494"/>
                </a:lnTo>
                <a:lnTo>
                  <a:pt x="3228" y="1482"/>
                </a:lnTo>
                <a:lnTo>
                  <a:pt x="3242" y="1460"/>
                </a:lnTo>
                <a:lnTo>
                  <a:pt x="3252" y="1446"/>
                </a:lnTo>
                <a:lnTo>
                  <a:pt x="3258" y="1436"/>
                </a:lnTo>
                <a:lnTo>
                  <a:pt x="3260" y="1430"/>
                </a:lnTo>
                <a:lnTo>
                  <a:pt x="3258" y="1428"/>
                </a:lnTo>
                <a:lnTo>
                  <a:pt x="3256" y="1428"/>
                </a:lnTo>
                <a:lnTo>
                  <a:pt x="3246" y="1426"/>
                </a:lnTo>
                <a:lnTo>
                  <a:pt x="3228" y="1422"/>
                </a:lnTo>
                <a:lnTo>
                  <a:pt x="3204" y="1418"/>
                </a:lnTo>
                <a:lnTo>
                  <a:pt x="3188" y="1414"/>
                </a:lnTo>
                <a:lnTo>
                  <a:pt x="3176" y="1408"/>
                </a:lnTo>
                <a:lnTo>
                  <a:pt x="3170" y="1404"/>
                </a:lnTo>
                <a:lnTo>
                  <a:pt x="3164" y="1400"/>
                </a:lnTo>
                <a:lnTo>
                  <a:pt x="3154" y="1390"/>
                </a:lnTo>
                <a:lnTo>
                  <a:pt x="3146" y="1384"/>
                </a:lnTo>
                <a:lnTo>
                  <a:pt x="3132" y="1378"/>
                </a:lnTo>
                <a:lnTo>
                  <a:pt x="3140" y="1376"/>
                </a:lnTo>
                <a:lnTo>
                  <a:pt x="3150" y="1376"/>
                </a:lnTo>
                <a:lnTo>
                  <a:pt x="3158" y="1378"/>
                </a:lnTo>
                <a:lnTo>
                  <a:pt x="3168" y="1382"/>
                </a:lnTo>
                <a:lnTo>
                  <a:pt x="3186" y="1392"/>
                </a:lnTo>
                <a:lnTo>
                  <a:pt x="3204" y="1400"/>
                </a:lnTo>
                <a:lnTo>
                  <a:pt x="3220" y="1410"/>
                </a:lnTo>
                <a:lnTo>
                  <a:pt x="3230" y="1412"/>
                </a:lnTo>
                <a:lnTo>
                  <a:pt x="3238" y="1414"/>
                </a:lnTo>
                <a:lnTo>
                  <a:pt x="3246" y="1412"/>
                </a:lnTo>
                <a:lnTo>
                  <a:pt x="3256" y="1410"/>
                </a:lnTo>
                <a:lnTo>
                  <a:pt x="3264" y="1406"/>
                </a:lnTo>
                <a:lnTo>
                  <a:pt x="3272" y="1398"/>
                </a:lnTo>
                <a:lnTo>
                  <a:pt x="3296" y="1372"/>
                </a:lnTo>
                <a:lnTo>
                  <a:pt x="3302" y="1366"/>
                </a:lnTo>
                <a:lnTo>
                  <a:pt x="3304" y="1360"/>
                </a:lnTo>
                <a:lnTo>
                  <a:pt x="3304" y="1356"/>
                </a:lnTo>
                <a:lnTo>
                  <a:pt x="3300" y="1352"/>
                </a:lnTo>
                <a:lnTo>
                  <a:pt x="3280" y="1340"/>
                </a:lnTo>
                <a:lnTo>
                  <a:pt x="3270" y="1334"/>
                </a:lnTo>
                <a:lnTo>
                  <a:pt x="3270" y="1332"/>
                </a:lnTo>
                <a:lnTo>
                  <a:pt x="3270" y="1330"/>
                </a:lnTo>
                <a:lnTo>
                  <a:pt x="3278" y="1326"/>
                </a:lnTo>
                <a:lnTo>
                  <a:pt x="3290" y="1326"/>
                </a:lnTo>
                <a:lnTo>
                  <a:pt x="3302" y="1328"/>
                </a:lnTo>
                <a:lnTo>
                  <a:pt x="3316" y="1330"/>
                </a:lnTo>
                <a:lnTo>
                  <a:pt x="3328" y="1334"/>
                </a:lnTo>
                <a:lnTo>
                  <a:pt x="3336" y="1340"/>
                </a:lnTo>
                <a:lnTo>
                  <a:pt x="3346" y="1348"/>
                </a:lnTo>
                <a:lnTo>
                  <a:pt x="3356" y="1358"/>
                </a:lnTo>
                <a:lnTo>
                  <a:pt x="3366" y="1366"/>
                </a:lnTo>
                <a:lnTo>
                  <a:pt x="3374" y="1376"/>
                </a:lnTo>
                <a:lnTo>
                  <a:pt x="3382" y="1386"/>
                </a:lnTo>
                <a:lnTo>
                  <a:pt x="3388" y="1392"/>
                </a:lnTo>
                <a:lnTo>
                  <a:pt x="3398" y="1394"/>
                </a:lnTo>
                <a:lnTo>
                  <a:pt x="3410" y="1390"/>
                </a:lnTo>
                <a:lnTo>
                  <a:pt x="3412" y="1390"/>
                </a:lnTo>
                <a:lnTo>
                  <a:pt x="3414" y="1388"/>
                </a:lnTo>
                <a:lnTo>
                  <a:pt x="3412" y="1384"/>
                </a:lnTo>
                <a:lnTo>
                  <a:pt x="3400" y="1376"/>
                </a:lnTo>
                <a:lnTo>
                  <a:pt x="3392" y="1370"/>
                </a:lnTo>
                <a:lnTo>
                  <a:pt x="3386" y="1366"/>
                </a:lnTo>
                <a:lnTo>
                  <a:pt x="3386" y="1362"/>
                </a:lnTo>
                <a:lnTo>
                  <a:pt x="3386" y="1360"/>
                </a:lnTo>
                <a:lnTo>
                  <a:pt x="3386" y="1358"/>
                </a:lnTo>
                <a:lnTo>
                  <a:pt x="3390" y="1356"/>
                </a:lnTo>
                <a:lnTo>
                  <a:pt x="3398" y="1352"/>
                </a:lnTo>
                <a:lnTo>
                  <a:pt x="3404" y="1346"/>
                </a:lnTo>
                <a:lnTo>
                  <a:pt x="3416" y="1336"/>
                </a:lnTo>
                <a:lnTo>
                  <a:pt x="3426" y="1328"/>
                </a:lnTo>
                <a:lnTo>
                  <a:pt x="3432" y="1326"/>
                </a:lnTo>
                <a:lnTo>
                  <a:pt x="3438" y="1326"/>
                </a:lnTo>
                <a:lnTo>
                  <a:pt x="3446" y="1326"/>
                </a:lnTo>
                <a:lnTo>
                  <a:pt x="3450" y="1322"/>
                </a:lnTo>
                <a:lnTo>
                  <a:pt x="3456" y="1318"/>
                </a:lnTo>
                <a:lnTo>
                  <a:pt x="3460" y="1314"/>
                </a:lnTo>
                <a:lnTo>
                  <a:pt x="3468" y="1304"/>
                </a:lnTo>
                <a:lnTo>
                  <a:pt x="3474" y="1300"/>
                </a:lnTo>
                <a:lnTo>
                  <a:pt x="3480" y="1298"/>
                </a:lnTo>
                <a:lnTo>
                  <a:pt x="3486" y="1296"/>
                </a:lnTo>
                <a:lnTo>
                  <a:pt x="3490" y="1294"/>
                </a:lnTo>
                <a:lnTo>
                  <a:pt x="3492" y="1288"/>
                </a:lnTo>
                <a:lnTo>
                  <a:pt x="3494" y="1280"/>
                </a:lnTo>
                <a:lnTo>
                  <a:pt x="3494" y="1274"/>
                </a:lnTo>
                <a:lnTo>
                  <a:pt x="3490" y="1264"/>
                </a:lnTo>
                <a:lnTo>
                  <a:pt x="3482" y="1254"/>
                </a:lnTo>
                <a:lnTo>
                  <a:pt x="3472" y="1246"/>
                </a:lnTo>
                <a:lnTo>
                  <a:pt x="3464" y="1238"/>
                </a:lnTo>
                <a:lnTo>
                  <a:pt x="3460" y="1232"/>
                </a:lnTo>
                <a:lnTo>
                  <a:pt x="3460" y="1226"/>
                </a:lnTo>
                <a:lnTo>
                  <a:pt x="3462" y="1224"/>
                </a:lnTo>
                <a:lnTo>
                  <a:pt x="3466" y="1220"/>
                </a:lnTo>
                <a:lnTo>
                  <a:pt x="3466" y="1216"/>
                </a:lnTo>
                <a:lnTo>
                  <a:pt x="3464" y="1212"/>
                </a:lnTo>
                <a:lnTo>
                  <a:pt x="3458" y="1206"/>
                </a:lnTo>
                <a:lnTo>
                  <a:pt x="3452" y="1200"/>
                </a:lnTo>
                <a:lnTo>
                  <a:pt x="3452" y="1198"/>
                </a:lnTo>
                <a:lnTo>
                  <a:pt x="3454" y="1196"/>
                </a:lnTo>
                <a:lnTo>
                  <a:pt x="3458" y="1196"/>
                </a:lnTo>
                <a:lnTo>
                  <a:pt x="3466" y="1196"/>
                </a:lnTo>
                <a:lnTo>
                  <a:pt x="3476" y="1196"/>
                </a:lnTo>
                <a:lnTo>
                  <a:pt x="3484" y="1194"/>
                </a:lnTo>
                <a:lnTo>
                  <a:pt x="3492" y="1190"/>
                </a:lnTo>
                <a:lnTo>
                  <a:pt x="3496" y="1186"/>
                </a:lnTo>
                <a:lnTo>
                  <a:pt x="3496" y="1182"/>
                </a:lnTo>
                <a:lnTo>
                  <a:pt x="3498" y="1174"/>
                </a:lnTo>
                <a:lnTo>
                  <a:pt x="3496" y="1170"/>
                </a:lnTo>
                <a:lnTo>
                  <a:pt x="3492" y="1166"/>
                </a:lnTo>
                <a:lnTo>
                  <a:pt x="3490" y="1164"/>
                </a:lnTo>
                <a:lnTo>
                  <a:pt x="3486" y="1164"/>
                </a:lnTo>
                <a:lnTo>
                  <a:pt x="3484" y="1162"/>
                </a:lnTo>
                <a:lnTo>
                  <a:pt x="3486" y="1158"/>
                </a:lnTo>
                <a:lnTo>
                  <a:pt x="3490" y="1152"/>
                </a:lnTo>
                <a:lnTo>
                  <a:pt x="3494" y="1146"/>
                </a:lnTo>
                <a:lnTo>
                  <a:pt x="3492" y="1142"/>
                </a:lnTo>
                <a:lnTo>
                  <a:pt x="3488" y="1140"/>
                </a:lnTo>
                <a:lnTo>
                  <a:pt x="3480" y="1140"/>
                </a:lnTo>
                <a:lnTo>
                  <a:pt x="3472" y="1138"/>
                </a:lnTo>
                <a:lnTo>
                  <a:pt x="3466" y="1136"/>
                </a:lnTo>
                <a:lnTo>
                  <a:pt x="3458" y="1130"/>
                </a:lnTo>
                <a:lnTo>
                  <a:pt x="3456" y="1122"/>
                </a:lnTo>
                <a:lnTo>
                  <a:pt x="3452" y="1114"/>
                </a:lnTo>
                <a:lnTo>
                  <a:pt x="3446" y="1110"/>
                </a:lnTo>
                <a:lnTo>
                  <a:pt x="3438" y="1108"/>
                </a:lnTo>
                <a:lnTo>
                  <a:pt x="3428" y="1106"/>
                </a:lnTo>
                <a:lnTo>
                  <a:pt x="3406" y="1106"/>
                </a:lnTo>
                <a:lnTo>
                  <a:pt x="3392" y="1104"/>
                </a:lnTo>
                <a:lnTo>
                  <a:pt x="3378" y="1098"/>
                </a:lnTo>
                <a:lnTo>
                  <a:pt x="3362" y="1090"/>
                </a:lnTo>
                <a:lnTo>
                  <a:pt x="3358" y="1090"/>
                </a:lnTo>
                <a:lnTo>
                  <a:pt x="3354" y="1092"/>
                </a:lnTo>
                <a:lnTo>
                  <a:pt x="3348" y="1096"/>
                </a:lnTo>
                <a:lnTo>
                  <a:pt x="3344" y="1096"/>
                </a:lnTo>
                <a:lnTo>
                  <a:pt x="3334" y="1098"/>
                </a:lnTo>
                <a:lnTo>
                  <a:pt x="3326" y="1098"/>
                </a:lnTo>
                <a:lnTo>
                  <a:pt x="3320" y="1104"/>
                </a:lnTo>
                <a:lnTo>
                  <a:pt x="3318" y="1112"/>
                </a:lnTo>
                <a:lnTo>
                  <a:pt x="3318" y="1120"/>
                </a:lnTo>
                <a:lnTo>
                  <a:pt x="3322" y="1130"/>
                </a:lnTo>
                <a:lnTo>
                  <a:pt x="3326" y="1138"/>
                </a:lnTo>
                <a:lnTo>
                  <a:pt x="3332" y="1144"/>
                </a:lnTo>
                <a:lnTo>
                  <a:pt x="3338" y="1150"/>
                </a:lnTo>
                <a:lnTo>
                  <a:pt x="3344" y="1152"/>
                </a:lnTo>
                <a:lnTo>
                  <a:pt x="3346" y="1156"/>
                </a:lnTo>
                <a:lnTo>
                  <a:pt x="3346" y="1160"/>
                </a:lnTo>
                <a:lnTo>
                  <a:pt x="3346" y="1166"/>
                </a:lnTo>
                <a:lnTo>
                  <a:pt x="3342" y="1170"/>
                </a:lnTo>
                <a:lnTo>
                  <a:pt x="3338" y="1172"/>
                </a:lnTo>
                <a:lnTo>
                  <a:pt x="3334" y="1174"/>
                </a:lnTo>
                <a:lnTo>
                  <a:pt x="3328" y="1174"/>
                </a:lnTo>
                <a:lnTo>
                  <a:pt x="3322" y="1174"/>
                </a:lnTo>
                <a:lnTo>
                  <a:pt x="3320" y="1180"/>
                </a:lnTo>
                <a:lnTo>
                  <a:pt x="3320" y="1196"/>
                </a:lnTo>
                <a:lnTo>
                  <a:pt x="3318" y="1206"/>
                </a:lnTo>
                <a:lnTo>
                  <a:pt x="3316" y="1216"/>
                </a:lnTo>
                <a:lnTo>
                  <a:pt x="3310" y="1226"/>
                </a:lnTo>
                <a:lnTo>
                  <a:pt x="3302" y="1234"/>
                </a:lnTo>
                <a:lnTo>
                  <a:pt x="3292" y="1242"/>
                </a:lnTo>
                <a:lnTo>
                  <a:pt x="3286" y="1248"/>
                </a:lnTo>
                <a:lnTo>
                  <a:pt x="3284" y="1256"/>
                </a:lnTo>
                <a:lnTo>
                  <a:pt x="3282" y="1262"/>
                </a:lnTo>
                <a:lnTo>
                  <a:pt x="3282" y="1268"/>
                </a:lnTo>
                <a:lnTo>
                  <a:pt x="3278" y="1272"/>
                </a:lnTo>
                <a:lnTo>
                  <a:pt x="3274" y="1276"/>
                </a:lnTo>
                <a:lnTo>
                  <a:pt x="3264" y="1280"/>
                </a:lnTo>
                <a:lnTo>
                  <a:pt x="3250" y="1284"/>
                </a:lnTo>
                <a:lnTo>
                  <a:pt x="3246" y="1282"/>
                </a:lnTo>
                <a:lnTo>
                  <a:pt x="3244" y="1280"/>
                </a:lnTo>
                <a:lnTo>
                  <a:pt x="3238" y="1268"/>
                </a:lnTo>
                <a:lnTo>
                  <a:pt x="3232" y="1262"/>
                </a:lnTo>
                <a:lnTo>
                  <a:pt x="3222" y="1252"/>
                </a:lnTo>
                <a:lnTo>
                  <a:pt x="3214" y="1242"/>
                </a:lnTo>
                <a:lnTo>
                  <a:pt x="3212" y="1236"/>
                </a:lnTo>
                <a:lnTo>
                  <a:pt x="3212" y="1232"/>
                </a:lnTo>
                <a:lnTo>
                  <a:pt x="3216" y="1228"/>
                </a:lnTo>
                <a:lnTo>
                  <a:pt x="3228" y="1220"/>
                </a:lnTo>
                <a:lnTo>
                  <a:pt x="3232" y="1216"/>
                </a:lnTo>
                <a:lnTo>
                  <a:pt x="3234" y="1210"/>
                </a:lnTo>
                <a:lnTo>
                  <a:pt x="3232" y="1200"/>
                </a:lnTo>
                <a:lnTo>
                  <a:pt x="3228" y="1188"/>
                </a:lnTo>
                <a:lnTo>
                  <a:pt x="3220" y="1174"/>
                </a:lnTo>
                <a:lnTo>
                  <a:pt x="3212" y="1160"/>
                </a:lnTo>
                <a:lnTo>
                  <a:pt x="3200" y="1148"/>
                </a:lnTo>
                <a:lnTo>
                  <a:pt x="3190" y="1142"/>
                </a:lnTo>
                <a:lnTo>
                  <a:pt x="3184" y="1140"/>
                </a:lnTo>
                <a:lnTo>
                  <a:pt x="3178" y="1140"/>
                </a:lnTo>
                <a:lnTo>
                  <a:pt x="3172" y="1142"/>
                </a:lnTo>
                <a:lnTo>
                  <a:pt x="3168" y="1144"/>
                </a:lnTo>
                <a:lnTo>
                  <a:pt x="3160" y="1156"/>
                </a:lnTo>
                <a:lnTo>
                  <a:pt x="3154" y="1168"/>
                </a:lnTo>
                <a:lnTo>
                  <a:pt x="3148" y="1192"/>
                </a:lnTo>
                <a:lnTo>
                  <a:pt x="3146" y="1202"/>
                </a:lnTo>
                <a:lnTo>
                  <a:pt x="3142" y="1208"/>
                </a:lnTo>
                <a:lnTo>
                  <a:pt x="3140" y="1208"/>
                </a:lnTo>
                <a:lnTo>
                  <a:pt x="3138" y="1208"/>
                </a:lnTo>
                <a:lnTo>
                  <a:pt x="3130" y="1200"/>
                </a:lnTo>
                <a:lnTo>
                  <a:pt x="3124" y="1192"/>
                </a:lnTo>
                <a:lnTo>
                  <a:pt x="3122" y="1186"/>
                </a:lnTo>
                <a:lnTo>
                  <a:pt x="3122" y="1182"/>
                </a:lnTo>
                <a:lnTo>
                  <a:pt x="3126" y="1178"/>
                </a:lnTo>
                <a:lnTo>
                  <a:pt x="3128" y="1174"/>
                </a:lnTo>
                <a:lnTo>
                  <a:pt x="3128" y="1170"/>
                </a:lnTo>
                <a:lnTo>
                  <a:pt x="3126" y="1164"/>
                </a:lnTo>
                <a:lnTo>
                  <a:pt x="3118" y="1156"/>
                </a:lnTo>
                <a:lnTo>
                  <a:pt x="3112" y="1146"/>
                </a:lnTo>
                <a:lnTo>
                  <a:pt x="3110" y="1144"/>
                </a:lnTo>
                <a:lnTo>
                  <a:pt x="3112" y="1140"/>
                </a:lnTo>
                <a:lnTo>
                  <a:pt x="3116" y="1136"/>
                </a:lnTo>
                <a:lnTo>
                  <a:pt x="3120" y="1134"/>
                </a:lnTo>
                <a:lnTo>
                  <a:pt x="3126" y="1132"/>
                </a:lnTo>
                <a:lnTo>
                  <a:pt x="3128" y="1130"/>
                </a:lnTo>
                <a:lnTo>
                  <a:pt x="3126" y="1126"/>
                </a:lnTo>
                <a:lnTo>
                  <a:pt x="3116" y="1120"/>
                </a:lnTo>
                <a:lnTo>
                  <a:pt x="3104" y="1114"/>
                </a:lnTo>
                <a:lnTo>
                  <a:pt x="3094" y="1112"/>
                </a:lnTo>
                <a:lnTo>
                  <a:pt x="3088" y="1112"/>
                </a:lnTo>
                <a:lnTo>
                  <a:pt x="3082" y="1114"/>
                </a:lnTo>
                <a:lnTo>
                  <a:pt x="3076" y="1116"/>
                </a:lnTo>
                <a:lnTo>
                  <a:pt x="3072" y="1116"/>
                </a:lnTo>
                <a:lnTo>
                  <a:pt x="3064" y="1116"/>
                </a:lnTo>
                <a:lnTo>
                  <a:pt x="3054" y="1112"/>
                </a:lnTo>
                <a:lnTo>
                  <a:pt x="3050" y="1110"/>
                </a:lnTo>
                <a:lnTo>
                  <a:pt x="3048" y="1106"/>
                </a:lnTo>
                <a:lnTo>
                  <a:pt x="3048" y="1104"/>
                </a:lnTo>
                <a:lnTo>
                  <a:pt x="3048" y="1100"/>
                </a:lnTo>
                <a:lnTo>
                  <a:pt x="3054" y="1094"/>
                </a:lnTo>
                <a:lnTo>
                  <a:pt x="3062" y="1088"/>
                </a:lnTo>
                <a:lnTo>
                  <a:pt x="3078" y="1074"/>
                </a:lnTo>
                <a:lnTo>
                  <a:pt x="3080" y="1068"/>
                </a:lnTo>
                <a:lnTo>
                  <a:pt x="3080" y="1066"/>
                </a:lnTo>
                <a:lnTo>
                  <a:pt x="3078" y="1064"/>
                </a:lnTo>
                <a:lnTo>
                  <a:pt x="3064" y="1054"/>
                </a:lnTo>
                <a:lnTo>
                  <a:pt x="3046" y="1042"/>
                </a:lnTo>
                <a:lnTo>
                  <a:pt x="3038" y="1034"/>
                </a:lnTo>
                <a:lnTo>
                  <a:pt x="3032" y="1026"/>
                </a:lnTo>
                <a:lnTo>
                  <a:pt x="3028" y="1016"/>
                </a:lnTo>
                <a:lnTo>
                  <a:pt x="3028" y="1006"/>
                </a:lnTo>
                <a:lnTo>
                  <a:pt x="3028" y="1000"/>
                </a:lnTo>
                <a:lnTo>
                  <a:pt x="3026" y="994"/>
                </a:lnTo>
                <a:lnTo>
                  <a:pt x="3020" y="984"/>
                </a:lnTo>
                <a:lnTo>
                  <a:pt x="3010" y="972"/>
                </a:lnTo>
                <a:lnTo>
                  <a:pt x="3000" y="962"/>
                </a:lnTo>
                <a:lnTo>
                  <a:pt x="2986" y="954"/>
                </a:lnTo>
                <a:lnTo>
                  <a:pt x="2972" y="948"/>
                </a:lnTo>
                <a:lnTo>
                  <a:pt x="2960" y="942"/>
                </a:lnTo>
                <a:lnTo>
                  <a:pt x="2948" y="940"/>
                </a:lnTo>
                <a:lnTo>
                  <a:pt x="2940" y="940"/>
                </a:lnTo>
                <a:lnTo>
                  <a:pt x="2936" y="942"/>
                </a:lnTo>
                <a:lnTo>
                  <a:pt x="2934" y="944"/>
                </a:lnTo>
                <a:lnTo>
                  <a:pt x="2932" y="948"/>
                </a:lnTo>
                <a:lnTo>
                  <a:pt x="2932" y="952"/>
                </a:lnTo>
                <a:lnTo>
                  <a:pt x="2930" y="956"/>
                </a:lnTo>
                <a:lnTo>
                  <a:pt x="2924" y="960"/>
                </a:lnTo>
                <a:lnTo>
                  <a:pt x="2916" y="962"/>
                </a:lnTo>
                <a:lnTo>
                  <a:pt x="2908" y="964"/>
                </a:lnTo>
                <a:lnTo>
                  <a:pt x="2904" y="968"/>
                </a:lnTo>
                <a:lnTo>
                  <a:pt x="2902" y="970"/>
                </a:lnTo>
                <a:lnTo>
                  <a:pt x="2902" y="974"/>
                </a:lnTo>
                <a:lnTo>
                  <a:pt x="2902" y="978"/>
                </a:lnTo>
                <a:lnTo>
                  <a:pt x="2900" y="980"/>
                </a:lnTo>
                <a:lnTo>
                  <a:pt x="2896" y="986"/>
                </a:lnTo>
                <a:lnTo>
                  <a:pt x="2886" y="990"/>
                </a:lnTo>
                <a:lnTo>
                  <a:pt x="2878" y="994"/>
                </a:lnTo>
                <a:lnTo>
                  <a:pt x="2876" y="1002"/>
                </a:lnTo>
                <a:lnTo>
                  <a:pt x="2876" y="1010"/>
                </a:lnTo>
                <a:lnTo>
                  <a:pt x="2878" y="1018"/>
                </a:lnTo>
                <a:lnTo>
                  <a:pt x="2886" y="1036"/>
                </a:lnTo>
                <a:lnTo>
                  <a:pt x="2888" y="1046"/>
                </a:lnTo>
                <a:lnTo>
                  <a:pt x="2888" y="1052"/>
                </a:lnTo>
                <a:lnTo>
                  <a:pt x="2884" y="1068"/>
                </a:lnTo>
                <a:lnTo>
                  <a:pt x="2884" y="1074"/>
                </a:lnTo>
                <a:lnTo>
                  <a:pt x="2886" y="1082"/>
                </a:lnTo>
                <a:lnTo>
                  <a:pt x="2890" y="1088"/>
                </a:lnTo>
                <a:lnTo>
                  <a:pt x="2898" y="1096"/>
                </a:lnTo>
                <a:lnTo>
                  <a:pt x="2910" y="1102"/>
                </a:lnTo>
                <a:lnTo>
                  <a:pt x="2926" y="1106"/>
                </a:lnTo>
                <a:lnTo>
                  <a:pt x="2942" y="1112"/>
                </a:lnTo>
                <a:lnTo>
                  <a:pt x="2954" y="1118"/>
                </a:lnTo>
                <a:lnTo>
                  <a:pt x="2964" y="1126"/>
                </a:lnTo>
                <a:lnTo>
                  <a:pt x="2972" y="1134"/>
                </a:lnTo>
                <a:lnTo>
                  <a:pt x="2974" y="1140"/>
                </a:lnTo>
                <a:lnTo>
                  <a:pt x="2976" y="1148"/>
                </a:lnTo>
                <a:lnTo>
                  <a:pt x="2972" y="1152"/>
                </a:lnTo>
                <a:lnTo>
                  <a:pt x="2966" y="1158"/>
                </a:lnTo>
                <a:lnTo>
                  <a:pt x="2958" y="1162"/>
                </a:lnTo>
                <a:lnTo>
                  <a:pt x="2956" y="1166"/>
                </a:lnTo>
                <a:lnTo>
                  <a:pt x="2954" y="1170"/>
                </a:lnTo>
                <a:lnTo>
                  <a:pt x="2956" y="1174"/>
                </a:lnTo>
                <a:lnTo>
                  <a:pt x="2960" y="1176"/>
                </a:lnTo>
                <a:lnTo>
                  <a:pt x="2966" y="1178"/>
                </a:lnTo>
                <a:lnTo>
                  <a:pt x="2972" y="1176"/>
                </a:lnTo>
                <a:lnTo>
                  <a:pt x="2980" y="1172"/>
                </a:lnTo>
                <a:lnTo>
                  <a:pt x="2988" y="1170"/>
                </a:lnTo>
                <a:lnTo>
                  <a:pt x="2992" y="1170"/>
                </a:lnTo>
                <a:lnTo>
                  <a:pt x="2996" y="1172"/>
                </a:lnTo>
                <a:lnTo>
                  <a:pt x="2996" y="1178"/>
                </a:lnTo>
                <a:lnTo>
                  <a:pt x="2994" y="1184"/>
                </a:lnTo>
                <a:lnTo>
                  <a:pt x="2990" y="1192"/>
                </a:lnTo>
                <a:lnTo>
                  <a:pt x="2980" y="1202"/>
                </a:lnTo>
                <a:lnTo>
                  <a:pt x="2968" y="1212"/>
                </a:lnTo>
                <a:lnTo>
                  <a:pt x="2956" y="1218"/>
                </a:lnTo>
                <a:lnTo>
                  <a:pt x="2946" y="1222"/>
                </a:lnTo>
                <a:lnTo>
                  <a:pt x="2940" y="1222"/>
                </a:lnTo>
                <a:lnTo>
                  <a:pt x="2934" y="1222"/>
                </a:lnTo>
                <a:lnTo>
                  <a:pt x="2932" y="1220"/>
                </a:lnTo>
                <a:lnTo>
                  <a:pt x="2928" y="1220"/>
                </a:lnTo>
                <a:lnTo>
                  <a:pt x="2926" y="1224"/>
                </a:lnTo>
                <a:lnTo>
                  <a:pt x="2922" y="1230"/>
                </a:lnTo>
                <a:lnTo>
                  <a:pt x="2922" y="1240"/>
                </a:lnTo>
                <a:lnTo>
                  <a:pt x="2924" y="1252"/>
                </a:lnTo>
                <a:lnTo>
                  <a:pt x="2932" y="1274"/>
                </a:lnTo>
                <a:lnTo>
                  <a:pt x="2934" y="1282"/>
                </a:lnTo>
                <a:lnTo>
                  <a:pt x="2934" y="1288"/>
                </a:lnTo>
                <a:lnTo>
                  <a:pt x="2932" y="1288"/>
                </a:lnTo>
                <a:lnTo>
                  <a:pt x="2922" y="1284"/>
                </a:lnTo>
                <a:lnTo>
                  <a:pt x="2902" y="1270"/>
                </a:lnTo>
                <a:lnTo>
                  <a:pt x="2896" y="1264"/>
                </a:lnTo>
                <a:lnTo>
                  <a:pt x="2892" y="1260"/>
                </a:lnTo>
                <a:lnTo>
                  <a:pt x="2892" y="1256"/>
                </a:lnTo>
                <a:lnTo>
                  <a:pt x="2892" y="1250"/>
                </a:lnTo>
                <a:lnTo>
                  <a:pt x="2896" y="1238"/>
                </a:lnTo>
                <a:lnTo>
                  <a:pt x="2902" y="1226"/>
                </a:lnTo>
                <a:lnTo>
                  <a:pt x="2902" y="1220"/>
                </a:lnTo>
                <a:lnTo>
                  <a:pt x="2900" y="1216"/>
                </a:lnTo>
                <a:lnTo>
                  <a:pt x="2898" y="1212"/>
                </a:lnTo>
                <a:lnTo>
                  <a:pt x="2894" y="1210"/>
                </a:lnTo>
                <a:lnTo>
                  <a:pt x="2886" y="1208"/>
                </a:lnTo>
                <a:lnTo>
                  <a:pt x="2876" y="1210"/>
                </a:lnTo>
                <a:lnTo>
                  <a:pt x="2866" y="1208"/>
                </a:lnTo>
                <a:lnTo>
                  <a:pt x="2858" y="1206"/>
                </a:lnTo>
                <a:lnTo>
                  <a:pt x="2844" y="1198"/>
                </a:lnTo>
                <a:lnTo>
                  <a:pt x="2838" y="1196"/>
                </a:lnTo>
                <a:lnTo>
                  <a:pt x="2830" y="1194"/>
                </a:lnTo>
                <a:lnTo>
                  <a:pt x="2822" y="1194"/>
                </a:lnTo>
                <a:lnTo>
                  <a:pt x="2810" y="1198"/>
                </a:lnTo>
                <a:lnTo>
                  <a:pt x="2800" y="1204"/>
                </a:lnTo>
                <a:lnTo>
                  <a:pt x="2796" y="1210"/>
                </a:lnTo>
                <a:lnTo>
                  <a:pt x="2796" y="1218"/>
                </a:lnTo>
                <a:lnTo>
                  <a:pt x="2796" y="1226"/>
                </a:lnTo>
                <a:lnTo>
                  <a:pt x="2798" y="1232"/>
                </a:lnTo>
                <a:lnTo>
                  <a:pt x="2798" y="1238"/>
                </a:lnTo>
                <a:lnTo>
                  <a:pt x="2794" y="1244"/>
                </a:lnTo>
                <a:lnTo>
                  <a:pt x="2788" y="1246"/>
                </a:lnTo>
                <a:lnTo>
                  <a:pt x="2778" y="1248"/>
                </a:lnTo>
                <a:lnTo>
                  <a:pt x="2772" y="1248"/>
                </a:lnTo>
                <a:lnTo>
                  <a:pt x="2760" y="1242"/>
                </a:lnTo>
                <a:lnTo>
                  <a:pt x="2752" y="1240"/>
                </a:lnTo>
                <a:lnTo>
                  <a:pt x="2742" y="1238"/>
                </a:lnTo>
                <a:lnTo>
                  <a:pt x="2728" y="1238"/>
                </a:lnTo>
                <a:lnTo>
                  <a:pt x="2708" y="1242"/>
                </a:lnTo>
                <a:lnTo>
                  <a:pt x="2680" y="1246"/>
                </a:lnTo>
                <a:lnTo>
                  <a:pt x="2658" y="1246"/>
                </a:lnTo>
                <a:lnTo>
                  <a:pt x="2640" y="1242"/>
                </a:lnTo>
                <a:lnTo>
                  <a:pt x="2628" y="1236"/>
                </a:lnTo>
                <a:lnTo>
                  <a:pt x="2606" y="1226"/>
                </a:lnTo>
                <a:lnTo>
                  <a:pt x="2598" y="1224"/>
                </a:lnTo>
                <a:lnTo>
                  <a:pt x="2590" y="1224"/>
                </a:lnTo>
                <a:lnTo>
                  <a:pt x="2582" y="1226"/>
                </a:lnTo>
                <a:lnTo>
                  <a:pt x="2572" y="1226"/>
                </a:lnTo>
                <a:lnTo>
                  <a:pt x="2564" y="1226"/>
                </a:lnTo>
                <a:lnTo>
                  <a:pt x="2556" y="1222"/>
                </a:lnTo>
                <a:lnTo>
                  <a:pt x="2544" y="1212"/>
                </a:lnTo>
                <a:lnTo>
                  <a:pt x="2532" y="1198"/>
                </a:lnTo>
                <a:lnTo>
                  <a:pt x="2520" y="1186"/>
                </a:lnTo>
                <a:lnTo>
                  <a:pt x="2510" y="1174"/>
                </a:lnTo>
                <a:lnTo>
                  <a:pt x="2504" y="1168"/>
                </a:lnTo>
                <a:lnTo>
                  <a:pt x="2498" y="1166"/>
                </a:lnTo>
                <a:lnTo>
                  <a:pt x="2494" y="1164"/>
                </a:lnTo>
                <a:lnTo>
                  <a:pt x="2486" y="1164"/>
                </a:lnTo>
                <a:lnTo>
                  <a:pt x="2456" y="1170"/>
                </a:lnTo>
                <a:lnTo>
                  <a:pt x="2438" y="1174"/>
                </a:lnTo>
                <a:lnTo>
                  <a:pt x="2422" y="1178"/>
                </a:lnTo>
                <a:lnTo>
                  <a:pt x="2408" y="1186"/>
                </a:lnTo>
                <a:lnTo>
                  <a:pt x="2398" y="1192"/>
                </a:lnTo>
                <a:lnTo>
                  <a:pt x="2394" y="1196"/>
                </a:lnTo>
                <a:lnTo>
                  <a:pt x="2392" y="1200"/>
                </a:lnTo>
                <a:lnTo>
                  <a:pt x="2392" y="1206"/>
                </a:lnTo>
                <a:lnTo>
                  <a:pt x="2394" y="1210"/>
                </a:lnTo>
                <a:lnTo>
                  <a:pt x="2398" y="1214"/>
                </a:lnTo>
                <a:lnTo>
                  <a:pt x="2402" y="1216"/>
                </a:lnTo>
                <a:lnTo>
                  <a:pt x="2406" y="1218"/>
                </a:lnTo>
                <a:lnTo>
                  <a:pt x="2410" y="1218"/>
                </a:lnTo>
                <a:lnTo>
                  <a:pt x="2422" y="1216"/>
                </a:lnTo>
                <a:lnTo>
                  <a:pt x="2432" y="1212"/>
                </a:lnTo>
                <a:lnTo>
                  <a:pt x="2456" y="1204"/>
                </a:lnTo>
                <a:lnTo>
                  <a:pt x="2466" y="1202"/>
                </a:lnTo>
                <a:lnTo>
                  <a:pt x="2470" y="1202"/>
                </a:lnTo>
                <a:lnTo>
                  <a:pt x="2472" y="1204"/>
                </a:lnTo>
                <a:lnTo>
                  <a:pt x="2474" y="1206"/>
                </a:lnTo>
                <a:lnTo>
                  <a:pt x="2476" y="1208"/>
                </a:lnTo>
                <a:lnTo>
                  <a:pt x="2472" y="1212"/>
                </a:lnTo>
                <a:lnTo>
                  <a:pt x="2456" y="1218"/>
                </a:lnTo>
                <a:lnTo>
                  <a:pt x="2436" y="1226"/>
                </a:lnTo>
                <a:lnTo>
                  <a:pt x="2428" y="1232"/>
                </a:lnTo>
                <a:lnTo>
                  <a:pt x="2422" y="1238"/>
                </a:lnTo>
                <a:lnTo>
                  <a:pt x="2422" y="1242"/>
                </a:lnTo>
                <a:lnTo>
                  <a:pt x="2424" y="1248"/>
                </a:lnTo>
                <a:lnTo>
                  <a:pt x="2428" y="1260"/>
                </a:lnTo>
                <a:lnTo>
                  <a:pt x="2442" y="1282"/>
                </a:lnTo>
                <a:lnTo>
                  <a:pt x="2446" y="1290"/>
                </a:lnTo>
                <a:lnTo>
                  <a:pt x="2446" y="1292"/>
                </a:lnTo>
                <a:lnTo>
                  <a:pt x="2444" y="1292"/>
                </a:lnTo>
                <a:lnTo>
                  <a:pt x="2436" y="1290"/>
                </a:lnTo>
                <a:lnTo>
                  <a:pt x="2418" y="1278"/>
                </a:lnTo>
                <a:lnTo>
                  <a:pt x="2398" y="1266"/>
                </a:lnTo>
                <a:lnTo>
                  <a:pt x="2382" y="1258"/>
                </a:lnTo>
                <a:lnTo>
                  <a:pt x="2364" y="1250"/>
                </a:lnTo>
                <a:lnTo>
                  <a:pt x="2354" y="1246"/>
                </a:lnTo>
                <a:lnTo>
                  <a:pt x="2348" y="1242"/>
                </a:lnTo>
                <a:lnTo>
                  <a:pt x="2340" y="1234"/>
                </a:lnTo>
                <a:lnTo>
                  <a:pt x="2334" y="1228"/>
                </a:lnTo>
                <a:lnTo>
                  <a:pt x="2330" y="1226"/>
                </a:lnTo>
                <a:lnTo>
                  <a:pt x="2326" y="1226"/>
                </a:lnTo>
                <a:lnTo>
                  <a:pt x="2322" y="1230"/>
                </a:lnTo>
                <a:lnTo>
                  <a:pt x="2314" y="1234"/>
                </a:lnTo>
                <a:lnTo>
                  <a:pt x="2304" y="1240"/>
                </a:lnTo>
                <a:lnTo>
                  <a:pt x="2286" y="1244"/>
                </a:lnTo>
                <a:lnTo>
                  <a:pt x="2264" y="1246"/>
                </a:lnTo>
                <a:lnTo>
                  <a:pt x="2206" y="1248"/>
                </a:lnTo>
                <a:lnTo>
                  <a:pt x="2180" y="1246"/>
                </a:lnTo>
                <a:lnTo>
                  <a:pt x="2158" y="1244"/>
                </a:lnTo>
                <a:lnTo>
                  <a:pt x="2140" y="1242"/>
                </a:lnTo>
                <a:lnTo>
                  <a:pt x="2128" y="1238"/>
                </a:lnTo>
                <a:lnTo>
                  <a:pt x="2126" y="1234"/>
                </a:lnTo>
                <a:lnTo>
                  <a:pt x="2124" y="1232"/>
                </a:lnTo>
                <a:lnTo>
                  <a:pt x="2126" y="1228"/>
                </a:lnTo>
                <a:lnTo>
                  <a:pt x="2132" y="1224"/>
                </a:lnTo>
                <a:lnTo>
                  <a:pt x="2144" y="1216"/>
                </a:lnTo>
                <a:lnTo>
                  <a:pt x="2154" y="1214"/>
                </a:lnTo>
                <a:lnTo>
                  <a:pt x="2172" y="1210"/>
                </a:lnTo>
                <a:lnTo>
                  <a:pt x="2178" y="1210"/>
                </a:lnTo>
                <a:lnTo>
                  <a:pt x="2180" y="1208"/>
                </a:lnTo>
                <a:lnTo>
                  <a:pt x="2178" y="1204"/>
                </a:lnTo>
                <a:lnTo>
                  <a:pt x="2172" y="1196"/>
                </a:lnTo>
                <a:lnTo>
                  <a:pt x="2154" y="1180"/>
                </a:lnTo>
                <a:lnTo>
                  <a:pt x="2144" y="1172"/>
                </a:lnTo>
                <a:lnTo>
                  <a:pt x="2134" y="1166"/>
                </a:lnTo>
                <a:lnTo>
                  <a:pt x="2124" y="1162"/>
                </a:lnTo>
                <a:lnTo>
                  <a:pt x="2112" y="1160"/>
                </a:lnTo>
                <a:lnTo>
                  <a:pt x="2098" y="1158"/>
                </a:lnTo>
                <a:lnTo>
                  <a:pt x="2080" y="1160"/>
                </a:lnTo>
                <a:lnTo>
                  <a:pt x="2064" y="1160"/>
                </a:lnTo>
                <a:lnTo>
                  <a:pt x="2046" y="1160"/>
                </a:lnTo>
                <a:lnTo>
                  <a:pt x="2030" y="1156"/>
                </a:lnTo>
                <a:lnTo>
                  <a:pt x="2014" y="1152"/>
                </a:lnTo>
                <a:lnTo>
                  <a:pt x="1982" y="1142"/>
                </a:lnTo>
                <a:lnTo>
                  <a:pt x="1950" y="1134"/>
                </a:lnTo>
                <a:lnTo>
                  <a:pt x="1934" y="1130"/>
                </a:lnTo>
                <a:lnTo>
                  <a:pt x="1918" y="1124"/>
                </a:lnTo>
                <a:lnTo>
                  <a:pt x="1890" y="1110"/>
                </a:lnTo>
                <a:lnTo>
                  <a:pt x="1876" y="1104"/>
                </a:lnTo>
                <a:lnTo>
                  <a:pt x="1862" y="1100"/>
                </a:lnTo>
                <a:lnTo>
                  <a:pt x="1848" y="1098"/>
                </a:lnTo>
                <a:lnTo>
                  <a:pt x="1832" y="1096"/>
                </a:lnTo>
                <a:lnTo>
                  <a:pt x="1820" y="1100"/>
                </a:lnTo>
                <a:lnTo>
                  <a:pt x="1812" y="1104"/>
                </a:lnTo>
                <a:lnTo>
                  <a:pt x="1808" y="1110"/>
                </a:lnTo>
                <a:lnTo>
                  <a:pt x="1806" y="1116"/>
                </a:lnTo>
                <a:lnTo>
                  <a:pt x="1804" y="1122"/>
                </a:lnTo>
                <a:lnTo>
                  <a:pt x="1800" y="1126"/>
                </a:lnTo>
                <a:lnTo>
                  <a:pt x="1794" y="1128"/>
                </a:lnTo>
                <a:lnTo>
                  <a:pt x="1780" y="1128"/>
                </a:lnTo>
                <a:lnTo>
                  <a:pt x="1774" y="1126"/>
                </a:lnTo>
                <a:lnTo>
                  <a:pt x="1768" y="1122"/>
                </a:lnTo>
                <a:lnTo>
                  <a:pt x="1764" y="1120"/>
                </a:lnTo>
                <a:lnTo>
                  <a:pt x="1762" y="1114"/>
                </a:lnTo>
                <a:lnTo>
                  <a:pt x="1760" y="1104"/>
                </a:lnTo>
                <a:lnTo>
                  <a:pt x="1762" y="1094"/>
                </a:lnTo>
                <a:lnTo>
                  <a:pt x="1762" y="1084"/>
                </a:lnTo>
                <a:lnTo>
                  <a:pt x="1758" y="1076"/>
                </a:lnTo>
                <a:lnTo>
                  <a:pt x="1756" y="1074"/>
                </a:lnTo>
                <a:lnTo>
                  <a:pt x="1752" y="1072"/>
                </a:lnTo>
                <a:lnTo>
                  <a:pt x="1746" y="1072"/>
                </a:lnTo>
                <a:lnTo>
                  <a:pt x="1738" y="1074"/>
                </a:lnTo>
                <a:lnTo>
                  <a:pt x="1732" y="1076"/>
                </a:lnTo>
                <a:lnTo>
                  <a:pt x="1730" y="1078"/>
                </a:lnTo>
                <a:lnTo>
                  <a:pt x="1726" y="1088"/>
                </a:lnTo>
                <a:lnTo>
                  <a:pt x="1724" y="1112"/>
                </a:lnTo>
                <a:lnTo>
                  <a:pt x="1722" y="1122"/>
                </a:lnTo>
                <a:lnTo>
                  <a:pt x="1720" y="1126"/>
                </a:lnTo>
                <a:lnTo>
                  <a:pt x="1716" y="1128"/>
                </a:lnTo>
                <a:lnTo>
                  <a:pt x="1712" y="1130"/>
                </a:lnTo>
                <a:lnTo>
                  <a:pt x="1706" y="1130"/>
                </a:lnTo>
                <a:lnTo>
                  <a:pt x="1698" y="1128"/>
                </a:lnTo>
                <a:lnTo>
                  <a:pt x="1690" y="1124"/>
                </a:lnTo>
                <a:lnTo>
                  <a:pt x="1684" y="1120"/>
                </a:lnTo>
                <a:lnTo>
                  <a:pt x="1678" y="1116"/>
                </a:lnTo>
                <a:lnTo>
                  <a:pt x="1668" y="1102"/>
                </a:lnTo>
                <a:lnTo>
                  <a:pt x="1650" y="1070"/>
                </a:lnTo>
                <a:lnTo>
                  <a:pt x="1640" y="1056"/>
                </a:lnTo>
                <a:lnTo>
                  <a:pt x="1630" y="1046"/>
                </a:lnTo>
                <a:lnTo>
                  <a:pt x="1626" y="1042"/>
                </a:lnTo>
                <a:lnTo>
                  <a:pt x="1620" y="1042"/>
                </a:lnTo>
                <a:lnTo>
                  <a:pt x="1614" y="1042"/>
                </a:lnTo>
                <a:lnTo>
                  <a:pt x="1610" y="1044"/>
                </a:lnTo>
                <a:lnTo>
                  <a:pt x="1600" y="1052"/>
                </a:lnTo>
                <a:lnTo>
                  <a:pt x="1600" y="1054"/>
                </a:lnTo>
                <a:lnTo>
                  <a:pt x="1600" y="1056"/>
                </a:lnTo>
                <a:lnTo>
                  <a:pt x="1604" y="1060"/>
                </a:lnTo>
                <a:lnTo>
                  <a:pt x="1610" y="1062"/>
                </a:lnTo>
                <a:lnTo>
                  <a:pt x="1616" y="1064"/>
                </a:lnTo>
                <a:lnTo>
                  <a:pt x="1618" y="1066"/>
                </a:lnTo>
                <a:lnTo>
                  <a:pt x="1618" y="1068"/>
                </a:lnTo>
                <a:lnTo>
                  <a:pt x="1610" y="1076"/>
                </a:lnTo>
                <a:lnTo>
                  <a:pt x="1592" y="1090"/>
                </a:lnTo>
                <a:lnTo>
                  <a:pt x="1574" y="1100"/>
                </a:lnTo>
                <a:lnTo>
                  <a:pt x="1572" y="1098"/>
                </a:lnTo>
                <a:lnTo>
                  <a:pt x="1568" y="1096"/>
                </a:lnTo>
                <a:lnTo>
                  <a:pt x="1560" y="1096"/>
                </a:lnTo>
                <a:lnTo>
                  <a:pt x="1546" y="1098"/>
                </a:lnTo>
                <a:lnTo>
                  <a:pt x="1522" y="1106"/>
                </a:lnTo>
                <a:lnTo>
                  <a:pt x="1482" y="1120"/>
                </a:lnTo>
                <a:lnTo>
                  <a:pt x="1476" y="1120"/>
                </a:lnTo>
                <a:lnTo>
                  <a:pt x="1476" y="1118"/>
                </a:lnTo>
                <a:lnTo>
                  <a:pt x="1494" y="1108"/>
                </a:lnTo>
                <a:lnTo>
                  <a:pt x="1526" y="1092"/>
                </a:lnTo>
                <a:lnTo>
                  <a:pt x="1552" y="1078"/>
                </a:lnTo>
                <a:lnTo>
                  <a:pt x="1558" y="1074"/>
                </a:lnTo>
                <a:lnTo>
                  <a:pt x="1560" y="1072"/>
                </a:lnTo>
                <a:lnTo>
                  <a:pt x="1560" y="1070"/>
                </a:lnTo>
                <a:lnTo>
                  <a:pt x="1556" y="1070"/>
                </a:lnTo>
                <a:lnTo>
                  <a:pt x="1538" y="1074"/>
                </a:lnTo>
                <a:lnTo>
                  <a:pt x="1530" y="1074"/>
                </a:lnTo>
                <a:lnTo>
                  <a:pt x="1522" y="1074"/>
                </a:lnTo>
                <a:lnTo>
                  <a:pt x="1512" y="1072"/>
                </a:lnTo>
                <a:lnTo>
                  <a:pt x="1506" y="1072"/>
                </a:lnTo>
                <a:lnTo>
                  <a:pt x="1498" y="1074"/>
                </a:lnTo>
                <a:lnTo>
                  <a:pt x="1488" y="1080"/>
                </a:lnTo>
                <a:lnTo>
                  <a:pt x="1476" y="1088"/>
                </a:lnTo>
                <a:lnTo>
                  <a:pt x="1462" y="1096"/>
                </a:lnTo>
                <a:lnTo>
                  <a:pt x="1454" y="1100"/>
                </a:lnTo>
                <a:lnTo>
                  <a:pt x="1448" y="1100"/>
                </a:lnTo>
                <a:lnTo>
                  <a:pt x="1444" y="1100"/>
                </a:lnTo>
                <a:lnTo>
                  <a:pt x="1438" y="1100"/>
                </a:lnTo>
                <a:lnTo>
                  <a:pt x="1432" y="1102"/>
                </a:lnTo>
                <a:lnTo>
                  <a:pt x="1422" y="1108"/>
                </a:lnTo>
                <a:lnTo>
                  <a:pt x="1408" y="1118"/>
                </a:lnTo>
                <a:lnTo>
                  <a:pt x="1378" y="1138"/>
                </a:lnTo>
                <a:lnTo>
                  <a:pt x="1358" y="1148"/>
                </a:lnTo>
                <a:lnTo>
                  <a:pt x="1352" y="1154"/>
                </a:lnTo>
                <a:lnTo>
                  <a:pt x="1350" y="1158"/>
                </a:lnTo>
                <a:lnTo>
                  <a:pt x="1350" y="1162"/>
                </a:lnTo>
                <a:lnTo>
                  <a:pt x="1352" y="1168"/>
                </a:lnTo>
                <a:lnTo>
                  <a:pt x="1354" y="1174"/>
                </a:lnTo>
                <a:lnTo>
                  <a:pt x="1352" y="1174"/>
                </a:lnTo>
                <a:lnTo>
                  <a:pt x="1342" y="1172"/>
                </a:lnTo>
                <a:lnTo>
                  <a:pt x="1334" y="1170"/>
                </a:lnTo>
                <a:lnTo>
                  <a:pt x="1324" y="1168"/>
                </a:lnTo>
                <a:lnTo>
                  <a:pt x="1316" y="1168"/>
                </a:lnTo>
                <a:lnTo>
                  <a:pt x="1308" y="1172"/>
                </a:lnTo>
                <a:lnTo>
                  <a:pt x="1302" y="1176"/>
                </a:lnTo>
                <a:lnTo>
                  <a:pt x="1298" y="1176"/>
                </a:lnTo>
                <a:lnTo>
                  <a:pt x="1294" y="1174"/>
                </a:lnTo>
                <a:lnTo>
                  <a:pt x="1290" y="1172"/>
                </a:lnTo>
                <a:lnTo>
                  <a:pt x="1286" y="1168"/>
                </a:lnTo>
                <a:lnTo>
                  <a:pt x="1280" y="1164"/>
                </a:lnTo>
                <a:lnTo>
                  <a:pt x="1272" y="1162"/>
                </a:lnTo>
                <a:lnTo>
                  <a:pt x="1258" y="1162"/>
                </a:lnTo>
                <a:lnTo>
                  <a:pt x="1236" y="1160"/>
                </a:lnTo>
                <a:lnTo>
                  <a:pt x="1218" y="1154"/>
                </a:lnTo>
                <a:lnTo>
                  <a:pt x="1198" y="1144"/>
                </a:lnTo>
                <a:lnTo>
                  <a:pt x="1180" y="1134"/>
                </a:lnTo>
                <a:lnTo>
                  <a:pt x="1160" y="1126"/>
                </a:lnTo>
                <a:lnTo>
                  <a:pt x="1138" y="1118"/>
                </a:lnTo>
                <a:lnTo>
                  <a:pt x="1116" y="1112"/>
                </a:lnTo>
                <a:lnTo>
                  <a:pt x="1102" y="1110"/>
                </a:lnTo>
                <a:lnTo>
                  <a:pt x="1090" y="1110"/>
                </a:lnTo>
                <a:lnTo>
                  <a:pt x="1074" y="1110"/>
                </a:lnTo>
                <a:lnTo>
                  <a:pt x="1062" y="1106"/>
                </a:lnTo>
                <a:lnTo>
                  <a:pt x="1054" y="1102"/>
                </a:lnTo>
                <a:lnTo>
                  <a:pt x="1044" y="1096"/>
                </a:lnTo>
                <a:lnTo>
                  <a:pt x="1036" y="1092"/>
                </a:lnTo>
                <a:lnTo>
                  <a:pt x="1026" y="1086"/>
                </a:lnTo>
                <a:lnTo>
                  <a:pt x="1014" y="1082"/>
                </a:lnTo>
                <a:lnTo>
                  <a:pt x="998" y="1078"/>
                </a:lnTo>
                <a:lnTo>
                  <a:pt x="982" y="1078"/>
                </a:lnTo>
                <a:lnTo>
                  <a:pt x="970" y="1078"/>
                </a:lnTo>
                <a:lnTo>
                  <a:pt x="950" y="1084"/>
                </a:lnTo>
                <a:lnTo>
                  <a:pt x="940" y="1084"/>
                </a:lnTo>
                <a:lnTo>
                  <a:pt x="932" y="1086"/>
                </a:lnTo>
                <a:lnTo>
                  <a:pt x="922" y="1084"/>
                </a:lnTo>
                <a:lnTo>
                  <a:pt x="912" y="1080"/>
                </a:lnTo>
                <a:lnTo>
                  <a:pt x="898" y="1076"/>
                </a:lnTo>
                <a:lnTo>
                  <a:pt x="884" y="1074"/>
                </a:lnTo>
                <a:lnTo>
                  <a:pt x="854" y="1072"/>
                </a:lnTo>
                <a:lnTo>
                  <a:pt x="816" y="1066"/>
                </a:lnTo>
                <a:lnTo>
                  <a:pt x="798" y="1062"/>
                </a:lnTo>
                <a:lnTo>
                  <a:pt x="778" y="1054"/>
                </a:lnTo>
                <a:lnTo>
                  <a:pt x="760" y="1048"/>
                </a:lnTo>
                <a:lnTo>
                  <a:pt x="744" y="1046"/>
                </a:lnTo>
                <a:lnTo>
                  <a:pt x="732" y="1048"/>
                </a:lnTo>
                <a:lnTo>
                  <a:pt x="722" y="1050"/>
                </a:lnTo>
                <a:lnTo>
                  <a:pt x="710" y="1052"/>
                </a:lnTo>
                <a:lnTo>
                  <a:pt x="698" y="1054"/>
                </a:lnTo>
                <a:lnTo>
                  <a:pt x="682" y="1054"/>
                </a:lnTo>
                <a:lnTo>
                  <a:pt x="664" y="1050"/>
                </a:lnTo>
                <a:lnTo>
                  <a:pt x="648" y="1044"/>
                </a:lnTo>
                <a:lnTo>
                  <a:pt x="640" y="1038"/>
                </a:lnTo>
                <a:lnTo>
                  <a:pt x="636" y="1034"/>
                </a:lnTo>
                <a:lnTo>
                  <a:pt x="636" y="1028"/>
                </a:lnTo>
                <a:lnTo>
                  <a:pt x="634" y="1024"/>
                </a:lnTo>
                <a:lnTo>
                  <a:pt x="632" y="1022"/>
                </a:lnTo>
                <a:lnTo>
                  <a:pt x="622" y="1020"/>
                </a:lnTo>
                <a:lnTo>
                  <a:pt x="606" y="1020"/>
                </a:lnTo>
                <a:lnTo>
                  <a:pt x="572" y="1020"/>
                </a:lnTo>
                <a:lnTo>
                  <a:pt x="558" y="1022"/>
                </a:lnTo>
                <a:lnTo>
                  <a:pt x="552" y="1020"/>
                </a:lnTo>
                <a:lnTo>
                  <a:pt x="550" y="1018"/>
                </a:lnTo>
                <a:lnTo>
                  <a:pt x="540" y="1010"/>
                </a:lnTo>
                <a:lnTo>
                  <a:pt x="534" y="1006"/>
                </a:lnTo>
                <a:lnTo>
                  <a:pt x="528" y="1004"/>
                </a:lnTo>
                <a:lnTo>
                  <a:pt x="524" y="1006"/>
                </a:lnTo>
                <a:lnTo>
                  <a:pt x="520" y="1006"/>
                </a:lnTo>
                <a:lnTo>
                  <a:pt x="510" y="1010"/>
                </a:lnTo>
                <a:lnTo>
                  <a:pt x="506" y="1010"/>
                </a:lnTo>
                <a:lnTo>
                  <a:pt x="500" y="1006"/>
                </a:lnTo>
                <a:lnTo>
                  <a:pt x="488" y="996"/>
                </a:lnTo>
                <a:lnTo>
                  <a:pt x="482" y="992"/>
                </a:lnTo>
                <a:lnTo>
                  <a:pt x="474" y="990"/>
                </a:lnTo>
                <a:lnTo>
                  <a:pt x="466" y="988"/>
                </a:lnTo>
                <a:lnTo>
                  <a:pt x="456" y="990"/>
                </a:lnTo>
                <a:lnTo>
                  <a:pt x="446" y="996"/>
                </a:lnTo>
                <a:lnTo>
                  <a:pt x="432" y="1008"/>
                </a:lnTo>
                <a:lnTo>
                  <a:pt x="418" y="1018"/>
                </a:lnTo>
                <a:lnTo>
                  <a:pt x="404" y="1022"/>
                </a:lnTo>
                <a:lnTo>
                  <a:pt x="392" y="1022"/>
                </a:lnTo>
                <a:lnTo>
                  <a:pt x="378" y="1022"/>
                </a:lnTo>
                <a:lnTo>
                  <a:pt x="364" y="1024"/>
                </a:lnTo>
                <a:lnTo>
                  <a:pt x="348" y="1026"/>
                </a:lnTo>
                <a:lnTo>
                  <a:pt x="332" y="1032"/>
                </a:lnTo>
                <a:lnTo>
                  <a:pt x="310" y="1046"/>
                </a:lnTo>
                <a:lnTo>
                  <a:pt x="300" y="1054"/>
                </a:lnTo>
                <a:lnTo>
                  <a:pt x="290" y="1058"/>
                </a:lnTo>
                <a:lnTo>
                  <a:pt x="282" y="1062"/>
                </a:lnTo>
                <a:lnTo>
                  <a:pt x="274" y="1064"/>
                </a:lnTo>
                <a:lnTo>
                  <a:pt x="262" y="1064"/>
                </a:lnTo>
                <a:lnTo>
                  <a:pt x="250" y="1064"/>
                </a:lnTo>
                <a:lnTo>
                  <a:pt x="240" y="1062"/>
                </a:lnTo>
                <a:lnTo>
                  <a:pt x="236" y="1064"/>
                </a:lnTo>
                <a:lnTo>
                  <a:pt x="232" y="1066"/>
                </a:lnTo>
                <a:lnTo>
                  <a:pt x="226" y="1068"/>
                </a:lnTo>
                <a:lnTo>
                  <a:pt x="222" y="1074"/>
                </a:lnTo>
                <a:lnTo>
                  <a:pt x="212" y="1090"/>
                </a:lnTo>
                <a:lnTo>
                  <a:pt x="202" y="1110"/>
                </a:lnTo>
                <a:lnTo>
                  <a:pt x="192" y="1128"/>
                </a:lnTo>
                <a:lnTo>
                  <a:pt x="182" y="1140"/>
                </a:lnTo>
                <a:lnTo>
                  <a:pt x="172" y="1152"/>
                </a:lnTo>
                <a:lnTo>
                  <a:pt x="158" y="1158"/>
                </a:lnTo>
                <a:lnTo>
                  <a:pt x="142" y="1164"/>
                </a:lnTo>
                <a:lnTo>
                  <a:pt x="122" y="1166"/>
                </a:lnTo>
                <a:lnTo>
                  <a:pt x="96" y="1168"/>
                </a:lnTo>
                <a:lnTo>
                  <a:pt x="84" y="1168"/>
                </a:lnTo>
                <a:lnTo>
                  <a:pt x="78" y="1170"/>
                </a:lnTo>
                <a:lnTo>
                  <a:pt x="76" y="1174"/>
                </a:lnTo>
                <a:lnTo>
                  <a:pt x="74" y="1178"/>
                </a:lnTo>
                <a:lnTo>
                  <a:pt x="74" y="1184"/>
                </a:lnTo>
                <a:lnTo>
                  <a:pt x="72" y="1188"/>
                </a:lnTo>
                <a:lnTo>
                  <a:pt x="68" y="1194"/>
                </a:lnTo>
                <a:lnTo>
                  <a:pt x="58" y="1198"/>
                </a:lnTo>
                <a:lnTo>
                  <a:pt x="54" y="1200"/>
                </a:lnTo>
                <a:lnTo>
                  <a:pt x="54" y="1202"/>
                </a:lnTo>
                <a:lnTo>
                  <a:pt x="54" y="1204"/>
                </a:lnTo>
                <a:lnTo>
                  <a:pt x="58" y="1208"/>
                </a:lnTo>
                <a:lnTo>
                  <a:pt x="74" y="1214"/>
                </a:lnTo>
                <a:lnTo>
                  <a:pt x="94" y="1222"/>
                </a:lnTo>
                <a:lnTo>
                  <a:pt x="116" y="1232"/>
                </a:lnTo>
                <a:lnTo>
                  <a:pt x="138" y="1244"/>
                </a:lnTo>
                <a:lnTo>
                  <a:pt x="156" y="1258"/>
                </a:lnTo>
                <a:lnTo>
                  <a:pt x="164" y="1264"/>
                </a:lnTo>
                <a:lnTo>
                  <a:pt x="168" y="1272"/>
                </a:lnTo>
                <a:lnTo>
                  <a:pt x="172" y="1280"/>
                </a:lnTo>
                <a:lnTo>
                  <a:pt x="178" y="1286"/>
                </a:lnTo>
                <a:lnTo>
                  <a:pt x="186" y="1294"/>
                </a:lnTo>
                <a:lnTo>
                  <a:pt x="196" y="1296"/>
                </a:lnTo>
                <a:lnTo>
                  <a:pt x="206" y="1296"/>
                </a:lnTo>
                <a:lnTo>
                  <a:pt x="214" y="1294"/>
                </a:lnTo>
                <a:lnTo>
                  <a:pt x="218" y="1294"/>
                </a:lnTo>
                <a:lnTo>
                  <a:pt x="220" y="1296"/>
                </a:lnTo>
                <a:lnTo>
                  <a:pt x="222" y="1296"/>
                </a:lnTo>
                <a:lnTo>
                  <a:pt x="222" y="1304"/>
                </a:lnTo>
                <a:lnTo>
                  <a:pt x="220" y="1312"/>
                </a:lnTo>
                <a:lnTo>
                  <a:pt x="222" y="1316"/>
                </a:lnTo>
                <a:lnTo>
                  <a:pt x="224" y="1318"/>
                </a:lnTo>
                <a:lnTo>
                  <a:pt x="228" y="1318"/>
                </a:lnTo>
                <a:lnTo>
                  <a:pt x="232" y="1320"/>
                </a:lnTo>
                <a:lnTo>
                  <a:pt x="236" y="1322"/>
                </a:lnTo>
                <a:lnTo>
                  <a:pt x="240" y="1326"/>
                </a:lnTo>
                <a:lnTo>
                  <a:pt x="242" y="1332"/>
                </a:lnTo>
                <a:lnTo>
                  <a:pt x="244" y="1338"/>
                </a:lnTo>
                <a:lnTo>
                  <a:pt x="248" y="1342"/>
                </a:lnTo>
                <a:lnTo>
                  <a:pt x="254" y="1342"/>
                </a:lnTo>
                <a:lnTo>
                  <a:pt x="260" y="1342"/>
                </a:lnTo>
                <a:lnTo>
                  <a:pt x="266" y="1342"/>
                </a:lnTo>
                <a:lnTo>
                  <a:pt x="272" y="1342"/>
                </a:lnTo>
                <a:lnTo>
                  <a:pt x="274" y="1344"/>
                </a:lnTo>
                <a:lnTo>
                  <a:pt x="276" y="1350"/>
                </a:lnTo>
                <a:lnTo>
                  <a:pt x="274" y="1358"/>
                </a:lnTo>
                <a:lnTo>
                  <a:pt x="272" y="1358"/>
                </a:lnTo>
                <a:lnTo>
                  <a:pt x="270" y="1356"/>
                </a:lnTo>
                <a:lnTo>
                  <a:pt x="268" y="1356"/>
                </a:lnTo>
                <a:lnTo>
                  <a:pt x="264" y="1356"/>
                </a:lnTo>
                <a:lnTo>
                  <a:pt x="258" y="1358"/>
                </a:lnTo>
                <a:lnTo>
                  <a:pt x="252" y="1362"/>
                </a:lnTo>
                <a:lnTo>
                  <a:pt x="250" y="1364"/>
                </a:lnTo>
                <a:lnTo>
                  <a:pt x="248" y="1364"/>
                </a:lnTo>
                <a:lnTo>
                  <a:pt x="240" y="1362"/>
                </a:lnTo>
                <a:lnTo>
                  <a:pt x="234" y="1360"/>
                </a:lnTo>
                <a:lnTo>
                  <a:pt x="224" y="1358"/>
                </a:lnTo>
                <a:lnTo>
                  <a:pt x="212" y="1358"/>
                </a:lnTo>
                <a:lnTo>
                  <a:pt x="194" y="1360"/>
                </a:lnTo>
                <a:lnTo>
                  <a:pt x="186" y="1362"/>
                </a:lnTo>
                <a:lnTo>
                  <a:pt x="180" y="1360"/>
                </a:lnTo>
                <a:lnTo>
                  <a:pt x="176" y="1358"/>
                </a:lnTo>
                <a:lnTo>
                  <a:pt x="174" y="1356"/>
                </a:lnTo>
                <a:lnTo>
                  <a:pt x="174" y="1348"/>
                </a:lnTo>
                <a:lnTo>
                  <a:pt x="176" y="1338"/>
                </a:lnTo>
                <a:lnTo>
                  <a:pt x="176" y="1330"/>
                </a:lnTo>
                <a:lnTo>
                  <a:pt x="176" y="1326"/>
                </a:lnTo>
                <a:lnTo>
                  <a:pt x="172" y="1324"/>
                </a:lnTo>
                <a:lnTo>
                  <a:pt x="168" y="1322"/>
                </a:lnTo>
                <a:lnTo>
                  <a:pt x="162" y="1322"/>
                </a:lnTo>
                <a:lnTo>
                  <a:pt x="142" y="1328"/>
                </a:lnTo>
                <a:lnTo>
                  <a:pt x="116" y="1336"/>
                </a:lnTo>
                <a:lnTo>
                  <a:pt x="94" y="1346"/>
                </a:lnTo>
                <a:lnTo>
                  <a:pt x="56" y="1364"/>
                </a:lnTo>
                <a:lnTo>
                  <a:pt x="30" y="1378"/>
                </a:lnTo>
                <a:lnTo>
                  <a:pt x="18" y="1384"/>
                </a:lnTo>
                <a:lnTo>
                  <a:pt x="10" y="1386"/>
                </a:lnTo>
                <a:lnTo>
                  <a:pt x="4" y="1388"/>
                </a:lnTo>
                <a:lnTo>
                  <a:pt x="0" y="1392"/>
                </a:lnTo>
                <a:lnTo>
                  <a:pt x="0" y="1396"/>
                </a:lnTo>
                <a:lnTo>
                  <a:pt x="2" y="1400"/>
                </a:lnTo>
                <a:lnTo>
                  <a:pt x="8" y="1404"/>
                </a:lnTo>
                <a:lnTo>
                  <a:pt x="18" y="1408"/>
                </a:lnTo>
                <a:lnTo>
                  <a:pt x="28" y="1412"/>
                </a:lnTo>
                <a:lnTo>
                  <a:pt x="44" y="1414"/>
                </a:lnTo>
                <a:lnTo>
                  <a:pt x="54" y="1414"/>
                </a:lnTo>
                <a:lnTo>
                  <a:pt x="60" y="1416"/>
                </a:lnTo>
                <a:lnTo>
                  <a:pt x="60" y="1420"/>
                </a:lnTo>
                <a:lnTo>
                  <a:pt x="56" y="1424"/>
                </a:lnTo>
                <a:lnTo>
                  <a:pt x="52" y="1428"/>
                </a:lnTo>
                <a:lnTo>
                  <a:pt x="50" y="1432"/>
                </a:lnTo>
                <a:lnTo>
                  <a:pt x="50" y="1436"/>
                </a:lnTo>
                <a:lnTo>
                  <a:pt x="56" y="1442"/>
                </a:lnTo>
                <a:lnTo>
                  <a:pt x="64" y="1446"/>
                </a:lnTo>
                <a:lnTo>
                  <a:pt x="68" y="1450"/>
                </a:lnTo>
                <a:lnTo>
                  <a:pt x="68" y="1460"/>
                </a:lnTo>
                <a:lnTo>
                  <a:pt x="70" y="1464"/>
                </a:lnTo>
                <a:lnTo>
                  <a:pt x="74" y="1468"/>
                </a:lnTo>
                <a:lnTo>
                  <a:pt x="82" y="1470"/>
                </a:lnTo>
                <a:lnTo>
                  <a:pt x="94" y="1474"/>
                </a:lnTo>
                <a:lnTo>
                  <a:pt x="110" y="1474"/>
                </a:lnTo>
                <a:lnTo>
                  <a:pt x="122" y="1472"/>
                </a:lnTo>
                <a:lnTo>
                  <a:pt x="144" y="1466"/>
                </a:lnTo>
                <a:lnTo>
                  <a:pt x="156" y="1464"/>
                </a:lnTo>
                <a:lnTo>
                  <a:pt x="166" y="1464"/>
                </a:lnTo>
                <a:lnTo>
                  <a:pt x="178" y="1466"/>
                </a:lnTo>
                <a:lnTo>
                  <a:pt x="190" y="1474"/>
                </a:lnTo>
                <a:lnTo>
                  <a:pt x="198" y="1476"/>
                </a:lnTo>
                <a:lnTo>
                  <a:pt x="204" y="1478"/>
                </a:lnTo>
                <a:lnTo>
                  <a:pt x="212" y="1478"/>
                </a:lnTo>
                <a:lnTo>
                  <a:pt x="218" y="1476"/>
                </a:lnTo>
                <a:lnTo>
                  <a:pt x="230" y="1470"/>
                </a:lnTo>
                <a:lnTo>
                  <a:pt x="242" y="1460"/>
                </a:lnTo>
                <a:lnTo>
                  <a:pt x="254" y="1452"/>
                </a:lnTo>
                <a:lnTo>
                  <a:pt x="266" y="1446"/>
                </a:lnTo>
                <a:lnTo>
                  <a:pt x="272" y="1444"/>
                </a:lnTo>
                <a:lnTo>
                  <a:pt x="276" y="1444"/>
                </a:lnTo>
                <a:lnTo>
                  <a:pt x="282" y="1446"/>
                </a:lnTo>
                <a:lnTo>
                  <a:pt x="286" y="1450"/>
                </a:lnTo>
                <a:lnTo>
                  <a:pt x="290" y="1454"/>
                </a:lnTo>
                <a:lnTo>
                  <a:pt x="292" y="1458"/>
                </a:lnTo>
                <a:lnTo>
                  <a:pt x="290" y="1460"/>
                </a:lnTo>
                <a:lnTo>
                  <a:pt x="288" y="1464"/>
                </a:lnTo>
                <a:lnTo>
                  <a:pt x="282" y="1466"/>
                </a:lnTo>
                <a:lnTo>
                  <a:pt x="274" y="1468"/>
                </a:lnTo>
                <a:lnTo>
                  <a:pt x="266" y="1470"/>
                </a:lnTo>
                <a:lnTo>
                  <a:pt x="262" y="1472"/>
                </a:lnTo>
                <a:lnTo>
                  <a:pt x="262" y="1474"/>
                </a:lnTo>
                <a:lnTo>
                  <a:pt x="262" y="1478"/>
                </a:lnTo>
                <a:lnTo>
                  <a:pt x="274" y="1484"/>
                </a:lnTo>
                <a:lnTo>
                  <a:pt x="282" y="1488"/>
                </a:lnTo>
                <a:lnTo>
                  <a:pt x="286" y="1494"/>
                </a:lnTo>
                <a:lnTo>
                  <a:pt x="290" y="1498"/>
                </a:lnTo>
                <a:lnTo>
                  <a:pt x="292" y="1504"/>
                </a:lnTo>
                <a:lnTo>
                  <a:pt x="294" y="1508"/>
                </a:lnTo>
                <a:lnTo>
                  <a:pt x="292" y="1514"/>
                </a:lnTo>
                <a:lnTo>
                  <a:pt x="288" y="1522"/>
                </a:lnTo>
                <a:lnTo>
                  <a:pt x="280" y="1530"/>
                </a:lnTo>
                <a:lnTo>
                  <a:pt x="270" y="1536"/>
                </a:lnTo>
                <a:lnTo>
                  <a:pt x="258" y="1540"/>
                </a:lnTo>
                <a:lnTo>
                  <a:pt x="246" y="1538"/>
                </a:lnTo>
                <a:lnTo>
                  <a:pt x="240" y="1538"/>
                </a:lnTo>
                <a:lnTo>
                  <a:pt x="234" y="1538"/>
                </a:lnTo>
                <a:lnTo>
                  <a:pt x="226" y="1542"/>
                </a:lnTo>
                <a:lnTo>
                  <a:pt x="220" y="1548"/>
                </a:lnTo>
                <a:lnTo>
                  <a:pt x="216" y="1556"/>
                </a:lnTo>
                <a:lnTo>
                  <a:pt x="210" y="1564"/>
                </a:lnTo>
                <a:lnTo>
                  <a:pt x="202" y="1568"/>
                </a:lnTo>
                <a:lnTo>
                  <a:pt x="198" y="1570"/>
                </a:lnTo>
                <a:lnTo>
                  <a:pt x="192" y="1568"/>
                </a:lnTo>
                <a:lnTo>
                  <a:pt x="186" y="1566"/>
                </a:lnTo>
                <a:lnTo>
                  <a:pt x="180" y="1562"/>
                </a:lnTo>
                <a:lnTo>
                  <a:pt x="172" y="1558"/>
                </a:lnTo>
                <a:lnTo>
                  <a:pt x="166" y="1558"/>
                </a:lnTo>
                <a:lnTo>
                  <a:pt x="160" y="1558"/>
                </a:lnTo>
                <a:lnTo>
                  <a:pt x="154" y="1558"/>
                </a:lnTo>
                <a:lnTo>
                  <a:pt x="144" y="1564"/>
                </a:lnTo>
                <a:lnTo>
                  <a:pt x="138" y="1574"/>
                </a:lnTo>
                <a:lnTo>
                  <a:pt x="124" y="1596"/>
                </a:lnTo>
                <a:lnTo>
                  <a:pt x="118" y="1606"/>
                </a:lnTo>
                <a:lnTo>
                  <a:pt x="112" y="1610"/>
                </a:lnTo>
                <a:lnTo>
                  <a:pt x="106" y="1614"/>
                </a:lnTo>
                <a:lnTo>
                  <a:pt x="102" y="1618"/>
                </a:lnTo>
                <a:lnTo>
                  <a:pt x="96" y="1628"/>
                </a:lnTo>
                <a:lnTo>
                  <a:pt x="92" y="1640"/>
                </a:lnTo>
                <a:lnTo>
                  <a:pt x="88" y="1646"/>
                </a:lnTo>
                <a:lnTo>
                  <a:pt x="82" y="1652"/>
                </a:lnTo>
                <a:lnTo>
                  <a:pt x="76" y="1656"/>
                </a:lnTo>
                <a:lnTo>
                  <a:pt x="74" y="1660"/>
                </a:lnTo>
                <a:lnTo>
                  <a:pt x="74" y="1664"/>
                </a:lnTo>
                <a:lnTo>
                  <a:pt x="76" y="1670"/>
                </a:lnTo>
                <a:lnTo>
                  <a:pt x="88" y="1680"/>
                </a:lnTo>
                <a:lnTo>
                  <a:pt x="108" y="1696"/>
                </a:lnTo>
                <a:lnTo>
                  <a:pt x="116" y="1704"/>
                </a:lnTo>
                <a:lnTo>
                  <a:pt x="120" y="1712"/>
                </a:lnTo>
                <a:lnTo>
                  <a:pt x="118" y="1718"/>
                </a:lnTo>
                <a:lnTo>
                  <a:pt x="116" y="1724"/>
                </a:lnTo>
                <a:lnTo>
                  <a:pt x="114" y="1728"/>
                </a:lnTo>
                <a:lnTo>
                  <a:pt x="112" y="1734"/>
                </a:lnTo>
                <a:lnTo>
                  <a:pt x="112" y="1738"/>
                </a:lnTo>
                <a:lnTo>
                  <a:pt x="118" y="1744"/>
                </a:lnTo>
                <a:lnTo>
                  <a:pt x="132" y="1758"/>
                </a:lnTo>
                <a:lnTo>
                  <a:pt x="148" y="1772"/>
                </a:lnTo>
                <a:lnTo>
                  <a:pt x="158" y="1778"/>
                </a:lnTo>
                <a:lnTo>
                  <a:pt x="168" y="1782"/>
                </a:lnTo>
                <a:lnTo>
                  <a:pt x="180" y="1784"/>
                </a:lnTo>
                <a:lnTo>
                  <a:pt x="194" y="1780"/>
                </a:lnTo>
                <a:lnTo>
                  <a:pt x="208" y="1776"/>
                </a:lnTo>
                <a:lnTo>
                  <a:pt x="220" y="1774"/>
                </a:lnTo>
                <a:lnTo>
                  <a:pt x="228" y="1774"/>
                </a:lnTo>
                <a:lnTo>
                  <a:pt x="236" y="1776"/>
                </a:lnTo>
                <a:lnTo>
                  <a:pt x="240" y="1782"/>
                </a:lnTo>
                <a:lnTo>
                  <a:pt x="242" y="1788"/>
                </a:lnTo>
                <a:lnTo>
                  <a:pt x="242" y="1798"/>
                </a:lnTo>
                <a:lnTo>
                  <a:pt x="240" y="1808"/>
                </a:lnTo>
                <a:lnTo>
                  <a:pt x="236" y="1818"/>
                </a:lnTo>
                <a:lnTo>
                  <a:pt x="236" y="1824"/>
                </a:lnTo>
                <a:lnTo>
                  <a:pt x="238" y="1828"/>
                </a:lnTo>
                <a:lnTo>
                  <a:pt x="242" y="1830"/>
                </a:lnTo>
                <a:lnTo>
                  <a:pt x="244" y="1832"/>
                </a:lnTo>
                <a:lnTo>
                  <a:pt x="246" y="1834"/>
                </a:lnTo>
                <a:lnTo>
                  <a:pt x="246" y="1840"/>
                </a:lnTo>
                <a:lnTo>
                  <a:pt x="244" y="1848"/>
                </a:lnTo>
                <a:lnTo>
                  <a:pt x="242" y="1856"/>
                </a:lnTo>
                <a:lnTo>
                  <a:pt x="244" y="1862"/>
                </a:lnTo>
                <a:lnTo>
                  <a:pt x="248" y="1864"/>
                </a:lnTo>
                <a:lnTo>
                  <a:pt x="254" y="1862"/>
                </a:lnTo>
                <a:lnTo>
                  <a:pt x="262" y="1860"/>
                </a:lnTo>
                <a:lnTo>
                  <a:pt x="270" y="1856"/>
                </a:lnTo>
                <a:lnTo>
                  <a:pt x="284" y="1844"/>
                </a:lnTo>
                <a:lnTo>
                  <a:pt x="292" y="1840"/>
                </a:lnTo>
                <a:lnTo>
                  <a:pt x="300" y="1838"/>
                </a:lnTo>
                <a:lnTo>
                  <a:pt x="308" y="1838"/>
                </a:lnTo>
                <a:lnTo>
                  <a:pt x="318" y="1842"/>
                </a:lnTo>
                <a:lnTo>
                  <a:pt x="326" y="1846"/>
                </a:lnTo>
                <a:lnTo>
                  <a:pt x="336" y="1852"/>
                </a:lnTo>
                <a:lnTo>
                  <a:pt x="352" y="1866"/>
                </a:lnTo>
                <a:lnTo>
                  <a:pt x="358" y="1870"/>
                </a:lnTo>
                <a:lnTo>
                  <a:pt x="364" y="1870"/>
                </a:lnTo>
                <a:lnTo>
                  <a:pt x="368" y="1868"/>
                </a:lnTo>
                <a:lnTo>
                  <a:pt x="370" y="1864"/>
                </a:lnTo>
                <a:lnTo>
                  <a:pt x="376" y="1858"/>
                </a:lnTo>
                <a:lnTo>
                  <a:pt x="380" y="1856"/>
                </a:lnTo>
                <a:lnTo>
                  <a:pt x="386" y="1858"/>
                </a:lnTo>
                <a:lnTo>
                  <a:pt x="392" y="1860"/>
                </a:lnTo>
                <a:lnTo>
                  <a:pt x="402" y="1858"/>
                </a:lnTo>
                <a:lnTo>
                  <a:pt x="420" y="1852"/>
                </a:lnTo>
                <a:lnTo>
                  <a:pt x="432" y="1846"/>
                </a:lnTo>
                <a:lnTo>
                  <a:pt x="434" y="1848"/>
                </a:lnTo>
                <a:lnTo>
                  <a:pt x="430" y="1854"/>
                </a:lnTo>
                <a:lnTo>
                  <a:pt x="420" y="1872"/>
                </a:lnTo>
                <a:lnTo>
                  <a:pt x="414" y="1886"/>
                </a:lnTo>
                <a:lnTo>
                  <a:pt x="410" y="1900"/>
                </a:lnTo>
                <a:lnTo>
                  <a:pt x="410" y="1918"/>
                </a:lnTo>
                <a:lnTo>
                  <a:pt x="410" y="1924"/>
                </a:lnTo>
                <a:lnTo>
                  <a:pt x="406" y="1930"/>
                </a:lnTo>
                <a:lnTo>
                  <a:pt x="402" y="1932"/>
                </a:lnTo>
                <a:lnTo>
                  <a:pt x="398" y="1934"/>
                </a:lnTo>
                <a:lnTo>
                  <a:pt x="392" y="1936"/>
                </a:lnTo>
                <a:lnTo>
                  <a:pt x="386" y="1940"/>
                </a:lnTo>
                <a:lnTo>
                  <a:pt x="380" y="1946"/>
                </a:lnTo>
                <a:lnTo>
                  <a:pt x="374" y="1958"/>
                </a:lnTo>
                <a:lnTo>
                  <a:pt x="368" y="1968"/>
                </a:lnTo>
                <a:lnTo>
                  <a:pt x="360" y="1974"/>
                </a:lnTo>
                <a:lnTo>
                  <a:pt x="352" y="1980"/>
                </a:lnTo>
                <a:lnTo>
                  <a:pt x="342" y="1984"/>
                </a:lnTo>
                <a:lnTo>
                  <a:pt x="334" y="1988"/>
                </a:lnTo>
                <a:lnTo>
                  <a:pt x="324" y="1992"/>
                </a:lnTo>
                <a:lnTo>
                  <a:pt x="314" y="2000"/>
                </a:lnTo>
                <a:lnTo>
                  <a:pt x="306" y="2012"/>
                </a:lnTo>
                <a:lnTo>
                  <a:pt x="300" y="2022"/>
                </a:lnTo>
                <a:lnTo>
                  <a:pt x="296" y="2026"/>
                </a:lnTo>
                <a:lnTo>
                  <a:pt x="292" y="2028"/>
                </a:lnTo>
                <a:lnTo>
                  <a:pt x="288" y="2028"/>
                </a:lnTo>
                <a:lnTo>
                  <a:pt x="276" y="2026"/>
                </a:lnTo>
                <a:lnTo>
                  <a:pt x="268" y="2026"/>
                </a:lnTo>
                <a:lnTo>
                  <a:pt x="256" y="2030"/>
                </a:lnTo>
                <a:lnTo>
                  <a:pt x="244" y="2034"/>
                </a:lnTo>
                <a:lnTo>
                  <a:pt x="236" y="2040"/>
                </a:lnTo>
                <a:lnTo>
                  <a:pt x="232" y="2044"/>
                </a:lnTo>
                <a:lnTo>
                  <a:pt x="228" y="2048"/>
                </a:lnTo>
                <a:lnTo>
                  <a:pt x="224" y="2058"/>
                </a:lnTo>
                <a:lnTo>
                  <a:pt x="218" y="2062"/>
                </a:lnTo>
                <a:lnTo>
                  <a:pt x="210" y="2066"/>
                </a:lnTo>
                <a:lnTo>
                  <a:pt x="200" y="2072"/>
                </a:lnTo>
                <a:lnTo>
                  <a:pt x="194" y="2078"/>
                </a:lnTo>
                <a:lnTo>
                  <a:pt x="190" y="2082"/>
                </a:lnTo>
                <a:lnTo>
                  <a:pt x="188" y="2088"/>
                </a:lnTo>
                <a:lnTo>
                  <a:pt x="188" y="2092"/>
                </a:lnTo>
                <a:lnTo>
                  <a:pt x="192" y="2092"/>
                </a:lnTo>
                <a:lnTo>
                  <a:pt x="200" y="2092"/>
                </a:lnTo>
                <a:lnTo>
                  <a:pt x="212" y="2088"/>
                </a:lnTo>
                <a:lnTo>
                  <a:pt x="226" y="2084"/>
                </a:lnTo>
                <a:lnTo>
                  <a:pt x="236" y="2076"/>
                </a:lnTo>
                <a:lnTo>
                  <a:pt x="248" y="2064"/>
                </a:lnTo>
                <a:lnTo>
                  <a:pt x="256" y="2056"/>
                </a:lnTo>
                <a:lnTo>
                  <a:pt x="258" y="2056"/>
                </a:lnTo>
                <a:lnTo>
                  <a:pt x="262" y="2060"/>
                </a:lnTo>
                <a:lnTo>
                  <a:pt x="266" y="2064"/>
                </a:lnTo>
                <a:lnTo>
                  <a:pt x="270" y="2064"/>
                </a:lnTo>
                <a:lnTo>
                  <a:pt x="278" y="2062"/>
                </a:lnTo>
                <a:lnTo>
                  <a:pt x="282" y="2060"/>
                </a:lnTo>
                <a:lnTo>
                  <a:pt x="286" y="2060"/>
                </a:lnTo>
                <a:lnTo>
                  <a:pt x="288" y="2062"/>
                </a:lnTo>
                <a:lnTo>
                  <a:pt x="290" y="2068"/>
                </a:lnTo>
                <a:lnTo>
                  <a:pt x="292" y="2074"/>
                </a:lnTo>
                <a:lnTo>
                  <a:pt x="296" y="2078"/>
                </a:lnTo>
                <a:lnTo>
                  <a:pt x="300" y="2078"/>
                </a:lnTo>
                <a:lnTo>
                  <a:pt x="302" y="2078"/>
                </a:lnTo>
                <a:lnTo>
                  <a:pt x="306" y="2074"/>
                </a:lnTo>
                <a:lnTo>
                  <a:pt x="308" y="2070"/>
                </a:lnTo>
                <a:lnTo>
                  <a:pt x="308" y="2066"/>
                </a:lnTo>
                <a:lnTo>
                  <a:pt x="308" y="2060"/>
                </a:lnTo>
                <a:lnTo>
                  <a:pt x="306" y="2054"/>
                </a:lnTo>
                <a:lnTo>
                  <a:pt x="308" y="2050"/>
                </a:lnTo>
                <a:lnTo>
                  <a:pt x="312" y="2044"/>
                </a:lnTo>
                <a:lnTo>
                  <a:pt x="318" y="2042"/>
                </a:lnTo>
                <a:lnTo>
                  <a:pt x="322" y="2040"/>
                </a:lnTo>
                <a:lnTo>
                  <a:pt x="328" y="2040"/>
                </a:lnTo>
                <a:lnTo>
                  <a:pt x="332" y="2042"/>
                </a:lnTo>
                <a:lnTo>
                  <a:pt x="334" y="2046"/>
                </a:lnTo>
                <a:lnTo>
                  <a:pt x="334" y="2048"/>
                </a:lnTo>
                <a:lnTo>
                  <a:pt x="336" y="2050"/>
                </a:lnTo>
                <a:lnTo>
                  <a:pt x="340" y="2048"/>
                </a:lnTo>
                <a:lnTo>
                  <a:pt x="354" y="2040"/>
                </a:lnTo>
                <a:lnTo>
                  <a:pt x="372" y="2028"/>
                </a:lnTo>
                <a:lnTo>
                  <a:pt x="380" y="2022"/>
                </a:lnTo>
                <a:lnTo>
                  <a:pt x="390" y="2022"/>
                </a:lnTo>
                <a:lnTo>
                  <a:pt x="394" y="2020"/>
                </a:lnTo>
                <a:lnTo>
                  <a:pt x="396" y="2020"/>
                </a:lnTo>
                <a:lnTo>
                  <a:pt x="394" y="2012"/>
                </a:lnTo>
                <a:lnTo>
                  <a:pt x="396" y="2008"/>
                </a:lnTo>
                <a:lnTo>
                  <a:pt x="400" y="2000"/>
                </a:lnTo>
                <a:lnTo>
                  <a:pt x="408" y="1992"/>
                </a:lnTo>
                <a:lnTo>
                  <a:pt x="424" y="1982"/>
                </a:lnTo>
                <a:lnTo>
                  <a:pt x="440" y="1972"/>
                </a:lnTo>
                <a:lnTo>
                  <a:pt x="454" y="1964"/>
                </a:lnTo>
                <a:lnTo>
                  <a:pt x="462" y="1956"/>
                </a:lnTo>
                <a:lnTo>
                  <a:pt x="468" y="1950"/>
                </a:lnTo>
                <a:lnTo>
                  <a:pt x="478" y="1938"/>
                </a:lnTo>
                <a:lnTo>
                  <a:pt x="484" y="1932"/>
                </a:lnTo>
                <a:lnTo>
                  <a:pt x="494" y="1926"/>
                </a:lnTo>
                <a:lnTo>
                  <a:pt x="516" y="1916"/>
                </a:lnTo>
                <a:lnTo>
                  <a:pt x="538" y="1902"/>
                </a:lnTo>
                <a:lnTo>
                  <a:pt x="548" y="1896"/>
                </a:lnTo>
                <a:lnTo>
                  <a:pt x="556" y="1888"/>
                </a:lnTo>
                <a:lnTo>
                  <a:pt x="562" y="1882"/>
                </a:lnTo>
                <a:lnTo>
                  <a:pt x="566" y="1874"/>
                </a:lnTo>
                <a:lnTo>
                  <a:pt x="568" y="1866"/>
                </a:lnTo>
                <a:lnTo>
                  <a:pt x="572" y="1862"/>
                </a:lnTo>
                <a:lnTo>
                  <a:pt x="580" y="1856"/>
                </a:lnTo>
                <a:lnTo>
                  <a:pt x="588" y="1850"/>
                </a:lnTo>
                <a:lnTo>
                  <a:pt x="592" y="1846"/>
                </a:lnTo>
                <a:lnTo>
                  <a:pt x="592" y="1840"/>
                </a:lnTo>
                <a:lnTo>
                  <a:pt x="592" y="1836"/>
                </a:lnTo>
                <a:lnTo>
                  <a:pt x="590" y="1834"/>
                </a:lnTo>
                <a:lnTo>
                  <a:pt x="584" y="1832"/>
                </a:lnTo>
                <a:lnTo>
                  <a:pt x="564" y="1832"/>
                </a:lnTo>
                <a:lnTo>
                  <a:pt x="556" y="1830"/>
                </a:lnTo>
                <a:lnTo>
                  <a:pt x="554" y="1828"/>
                </a:lnTo>
                <a:lnTo>
                  <a:pt x="554" y="1824"/>
                </a:lnTo>
                <a:lnTo>
                  <a:pt x="558" y="1820"/>
                </a:lnTo>
                <a:lnTo>
                  <a:pt x="570" y="1810"/>
                </a:lnTo>
                <a:lnTo>
                  <a:pt x="598" y="1786"/>
                </a:lnTo>
                <a:lnTo>
                  <a:pt x="618" y="1766"/>
                </a:lnTo>
                <a:lnTo>
                  <a:pt x="632" y="1748"/>
                </a:lnTo>
                <a:lnTo>
                  <a:pt x="646" y="1726"/>
                </a:lnTo>
                <a:lnTo>
                  <a:pt x="654" y="1714"/>
                </a:lnTo>
                <a:lnTo>
                  <a:pt x="666" y="1704"/>
                </a:lnTo>
                <a:lnTo>
                  <a:pt x="680" y="1696"/>
                </a:lnTo>
                <a:lnTo>
                  <a:pt x="694" y="1690"/>
                </a:lnTo>
                <a:lnTo>
                  <a:pt x="710" y="1688"/>
                </a:lnTo>
                <a:lnTo>
                  <a:pt x="726" y="1692"/>
                </a:lnTo>
                <a:lnTo>
                  <a:pt x="744" y="1698"/>
                </a:lnTo>
                <a:lnTo>
                  <a:pt x="752" y="1704"/>
                </a:lnTo>
                <a:lnTo>
                  <a:pt x="758" y="1710"/>
                </a:lnTo>
                <a:lnTo>
                  <a:pt x="770" y="1720"/>
                </a:lnTo>
                <a:lnTo>
                  <a:pt x="770" y="1722"/>
                </a:lnTo>
                <a:lnTo>
                  <a:pt x="770" y="1724"/>
                </a:lnTo>
                <a:lnTo>
                  <a:pt x="752" y="1714"/>
                </a:lnTo>
                <a:lnTo>
                  <a:pt x="738" y="1708"/>
                </a:lnTo>
                <a:lnTo>
                  <a:pt x="722" y="1702"/>
                </a:lnTo>
                <a:lnTo>
                  <a:pt x="712" y="1702"/>
                </a:lnTo>
                <a:lnTo>
                  <a:pt x="704" y="1702"/>
                </a:lnTo>
                <a:lnTo>
                  <a:pt x="696" y="1704"/>
                </a:lnTo>
                <a:lnTo>
                  <a:pt x="690" y="1706"/>
                </a:lnTo>
                <a:lnTo>
                  <a:pt x="680" y="1716"/>
                </a:lnTo>
                <a:lnTo>
                  <a:pt x="674" y="1722"/>
                </a:lnTo>
                <a:lnTo>
                  <a:pt x="672" y="1728"/>
                </a:lnTo>
                <a:lnTo>
                  <a:pt x="672" y="1734"/>
                </a:lnTo>
                <a:lnTo>
                  <a:pt x="672" y="1742"/>
                </a:lnTo>
                <a:lnTo>
                  <a:pt x="670" y="1748"/>
                </a:lnTo>
                <a:lnTo>
                  <a:pt x="668" y="1756"/>
                </a:lnTo>
                <a:lnTo>
                  <a:pt x="658" y="1766"/>
                </a:lnTo>
                <a:lnTo>
                  <a:pt x="652" y="1776"/>
                </a:lnTo>
                <a:lnTo>
                  <a:pt x="650" y="1782"/>
                </a:lnTo>
                <a:lnTo>
                  <a:pt x="652" y="1788"/>
                </a:lnTo>
                <a:lnTo>
                  <a:pt x="656" y="1792"/>
                </a:lnTo>
                <a:lnTo>
                  <a:pt x="660" y="1794"/>
                </a:lnTo>
                <a:lnTo>
                  <a:pt x="662" y="1798"/>
                </a:lnTo>
                <a:lnTo>
                  <a:pt x="662" y="1800"/>
                </a:lnTo>
                <a:lnTo>
                  <a:pt x="656" y="1806"/>
                </a:lnTo>
                <a:lnTo>
                  <a:pt x="646" y="1812"/>
                </a:lnTo>
                <a:lnTo>
                  <a:pt x="644" y="1816"/>
                </a:lnTo>
                <a:lnTo>
                  <a:pt x="644" y="1818"/>
                </a:lnTo>
                <a:lnTo>
                  <a:pt x="646" y="1820"/>
                </a:lnTo>
                <a:lnTo>
                  <a:pt x="650" y="1822"/>
                </a:lnTo>
                <a:lnTo>
                  <a:pt x="658" y="1824"/>
                </a:lnTo>
                <a:lnTo>
                  <a:pt x="670" y="1824"/>
                </a:lnTo>
                <a:lnTo>
                  <a:pt x="684" y="1820"/>
                </a:lnTo>
                <a:lnTo>
                  <a:pt x="700" y="1814"/>
                </a:lnTo>
                <a:lnTo>
                  <a:pt x="712" y="1806"/>
                </a:lnTo>
                <a:lnTo>
                  <a:pt x="732" y="1788"/>
                </a:lnTo>
                <a:lnTo>
                  <a:pt x="748" y="1778"/>
                </a:lnTo>
                <a:lnTo>
                  <a:pt x="762" y="1774"/>
                </a:lnTo>
                <a:lnTo>
                  <a:pt x="778" y="1772"/>
                </a:lnTo>
                <a:lnTo>
                  <a:pt x="786" y="1772"/>
                </a:lnTo>
                <a:lnTo>
                  <a:pt x="790" y="1770"/>
                </a:lnTo>
                <a:lnTo>
                  <a:pt x="790" y="1768"/>
                </a:lnTo>
                <a:lnTo>
                  <a:pt x="790" y="1764"/>
                </a:lnTo>
                <a:lnTo>
                  <a:pt x="790" y="1760"/>
                </a:lnTo>
                <a:lnTo>
                  <a:pt x="790" y="1756"/>
                </a:lnTo>
                <a:lnTo>
                  <a:pt x="794" y="1754"/>
                </a:lnTo>
                <a:lnTo>
                  <a:pt x="800" y="1750"/>
                </a:lnTo>
                <a:lnTo>
                  <a:pt x="806" y="1746"/>
                </a:lnTo>
                <a:lnTo>
                  <a:pt x="806" y="1742"/>
                </a:lnTo>
                <a:lnTo>
                  <a:pt x="804" y="1736"/>
                </a:lnTo>
                <a:lnTo>
                  <a:pt x="802" y="1730"/>
                </a:lnTo>
                <a:lnTo>
                  <a:pt x="800" y="1724"/>
                </a:lnTo>
                <a:lnTo>
                  <a:pt x="800" y="1720"/>
                </a:lnTo>
                <a:lnTo>
                  <a:pt x="804" y="1716"/>
                </a:lnTo>
                <a:lnTo>
                  <a:pt x="812" y="1714"/>
                </a:lnTo>
                <a:lnTo>
                  <a:pt x="824" y="1712"/>
                </a:lnTo>
                <a:lnTo>
                  <a:pt x="834" y="1710"/>
                </a:lnTo>
                <a:lnTo>
                  <a:pt x="850" y="1704"/>
                </a:lnTo>
                <a:lnTo>
                  <a:pt x="856" y="1702"/>
                </a:lnTo>
                <a:lnTo>
                  <a:pt x="860" y="1704"/>
                </a:lnTo>
                <a:lnTo>
                  <a:pt x="862" y="1706"/>
                </a:lnTo>
                <a:lnTo>
                  <a:pt x="862" y="1712"/>
                </a:lnTo>
                <a:lnTo>
                  <a:pt x="864" y="1720"/>
                </a:lnTo>
                <a:lnTo>
                  <a:pt x="866" y="1724"/>
                </a:lnTo>
                <a:lnTo>
                  <a:pt x="870" y="1728"/>
                </a:lnTo>
                <a:lnTo>
                  <a:pt x="874" y="1730"/>
                </a:lnTo>
                <a:lnTo>
                  <a:pt x="888" y="1734"/>
                </a:lnTo>
                <a:lnTo>
                  <a:pt x="896" y="1738"/>
                </a:lnTo>
                <a:lnTo>
                  <a:pt x="906" y="1742"/>
                </a:lnTo>
                <a:lnTo>
                  <a:pt x="914" y="1746"/>
                </a:lnTo>
                <a:lnTo>
                  <a:pt x="918" y="1746"/>
                </a:lnTo>
                <a:lnTo>
                  <a:pt x="922" y="1744"/>
                </a:lnTo>
                <a:lnTo>
                  <a:pt x="924" y="1742"/>
                </a:lnTo>
                <a:lnTo>
                  <a:pt x="928" y="1740"/>
                </a:lnTo>
                <a:lnTo>
                  <a:pt x="930" y="1740"/>
                </a:lnTo>
                <a:lnTo>
                  <a:pt x="934" y="1742"/>
                </a:lnTo>
                <a:lnTo>
                  <a:pt x="940" y="1750"/>
                </a:lnTo>
                <a:lnTo>
                  <a:pt x="948" y="1758"/>
                </a:lnTo>
                <a:lnTo>
                  <a:pt x="958" y="1764"/>
                </a:lnTo>
                <a:lnTo>
                  <a:pt x="968" y="1766"/>
                </a:lnTo>
                <a:lnTo>
                  <a:pt x="978" y="1768"/>
                </a:lnTo>
                <a:lnTo>
                  <a:pt x="1002" y="1766"/>
                </a:lnTo>
                <a:lnTo>
                  <a:pt x="1026" y="1764"/>
                </a:lnTo>
                <a:lnTo>
                  <a:pt x="1036" y="1764"/>
                </a:lnTo>
                <a:lnTo>
                  <a:pt x="1050" y="1768"/>
                </a:lnTo>
                <a:lnTo>
                  <a:pt x="1078" y="1780"/>
                </a:lnTo>
                <a:lnTo>
                  <a:pt x="1090" y="1786"/>
                </a:lnTo>
                <a:lnTo>
                  <a:pt x="1104" y="1788"/>
                </a:lnTo>
                <a:lnTo>
                  <a:pt x="1116" y="1788"/>
                </a:lnTo>
                <a:lnTo>
                  <a:pt x="1122" y="1788"/>
                </a:lnTo>
                <a:lnTo>
                  <a:pt x="1126" y="1786"/>
                </a:lnTo>
                <a:lnTo>
                  <a:pt x="1136" y="1780"/>
                </a:lnTo>
                <a:lnTo>
                  <a:pt x="1142" y="1778"/>
                </a:lnTo>
                <a:lnTo>
                  <a:pt x="1148" y="1780"/>
                </a:lnTo>
                <a:lnTo>
                  <a:pt x="1150" y="1782"/>
                </a:lnTo>
                <a:lnTo>
                  <a:pt x="1150" y="1786"/>
                </a:lnTo>
                <a:lnTo>
                  <a:pt x="1150" y="1790"/>
                </a:lnTo>
                <a:lnTo>
                  <a:pt x="1146" y="1794"/>
                </a:lnTo>
                <a:lnTo>
                  <a:pt x="1142" y="1796"/>
                </a:lnTo>
                <a:lnTo>
                  <a:pt x="1138" y="1800"/>
                </a:lnTo>
                <a:lnTo>
                  <a:pt x="1140" y="1804"/>
                </a:lnTo>
                <a:lnTo>
                  <a:pt x="1146" y="1808"/>
                </a:lnTo>
                <a:lnTo>
                  <a:pt x="1154" y="1812"/>
                </a:lnTo>
                <a:lnTo>
                  <a:pt x="1174" y="1822"/>
                </a:lnTo>
                <a:lnTo>
                  <a:pt x="1192" y="1830"/>
                </a:lnTo>
                <a:lnTo>
                  <a:pt x="1206" y="1840"/>
                </a:lnTo>
                <a:lnTo>
                  <a:pt x="1216" y="1852"/>
                </a:lnTo>
                <a:lnTo>
                  <a:pt x="1228" y="1862"/>
                </a:lnTo>
                <a:lnTo>
                  <a:pt x="1246" y="1874"/>
                </a:lnTo>
                <a:lnTo>
                  <a:pt x="1254" y="1878"/>
                </a:lnTo>
                <a:lnTo>
                  <a:pt x="1264" y="1880"/>
                </a:lnTo>
                <a:lnTo>
                  <a:pt x="1272" y="1880"/>
                </a:lnTo>
                <a:lnTo>
                  <a:pt x="1278" y="1880"/>
                </a:lnTo>
                <a:lnTo>
                  <a:pt x="1282" y="1878"/>
                </a:lnTo>
                <a:lnTo>
                  <a:pt x="1284" y="1874"/>
                </a:lnTo>
                <a:lnTo>
                  <a:pt x="1284" y="1868"/>
                </a:lnTo>
                <a:lnTo>
                  <a:pt x="1280" y="1864"/>
                </a:lnTo>
                <a:lnTo>
                  <a:pt x="1272" y="1852"/>
                </a:lnTo>
                <a:lnTo>
                  <a:pt x="1268" y="1844"/>
                </a:lnTo>
                <a:lnTo>
                  <a:pt x="1268" y="1842"/>
                </a:lnTo>
                <a:lnTo>
                  <a:pt x="1270" y="1842"/>
                </a:lnTo>
                <a:lnTo>
                  <a:pt x="1282" y="1852"/>
                </a:lnTo>
                <a:lnTo>
                  <a:pt x="1298" y="1866"/>
                </a:lnTo>
                <a:lnTo>
                  <a:pt x="1314" y="1878"/>
                </a:lnTo>
                <a:lnTo>
                  <a:pt x="1320" y="1880"/>
                </a:lnTo>
                <a:lnTo>
                  <a:pt x="1324" y="1880"/>
                </a:lnTo>
                <a:lnTo>
                  <a:pt x="1326" y="1876"/>
                </a:lnTo>
                <a:lnTo>
                  <a:pt x="1326" y="1870"/>
                </a:lnTo>
                <a:lnTo>
                  <a:pt x="1322" y="1854"/>
                </a:lnTo>
                <a:lnTo>
                  <a:pt x="1322" y="1846"/>
                </a:lnTo>
                <a:lnTo>
                  <a:pt x="1324" y="1848"/>
                </a:lnTo>
                <a:lnTo>
                  <a:pt x="1334" y="1862"/>
                </a:lnTo>
                <a:lnTo>
                  <a:pt x="1338" y="1870"/>
                </a:lnTo>
                <a:lnTo>
                  <a:pt x="1344" y="1874"/>
                </a:lnTo>
                <a:lnTo>
                  <a:pt x="1350" y="1876"/>
                </a:lnTo>
                <a:lnTo>
                  <a:pt x="1354" y="1876"/>
                </a:lnTo>
                <a:lnTo>
                  <a:pt x="1358" y="1878"/>
                </a:lnTo>
                <a:lnTo>
                  <a:pt x="1364" y="1878"/>
                </a:lnTo>
                <a:lnTo>
                  <a:pt x="1368" y="1882"/>
                </a:lnTo>
                <a:lnTo>
                  <a:pt x="1372" y="1890"/>
                </a:lnTo>
                <a:lnTo>
                  <a:pt x="1378" y="1904"/>
                </a:lnTo>
                <a:lnTo>
                  <a:pt x="1382" y="1914"/>
                </a:lnTo>
                <a:lnTo>
                  <a:pt x="1386" y="1922"/>
                </a:lnTo>
                <a:lnTo>
                  <a:pt x="1392" y="1928"/>
                </a:lnTo>
                <a:lnTo>
                  <a:pt x="1394" y="1932"/>
                </a:lnTo>
                <a:lnTo>
                  <a:pt x="1394" y="1934"/>
                </a:lnTo>
                <a:lnTo>
                  <a:pt x="1390" y="1942"/>
                </a:lnTo>
                <a:lnTo>
                  <a:pt x="1388" y="1944"/>
                </a:lnTo>
                <a:lnTo>
                  <a:pt x="1390" y="1948"/>
                </a:lnTo>
                <a:lnTo>
                  <a:pt x="1392" y="1950"/>
                </a:lnTo>
                <a:lnTo>
                  <a:pt x="1400" y="1954"/>
                </a:lnTo>
                <a:lnTo>
                  <a:pt x="1412" y="1960"/>
                </a:lnTo>
                <a:lnTo>
                  <a:pt x="1414" y="1962"/>
                </a:lnTo>
                <a:lnTo>
                  <a:pt x="1416" y="1966"/>
                </a:lnTo>
                <a:lnTo>
                  <a:pt x="1422" y="1976"/>
                </a:lnTo>
                <a:lnTo>
                  <a:pt x="1426" y="1982"/>
                </a:lnTo>
                <a:lnTo>
                  <a:pt x="1434" y="1990"/>
                </a:lnTo>
                <a:lnTo>
                  <a:pt x="1452" y="2004"/>
                </a:lnTo>
                <a:lnTo>
                  <a:pt x="1464" y="2010"/>
                </a:lnTo>
                <a:lnTo>
                  <a:pt x="1468" y="2012"/>
                </a:lnTo>
                <a:lnTo>
                  <a:pt x="1460" y="2016"/>
                </a:lnTo>
                <a:lnTo>
                  <a:pt x="1452" y="2020"/>
                </a:lnTo>
                <a:lnTo>
                  <a:pt x="1450" y="2026"/>
                </a:lnTo>
                <a:lnTo>
                  <a:pt x="1448" y="2032"/>
                </a:lnTo>
                <a:lnTo>
                  <a:pt x="1442" y="2038"/>
                </a:lnTo>
                <a:lnTo>
                  <a:pt x="1440" y="2042"/>
                </a:lnTo>
                <a:lnTo>
                  <a:pt x="1440" y="2046"/>
                </a:lnTo>
                <a:lnTo>
                  <a:pt x="1440" y="2050"/>
                </a:lnTo>
                <a:lnTo>
                  <a:pt x="1444" y="2054"/>
                </a:lnTo>
                <a:lnTo>
                  <a:pt x="1446" y="2054"/>
                </a:lnTo>
                <a:lnTo>
                  <a:pt x="1450" y="2054"/>
                </a:lnTo>
                <a:lnTo>
                  <a:pt x="1452" y="2050"/>
                </a:lnTo>
                <a:lnTo>
                  <a:pt x="1456" y="2044"/>
                </a:lnTo>
                <a:lnTo>
                  <a:pt x="1462" y="2032"/>
                </a:lnTo>
                <a:lnTo>
                  <a:pt x="1466" y="2026"/>
                </a:lnTo>
                <a:lnTo>
                  <a:pt x="1470" y="2024"/>
                </a:lnTo>
                <a:lnTo>
                  <a:pt x="1474" y="2022"/>
                </a:lnTo>
                <a:lnTo>
                  <a:pt x="1480" y="2024"/>
                </a:lnTo>
                <a:lnTo>
                  <a:pt x="1484" y="2028"/>
                </a:lnTo>
                <a:lnTo>
                  <a:pt x="1488" y="2034"/>
                </a:lnTo>
                <a:lnTo>
                  <a:pt x="1492" y="2044"/>
                </a:lnTo>
                <a:lnTo>
                  <a:pt x="1494" y="2052"/>
                </a:lnTo>
                <a:lnTo>
                  <a:pt x="1494" y="2058"/>
                </a:lnTo>
                <a:lnTo>
                  <a:pt x="1492" y="2064"/>
                </a:lnTo>
                <a:lnTo>
                  <a:pt x="1488" y="2074"/>
                </a:lnTo>
                <a:lnTo>
                  <a:pt x="1488" y="2078"/>
                </a:lnTo>
                <a:lnTo>
                  <a:pt x="1488" y="2082"/>
                </a:lnTo>
                <a:lnTo>
                  <a:pt x="1492" y="2092"/>
                </a:lnTo>
                <a:lnTo>
                  <a:pt x="1494" y="2100"/>
                </a:lnTo>
                <a:lnTo>
                  <a:pt x="1496" y="2102"/>
                </a:lnTo>
                <a:lnTo>
                  <a:pt x="1500" y="2104"/>
                </a:lnTo>
                <a:lnTo>
                  <a:pt x="1504" y="2102"/>
                </a:lnTo>
                <a:lnTo>
                  <a:pt x="1508" y="2098"/>
                </a:lnTo>
                <a:lnTo>
                  <a:pt x="1518" y="2088"/>
                </a:lnTo>
                <a:lnTo>
                  <a:pt x="1524" y="2080"/>
                </a:lnTo>
                <a:lnTo>
                  <a:pt x="1526" y="2076"/>
                </a:lnTo>
                <a:lnTo>
                  <a:pt x="1526" y="2072"/>
                </a:lnTo>
                <a:lnTo>
                  <a:pt x="1524" y="2058"/>
                </a:lnTo>
                <a:lnTo>
                  <a:pt x="1522" y="2044"/>
                </a:lnTo>
                <a:lnTo>
                  <a:pt x="1524" y="2038"/>
                </a:lnTo>
                <a:lnTo>
                  <a:pt x="1528" y="2034"/>
                </a:lnTo>
                <a:lnTo>
                  <a:pt x="1530" y="2030"/>
                </a:lnTo>
                <a:lnTo>
                  <a:pt x="1530" y="2038"/>
                </a:lnTo>
                <a:lnTo>
                  <a:pt x="1530" y="2044"/>
                </a:lnTo>
                <a:lnTo>
                  <a:pt x="1532" y="2058"/>
                </a:lnTo>
                <a:lnTo>
                  <a:pt x="1534" y="2070"/>
                </a:lnTo>
                <a:lnTo>
                  <a:pt x="1534" y="2074"/>
                </a:lnTo>
                <a:lnTo>
                  <a:pt x="1530" y="2078"/>
                </a:lnTo>
                <a:lnTo>
                  <a:pt x="1526" y="2082"/>
                </a:lnTo>
                <a:lnTo>
                  <a:pt x="1526" y="2084"/>
                </a:lnTo>
                <a:lnTo>
                  <a:pt x="1526" y="2092"/>
                </a:lnTo>
                <a:lnTo>
                  <a:pt x="1526" y="2098"/>
                </a:lnTo>
                <a:lnTo>
                  <a:pt x="1524" y="2102"/>
                </a:lnTo>
                <a:lnTo>
                  <a:pt x="1522" y="2106"/>
                </a:lnTo>
                <a:lnTo>
                  <a:pt x="1516" y="2112"/>
                </a:lnTo>
                <a:lnTo>
                  <a:pt x="1512" y="2118"/>
                </a:lnTo>
                <a:lnTo>
                  <a:pt x="1512" y="2122"/>
                </a:lnTo>
                <a:lnTo>
                  <a:pt x="1514" y="2124"/>
                </a:lnTo>
                <a:lnTo>
                  <a:pt x="1518" y="2130"/>
                </a:lnTo>
                <a:lnTo>
                  <a:pt x="1522" y="2134"/>
                </a:lnTo>
                <a:lnTo>
                  <a:pt x="1524" y="2138"/>
                </a:lnTo>
                <a:lnTo>
                  <a:pt x="1528" y="2148"/>
                </a:lnTo>
                <a:lnTo>
                  <a:pt x="1534" y="2160"/>
                </a:lnTo>
                <a:lnTo>
                  <a:pt x="1544" y="2172"/>
                </a:lnTo>
                <a:lnTo>
                  <a:pt x="1554" y="2182"/>
                </a:lnTo>
                <a:lnTo>
                  <a:pt x="1558" y="2186"/>
                </a:lnTo>
                <a:lnTo>
                  <a:pt x="1560" y="2184"/>
                </a:lnTo>
                <a:lnTo>
                  <a:pt x="1562" y="2176"/>
                </a:lnTo>
                <a:lnTo>
                  <a:pt x="1564" y="2168"/>
                </a:lnTo>
                <a:lnTo>
                  <a:pt x="1568" y="2162"/>
                </a:lnTo>
                <a:lnTo>
                  <a:pt x="1574" y="2158"/>
                </a:lnTo>
                <a:lnTo>
                  <a:pt x="1584" y="2156"/>
                </a:lnTo>
                <a:lnTo>
                  <a:pt x="1592" y="2154"/>
                </a:lnTo>
                <a:lnTo>
                  <a:pt x="1594" y="2156"/>
                </a:lnTo>
                <a:lnTo>
                  <a:pt x="1588" y="2162"/>
                </a:lnTo>
                <a:lnTo>
                  <a:pt x="1582" y="2166"/>
                </a:lnTo>
                <a:lnTo>
                  <a:pt x="1578" y="2172"/>
                </a:lnTo>
                <a:lnTo>
                  <a:pt x="1576" y="2180"/>
                </a:lnTo>
                <a:lnTo>
                  <a:pt x="1576" y="2188"/>
                </a:lnTo>
                <a:lnTo>
                  <a:pt x="1582" y="2196"/>
                </a:lnTo>
                <a:lnTo>
                  <a:pt x="1586" y="2200"/>
                </a:lnTo>
                <a:lnTo>
                  <a:pt x="1588" y="2202"/>
                </a:lnTo>
                <a:lnTo>
                  <a:pt x="1590" y="2212"/>
                </a:lnTo>
                <a:lnTo>
                  <a:pt x="1592" y="2218"/>
                </a:lnTo>
                <a:lnTo>
                  <a:pt x="1596" y="2220"/>
                </a:lnTo>
                <a:lnTo>
                  <a:pt x="1600" y="2220"/>
                </a:lnTo>
                <a:lnTo>
                  <a:pt x="1604" y="2218"/>
                </a:lnTo>
                <a:lnTo>
                  <a:pt x="1608" y="2216"/>
                </a:lnTo>
                <a:lnTo>
                  <a:pt x="1610" y="2216"/>
                </a:lnTo>
                <a:lnTo>
                  <a:pt x="1610" y="2220"/>
                </a:lnTo>
                <a:lnTo>
                  <a:pt x="1606" y="2228"/>
                </a:lnTo>
                <a:lnTo>
                  <a:pt x="1600" y="2246"/>
                </a:lnTo>
                <a:lnTo>
                  <a:pt x="1596" y="2256"/>
                </a:lnTo>
                <a:lnTo>
                  <a:pt x="1598" y="2262"/>
                </a:lnTo>
                <a:lnTo>
                  <a:pt x="1600" y="2262"/>
                </a:lnTo>
                <a:lnTo>
                  <a:pt x="1602" y="2262"/>
                </a:lnTo>
                <a:lnTo>
                  <a:pt x="1602" y="2268"/>
                </a:lnTo>
                <a:lnTo>
                  <a:pt x="1604" y="2276"/>
                </a:lnTo>
                <a:lnTo>
                  <a:pt x="1606" y="2278"/>
                </a:lnTo>
                <a:lnTo>
                  <a:pt x="1608" y="2280"/>
                </a:lnTo>
                <a:lnTo>
                  <a:pt x="1612" y="2280"/>
                </a:lnTo>
                <a:lnTo>
                  <a:pt x="1614" y="2278"/>
                </a:lnTo>
                <a:lnTo>
                  <a:pt x="1614" y="2270"/>
                </a:lnTo>
                <a:lnTo>
                  <a:pt x="1616" y="2260"/>
                </a:lnTo>
                <a:lnTo>
                  <a:pt x="1618" y="2256"/>
                </a:lnTo>
                <a:lnTo>
                  <a:pt x="1622" y="2254"/>
                </a:lnTo>
                <a:lnTo>
                  <a:pt x="1632" y="2248"/>
                </a:lnTo>
                <a:lnTo>
                  <a:pt x="1638" y="2242"/>
                </a:lnTo>
                <a:lnTo>
                  <a:pt x="1642" y="2240"/>
                </a:lnTo>
                <a:lnTo>
                  <a:pt x="1644" y="2240"/>
                </a:lnTo>
                <a:lnTo>
                  <a:pt x="1644" y="2242"/>
                </a:lnTo>
                <a:lnTo>
                  <a:pt x="1646" y="2246"/>
                </a:lnTo>
                <a:lnTo>
                  <a:pt x="1648" y="2246"/>
                </a:lnTo>
                <a:lnTo>
                  <a:pt x="1654" y="2246"/>
                </a:lnTo>
                <a:lnTo>
                  <a:pt x="1660" y="2248"/>
                </a:lnTo>
                <a:lnTo>
                  <a:pt x="1660" y="2250"/>
                </a:lnTo>
                <a:lnTo>
                  <a:pt x="1660" y="2254"/>
                </a:lnTo>
                <a:lnTo>
                  <a:pt x="1660" y="2258"/>
                </a:lnTo>
                <a:lnTo>
                  <a:pt x="1656" y="2254"/>
                </a:lnTo>
                <a:lnTo>
                  <a:pt x="1652" y="2252"/>
                </a:lnTo>
                <a:lnTo>
                  <a:pt x="1648" y="2252"/>
                </a:lnTo>
                <a:lnTo>
                  <a:pt x="1642" y="2254"/>
                </a:lnTo>
                <a:lnTo>
                  <a:pt x="1636" y="2258"/>
                </a:lnTo>
                <a:lnTo>
                  <a:pt x="1624" y="2268"/>
                </a:lnTo>
                <a:lnTo>
                  <a:pt x="1618" y="2276"/>
                </a:lnTo>
                <a:lnTo>
                  <a:pt x="1618" y="2282"/>
                </a:lnTo>
                <a:lnTo>
                  <a:pt x="1618" y="2290"/>
                </a:lnTo>
                <a:lnTo>
                  <a:pt x="1620" y="2294"/>
                </a:lnTo>
                <a:lnTo>
                  <a:pt x="1622" y="2298"/>
                </a:lnTo>
                <a:lnTo>
                  <a:pt x="1626" y="2300"/>
                </a:lnTo>
                <a:lnTo>
                  <a:pt x="1628" y="2302"/>
                </a:lnTo>
                <a:lnTo>
                  <a:pt x="1626" y="2306"/>
                </a:lnTo>
                <a:lnTo>
                  <a:pt x="1622" y="2308"/>
                </a:lnTo>
                <a:lnTo>
                  <a:pt x="1622" y="2310"/>
                </a:lnTo>
                <a:lnTo>
                  <a:pt x="1624" y="2312"/>
                </a:lnTo>
                <a:lnTo>
                  <a:pt x="1626" y="2312"/>
                </a:lnTo>
                <a:lnTo>
                  <a:pt x="1624" y="2316"/>
                </a:lnTo>
                <a:lnTo>
                  <a:pt x="1620" y="2318"/>
                </a:lnTo>
                <a:lnTo>
                  <a:pt x="1620" y="2320"/>
                </a:lnTo>
                <a:lnTo>
                  <a:pt x="1622" y="2324"/>
                </a:lnTo>
                <a:lnTo>
                  <a:pt x="1624" y="2326"/>
                </a:lnTo>
                <a:lnTo>
                  <a:pt x="1632" y="2332"/>
                </a:lnTo>
                <a:lnTo>
                  <a:pt x="1642" y="2336"/>
                </a:lnTo>
                <a:lnTo>
                  <a:pt x="1650" y="2338"/>
                </a:lnTo>
                <a:lnTo>
                  <a:pt x="1656" y="2336"/>
                </a:lnTo>
                <a:lnTo>
                  <a:pt x="1662" y="2334"/>
                </a:lnTo>
                <a:lnTo>
                  <a:pt x="1670" y="2332"/>
                </a:lnTo>
                <a:lnTo>
                  <a:pt x="1676" y="2334"/>
                </a:lnTo>
                <a:lnTo>
                  <a:pt x="1676" y="2338"/>
                </a:lnTo>
                <a:lnTo>
                  <a:pt x="1676" y="2340"/>
                </a:lnTo>
                <a:lnTo>
                  <a:pt x="1682" y="2340"/>
                </a:lnTo>
                <a:lnTo>
                  <a:pt x="1688" y="2340"/>
                </a:lnTo>
                <a:lnTo>
                  <a:pt x="1688" y="2344"/>
                </a:lnTo>
                <a:lnTo>
                  <a:pt x="1686" y="2352"/>
                </a:lnTo>
                <a:lnTo>
                  <a:pt x="1686" y="2356"/>
                </a:lnTo>
                <a:lnTo>
                  <a:pt x="1686" y="2358"/>
                </a:lnTo>
                <a:lnTo>
                  <a:pt x="1688" y="2360"/>
                </a:lnTo>
                <a:lnTo>
                  <a:pt x="1694" y="2360"/>
                </a:lnTo>
                <a:lnTo>
                  <a:pt x="1700" y="2360"/>
                </a:lnTo>
                <a:lnTo>
                  <a:pt x="1704" y="2362"/>
                </a:lnTo>
                <a:lnTo>
                  <a:pt x="1706" y="2364"/>
                </a:lnTo>
                <a:lnTo>
                  <a:pt x="1714" y="2362"/>
                </a:lnTo>
                <a:lnTo>
                  <a:pt x="1718" y="2360"/>
                </a:lnTo>
                <a:lnTo>
                  <a:pt x="1724" y="2362"/>
                </a:lnTo>
                <a:lnTo>
                  <a:pt x="1730" y="2364"/>
                </a:lnTo>
                <a:lnTo>
                  <a:pt x="1736" y="2368"/>
                </a:lnTo>
                <a:lnTo>
                  <a:pt x="1738" y="2370"/>
                </a:lnTo>
                <a:lnTo>
                  <a:pt x="1742" y="2368"/>
                </a:lnTo>
                <a:lnTo>
                  <a:pt x="1746" y="2368"/>
                </a:lnTo>
                <a:lnTo>
                  <a:pt x="1748" y="2368"/>
                </a:lnTo>
                <a:lnTo>
                  <a:pt x="1750" y="2374"/>
                </a:lnTo>
                <a:lnTo>
                  <a:pt x="1750" y="2382"/>
                </a:lnTo>
                <a:lnTo>
                  <a:pt x="1748" y="2384"/>
                </a:lnTo>
                <a:lnTo>
                  <a:pt x="1744" y="2386"/>
                </a:lnTo>
                <a:lnTo>
                  <a:pt x="1742" y="2388"/>
                </a:lnTo>
                <a:lnTo>
                  <a:pt x="1742" y="2390"/>
                </a:lnTo>
                <a:lnTo>
                  <a:pt x="1748" y="2398"/>
                </a:lnTo>
                <a:lnTo>
                  <a:pt x="1758" y="2402"/>
                </a:lnTo>
                <a:lnTo>
                  <a:pt x="1764" y="2404"/>
                </a:lnTo>
                <a:lnTo>
                  <a:pt x="1768" y="2402"/>
                </a:lnTo>
                <a:lnTo>
                  <a:pt x="1776" y="2398"/>
                </a:lnTo>
                <a:lnTo>
                  <a:pt x="1778" y="2392"/>
                </a:lnTo>
                <a:lnTo>
                  <a:pt x="1780" y="2392"/>
                </a:lnTo>
                <a:lnTo>
                  <a:pt x="1780" y="2398"/>
                </a:lnTo>
                <a:lnTo>
                  <a:pt x="1780" y="2406"/>
                </a:lnTo>
                <a:lnTo>
                  <a:pt x="1784" y="2408"/>
                </a:lnTo>
                <a:lnTo>
                  <a:pt x="1786" y="2410"/>
                </a:lnTo>
                <a:lnTo>
                  <a:pt x="1786" y="2414"/>
                </a:lnTo>
                <a:lnTo>
                  <a:pt x="1784" y="2416"/>
                </a:lnTo>
                <a:lnTo>
                  <a:pt x="1780" y="2412"/>
                </a:lnTo>
                <a:lnTo>
                  <a:pt x="1776" y="2408"/>
                </a:lnTo>
                <a:lnTo>
                  <a:pt x="1774" y="2408"/>
                </a:lnTo>
                <a:lnTo>
                  <a:pt x="1772" y="2408"/>
                </a:lnTo>
                <a:lnTo>
                  <a:pt x="1772" y="2412"/>
                </a:lnTo>
                <a:lnTo>
                  <a:pt x="1774" y="2416"/>
                </a:lnTo>
                <a:lnTo>
                  <a:pt x="1782" y="2422"/>
                </a:lnTo>
                <a:lnTo>
                  <a:pt x="1790" y="2426"/>
                </a:lnTo>
                <a:lnTo>
                  <a:pt x="1794" y="2426"/>
                </a:lnTo>
                <a:lnTo>
                  <a:pt x="1796" y="2424"/>
                </a:lnTo>
                <a:lnTo>
                  <a:pt x="1798" y="2418"/>
                </a:lnTo>
                <a:lnTo>
                  <a:pt x="1800" y="2414"/>
                </a:lnTo>
                <a:lnTo>
                  <a:pt x="1804" y="2414"/>
                </a:lnTo>
                <a:lnTo>
                  <a:pt x="1804" y="2418"/>
                </a:lnTo>
                <a:lnTo>
                  <a:pt x="1804" y="2424"/>
                </a:lnTo>
                <a:lnTo>
                  <a:pt x="1806" y="2432"/>
                </a:lnTo>
                <a:lnTo>
                  <a:pt x="1810" y="2438"/>
                </a:lnTo>
                <a:lnTo>
                  <a:pt x="1810" y="2444"/>
                </a:lnTo>
                <a:lnTo>
                  <a:pt x="1808" y="2450"/>
                </a:lnTo>
                <a:lnTo>
                  <a:pt x="1810" y="2450"/>
                </a:lnTo>
                <a:lnTo>
                  <a:pt x="1814" y="2450"/>
                </a:lnTo>
                <a:lnTo>
                  <a:pt x="1816" y="2446"/>
                </a:lnTo>
                <a:lnTo>
                  <a:pt x="1818" y="2444"/>
                </a:lnTo>
                <a:lnTo>
                  <a:pt x="1820" y="2444"/>
                </a:lnTo>
                <a:lnTo>
                  <a:pt x="1824" y="2448"/>
                </a:lnTo>
                <a:lnTo>
                  <a:pt x="1824" y="2454"/>
                </a:lnTo>
                <a:lnTo>
                  <a:pt x="1824" y="2460"/>
                </a:lnTo>
                <a:lnTo>
                  <a:pt x="1828" y="2464"/>
                </a:lnTo>
                <a:lnTo>
                  <a:pt x="1832" y="2468"/>
                </a:lnTo>
                <a:lnTo>
                  <a:pt x="1832" y="2470"/>
                </a:lnTo>
                <a:lnTo>
                  <a:pt x="1834" y="2474"/>
                </a:lnTo>
                <a:lnTo>
                  <a:pt x="1832" y="2476"/>
                </a:lnTo>
                <a:lnTo>
                  <a:pt x="1830" y="2478"/>
                </a:lnTo>
                <a:lnTo>
                  <a:pt x="1826" y="2478"/>
                </a:lnTo>
                <a:lnTo>
                  <a:pt x="1826" y="2480"/>
                </a:lnTo>
                <a:lnTo>
                  <a:pt x="1830" y="2490"/>
                </a:lnTo>
                <a:lnTo>
                  <a:pt x="1838" y="2500"/>
                </a:lnTo>
                <a:lnTo>
                  <a:pt x="1840" y="2510"/>
                </a:lnTo>
                <a:lnTo>
                  <a:pt x="1842" y="2520"/>
                </a:lnTo>
                <a:lnTo>
                  <a:pt x="1840" y="2538"/>
                </a:lnTo>
                <a:lnTo>
                  <a:pt x="1838" y="2546"/>
                </a:lnTo>
                <a:lnTo>
                  <a:pt x="1836" y="2550"/>
                </a:lnTo>
                <a:lnTo>
                  <a:pt x="1836" y="2548"/>
                </a:lnTo>
                <a:lnTo>
                  <a:pt x="1834" y="2544"/>
                </a:lnTo>
                <a:lnTo>
                  <a:pt x="1828" y="2510"/>
                </a:lnTo>
                <a:lnTo>
                  <a:pt x="1824" y="2504"/>
                </a:lnTo>
                <a:lnTo>
                  <a:pt x="1818" y="2500"/>
                </a:lnTo>
                <a:lnTo>
                  <a:pt x="1808" y="2496"/>
                </a:lnTo>
                <a:lnTo>
                  <a:pt x="1798" y="2496"/>
                </a:lnTo>
                <a:lnTo>
                  <a:pt x="1776" y="2494"/>
                </a:lnTo>
                <a:lnTo>
                  <a:pt x="1766" y="2492"/>
                </a:lnTo>
                <a:lnTo>
                  <a:pt x="1758" y="2488"/>
                </a:lnTo>
                <a:lnTo>
                  <a:pt x="1752" y="2484"/>
                </a:lnTo>
                <a:lnTo>
                  <a:pt x="1748" y="2484"/>
                </a:lnTo>
                <a:lnTo>
                  <a:pt x="1744" y="2486"/>
                </a:lnTo>
                <a:lnTo>
                  <a:pt x="1744" y="2490"/>
                </a:lnTo>
                <a:lnTo>
                  <a:pt x="1744" y="2496"/>
                </a:lnTo>
                <a:lnTo>
                  <a:pt x="1746" y="2502"/>
                </a:lnTo>
                <a:lnTo>
                  <a:pt x="1754" y="2516"/>
                </a:lnTo>
                <a:lnTo>
                  <a:pt x="1760" y="2526"/>
                </a:lnTo>
                <a:lnTo>
                  <a:pt x="1764" y="2536"/>
                </a:lnTo>
                <a:lnTo>
                  <a:pt x="1770" y="2564"/>
                </a:lnTo>
                <a:lnTo>
                  <a:pt x="1774" y="2596"/>
                </a:lnTo>
                <a:lnTo>
                  <a:pt x="1774" y="2628"/>
                </a:lnTo>
                <a:lnTo>
                  <a:pt x="1774" y="2666"/>
                </a:lnTo>
                <a:lnTo>
                  <a:pt x="1770" y="2708"/>
                </a:lnTo>
                <a:lnTo>
                  <a:pt x="1766" y="2750"/>
                </a:lnTo>
                <a:lnTo>
                  <a:pt x="1762" y="2766"/>
                </a:lnTo>
                <a:lnTo>
                  <a:pt x="1758" y="2780"/>
                </a:lnTo>
                <a:lnTo>
                  <a:pt x="1754" y="2794"/>
                </a:lnTo>
                <a:lnTo>
                  <a:pt x="1754" y="2810"/>
                </a:lnTo>
                <a:lnTo>
                  <a:pt x="1756" y="2826"/>
                </a:lnTo>
                <a:lnTo>
                  <a:pt x="1760" y="2842"/>
                </a:lnTo>
                <a:lnTo>
                  <a:pt x="1764" y="2860"/>
                </a:lnTo>
                <a:lnTo>
                  <a:pt x="1766" y="2878"/>
                </a:lnTo>
                <a:lnTo>
                  <a:pt x="1766" y="2894"/>
                </a:lnTo>
                <a:lnTo>
                  <a:pt x="1764" y="2912"/>
                </a:lnTo>
                <a:lnTo>
                  <a:pt x="1760" y="2924"/>
                </a:lnTo>
                <a:lnTo>
                  <a:pt x="1760" y="2936"/>
                </a:lnTo>
                <a:lnTo>
                  <a:pt x="1762" y="2944"/>
                </a:lnTo>
                <a:lnTo>
                  <a:pt x="1766" y="2952"/>
                </a:lnTo>
                <a:lnTo>
                  <a:pt x="1774" y="2970"/>
                </a:lnTo>
                <a:lnTo>
                  <a:pt x="1778" y="2980"/>
                </a:lnTo>
                <a:lnTo>
                  <a:pt x="1782" y="2996"/>
                </a:lnTo>
                <a:lnTo>
                  <a:pt x="1784" y="3010"/>
                </a:lnTo>
                <a:lnTo>
                  <a:pt x="1788" y="3022"/>
                </a:lnTo>
                <a:lnTo>
                  <a:pt x="1792" y="3028"/>
                </a:lnTo>
                <a:lnTo>
                  <a:pt x="1798" y="3034"/>
                </a:lnTo>
                <a:lnTo>
                  <a:pt x="1808" y="3044"/>
                </a:lnTo>
                <a:lnTo>
                  <a:pt x="1812" y="3050"/>
                </a:lnTo>
                <a:lnTo>
                  <a:pt x="1814" y="3056"/>
                </a:lnTo>
                <a:lnTo>
                  <a:pt x="1816" y="3064"/>
                </a:lnTo>
                <a:lnTo>
                  <a:pt x="1818" y="3068"/>
                </a:lnTo>
                <a:lnTo>
                  <a:pt x="1826" y="3072"/>
                </a:lnTo>
                <a:lnTo>
                  <a:pt x="1828" y="3074"/>
                </a:lnTo>
                <a:lnTo>
                  <a:pt x="1832" y="3078"/>
                </a:lnTo>
                <a:lnTo>
                  <a:pt x="1834" y="3086"/>
                </a:lnTo>
                <a:lnTo>
                  <a:pt x="1836" y="3098"/>
                </a:lnTo>
                <a:lnTo>
                  <a:pt x="1838" y="3110"/>
                </a:lnTo>
                <a:lnTo>
                  <a:pt x="1842" y="3118"/>
                </a:lnTo>
                <a:lnTo>
                  <a:pt x="1848" y="3122"/>
                </a:lnTo>
                <a:lnTo>
                  <a:pt x="1852" y="3124"/>
                </a:lnTo>
                <a:lnTo>
                  <a:pt x="1856" y="3128"/>
                </a:lnTo>
                <a:lnTo>
                  <a:pt x="1860" y="3130"/>
                </a:lnTo>
                <a:lnTo>
                  <a:pt x="1862" y="3134"/>
                </a:lnTo>
                <a:lnTo>
                  <a:pt x="1860" y="3140"/>
                </a:lnTo>
                <a:lnTo>
                  <a:pt x="1858" y="3146"/>
                </a:lnTo>
                <a:lnTo>
                  <a:pt x="1858" y="3152"/>
                </a:lnTo>
                <a:lnTo>
                  <a:pt x="1860" y="3158"/>
                </a:lnTo>
                <a:lnTo>
                  <a:pt x="1862" y="3164"/>
                </a:lnTo>
                <a:lnTo>
                  <a:pt x="1874" y="3178"/>
                </a:lnTo>
                <a:lnTo>
                  <a:pt x="1890" y="3200"/>
                </a:lnTo>
                <a:lnTo>
                  <a:pt x="1900" y="3212"/>
                </a:lnTo>
                <a:lnTo>
                  <a:pt x="1904" y="3222"/>
                </a:lnTo>
                <a:lnTo>
                  <a:pt x="1908" y="3230"/>
                </a:lnTo>
                <a:lnTo>
                  <a:pt x="1910" y="3238"/>
                </a:lnTo>
                <a:lnTo>
                  <a:pt x="1910" y="3250"/>
                </a:lnTo>
                <a:lnTo>
                  <a:pt x="1912" y="3254"/>
                </a:lnTo>
                <a:lnTo>
                  <a:pt x="1916" y="3258"/>
                </a:lnTo>
                <a:lnTo>
                  <a:pt x="1920" y="3260"/>
                </a:lnTo>
                <a:lnTo>
                  <a:pt x="1926" y="3262"/>
                </a:lnTo>
                <a:lnTo>
                  <a:pt x="1940" y="3264"/>
                </a:lnTo>
                <a:lnTo>
                  <a:pt x="1950" y="3266"/>
                </a:lnTo>
                <a:lnTo>
                  <a:pt x="1958" y="3270"/>
                </a:lnTo>
                <a:lnTo>
                  <a:pt x="1968" y="3276"/>
                </a:lnTo>
                <a:lnTo>
                  <a:pt x="1978" y="3284"/>
                </a:lnTo>
                <a:lnTo>
                  <a:pt x="1988" y="3292"/>
                </a:lnTo>
                <a:lnTo>
                  <a:pt x="1994" y="3296"/>
                </a:lnTo>
                <a:lnTo>
                  <a:pt x="2006" y="3300"/>
                </a:lnTo>
                <a:lnTo>
                  <a:pt x="2016" y="3302"/>
                </a:lnTo>
                <a:lnTo>
                  <a:pt x="2022" y="3306"/>
                </a:lnTo>
                <a:lnTo>
                  <a:pt x="2030" y="3312"/>
                </a:lnTo>
                <a:lnTo>
                  <a:pt x="2036" y="3320"/>
                </a:lnTo>
                <a:lnTo>
                  <a:pt x="2042" y="3326"/>
                </a:lnTo>
                <a:lnTo>
                  <a:pt x="2046" y="3338"/>
                </a:lnTo>
                <a:lnTo>
                  <a:pt x="2048" y="3350"/>
                </a:lnTo>
                <a:lnTo>
                  <a:pt x="2052" y="3362"/>
                </a:lnTo>
                <a:lnTo>
                  <a:pt x="2068" y="3394"/>
                </a:lnTo>
                <a:lnTo>
                  <a:pt x="2078" y="3420"/>
                </a:lnTo>
                <a:lnTo>
                  <a:pt x="2092" y="3460"/>
                </a:lnTo>
                <a:lnTo>
                  <a:pt x="2100" y="3488"/>
                </a:lnTo>
                <a:lnTo>
                  <a:pt x="2106" y="3498"/>
                </a:lnTo>
                <a:lnTo>
                  <a:pt x="2112" y="3508"/>
                </a:lnTo>
                <a:lnTo>
                  <a:pt x="2120" y="3518"/>
                </a:lnTo>
                <a:lnTo>
                  <a:pt x="2130" y="3526"/>
                </a:lnTo>
                <a:lnTo>
                  <a:pt x="2150" y="3544"/>
                </a:lnTo>
                <a:lnTo>
                  <a:pt x="2160" y="3552"/>
                </a:lnTo>
                <a:lnTo>
                  <a:pt x="2166" y="3564"/>
                </a:lnTo>
                <a:lnTo>
                  <a:pt x="2170" y="3576"/>
                </a:lnTo>
                <a:lnTo>
                  <a:pt x="2170" y="3590"/>
                </a:lnTo>
                <a:lnTo>
                  <a:pt x="2170" y="3596"/>
                </a:lnTo>
                <a:lnTo>
                  <a:pt x="2168" y="3600"/>
                </a:lnTo>
                <a:lnTo>
                  <a:pt x="2164" y="3604"/>
                </a:lnTo>
                <a:lnTo>
                  <a:pt x="2162" y="3606"/>
                </a:lnTo>
                <a:lnTo>
                  <a:pt x="2154" y="3608"/>
                </a:lnTo>
                <a:lnTo>
                  <a:pt x="2148" y="3608"/>
                </a:lnTo>
                <a:lnTo>
                  <a:pt x="2142" y="3608"/>
                </a:lnTo>
                <a:lnTo>
                  <a:pt x="2140" y="3608"/>
                </a:lnTo>
                <a:lnTo>
                  <a:pt x="2140" y="3612"/>
                </a:lnTo>
                <a:lnTo>
                  <a:pt x="2146" y="3620"/>
                </a:lnTo>
                <a:lnTo>
                  <a:pt x="2156" y="3632"/>
                </a:lnTo>
                <a:lnTo>
                  <a:pt x="2166" y="3640"/>
                </a:lnTo>
                <a:lnTo>
                  <a:pt x="2188" y="3654"/>
                </a:lnTo>
                <a:lnTo>
                  <a:pt x="2214" y="3668"/>
                </a:lnTo>
                <a:lnTo>
                  <a:pt x="2226" y="3676"/>
                </a:lnTo>
                <a:lnTo>
                  <a:pt x="2240" y="3686"/>
                </a:lnTo>
                <a:lnTo>
                  <a:pt x="2244" y="3692"/>
                </a:lnTo>
                <a:lnTo>
                  <a:pt x="2248" y="3698"/>
                </a:lnTo>
                <a:lnTo>
                  <a:pt x="2250" y="3704"/>
                </a:lnTo>
                <a:lnTo>
                  <a:pt x="2252" y="3710"/>
                </a:lnTo>
                <a:lnTo>
                  <a:pt x="2252" y="3722"/>
                </a:lnTo>
                <a:lnTo>
                  <a:pt x="2250" y="3734"/>
                </a:lnTo>
                <a:lnTo>
                  <a:pt x="2248" y="3746"/>
                </a:lnTo>
                <a:lnTo>
                  <a:pt x="2250" y="3754"/>
                </a:lnTo>
                <a:lnTo>
                  <a:pt x="2252" y="3760"/>
                </a:lnTo>
                <a:lnTo>
                  <a:pt x="2256" y="3768"/>
                </a:lnTo>
                <a:lnTo>
                  <a:pt x="2262" y="3774"/>
                </a:lnTo>
                <a:lnTo>
                  <a:pt x="2270" y="3782"/>
                </a:lnTo>
                <a:lnTo>
                  <a:pt x="2280" y="3790"/>
                </a:lnTo>
                <a:lnTo>
                  <a:pt x="2302" y="3806"/>
                </a:lnTo>
                <a:lnTo>
                  <a:pt x="2316" y="3820"/>
                </a:lnTo>
                <a:lnTo>
                  <a:pt x="2326" y="3834"/>
                </a:lnTo>
                <a:lnTo>
                  <a:pt x="2332" y="3844"/>
                </a:lnTo>
                <a:lnTo>
                  <a:pt x="2336" y="3852"/>
                </a:lnTo>
                <a:lnTo>
                  <a:pt x="2340" y="3858"/>
                </a:lnTo>
                <a:lnTo>
                  <a:pt x="2344" y="3858"/>
                </a:lnTo>
                <a:lnTo>
                  <a:pt x="2352" y="3856"/>
                </a:lnTo>
                <a:lnTo>
                  <a:pt x="2358" y="3850"/>
                </a:lnTo>
                <a:lnTo>
                  <a:pt x="2362" y="3844"/>
                </a:lnTo>
                <a:lnTo>
                  <a:pt x="2364" y="3840"/>
                </a:lnTo>
                <a:lnTo>
                  <a:pt x="2364" y="3836"/>
                </a:lnTo>
                <a:lnTo>
                  <a:pt x="2358" y="3822"/>
                </a:lnTo>
                <a:lnTo>
                  <a:pt x="2346" y="3804"/>
                </a:lnTo>
                <a:lnTo>
                  <a:pt x="2342" y="3794"/>
                </a:lnTo>
                <a:lnTo>
                  <a:pt x="2336" y="3790"/>
                </a:lnTo>
                <a:lnTo>
                  <a:pt x="2332" y="3788"/>
                </a:lnTo>
                <a:lnTo>
                  <a:pt x="2330" y="3790"/>
                </a:lnTo>
                <a:lnTo>
                  <a:pt x="2324" y="3792"/>
                </a:lnTo>
                <a:lnTo>
                  <a:pt x="2320" y="3792"/>
                </a:lnTo>
                <a:lnTo>
                  <a:pt x="2316" y="3790"/>
                </a:lnTo>
                <a:lnTo>
                  <a:pt x="2312" y="3784"/>
                </a:lnTo>
                <a:lnTo>
                  <a:pt x="2312" y="3780"/>
                </a:lnTo>
                <a:lnTo>
                  <a:pt x="2312" y="3772"/>
                </a:lnTo>
                <a:lnTo>
                  <a:pt x="2310" y="3766"/>
                </a:lnTo>
                <a:lnTo>
                  <a:pt x="2310" y="3758"/>
                </a:lnTo>
                <a:lnTo>
                  <a:pt x="2306" y="3750"/>
                </a:lnTo>
                <a:lnTo>
                  <a:pt x="2300" y="3736"/>
                </a:lnTo>
                <a:lnTo>
                  <a:pt x="2290" y="3716"/>
                </a:lnTo>
                <a:lnTo>
                  <a:pt x="2286" y="3702"/>
                </a:lnTo>
                <a:lnTo>
                  <a:pt x="2282" y="3688"/>
                </a:lnTo>
                <a:lnTo>
                  <a:pt x="2276" y="3668"/>
                </a:lnTo>
                <a:lnTo>
                  <a:pt x="2270" y="3656"/>
                </a:lnTo>
                <a:lnTo>
                  <a:pt x="2264" y="3646"/>
                </a:lnTo>
                <a:lnTo>
                  <a:pt x="2250" y="3630"/>
                </a:lnTo>
                <a:lnTo>
                  <a:pt x="2236" y="3612"/>
                </a:lnTo>
                <a:lnTo>
                  <a:pt x="2230" y="3600"/>
                </a:lnTo>
                <a:lnTo>
                  <a:pt x="2226" y="3588"/>
                </a:lnTo>
                <a:lnTo>
                  <a:pt x="2220" y="3576"/>
                </a:lnTo>
                <a:lnTo>
                  <a:pt x="2214" y="3564"/>
                </a:lnTo>
                <a:lnTo>
                  <a:pt x="2200" y="3544"/>
                </a:lnTo>
                <a:lnTo>
                  <a:pt x="2182" y="3524"/>
                </a:lnTo>
                <a:lnTo>
                  <a:pt x="2168" y="3504"/>
                </a:lnTo>
                <a:lnTo>
                  <a:pt x="2160" y="3490"/>
                </a:lnTo>
                <a:lnTo>
                  <a:pt x="2154" y="3474"/>
                </a:lnTo>
                <a:lnTo>
                  <a:pt x="2148" y="3456"/>
                </a:lnTo>
                <a:lnTo>
                  <a:pt x="2144" y="3438"/>
                </a:lnTo>
                <a:lnTo>
                  <a:pt x="2142" y="3422"/>
                </a:lnTo>
                <a:lnTo>
                  <a:pt x="2142" y="3410"/>
                </a:lnTo>
                <a:lnTo>
                  <a:pt x="2144" y="3406"/>
                </a:lnTo>
                <a:lnTo>
                  <a:pt x="2146" y="3404"/>
                </a:lnTo>
                <a:lnTo>
                  <a:pt x="2150" y="3404"/>
                </a:lnTo>
                <a:lnTo>
                  <a:pt x="2154" y="3406"/>
                </a:lnTo>
                <a:lnTo>
                  <a:pt x="2168" y="3414"/>
                </a:lnTo>
                <a:lnTo>
                  <a:pt x="2174" y="3414"/>
                </a:lnTo>
                <a:lnTo>
                  <a:pt x="2178" y="3414"/>
                </a:lnTo>
                <a:lnTo>
                  <a:pt x="2188" y="3418"/>
                </a:lnTo>
                <a:lnTo>
                  <a:pt x="2198" y="3424"/>
                </a:lnTo>
                <a:lnTo>
                  <a:pt x="2204" y="3426"/>
                </a:lnTo>
                <a:lnTo>
                  <a:pt x="2208" y="3432"/>
                </a:lnTo>
                <a:lnTo>
                  <a:pt x="2214" y="3448"/>
                </a:lnTo>
                <a:lnTo>
                  <a:pt x="2224" y="3476"/>
                </a:lnTo>
                <a:lnTo>
                  <a:pt x="2230" y="3494"/>
                </a:lnTo>
                <a:lnTo>
                  <a:pt x="2236" y="3514"/>
                </a:lnTo>
                <a:lnTo>
                  <a:pt x="2246" y="3532"/>
                </a:lnTo>
                <a:lnTo>
                  <a:pt x="2254" y="3550"/>
                </a:lnTo>
                <a:lnTo>
                  <a:pt x="2266" y="3568"/>
                </a:lnTo>
                <a:lnTo>
                  <a:pt x="2276" y="3582"/>
                </a:lnTo>
                <a:lnTo>
                  <a:pt x="2288" y="3594"/>
                </a:lnTo>
                <a:lnTo>
                  <a:pt x="2300" y="3604"/>
                </a:lnTo>
                <a:lnTo>
                  <a:pt x="2310" y="3612"/>
                </a:lnTo>
                <a:lnTo>
                  <a:pt x="2314" y="3618"/>
                </a:lnTo>
                <a:lnTo>
                  <a:pt x="2320" y="3632"/>
                </a:lnTo>
                <a:lnTo>
                  <a:pt x="2324" y="3640"/>
                </a:lnTo>
                <a:lnTo>
                  <a:pt x="2328" y="3646"/>
                </a:lnTo>
                <a:lnTo>
                  <a:pt x="2338" y="3654"/>
                </a:lnTo>
                <a:lnTo>
                  <a:pt x="2352" y="3660"/>
                </a:lnTo>
                <a:lnTo>
                  <a:pt x="2360" y="3664"/>
                </a:lnTo>
                <a:lnTo>
                  <a:pt x="2364" y="3668"/>
                </a:lnTo>
                <a:lnTo>
                  <a:pt x="2368" y="3672"/>
                </a:lnTo>
                <a:lnTo>
                  <a:pt x="2370" y="3676"/>
                </a:lnTo>
                <a:lnTo>
                  <a:pt x="2370" y="3684"/>
                </a:lnTo>
                <a:lnTo>
                  <a:pt x="2366" y="3694"/>
                </a:lnTo>
                <a:lnTo>
                  <a:pt x="2364" y="3702"/>
                </a:lnTo>
                <a:lnTo>
                  <a:pt x="2364" y="3712"/>
                </a:lnTo>
                <a:lnTo>
                  <a:pt x="2364" y="3716"/>
                </a:lnTo>
                <a:lnTo>
                  <a:pt x="2368" y="3720"/>
                </a:lnTo>
                <a:lnTo>
                  <a:pt x="2372" y="3726"/>
                </a:lnTo>
                <a:lnTo>
                  <a:pt x="2380" y="3730"/>
                </a:lnTo>
                <a:lnTo>
                  <a:pt x="2394" y="3738"/>
                </a:lnTo>
                <a:lnTo>
                  <a:pt x="2402" y="3744"/>
                </a:lnTo>
                <a:lnTo>
                  <a:pt x="2408" y="3750"/>
                </a:lnTo>
                <a:lnTo>
                  <a:pt x="2412" y="3756"/>
                </a:lnTo>
                <a:lnTo>
                  <a:pt x="2422" y="3774"/>
                </a:lnTo>
                <a:lnTo>
                  <a:pt x="2434" y="3786"/>
                </a:lnTo>
                <a:lnTo>
                  <a:pt x="2450" y="3804"/>
                </a:lnTo>
                <a:lnTo>
                  <a:pt x="2476" y="3830"/>
                </a:lnTo>
                <a:lnTo>
                  <a:pt x="2494" y="3850"/>
                </a:lnTo>
                <a:lnTo>
                  <a:pt x="2506" y="3868"/>
                </a:lnTo>
                <a:lnTo>
                  <a:pt x="2512" y="3882"/>
                </a:lnTo>
                <a:lnTo>
                  <a:pt x="2516" y="3894"/>
                </a:lnTo>
                <a:lnTo>
                  <a:pt x="2518" y="3904"/>
                </a:lnTo>
                <a:lnTo>
                  <a:pt x="2522" y="3914"/>
                </a:lnTo>
                <a:lnTo>
                  <a:pt x="2526" y="3926"/>
                </a:lnTo>
                <a:lnTo>
                  <a:pt x="2532" y="3938"/>
                </a:lnTo>
                <a:lnTo>
                  <a:pt x="2532" y="3948"/>
                </a:lnTo>
                <a:lnTo>
                  <a:pt x="2528" y="3958"/>
                </a:lnTo>
                <a:lnTo>
                  <a:pt x="2524" y="3968"/>
                </a:lnTo>
                <a:lnTo>
                  <a:pt x="2520" y="3978"/>
                </a:lnTo>
                <a:lnTo>
                  <a:pt x="2516" y="3988"/>
                </a:lnTo>
                <a:lnTo>
                  <a:pt x="2516" y="4000"/>
                </a:lnTo>
                <a:lnTo>
                  <a:pt x="2520" y="4012"/>
                </a:lnTo>
                <a:lnTo>
                  <a:pt x="2528" y="4024"/>
                </a:lnTo>
                <a:lnTo>
                  <a:pt x="2536" y="4032"/>
                </a:lnTo>
                <a:lnTo>
                  <a:pt x="2552" y="4046"/>
                </a:lnTo>
                <a:lnTo>
                  <a:pt x="2570" y="4060"/>
                </a:lnTo>
                <a:lnTo>
                  <a:pt x="2582" y="4068"/>
                </a:lnTo>
                <a:lnTo>
                  <a:pt x="2594" y="4080"/>
                </a:lnTo>
                <a:lnTo>
                  <a:pt x="2606" y="4090"/>
                </a:lnTo>
                <a:lnTo>
                  <a:pt x="2618" y="4098"/>
                </a:lnTo>
                <a:lnTo>
                  <a:pt x="2628" y="4102"/>
                </a:lnTo>
                <a:lnTo>
                  <a:pt x="2638" y="4104"/>
                </a:lnTo>
                <a:lnTo>
                  <a:pt x="2648" y="4106"/>
                </a:lnTo>
                <a:lnTo>
                  <a:pt x="2658" y="4110"/>
                </a:lnTo>
                <a:lnTo>
                  <a:pt x="2668" y="4116"/>
                </a:lnTo>
                <a:lnTo>
                  <a:pt x="2680" y="4126"/>
                </a:lnTo>
                <a:lnTo>
                  <a:pt x="2694" y="4138"/>
                </a:lnTo>
                <a:lnTo>
                  <a:pt x="2714" y="4150"/>
                </a:lnTo>
                <a:lnTo>
                  <a:pt x="2736" y="4162"/>
                </a:lnTo>
                <a:lnTo>
                  <a:pt x="2762" y="4176"/>
                </a:lnTo>
                <a:lnTo>
                  <a:pt x="2814" y="4198"/>
                </a:lnTo>
                <a:lnTo>
                  <a:pt x="2862" y="4218"/>
                </a:lnTo>
                <a:lnTo>
                  <a:pt x="2880" y="4222"/>
                </a:lnTo>
                <a:lnTo>
                  <a:pt x="2894" y="4222"/>
                </a:lnTo>
                <a:lnTo>
                  <a:pt x="2906" y="4218"/>
                </a:lnTo>
                <a:lnTo>
                  <a:pt x="2916" y="4212"/>
                </a:lnTo>
                <a:lnTo>
                  <a:pt x="2926" y="4206"/>
                </a:lnTo>
                <a:lnTo>
                  <a:pt x="2938" y="4200"/>
                </a:lnTo>
                <a:lnTo>
                  <a:pt x="2952" y="4198"/>
                </a:lnTo>
                <a:lnTo>
                  <a:pt x="2968" y="4198"/>
                </a:lnTo>
                <a:lnTo>
                  <a:pt x="2984" y="4204"/>
                </a:lnTo>
                <a:lnTo>
                  <a:pt x="2996" y="4210"/>
                </a:lnTo>
                <a:lnTo>
                  <a:pt x="3006" y="4220"/>
                </a:lnTo>
                <a:lnTo>
                  <a:pt x="3016" y="4230"/>
                </a:lnTo>
                <a:lnTo>
                  <a:pt x="3032" y="4252"/>
                </a:lnTo>
                <a:lnTo>
                  <a:pt x="3042" y="4264"/>
                </a:lnTo>
                <a:lnTo>
                  <a:pt x="3054" y="4278"/>
                </a:lnTo>
                <a:lnTo>
                  <a:pt x="3074" y="4294"/>
                </a:lnTo>
                <a:lnTo>
                  <a:pt x="3086" y="4304"/>
                </a:lnTo>
                <a:lnTo>
                  <a:pt x="3096" y="4306"/>
                </a:lnTo>
                <a:lnTo>
                  <a:pt x="3104" y="4306"/>
                </a:lnTo>
                <a:lnTo>
                  <a:pt x="3116" y="4306"/>
                </a:lnTo>
                <a:lnTo>
                  <a:pt x="3124" y="4310"/>
                </a:lnTo>
                <a:lnTo>
                  <a:pt x="3140" y="4316"/>
                </a:lnTo>
                <a:lnTo>
                  <a:pt x="3146" y="4322"/>
                </a:lnTo>
                <a:lnTo>
                  <a:pt x="3150" y="4326"/>
                </a:lnTo>
                <a:lnTo>
                  <a:pt x="3154" y="4328"/>
                </a:lnTo>
                <a:lnTo>
                  <a:pt x="3162" y="4328"/>
                </a:lnTo>
                <a:lnTo>
                  <a:pt x="3174" y="4332"/>
                </a:lnTo>
                <a:lnTo>
                  <a:pt x="3186" y="4338"/>
                </a:lnTo>
                <a:lnTo>
                  <a:pt x="3196" y="4342"/>
                </a:lnTo>
                <a:lnTo>
                  <a:pt x="3204" y="4346"/>
                </a:lnTo>
                <a:lnTo>
                  <a:pt x="3206" y="4346"/>
                </a:lnTo>
                <a:lnTo>
                  <a:pt x="3206" y="4344"/>
                </a:lnTo>
                <a:lnTo>
                  <a:pt x="3204" y="4342"/>
                </a:lnTo>
                <a:lnTo>
                  <a:pt x="3202" y="4340"/>
                </a:lnTo>
                <a:lnTo>
                  <a:pt x="3210" y="4344"/>
                </a:lnTo>
                <a:lnTo>
                  <a:pt x="3214" y="4346"/>
                </a:lnTo>
                <a:lnTo>
                  <a:pt x="3218" y="4346"/>
                </a:lnTo>
                <a:lnTo>
                  <a:pt x="3228" y="4344"/>
                </a:lnTo>
                <a:lnTo>
                  <a:pt x="3234" y="4342"/>
                </a:lnTo>
                <a:lnTo>
                  <a:pt x="3236" y="4340"/>
                </a:lnTo>
                <a:lnTo>
                  <a:pt x="3234" y="4340"/>
                </a:lnTo>
                <a:lnTo>
                  <a:pt x="3232" y="4338"/>
                </a:lnTo>
                <a:lnTo>
                  <a:pt x="3230" y="4336"/>
                </a:lnTo>
                <a:lnTo>
                  <a:pt x="3230" y="4334"/>
                </a:lnTo>
                <a:lnTo>
                  <a:pt x="3234" y="4334"/>
                </a:lnTo>
                <a:lnTo>
                  <a:pt x="3236" y="4334"/>
                </a:lnTo>
                <a:lnTo>
                  <a:pt x="3238" y="4334"/>
                </a:lnTo>
                <a:lnTo>
                  <a:pt x="3240" y="4332"/>
                </a:lnTo>
                <a:lnTo>
                  <a:pt x="3240" y="4330"/>
                </a:lnTo>
                <a:lnTo>
                  <a:pt x="3244" y="4336"/>
                </a:lnTo>
                <a:lnTo>
                  <a:pt x="3248" y="4344"/>
                </a:lnTo>
                <a:lnTo>
                  <a:pt x="3252" y="4348"/>
                </a:lnTo>
                <a:lnTo>
                  <a:pt x="3254" y="4352"/>
                </a:lnTo>
                <a:lnTo>
                  <a:pt x="3252" y="4354"/>
                </a:lnTo>
                <a:lnTo>
                  <a:pt x="3252" y="4358"/>
                </a:lnTo>
                <a:lnTo>
                  <a:pt x="3250" y="4358"/>
                </a:lnTo>
                <a:lnTo>
                  <a:pt x="3246" y="4354"/>
                </a:lnTo>
                <a:lnTo>
                  <a:pt x="3244" y="4352"/>
                </a:lnTo>
                <a:lnTo>
                  <a:pt x="3242" y="4352"/>
                </a:lnTo>
                <a:lnTo>
                  <a:pt x="3240" y="4354"/>
                </a:lnTo>
                <a:lnTo>
                  <a:pt x="3238" y="4358"/>
                </a:lnTo>
                <a:lnTo>
                  <a:pt x="3242" y="4362"/>
                </a:lnTo>
                <a:lnTo>
                  <a:pt x="3248" y="4366"/>
                </a:lnTo>
                <a:lnTo>
                  <a:pt x="3252" y="4374"/>
                </a:lnTo>
                <a:lnTo>
                  <a:pt x="3260" y="4382"/>
                </a:lnTo>
                <a:lnTo>
                  <a:pt x="3266" y="4388"/>
                </a:lnTo>
                <a:lnTo>
                  <a:pt x="3274" y="4394"/>
                </a:lnTo>
                <a:lnTo>
                  <a:pt x="3278" y="4398"/>
                </a:lnTo>
                <a:lnTo>
                  <a:pt x="3282" y="4406"/>
                </a:lnTo>
                <a:lnTo>
                  <a:pt x="3288" y="4418"/>
                </a:lnTo>
                <a:lnTo>
                  <a:pt x="3296" y="4426"/>
                </a:lnTo>
                <a:lnTo>
                  <a:pt x="3304" y="4434"/>
                </a:lnTo>
                <a:lnTo>
                  <a:pt x="3316" y="4446"/>
                </a:lnTo>
                <a:lnTo>
                  <a:pt x="3318" y="4450"/>
                </a:lnTo>
                <a:lnTo>
                  <a:pt x="3318" y="4452"/>
                </a:lnTo>
                <a:lnTo>
                  <a:pt x="3314" y="4454"/>
                </a:lnTo>
                <a:lnTo>
                  <a:pt x="3310" y="4456"/>
                </a:lnTo>
                <a:lnTo>
                  <a:pt x="3310" y="4458"/>
                </a:lnTo>
                <a:lnTo>
                  <a:pt x="3316" y="4460"/>
                </a:lnTo>
                <a:lnTo>
                  <a:pt x="3318" y="4460"/>
                </a:lnTo>
                <a:lnTo>
                  <a:pt x="3320" y="4462"/>
                </a:lnTo>
                <a:lnTo>
                  <a:pt x="3320" y="4468"/>
                </a:lnTo>
                <a:lnTo>
                  <a:pt x="3318" y="4474"/>
                </a:lnTo>
                <a:lnTo>
                  <a:pt x="3316" y="4474"/>
                </a:lnTo>
                <a:lnTo>
                  <a:pt x="3314" y="4474"/>
                </a:lnTo>
                <a:lnTo>
                  <a:pt x="3312" y="4480"/>
                </a:lnTo>
                <a:lnTo>
                  <a:pt x="3312" y="4490"/>
                </a:lnTo>
                <a:lnTo>
                  <a:pt x="3314" y="4498"/>
                </a:lnTo>
                <a:lnTo>
                  <a:pt x="3318" y="4504"/>
                </a:lnTo>
                <a:lnTo>
                  <a:pt x="3322" y="4506"/>
                </a:lnTo>
                <a:lnTo>
                  <a:pt x="3330" y="4510"/>
                </a:lnTo>
                <a:lnTo>
                  <a:pt x="3336" y="4514"/>
                </a:lnTo>
                <a:lnTo>
                  <a:pt x="3338" y="4518"/>
                </a:lnTo>
                <a:lnTo>
                  <a:pt x="3340" y="4520"/>
                </a:lnTo>
                <a:lnTo>
                  <a:pt x="3342" y="4520"/>
                </a:lnTo>
                <a:lnTo>
                  <a:pt x="3348" y="4512"/>
                </a:lnTo>
                <a:lnTo>
                  <a:pt x="3350" y="4510"/>
                </a:lnTo>
                <a:lnTo>
                  <a:pt x="3352" y="4508"/>
                </a:lnTo>
                <a:lnTo>
                  <a:pt x="3348" y="4506"/>
                </a:lnTo>
                <a:lnTo>
                  <a:pt x="3338" y="4498"/>
                </a:lnTo>
                <a:lnTo>
                  <a:pt x="3336" y="4494"/>
                </a:lnTo>
                <a:lnTo>
                  <a:pt x="3336" y="4492"/>
                </a:lnTo>
                <a:lnTo>
                  <a:pt x="3336" y="4490"/>
                </a:lnTo>
                <a:lnTo>
                  <a:pt x="3338" y="4492"/>
                </a:lnTo>
                <a:lnTo>
                  <a:pt x="3342" y="4494"/>
                </a:lnTo>
                <a:lnTo>
                  <a:pt x="3348" y="4496"/>
                </a:lnTo>
                <a:lnTo>
                  <a:pt x="3354" y="4500"/>
                </a:lnTo>
                <a:lnTo>
                  <a:pt x="3358" y="4506"/>
                </a:lnTo>
                <a:lnTo>
                  <a:pt x="3360" y="4514"/>
                </a:lnTo>
                <a:lnTo>
                  <a:pt x="3360" y="4518"/>
                </a:lnTo>
                <a:lnTo>
                  <a:pt x="3362" y="4522"/>
                </a:lnTo>
                <a:lnTo>
                  <a:pt x="3366" y="4524"/>
                </a:lnTo>
                <a:lnTo>
                  <a:pt x="3370" y="4524"/>
                </a:lnTo>
                <a:lnTo>
                  <a:pt x="3374" y="4526"/>
                </a:lnTo>
                <a:lnTo>
                  <a:pt x="3384" y="4532"/>
                </a:lnTo>
                <a:lnTo>
                  <a:pt x="3400" y="4544"/>
                </a:lnTo>
                <a:lnTo>
                  <a:pt x="3402" y="4548"/>
                </a:lnTo>
                <a:lnTo>
                  <a:pt x="3402" y="4552"/>
                </a:lnTo>
                <a:lnTo>
                  <a:pt x="3402" y="4558"/>
                </a:lnTo>
                <a:lnTo>
                  <a:pt x="3402" y="4562"/>
                </a:lnTo>
                <a:lnTo>
                  <a:pt x="3398" y="4566"/>
                </a:lnTo>
                <a:lnTo>
                  <a:pt x="3398" y="4568"/>
                </a:lnTo>
                <a:lnTo>
                  <a:pt x="3400" y="4572"/>
                </a:lnTo>
                <a:lnTo>
                  <a:pt x="3404" y="4576"/>
                </a:lnTo>
                <a:lnTo>
                  <a:pt x="3408" y="4578"/>
                </a:lnTo>
                <a:lnTo>
                  <a:pt x="3412" y="4578"/>
                </a:lnTo>
                <a:lnTo>
                  <a:pt x="3414" y="4580"/>
                </a:lnTo>
                <a:lnTo>
                  <a:pt x="3416" y="4580"/>
                </a:lnTo>
                <a:lnTo>
                  <a:pt x="3416" y="4576"/>
                </a:lnTo>
                <a:lnTo>
                  <a:pt x="3414" y="4574"/>
                </a:lnTo>
                <a:lnTo>
                  <a:pt x="3410" y="4570"/>
                </a:lnTo>
                <a:lnTo>
                  <a:pt x="3408" y="4566"/>
                </a:lnTo>
                <a:lnTo>
                  <a:pt x="3408" y="4564"/>
                </a:lnTo>
                <a:lnTo>
                  <a:pt x="3410" y="4562"/>
                </a:lnTo>
                <a:lnTo>
                  <a:pt x="3414" y="4562"/>
                </a:lnTo>
                <a:lnTo>
                  <a:pt x="3414" y="4564"/>
                </a:lnTo>
                <a:lnTo>
                  <a:pt x="3416" y="4566"/>
                </a:lnTo>
                <a:lnTo>
                  <a:pt x="3418" y="4568"/>
                </a:lnTo>
                <a:lnTo>
                  <a:pt x="3420" y="4570"/>
                </a:lnTo>
                <a:lnTo>
                  <a:pt x="3422" y="4572"/>
                </a:lnTo>
                <a:lnTo>
                  <a:pt x="3422" y="4576"/>
                </a:lnTo>
                <a:lnTo>
                  <a:pt x="3422" y="4582"/>
                </a:lnTo>
                <a:lnTo>
                  <a:pt x="3422" y="4586"/>
                </a:lnTo>
                <a:lnTo>
                  <a:pt x="3428" y="4592"/>
                </a:lnTo>
                <a:lnTo>
                  <a:pt x="3430" y="4596"/>
                </a:lnTo>
                <a:lnTo>
                  <a:pt x="3432" y="4594"/>
                </a:lnTo>
                <a:lnTo>
                  <a:pt x="3434" y="4588"/>
                </a:lnTo>
                <a:lnTo>
                  <a:pt x="3436" y="4584"/>
                </a:lnTo>
                <a:lnTo>
                  <a:pt x="3440" y="4584"/>
                </a:lnTo>
                <a:lnTo>
                  <a:pt x="3454" y="4586"/>
                </a:lnTo>
                <a:lnTo>
                  <a:pt x="3464" y="4590"/>
                </a:lnTo>
                <a:lnTo>
                  <a:pt x="3472" y="4592"/>
                </a:lnTo>
                <a:lnTo>
                  <a:pt x="3478" y="4592"/>
                </a:lnTo>
                <a:lnTo>
                  <a:pt x="3480" y="4594"/>
                </a:lnTo>
                <a:lnTo>
                  <a:pt x="3482" y="4602"/>
                </a:lnTo>
                <a:lnTo>
                  <a:pt x="3484" y="4606"/>
                </a:lnTo>
                <a:lnTo>
                  <a:pt x="3484" y="4608"/>
                </a:lnTo>
                <a:lnTo>
                  <a:pt x="3486" y="4612"/>
                </a:lnTo>
                <a:lnTo>
                  <a:pt x="3490" y="4614"/>
                </a:lnTo>
                <a:lnTo>
                  <a:pt x="3498" y="4618"/>
                </a:lnTo>
                <a:lnTo>
                  <a:pt x="3498" y="4616"/>
                </a:lnTo>
                <a:lnTo>
                  <a:pt x="3498" y="4612"/>
                </a:lnTo>
                <a:lnTo>
                  <a:pt x="3500" y="4608"/>
                </a:lnTo>
                <a:lnTo>
                  <a:pt x="3502" y="4606"/>
                </a:lnTo>
                <a:lnTo>
                  <a:pt x="3504" y="4606"/>
                </a:lnTo>
                <a:lnTo>
                  <a:pt x="3506" y="4608"/>
                </a:lnTo>
                <a:lnTo>
                  <a:pt x="3506" y="4612"/>
                </a:lnTo>
                <a:lnTo>
                  <a:pt x="3508" y="4618"/>
                </a:lnTo>
                <a:lnTo>
                  <a:pt x="3510" y="4626"/>
                </a:lnTo>
                <a:lnTo>
                  <a:pt x="3510" y="4634"/>
                </a:lnTo>
                <a:lnTo>
                  <a:pt x="3510" y="4636"/>
                </a:lnTo>
                <a:lnTo>
                  <a:pt x="3512" y="4638"/>
                </a:lnTo>
                <a:lnTo>
                  <a:pt x="3516" y="4638"/>
                </a:lnTo>
                <a:lnTo>
                  <a:pt x="3528" y="4636"/>
                </a:lnTo>
                <a:lnTo>
                  <a:pt x="3530" y="4636"/>
                </a:lnTo>
                <a:lnTo>
                  <a:pt x="3532" y="4634"/>
                </a:lnTo>
                <a:lnTo>
                  <a:pt x="3532" y="4632"/>
                </a:lnTo>
                <a:lnTo>
                  <a:pt x="3534" y="4628"/>
                </a:lnTo>
                <a:lnTo>
                  <a:pt x="3538" y="4628"/>
                </a:lnTo>
                <a:lnTo>
                  <a:pt x="3544" y="4626"/>
                </a:lnTo>
                <a:lnTo>
                  <a:pt x="3548" y="4624"/>
                </a:lnTo>
                <a:lnTo>
                  <a:pt x="3548" y="4622"/>
                </a:lnTo>
                <a:lnTo>
                  <a:pt x="3548" y="4620"/>
                </a:lnTo>
                <a:lnTo>
                  <a:pt x="3542" y="4612"/>
                </a:lnTo>
                <a:lnTo>
                  <a:pt x="3536" y="4604"/>
                </a:lnTo>
                <a:lnTo>
                  <a:pt x="3534" y="4600"/>
                </a:lnTo>
                <a:lnTo>
                  <a:pt x="3534" y="4598"/>
                </a:lnTo>
                <a:lnTo>
                  <a:pt x="3532" y="4598"/>
                </a:lnTo>
                <a:lnTo>
                  <a:pt x="3530" y="4598"/>
                </a:lnTo>
                <a:lnTo>
                  <a:pt x="3528" y="4596"/>
                </a:lnTo>
                <a:lnTo>
                  <a:pt x="3526" y="4592"/>
                </a:lnTo>
                <a:lnTo>
                  <a:pt x="3528" y="4586"/>
                </a:lnTo>
                <a:lnTo>
                  <a:pt x="3530" y="4586"/>
                </a:lnTo>
                <a:lnTo>
                  <a:pt x="3534" y="4584"/>
                </a:lnTo>
                <a:lnTo>
                  <a:pt x="3538" y="4584"/>
                </a:lnTo>
                <a:lnTo>
                  <a:pt x="3544" y="4582"/>
                </a:lnTo>
                <a:lnTo>
                  <a:pt x="3550" y="4576"/>
                </a:lnTo>
                <a:lnTo>
                  <a:pt x="3558" y="4566"/>
                </a:lnTo>
                <a:lnTo>
                  <a:pt x="3558" y="4564"/>
                </a:lnTo>
                <a:lnTo>
                  <a:pt x="3558" y="4562"/>
                </a:lnTo>
                <a:lnTo>
                  <a:pt x="3558" y="4558"/>
                </a:lnTo>
                <a:lnTo>
                  <a:pt x="3562" y="4556"/>
                </a:lnTo>
                <a:lnTo>
                  <a:pt x="3568" y="4554"/>
                </a:lnTo>
                <a:lnTo>
                  <a:pt x="3568" y="4552"/>
                </a:lnTo>
                <a:lnTo>
                  <a:pt x="3572" y="4550"/>
                </a:lnTo>
                <a:lnTo>
                  <a:pt x="3578" y="4548"/>
                </a:lnTo>
                <a:lnTo>
                  <a:pt x="3588" y="4552"/>
                </a:lnTo>
                <a:lnTo>
                  <a:pt x="3598" y="4558"/>
                </a:lnTo>
                <a:lnTo>
                  <a:pt x="3606" y="4566"/>
                </a:lnTo>
                <a:lnTo>
                  <a:pt x="3608" y="4568"/>
                </a:lnTo>
                <a:lnTo>
                  <a:pt x="3608" y="4570"/>
                </a:lnTo>
                <a:lnTo>
                  <a:pt x="3608" y="4574"/>
                </a:lnTo>
                <a:lnTo>
                  <a:pt x="3608" y="4578"/>
                </a:lnTo>
                <a:lnTo>
                  <a:pt x="3610" y="4580"/>
                </a:lnTo>
                <a:lnTo>
                  <a:pt x="3612" y="4580"/>
                </a:lnTo>
                <a:lnTo>
                  <a:pt x="3616" y="4576"/>
                </a:lnTo>
                <a:lnTo>
                  <a:pt x="3616" y="4578"/>
                </a:lnTo>
                <a:lnTo>
                  <a:pt x="3618" y="4578"/>
                </a:lnTo>
                <a:lnTo>
                  <a:pt x="3620" y="4578"/>
                </a:lnTo>
                <a:lnTo>
                  <a:pt x="3622" y="4576"/>
                </a:lnTo>
                <a:lnTo>
                  <a:pt x="3620" y="4578"/>
                </a:lnTo>
                <a:lnTo>
                  <a:pt x="3618" y="4586"/>
                </a:lnTo>
                <a:lnTo>
                  <a:pt x="3614" y="4596"/>
                </a:lnTo>
                <a:lnTo>
                  <a:pt x="3614" y="4600"/>
                </a:lnTo>
                <a:lnTo>
                  <a:pt x="3614" y="4604"/>
                </a:lnTo>
                <a:lnTo>
                  <a:pt x="3622" y="4620"/>
                </a:lnTo>
                <a:lnTo>
                  <a:pt x="3628" y="4628"/>
                </a:lnTo>
                <a:lnTo>
                  <a:pt x="3634" y="4636"/>
                </a:lnTo>
                <a:lnTo>
                  <a:pt x="3636" y="4640"/>
                </a:lnTo>
                <a:lnTo>
                  <a:pt x="3638" y="4642"/>
                </a:lnTo>
                <a:lnTo>
                  <a:pt x="3640" y="4644"/>
                </a:lnTo>
                <a:lnTo>
                  <a:pt x="3642" y="4648"/>
                </a:lnTo>
                <a:lnTo>
                  <a:pt x="3642" y="4658"/>
                </a:lnTo>
                <a:lnTo>
                  <a:pt x="3644" y="4660"/>
                </a:lnTo>
                <a:lnTo>
                  <a:pt x="3648" y="4664"/>
                </a:lnTo>
                <a:lnTo>
                  <a:pt x="3652" y="4666"/>
                </a:lnTo>
                <a:lnTo>
                  <a:pt x="3654" y="4670"/>
                </a:lnTo>
                <a:lnTo>
                  <a:pt x="3654" y="4674"/>
                </a:lnTo>
                <a:lnTo>
                  <a:pt x="3652" y="4678"/>
                </a:lnTo>
                <a:lnTo>
                  <a:pt x="3650" y="4688"/>
                </a:lnTo>
                <a:lnTo>
                  <a:pt x="3650" y="4692"/>
                </a:lnTo>
                <a:lnTo>
                  <a:pt x="3652" y="4698"/>
                </a:lnTo>
                <a:lnTo>
                  <a:pt x="3658" y="4704"/>
                </a:lnTo>
                <a:lnTo>
                  <a:pt x="3658" y="4708"/>
                </a:lnTo>
                <a:lnTo>
                  <a:pt x="3656" y="4710"/>
                </a:lnTo>
                <a:lnTo>
                  <a:pt x="3654" y="4714"/>
                </a:lnTo>
                <a:lnTo>
                  <a:pt x="3650" y="4716"/>
                </a:lnTo>
                <a:lnTo>
                  <a:pt x="3648" y="4722"/>
                </a:lnTo>
                <a:lnTo>
                  <a:pt x="3646" y="4730"/>
                </a:lnTo>
                <a:lnTo>
                  <a:pt x="3648" y="4744"/>
                </a:lnTo>
                <a:lnTo>
                  <a:pt x="3650" y="4758"/>
                </a:lnTo>
                <a:lnTo>
                  <a:pt x="3650" y="4770"/>
                </a:lnTo>
                <a:lnTo>
                  <a:pt x="3648" y="4790"/>
                </a:lnTo>
                <a:lnTo>
                  <a:pt x="3648" y="4802"/>
                </a:lnTo>
                <a:lnTo>
                  <a:pt x="3650" y="4806"/>
                </a:lnTo>
                <a:lnTo>
                  <a:pt x="3652" y="4808"/>
                </a:lnTo>
                <a:lnTo>
                  <a:pt x="3654" y="4812"/>
                </a:lnTo>
                <a:lnTo>
                  <a:pt x="3656" y="4818"/>
                </a:lnTo>
                <a:lnTo>
                  <a:pt x="3654" y="4826"/>
                </a:lnTo>
                <a:lnTo>
                  <a:pt x="3650" y="4836"/>
                </a:lnTo>
                <a:lnTo>
                  <a:pt x="3646" y="4846"/>
                </a:lnTo>
                <a:lnTo>
                  <a:pt x="3640" y="4856"/>
                </a:lnTo>
                <a:lnTo>
                  <a:pt x="3634" y="4862"/>
                </a:lnTo>
                <a:lnTo>
                  <a:pt x="3628" y="4864"/>
                </a:lnTo>
                <a:lnTo>
                  <a:pt x="3616" y="4866"/>
                </a:lnTo>
                <a:lnTo>
                  <a:pt x="3606" y="4870"/>
                </a:lnTo>
                <a:lnTo>
                  <a:pt x="3602" y="4872"/>
                </a:lnTo>
                <a:lnTo>
                  <a:pt x="3600" y="4876"/>
                </a:lnTo>
                <a:lnTo>
                  <a:pt x="3600" y="4882"/>
                </a:lnTo>
                <a:lnTo>
                  <a:pt x="3600" y="4888"/>
                </a:lnTo>
                <a:lnTo>
                  <a:pt x="3602" y="4892"/>
                </a:lnTo>
                <a:lnTo>
                  <a:pt x="3600" y="4896"/>
                </a:lnTo>
                <a:lnTo>
                  <a:pt x="3592" y="4898"/>
                </a:lnTo>
                <a:lnTo>
                  <a:pt x="3590" y="4900"/>
                </a:lnTo>
                <a:lnTo>
                  <a:pt x="3588" y="4904"/>
                </a:lnTo>
                <a:lnTo>
                  <a:pt x="3590" y="4910"/>
                </a:lnTo>
                <a:lnTo>
                  <a:pt x="3594" y="4918"/>
                </a:lnTo>
                <a:lnTo>
                  <a:pt x="3594" y="4922"/>
                </a:lnTo>
                <a:lnTo>
                  <a:pt x="3594" y="4926"/>
                </a:lnTo>
                <a:lnTo>
                  <a:pt x="3588" y="4932"/>
                </a:lnTo>
                <a:lnTo>
                  <a:pt x="3580" y="4934"/>
                </a:lnTo>
                <a:lnTo>
                  <a:pt x="3570" y="4938"/>
                </a:lnTo>
                <a:lnTo>
                  <a:pt x="3560" y="4942"/>
                </a:lnTo>
                <a:lnTo>
                  <a:pt x="3552" y="4946"/>
                </a:lnTo>
                <a:lnTo>
                  <a:pt x="3546" y="4952"/>
                </a:lnTo>
                <a:lnTo>
                  <a:pt x="3546" y="4956"/>
                </a:lnTo>
                <a:lnTo>
                  <a:pt x="3546" y="4962"/>
                </a:lnTo>
                <a:lnTo>
                  <a:pt x="3546" y="4974"/>
                </a:lnTo>
                <a:lnTo>
                  <a:pt x="3546" y="4984"/>
                </a:lnTo>
                <a:lnTo>
                  <a:pt x="3542" y="4990"/>
                </a:lnTo>
                <a:lnTo>
                  <a:pt x="3540" y="4994"/>
                </a:lnTo>
                <a:lnTo>
                  <a:pt x="3532" y="5002"/>
                </a:lnTo>
                <a:lnTo>
                  <a:pt x="3530" y="5008"/>
                </a:lnTo>
                <a:lnTo>
                  <a:pt x="3530" y="5016"/>
                </a:lnTo>
                <a:lnTo>
                  <a:pt x="3530" y="5024"/>
                </a:lnTo>
                <a:lnTo>
                  <a:pt x="3528" y="5030"/>
                </a:lnTo>
                <a:lnTo>
                  <a:pt x="3524" y="5032"/>
                </a:lnTo>
                <a:lnTo>
                  <a:pt x="3520" y="5032"/>
                </a:lnTo>
                <a:lnTo>
                  <a:pt x="3516" y="5034"/>
                </a:lnTo>
                <a:lnTo>
                  <a:pt x="3512" y="5038"/>
                </a:lnTo>
                <a:lnTo>
                  <a:pt x="3510" y="5044"/>
                </a:lnTo>
                <a:lnTo>
                  <a:pt x="3512" y="5054"/>
                </a:lnTo>
                <a:lnTo>
                  <a:pt x="3516" y="5070"/>
                </a:lnTo>
                <a:lnTo>
                  <a:pt x="3516" y="5082"/>
                </a:lnTo>
                <a:lnTo>
                  <a:pt x="3516" y="5090"/>
                </a:lnTo>
                <a:lnTo>
                  <a:pt x="3514" y="5094"/>
                </a:lnTo>
                <a:lnTo>
                  <a:pt x="3514" y="5098"/>
                </a:lnTo>
                <a:lnTo>
                  <a:pt x="3514" y="5100"/>
                </a:lnTo>
                <a:lnTo>
                  <a:pt x="3524" y="5112"/>
                </a:lnTo>
                <a:lnTo>
                  <a:pt x="3532" y="5118"/>
                </a:lnTo>
                <a:lnTo>
                  <a:pt x="3538" y="5120"/>
                </a:lnTo>
                <a:lnTo>
                  <a:pt x="3542" y="5118"/>
                </a:lnTo>
                <a:lnTo>
                  <a:pt x="3546" y="5116"/>
                </a:lnTo>
                <a:lnTo>
                  <a:pt x="3550" y="5110"/>
                </a:lnTo>
                <a:lnTo>
                  <a:pt x="3552" y="5110"/>
                </a:lnTo>
                <a:lnTo>
                  <a:pt x="3552" y="5114"/>
                </a:lnTo>
                <a:lnTo>
                  <a:pt x="3552" y="5128"/>
                </a:lnTo>
                <a:lnTo>
                  <a:pt x="3550" y="5140"/>
                </a:lnTo>
                <a:lnTo>
                  <a:pt x="3548" y="5144"/>
                </a:lnTo>
                <a:lnTo>
                  <a:pt x="3544" y="5148"/>
                </a:lnTo>
                <a:lnTo>
                  <a:pt x="3540" y="5152"/>
                </a:lnTo>
                <a:lnTo>
                  <a:pt x="3534" y="5154"/>
                </a:lnTo>
                <a:lnTo>
                  <a:pt x="3520" y="5170"/>
                </a:lnTo>
                <a:lnTo>
                  <a:pt x="3508" y="5184"/>
                </a:lnTo>
                <a:lnTo>
                  <a:pt x="3502" y="5196"/>
                </a:lnTo>
                <a:lnTo>
                  <a:pt x="3498" y="5208"/>
                </a:lnTo>
                <a:lnTo>
                  <a:pt x="3496" y="5218"/>
                </a:lnTo>
                <a:lnTo>
                  <a:pt x="3496" y="5228"/>
                </a:lnTo>
                <a:lnTo>
                  <a:pt x="3498" y="5244"/>
                </a:lnTo>
                <a:lnTo>
                  <a:pt x="3502" y="5250"/>
                </a:lnTo>
                <a:lnTo>
                  <a:pt x="3504" y="5254"/>
                </a:lnTo>
                <a:lnTo>
                  <a:pt x="3512" y="5260"/>
                </a:lnTo>
                <a:lnTo>
                  <a:pt x="3514" y="5262"/>
                </a:lnTo>
                <a:lnTo>
                  <a:pt x="3516" y="5264"/>
                </a:lnTo>
                <a:lnTo>
                  <a:pt x="3514" y="5268"/>
                </a:lnTo>
                <a:lnTo>
                  <a:pt x="3508" y="5272"/>
                </a:lnTo>
                <a:lnTo>
                  <a:pt x="3504" y="5276"/>
                </a:lnTo>
                <a:lnTo>
                  <a:pt x="3502" y="5280"/>
                </a:lnTo>
                <a:lnTo>
                  <a:pt x="3502" y="5282"/>
                </a:lnTo>
                <a:lnTo>
                  <a:pt x="3504" y="5286"/>
                </a:lnTo>
                <a:lnTo>
                  <a:pt x="3510" y="5292"/>
                </a:lnTo>
                <a:lnTo>
                  <a:pt x="3518" y="5298"/>
                </a:lnTo>
                <a:lnTo>
                  <a:pt x="3540" y="5310"/>
                </a:lnTo>
                <a:lnTo>
                  <a:pt x="3550" y="5318"/>
                </a:lnTo>
                <a:lnTo>
                  <a:pt x="3552" y="5322"/>
                </a:lnTo>
                <a:lnTo>
                  <a:pt x="3554" y="5328"/>
                </a:lnTo>
                <a:lnTo>
                  <a:pt x="3558" y="5342"/>
                </a:lnTo>
                <a:lnTo>
                  <a:pt x="3564" y="5354"/>
                </a:lnTo>
                <a:lnTo>
                  <a:pt x="3570" y="5364"/>
                </a:lnTo>
                <a:lnTo>
                  <a:pt x="3576" y="5372"/>
                </a:lnTo>
                <a:lnTo>
                  <a:pt x="3588" y="5388"/>
                </a:lnTo>
                <a:lnTo>
                  <a:pt x="3592" y="5398"/>
                </a:lnTo>
                <a:lnTo>
                  <a:pt x="3596" y="5410"/>
                </a:lnTo>
                <a:lnTo>
                  <a:pt x="3600" y="5424"/>
                </a:lnTo>
                <a:lnTo>
                  <a:pt x="3606" y="5438"/>
                </a:lnTo>
                <a:lnTo>
                  <a:pt x="3618" y="5468"/>
                </a:lnTo>
                <a:lnTo>
                  <a:pt x="3632" y="5498"/>
                </a:lnTo>
                <a:lnTo>
                  <a:pt x="3638" y="5512"/>
                </a:lnTo>
                <a:lnTo>
                  <a:pt x="3642" y="5526"/>
                </a:lnTo>
                <a:lnTo>
                  <a:pt x="3644" y="5536"/>
                </a:lnTo>
                <a:lnTo>
                  <a:pt x="3648" y="5544"/>
                </a:lnTo>
                <a:lnTo>
                  <a:pt x="3654" y="5554"/>
                </a:lnTo>
                <a:lnTo>
                  <a:pt x="3660" y="5564"/>
                </a:lnTo>
                <a:lnTo>
                  <a:pt x="3660" y="5570"/>
                </a:lnTo>
                <a:lnTo>
                  <a:pt x="3662" y="5576"/>
                </a:lnTo>
                <a:lnTo>
                  <a:pt x="3664" y="5584"/>
                </a:lnTo>
                <a:lnTo>
                  <a:pt x="3668" y="5594"/>
                </a:lnTo>
                <a:lnTo>
                  <a:pt x="3682" y="5612"/>
                </a:lnTo>
                <a:lnTo>
                  <a:pt x="3688" y="5622"/>
                </a:lnTo>
                <a:lnTo>
                  <a:pt x="3694" y="5632"/>
                </a:lnTo>
                <a:lnTo>
                  <a:pt x="3698" y="5644"/>
                </a:lnTo>
                <a:lnTo>
                  <a:pt x="3698" y="5656"/>
                </a:lnTo>
                <a:lnTo>
                  <a:pt x="3698" y="5670"/>
                </a:lnTo>
                <a:lnTo>
                  <a:pt x="3700" y="5680"/>
                </a:lnTo>
                <a:lnTo>
                  <a:pt x="3704" y="5690"/>
                </a:lnTo>
                <a:lnTo>
                  <a:pt x="3712" y="5700"/>
                </a:lnTo>
                <a:lnTo>
                  <a:pt x="3724" y="5714"/>
                </a:lnTo>
                <a:lnTo>
                  <a:pt x="3730" y="5720"/>
                </a:lnTo>
                <a:lnTo>
                  <a:pt x="3734" y="5728"/>
                </a:lnTo>
                <a:lnTo>
                  <a:pt x="3742" y="5738"/>
                </a:lnTo>
                <a:lnTo>
                  <a:pt x="3752" y="5750"/>
                </a:lnTo>
                <a:lnTo>
                  <a:pt x="3776" y="5766"/>
                </a:lnTo>
                <a:lnTo>
                  <a:pt x="3814" y="5790"/>
                </a:lnTo>
                <a:lnTo>
                  <a:pt x="3854" y="5812"/>
                </a:lnTo>
                <a:lnTo>
                  <a:pt x="3878" y="5826"/>
                </a:lnTo>
                <a:lnTo>
                  <a:pt x="3884" y="5832"/>
                </a:lnTo>
                <a:lnTo>
                  <a:pt x="3888" y="5836"/>
                </a:lnTo>
                <a:lnTo>
                  <a:pt x="3892" y="5844"/>
                </a:lnTo>
                <a:lnTo>
                  <a:pt x="3894" y="5850"/>
                </a:lnTo>
                <a:lnTo>
                  <a:pt x="3896" y="5858"/>
                </a:lnTo>
                <a:lnTo>
                  <a:pt x="3900" y="5864"/>
                </a:lnTo>
                <a:lnTo>
                  <a:pt x="3906" y="5868"/>
                </a:lnTo>
                <a:lnTo>
                  <a:pt x="3910" y="5872"/>
                </a:lnTo>
                <a:lnTo>
                  <a:pt x="3924" y="5880"/>
                </a:lnTo>
                <a:lnTo>
                  <a:pt x="3930" y="5884"/>
                </a:lnTo>
                <a:lnTo>
                  <a:pt x="3936" y="5890"/>
                </a:lnTo>
                <a:lnTo>
                  <a:pt x="3936" y="5916"/>
                </a:lnTo>
                <a:lnTo>
                  <a:pt x="3938" y="5926"/>
                </a:lnTo>
                <a:lnTo>
                  <a:pt x="3940" y="5928"/>
                </a:lnTo>
                <a:lnTo>
                  <a:pt x="3940" y="5936"/>
                </a:lnTo>
                <a:lnTo>
                  <a:pt x="3940" y="5948"/>
                </a:lnTo>
                <a:lnTo>
                  <a:pt x="3942" y="5956"/>
                </a:lnTo>
                <a:lnTo>
                  <a:pt x="3944" y="5968"/>
                </a:lnTo>
                <a:lnTo>
                  <a:pt x="3944" y="5976"/>
                </a:lnTo>
                <a:lnTo>
                  <a:pt x="3944" y="5988"/>
                </a:lnTo>
                <a:lnTo>
                  <a:pt x="3942" y="5998"/>
                </a:lnTo>
                <a:lnTo>
                  <a:pt x="3942" y="6006"/>
                </a:lnTo>
                <a:lnTo>
                  <a:pt x="3946" y="6022"/>
                </a:lnTo>
                <a:lnTo>
                  <a:pt x="3948" y="6042"/>
                </a:lnTo>
                <a:lnTo>
                  <a:pt x="3948" y="6054"/>
                </a:lnTo>
                <a:lnTo>
                  <a:pt x="3946" y="6070"/>
                </a:lnTo>
                <a:lnTo>
                  <a:pt x="3940" y="6098"/>
                </a:lnTo>
                <a:lnTo>
                  <a:pt x="3938" y="6116"/>
                </a:lnTo>
                <a:lnTo>
                  <a:pt x="3936" y="6126"/>
                </a:lnTo>
                <a:lnTo>
                  <a:pt x="3934" y="6126"/>
                </a:lnTo>
                <a:lnTo>
                  <a:pt x="3932" y="6126"/>
                </a:lnTo>
                <a:lnTo>
                  <a:pt x="3930" y="6128"/>
                </a:lnTo>
                <a:lnTo>
                  <a:pt x="3926" y="6136"/>
                </a:lnTo>
                <a:lnTo>
                  <a:pt x="3926" y="6142"/>
                </a:lnTo>
                <a:lnTo>
                  <a:pt x="3926" y="6146"/>
                </a:lnTo>
                <a:lnTo>
                  <a:pt x="3930" y="6148"/>
                </a:lnTo>
                <a:lnTo>
                  <a:pt x="3932" y="6150"/>
                </a:lnTo>
                <a:lnTo>
                  <a:pt x="3932" y="6156"/>
                </a:lnTo>
                <a:lnTo>
                  <a:pt x="3930" y="6170"/>
                </a:lnTo>
                <a:lnTo>
                  <a:pt x="3928" y="6192"/>
                </a:lnTo>
                <a:lnTo>
                  <a:pt x="3928" y="6204"/>
                </a:lnTo>
                <a:lnTo>
                  <a:pt x="3930" y="6216"/>
                </a:lnTo>
                <a:lnTo>
                  <a:pt x="3932" y="6228"/>
                </a:lnTo>
                <a:lnTo>
                  <a:pt x="3932" y="6238"/>
                </a:lnTo>
                <a:lnTo>
                  <a:pt x="3932" y="6246"/>
                </a:lnTo>
                <a:lnTo>
                  <a:pt x="3928" y="6254"/>
                </a:lnTo>
                <a:lnTo>
                  <a:pt x="3924" y="6266"/>
                </a:lnTo>
                <a:lnTo>
                  <a:pt x="3924" y="6270"/>
                </a:lnTo>
                <a:lnTo>
                  <a:pt x="3926" y="6276"/>
                </a:lnTo>
                <a:lnTo>
                  <a:pt x="3928" y="6284"/>
                </a:lnTo>
                <a:lnTo>
                  <a:pt x="3926" y="6292"/>
                </a:lnTo>
                <a:lnTo>
                  <a:pt x="3922" y="6310"/>
                </a:lnTo>
                <a:lnTo>
                  <a:pt x="3914" y="6330"/>
                </a:lnTo>
                <a:lnTo>
                  <a:pt x="3912" y="6340"/>
                </a:lnTo>
                <a:lnTo>
                  <a:pt x="3912" y="6348"/>
                </a:lnTo>
                <a:lnTo>
                  <a:pt x="3914" y="6358"/>
                </a:lnTo>
                <a:lnTo>
                  <a:pt x="3910" y="6362"/>
                </a:lnTo>
                <a:lnTo>
                  <a:pt x="3908" y="6368"/>
                </a:lnTo>
                <a:lnTo>
                  <a:pt x="3904" y="6388"/>
                </a:lnTo>
                <a:lnTo>
                  <a:pt x="3904" y="6400"/>
                </a:lnTo>
                <a:lnTo>
                  <a:pt x="3900" y="6408"/>
                </a:lnTo>
                <a:lnTo>
                  <a:pt x="3898" y="6414"/>
                </a:lnTo>
                <a:lnTo>
                  <a:pt x="3894" y="6418"/>
                </a:lnTo>
                <a:lnTo>
                  <a:pt x="3890" y="6422"/>
                </a:lnTo>
                <a:lnTo>
                  <a:pt x="3888" y="6426"/>
                </a:lnTo>
                <a:lnTo>
                  <a:pt x="3888" y="6432"/>
                </a:lnTo>
                <a:lnTo>
                  <a:pt x="3890" y="6438"/>
                </a:lnTo>
                <a:lnTo>
                  <a:pt x="3896" y="6454"/>
                </a:lnTo>
                <a:lnTo>
                  <a:pt x="3900" y="6470"/>
                </a:lnTo>
                <a:lnTo>
                  <a:pt x="3898" y="6482"/>
                </a:lnTo>
                <a:lnTo>
                  <a:pt x="3896" y="6486"/>
                </a:lnTo>
                <a:lnTo>
                  <a:pt x="3894" y="6492"/>
                </a:lnTo>
                <a:lnTo>
                  <a:pt x="3888" y="6498"/>
                </a:lnTo>
                <a:lnTo>
                  <a:pt x="3882" y="6508"/>
                </a:lnTo>
                <a:lnTo>
                  <a:pt x="3882" y="6514"/>
                </a:lnTo>
                <a:lnTo>
                  <a:pt x="3880" y="6522"/>
                </a:lnTo>
                <a:lnTo>
                  <a:pt x="3884" y="6546"/>
                </a:lnTo>
                <a:lnTo>
                  <a:pt x="3888" y="6568"/>
                </a:lnTo>
                <a:lnTo>
                  <a:pt x="3888" y="6584"/>
                </a:lnTo>
                <a:lnTo>
                  <a:pt x="3890" y="6596"/>
                </a:lnTo>
                <a:lnTo>
                  <a:pt x="3894" y="6608"/>
                </a:lnTo>
                <a:lnTo>
                  <a:pt x="3896" y="6614"/>
                </a:lnTo>
                <a:lnTo>
                  <a:pt x="3894" y="6620"/>
                </a:lnTo>
                <a:lnTo>
                  <a:pt x="3890" y="6632"/>
                </a:lnTo>
                <a:lnTo>
                  <a:pt x="3884" y="6646"/>
                </a:lnTo>
                <a:lnTo>
                  <a:pt x="3882" y="6654"/>
                </a:lnTo>
                <a:lnTo>
                  <a:pt x="3882" y="6662"/>
                </a:lnTo>
                <a:lnTo>
                  <a:pt x="3884" y="6670"/>
                </a:lnTo>
                <a:lnTo>
                  <a:pt x="3884" y="6676"/>
                </a:lnTo>
                <a:lnTo>
                  <a:pt x="3882" y="6678"/>
                </a:lnTo>
                <a:lnTo>
                  <a:pt x="3880" y="6680"/>
                </a:lnTo>
                <a:lnTo>
                  <a:pt x="3878" y="6684"/>
                </a:lnTo>
                <a:lnTo>
                  <a:pt x="3874" y="6690"/>
                </a:lnTo>
                <a:lnTo>
                  <a:pt x="3872" y="6698"/>
                </a:lnTo>
                <a:lnTo>
                  <a:pt x="3870" y="6710"/>
                </a:lnTo>
                <a:lnTo>
                  <a:pt x="3868" y="6726"/>
                </a:lnTo>
                <a:lnTo>
                  <a:pt x="3866" y="6738"/>
                </a:lnTo>
                <a:lnTo>
                  <a:pt x="3858" y="6758"/>
                </a:lnTo>
                <a:lnTo>
                  <a:pt x="3850" y="6774"/>
                </a:lnTo>
                <a:lnTo>
                  <a:pt x="3846" y="6786"/>
                </a:lnTo>
                <a:lnTo>
                  <a:pt x="3844" y="6794"/>
                </a:lnTo>
                <a:lnTo>
                  <a:pt x="3840" y="6798"/>
                </a:lnTo>
                <a:lnTo>
                  <a:pt x="3838" y="6802"/>
                </a:lnTo>
                <a:lnTo>
                  <a:pt x="3834" y="6818"/>
                </a:lnTo>
                <a:lnTo>
                  <a:pt x="3834" y="6830"/>
                </a:lnTo>
                <a:lnTo>
                  <a:pt x="3832" y="6836"/>
                </a:lnTo>
                <a:lnTo>
                  <a:pt x="3830" y="6838"/>
                </a:lnTo>
                <a:lnTo>
                  <a:pt x="3828" y="6836"/>
                </a:lnTo>
                <a:lnTo>
                  <a:pt x="3826" y="6836"/>
                </a:lnTo>
                <a:lnTo>
                  <a:pt x="3826" y="6834"/>
                </a:lnTo>
                <a:lnTo>
                  <a:pt x="3824" y="6846"/>
                </a:lnTo>
                <a:lnTo>
                  <a:pt x="3822" y="6858"/>
                </a:lnTo>
                <a:lnTo>
                  <a:pt x="3820" y="6864"/>
                </a:lnTo>
                <a:lnTo>
                  <a:pt x="3818" y="6866"/>
                </a:lnTo>
                <a:lnTo>
                  <a:pt x="3814" y="6866"/>
                </a:lnTo>
                <a:lnTo>
                  <a:pt x="3806" y="6864"/>
                </a:lnTo>
                <a:lnTo>
                  <a:pt x="3804" y="6864"/>
                </a:lnTo>
                <a:lnTo>
                  <a:pt x="3804" y="6870"/>
                </a:lnTo>
                <a:lnTo>
                  <a:pt x="3802" y="6882"/>
                </a:lnTo>
                <a:lnTo>
                  <a:pt x="3804" y="6890"/>
                </a:lnTo>
                <a:lnTo>
                  <a:pt x="3806" y="6898"/>
                </a:lnTo>
                <a:lnTo>
                  <a:pt x="3810" y="6906"/>
                </a:lnTo>
                <a:lnTo>
                  <a:pt x="3810" y="6914"/>
                </a:lnTo>
                <a:lnTo>
                  <a:pt x="3810" y="6924"/>
                </a:lnTo>
                <a:lnTo>
                  <a:pt x="3808" y="6936"/>
                </a:lnTo>
                <a:lnTo>
                  <a:pt x="3810" y="6944"/>
                </a:lnTo>
                <a:lnTo>
                  <a:pt x="3814" y="6954"/>
                </a:lnTo>
                <a:lnTo>
                  <a:pt x="3818" y="6960"/>
                </a:lnTo>
                <a:lnTo>
                  <a:pt x="3820" y="6968"/>
                </a:lnTo>
                <a:lnTo>
                  <a:pt x="3820" y="6976"/>
                </a:lnTo>
                <a:lnTo>
                  <a:pt x="3818" y="6990"/>
                </a:lnTo>
                <a:lnTo>
                  <a:pt x="3816" y="7002"/>
                </a:lnTo>
                <a:lnTo>
                  <a:pt x="3812" y="7008"/>
                </a:lnTo>
                <a:lnTo>
                  <a:pt x="3810" y="7010"/>
                </a:lnTo>
                <a:lnTo>
                  <a:pt x="3808" y="7010"/>
                </a:lnTo>
                <a:lnTo>
                  <a:pt x="3804" y="7010"/>
                </a:lnTo>
                <a:lnTo>
                  <a:pt x="3802" y="7012"/>
                </a:lnTo>
                <a:lnTo>
                  <a:pt x="3800" y="7016"/>
                </a:lnTo>
                <a:lnTo>
                  <a:pt x="3800" y="7026"/>
                </a:lnTo>
                <a:lnTo>
                  <a:pt x="3798" y="7042"/>
                </a:lnTo>
                <a:lnTo>
                  <a:pt x="3796" y="7054"/>
                </a:lnTo>
                <a:lnTo>
                  <a:pt x="3790" y="7068"/>
                </a:lnTo>
                <a:lnTo>
                  <a:pt x="3790" y="7074"/>
                </a:lnTo>
                <a:lnTo>
                  <a:pt x="3790" y="7080"/>
                </a:lnTo>
                <a:lnTo>
                  <a:pt x="3790" y="7086"/>
                </a:lnTo>
                <a:lnTo>
                  <a:pt x="3794" y="7096"/>
                </a:lnTo>
                <a:lnTo>
                  <a:pt x="3798" y="7104"/>
                </a:lnTo>
                <a:lnTo>
                  <a:pt x="3804" y="7112"/>
                </a:lnTo>
                <a:lnTo>
                  <a:pt x="3808" y="7116"/>
                </a:lnTo>
                <a:lnTo>
                  <a:pt x="3814" y="7118"/>
                </a:lnTo>
                <a:lnTo>
                  <a:pt x="3818" y="7116"/>
                </a:lnTo>
                <a:lnTo>
                  <a:pt x="3820" y="7116"/>
                </a:lnTo>
                <a:lnTo>
                  <a:pt x="3824" y="7112"/>
                </a:lnTo>
                <a:lnTo>
                  <a:pt x="3826" y="7108"/>
                </a:lnTo>
                <a:lnTo>
                  <a:pt x="3830" y="7100"/>
                </a:lnTo>
                <a:lnTo>
                  <a:pt x="3832" y="7100"/>
                </a:lnTo>
                <a:lnTo>
                  <a:pt x="3834" y="7100"/>
                </a:lnTo>
                <a:lnTo>
                  <a:pt x="3838" y="7106"/>
                </a:lnTo>
                <a:lnTo>
                  <a:pt x="3842" y="7110"/>
                </a:lnTo>
                <a:lnTo>
                  <a:pt x="3846" y="7112"/>
                </a:lnTo>
                <a:lnTo>
                  <a:pt x="3848" y="7112"/>
                </a:lnTo>
                <a:lnTo>
                  <a:pt x="3846" y="7116"/>
                </a:lnTo>
                <a:lnTo>
                  <a:pt x="3840" y="7122"/>
                </a:lnTo>
                <a:lnTo>
                  <a:pt x="3836" y="7126"/>
                </a:lnTo>
                <a:lnTo>
                  <a:pt x="3836" y="7128"/>
                </a:lnTo>
                <a:lnTo>
                  <a:pt x="3842" y="7130"/>
                </a:lnTo>
                <a:lnTo>
                  <a:pt x="3846" y="7132"/>
                </a:lnTo>
                <a:lnTo>
                  <a:pt x="3850" y="7134"/>
                </a:lnTo>
                <a:lnTo>
                  <a:pt x="3852" y="7138"/>
                </a:lnTo>
                <a:lnTo>
                  <a:pt x="3854" y="7142"/>
                </a:lnTo>
                <a:lnTo>
                  <a:pt x="3852" y="7148"/>
                </a:lnTo>
                <a:lnTo>
                  <a:pt x="3850" y="7150"/>
                </a:lnTo>
                <a:lnTo>
                  <a:pt x="3848" y="7148"/>
                </a:lnTo>
                <a:lnTo>
                  <a:pt x="3844" y="7142"/>
                </a:lnTo>
                <a:lnTo>
                  <a:pt x="3840" y="7140"/>
                </a:lnTo>
                <a:lnTo>
                  <a:pt x="3838" y="7144"/>
                </a:lnTo>
                <a:lnTo>
                  <a:pt x="3838" y="7150"/>
                </a:lnTo>
                <a:lnTo>
                  <a:pt x="3840" y="7156"/>
                </a:lnTo>
                <a:lnTo>
                  <a:pt x="3838" y="7160"/>
                </a:lnTo>
                <a:lnTo>
                  <a:pt x="3836" y="7166"/>
                </a:lnTo>
                <a:lnTo>
                  <a:pt x="3838" y="7176"/>
                </a:lnTo>
                <a:lnTo>
                  <a:pt x="3840" y="7182"/>
                </a:lnTo>
                <a:lnTo>
                  <a:pt x="3838" y="7188"/>
                </a:lnTo>
                <a:lnTo>
                  <a:pt x="3832" y="7196"/>
                </a:lnTo>
                <a:lnTo>
                  <a:pt x="3826" y="7202"/>
                </a:lnTo>
                <a:lnTo>
                  <a:pt x="3826" y="7208"/>
                </a:lnTo>
                <a:lnTo>
                  <a:pt x="3826" y="7212"/>
                </a:lnTo>
                <a:lnTo>
                  <a:pt x="3830" y="7224"/>
                </a:lnTo>
                <a:lnTo>
                  <a:pt x="3830" y="7234"/>
                </a:lnTo>
                <a:lnTo>
                  <a:pt x="3826" y="7242"/>
                </a:lnTo>
                <a:lnTo>
                  <a:pt x="3822" y="7248"/>
                </a:lnTo>
                <a:lnTo>
                  <a:pt x="3820" y="7250"/>
                </a:lnTo>
                <a:lnTo>
                  <a:pt x="3822" y="7254"/>
                </a:lnTo>
                <a:lnTo>
                  <a:pt x="3826" y="7256"/>
                </a:lnTo>
                <a:lnTo>
                  <a:pt x="3832" y="7258"/>
                </a:lnTo>
                <a:lnTo>
                  <a:pt x="3840" y="7262"/>
                </a:lnTo>
                <a:lnTo>
                  <a:pt x="3844" y="7266"/>
                </a:lnTo>
                <a:lnTo>
                  <a:pt x="3844" y="7272"/>
                </a:lnTo>
                <a:lnTo>
                  <a:pt x="3842" y="7280"/>
                </a:lnTo>
                <a:lnTo>
                  <a:pt x="3838" y="7286"/>
                </a:lnTo>
                <a:lnTo>
                  <a:pt x="3834" y="7292"/>
                </a:lnTo>
                <a:lnTo>
                  <a:pt x="3828" y="7296"/>
                </a:lnTo>
                <a:lnTo>
                  <a:pt x="3822" y="7298"/>
                </a:lnTo>
                <a:lnTo>
                  <a:pt x="3816" y="7302"/>
                </a:lnTo>
                <a:lnTo>
                  <a:pt x="3814" y="7304"/>
                </a:lnTo>
                <a:lnTo>
                  <a:pt x="3816" y="7308"/>
                </a:lnTo>
                <a:lnTo>
                  <a:pt x="3818" y="7312"/>
                </a:lnTo>
                <a:lnTo>
                  <a:pt x="3820" y="7314"/>
                </a:lnTo>
                <a:lnTo>
                  <a:pt x="3820" y="7316"/>
                </a:lnTo>
                <a:lnTo>
                  <a:pt x="3816" y="7318"/>
                </a:lnTo>
                <a:lnTo>
                  <a:pt x="3812" y="7322"/>
                </a:lnTo>
                <a:lnTo>
                  <a:pt x="3808" y="7330"/>
                </a:lnTo>
                <a:lnTo>
                  <a:pt x="3808" y="7336"/>
                </a:lnTo>
                <a:lnTo>
                  <a:pt x="3808" y="7340"/>
                </a:lnTo>
                <a:lnTo>
                  <a:pt x="3808" y="7346"/>
                </a:lnTo>
                <a:lnTo>
                  <a:pt x="3806" y="7356"/>
                </a:lnTo>
                <a:lnTo>
                  <a:pt x="3804" y="7370"/>
                </a:lnTo>
                <a:lnTo>
                  <a:pt x="3804" y="7378"/>
                </a:lnTo>
                <a:lnTo>
                  <a:pt x="3802" y="7384"/>
                </a:lnTo>
                <a:lnTo>
                  <a:pt x="3798" y="7388"/>
                </a:lnTo>
                <a:lnTo>
                  <a:pt x="3794" y="7390"/>
                </a:lnTo>
                <a:lnTo>
                  <a:pt x="3796" y="7382"/>
                </a:lnTo>
                <a:lnTo>
                  <a:pt x="3796" y="7372"/>
                </a:lnTo>
                <a:lnTo>
                  <a:pt x="3796" y="7366"/>
                </a:lnTo>
                <a:lnTo>
                  <a:pt x="3792" y="7364"/>
                </a:lnTo>
                <a:lnTo>
                  <a:pt x="3788" y="7360"/>
                </a:lnTo>
                <a:lnTo>
                  <a:pt x="3786" y="7358"/>
                </a:lnTo>
                <a:lnTo>
                  <a:pt x="3786" y="7352"/>
                </a:lnTo>
                <a:lnTo>
                  <a:pt x="3786" y="7346"/>
                </a:lnTo>
                <a:lnTo>
                  <a:pt x="3784" y="7346"/>
                </a:lnTo>
                <a:lnTo>
                  <a:pt x="3780" y="7346"/>
                </a:lnTo>
                <a:lnTo>
                  <a:pt x="3772" y="7346"/>
                </a:lnTo>
                <a:lnTo>
                  <a:pt x="3772" y="7348"/>
                </a:lnTo>
                <a:lnTo>
                  <a:pt x="3770" y="7350"/>
                </a:lnTo>
                <a:lnTo>
                  <a:pt x="3766" y="7348"/>
                </a:lnTo>
                <a:lnTo>
                  <a:pt x="3764" y="7346"/>
                </a:lnTo>
                <a:lnTo>
                  <a:pt x="3762" y="7346"/>
                </a:lnTo>
                <a:lnTo>
                  <a:pt x="3762" y="7352"/>
                </a:lnTo>
                <a:lnTo>
                  <a:pt x="3762" y="7354"/>
                </a:lnTo>
                <a:lnTo>
                  <a:pt x="3760" y="7360"/>
                </a:lnTo>
                <a:lnTo>
                  <a:pt x="3756" y="7364"/>
                </a:lnTo>
                <a:lnTo>
                  <a:pt x="3750" y="7368"/>
                </a:lnTo>
                <a:lnTo>
                  <a:pt x="3736" y="7378"/>
                </a:lnTo>
                <a:lnTo>
                  <a:pt x="3724" y="7386"/>
                </a:lnTo>
                <a:lnTo>
                  <a:pt x="3722" y="7390"/>
                </a:lnTo>
                <a:lnTo>
                  <a:pt x="3720" y="7394"/>
                </a:lnTo>
                <a:lnTo>
                  <a:pt x="3720" y="7398"/>
                </a:lnTo>
                <a:lnTo>
                  <a:pt x="3722" y="7402"/>
                </a:lnTo>
                <a:lnTo>
                  <a:pt x="3728" y="7408"/>
                </a:lnTo>
                <a:lnTo>
                  <a:pt x="3732" y="7410"/>
                </a:lnTo>
                <a:lnTo>
                  <a:pt x="3734" y="7406"/>
                </a:lnTo>
                <a:lnTo>
                  <a:pt x="3734" y="7400"/>
                </a:lnTo>
                <a:lnTo>
                  <a:pt x="3736" y="7392"/>
                </a:lnTo>
                <a:lnTo>
                  <a:pt x="3738" y="7390"/>
                </a:lnTo>
                <a:lnTo>
                  <a:pt x="3742" y="7388"/>
                </a:lnTo>
                <a:lnTo>
                  <a:pt x="3744" y="7390"/>
                </a:lnTo>
                <a:lnTo>
                  <a:pt x="3748" y="7396"/>
                </a:lnTo>
                <a:lnTo>
                  <a:pt x="3752" y="7402"/>
                </a:lnTo>
                <a:lnTo>
                  <a:pt x="3760" y="7406"/>
                </a:lnTo>
                <a:lnTo>
                  <a:pt x="3768" y="7408"/>
                </a:lnTo>
                <a:lnTo>
                  <a:pt x="3770" y="7406"/>
                </a:lnTo>
                <a:lnTo>
                  <a:pt x="3772" y="7404"/>
                </a:lnTo>
                <a:lnTo>
                  <a:pt x="3772" y="7400"/>
                </a:lnTo>
                <a:lnTo>
                  <a:pt x="3776" y="7400"/>
                </a:lnTo>
                <a:lnTo>
                  <a:pt x="3778" y="7402"/>
                </a:lnTo>
                <a:lnTo>
                  <a:pt x="3782" y="7406"/>
                </a:lnTo>
                <a:lnTo>
                  <a:pt x="3786" y="7410"/>
                </a:lnTo>
                <a:lnTo>
                  <a:pt x="3790" y="7412"/>
                </a:lnTo>
                <a:lnTo>
                  <a:pt x="3792" y="7414"/>
                </a:lnTo>
                <a:lnTo>
                  <a:pt x="3792" y="7420"/>
                </a:lnTo>
                <a:lnTo>
                  <a:pt x="3790" y="7422"/>
                </a:lnTo>
                <a:lnTo>
                  <a:pt x="3788" y="7424"/>
                </a:lnTo>
                <a:lnTo>
                  <a:pt x="3784" y="7426"/>
                </a:lnTo>
                <a:lnTo>
                  <a:pt x="3778" y="7426"/>
                </a:lnTo>
                <a:lnTo>
                  <a:pt x="3774" y="7428"/>
                </a:lnTo>
                <a:lnTo>
                  <a:pt x="3772" y="7432"/>
                </a:lnTo>
                <a:lnTo>
                  <a:pt x="3770" y="7436"/>
                </a:lnTo>
                <a:lnTo>
                  <a:pt x="3772" y="7440"/>
                </a:lnTo>
                <a:lnTo>
                  <a:pt x="3776" y="7444"/>
                </a:lnTo>
                <a:lnTo>
                  <a:pt x="3780" y="7446"/>
                </a:lnTo>
                <a:lnTo>
                  <a:pt x="3778" y="7446"/>
                </a:lnTo>
                <a:lnTo>
                  <a:pt x="3770" y="7446"/>
                </a:lnTo>
                <a:lnTo>
                  <a:pt x="3766" y="7446"/>
                </a:lnTo>
                <a:lnTo>
                  <a:pt x="3764" y="7450"/>
                </a:lnTo>
                <a:lnTo>
                  <a:pt x="3762" y="7454"/>
                </a:lnTo>
                <a:lnTo>
                  <a:pt x="3764" y="7458"/>
                </a:lnTo>
                <a:lnTo>
                  <a:pt x="3770" y="7458"/>
                </a:lnTo>
                <a:lnTo>
                  <a:pt x="3778" y="7458"/>
                </a:lnTo>
                <a:lnTo>
                  <a:pt x="3786" y="7458"/>
                </a:lnTo>
                <a:lnTo>
                  <a:pt x="3794" y="7460"/>
                </a:lnTo>
                <a:lnTo>
                  <a:pt x="3796" y="7460"/>
                </a:lnTo>
                <a:lnTo>
                  <a:pt x="3798" y="7460"/>
                </a:lnTo>
                <a:lnTo>
                  <a:pt x="3800" y="7458"/>
                </a:lnTo>
                <a:lnTo>
                  <a:pt x="3800" y="7456"/>
                </a:lnTo>
                <a:lnTo>
                  <a:pt x="3802" y="7456"/>
                </a:lnTo>
                <a:lnTo>
                  <a:pt x="3806" y="7458"/>
                </a:lnTo>
                <a:lnTo>
                  <a:pt x="3808" y="7464"/>
                </a:lnTo>
                <a:lnTo>
                  <a:pt x="3808" y="7466"/>
                </a:lnTo>
                <a:lnTo>
                  <a:pt x="3806" y="7466"/>
                </a:lnTo>
                <a:lnTo>
                  <a:pt x="3806" y="7468"/>
                </a:lnTo>
                <a:lnTo>
                  <a:pt x="3806" y="7472"/>
                </a:lnTo>
                <a:lnTo>
                  <a:pt x="3810" y="7478"/>
                </a:lnTo>
                <a:lnTo>
                  <a:pt x="3814" y="7484"/>
                </a:lnTo>
                <a:lnTo>
                  <a:pt x="3810" y="7484"/>
                </a:lnTo>
                <a:lnTo>
                  <a:pt x="3796" y="7474"/>
                </a:lnTo>
                <a:lnTo>
                  <a:pt x="3790" y="7472"/>
                </a:lnTo>
                <a:lnTo>
                  <a:pt x="3784" y="7470"/>
                </a:lnTo>
                <a:lnTo>
                  <a:pt x="3768" y="7470"/>
                </a:lnTo>
                <a:lnTo>
                  <a:pt x="3764" y="7472"/>
                </a:lnTo>
                <a:lnTo>
                  <a:pt x="3762" y="7472"/>
                </a:lnTo>
                <a:lnTo>
                  <a:pt x="3764" y="7474"/>
                </a:lnTo>
                <a:lnTo>
                  <a:pt x="3766" y="7476"/>
                </a:lnTo>
                <a:lnTo>
                  <a:pt x="3768" y="7476"/>
                </a:lnTo>
                <a:lnTo>
                  <a:pt x="3770" y="7476"/>
                </a:lnTo>
                <a:lnTo>
                  <a:pt x="3772" y="7478"/>
                </a:lnTo>
                <a:lnTo>
                  <a:pt x="3774" y="7484"/>
                </a:lnTo>
                <a:lnTo>
                  <a:pt x="3778" y="7488"/>
                </a:lnTo>
                <a:lnTo>
                  <a:pt x="3788" y="7494"/>
                </a:lnTo>
                <a:lnTo>
                  <a:pt x="3792" y="7496"/>
                </a:lnTo>
                <a:lnTo>
                  <a:pt x="3790" y="7500"/>
                </a:lnTo>
                <a:lnTo>
                  <a:pt x="3790" y="7502"/>
                </a:lnTo>
                <a:lnTo>
                  <a:pt x="3790" y="7504"/>
                </a:lnTo>
                <a:lnTo>
                  <a:pt x="3784" y="7500"/>
                </a:lnTo>
                <a:lnTo>
                  <a:pt x="3780" y="7500"/>
                </a:lnTo>
                <a:lnTo>
                  <a:pt x="3778" y="7500"/>
                </a:lnTo>
                <a:lnTo>
                  <a:pt x="3776" y="7504"/>
                </a:lnTo>
                <a:lnTo>
                  <a:pt x="3772" y="7516"/>
                </a:lnTo>
                <a:lnTo>
                  <a:pt x="3772" y="7522"/>
                </a:lnTo>
                <a:lnTo>
                  <a:pt x="3772" y="7530"/>
                </a:lnTo>
                <a:lnTo>
                  <a:pt x="3774" y="7550"/>
                </a:lnTo>
                <a:lnTo>
                  <a:pt x="3776" y="7558"/>
                </a:lnTo>
                <a:lnTo>
                  <a:pt x="3778" y="7560"/>
                </a:lnTo>
                <a:lnTo>
                  <a:pt x="3780" y="7560"/>
                </a:lnTo>
                <a:lnTo>
                  <a:pt x="3780" y="7558"/>
                </a:lnTo>
                <a:lnTo>
                  <a:pt x="3782" y="7552"/>
                </a:lnTo>
                <a:lnTo>
                  <a:pt x="3784" y="7544"/>
                </a:lnTo>
                <a:lnTo>
                  <a:pt x="3786" y="7538"/>
                </a:lnTo>
                <a:lnTo>
                  <a:pt x="3788" y="7538"/>
                </a:lnTo>
                <a:lnTo>
                  <a:pt x="3788" y="7542"/>
                </a:lnTo>
                <a:lnTo>
                  <a:pt x="3788" y="7546"/>
                </a:lnTo>
                <a:lnTo>
                  <a:pt x="3788" y="7554"/>
                </a:lnTo>
                <a:lnTo>
                  <a:pt x="3790" y="7560"/>
                </a:lnTo>
                <a:lnTo>
                  <a:pt x="3794" y="7566"/>
                </a:lnTo>
                <a:lnTo>
                  <a:pt x="3796" y="7568"/>
                </a:lnTo>
                <a:lnTo>
                  <a:pt x="3792" y="7566"/>
                </a:lnTo>
                <a:lnTo>
                  <a:pt x="3786" y="7564"/>
                </a:lnTo>
                <a:lnTo>
                  <a:pt x="3780" y="7564"/>
                </a:lnTo>
                <a:lnTo>
                  <a:pt x="3778" y="7568"/>
                </a:lnTo>
                <a:lnTo>
                  <a:pt x="3778" y="7570"/>
                </a:lnTo>
                <a:lnTo>
                  <a:pt x="3780" y="7574"/>
                </a:lnTo>
                <a:lnTo>
                  <a:pt x="3778" y="7576"/>
                </a:lnTo>
                <a:lnTo>
                  <a:pt x="3776" y="7578"/>
                </a:lnTo>
                <a:lnTo>
                  <a:pt x="3780" y="7582"/>
                </a:lnTo>
                <a:lnTo>
                  <a:pt x="3792" y="7588"/>
                </a:lnTo>
                <a:lnTo>
                  <a:pt x="3792" y="7590"/>
                </a:lnTo>
                <a:lnTo>
                  <a:pt x="3784" y="7588"/>
                </a:lnTo>
                <a:lnTo>
                  <a:pt x="3776" y="7588"/>
                </a:lnTo>
                <a:lnTo>
                  <a:pt x="3776" y="7590"/>
                </a:lnTo>
                <a:lnTo>
                  <a:pt x="3784" y="7600"/>
                </a:lnTo>
                <a:lnTo>
                  <a:pt x="3788" y="7604"/>
                </a:lnTo>
                <a:lnTo>
                  <a:pt x="3786" y="7604"/>
                </a:lnTo>
                <a:lnTo>
                  <a:pt x="3776" y="7598"/>
                </a:lnTo>
                <a:lnTo>
                  <a:pt x="3770" y="7596"/>
                </a:lnTo>
                <a:lnTo>
                  <a:pt x="3764" y="7596"/>
                </a:lnTo>
                <a:lnTo>
                  <a:pt x="3760" y="7598"/>
                </a:lnTo>
                <a:lnTo>
                  <a:pt x="3762" y="7600"/>
                </a:lnTo>
                <a:lnTo>
                  <a:pt x="3764" y="7600"/>
                </a:lnTo>
                <a:lnTo>
                  <a:pt x="3768" y="7604"/>
                </a:lnTo>
                <a:lnTo>
                  <a:pt x="3770" y="7606"/>
                </a:lnTo>
                <a:lnTo>
                  <a:pt x="3772" y="7610"/>
                </a:lnTo>
                <a:lnTo>
                  <a:pt x="3774" y="7612"/>
                </a:lnTo>
                <a:lnTo>
                  <a:pt x="3778" y="7614"/>
                </a:lnTo>
                <a:lnTo>
                  <a:pt x="3782" y="7612"/>
                </a:lnTo>
                <a:lnTo>
                  <a:pt x="3784" y="7614"/>
                </a:lnTo>
                <a:lnTo>
                  <a:pt x="3788" y="7616"/>
                </a:lnTo>
                <a:lnTo>
                  <a:pt x="3792" y="7620"/>
                </a:lnTo>
                <a:lnTo>
                  <a:pt x="3792" y="7622"/>
                </a:lnTo>
                <a:lnTo>
                  <a:pt x="3784" y="7620"/>
                </a:lnTo>
                <a:lnTo>
                  <a:pt x="3782" y="7620"/>
                </a:lnTo>
                <a:lnTo>
                  <a:pt x="3780" y="7620"/>
                </a:lnTo>
                <a:lnTo>
                  <a:pt x="3784" y="7630"/>
                </a:lnTo>
                <a:lnTo>
                  <a:pt x="3788" y="7636"/>
                </a:lnTo>
                <a:lnTo>
                  <a:pt x="3790" y="7636"/>
                </a:lnTo>
                <a:lnTo>
                  <a:pt x="3794" y="7632"/>
                </a:lnTo>
                <a:lnTo>
                  <a:pt x="3798" y="7624"/>
                </a:lnTo>
                <a:lnTo>
                  <a:pt x="3802" y="7616"/>
                </a:lnTo>
                <a:lnTo>
                  <a:pt x="3804" y="7614"/>
                </a:lnTo>
                <a:lnTo>
                  <a:pt x="3804" y="7618"/>
                </a:lnTo>
                <a:lnTo>
                  <a:pt x="3802" y="7626"/>
                </a:lnTo>
                <a:lnTo>
                  <a:pt x="3796" y="7638"/>
                </a:lnTo>
                <a:lnTo>
                  <a:pt x="3794" y="7640"/>
                </a:lnTo>
                <a:lnTo>
                  <a:pt x="3790" y="7642"/>
                </a:lnTo>
                <a:lnTo>
                  <a:pt x="3784" y="7640"/>
                </a:lnTo>
                <a:lnTo>
                  <a:pt x="3782" y="7642"/>
                </a:lnTo>
                <a:lnTo>
                  <a:pt x="3782" y="7644"/>
                </a:lnTo>
                <a:lnTo>
                  <a:pt x="3782" y="7648"/>
                </a:lnTo>
                <a:lnTo>
                  <a:pt x="3782" y="7650"/>
                </a:lnTo>
                <a:lnTo>
                  <a:pt x="3784" y="7650"/>
                </a:lnTo>
                <a:lnTo>
                  <a:pt x="3784" y="7654"/>
                </a:lnTo>
                <a:lnTo>
                  <a:pt x="3784" y="7660"/>
                </a:lnTo>
                <a:lnTo>
                  <a:pt x="3786" y="7660"/>
                </a:lnTo>
                <a:lnTo>
                  <a:pt x="3788" y="7658"/>
                </a:lnTo>
                <a:lnTo>
                  <a:pt x="3792" y="7660"/>
                </a:lnTo>
                <a:lnTo>
                  <a:pt x="3798" y="7662"/>
                </a:lnTo>
                <a:lnTo>
                  <a:pt x="3802" y="7670"/>
                </a:lnTo>
                <a:lnTo>
                  <a:pt x="3804" y="7676"/>
                </a:lnTo>
                <a:lnTo>
                  <a:pt x="3804" y="7680"/>
                </a:lnTo>
                <a:lnTo>
                  <a:pt x="3802" y="7680"/>
                </a:lnTo>
                <a:lnTo>
                  <a:pt x="3798" y="7676"/>
                </a:lnTo>
                <a:lnTo>
                  <a:pt x="3796" y="7672"/>
                </a:lnTo>
                <a:lnTo>
                  <a:pt x="3792" y="7672"/>
                </a:lnTo>
                <a:lnTo>
                  <a:pt x="3792" y="7674"/>
                </a:lnTo>
                <a:lnTo>
                  <a:pt x="3794" y="7678"/>
                </a:lnTo>
                <a:lnTo>
                  <a:pt x="3794" y="7682"/>
                </a:lnTo>
                <a:lnTo>
                  <a:pt x="3794" y="7684"/>
                </a:lnTo>
                <a:lnTo>
                  <a:pt x="3794" y="7688"/>
                </a:lnTo>
                <a:lnTo>
                  <a:pt x="3796" y="7692"/>
                </a:lnTo>
                <a:lnTo>
                  <a:pt x="3798" y="7694"/>
                </a:lnTo>
                <a:lnTo>
                  <a:pt x="3800" y="7694"/>
                </a:lnTo>
                <a:lnTo>
                  <a:pt x="3802" y="7692"/>
                </a:lnTo>
                <a:lnTo>
                  <a:pt x="3806" y="7690"/>
                </a:lnTo>
                <a:lnTo>
                  <a:pt x="3808" y="7692"/>
                </a:lnTo>
                <a:lnTo>
                  <a:pt x="3810" y="7700"/>
                </a:lnTo>
                <a:lnTo>
                  <a:pt x="3806" y="7700"/>
                </a:lnTo>
                <a:lnTo>
                  <a:pt x="3804" y="7700"/>
                </a:lnTo>
                <a:lnTo>
                  <a:pt x="3806" y="7702"/>
                </a:lnTo>
                <a:lnTo>
                  <a:pt x="3810" y="7708"/>
                </a:lnTo>
                <a:lnTo>
                  <a:pt x="3816" y="7714"/>
                </a:lnTo>
                <a:lnTo>
                  <a:pt x="3818" y="7716"/>
                </a:lnTo>
                <a:lnTo>
                  <a:pt x="3820" y="7714"/>
                </a:lnTo>
                <a:lnTo>
                  <a:pt x="3824" y="7706"/>
                </a:lnTo>
                <a:lnTo>
                  <a:pt x="3826" y="7702"/>
                </a:lnTo>
                <a:lnTo>
                  <a:pt x="3828" y="7700"/>
                </a:lnTo>
                <a:lnTo>
                  <a:pt x="3830" y="7698"/>
                </a:lnTo>
                <a:lnTo>
                  <a:pt x="3830" y="7696"/>
                </a:lnTo>
                <a:lnTo>
                  <a:pt x="3832" y="7694"/>
                </a:lnTo>
                <a:lnTo>
                  <a:pt x="3838" y="7696"/>
                </a:lnTo>
                <a:lnTo>
                  <a:pt x="3846" y="7696"/>
                </a:lnTo>
                <a:lnTo>
                  <a:pt x="3846" y="7694"/>
                </a:lnTo>
                <a:lnTo>
                  <a:pt x="3846" y="7692"/>
                </a:lnTo>
                <a:lnTo>
                  <a:pt x="3840" y="7688"/>
                </a:lnTo>
                <a:lnTo>
                  <a:pt x="3832" y="7682"/>
                </a:lnTo>
                <a:lnTo>
                  <a:pt x="3822" y="7678"/>
                </a:lnTo>
                <a:lnTo>
                  <a:pt x="3820" y="7674"/>
                </a:lnTo>
                <a:lnTo>
                  <a:pt x="3824" y="7674"/>
                </a:lnTo>
                <a:lnTo>
                  <a:pt x="3832" y="7678"/>
                </a:lnTo>
                <a:lnTo>
                  <a:pt x="3846" y="7686"/>
                </a:lnTo>
                <a:lnTo>
                  <a:pt x="3850" y="7690"/>
                </a:lnTo>
                <a:lnTo>
                  <a:pt x="3852" y="7698"/>
                </a:lnTo>
                <a:lnTo>
                  <a:pt x="3850" y="7704"/>
                </a:lnTo>
                <a:lnTo>
                  <a:pt x="3846" y="7706"/>
                </a:lnTo>
                <a:lnTo>
                  <a:pt x="3844" y="7708"/>
                </a:lnTo>
                <a:lnTo>
                  <a:pt x="3846" y="7714"/>
                </a:lnTo>
                <a:lnTo>
                  <a:pt x="3848" y="7716"/>
                </a:lnTo>
                <a:lnTo>
                  <a:pt x="3844" y="7710"/>
                </a:lnTo>
                <a:lnTo>
                  <a:pt x="3838" y="7706"/>
                </a:lnTo>
                <a:lnTo>
                  <a:pt x="3836" y="7706"/>
                </a:lnTo>
                <a:lnTo>
                  <a:pt x="3834" y="7708"/>
                </a:lnTo>
                <a:lnTo>
                  <a:pt x="3832" y="7720"/>
                </a:lnTo>
                <a:lnTo>
                  <a:pt x="3830" y="7720"/>
                </a:lnTo>
                <a:lnTo>
                  <a:pt x="3830" y="7718"/>
                </a:lnTo>
                <a:lnTo>
                  <a:pt x="3828" y="7714"/>
                </a:lnTo>
                <a:lnTo>
                  <a:pt x="3826" y="7714"/>
                </a:lnTo>
                <a:lnTo>
                  <a:pt x="3820" y="7722"/>
                </a:lnTo>
                <a:lnTo>
                  <a:pt x="3818" y="7724"/>
                </a:lnTo>
                <a:lnTo>
                  <a:pt x="3816" y="7722"/>
                </a:lnTo>
                <a:lnTo>
                  <a:pt x="3812" y="7718"/>
                </a:lnTo>
                <a:lnTo>
                  <a:pt x="3808" y="7714"/>
                </a:lnTo>
                <a:lnTo>
                  <a:pt x="3802" y="7710"/>
                </a:lnTo>
                <a:lnTo>
                  <a:pt x="3800" y="7710"/>
                </a:lnTo>
                <a:lnTo>
                  <a:pt x="3800" y="7712"/>
                </a:lnTo>
                <a:lnTo>
                  <a:pt x="3802" y="7714"/>
                </a:lnTo>
                <a:lnTo>
                  <a:pt x="3806" y="7720"/>
                </a:lnTo>
                <a:lnTo>
                  <a:pt x="3806" y="7724"/>
                </a:lnTo>
                <a:lnTo>
                  <a:pt x="3806" y="7726"/>
                </a:lnTo>
                <a:lnTo>
                  <a:pt x="3802" y="7732"/>
                </a:lnTo>
                <a:lnTo>
                  <a:pt x="3806" y="7734"/>
                </a:lnTo>
                <a:lnTo>
                  <a:pt x="3808" y="7736"/>
                </a:lnTo>
                <a:lnTo>
                  <a:pt x="3806" y="7740"/>
                </a:lnTo>
                <a:lnTo>
                  <a:pt x="3802" y="7746"/>
                </a:lnTo>
                <a:lnTo>
                  <a:pt x="3802" y="7752"/>
                </a:lnTo>
                <a:lnTo>
                  <a:pt x="3804" y="7752"/>
                </a:lnTo>
                <a:lnTo>
                  <a:pt x="3810" y="7748"/>
                </a:lnTo>
                <a:lnTo>
                  <a:pt x="3812" y="7746"/>
                </a:lnTo>
                <a:lnTo>
                  <a:pt x="3816" y="7746"/>
                </a:lnTo>
                <a:lnTo>
                  <a:pt x="3820" y="7750"/>
                </a:lnTo>
                <a:lnTo>
                  <a:pt x="3820" y="7754"/>
                </a:lnTo>
                <a:lnTo>
                  <a:pt x="3818" y="7756"/>
                </a:lnTo>
                <a:lnTo>
                  <a:pt x="3816" y="7756"/>
                </a:lnTo>
                <a:lnTo>
                  <a:pt x="3812" y="7756"/>
                </a:lnTo>
                <a:lnTo>
                  <a:pt x="3812" y="7758"/>
                </a:lnTo>
                <a:lnTo>
                  <a:pt x="3818" y="7762"/>
                </a:lnTo>
                <a:lnTo>
                  <a:pt x="3818" y="7764"/>
                </a:lnTo>
                <a:lnTo>
                  <a:pt x="3818" y="7766"/>
                </a:lnTo>
                <a:lnTo>
                  <a:pt x="3814" y="7768"/>
                </a:lnTo>
                <a:lnTo>
                  <a:pt x="3812" y="7770"/>
                </a:lnTo>
                <a:lnTo>
                  <a:pt x="3816" y="7772"/>
                </a:lnTo>
                <a:lnTo>
                  <a:pt x="3824" y="7774"/>
                </a:lnTo>
                <a:lnTo>
                  <a:pt x="3828" y="7772"/>
                </a:lnTo>
                <a:lnTo>
                  <a:pt x="3830" y="7768"/>
                </a:lnTo>
                <a:lnTo>
                  <a:pt x="3830" y="7762"/>
                </a:lnTo>
                <a:lnTo>
                  <a:pt x="3830" y="7760"/>
                </a:lnTo>
                <a:lnTo>
                  <a:pt x="3832" y="7756"/>
                </a:lnTo>
                <a:lnTo>
                  <a:pt x="3836" y="7754"/>
                </a:lnTo>
                <a:lnTo>
                  <a:pt x="3840" y="7752"/>
                </a:lnTo>
                <a:lnTo>
                  <a:pt x="3842" y="7750"/>
                </a:lnTo>
                <a:lnTo>
                  <a:pt x="3842" y="7748"/>
                </a:lnTo>
                <a:lnTo>
                  <a:pt x="3840" y="7744"/>
                </a:lnTo>
                <a:lnTo>
                  <a:pt x="3836" y="7742"/>
                </a:lnTo>
                <a:lnTo>
                  <a:pt x="3840" y="7740"/>
                </a:lnTo>
                <a:lnTo>
                  <a:pt x="3848" y="7742"/>
                </a:lnTo>
                <a:lnTo>
                  <a:pt x="3850" y="7744"/>
                </a:lnTo>
                <a:lnTo>
                  <a:pt x="3852" y="7746"/>
                </a:lnTo>
                <a:lnTo>
                  <a:pt x="3856" y="7744"/>
                </a:lnTo>
                <a:lnTo>
                  <a:pt x="3860" y="7740"/>
                </a:lnTo>
                <a:lnTo>
                  <a:pt x="3864" y="7740"/>
                </a:lnTo>
                <a:lnTo>
                  <a:pt x="3878" y="7740"/>
                </a:lnTo>
                <a:lnTo>
                  <a:pt x="3888" y="7742"/>
                </a:lnTo>
                <a:lnTo>
                  <a:pt x="3892" y="7744"/>
                </a:lnTo>
                <a:lnTo>
                  <a:pt x="3892" y="7746"/>
                </a:lnTo>
                <a:lnTo>
                  <a:pt x="3888" y="7750"/>
                </a:lnTo>
                <a:lnTo>
                  <a:pt x="3884" y="7750"/>
                </a:lnTo>
                <a:lnTo>
                  <a:pt x="3876" y="7750"/>
                </a:lnTo>
                <a:lnTo>
                  <a:pt x="3868" y="7748"/>
                </a:lnTo>
                <a:lnTo>
                  <a:pt x="3864" y="7748"/>
                </a:lnTo>
                <a:lnTo>
                  <a:pt x="3862" y="7748"/>
                </a:lnTo>
                <a:lnTo>
                  <a:pt x="3858" y="7754"/>
                </a:lnTo>
                <a:lnTo>
                  <a:pt x="3854" y="7760"/>
                </a:lnTo>
                <a:lnTo>
                  <a:pt x="3852" y="7760"/>
                </a:lnTo>
                <a:lnTo>
                  <a:pt x="3850" y="7758"/>
                </a:lnTo>
                <a:lnTo>
                  <a:pt x="3844" y="7756"/>
                </a:lnTo>
                <a:lnTo>
                  <a:pt x="3838" y="7756"/>
                </a:lnTo>
                <a:lnTo>
                  <a:pt x="3834" y="7762"/>
                </a:lnTo>
                <a:lnTo>
                  <a:pt x="3834" y="7766"/>
                </a:lnTo>
                <a:lnTo>
                  <a:pt x="3836" y="7772"/>
                </a:lnTo>
                <a:lnTo>
                  <a:pt x="3834" y="7774"/>
                </a:lnTo>
                <a:lnTo>
                  <a:pt x="3834" y="7776"/>
                </a:lnTo>
                <a:lnTo>
                  <a:pt x="3836" y="7778"/>
                </a:lnTo>
                <a:lnTo>
                  <a:pt x="3838" y="7782"/>
                </a:lnTo>
                <a:lnTo>
                  <a:pt x="3836" y="7782"/>
                </a:lnTo>
                <a:lnTo>
                  <a:pt x="3830" y="7780"/>
                </a:lnTo>
                <a:lnTo>
                  <a:pt x="3824" y="7780"/>
                </a:lnTo>
                <a:lnTo>
                  <a:pt x="3820" y="7780"/>
                </a:lnTo>
                <a:lnTo>
                  <a:pt x="3824" y="7784"/>
                </a:lnTo>
                <a:lnTo>
                  <a:pt x="3838" y="7794"/>
                </a:lnTo>
                <a:lnTo>
                  <a:pt x="3850" y="7802"/>
                </a:lnTo>
                <a:lnTo>
                  <a:pt x="3852" y="7800"/>
                </a:lnTo>
                <a:lnTo>
                  <a:pt x="3850" y="7796"/>
                </a:lnTo>
                <a:lnTo>
                  <a:pt x="3848" y="7790"/>
                </a:lnTo>
                <a:lnTo>
                  <a:pt x="3850" y="7786"/>
                </a:lnTo>
                <a:lnTo>
                  <a:pt x="3854" y="7782"/>
                </a:lnTo>
                <a:lnTo>
                  <a:pt x="3860" y="7780"/>
                </a:lnTo>
                <a:lnTo>
                  <a:pt x="3860" y="7778"/>
                </a:lnTo>
                <a:lnTo>
                  <a:pt x="3856" y="7774"/>
                </a:lnTo>
                <a:lnTo>
                  <a:pt x="3852" y="7772"/>
                </a:lnTo>
                <a:lnTo>
                  <a:pt x="3858" y="7772"/>
                </a:lnTo>
                <a:lnTo>
                  <a:pt x="3868" y="7774"/>
                </a:lnTo>
                <a:lnTo>
                  <a:pt x="3872" y="7774"/>
                </a:lnTo>
                <a:lnTo>
                  <a:pt x="3874" y="7770"/>
                </a:lnTo>
                <a:lnTo>
                  <a:pt x="3880" y="7766"/>
                </a:lnTo>
                <a:lnTo>
                  <a:pt x="3888" y="7762"/>
                </a:lnTo>
                <a:lnTo>
                  <a:pt x="3894" y="7758"/>
                </a:lnTo>
                <a:lnTo>
                  <a:pt x="3898" y="7756"/>
                </a:lnTo>
                <a:lnTo>
                  <a:pt x="3902" y="7756"/>
                </a:lnTo>
                <a:lnTo>
                  <a:pt x="3904" y="7758"/>
                </a:lnTo>
                <a:lnTo>
                  <a:pt x="3904" y="7762"/>
                </a:lnTo>
                <a:lnTo>
                  <a:pt x="3902" y="7768"/>
                </a:lnTo>
                <a:lnTo>
                  <a:pt x="3896" y="7774"/>
                </a:lnTo>
                <a:lnTo>
                  <a:pt x="3888" y="7780"/>
                </a:lnTo>
                <a:lnTo>
                  <a:pt x="3882" y="7782"/>
                </a:lnTo>
                <a:lnTo>
                  <a:pt x="3880" y="7786"/>
                </a:lnTo>
                <a:lnTo>
                  <a:pt x="3878" y="7788"/>
                </a:lnTo>
                <a:lnTo>
                  <a:pt x="3876" y="7786"/>
                </a:lnTo>
                <a:lnTo>
                  <a:pt x="3872" y="7784"/>
                </a:lnTo>
                <a:lnTo>
                  <a:pt x="3872" y="7786"/>
                </a:lnTo>
                <a:lnTo>
                  <a:pt x="3870" y="7788"/>
                </a:lnTo>
                <a:lnTo>
                  <a:pt x="3866" y="7786"/>
                </a:lnTo>
                <a:lnTo>
                  <a:pt x="3860" y="7786"/>
                </a:lnTo>
                <a:lnTo>
                  <a:pt x="3854" y="7788"/>
                </a:lnTo>
                <a:lnTo>
                  <a:pt x="3854" y="7792"/>
                </a:lnTo>
                <a:lnTo>
                  <a:pt x="3856" y="7796"/>
                </a:lnTo>
                <a:lnTo>
                  <a:pt x="3862" y="7804"/>
                </a:lnTo>
                <a:lnTo>
                  <a:pt x="3868" y="7810"/>
                </a:lnTo>
                <a:lnTo>
                  <a:pt x="3874" y="7814"/>
                </a:lnTo>
                <a:lnTo>
                  <a:pt x="3878" y="7814"/>
                </a:lnTo>
                <a:lnTo>
                  <a:pt x="3882" y="7818"/>
                </a:lnTo>
                <a:lnTo>
                  <a:pt x="3888" y="7820"/>
                </a:lnTo>
                <a:lnTo>
                  <a:pt x="3898" y="7822"/>
                </a:lnTo>
                <a:lnTo>
                  <a:pt x="3906" y="7820"/>
                </a:lnTo>
                <a:lnTo>
                  <a:pt x="3910" y="7818"/>
                </a:lnTo>
                <a:lnTo>
                  <a:pt x="3912" y="7810"/>
                </a:lnTo>
                <a:lnTo>
                  <a:pt x="3912" y="7796"/>
                </a:lnTo>
                <a:lnTo>
                  <a:pt x="3914" y="7782"/>
                </a:lnTo>
                <a:lnTo>
                  <a:pt x="3916" y="7776"/>
                </a:lnTo>
                <a:lnTo>
                  <a:pt x="3918" y="7772"/>
                </a:lnTo>
                <a:lnTo>
                  <a:pt x="3920" y="7762"/>
                </a:lnTo>
                <a:lnTo>
                  <a:pt x="3920" y="7756"/>
                </a:lnTo>
                <a:lnTo>
                  <a:pt x="3922" y="7752"/>
                </a:lnTo>
                <a:lnTo>
                  <a:pt x="3924" y="7750"/>
                </a:lnTo>
                <a:lnTo>
                  <a:pt x="3928" y="7748"/>
                </a:lnTo>
                <a:lnTo>
                  <a:pt x="3936" y="7746"/>
                </a:lnTo>
                <a:lnTo>
                  <a:pt x="3942" y="7746"/>
                </a:lnTo>
                <a:lnTo>
                  <a:pt x="3946" y="7742"/>
                </a:lnTo>
                <a:lnTo>
                  <a:pt x="3950" y="7738"/>
                </a:lnTo>
                <a:lnTo>
                  <a:pt x="3954" y="7738"/>
                </a:lnTo>
                <a:lnTo>
                  <a:pt x="3958" y="7738"/>
                </a:lnTo>
                <a:lnTo>
                  <a:pt x="3962" y="7738"/>
                </a:lnTo>
                <a:lnTo>
                  <a:pt x="3968" y="7734"/>
                </a:lnTo>
                <a:lnTo>
                  <a:pt x="3972" y="7726"/>
                </a:lnTo>
                <a:lnTo>
                  <a:pt x="3978" y="7724"/>
                </a:lnTo>
                <a:lnTo>
                  <a:pt x="3984" y="7724"/>
                </a:lnTo>
                <a:lnTo>
                  <a:pt x="3992" y="7724"/>
                </a:lnTo>
                <a:lnTo>
                  <a:pt x="4006" y="7728"/>
                </a:lnTo>
                <a:lnTo>
                  <a:pt x="4014" y="7732"/>
                </a:lnTo>
                <a:lnTo>
                  <a:pt x="4016" y="7730"/>
                </a:lnTo>
                <a:lnTo>
                  <a:pt x="4014" y="7724"/>
                </a:lnTo>
                <a:lnTo>
                  <a:pt x="4008" y="7712"/>
                </a:lnTo>
                <a:lnTo>
                  <a:pt x="3996" y="7692"/>
                </a:lnTo>
                <a:lnTo>
                  <a:pt x="3992" y="7680"/>
                </a:lnTo>
                <a:lnTo>
                  <a:pt x="3988" y="7666"/>
                </a:lnTo>
                <a:lnTo>
                  <a:pt x="3986" y="7648"/>
                </a:lnTo>
                <a:lnTo>
                  <a:pt x="3986" y="7640"/>
                </a:lnTo>
                <a:lnTo>
                  <a:pt x="3986" y="7630"/>
                </a:lnTo>
                <a:lnTo>
                  <a:pt x="3990" y="7620"/>
                </a:lnTo>
                <a:lnTo>
                  <a:pt x="3996" y="7612"/>
                </a:lnTo>
                <a:lnTo>
                  <a:pt x="4002" y="7606"/>
                </a:lnTo>
                <a:lnTo>
                  <a:pt x="4014" y="7600"/>
                </a:lnTo>
                <a:lnTo>
                  <a:pt x="4024" y="7596"/>
                </a:lnTo>
                <a:lnTo>
                  <a:pt x="4032" y="7592"/>
                </a:lnTo>
                <a:lnTo>
                  <a:pt x="4038" y="7586"/>
                </a:lnTo>
                <a:lnTo>
                  <a:pt x="4042" y="7580"/>
                </a:lnTo>
                <a:lnTo>
                  <a:pt x="4046" y="7564"/>
                </a:lnTo>
                <a:lnTo>
                  <a:pt x="4050" y="7540"/>
                </a:lnTo>
                <a:lnTo>
                  <a:pt x="4054" y="7528"/>
                </a:lnTo>
                <a:lnTo>
                  <a:pt x="4060" y="7518"/>
                </a:lnTo>
                <a:lnTo>
                  <a:pt x="4068" y="7510"/>
                </a:lnTo>
                <a:lnTo>
                  <a:pt x="4076" y="7504"/>
                </a:lnTo>
                <a:lnTo>
                  <a:pt x="4092" y="7496"/>
                </a:lnTo>
                <a:lnTo>
                  <a:pt x="4098" y="7492"/>
                </a:lnTo>
                <a:lnTo>
                  <a:pt x="4102" y="7488"/>
                </a:lnTo>
                <a:lnTo>
                  <a:pt x="4104" y="7484"/>
                </a:lnTo>
                <a:lnTo>
                  <a:pt x="4106" y="7480"/>
                </a:lnTo>
                <a:lnTo>
                  <a:pt x="4114" y="7474"/>
                </a:lnTo>
                <a:lnTo>
                  <a:pt x="4118" y="7470"/>
                </a:lnTo>
                <a:lnTo>
                  <a:pt x="4120" y="7466"/>
                </a:lnTo>
                <a:lnTo>
                  <a:pt x="4118" y="7462"/>
                </a:lnTo>
                <a:lnTo>
                  <a:pt x="4118" y="7458"/>
                </a:lnTo>
                <a:lnTo>
                  <a:pt x="4118" y="7454"/>
                </a:lnTo>
                <a:lnTo>
                  <a:pt x="4120" y="7450"/>
                </a:lnTo>
                <a:lnTo>
                  <a:pt x="4122" y="7442"/>
                </a:lnTo>
                <a:lnTo>
                  <a:pt x="4124" y="7436"/>
                </a:lnTo>
                <a:lnTo>
                  <a:pt x="4122" y="7428"/>
                </a:lnTo>
                <a:lnTo>
                  <a:pt x="4120" y="7422"/>
                </a:lnTo>
                <a:lnTo>
                  <a:pt x="4116" y="7420"/>
                </a:lnTo>
                <a:lnTo>
                  <a:pt x="4104" y="7418"/>
                </a:lnTo>
                <a:lnTo>
                  <a:pt x="4096" y="7418"/>
                </a:lnTo>
                <a:lnTo>
                  <a:pt x="4086" y="7414"/>
                </a:lnTo>
                <a:lnTo>
                  <a:pt x="4076" y="7408"/>
                </a:lnTo>
                <a:lnTo>
                  <a:pt x="4066" y="7398"/>
                </a:lnTo>
                <a:lnTo>
                  <a:pt x="4050" y="7378"/>
                </a:lnTo>
                <a:lnTo>
                  <a:pt x="4046" y="7372"/>
                </a:lnTo>
                <a:lnTo>
                  <a:pt x="4046" y="7366"/>
                </a:lnTo>
                <a:lnTo>
                  <a:pt x="4046" y="7360"/>
                </a:lnTo>
                <a:lnTo>
                  <a:pt x="4050" y="7352"/>
                </a:lnTo>
                <a:lnTo>
                  <a:pt x="4060" y="7332"/>
                </a:lnTo>
                <a:lnTo>
                  <a:pt x="4068" y="7320"/>
                </a:lnTo>
                <a:lnTo>
                  <a:pt x="4072" y="7314"/>
                </a:lnTo>
                <a:lnTo>
                  <a:pt x="4078" y="7310"/>
                </a:lnTo>
                <a:lnTo>
                  <a:pt x="4082" y="7310"/>
                </a:lnTo>
                <a:lnTo>
                  <a:pt x="4088" y="7310"/>
                </a:lnTo>
                <a:lnTo>
                  <a:pt x="4092" y="7308"/>
                </a:lnTo>
                <a:lnTo>
                  <a:pt x="4094" y="7306"/>
                </a:lnTo>
                <a:lnTo>
                  <a:pt x="4098" y="7302"/>
                </a:lnTo>
                <a:lnTo>
                  <a:pt x="4104" y="7300"/>
                </a:lnTo>
                <a:lnTo>
                  <a:pt x="4118" y="7300"/>
                </a:lnTo>
                <a:lnTo>
                  <a:pt x="4124" y="7298"/>
                </a:lnTo>
                <a:lnTo>
                  <a:pt x="4128" y="7298"/>
                </a:lnTo>
                <a:lnTo>
                  <a:pt x="4130" y="7296"/>
                </a:lnTo>
                <a:lnTo>
                  <a:pt x="4128" y="7290"/>
                </a:lnTo>
                <a:lnTo>
                  <a:pt x="4124" y="7286"/>
                </a:lnTo>
                <a:lnTo>
                  <a:pt x="4126" y="7282"/>
                </a:lnTo>
                <a:lnTo>
                  <a:pt x="4134" y="7274"/>
                </a:lnTo>
                <a:lnTo>
                  <a:pt x="4140" y="7268"/>
                </a:lnTo>
                <a:lnTo>
                  <a:pt x="4142" y="7262"/>
                </a:lnTo>
                <a:lnTo>
                  <a:pt x="4144" y="7252"/>
                </a:lnTo>
                <a:lnTo>
                  <a:pt x="4140" y="7240"/>
                </a:lnTo>
                <a:lnTo>
                  <a:pt x="4140" y="7234"/>
                </a:lnTo>
                <a:lnTo>
                  <a:pt x="4140" y="7228"/>
                </a:lnTo>
                <a:lnTo>
                  <a:pt x="4142" y="7220"/>
                </a:lnTo>
                <a:lnTo>
                  <a:pt x="4144" y="7212"/>
                </a:lnTo>
                <a:lnTo>
                  <a:pt x="4150" y="7206"/>
                </a:lnTo>
                <a:lnTo>
                  <a:pt x="4156" y="7200"/>
                </a:lnTo>
                <a:lnTo>
                  <a:pt x="4164" y="7194"/>
                </a:lnTo>
                <a:lnTo>
                  <a:pt x="4174" y="7188"/>
                </a:lnTo>
                <a:lnTo>
                  <a:pt x="4180" y="7186"/>
                </a:lnTo>
                <a:lnTo>
                  <a:pt x="4178" y="7184"/>
                </a:lnTo>
                <a:lnTo>
                  <a:pt x="4170" y="7182"/>
                </a:lnTo>
                <a:lnTo>
                  <a:pt x="4160" y="7178"/>
                </a:lnTo>
                <a:lnTo>
                  <a:pt x="4154" y="7172"/>
                </a:lnTo>
                <a:lnTo>
                  <a:pt x="4154" y="7168"/>
                </a:lnTo>
                <a:lnTo>
                  <a:pt x="4156" y="7166"/>
                </a:lnTo>
                <a:lnTo>
                  <a:pt x="4160" y="7164"/>
                </a:lnTo>
                <a:lnTo>
                  <a:pt x="4166" y="7162"/>
                </a:lnTo>
                <a:lnTo>
                  <a:pt x="4172" y="7164"/>
                </a:lnTo>
                <a:lnTo>
                  <a:pt x="4178" y="7166"/>
                </a:lnTo>
                <a:lnTo>
                  <a:pt x="4182" y="7170"/>
                </a:lnTo>
                <a:lnTo>
                  <a:pt x="4186" y="7176"/>
                </a:lnTo>
                <a:lnTo>
                  <a:pt x="4188" y="7180"/>
                </a:lnTo>
                <a:lnTo>
                  <a:pt x="4192" y="7180"/>
                </a:lnTo>
                <a:lnTo>
                  <a:pt x="4196" y="7182"/>
                </a:lnTo>
                <a:lnTo>
                  <a:pt x="4200" y="7180"/>
                </a:lnTo>
                <a:lnTo>
                  <a:pt x="4204" y="7176"/>
                </a:lnTo>
                <a:lnTo>
                  <a:pt x="4208" y="7170"/>
                </a:lnTo>
                <a:lnTo>
                  <a:pt x="4212" y="7162"/>
                </a:lnTo>
                <a:lnTo>
                  <a:pt x="4212" y="7154"/>
                </a:lnTo>
                <a:lnTo>
                  <a:pt x="4210" y="7144"/>
                </a:lnTo>
                <a:lnTo>
                  <a:pt x="4206" y="7136"/>
                </a:lnTo>
                <a:lnTo>
                  <a:pt x="4202" y="7134"/>
                </a:lnTo>
                <a:lnTo>
                  <a:pt x="4198" y="7134"/>
                </a:lnTo>
                <a:lnTo>
                  <a:pt x="4174" y="7142"/>
                </a:lnTo>
                <a:lnTo>
                  <a:pt x="4166" y="7142"/>
                </a:lnTo>
                <a:lnTo>
                  <a:pt x="4160" y="7142"/>
                </a:lnTo>
                <a:lnTo>
                  <a:pt x="4154" y="7140"/>
                </a:lnTo>
                <a:lnTo>
                  <a:pt x="4152" y="7134"/>
                </a:lnTo>
                <a:lnTo>
                  <a:pt x="4150" y="7128"/>
                </a:lnTo>
                <a:lnTo>
                  <a:pt x="4152" y="7118"/>
                </a:lnTo>
                <a:lnTo>
                  <a:pt x="4152" y="7108"/>
                </a:lnTo>
                <a:lnTo>
                  <a:pt x="4152" y="7100"/>
                </a:lnTo>
                <a:lnTo>
                  <a:pt x="4146" y="7084"/>
                </a:lnTo>
                <a:lnTo>
                  <a:pt x="4144" y="7078"/>
                </a:lnTo>
                <a:lnTo>
                  <a:pt x="4142" y="7072"/>
                </a:lnTo>
                <a:lnTo>
                  <a:pt x="4144" y="7068"/>
                </a:lnTo>
                <a:lnTo>
                  <a:pt x="4150" y="7064"/>
                </a:lnTo>
                <a:lnTo>
                  <a:pt x="4158" y="7064"/>
                </a:lnTo>
                <a:lnTo>
                  <a:pt x="4166" y="7064"/>
                </a:lnTo>
                <a:lnTo>
                  <a:pt x="4180" y="7072"/>
                </a:lnTo>
                <a:lnTo>
                  <a:pt x="4196" y="7080"/>
                </a:lnTo>
                <a:lnTo>
                  <a:pt x="4204" y="7082"/>
                </a:lnTo>
                <a:lnTo>
                  <a:pt x="4212" y="7082"/>
                </a:lnTo>
                <a:lnTo>
                  <a:pt x="4222" y="7084"/>
                </a:lnTo>
                <a:lnTo>
                  <a:pt x="4226" y="7084"/>
                </a:lnTo>
                <a:lnTo>
                  <a:pt x="4230" y="7082"/>
                </a:lnTo>
                <a:lnTo>
                  <a:pt x="4244" y="7076"/>
                </a:lnTo>
                <a:lnTo>
                  <a:pt x="4258" y="7068"/>
                </a:lnTo>
                <a:lnTo>
                  <a:pt x="4264" y="7064"/>
                </a:lnTo>
                <a:lnTo>
                  <a:pt x="4266" y="7060"/>
                </a:lnTo>
                <a:lnTo>
                  <a:pt x="4268" y="7056"/>
                </a:lnTo>
                <a:lnTo>
                  <a:pt x="4266" y="7052"/>
                </a:lnTo>
                <a:lnTo>
                  <a:pt x="4262" y="7046"/>
                </a:lnTo>
                <a:lnTo>
                  <a:pt x="4258" y="7044"/>
                </a:lnTo>
                <a:lnTo>
                  <a:pt x="4256" y="7040"/>
                </a:lnTo>
                <a:lnTo>
                  <a:pt x="4256" y="7034"/>
                </a:lnTo>
                <a:lnTo>
                  <a:pt x="4258" y="7024"/>
                </a:lnTo>
                <a:lnTo>
                  <a:pt x="4266" y="7016"/>
                </a:lnTo>
                <a:lnTo>
                  <a:pt x="4272" y="7006"/>
                </a:lnTo>
                <a:lnTo>
                  <a:pt x="4274" y="6996"/>
                </a:lnTo>
                <a:lnTo>
                  <a:pt x="4272" y="6986"/>
                </a:lnTo>
                <a:lnTo>
                  <a:pt x="4270" y="6982"/>
                </a:lnTo>
                <a:lnTo>
                  <a:pt x="4266" y="6978"/>
                </a:lnTo>
                <a:lnTo>
                  <a:pt x="4262" y="6976"/>
                </a:lnTo>
                <a:lnTo>
                  <a:pt x="4260" y="6972"/>
                </a:lnTo>
                <a:lnTo>
                  <a:pt x="4256" y="6962"/>
                </a:lnTo>
                <a:lnTo>
                  <a:pt x="4256" y="6958"/>
                </a:lnTo>
                <a:lnTo>
                  <a:pt x="4260" y="6956"/>
                </a:lnTo>
                <a:lnTo>
                  <a:pt x="4264" y="6956"/>
                </a:lnTo>
                <a:lnTo>
                  <a:pt x="4270" y="6958"/>
                </a:lnTo>
                <a:lnTo>
                  <a:pt x="4280" y="6964"/>
                </a:lnTo>
                <a:lnTo>
                  <a:pt x="4288" y="6966"/>
                </a:lnTo>
                <a:lnTo>
                  <a:pt x="4320" y="6962"/>
                </a:lnTo>
                <a:lnTo>
                  <a:pt x="4352" y="6958"/>
                </a:lnTo>
                <a:lnTo>
                  <a:pt x="4386" y="6950"/>
                </a:lnTo>
                <a:lnTo>
                  <a:pt x="4416" y="6940"/>
                </a:lnTo>
                <a:lnTo>
                  <a:pt x="4430" y="6934"/>
                </a:lnTo>
                <a:lnTo>
                  <a:pt x="4440" y="6928"/>
                </a:lnTo>
                <a:lnTo>
                  <a:pt x="4448" y="6922"/>
                </a:lnTo>
                <a:lnTo>
                  <a:pt x="4452" y="6916"/>
                </a:lnTo>
                <a:lnTo>
                  <a:pt x="4456" y="6912"/>
                </a:lnTo>
                <a:lnTo>
                  <a:pt x="4456" y="6908"/>
                </a:lnTo>
                <a:lnTo>
                  <a:pt x="4458" y="6898"/>
                </a:lnTo>
                <a:lnTo>
                  <a:pt x="4462" y="6894"/>
                </a:lnTo>
                <a:lnTo>
                  <a:pt x="4466" y="6888"/>
                </a:lnTo>
                <a:lnTo>
                  <a:pt x="4478" y="6876"/>
                </a:lnTo>
                <a:lnTo>
                  <a:pt x="4484" y="6862"/>
                </a:lnTo>
                <a:lnTo>
                  <a:pt x="4486" y="6846"/>
                </a:lnTo>
                <a:lnTo>
                  <a:pt x="4488" y="6828"/>
                </a:lnTo>
                <a:lnTo>
                  <a:pt x="4486" y="6820"/>
                </a:lnTo>
                <a:lnTo>
                  <a:pt x="4486" y="6816"/>
                </a:lnTo>
                <a:lnTo>
                  <a:pt x="4484" y="6816"/>
                </a:lnTo>
                <a:lnTo>
                  <a:pt x="4480" y="6816"/>
                </a:lnTo>
                <a:lnTo>
                  <a:pt x="4476" y="6816"/>
                </a:lnTo>
                <a:lnTo>
                  <a:pt x="4472" y="6814"/>
                </a:lnTo>
                <a:lnTo>
                  <a:pt x="4466" y="6810"/>
                </a:lnTo>
                <a:lnTo>
                  <a:pt x="4462" y="6802"/>
                </a:lnTo>
                <a:lnTo>
                  <a:pt x="4458" y="6794"/>
                </a:lnTo>
                <a:lnTo>
                  <a:pt x="4458" y="6788"/>
                </a:lnTo>
                <a:lnTo>
                  <a:pt x="4460" y="6784"/>
                </a:lnTo>
                <a:lnTo>
                  <a:pt x="4464" y="6780"/>
                </a:lnTo>
                <a:lnTo>
                  <a:pt x="4466" y="6776"/>
                </a:lnTo>
                <a:lnTo>
                  <a:pt x="4468" y="6770"/>
                </a:lnTo>
                <a:lnTo>
                  <a:pt x="4464" y="6762"/>
                </a:lnTo>
                <a:lnTo>
                  <a:pt x="4458" y="6750"/>
                </a:lnTo>
                <a:lnTo>
                  <a:pt x="4450" y="6744"/>
                </a:lnTo>
                <a:lnTo>
                  <a:pt x="4442" y="6738"/>
                </a:lnTo>
                <a:lnTo>
                  <a:pt x="4424" y="6728"/>
                </a:lnTo>
                <a:lnTo>
                  <a:pt x="4418" y="6722"/>
                </a:lnTo>
                <a:lnTo>
                  <a:pt x="4416" y="6716"/>
                </a:lnTo>
                <a:lnTo>
                  <a:pt x="4416" y="6712"/>
                </a:lnTo>
                <a:lnTo>
                  <a:pt x="4416" y="6708"/>
                </a:lnTo>
                <a:lnTo>
                  <a:pt x="4424" y="6700"/>
                </a:lnTo>
                <a:lnTo>
                  <a:pt x="4426" y="6702"/>
                </a:lnTo>
                <a:lnTo>
                  <a:pt x="4432" y="6710"/>
                </a:lnTo>
                <a:lnTo>
                  <a:pt x="4442" y="6716"/>
                </a:lnTo>
                <a:lnTo>
                  <a:pt x="4448" y="6718"/>
                </a:lnTo>
                <a:lnTo>
                  <a:pt x="4456" y="6718"/>
                </a:lnTo>
                <a:lnTo>
                  <a:pt x="4464" y="6718"/>
                </a:lnTo>
                <a:lnTo>
                  <a:pt x="4472" y="6722"/>
                </a:lnTo>
                <a:lnTo>
                  <a:pt x="4490" y="6732"/>
                </a:lnTo>
                <a:lnTo>
                  <a:pt x="4498" y="6736"/>
                </a:lnTo>
                <a:lnTo>
                  <a:pt x="4506" y="6740"/>
                </a:lnTo>
                <a:lnTo>
                  <a:pt x="4514" y="6740"/>
                </a:lnTo>
                <a:lnTo>
                  <a:pt x="4522" y="6738"/>
                </a:lnTo>
                <a:lnTo>
                  <a:pt x="4528" y="6736"/>
                </a:lnTo>
                <a:lnTo>
                  <a:pt x="4534" y="6736"/>
                </a:lnTo>
                <a:lnTo>
                  <a:pt x="4546" y="6740"/>
                </a:lnTo>
                <a:lnTo>
                  <a:pt x="4552" y="6742"/>
                </a:lnTo>
                <a:lnTo>
                  <a:pt x="4558" y="6742"/>
                </a:lnTo>
                <a:lnTo>
                  <a:pt x="4564" y="6740"/>
                </a:lnTo>
                <a:lnTo>
                  <a:pt x="4572" y="6738"/>
                </a:lnTo>
                <a:lnTo>
                  <a:pt x="4586" y="6728"/>
                </a:lnTo>
                <a:lnTo>
                  <a:pt x="4596" y="6718"/>
                </a:lnTo>
                <a:lnTo>
                  <a:pt x="4608" y="6704"/>
                </a:lnTo>
                <a:lnTo>
                  <a:pt x="4618" y="6682"/>
                </a:lnTo>
                <a:lnTo>
                  <a:pt x="4616" y="6676"/>
                </a:lnTo>
                <a:lnTo>
                  <a:pt x="4620" y="6670"/>
                </a:lnTo>
                <a:lnTo>
                  <a:pt x="4626" y="6666"/>
                </a:lnTo>
                <a:lnTo>
                  <a:pt x="4638" y="6660"/>
                </a:lnTo>
                <a:lnTo>
                  <a:pt x="4648" y="6652"/>
                </a:lnTo>
                <a:lnTo>
                  <a:pt x="4652" y="6648"/>
                </a:lnTo>
                <a:lnTo>
                  <a:pt x="4654" y="6640"/>
                </a:lnTo>
                <a:lnTo>
                  <a:pt x="4662" y="6616"/>
                </a:lnTo>
                <a:lnTo>
                  <a:pt x="4666" y="6608"/>
                </a:lnTo>
                <a:lnTo>
                  <a:pt x="4670" y="6600"/>
                </a:lnTo>
                <a:lnTo>
                  <a:pt x="4684" y="6586"/>
                </a:lnTo>
                <a:lnTo>
                  <a:pt x="4708" y="6568"/>
                </a:lnTo>
                <a:lnTo>
                  <a:pt x="4716" y="6558"/>
                </a:lnTo>
                <a:lnTo>
                  <a:pt x="4724" y="6548"/>
                </a:lnTo>
                <a:lnTo>
                  <a:pt x="4738" y="6522"/>
                </a:lnTo>
                <a:lnTo>
                  <a:pt x="4750" y="6494"/>
                </a:lnTo>
                <a:lnTo>
                  <a:pt x="4766" y="6458"/>
                </a:lnTo>
                <a:lnTo>
                  <a:pt x="4774" y="6442"/>
                </a:lnTo>
                <a:lnTo>
                  <a:pt x="4780" y="6432"/>
                </a:lnTo>
                <a:lnTo>
                  <a:pt x="4786" y="6426"/>
                </a:lnTo>
                <a:lnTo>
                  <a:pt x="4792" y="6420"/>
                </a:lnTo>
                <a:lnTo>
                  <a:pt x="4800" y="6412"/>
                </a:lnTo>
                <a:lnTo>
                  <a:pt x="4804" y="6406"/>
                </a:lnTo>
                <a:lnTo>
                  <a:pt x="4810" y="6396"/>
                </a:lnTo>
                <a:lnTo>
                  <a:pt x="4816" y="6382"/>
                </a:lnTo>
                <a:lnTo>
                  <a:pt x="4818" y="6368"/>
                </a:lnTo>
                <a:lnTo>
                  <a:pt x="4820" y="6354"/>
                </a:lnTo>
                <a:lnTo>
                  <a:pt x="4820" y="6340"/>
                </a:lnTo>
                <a:lnTo>
                  <a:pt x="4818" y="6310"/>
                </a:lnTo>
                <a:lnTo>
                  <a:pt x="4818" y="6294"/>
                </a:lnTo>
                <a:lnTo>
                  <a:pt x="4818" y="6278"/>
                </a:lnTo>
                <a:lnTo>
                  <a:pt x="4822" y="6260"/>
                </a:lnTo>
                <a:lnTo>
                  <a:pt x="4828" y="6246"/>
                </a:lnTo>
                <a:lnTo>
                  <a:pt x="4836" y="6232"/>
                </a:lnTo>
                <a:lnTo>
                  <a:pt x="4848" y="6220"/>
                </a:lnTo>
                <a:lnTo>
                  <a:pt x="4860" y="6208"/>
                </a:lnTo>
                <a:lnTo>
                  <a:pt x="4872" y="6198"/>
                </a:lnTo>
                <a:lnTo>
                  <a:pt x="4884" y="6190"/>
                </a:lnTo>
                <a:lnTo>
                  <a:pt x="4894" y="6186"/>
                </a:lnTo>
                <a:lnTo>
                  <a:pt x="4918" y="6174"/>
                </a:lnTo>
                <a:lnTo>
                  <a:pt x="4936" y="6164"/>
                </a:lnTo>
                <a:lnTo>
                  <a:pt x="4948" y="6156"/>
                </a:lnTo>
                <a:lnTo>
                  <a:pt x="4958" y="6146"/>
                </a:lnTo>
                <a:lnTo>
                  <a:pt x="4972" y="6132"/>
                </a:lnTo>
                <a:lnTo>
                  <a:pt x="4978" y="6128"/>
                </a:lnTo>
                <a:lnTo>
                  <a:pt x="4986" y="6124"/>
                </a:lnTo>
                <a:lnTo>
                  <a:pt x="4994" y="6122"/>
                </a:lnTo>
                <a:lnTo>
                  <a:pt x="4998" y="6122"/>
                </a:lnTo>
                <a:lnTo>
                  <a:pt x="5002" y="6124"/>
                </a:lnTo>
                <a:lnTo>
                  <a:pt x="5006" y="6126"/>
                </a:lnTo>
                <a:lnTo>
                  <a:pt x="5010" y="6126"/>
                </a:lnTo>
                <a:lnTo>
                  <a:pt x="5016" y="6126"/>
                </a:lnTo>
                <a:lnTo>
                  <a:pt x="5028" y="6124"/>
                </a:lnTo>
                <a:lnTo>
                  <a:pt x="5040" y="6122"/>
                </a:lnTo>
                <a:lnTo>
                  <a:pt x="5052" y="6122"/>
                </a:lnTo>
                <a:lnTo>
                  <a:pt x="5072" y="6122"/>
                </a:lnTo>
                <a:lnTo>
                  <a:pt x="5080" y="6120"/>
                </a:lnTo>
                <a:lnTo>
                  <a:pt x="5086" y="6120"/>
                </a:lnTo>
                <a:lnTo>
                  <a:pt x="5088" y="6116"/>
                </a:lnTo>
                <a:lnTo>
                  <a:pt x="5086" y="6110"/>
                </a:lnTo>
                <a:lnTo>
                  <a:pt x="5086" y="6108"/>
                </a:lnTo>
                <a:lnTo>
                  <a:pt x="5086" y="6104"/>
                </a:lnTo>
                <a:lnTo>
                  <a:pt x="5090" y="6098"/>
                </a:lnTo>
                <a:lnTo>
                  <a:pt x="5104" y="6086"/>
                </a:lnTo>
                <a:lnTo>
                  <a:pt x="5112" y="6080"/>
                </a:lnTo>
                <a:lnTo>
                  <a:pt x="5118" y="6072"/>
                </a:lnTo>
                <a:lnTo>
                  <a:pt x="5122" y="6064"/>
                </a:lnTo>
                <a:lnTo>
                  <a:pt x="5122" y="6060"/>
                </a:lnTo>
                <a:lnTo>
                  <a:pt x="5120" y="6056"/>
                </a:lnTo>
                <a:lnTo>
                  <a:pt x="5120" y="6046"/>
                </a:lnTo>
                <a:lnTo>
                  <a:pt x="5120" y="6036"/>
                </a:lnTo>
                <a:lnTo>
                  <a:pt x="5124" y="6028"/>
                </a:lnTo>
                <a:lnTo>
                  <a:pt x="5130" y="6018"/>
                </a:lnTo>
                <a:lnTo>
                  <a:pt x="5146" y="5994"/>
                </a:lnTo>
                <a:lnTo>
                  <a:pt x="5164" y="5964"/>
                </a:lnTo>
                <a:lnTo>
                  <a:pt x="5170" y="5948"/>
                </a:lnTo>
                <a:lnTo>
                  <a:pt x="5174" y="5932"/>
                </a:lnTo>
                <a:lnTo>
                  <a:pt x="5176" y="5920"/>
                </a:lnTo>
                <a:lnTo>
                  <a:pt x="5176" y="5908"/>
                </a:lnTo>
                <a:lnTo>
                  <a:pt x="5176" y="5898"/>
                </a:lnTo>
                <a:lnTo>
                  <a:pt x="5176" y="5888"/>
                </a:lnTo>
                <a:lnTo>
                  <a:pt x="5178" y="5882"/>
                </a:lnTo>
                <a:lnTo>
                  <a:pt x="5184" y="5878"/>
                </a:lnTo>
                <a:lnTo>
                  <a:pt x="5190" y="5872"/>
                </a:lnTo>
                <a:lnTo>
                  <a:pt x="5194" y="5864"/>
                </a:lnTo>
                <a:lnTo>
                  <a:pt x="5196" y="5854"/>
                </a:lnTo>
                <a:lnTo>
                  <a:pt x="5196" y="5842"/>
                </a:lnTo>
                <a:lnTo>
                  <a:pt x="5196" y="5816"/>
                </a:lnTo>
                <a:lnTo>
                  <a:pt x="5198" y="5802"/>
                </a:lnTo>
                <a:lnTo>
                  <a:pt x="5202" y="5786"/>
                </a:lnTo>
                <a:lnTo>
                  <a:pt x="5204" y="5772"/>
                </a:lnTo>
                <a:lnTo>
                  <a:pt x="5206" y="5762"/>
                </a:lnTo>
                <a:lnTo>
                  <a:pt x="5204" y="5752"/>
                </a:lnTo>
                <a:lnTo>
                  <a:pt x="5202" y="5742"/>
                </a:lnTo>
                <a:lnTo>
                  <a:pt x="5198" y="5726"/>
                </a:lnTo>
                <a:lnTo>
                  <a:pt x="5198" y="5716"/>
                </a:lnTo>
                <a:lnTo>
                  <a:pt x="5198" y="5706"/>
                </a:lnTo>
                <a:lnTo>
                  <a:pt x="5202" y="5634"/>
                </a:lnTo>
                <a:lnTo>
                  <a:pt x="5204" y="5618"/>
                </a:lnTo>
                <a:lnTo>
                  <a:pt x="5208" y="5606"/>
                </a:lnTo>
                <a:lnTo>
                  <a:pt x="5208" y="5604"/>
                </a:lnTo>
                <a:lnTo>
                  <a:pt x="5212" y="5602"/>
                </a:lnTo>
                <a:lnTo>
                  <a:pt x="5214" y="5604"/>
                </a:lnTo>
                <a:lnTo>
                  <a:pt x="5216" y="5608"/>
                </a:lnTo>
                <a:lnTo>
                  <a:pt x="5222" y="5618"/>
                </a:lnTo>
                <a:lnTo>
                  <a:pt x="5228" y="5622"/>
                </a:lnTo>
                <a:lnTo>
                  <a:pt x="5232" y="5622"/>
                </a:lnTo>
                <a:lnTo>
                  <a:pt x="5238" y="5616"/>
                </a:lnTo>
                <a:lnTo>
                  <a:pt x="5242" y="5608"/>
                </a:lnTo>
                <a:lnTo>
                  <a:pt x="5248" y="5594"/>
                </a:lnTo>
                <a:lnTo>
                  <a:pt x="5262" y="5558"/>
                </a:lnTo>
                <a:lnTo>
                  <a:pt x="5270" y="5540"/>
                </a:lnTo>
                <a:lnTo>
                  <a:pt x="5278" y="5528"/>
                </a:lnTo>
                <a:lnTo>
                  <a:pt x="5284" y="5520"/>
                </a:lnTo>
                <a:lnTo>
                  <a:pt x="5290" y="5512"/>
                </a:lnTo>
                <a:lnTo>
                  <a:pt x="5306" y="5496"/>
                </a:lnTo>
                <a:lnTo>
                  <a:pt x="5316" y="5484"/>
                </a:lnTo>
                <a:lnTo>
                  <a:pt x="5328" y="5466"/>
                </a:lnTo>
                <a:lnTo>
                  <a:pt x="5348" y="5428"/>
                </a:lnTo>
                <a:lnTo>
                  <a:pt x="5356" y="5412"/>
                </a:lnTo>
                <a:lnTo>
                  <a:pt x="5364" y="5398"/>
                </a:lnTo>
                <a:lnTo>
                  <a:pt x="5368" y="5384"/>
                </a:lnTo>
                <a:lnTo>
                  <a:pt x="5370" y="5370"/>
                </a:lnTo>
                <a:lnTo>
                  <a:pt x="5370" y="5356"/>
                </a:lnTo>
                <a:lnTo>
                  <a:pt x="5370" y="5340"/>
                </a:lnTo>
                <a:lnTo>
                  <a:pt x="5366" y="5308"/>
                </a:lnTo>
                <a:lnTo>
                  <a:pt x="5362" y="5282"/>
                </a:lnTo>
                <a:lnTo>
                  <a:pt x="5358" y="5270"/>
                </a:lnTo>
                <a:lnTo>
                  <a:pt x="5354" y="5260"/>
                </a:lnTo>
                <a:lnTo>
                  <a:pt x="5348" y="5250"/>
                </a:lnTo>
                <a:lnTo>
                  <a:pt x="5340" y="5242"/>
                </a:lnTo>
                <a:close/>
                <a:moveTo>
                  <a:pt x="3590" y="2808"/>
                </a:moveTo>
                <a:lnTo>
                  <a:pt x="3590" y="2808"/>
                </a:lnTo>
                <a:lnTo>
                  <a:pt x="3570" y="2824"/>
                </a:lnTo>
                <a:lnTo>
                  <a:pt x="3558" y="2834"/>
                </a:lnTo>
                <a:lnTo>
                  <a:pt x="3548" y="2840"/>
                </a:lnTo>
                <a:lnTo>
                  <a:pt x="3538" y="2844"/>
                </a:lnTo>
                <a:lnTo>
                  <a:pt x="3526" y="2850"/>
                </a:lnTo>
                <a:lnTo>
                  <a:pt x="3510" y="2860"/>
                </a:lnTo>
                <a:lnTo>
                  <a:pt x="3488" y="2870"/>
                </a:lnTo>
                <a:lnTo>
                  <a:pt x="3468" y="2878"/>
                </a:lnTo>
                <a:lnTo>
                  <a:pt x="3448" y="2882"/>
                </a:lnTo>
                <a:lnTo>
                  <a:pt x="3434" y="2882"/>
                </a:lnTo>
                <a:lnTo>
                  <a:pt x="3426" y="2880"/>
                </a:lnTo>
                <a:lnTo>
                  <a:pt x="3424" y="2878"/>
                </a:lnTo>
                <a:lnTo>
                  <a:pt x="3426" y="2878"/>
                </a:lnTo>
                <a:lnTo>
                  <a:pt x="3430" y="2876"/>
                </a:lnTo>
                <a:lnTo>
                  <a:pt x="3434" y="2874"/>
                </a:lnTo>
                <a:lnTo>
                  <a:pt x="3436" y="2874"/>
                </a:lnTo>
                <a:lnTo>
                  <a:pt x="3434" y="2872"/>
                </a:lnTo>
                <a:lnTo>
                  <a:pt x="3428" y="2870"/>
                </a:lnTo>
                <a:lnTo>
                  <a:pt x="3418" y="2870"/>
                </a:lnTo>
                <a:lnTo>
                  <a:pt x="3410" y="2868"/>
                </a:lnTo>
                <a:lnTo>
                  <a:pt x="3408" y="2868"/>
                </a:lnTo>
                <a:lnTo>
                  <a:pt x="3406" y="2866"/>
                </a:lnTo>
                <a:lnTo>
                  <a:pt x="3408" y="2860"/>
                </a:lnTo>
                <a:lnTo>
                  <a:pt x="3410" y="2856"/>
                </a:lnTo>
                <a:lnTo>
                  <a:pt x="3414" y="2850"/>
                </a:lnTo>
                <a:lnTo>
                  <a:pt x="3416" y="2840"/>
                </a:lnTo>
                <a:lnTo>
                  <a:pt x="3420" y="2832"/>
                </a:lnTo>
                <a:lnTo>
                  <a:pt x="3424" y="2828"/>
                </a:lnTo>
                <a:lnTo>
                  <a:pt x="3426" y="2826"/>
                </a:lnTo>
                <a:lnTo>
                  <a:pt x="3430" y="2818"/>
                </a:lnTo>
                <a:lnTo>
                  <a:pt x="3434" y="2812"/>
                </a:lnTo>
                <a:lnTo>
                  <a:pt x="3436" y="2810"/>
                </a:lnTo>
                <a:lnTo>
                  <a:pt x="3440" y="2812"/>
                </a:lnTo>
                <a:lnTo>
                  <a:pt x="3440" y="2818"/>
                </a:lnTo>
                <a:lnTo>
                  <a:pt x="3446" y="2820"/>
                </a:lnTo>
                <a:lnTo>
                  <a:pt x="3448" y="2822"/>
                </a:lnTo>
                <a:lnTo>
                  <a:pt x="3450" y="2826"/>
                </a:lnTo>
                <a:lnTo>
                  <a:pt x="3448" y="2828"/>
                </a:lnTo>
                <a:lnTo>
                  <a:pt x="3442" y="2832"/>
                </a:lnTo>
                <a:lnTo>
                  <a:pt x="3432" y="2832"/>
                </a:lnTo>
                <a:lnTo>
                  <a:pt x="3426" y="2834"/>
                </a:lnTo>
                <a:lnTo>
                  <a:pt x="3424" y="2834"/>
                </a:lnTo>
                <a:lnTo>
                  <a:pt x="3422" y="2838"/>
                </a:lnTo>
                <a:lnTo>
                  <a:pt x="3422" y="2840"/>
                </a:lnTo>
                <a:lnTo>
                  <a:pt x="3422" y="2844"/>
                </a:lnTo>
                <a:lnTo>
                  <a:pt x="3426" y="2846"/>
                </a:lnTo>
                <a:lnTo>
                  <a:pt x="3428" y="2848"/>
                </a:lnTo>
                <a:lnTo>
                  <a:pt x="3432" y="2848"/>
                </a:lnTo>
                <a:lnTo>
                  <a:pt x="3440" y="2848"/>
                </a:lnTo>
                <a:lnTo>
                  <a:pt x="3442" y="2850"/>
                </a:lnTo>
                <a:lnTo>
                  <a:pt x="3444" y="2850"/>
                </a:lnTo>
                <a:lnTo>
                  <a:pt x="3446" y="2848"/>
                </a:lnTo>
                <a:lnTo>
                  <a:pt x="3450" y="2844"/>
                </a:lnTo>
                <a:lnTo>
                  <a:pt x="3456" y="2840"/>
                </a:lnTo>
                <a:lnTo>
                  <a:pt x="3468" y="2836"/>
                </a:lnTo>
                <a:lnTo>
                  <a:pt x="3472" y="2832"/>
                </a:lnTo>
                <a:lnTo>
                  <a:pt x="3474" y="2828"/>
                </a:lnTo>
                <a:lnTo>
                  <a:pt x="3482" y="2820"/>
                </a:lnTo>
                <a:lnTo>
                  <a:pt x="3488" y="2816"/>
                </a:lnTo>
                <a:lnTo>
                  <a:pt x="3496" y="2814"/>
                </a:lnTo>
                <a:lnTo>
                  <a:pt x="3506" y="2812"/>
                </a:lnTo>
                <a:lnTo>
                  <a:pt x="3518" y="2814"/>
                </a:lnTo>
                <a:lnTo>
                  <a:pt x="3536" y="2818"/>
                </a:lnTo>
                <a:lnTo>
                  <a:pt x="3538" y="2818"/>
                </a:lnTo>
                <a:lnTo>
                  <a:pt x="3534" y="2814"/>
                </a:lnTo>
                <a:lnTo>
                  <a:pt x="3532" y="2812"/>
                </a:lnTo>
                <a:lnTo>
                  <a:pt x="3532" y="2810"/>
                </a:lnTo>
                <a:lnTo>
                  <a:pt x="3536" y="2806"/>
                </a:lnTo>
                <a:lnTo>
                  <a:pt x="3542" y="2804"/>
                </a:lnTo>
                <a:lnTo>
                  <a:pt x="3560" y="2800"/>
                </a:lnTo>
                <a:lnTo>
                  <a:pt x="3580" y="2800"/>
                </a:lnTo>
                <a:lnTo>
                  <a:pt x="3584" y="2800"/>
                </a:lnTo>
                <a:lnTo>
                  <a:pt x="3586" y="2796"/>
                </a:lnTo>
                <a:lnTo>
                  <a:pt x="3586" y="2794"/>
                </a:lnTo>
                <a:lnTo>
                  <a:pt x="3586" y="2790"/>
                </a:lnTo>
                <a:lnTo>
                  <a:pt x="3588" y="2790"/>
                </a:lnTo>
                <a:lnTo>
                  <a:pt x="3590" y="2790"/>
                </a:lnTo>
                <a:lnTo>
                  <a:pt x="3592" y="2792"/>
                </a:lnTo>
                <a:lnTo>
                  <a:pt x="3594" y="2798"/>
                </a:lnTo>
                <a:lnTo>
                  <a:pt x="3592" y="2804"/>
                </a:lnTo>
                <a:lnTo>
                  <a:pt x="3590" y="2808"/>
                </a:lnTo>
                <a:close/>
                <a:moveTo>
                  <a:pt x="3578" y="2752"/>
                </a:moveTo>
                <a:lnTo>
                  <a:pt x="3578" y="2752"/>
                </a:lnTo>
                <a:lnTo>
                  <a:pt x="3586" y="2746"/>
                </a:lnTo>
                <a:lnTo>
                  <a:pt x="3596" y="2742"/>
                </a:lnTo>
                <a:lnTo>
                  <a:pt x="3626" y="2738"/>
                </a:lnTo>
                <a:lnTo>
                  <a:pt x="3638" y="2734"/>
                </a:lnTo>
                <a:lnTo>
                  <a:pt x="3642" y="2734"/>
                </a:lnTo>
                <a:lnTo>
                  <a:pt x="3656" y="2742"/>
                </a:lnTo>
                <a:lnTo>
                  <a:pt x="3662" y="2744"/>
                </a:lnTo>
                <a:lnTo>
                  <a:pt x="3666" y="2744"/>
                </a:lnTo>
                <a:lnTo>
                  <a:pt x="3668" y="2742"/>
                </a:lnTo>
                <a:lnTo>
                  <a:pt x="3670" y="2740"/>
                </a:lnTo>
                <a:lnTo>
                  <a:pt x="3672" y="2734"/>
                </a:lnTo>
                <a:lnTo>
                  <a:pt x="3674" y="2730"/>
                </a:lnTo>
                <a:lnTo>
                  <a:pt x="3678" y="2726"/>
                </a:lnTo>
                <a:lnTo>
                  <a:pt x="3686" y="2722"/>
                </a:lnTo>
                <a:lnTo>
                  <a:pt x="3696" y="2718"/>
                </a:lnTo>
                <a:lnTo>
                  <a:pt x="3706" y="2714"/>
                </a:lnTo>
                <a:lnTo>
                  <a:pt x="3716" y="2710"/>
                </a:lnTo>
                <a:lnTo>
                  <a:pt x="3716" y="2714"/>
                </a:lnTo>
                <a:lnTo>
                  <a:pt x="3712" y="2718"/>
                </a:lnTo>
                <a:lnTo>
                  <a:pt x="3708" y="2720"/>
                </a:lnTo>
                <a:lnTo>
                  <a:pt x="3702" y="2724"/>
                </a:lnTo>
                <a:lnTo>
                  <a:pt x="3698" y="2726"/>
                </a:lnTo>
                <a:lnTo>
                  <a:pt x="3696" y="2730"/>
                </a:lnTo>
                <a:lnTo>
                  <a:pt x="3696" y="2732"/>
                </a:lnTo>
                <a:lnTo>
                  <a:pt x="3700" y="2736"/>
                </a:lnTo>
                <a:lnTo>
                  <a:pt x="3702" y="2740"/>
                </a:lnTo>
                <a:lnTo>
                  <a:pt x="3702" y="2742"/>
                </a:lnTo>
                <a:lnTo>
                  <a:pt x="3700" y="2746"/>
                </a:lnTo>
                <a:lnTo>
                  <a:pt x="3700" y="2752"/>
                </a:lnTo>
                <a:lnTo>
                  <a:pt x="3700" y="2758"/>
                </a:lnTo>
                <a:lnTo>
                  <a:pt x="3696" y="2762"/>
                </a:lnTo>
                <a:lnTo>
                  <a:pt x="3690" y="2764"/>
                </a:lnTo>
                <a:lnTo>
                  <a:pt x="3684" y="2770"/>
                </a:lnTo>
                <a:lnTo>
                  <a:pt x="3680" y="2774"/>
                </a:lnTo>
                <a:lnTo>
                  <a:pt x="3676" y="2776"/>
                </a:lnTo>
                <a:lnTo>
                  <a:pt x="3662" y="2778"/>
                </a:lnTo>
                <a:lnTo>
                  <a:pt x="3650" y="2776"/>
                </a:lnTo>
                <a:lnTo>
                  <a:pt x="3638" y="2774"/>
                </a:lnTo>
                <a:lnTo>
                  <a:pt x="3628" y="2772"/>
                </a:lnTo>
                <a:lnTo>
                  <a:pt x="3616" y="2770"/>
                </a:lnTo>
                <a:lnTo>
                  <a:pt x="3604" y="2770"/>
                </a:lnTo>
                <a:lnTo>
                  <a:pt x="3596" y="2774"/>
                </a:lnTo>
                <a:lnTo>
                  <a:pt x="3588" y="2778"/>
                </a:lnTo>
                <a:lnTo>
                  <a:pt x="3582" y="2780"/>
                </a:lnTo>
                <a:lnTo>
                  <a:pt x="3574" y="2782"/>
                </a:lnTo>
                <a:lnTo>
                  <a:pt x="3568" y="2782"/>
                </a:lnTo>
                <a:lnTo>
                  <a:pt x="3562" y="2780"/>
                </a:lnTo>
                <a:lnTo>
                  <a:pt x="3560" y="2780"/>
                </a:lnTo>
                <a:lnTo>
                  <a:pt x="3558" y="2776"/>
                </a:lnTo>
                <a:lnTo>
                  <a:pt x="3558" y="2772"/>
                </a:lnTo>
                <a:lnTo>
                  <a:pt x="3560" y="2768"/>
                </a:lnTo>
                <a:lnTo>
                  <a:pt x="3566" y="2760"/>
                </a:lnTo>
                <a:lnTo>
                  <a:pt x="3570" y="2756"/>
                </a:lnTo>
                <a:lnTo>
                  <a:pt x="3574" y="2756"/>
                </a:lnTo>
                <a:lnTo>
                  <a:pt x="3578" y="2752"/>
                </a:lnTo>
                <a:close/>
                <a:moveTo>
                  <a:pt x="3092" y="2546"/>
                </a:moveTo>
                <a:lnTo>
                  <a:pt x="3092" y="2546"/>
                </a:lnTo>
                <a:lnTo>
                  <a:pt x="3106" y="2534"/>
                </a:lnTo>
                <a:lnTo>
                  <a:pt x="3118" y="2526"/>
                </a:lnTo>
                <a:lnTo>
                  <a:pt x="3160" y="2506"/>
                </a:lnTo>
                <a:lnTo>
                  <a:pt x="3164" y="2504"/>
                </a:lnTo>
                <a:lnTo>
                  <a:pt x="3168" y="2500"/>
                </a:lnTo>
                <a:lnTo>
                  <a:pt x="3172" y="2496"/>
                </a:lnTo>
                <a:lnTo>
                  <a:pt x="3176" y="2484"/>
                </a:lnTo>
                <a:lnTo>
                  <a:pt x="3180" y="2478"/>
                </a:lnTo>
                <a:lnTo>
                  <a:pt x="3186" y="2474"/>
                </a:lnTo>
                <a:lnTo>
                  <a:pt x="3188" y="2474"/>
                </a:lnTo>
                <a:lnTo>
                  <a:pt x="3190" y="2474"/>
                </a:lnTo>
                <a:lnTo>
                  <a:pt x="3190" y="2478"/>
                </a:lnTo>
                <a:lnTo>
                  <a:pt x="3190" y="2482"/>
                </a:lnTo>
                <a:lnTo>
                  <a:pt x="3188" y="2486"/>
                </a:lnTo>
                <a:lnTo>
                  <a:pt x="3192" y="2484"/>
                </a:lnTo>
                <a:lnTo>
                  <a:pt x="3196" y="2476"/>
                </a:lnTo>
                <a:lnTo>
                  <a:pt x="3202" y="2464"/>
                </a:lnTo>
                <a:lnTo>
                  <a:pt x="3206" y="2456"/>
                </a:lnTo>
                <a:lnTo>
                  <a:pt x="3208" y="2456"/>
                </a:lnTo>
                <a:lnTo>
                  <a:pt x="3210" y="2462"/>
                </a:lnTo>
                <a:lnTo>
                  <a:pt x="3206" y="2470"/>
                </a:lnTo>
                <a:lnTo>
                  <a:pt x="3204" y="2478"/>
                </a:lnTo>
                <a:lnTo>
                  <a:pt x="3216" y="2472"/>
                </a:lnTo>
                <a:lnTo>
                  <a:pt x="3220" y="2468"/>
                </a:lnTo>
                <a:lnTo>
                  <a:pt x="3220" y="2466"/>
                </a:lnTo>
                <a:lnTo>
                  <a:pt x="3218" y="2458"/>
                </a:lnTo>
                <a:lnTo>
                  <a:pt x="3216" y="2452"/>
                </a:lnTo>
                <a:lnTo>
                  <a:pt x="3216" y="2450"/>
                </a:lnTo>
                <a:lnTo>
                  <a:pt x="3218" y="2448"/>
                </a:lnTo>
                <a:lnTo>
                  <a:pt x="3220" y="2448"/>
                </a:lnTo>
                <a:lnTo>
                  <a:pt x="3224" y="2448"/>
                </a:lnTo>
                <a:lnTo>
                  <a:pt x="3236" y="2454"/>
                </a:lnTo>
                <a:lnTo>
                  <a:pt x="3248" y="2458"/>
                </a:lnTo>
                <a:lnTo>
                  <a:pt x="3254" y="2460"/>
                </a:lnTo>
                <a:lnTo>
                  <a:pt x="3260" y="2460"/>
                </a:lnTo>
                <a:lnTo>
                  <a:pt x="3268" y="2460"/>
                </a:lnTo>
                <a:lnTo>
                  <a:pt x="3272" y="2462"/>
                </a:lnTo>
                <a:lnTo>
                  <a:pt x="3276" y="2462"/>
                </a:lnTo>
                <a:lnTo>
                  <a:pt x="3284" y="2462"/>
                </a:lnTo>
                <a:lnTo>
                  <a:pt x="3288" y="2462"/>
                </a:lnTo>
                <a:lnTo>
                  <a:pt x="3292" y="2466"/>
                </a:lnTo>
                <a:lnTo>
                  <a:pt x="3296" y="2482"/>
                </a:lnTo>
                <a:lnTo>
                  <a:pt x="3300" y="2490"/>
                </a:lnTo>
                <a:lnTo>
                  <a:pt x="3302" y="2498"/>
                </a:lnTo>
                <a:lnTo>
                  <a:pt x="3308" y="2504"/>
                </a:lnTo>
                <a:lnTo>
                  <a:pt x="3316" y="2510"/>
                </a:lnTo>
                <a:lnTo>
                  <a:pt x="3322" y="2510"/>
                </a:lnTo>
                <a:lnTo>
                  <a:pt x="3328" y="2510"/>
                </a:lnTo>
                <a:lnTo>
                  <a:pt x="3340" y="2508"/>
                </a:lnTo>
                <a:lnTo>
                  <a:pt x="3344" y="2508"/>
                </a:lnTo>
                <a:lnTo>
                  <a:pt x="3348" y="2510"/>
                </a:lnTo>
                <a:lnTo>
                  <a:pt x="3350" y="2514"/>
                </a:lnTo>
                <a:lnTo>
                  <a:pt x="3348" y="2520"/>
                </a:lnTo>
                <a:lnTo>
                  <a:pt x="3344" y="2528"/>
                </a:lnTo>
                <a:lnTo>
                  <a:pt x="3346" y="2532"/>
                </a:lnTo>
                <a:lnTo>
                  <a:pt x="3358" y="2542"/>
                </a:lnTo>
                <a:lnTo>
                  <a:pt x="3360" y="2546"/>
                </a:lnTo>
                <a:lnTo>
                  <a:pt x="3360" y="2550"/>
                </a:lnTo>
                <a:lnTo>
                  <a:pt x="3358" y="2556"/>
                </a:lnTo>
                <a:lnTo>
                  <a:pt x="3356" y="2564"/>
                </a:lnTo>
                <a:lnTo>
                  <a:pt x="3356" y="2566"/>
                </a:lnTo>
                <a:lnTo>
                  <a:pt x="3358" y="2568"/>
                </a:lnTo>
                <a:lnTo>
                  <a:pt x="3362" y="2570"/>
                </a:lnTo>
                <a:lnTo>
                  <a:pt x="3364" y="2570"/>
                </a:lnTo>
                <a:lnTo>
                  <a:pt x="3366" y="2570"/>
                </a:lnTo>
                <a:lnTo>
                  <a:pt x="3368" y="2572"/>
                </a:lnTo>
                <a:lnTo>
                  <a:pt x="3370" y="2574"/>
                </a:lnTo>
                <a:lnTo>
                  <a:pt x="3368" y="2576"/>
                </a:lnTo>
                <a:lnTo>
                  <a:pt x="3364" y="2578"/>
                </a:lnTo>
                <a:lnTo>
                  <a:pt x="3364" y="2582"/>
                </a:lnTo>
                <a:lnTo>
                  <a:pt x="3362" y="2586"/>
                </a:lnTo>
                <a:lnTo>
                  <a:pt x="3362" y="2590"/>
                </a:lnTo>
                <a:lnTo>
                  <a:pt x="3366" y="2592"/>
                </a:lnTo>
                <a:lnTo>
                  <a:pt x="3372" y="2592"/>
                </a:lnTo>
                <a:lnTo>
                  <a:pt x="3380" y="2590"/>
                </a:lnTo>
                <a:lnTo>
                  <a:pt x="3382" y="2592"/>
                </a:lnTo>
                <a:lnTo>
                  <a:pt x="3382" y="2596"/>
                </a:lnTo>
                <a:lnTo>
                  <a:pt x="3382" y="2602"/>
                </a:lnTo>
                <a:lnTo>
                  <a:pt x="3386" y="2604"/>
                </a:lnTo>
                <a:lnTo>
                  <a:pt x="3392" y="2604"/>
                </a:lnTo>
                <a:lnTo>
                  <a:pt x="3402" y="2608"/>
                </a:lnTo>
                <a:lnTo>
                  <a:pt x="3416" y="2612"/>
                </a:lnTo>
                <a:lnTo>
                  <a:pt x="3432" y="2612"/>
                </a:lnTo>
                <a:lnTo>
                  <a:pt x="3446" y="2614"/>
                </a:lnTo>
                <a:lnTo>
                  <a:pt x="3460" y="2616"/>
                </a:lnTo>
                <a:lnTo>
                  <a:pt x="3470" y="2616"/>
                </a:lnTo>
                <a:lnTo>
                  <a:pt x="3478" y="2616"/>
                </a:lnTo>
                <a:lnTo>
                  <a:pt x="3484" y="2616"/>
                </a:lnTo>
                <a:lnTo>
                  <a:pt x="3484" y="2618"/>
                </a:lnTo>
                <a:lnTo>
                  <a:pt x="3484" y="2620"/>
                </a:lnTo>
                <a:lnTo>
                  <a:pt x="3484" y="2622"/>
                </a:lnTo>
                <a:lnTo>
                  <a:pt x="3484" y="2624"/>
                </a:lnTo>
                <a:lnTo>
                  <a:pt x="3490" y="2626"/>
                </a:lnTo>
                <a:lnTo>
                  <a:pt x="3508" y="2626"/>
                </a:lnTo>
                <a:lnTo>
                  <a:pt x="3514" y="2626"/>
                </a:lnTo>
                <a:lnTo>
                  <a:pt x="3518" y="2630"/>
                </a:lnTo>
                <a:lnTo>
                  <a:pt x="3526" y="2644"/>
                </a:lnTo>
                <a:lnTo>
                  <a:pt x="3532" y="2654"/>
                </a:lnTo>
                <a:lnTo>
                  <a:pt x="3536" y="2658"/>
                </a:lnTo>
                <a:lnTo>
                  <a:pt x="3538" y="2658"/>
                </a:lnTo>
                <a:lnTo>
                  <a:pt x="3540" y="2656"/>
                </a:lnTo>
                <a:lnTo>
                  <a:pt x="3542" y="2656"/>
                </a:lnTo>
                <a:lnTo>
                  <a:pt x="3544" y="2660"/>
                </a:lnTo>
                <a:lnTo>
                  <a:pt x="3544" y="2666"/>
                </a:lnTo>
                <a:lnTo>
                  <a:pt x="3544" y="2670"/>
                </a:lnTo>
                <a:lnTo>
                  <a:pt x="3546" y="2674"/>
                </a:lnTo>
                <a:lnTo>
                  <a:pt x="3552" y="2682"/>
                </a:lnTo>
                <a:lnTo>
                  <a:pt x="3558" y="2688"/>
                </a:lnTo>
                <a:lnTo>
                  <a:pt x="3560" y="2694"/>
                </a:lnTo>
                <a:lnTo>
                  <a:pt x="3560" y="2696"/>
                </a:lnTo>
                <a:lnTo>
                  <a:pt x="3558" y="2696"/>
                </a:lnTo>
                <a:lnTo>
                  <a:pt x="3554" y="2694"/>
                </a:lnTo>
                <a:lnTo>
                  <a:pt x="3548" y="2690"/>
                </a:lnTo>
                <a:lnTo>
                  <a:pt x="3546" y="2688"/>
                </a:lnTo>
                <a:lnTo>
                  <a:pt x="3544" y="2690"/>
                </a:lnTo>
                <a:lnTo>
                  <a:pt x="3544" y="2692"/>
                </a:lnTo>
                <a:lnTo>
                  <a:pt x="3544" y="2694"/>
                </a:lnTo>
                <a:lnTo>
                  <a:pt x="3546" y="2700"/>
                </a:lnTo>
                <a:lnTo>
                  <a:pt x="3548" y="2704"/>
                </a:lnTo>
                <a:lnTo>
                  <a:pt x="3548" y="2708"/>
                </a:lnTo>
                <a:lnTo>
                  <a:pt x="3546" y="2710"/>
                </a:lnTo>
                <a:lnTo>
                  <a:pt x="3542" y="2710"/>
                </a:lnTo>
                <a:lnTo>
                  <a:pt x="3538" y="2710"/>
                </a:lnTo>
                <a:lnTo>
                  <a:pt x="3530" y="2704"/>
                </a:lnTo>
                <a:lnTo>
                  <a:pt x="3520" y="2698"/>
                </a:lnTo>
                <a:lnTo>
                  <a:pt x="3516" y="2698"/>
                </a:lnTo>
                <a:lnTo>
                  <a:pt x="3514" y="2700"/>
                </a:lnTo>
                <a:lnTo>
                  <a:pt x="3510" y="2702"/>
                </a:lnTo>
                <a:lnTo>
                  <a:pt x="3510" y="2698"/>
                </a:lnTo>
                <a:lnTo>
                  <a:pt x="3508" y="2694"/>
                </a:lnTo>
                <a:lnTo>
                  <a:pt x="3508" y="2692"/>
                </a:lnTo>
                <a:lnTo>
                  <a:pt x="3506" y="2694"/>
                </a:lnTo>
                <a:lnTo>
                  <a:pt x="3502" y="2694"/>
                </a:lnTo>
                <a:lnTo>
                  <a:pt x="3502" y="2692"/>
                </a:lnTo>
                <a:lnTo>
                  <a:pt x="3504" y="2688"/>
                </a:lnTo>
                <a:lnTo>
                  <a:pt x="3506" y="2684"/>
                </a:lnTo>
                <a:lnTo>
                  <a:pt x="3502" y="2682"/>
                </a:lnTo>
                <a:lnTo>
                  <a:pt x="3498" y="2682"/>
                </a:lnTo>
                <a:lnTo>
                  <a:pt x="3496" y="2678"/>
                </a:lnTo>
                <a:lnTo>
                  <a:pt x="3496" y="2674"/>
                </a:lnTo>
                <a:lnTo>
                  <a:pt x="3494" y="2668"/>
                </a:lnTo>
                <a:lnTo>
                  <a:pt x="3494" y="2666"/>
                </a:lnTo>
                <a:lnTo>
                  <a:pt x="3492" y="2666"/>
                </a:lnTo>
                <a:lnTo>
                  <a:pt x="3486" y="2666"/>
                </a:lnTo>
                <a:lnTo>
                  <a:pt x="3482" y="2664"/>
                </a:lnTo>
                <a:lnTo>
                  <a:pt x="3480" y="2664"/>
                </a:lnTo>
                <a:lnTo>
                  <a:pt x="3478" y="2664"/>
                </a:lnTo>
                <a:lnTo>
                  <a:pt x="3480" y="2668"/>
                </a:lnTo>
                <a:lnTo>
                  <a:pt x="3486" y="2674"/>
                </a:lnTo>
                <a:lnTo>
                  <a:pt x="3492" y="2684"/>
                </a:lnTo>
                <a:lnTo>
                  <a:pt x="3496" y="2694"/>
                </a:lnTo>
                <a:lnTo>
                  <a:pt x="3496" y="2700"/>
                </a:lnTo>
                <a:lnTo>
                  <a:pt x="3494" y="2706"/>
                </a:lnTo>
                <a:lnTo>
                  <a:pt x="3486" y="2714"/>
                </a:lnTo>
                <a:lnTo>
                  <a:pt x="3482" y="2720"/>
                </a:lnTo>
                <a:lnTo>
                  <a:pt x="3480" y="2728"/>
                </a:lnTo>
                <a:lnTo>
                  <a:pt x="3478" y="2736"/>
                </a:lnTo>
                <a:lnTo>
                  <a:pt x="3478" y="2746"/>
                </a:lnTo>
                <a:lnTo>
                  <a:pt x="3478" y="2764"/>
                </a:lnTo>
                <a:lnTo>
                  <a:pt x="3476" y="2772"/>
                </a:lnTo>
                <a:lnTo>
                  <a:pt x="3474" y="2776"/>
                </a:lnTo>
                <a:lnTo>
                  <a:pt x="3470" y="2780"/>
                </a:lnTo>
                <a:lnTo>
                  <a:pt x="3464" y="2784"/>
                </a:lnTo>
                <a:lnTo>
                  <a:pt x="3450" y="2792"/>
                </a:lnTo>
                <a:lnTo>
                  <a:pt x="3444" y="2778"/>
                </a:lnTo>
                <a:lnTo>
                  <a:pt x="3440" y="2758"/>
                </a:lnTo>
                <a:lnTo>
                  <a:pt x="3438" y="2748"/>
                </a:lnTo>
                <a:lnTo>
                  <a:pt x="3434" y="2740"/>
                </a:lnTo>
                <a:lnTo>
                  <a:pt x="3430" y="2736"/>
                </a:lnTo>
                <a:lnTo>
                  <a:pt x="3424" y="2734"/>
                </a:lnTo>
                <a:lnTo>
                  <a:pt x="3418" y="2736"/>
                </a:lnTo>
                <a:lnTo>
                  <a:pt x="3414" y="2740"/>
                </a:lnTo>
                <a:lnTo>
                  <a:pt x="3408" y="2748"/>
                </a:lnTo>
                <a:lnTo>
                  <a:pt x="3404" y="2754"/>
                </a:lnTo>
                <a:lnTo>
                  <a:pt x="3402" y="2758"/>
                </a:lnTo>
                <a:lnTo>
                  <a:pt x="3398" y="2758"/>
                </a:lnTo>
                <a:lnTo>
                  <a:pt x="3394" y="2758"/>
                </a:lnTo>
                <a:lnTo>
                  <a:pt x="3392" y="2756"/>
                </a:lnTo>
                <a:lnTo>
                  <a:pt x="3388" y="2750"/>
                </a:lnTo>
                <a:lnTo>
                  <a:pt x="3390" y="2742"/>
                </a:lnTo>
                <a:lnTo>
                  <a:pt x="3392" y="2738"/>
                </a:lnTo>
                <a:lnTo>
                  <a:pt x="3394" y="2734"/>
                </a:lnTo>
                <a:lnTo>
                  <a:pt x="3402" y="2730"/>
                </a:lnTo>
                <a:lnTo>
                  <a:pt x="3406" y="2724"/>
                </a:lnTo>
                <a:lnTo>
                  <a:pt x="3410" y="2716"/>
                </a:lnTo>
                <a:lnTo>
                  <a:pt x="3412" y="2704"/>
                </a:lnTo>
                <a:lnTo>
                  <a:pt x="3414" y="2698"/>
                </a:lnTo>
                <a:lnTo>
                  <a:pt x="3412" y="2692"/>
                </a:lnTo>
                <a:lnTo>
                  <a:pt x="3410" y="2684"/>
                </a:lnTo>
                <a:lnTo>
                  <a:pt x="3408" y="2680"/>
                </a:lnTo>
                <a:lnTo>
                  <a:pt x="3408" y="2678"/>
                </a:lnTo>
                <a:lnTo>
                  <a:pt x="3412" y="2676"/>
                </a:lnTo>
                <a:lnTo>
                  <a:pt x="3414" y="2676"/>
                </a:lnTo>
                <a:lnTo>
                  <a:pt x="3414" y="2672"/>
                </a:lnTo>
                <a:lnTo>
                  <a:pt x="3412" y="2666"/>
                </a:lnTo>
                <a:lnTo>
                  <a:pt x="3402" y="2660"/>
                </a:lnTo>
                <a:lnTo>
                  <a:pt x="3392" y="2656"/>
                </a:lnTo>
                <a:lnTo>
                  <a:pt x="3384" y="2652"/>
                </a:lnTo>
                <a:lnTo>
                  <a:pt x="3380" y="2648"/>
                </a:lnTo>
                <a:lnTo>
                  <a:pt x="3378" y="2644"/>
                </a:lnTo>
                <a:lnTo>
                  <a:pt x="3374" y="2644"/>
                </a:lnTo>
                <a:lnTo>
                  <a:pt x="3366" y="2642"/>
                </a:lnTo>
                <a:lnTo>
                  <a:pt x="3362" y="2638"/>
                </a:lnTo>
                <a:lnTo>
                  <a:pt x="3358" y="2636"/>
                </a:lnTo>
                <a:lnTo>
                  <a:pt x="3356" y="2636"/>
                </a:lnTo>
                <a:lnTo>
                  <a:pt x="3352" y="2638"/>
                </a:lnTo>
                <a:lnTo>
                  <a:pt x="3346" y="2642"/>
                </a:lnTo>
                <a:lnTo>
                  <a:pt x="3342" y="2646"/>
                </a:lnTo>
                <a:lnTo>
                  <a:pt x="3342" y="2648"/>
                </a:lnTo>
                <a:lnTo>
                  <a:pt x="3342" y="2652"/>
                </a:lnTo>
                <a:lnTo>
                  <a:pt x="3344" y="2654"/>
                </a:lnTo>
                <a:lnTo>
                  <a:pt x="3346" y="2656"/>
                </a:lnTo>
                <a:lnTo>
                  <a:pt x="3340" y="2658"/>
                </a:lnTo>
                <a:lnTo>
                  <a:pt x="3334" y="2662"/>
                </a:lnTo>
                <a:lnTo>
                  <a:pt x="3330" y="2666"/>
                </a:lnTo>
                <a:lnTo>
                  <a:pt x="3328" y="2670"/>
                </a:lnTo>
                <a:lnTo>
                  <a:pt x="3328" y="2676"/>
                </a:lnTo>
                <a:lnTo>
                  <a:pt x="3326" y="2686"/>
                </a:lnTo>
                <a:lnTo>
                  <a:pt x="3324" y="2690"/>
                </a:lnTo>
                <a:lnTo>
                  <a:pt x="3322" y="2692"/>
                </a:lnTo>
                <a:lnTo>
                  <a:pt x="3320" y="2690"/>
                </a:lnTo>
                <a:lnTo>
                  <a:pt x="3318" y="2686"/>
                </a:lnTo>
                <a:lnTo>
                  <a:pt x="3318" y="2678"/>
                </a:lnTo>
                <a:lnTo>
                  <a:pt x="3318" y="2674"/>
                </a:lnTo>
                <a:lnTo>
                  <a:pt x="3318" y="2672"/>
                </a:lnTo>
                <a:lnTo>
                  <a:pt x="3314" y="2676"/>
                </a:lnTo>
                <a:lnTo>
                  <a:pt x="3308" y="2682"/>
                </a:lnTo>
                <a:lnTo>
                  <a:pt x="3300" y="2692"/>
                </a:lnTo>
                <a:lnTo>
                  <a:pt x="3296" y="2694"/>
                </a:lnTo>
                <a:lnTo>
                  <a:pt x="3294" y="2696"/>
                </a:lnTo>
                <a:lnTo>
                  <a:pt x="3296" y="2704"/>
                </a:lnTo>
                <a:lnTo>
                  <a:pt x="3296" y="2712"/>
                </a:lnTo>
                <a:lnTo>
                  <a:pt x="3294" y="2716"/>
                </a:lnTo>
                <a:lnTo>
                  <a:pt x="3290" y="2724"/>
                </a:lnTo>
                <a:lnTo>
                  <a:pt x="3288" y="2732"/>
                </a:lnTo>
                <a:lnTo>
                  <a:pt x="3286" y="2736"/>
                </a:lnTo>
                <a:lnTo>
                  <a:pt x="3288" y="2740"/>
                </a:lnTo>
                <a:lnTo>
                  <a:pt x="3288" y="2748"/>
                </a:lnTo>
                <a:lnTo>
                  <a:pt x="3286" y="2752"/>
                </a:lnTo>
                <a:lnTo>
                  <a:pt x="3284" y="2756"/>
                </a:lnTo>
                <a:lnTo>
                  <a:pt x="3288" y="2768"/>
                </a:lnTo>
                <a:lnTo>
                  <a:pt x="3292" y="2780"/>
                </a:lnTo>
                <a:lnTo>
                  <a:pt x="3294" y="2792"/>
                </a:lnTo>
                <a:lnTo>
                  <a:pt x="3296" y="2802"/>
                </a:lnTo>
                <a:lnTo>
                  <a:pt x="3296" y="2812"/>
                </a:lnTo>
                <a:lnTo>
                  <a:pt x="3294" y="2820"/>
                </a:lnTo>
                <a:lnTo>
                  <a:pt x="3290" y="2830"/>
                </a:lnTo>
                <a:lnTo>
                  <a:pt x="3282" y="2848"/>
                </a:lnTo>
                <a:lnTo>
                  <a:pt x="3276" y="2856"/>
                </a:lnTo>
                <a:lnTo>
                  <a:pt x="3272" y="2862"/>
                </a:lnTo>
                <a:lnTo>
                  <a:pt x="3266" y="2866"/>
                </a:lnTo>
                <a:lnTo>
                  <a:pt x="3260" y="2868"/>
                </a:lnTo>
                <a:lnTo>
                  <a:pt x="3254" y="2868"/>
                </a:lnTo>
                <a:lnTo>
                  <a:pt x="3248" y="2866"/>
                </a:lnTo>
                <a:lnTo>
                  <a:pt x="3242" y="2860"/>
                </a:lnTo>
                <a:lnTo>
                  <a:pt x="3236" y="2852"/>
                </a:lnTo>
                <a:lnTo>
                  <a:pt x="3232" y="2844"/>
                </a:lnTo>
                <a:lnTo>
                  <a:pt x="3230" y="2836"/>
                </a:lnTo>
                <a:lnTo>
                  <a:pt x="3230" y="2824"/>
                </a:lnTo>
                <a:lnTo>
                  <a:pt x="3230" y="2810"/>
                </a:lnTo>
                <a:lnTo>
                  <a:pt x="3230" y="2804"/>
                </a:lnTo>
                <a:lnTo>
                  <a:pt x="3230" y="2796"/>
                </a:lnTo>
                <a:lnTo>
                  <a:pt x="3228" y="2782"/>
                </a:lnTo>
                <a:lnTo>
                  <a:pt x="3230" y="2774"/>
                </a:lnTo>
                <a:lnTo>
                  <a:pt x="3232" y="2764"/>
                </a:lnTo>
                <a:lnTo>
                  <a:pt x="3234" y="2748"/>
                </a:lnTo>
                <a:lnTo>
                  <a:pt x="3234" y="2740"/>
                </a:lnTo>
                <a:lnTo>
                  <a:pt x="3236" y="2736"/>
                </a:lnTo>
                <a:lnTo>
                  <a:pt x="3238" y="2732"/>
                </a:lnTo>
                <a:lnTo>
                  <a:pt x="3240" y="2730"/>
                </a:lnTo>
                <a:lnTo>
                  <a:pt x="3244" y="2728"/>
                </a:lnTo>
                <a:lnTo>
                  <a:pt x="3242" y="2724"/>
                </a:lnTo>
                <a:lnTo>
                  <a:pt x="3242" y="2720"/>
                </a:lnTo>
                <a:lnTo>
                  <a:pt x="3242" y="2714"/>
                </a:lnTo>
                <a:lnTo>
                  <a:pt x="3246" y="2704"/>
                </a:lnTo>
                <a:lnTo>
                  <a:pt x="3250" y="2694"/>
                </a:lnTo>
                <a:lnTo>
                  <a:pt x="3248" y="2690"/>
                </a:lnTo>
                <a:lnTo>
                  <a:pt x="3246" y="2688"/>
                </a:lnTo>
                <a:lnTo>
                  <a:pt x="3240" y="2688"/>
                </a:lnTo>
                <a:lnTo>
                  <a:pt x="3238" y="2690"/>
                </a:lnTo>
                <a:lnTo>
                  <a:pt x="3234" y="2696"/>
                </a:lnTo>
                <a:lnTo>
                  <a:pt x="3230" y="2704"/>
                </a:lnTo>
                <a:lnTo>
                  <a:pt x="3226" y="2706"/>
                </a:lnTo>
                <a:lnTo>
                  <a:pt x="3224" y="2706"/>
                </a:lnTo>
                <a:lnTo>
                  <a:pt x="3224" y="2698"/>
                </a:lnTo>
                <a:lnTo>
                  <a:pt x="3228" y="2688"/>
                </a:lnTo>
                <a:lnTo>
                  <a:pt x="3230" y="2684"/>
                </a:lnTo>
                <a:lnTo>
                  <a:pt x="3234" y="2682"/>
                </a:lnTo>
                <a:lnTo>
                  <a:pt x="3238" y="2678"/>
                </a:lnTo>
                <a:lnTo>
                  <a:pt x="3238" y="2676"/>
                </a:lnTo>
                <a:lnTo>
                  <a:pt x="3240" y="2672"/>
                </a:lnTo>
                <a:lnTo>
                  <a:pt x="3244" y="2666"/>
                </a:lnTo>
                <a:lnTo>
                  <a:pt x="3252" y="2654"/>
                </a:lnTo>
                <a:lnTo>
                  <a:pt x="3258" y="2640"/>
                </a:lnTo>
                <a:lnTo>
                  <a:pt x="3264" y="2630"/>
                </a:lnTo>
                <a:lnTo>
                  <a:pt x="3266" y="2630"/>
                </a:lnTo>
                <a:lnTo>
                  <a:pt x="3266" y="2632"/>
                </a:lnTo>
                <a:lnTo>
                  <a:pt x="3268" y="2634"/>
                </a:lnTo>
                <a:lnTo>
                  <a:pt x="3270" y="2636"/>
                </a:lnTo>
                <a:lnTo>
                  <a:pt x="3274" y="2632"/>
                </a:lnTo>
                <a:lnTo>
                  <a:pt x="3278" y="2630"/>
                </a:lnTo>
                <a:lnTo>
                  <a:pt x="3280" y="2632"/>
                </a:lnTo>
                <a:lnTo>
                  <a:pt x="3280" y="2636"/>
                </a:lnTo>
                <a:lnTo>
                  <a:pt x="3278" y="2640"/>
                </a:lnTo>
                <a:lnTo>
                  <a:pt x="3280" y="2642"/>
                </a:lnTo>
                <a:lnTo>
                  <a:pt x="3284" y="2636"/>
                </a:lnTo>
                <a:lnTo>
                  <a:pt x="3292" y="2628"/>
                </a:lnTo>
                <a:lnTo>
                  <a:pt x="3296" y="2624"/>
                </a:lnTo>
                <a:lnTo>
                  <a:pt x="3302" y="2624"/>
                </a:lnTo>
                <a:lnTo>
                  <a:pt x="3310" y="2624"/>
                </a:lnTo>
                <a:lnTo>
                  <a:pt x="3316" y="2622"/>
                </a:lnTo>
                <a:lnTo>
                  <a:pt x="3322" y="2618"/>
                </a:lnTo>
                <a:lnTo>
                  <a:pt x="3324" y="2616"/>
                </a:lnTo>
                <a:lnTo>
                  <a:pt x="3328" y="2616"/>
                </a:lnTo>
                <a:lnTo>
                  <a:pt x="3336" y="2620"/>
                </a:lnTo>
                <a:lnTo>
                  <a:pt x="3346" y="2626"/>
                </a:lnTo>
                <a:lnTo>
                  <a:pt x="3352" y="2628"/>
                </a:lnTo>
                <a:lnTo>
                  <a:pt x="3356" y="2628"/>
                </a:lnTo>
                <a:lnTo>
                  <a:pt x="3358" y="2628"/>
                </a:lnTo>
                <a:lnTo>
                  <a:pt x="3358" y="2626"/>
                </a:lnTo>
                <a:lnTo>
                  <a:pt x="3358" y="2620"/>
                </a:lnTo>
                <a:lnTo>
                  <a:pt x="3360" y="2620"/>
                </a:lnTo>
                <a:lnTo>
                  <a:pt x="3362" y="2620"/>
                </a:lnTo>
                <a:lnTo>
                  <a:pt x="3370" y="2624"/>
                </a:lnTo>
                <a:lnTo>
                  <a:pt x="3380" y="2624"/>
                </a:lnTo>
                <a:lnTo>
                  <a:pt x="3386" y="2624"/>
                </a:lnTo>
                <a:lnTo>
                  <a:pt x="3388" y="2622"/>
                </a:lnTo>
                <a:lnTo>
                  <a:pt x="3388" y="2618"/>
                </a:lnTo>
                <a:lnTo>
                  <a:pt x="3384" y="2614"/>
                </a:lnTo>
                <a:lnTo>
                  <a:pt x="3380" y="2612"/>
                </a:lnTo>
                <a:lnTo>
                  <a:pt x="3378" y="2610"/>
                </a:lnTo>
                <a:lnTo>
                  <a:pt x="3376" y="2602"/>
                </a:lnTo>
                <a:lnTo>
                  <a:pt x="3374" y="2598"/>
                </a:lnTo>
                <a:lnTo>
                  <a:pt x="3374" y="2596"/>
                </a:lnTo>
                <a:lnTo>
                  <a:pt x="3368" y="2596"/>
                </a:lnTo>
                <a:lnTo>
                  <a:pt x="3360" y="2596"/>
                </a:lnTo>
                <a:lnTo>
                  <a:pt x="3348" y="2594"/>
                </a:lnTo>
                <a:lnTo>
                  <a:pt x="3346" y="2592"/>
                </a:lnTo>
                <a:lnTo>
                  <a:pt x="3344" y="2590"/>
                </a:lnTo>
                <a:lnTo>
                  <a:pt x="3346" y="2582"/>
                </a:lnTo>
                <a:lnTo>
                  <a:pt x="3346" y="2578"/>
                </a:lnTo>
                <a:lnTo>
                  <a:pt x="3344" y="2578"/>
                </a:lnTo>
                <a:lnTo>
                  <a:pt x="3342" y="2578"/>
                </a:lnTo>
                <a:lnTo>
                  <a:pt x="3330" y="2582"/>
                </a:lnTo>
                <a:lnTo>
                  <a:pt x="3314" y="2584"/>
                </a:lnTo>
                <a:lnTo>
                  <a:pt x="3300" y="2586"/>
                </a:lnTo>
                <a:lnTo>
                  <a:pt x="3294" y="2588"/>
                </a:lnTo>
                <a:lnTo>
                  <a:pt x="3288" y="2590"/>
                </a:lnTo>
                <a:lnTo>
                  <a:pt x="3282" y="2596"/>
                </a:lnTo>
                <a:lnTo>
                  <a:pt x="3274" y="2596"/>
                </a:lnTo>
                <a:lnTo>
                  <a:pt x="3268" y="2594"/>
                </a:lnTo>
                <a:lnTo>
                  <a:pt x="3258" y="2594"/>
                </a:lnTo>
                <a:lnTo>
                  <a:pt x="3254" y="2594"/>
                </a:lnTo>
                <a:lnTo>
                  <a:pt x="3250" y="2592"/>
                </a:lnTo>
                <a:lnTo>
                  <a:pt x="3244" y="2584"/>
                </a:lnTo>
                <a:lnTo>
                  <a:pt x="3238" y="2576"/>
                </a:lnTo>
                <a:lnTo>
                  <a:pt x="3234" y="2572"/>
                </a:lnTo>
                <a:lnTo>
                  <a:pt x="3228" y="2568"/>
                </a:lnTo>
                <a:lnTo>
                  <a:pt x="3222" y="2568"/>
                </a:lnTo>
                <a:lnTo>
                  <a:pt x="3218" y="2568"/>
                </a:lnTo>
                <a:lnTo>
                  <a:pt x="3212" y="2572"/>
                </a:lnTo>
                <a:lnTo>
                  <a:pt x="3208" y="2574"/>
                </a:lnTo>
                <a:lnTo>
                  <a:pt x="3206" y="2574"/>
                </a:lnTo>
                <a:lnTo>
                  <a:pt x="3206" y="2572"/>
                </a:lnTo>
                <a:lnTo>
                  <a:pt x="3204" y="2566"/>
                </a:lnTo>
                <a:lnTo>
                  <a:pt x="3202" y="2558"/>
                </a:lnTo>
                <a:lnTo>
                  <a:pt x="3200" y="2554"/>
                </a:lnTo>
                <a:lnTo>
                  <a:pt x="3198" y="2554"/>
                </a:lnTo>
                <a:lnTo>
                  <a:pt x="3192" y="2558"/>
                </a:lnTo>
                <a:lnTo>
                  <a:pt x="3180" y="2566"/>
                </a:lnTo>
                <a:lnTo>
                  <a:pt x="3176" y="2570"/>
                </a:lnTo>
                <a:lnTo>
                  <a:pt x="3172" y="2574"/>
                </a:lnTo>
                <a:lnTo>
                  <a:pt x="3164" y="2574"/>
                </a:lnTo>
                <a:lnTo>
                  <a:pt x="3156" y="2576"/>
                </a:lnTo>
                <a:lnTo>
                  <a:pt x="3152" y="2578"/>
                </a:lnTo>
                <a:lnTo>
                  <a:pt x="3146" y="2582"/>
                </a:lnTo>
                <a:lnTo>
                  <a:pt x="3134" y="2588"/>
                </a:lnTo>
                <a:lnTo>
                  <a:pt x="3126" y="2588"/>
                </a:lnTo>
                <a:lnTo>
                  <a:pt x="3120" y="2588"/>
                </a:lnTo>
                <a:lnTo>
                  <a:pt x="3110" y="2588"/>
                </a:lnTo>
                <a:lnTo>
                  <a:pt x="3106" y="2588"/>
                </a:lnTo>
                <a:lnTo>
                  <a:pt x="3106" y="2586"/>
                </a:lnTo>
                <a:lnTo>
                  <a:pt x="3108" y="2580"/>
                </a:lnTo>
                <a:lnTo>
                  <a:pt x="3112" y="2572"/>
                </a:lnTo>
                <a:lnTo>
                  <a:pt x="3112" y="2570"/>
                </a:lnTo>
                <a:lnTo>
                  <a:pt x="3108" y="2568"/>
                </a:lnTo>
                <a:lnTo>
                  <a:pt x="3104" y="2568"/>
                </a:lnTo>
                <a:lnTo>
                  <a:pt x="3098" y="2570"/>
                </a:lnTo>
                <a:lnTo>
                  <a:pt x="3088" y="2576"/>
                </a:lnTo>
                <a:lnTo>
                  <a:pt x="3076" y="2580"/>
                </a:lnTo>
                <a:lnTo>
                  <a:pt x="3070" y="2582"/>
                </a:lnTo>
                <a:lnTo>
                  <a:pt x="3064" y="2582"/>
                </a:lnTo>
                <a:lnTo>
                  <a:pt x="3060" y="2580"/>
                </a:lnTo>
                <a:lnTo>
                  <a:pt x="3058" y="2578"/>
                </a:lnTo>
                <a:lnTo>
                  <a:pt x="3060" y="2574"/>
                </a:lnTo>
                <a:lnTo>
                  <a:pt x="3064" y="2570"/>
                </a:lnTo>
                <a:lnTo>
                  <a:pt x="3076" y="2560"/>
                </a:lnTo>
                <a:lnTo>
                  <a:pt x="3092" y="2546"/>
                </a:lnTo>
                <a:close/>
                <a:moveTo>
                  <a:pt x="4624" y="6618"/>
                </a:moveTo>
                <a:lnTo>
                  <a:pt x="4624" y="6618"/>
                </a:lnTo>
                <a:lnTo>
                  <a:pt x="4628" y="6626"/>
                </a:lnTo>
                <a:lnTo>
                  <a:pt x="4624" y="6618"/>
                </a:lnTo>
                <a:close/>
                <a:moveTo>
                  <a:pt x="3752" y="4008"/>
                </a:moveTo>
                <a:lnTo>
                  <a:pt x="3752" y="4008"/>
                </a:lnTo>
                <a:lnTo>
                  <a:pt x="3760" y="4004"/>
                </a:lnTo>
                <a:lnTo>
                  <a:pt x="3768" y="4002"/>
                </a:lnTo>
                <a:lnTo>
                  <a:pt x="3776" y="4002"/>
                </a:lnTo>
                <a:lnTo>
                  <a:pt x="3782" y="4002"/>
                </a:lnTo>
                <a:lnTo>
                  <a:pt x="3786" y="3998"/>
                </a:lnTo>
                <a:lnTo>
                  <a:pt x="3788" y="3994"/>
                </a:lnTo>
                <a:lnTo>
                  <a:pt x="3790" y="3992"/>
                </a:lnTo>
                <a:lnTo>
                  <a:pt x="3786" y="3990"/>
                </a:lnTo>
                <a:lnTo>
                  <a:pt x="3778" y="3990"/>
                </a:lnTo>
                <a:lnTo>
                  <a:pt x="3774" y="3988"/>
                </a:lnTo>
                <a:lnTo>
                  <a:pt x="3770" y="3984"/>
                </a:lnTo>
                <a:lnTo>
                  <a:pt x="3766" y="3978"/>
                </a:lnTo>
                <a:lnTo>
                  <a:pt x="3760" y="3974"/>
                </a:lnTo>
                <a:lnTo>
                  <a:pt x="3752" y="3970"/>
                </a:lnTo>
                <a:lnTo>
                  <a:pt x="3736" y="3968"/>
                </a:lnTo>
                <a:lnTo>
                  <a:pt x="3722" y="3966"/>
                </a:lnTo>
                <a:lnTo>
                  <a:pt x="3722" y="3964"/>
                </a:lnTo>
                <a:lnTo>
                  <a:pt x="3726" y="3960"/>
                </a:lnTo>
                <a:lnTo>
                  <a:pt x="3726" y="3958"/>
                </a:lnTo>
                <a:lnTo>
                  <a:pt x="3728" y="3954"/>
                </a:lnTo>
                <a:lnTo>
                  <a:pt x="3726" y="3950"/>
                </a:lnTo>
                <a:lnTo>
                  <a:pt x="3724" y="3948"/>
                </a:lnTo>
                <a:lnTo>
                  <a:pt x="3720" y="3948"/>
                </a:lnTo>
                <a:lnTo>
                  <a:pt x="3712" y="3948"/>
                </a:lnTo>
                <a:lnTo>
                  <a:pt x="3708" y="3948"/>
                </a:lnTo>
                <a:lnTo>
                  <a:pt x="3706" y="3944"/>
                </a:lnTo>
                <a:lnTo>
                  <a:pt x="3702" y="3942"/>
                </a:lnTo>
                <a:lnTo>
                  <a:pt x="3700" y="3942"/>
                </a:lnTo>
                <a:lnTo>
                  <a:pt x="3696" y="3942"/>
                </a:lnTo>
                <a:lnTo>
                  <a:pt x="3692" y="3944"/>
                </a:lnTo>
                <a:lnTo>
                  <a:pt x="3690" y="3944"/>
                </a:lnTo>
                <a:lnTo>
                  <a:pt x="3688" y="3940"/>
                </a:lnTo>
                <a:lnTo>
                  <a:pt x="3684" y="3936"/>
                </a:lnTo>
                <a:lnTo>
                  <a:pt x="3682" y="3936"/>
                </a:lnTo>
                <a:lnTo>
                  <a:pt x="3678" y="3934"/>
                </a:lnTo>
                <a:lnTo>
                  <a:pt x="3670" y="3928"/>
                </a:lnTo>
                <a:lnTo>
                  <a:pt x="3656" y="3912"/>
                </a:lnTo>
                <a:lnTo>
                  <a:pt x="3650" y="3910"/>
                </a:lnTo>
                <a:lnTo>
                  <a:pt x="3650" y="3914"/>
                </a:lnTo>
                <a:lnTo>
                  <a:pt x="3650" y="3916"/>
                </a:lnTo>
                <a:lnTo>
                  <a:pt x="3650" y="3918"/>
                </a:lnTo>
                <a:lnTo>
                  <a:pt x="3646" y="3916"/>
                </a:lnTo>
                <a:lnTo>
                  <a:pt x="3644" y="3912"/>
                </a:lnTo>
                <a:lnTo>
                  <a:pt x="3644" y="3906"/>
                </a:lnTo>
                <a:lnTo>
                  <a:pt x="3644" y="3902"/>
                </a:lnTo>
                <a:lnTo>
                  <a:pt x="3642" y="3902"/>
                </a:lnTo>
                <a:lnTo>
                  <a:pt x="3636" y="3900"/>
                </a:lnTo>
                <a:lnTo>
                  <a:pt x="3626" y="3898"/>
                </a:lnTo>
                <a:lnTo>
                  <a:pt x="3618" y="3894"/>
                </a:lnTo>
                <a:lnTo>
                  <a:pt x="3610" y="3890"/>
                </a:lnTo>
                <a:lnTo>
                  <a:pt x="3602" y="3884"/>
                </a:lnTo>
                <a:lnTo>
                  <a:pt x="3594" y="3882"/>
                </a:lnTo>
                <a:lnTo>
                  <a:pt x="3584" y="3882"/>
                </a:lnTo>
                <a:lnTo>
                  <a:pt x="3580" y="3880"/>
                </a:lnTo>
                <a:lnTo>
                  <a:pt x="3576" y="3880"/>
                </a:lnTo>
                <a:lnTo>
                  <a:pt x="3572" y="3876"/>
                </a:lnTo>
                <a:lnTo>
                  <a:pt x="3566" y="3868"/>
                </a:lnTo>
                <a:lnTo>
                  <a:pt x="3560" y="3862"/>
                </a:lnTo>
                <a:lnTo>
                  <a:pt x="3554" y="3858"/>
                </a:lnTo>
                <a:lnTo>
                  <a:pt x="3550" y="3856"/>
                </a:lnTo>
                <a:lnTo>
                  <a:pt x="3544" y="3856"/>
                </a:lnTo>
                <a:lnTo>
                  <a:pt x="3536" y="3854"/>
                </a:lnTo>
                <a:lnTo>
                  <a:pt x="3534" y="3854"/>
                </a:lnTo>
                <a:lnTo>
                  <a:pt x="3530" y="3850"/>
                </a:lnTo>
                <a:lnTo>
                  <a:pt x="3526" y="3846"/>
                </a:lnTo>
                <a:lnTo>
                  <a:pt x="3524" y="3846"/>
                </a:lnTo>
                <a:lnTo>
                  <a:pt x="3520" y="3846"/>
                </a:lnTo>
                <a:lnTo>
                  <a:pt x="3514" y="3848"/>
                </a:lnTo>
                <a:lnTo>
                  <a:pt x="3510" y="3848"/>
                </a:lnTo>
                <a:lnTo>
                  <a:pt x="3506" y="3844"/>
                </a:lnTo>
                <a:lnTo>
                  <a:pt x="3502" y="3840"/>
                </a:lnTo>
                <a:lnTo>
                  <a:pt x="3498" y="3842"/>
                </a:lnTo>
                <a:lnTo>
                  <a:pt x="3496" y="3844"/>
                </a:lnTo>
                <a:lnTo>
                  <a:pt x="3492" y="3846"/>
                </a:lnTo>
                <a:lnTo>
                  <a:pt x="3486" y="3846"/>
                </a:lnTo>
                <a:lnTo>
                  <a:pt x="3478" y="3844"/>
                </a:lnTo>
                <a:lnTo>
                  <a:pt x="3468" y="3842"/>
                </a:lnTo>
                <a:lnTo>
                  <a:pt x="3462" y="3842"/>
                </a:lnTo>
                <a:lnTo>
                  <a:pt x="3458" y="3842"/>
                </a:lnTo>
                <a:lnTo>
                  <a:pt x="3456" y="3844"/>
                </a:lnTo>
                <a:lnTo>
                  <a:pt x="3448" y="3850"/>
                </a:lnTo>
                <a:lnTo>
                  <a:pt x="3444" y="3850"/>
                </a:lnTo>
                <a:lnTo>
                  <a:pt x="3436" y="3852"/>
                </a:lnTo>
                <a:lnTo>
                  <a:pt x="3420" y="3854"/>
                </a:lnTo>
                <a:lnTo>
                  <a:pt x="3406" y="3858"/>
                </a:lnTo>
                <a:lnTo>
                  <a:pt x="3394" y="3864"/>
                </a:lnTo>
                <a:lnTo>
                  <a:pt x="3386" y="3870"/>
                </a:lnTo>
                <a:lnTo>
                  <a:pt x="3380" y="3876"/>
                </a:lnTo>
                <a:lnTo>
                  <a:pt x="3376" y="3882"/>
                </a:lnTo>
                <a:lnTo>
                  <a:pt x="3374" y="3888"/>
                </a:lnTo>
                <a:lnTo>
                  <a:pt x="3374" y="3894"/>
                </a:lnTo>
                <a:lnTo>
                  <a:pt x="3374" y="3898"/>
                </a:lnTo>
                <a:lnTo>
                  <a:pt x="3372" y="3902"/>
                </a:lnTo>
                <a:lnTo>
                  <a:pt x="3364" y="3904"/>
                </a:lnTo>
                <a:lnTo>
                  <a:pt x="3354" y="3904"/>
                </a:lnTo>
                <a:lnTo>
                  <a:pt x="3352" y="3906"/>
                </a:lnTo>
                <a:lnTo>
                  <a:pt x="3352" y="3910"/>
                </a:lnTo>
                <a:lnTo>
                  <a:pt x="3352" y="3912"/>
                </a:lnTo>
                <a:lnTo>
                  <a:pt x="3354" y="3912"/>
                </a:lnTo>
                <a:lnTo>
                  <a:pt x="3360" y="3914"/>
                </a:lnTo>
                <a:lnTo>
                  <a:pt x="3364" y="3912"/>
                </a:lnTo>
                <a:lnTo>
                  <a:pt x="3366" y="3912"/>
                </a:lnTo>
                <a:lnTo>
                  <a:pt x="3368" y="3914"/>
                </a:lnTo>
                <a:lnTo>
                  <a:pt x="3370" y="3916"/>
                </a:lnTo>
                <a:lnTo>
                  <a:pt x="3374" y="3914"/>
                </a:lnTo>
                <a:lnTo>
                  <a:pt x="3380" y="3910"/>
                </a:lnTo>
                <a:lnTo>
                  <a:pt x="3390" y="3908"/>
                </a:lnTo>
                <a:lnTo>
                  <a:pt x="3390" y="3904"/>
                </a:lnTo>
                <a:lnTo>
                  <a:pt x="3394" y="3900"/>
                </a:lnTo>
                <a:lnTo>
                  <a:pt x="3402" y="3894"/>
                </a:lnTo>
                <a:lnTo>
                  <a:pt x="3414" y="3890"/>
                </a:lnTo>
                <a:lnTo>
                  <a:pt x="3420" y="3886"/>
                </a:lnTo>
                <a:lnTo>
                  <a:pt x="3426" y="3880"/>
                </a:lnTo>
                <a:lnTo>
                  <a:pt x="3434" y="3876"/>
                </a:lnTo>
                <a:lnTo>
                  <a:pt x="3442" y="3872"/>
                </a:lnTo>
                <a:lnTo>
                  <a:pt x="3450" y="3870"/>
                </a:lnTo>
                <a:lnTo>
                  <a:pt x="3460" y="3868"/>
                </a:lnTo>
                <a:lnTo>
                  <a:pt x="3474" y="3870"/>
                </a:lnTo>
                <a:lnTo>
                  <a:pt x="3482" y="3874"/>
                </a:lnTo>
                <a:lnTo>
                  <a:pt x="3484" y="3876"/>
                </a:lnTo>
                <a:lnTo>
                  <a:pt x="3482" y="3876"/>
                </a:lnTo>
                <a:lnTo>
                  <a:pt x="3474" y="3880"/>
                </a:lnTo>
                <a:lnTo>
                  <a:pt x="3466" y="3884"/>
                </a:lnTo>
                <a:lnTo>
                  <a:pt x="3466" y="3886"/>
                </a:lnTo>
                <a:lnTo>
                  <a:pt x="3468" y="3888"/>
                </a:lnTo>
                <a:lnTo>
                  <a:pt x="3478" y="3894"/>
                </a:lnTo>
                <a:lnTo>
                  <a:pt x="3486" y="3898"/>
                </a:lnTo>
                <a:lnTo>
                  <a:pt x="3496" y="3900"/>
                </a:lnTo>
                <a:lnTo>
                  <a:pt x="3514" y="3900"/>
                </a:lnTo>
                <a:lnTo>
                  <a:pt x="3524" y="3900"/>
                </a:lnTo>
                <a:lnTo>
                  <a:pt x="3532" y="3902"/>
                </a:lnTo>
                <a:lnTo>
                  <a:pt x="3536" y="3904"/>
                </a:lnTo>
                <a:lnTo>
                  <a:pt x="3540" y="3908"/>
                </a:lnTo>
                <a:lnTo>
                  <a:pt x="3550" y="3914"/>
                </a:lnTo>
                <a:lnTo>
                  <a:pt x="3556" y="3918"/>
                </a:lnTo>
                <a:lnTo>
                  <a:pt x="3564" y="3922"/>
                </a:lnTo>
                <a:lnTo>
                  <a:pt x="3574" y="3924"/>
                </a:lnTo>
                <a:lnTo>
                  <a:pt x="3580" y="3926"/>
                </a:lnTo>
                <a:lnTo>
                  <a:pt x="3592" y="3926"/>
                </a:lnTo>
                <a:lnTo>
                  <a:pt x="3596" y="3926"/>
                </a:lnTo>
                <a:lnTo>
                  <a:pt x="3600" y="3926"/>
                </a:lnTo>
                <a:lnTo>
                  <a:pt x="3604" y="3930"/>
                </a:lnTo>
                <a:lnTo>
                  <a:pt x="3606" y="3934"/>
                </a:lnTo>
                <a:lnTo>
                  <a:pt x="3610" y="3946"/>
                </a:lnTo>
                <a:lnTo>
                  <a:pt x="3616" y="3958"/>
                </a:lnTo>
                <a:lnTo>
                  <a:pt x="3620" y="3962"/>
                </a:lnTo>
                <a:lnTo>
                  <a:pt x="3624" y="3966"/>
                </a:lnTo>
                <a:lnTo>
                  <a:pt x="3630" y="3968"/>
                </a:lnTo>
                <a:lnTo>
                  <a:pt x="3638" y="3968"/>
                </a:lnTo>
                <a:lnTo>
                  <a:pt x="3654" y="3970"/>
                </a:lnTo>
                <a:lnTo>
                  <a:pt x="3662" y="3972"/>
                </a:lnTo>
                <a:lnTo>
                  <a:pt x="3666" y="3974"/>
                </a:lnTo>
                <a:lnTo>
                  <a:pt x="3668" y="3978"/>
                </a:lnTo>
                <a:lnTo>
                  <a:pt x="3668" y="3982"/>
                </a:lnTo>
                <a:lnTo>
                  <a:pt x="3666" y="3986"/>
                </a:lnTo>
                <a:lnTo>
                  <a:pt x="3662" y="3990"/>
                </a:lnTo>
                <a:lnTo>
                  <a:pt x="3648" y="4000"/>
                </a:lnTo>
                <a:lnTo>
                  <a:pt x="3642" y="4004"/>
                </a:lnTo>
                <a:lnTo>
                  <a:pt x="3640" y="4008"/>
                </a:lnTo>
                <a:lnTo>
                  <a:pt x="3642" y="4010"/>
                </a:lnTo>
                <a:lnTo>
                  <a:pt x="3648" y="4010"/>
                </a:lnTo>
                <a:lnTo>
                  <a:pt x="3678" y="4008"/>
                </a:lnTo>
                <a:lnTo>
                  <a:pt x="3698" y="4006"/>
                </a:lnTo>
                <a:lnTo>
                  <a:pt x="3712" y="4006"/>
                </a:lnTo>
                <a:lnTo>
                  <a:pt x="3720" y="4008"/>
                </a:lnTo>
                <a:lnTo>
                  <a:pt x="3728" y="4010"/>
                </a:lnTo>
                <a:lnTo>
                  <a:pt x="3732" y="4012"/>
                </a:lnTo>
                <a:lnTo>
                  <a:pt x="3736" y="4012"/>
                </a:lnTo>
                <a:lnTo>
                  <a:pt x="3742" y="4012"/>
                </a:lnTo>
                <a:lnTo>
                  <a:pt x="3752" y="4008"/>
                </a:lnTo>
                <a:close/>
                <a:moveTo>
                  <a:pt x="3664" y="4082"/>
                </a:moveTo>
                <a:lnTo>
                  <a:pt x="3664" y="4082"/>
                </a:lnTo>
                <a:lnTo>
                  <a:pt x="3646" y="4080"/>
                </a:lnTo>
                <a:lnTo>
                  <a:pt x="3634" y="4078"/>
                </a:lnTo>
                <a:lnTo>
                  <a:pt x="3624" y="4082"/>
                </a:lnTo>
                <a:lnTo>
                  <a:pt x="3618" y="4088"/>
                </a:lnTo>
                <a:lnTo>
                  <a:pt x="3616" y="4092"/>
                </a:lnTo>
                <a:lnTo>
                  <a:pt x="3614" y="4094"/>
                </a:lnTo>
                <a:lnTo>
                  <a:pt x="3626" y="4098"/>
                </a:lnTo>
                <a:lnTo>
                  <a:pt x="3632" y="4102"/>
                </a:lnTo>
                <a:lnTo>
                  <a:pt x="3634" y="4106"/>
                </a:lnTo>
                <a:lnTo>
                  <a:pt x="3638" y="4110"/>
                </a:lnTo>
                <a:lnTo>
                  <a:pt x="3652" y="4116"/>
                </a:lnTo>
                <a:lnTo>
                  <a:pt x="3664" y="4118"/>
                </a:lnTo>
                <a:lnTo>
                  <a:pt x="3668" y="4116"/>
                </a:lnTo>
                <a:lnTo>
                  <a:pt x="3670" y="4112"/>
                </a:lnTo>
                <a:lnTo>
                  <a:pt x="3672" y="4110"/>
                </a:lnTo>
                <a:lnTo>
                  <a:pt x="3676" y="4110"/>
                </a:lnTo>
                <a:lnTo>
                  <a:pt x="3688" y="4110"/>
                </a:lnTo>
                <a:lnTo>
                  <a:pt x="3696" y="4112"/>
                </a:lnTo>
                <a:lnTo>
                  <a:pt x="3702" y="4112"/>
                </a:lnTo>
                <a:lnTo>
                  <a:pt x="3702" y="4110"/>
                </a:lnTo>
                <a:lnTo>
                  <a:pt x="3702" y="4106"/>
                </a:lnTo>
                <a:lnTo>
                  <a:pt x="3698" y="4100"/>
                </a:lnTo>
                <a:lnTo>
                  <a:pt x="3692" y="4092"/>
                </a:lnTo>
                <a:lnTo>
                  <a:pt x="3680" y="4088"/>
                </a:lnTo>
                <a:lnTo>
                  <a:pt x="3664" y="4082"/>
                </a:lnTo>
                <a:close/>
                <a:moveTo>
                  <a:pt x="4016" y="4068"/>
                </a:moveTo>
                <a:lnTo>
                  <a:pt x="4016" y="4068"/>
                </a:lnTo>
                <a:lnTo>
                  <a:pt x="4004" y="4058"/>
                </a:lnTo>
                <a:lnTo>
                  <a:pt x="4000" y="4054"/>
                </a:lnTo>
                <a:lnTo>
                  <a:pt x="3992" y="4054"/>
                </a:lnTo>
                <a:lnTo>
                  <a:pt x="3982" y="4054"/>
                </a:lnTo>
                <a:lnTo>
                  <a:pt x="3976" y="4052"/>
                </a:lnTo>
                <a:lnTo>
                  <a:pt x="3974" y="4050"/>
                </a:lnTo>
                <a:lnTo>
                  <a:pt x="3974" y="4048"/>
                </a:lnTo>
                <a:lnTo>
                  <a:pt x="3976" y="4046"/>
                </a:lnTo>
                <a:lnTo>
                  <a:pt x="3980" y="4046"/>
                </a:lnTo>
                <a:lnTo>
                  <a:pt x="3988" y="4042"/>
                </a:lnTo>
                <a:lnTo>
                  <a:pt x="3988" y="4040"/>
                </a:lnTo>
                <a:lnTo>
                  <a:pt x="3982" y="4038"/>
                </a:lnTo>
                <a:lnTo>
                  <a:pt x="3970" y="4040"/>
                </a:lnTo>
                <a:lnTo>
                  <a:pt x="3964" y="4040"/>
                </a:lnTo>
                <a:lnTo>
                  <a:pt x="3960" y="4038"/>
                </a:lnTo>
                <a:lnTo>
                  <a:pt x="3958" y="4034"/>
                </a:lnTo>
                <a:lnTo>
                  <a:pt x="3956" y="4030"/>
                </a:lnTo>
                <a:lnTo>
                  <a:pt x="3954" y="4024"/>
                </a:lnTo>
                <a:lnTo>
                  <a:pt x="3952" y="4022"/>
                </a:lnTo>
                <a:lnTo>
                  <a:pt x="3948" y="4022"/>
                </a:lnTo>
                <a:lnTo>
                  <a:pt x="3944" y="4022"/>
                </a:lnTo>
                <a:lnTo>
                  <a:pt x="3938" y="4022"/>
                </a:lnTo>
                <a:lnTo>
                  <a:pt x="3928" y="4016"/>
                </a:lnTo>
                <a:lnTo>
                  <a:pt x="3918" y="4010"/>
                </a:lnTo>
                <a:lnTo>
                  <a:pt x="3914" y="4008"/>
                </a:lnTo>
                <a:lnTo>
                  <a:pt x="3910" y="4010"/>
                </a:lnTo>
                <a:lnTo>
                  <a:pt x="3906" y="4012"/>
                </a:lnTo>
                <a:lnTo>
                  <a:pt x="3902" y="4012"/>
                </a:lnTo>
                <a:lnTo>
                  <a:pt x="3894" y="4010"/>
                </a:lnTo>
                <a:lnTo>
                  <a:pt x="3888" y="4012"/>
                </a:lnTo>
                <a:lnTo>
                  <a:pt x="3886" y="4014"/>
                </a:lnTo>
                <a:lnTo>
                  <a:pt x="3882" y="4018"/>
                </a:lnTo>
                <a:lnTo>
                  <a:pt x="3874" y="4016"/>
                </a:lnTo>
                <a:lnTo>
                  <a:pt x="3868" y="4018"/>
                </a:lnTo>
                <a:lnTo>
                  <a:pt x="3862" y="4016"/>
                </a:lnTo>
                <a:lnTo>
                  <a:pt x="3856" y="4014"/>
                </a:lnTo>
                <a:lnTo>
                  <a:pt x="3844" y="4008"/>
                </a:lnTo>
                <a:lnTo>
                  <a:pt x="3830" y="4008"/>
                </a:lnTo>
                <a:lnTo>
                  <a:pt x="3818" y="4010"/>
                </a:lnTo>
                <a:lnTo>
                  <a:pt x="3814" y="4012"/>
                </a:lnTo>
                <a:lnTo>
                  <a:pt x="3812" y="4016"/>
                </a:lnTo>
                <a:lnTo>
                  <a:pt x="3814" y="4022"/>
                </a:lnTo>
                <a:lnTo>
                  <a:pt x="3818" y="4024"/>
                </a:lnTo>
                <a:lnTo>
                  <a:pt x="3826" y="4024"/>
                </a:lnTo>
                <a:lnTo>
                  <a:pt x="3838" y="4028"/>
                </a:lnTo>
                <a:lnTo>
                  <a:pt x="3842" y="4032"/>
                </a:lnTo>
                <a:lnTo>
                  <a:pt x="3844" y="4034"/>
                </a:lnTo>
                <a:lnTo>
                  <a:pt x="3842" y="4040"/>
                </a:lnTo>
                <a:lnTo>
                  <a:pt x="3840" y="4044"/>
                </a:lnTo>
                <a:lnTo>
                  <a:pt x="3842" y="4050"/>
                </a:lnTo>
                <a:lnTo>
                  <a:pt x="3844" y="4056"/>
                </a:lnTo>
                <a:lnTo>
                  <a:pt x="3852" y="4064"/>
                </a:lnTo>
                <a:lnTo>
                  <a:pt x="3860" y="4074"/>
                </a:lnTo>
                <a:lnTo>
                  <a:pt x="3860" y="4076"/>
                </a:lnTo>
                <a:lnTo>
                  <a:pt x="3854" y="4076"/>
                </a:lnTo>
                <a:lnTo>
                  <a:pt x="3846" y="4078"/>
                </a:lnTo>
                <a:lnTo>
                  <a:pt x="3838" y="4080"/>
                </a:lnTo>
                <a:lnTo>
                  <a:pt x="3828" y="4080"/>
                </a:lnTo>
                <a:lnTo>
                  <a:pt x="3804" y="4076"/>
                </a:lnTo>
                <a:lnTo>
                  <a:pt x="3794" y="4074"/>
                </a:lnTo>
                <a:lnTo>
                  <a:pt x="3784" y="4072"/>
                </a:lnTo>
                <a:lnTo>
                  <a:pt x="3776" y="4074"/>
                </a:lnTo>
                <a:lnTo>
                  <a:pt x="3774" y="4074"/>
                </a:lnTo>
                <a:lnTo>
                  <a:pt x="3772" y="4078"/>
                </a:lnTo>
                <a:lnTo>
                  <a:pt x="3770" y="4082"/>
                </a:lnTo>
                <a:lnTo>
                  <a:pt x="3770" y="4086"/>
                </a:lnTo>
                <a:lnTo>
                  <a:pt x="3772" y="4088"/>
                </a:lnTo>
                <a:lnTo>
                  <a:pt x="3776" y="4090"/>
                </a:lnTo>
                <a:lnTo>
                  <a:pt x="3784" y="4092"/>
                </a:lnTo>
                <a:lnTo>
                  <a:pt x="3788" y="4094"/>
                </a:lnTo>
                <a:lnTo>
                  <a:pt x="3794" y="4100"/>
                </a:lnTo>
                <a:lnTo>
                  <a:pt x="3798" y="4102"/>
                </a:lnTo>
                <a:lnTo>
                  <a:pt x="3800" y="4102"/>
                </a:lnTo>
                <a:lnTo>
                  <a:pt x="3802" y="4098"/>
                </a:lnTo>
                <a:lnTo>
                  <a:pt x="3804" y="4094"/>
                </a:lnTo>
                <a:lnTo>
                  <a:pt x="3808" y="4094"/>
                </a:lnTo>
                <a:lnTo>
                  <a:pt x="3816" y="4094"/>
                </a:lnTo>
                <a:lnTo>
                  <a:pt x="3828" y="4098"/>
                </a:lnTo>
                <a:lnTo>
                  <a:pt x="3836" y="4100"/>
                </a:lnTo>
                <a:lnTo>
                  <a:pt x="3842" y="4098"/>
                </a:lnTo>
                <a:lnTo>
                  <a:pt x="3852" y="4096"/>
                </a:lnTo>
                <a:lnTo>
                  <a:pt x="3858" y="4096"/>
                </a:lnTo>
                <a:lnTo>
                  <a:pt x="3864" y="4096"/>
                </a:lnTo>
                <a:lnTo>
                  <a:pt x="3872" y="4098"/>
                </a:lnTo>
                <a:lnTo>
                  <a:pt x="3882" y="4102"/>
                </a:lnTo>
                <a:lnTo>
                  <a:pt x="3886" y="4110"/>
                </a:lnTo>
                <a:lnTo>
                  <a:pt x="3890" y="4114"/>
                </a:lnTo>
                <a:lnTo>
                  <a:pt x="3894" y="4118"/>
                </a:lnTo>
                <a:lnTo>
                  <a:pt x="3896" y="4118"/>
                </a:lnTo>
                <a:lnTo>
                  <a:pt x="3900" y="4116"/>
                </a:lnTo>
                <a:lnTo>
                  <a:pt x="3902" y="4112"/>
                </a:lnTo>
                <a:lnTo>
                  <a:pt x="3908" y="4104"/>
                </a:lnTo>
                <a:lnTo>
                  <a:pt x="3914" y="4094"/>
                </a:lnTo>
                <a:lnTo>
                  <a:pt x="3920" y="4086"/>
                </a:lnTo>
                <a:lnTo>
                  <a:pt x="3926" y="4084"/>
                </a:lnTo>
                <a:lnTo>
                  <a:pt x="3928" y="4086"/>
                </a:lnTo>
                <a:lnTo>
                  <a:pt x="3930" y="4088"/>
                </a:lnTo>
                <a:lnTo>
                  <a:pt x="3932" y="4094"/>
                </a:lnTo>
                <a:lnTo>
                  <a:pt x="3936" y="4096"/>
                </a:lnTo>
                <a:lnTo>
                  <a:pt x="3942" y="4092"/>
                </a:lnTo>
                <a:lnTo>
                  <a:pt x="3952" y="4086"/>
                </a:lnTo>
                <a:lnTo>
                  <a:pt x="3956" y="4084"/>
                </a:lnTo>
                <a:lnTo>
                  <a:pt x="3964" y="4082"/>
                </a:lnTo>
                <a:lnTo>
                  <a:pt x="3978" y="4082"/>
                </a:lnTo>
                <a:lnTo>
                  <a:pt x="3992" y="4084"/>
                </a:lnTo>
                <a:lnTo>
                  <a:pt x="4002" y="4090"/>
                </a:lnTo>
                <a:lnTo>
                  <a:pt x="4004" y="4090"/>
                </a:lnTo>
                <a:lnTo>
                  <a:pt x="4008" y="4090"/>
                </a:lnTo>
                <a:lnTo>
                  <a:pt x="4012" y="4088"/>
                </a:lnTo>
                <a:lnTo>
                  <a:pt x="4016" y="4086"/>
                </a:lnTo>
                <a:lnTo>
                  <a:pt x="4018" y="4082"/>
                </a:lnTo>
                <a:lnTo>
                  <a:pt x="4018" y="4078"/>
                </a:lnTo>
                <a:lnTo>
                  <a:pt x="4018" y="4072"/>
                </a:lnTo>
                <a:lnTo>
                  <a:pt x="4016" y="4068"/>
                </a:lnTo>
                <a:close/>
                <a:moveTo>
                  <a:pt x="4132" y="7870"/>
                </a:moveTo>
                <a:lnTo>
                  <a:pt x="4132" y="7870"/>
                </a:lnTo>
                <a:lnTo>
                  <a:pt x="4124" y="7870"/>
                </a:lnTo>
                <a:lnTo>
                  <a:pt x="4118" y="7870"/>
                </a:lnTo>
                <a:lnTo>
                  <a:pt x="4112" y="7866"/>
                </a:lnTo>
                <a:lnTo>
                  <a:pt x="4106" y="7864"/>
                </a:lnTo>
                <a:lnTo>
                  <a:pt x="4098" y="7860"/>
                </a:lnTo>
                <a:lnTo>
                  <a:pt x="4090" y="7854"/>
                </a:lnTo>
                <a:lnTo>
                  <a:pt x="4080" y="7846"/>
                </a:lnTo>
                <a:lnTo>
                  <a:pt x="4070" y="7840"/>
                </a:lnTo>
                <a:lnTo>
                  <a:pt x="4058" y="7832"/>
                </a:lnTo>
                <a:lnTo>
                  <a:pt x="4046" y="7820"/>
                </a:lnTo>
                <a:lnTo>
                  <a:pt x="4034" y="7808"/>
                </a:lnTo>
                <a:lnTo>
                  <a:pt x="4028" y="7798"/>
                </a:lnTo>
                <a:lnTo>
                  <a:pt x="4026" y="7788"/>
                </a:lnTo>
                <a:lnTo>
                  <a:pt x="4024" y="7786"/>
                </a:lnTo>
                <a:lnTo>
                  <a:pt x="4020" y="7786"/>
                </a:lnTo>
                <a:lnTo>
                  <a:pt x="4012" y="7784"/>
                </a:lnTo>
                <a:lnTo>
                  <a:pt x="4010" y="7782"/>
                </a:lnTo>
                <a:lnTo>
                  <a:pt x="4010" y="7778"/>
                </a:lnTo>
                <a:lnTo>
                  <a:pt x="4012" y="7774"/>
                </a:lnTo>
                <a:lnTo>
                  <a:pt x="4018" y="7768"/>
                </a:lnTo>
                <a:lnTo>
                  <a:pt x="4018" y="7770"/>
                </a:lnTo>
                <a:lnTo>
                  <a:pt x="4020" y="7772"/>
                </a:lnTo>
                <a:lnTo>
                  <a:pt x="4022" y="7776"/>
                </a:lnTo>
                <a:lnTo>
                  <a:pt x="4024" y="7776"/>
                </a:lnTo>
                <a:lnTo>
                  <a:pt x="4024" y="7772"/>
                </a:lnTo>
                <a:lnTo>
                  <a:pt x="4020" y="7762"/>
                </a:lnTo>
                <a:lnTo>
                  <a:pt x="4006" y="7748"/>
                </a:lnTo>
                <a:lnTo>
                  <a:pt x="4006" y="7884"/>
                </a:lnTo>
                <a:lnTo>
                  <a:pt x="4014" y="7882"/>
                </a:lnTo>
                <a:lnTo>
                  <a:pt x="4016" y="7880"/>
                </a:lnTo>
                <a:lnTo>
                  <a:pt x="4020" y="7878"/>
                </a:lnTo>
                <a:lnTo>
                  <a:pt x="4026" y="7880"/>
                </a:lnTo>
                <a:lnTo>
                  <a:pt x="4040" y="7884"/>
                </a:lnTo>
                <a:lnTo>
                  <a:pt x="4056" y="7886"/>
                </a:lnTo>
                <a:lnTo>
                  <a:pt x="4074" y="7888"/>
                </a:lnTo>
                <a:lnTo>
                  <a:pt x="4080" y="7888"/>
                </a:lnTo>
                <a:lnTo>
                  <a:pt x="4084" y="7890"/>
                </a:lnTo>
                <a:lnTo>
                  <a:pt x="4092" y="7894"/>
                </a:lnTo>
                <a:lnTo>
                  <a:pt x="4096" y="7894"/>
                </a:lnTo>
                <a:lnTo>
                  <a:pt x="4098" y="7892"/>
                </a:lnTo>
                <a:lnTo>
                  <a:pt x="4104" y="7890"/>
                </a:lnTo>
                <a:lnTo>
                  <a:pt x="4110" y="7888"/>
                </a:lnTo>
                <a:lnTo>
                  <a:pt x="4116" y="7886"/>
                </a:lnTo>
                <a:lnTo>
                  <a:pt x="4120" y="7884"/>
                </a:lnTo>
                <a:lnTo>
                  <a:pt x="4122" y="7886"/>
                </a:lnTo>
                <a:lnTo>
                  <a:pt x="4126" y="7890"/>
                </a:lnTo>
                <a:lnTo>
                  <a:pt x="4128" y="7888"/>
                </a:lnTo>
                <a:lnTo>
                  <a:pt x="4130" y="7886"/>
                </a:lnTo>
                <a:lnTo>
                  <a:pt x="4134" y="7886"/>
                </a:lnTo>
                <a:lnTo>
                  <a:pt x="4136" y="7886"/>
                </a:lnTo>
                <a:lnTo>
                  <a:pt x="4138" y="7886"/>
                </a:lnTo>
                <a:lnTo>
                  <a:pt x="4144" y="7878"/>
                </a:lnTo>
                <a:lnTo>
                  <a:pt x="4146" y="7872"/>
                </a:lnTo>
                <a:lnTo>
                  <a:pt x="4144" y="7868"/>
                </a:lnTo>
                <a:lnTo>
                  <a:pt x="4140" y="7868"/>
                </a:lnTo>
                <a:lnTo>
                  <a:pt x="4132" y="7870"/>
                </a:lnTo>
                <a:close/>
                <a:moveTo>
                  <a:pt x="3988" y="7750"/>
                </a:moveTo>
                <a:lnTo>
                  <a:pt x="3988" y="7750"/>
                </a:lnTo>
                <a:lnTo>
                  <a:pt x="3984" y="7750"/>
                </a:lnTo>
                <a:lnTo>
                  <a:pt x="3982" y="7748"/>
                </a:lnTo>
                <a:lnTo>
                  <a:pt x="3980" y="7742"/>
                </a:lnTo>
                <a:lnTo>
                  <a:pt x="3976" y="7738"/>
                </a:lnTo>
                <a:lnTo>
                  <a:pt x="3974" y="7736"/>
                </a:lnTo>
                <a:lnTo>
                  <a:pt x="3972" y="7736"/>
                </a:lnTo>
                <a:lnTo>
                  <a:pt x="3968" y="7740"/>
                </a:lnTo>
                <a:lnTo>
                  <a:pt x="3964" y="7746"/>
                </a:lnTo>
                <a:lnTo>
                  <a:pt x="3960" y="7754"/>
                </a:lnTo>
                <a:lnTo>
                  <a:pt x="3956" y="7758"/>
                </a:lnTo>
                <a:lnTo>
                  <a:pt x="3952" y="7758"/>
                </a:lnTo>
                <a:lnTo>
                  <a:pt x="3946" y="7754"/>
                </a:lnTo>
                <a:lnTo>
                  <a:pt x="3942" y="7752"/>
                </a:lnTo>
                <a:lnTo>
                  <a:pt x="3936" y="7752"/>
                </a:lnTo>
                <a:lnTo>
                  <a:pt x="3934" y="7754"/>
                </a:lnTo>
                <a:lnTo>
                  <a:pt x="3936" y="7756"/>
                </a:lnTo>
                <a:lnTo>
                  <a:pt x="3938" y="7756"/>
                </a:lnTo>
                <a:lnTo>
                  <a:pt x="3940" y="7760"/>
                </a:lnTo>
                <a:lnTo>
                  <a:pt x="3940" y="7762"/>
                </a:lnTo>
                <a:lnTo>
                  <a:pt x="3944" y="7762"/>
                </a:lnTo>
                <a:lnTo>
                  <a:pt x="3946" y="7764"/>
                </a:lnTo>
                <a:lnTo>
                  <a:pt x="3946" y="7768"/>
                </a:lnTo>
                <a:lnTo>
                  <a:pt x="3942" y="7772"/>
                </a:lnTo>
                <a:lnTo>
                  <a:pt x="3940" y="7772"/>
                </a:lnTo>
                <a:lnTo>
                  <a:pt x="3936" y="7766"/>
                </a:lnTo>
                <a:lnTo>
                  <a:pt x="3934" y="7766"/>
                </a:lnTo>
                <a:lnTo>
                  <a:pt x="3932" y="7772"/>
                </a:lnTo>
                <a:lnTo>
                  <a:pt x="3932" y="7782"/>
                </a:lnTo>
                <a:lnTo>
                  <a:pt x="3936" y="7792"/>
                </a:lnTo>
                <a:lnTo>
                  <a:pt x="3940" y="7796"/>
                </a:lnTo>
                <a:lnTo>
                  <a:pt x="3944" y="7796"/>
                </a:lnTo>
                <a:lnTo>
                  <a:pt x="3958" y="7792"/>
                </a:lnTo>
                <a:lnTo>
                  <a:pt x="3970" y="7788"/>
                </a:lnTo>
                <a:lnTo>
                  <a:pt x="3974" y="7788"/>
                </a:lnTo>
                <a:lnTo>
                  <a:pt x="3978" y="7792"/>
                </a:lnTo>
                <a:lnTo>
                  <a:pt x="3978" y="7798"/>
                </a:lnTo>
                <a:lnTo>
                  <a:pt x="3974" y="7802"/>
                </a:lnTo>
                <a:lnTo>
                  <a:pt x="3968" y="7804"/>
                </a:lnTo>
                <a:lnTo>
                  <a:pt x="3962" y="7806"/>
                </a:lnTo>
                <a:lnTo>
                  <a:pt x="3948" y="7812"/>
                </a:lnTo>
                <a:lnTo>
                  <a:pt x="3944" y="7816"/>
                </a:lnTo>
                <a:lnTo>
                  <a:pt x="3944" y="7822"/>
                </a:lnTo>
                <a:lnTo>
                  <a:pt x="3948" y="7830"/>
                </a:lnTo>
                <a:lnTo>
                  <a:pt x="3954" y="7836"/>
                </a:lnTo>
                <a:lnTo>
                  <a:pt x="3962" y="7842"/>
                </a:lnTo>
                <a:lnTo>
                  <a:pt x="3970" y="7846"/>
                </a:lnTo>
                <a:lnTo>
                  <a:pt x="3984" y="7852"/>
                </a:lnTo>
                <a:lnTo>
                  <a:pt x="3990" y="7856"/>
                </a:lnTo>
                <a:lnTo>
                  <a:pt x="3992" y="7858"/>
                </a:lnTo>
                <a:lnTo>
                  <a:pt x="3978" y="7856"/>
                </a:lnTo>
                <a:lnTo>
                  <a:pt x="3972" y="7852"/>
                </a:lnTo>
                <a:lnTo>
                  <a:pt x="3970" y="7850"/>
                </a:lnTo>
                <a:lnTo>
                  <a:pt x="3968" y="7852"/>
                </a:lnTo>
                <a:lnTo>
                  <a:pt x="3966" y="7854"/>
                </a:lnTo>
                <a:lnTo>
                  <a:pt x="3964" y="7852"/>
                </a:lnTo>
                <a:lnTo>
                  <a:pt x="3958" y="7850"/>
                </a:lnTo>
                <a:lnTo>
                  <a:pt x="3952" y="7846"/>
                </a:lnTo>
                <a:lnTo>
                  <a:pt x="3950" y="7846"/>
                </a:lnTo>
                <a:lnTo>
                  <a:pt x="3946" y="7848"/>
                </a:lnTo>
                <a:lnTo>
                  <a:pt x="3944" y="7850"/>
                </a:lnTo>
                <a:lnTo>
                  <a:pt x="3944" y="7852"/>
                </a:lnTo>
                <a:lnTo>
                  <a:pt x="3946" y="7854"/>
                </a:lnTo>
                <a:lnTo>
                  <a:pt x="3946" y="7856"/>
                </a:lnTo>
                <a:lnTo>
                  <a:pt x="3944" y="7856"/>
                </a:lnTo>
                <a:lnTo>
                  <a:pt x="3938" y="7852"/>
                </a:lnTo>
                <a:lnTo>
                  <a:pt x="3918" y="7838"/>
                </a:lnTo>
                <a:lnTo>
                  <a:pt x="3914" y="7836"/>
                </a:lnTo>
                <a:lnTo>
                  <a:pt x="3912" y="7838"/>
                </a:lnTo>
                <a:lnTo>
                  <a:pt x="3914" y="7840"/>
                </a:lnTo>
                <a:lnTo>
                  <a:pt x="3920" y="7846"/>
                </a:lnTo>
                <a:lnTo>
                  <a:pt x="3924" y="7848"/>
                </a:lnTo>
                <a:lnTo>
                  <a:pt x="3926" y="7850"/>
                </a:lnTo>
                <a:lnTo>
                  <a:pt x="3922" y="7850"/>
                </a:lnTo>
                <a:lnTo>
                  <a:pt x="3918" y="7850"/>
                </a:lnTo>
                <a:lnTo>
                  <a:pt x="3914" y="7852"/>
                </a:lnTo>
                <a:lnTo>
                  <a:pt x="3912" y="7856"/>
                </a:lnTo>
                <a:lnTo>
                  <a:pt x="3910" y="7858"/>
                </a:lnTo>
                <a:lnTo>
                  <a:pt x="3904" y="7858"/>
                </a:lnTo>
                <a:lnTo>
                  <a:pt x="3896" y="7852"/>
                </a:lnTo>
                <a:lnTo>
                  <a:pt x="3894" y="7854"/>
                </a:lnTo>
                <a:lnTo>
                  <a:pt x="3894" y="7856"/>
                </a:lnTo>
                <a:lnTo>
                  <a:pt x="3892" y="7856"/>
                </a:lnTo>
                <a:lnTo>
                  <a:pt x="3888" y="7856"/>
                </a:lnTo>
                <a:lnTo>
                  <a:pt x="3878" y="7854"/>
                </a:lnTo>
                <a:lnTo>
                  <a:pt x="3876" y="7854"/>
                </a:lnTo>
                <a:lnTo>
                  <a:pt x="3876" y="7856"/>
                </a:lnTo>
                <a:lnTo>
                  <a:pt x="3880" y="7858"/>
                </a:lnTo>
                <a:lnTo>
                  <a:pt x="3882" y="7862"/>
                </a:lnTo>
                <a:lnTo>
                  <a:pt x="3882" y="7864"/>
                </a:lnTo>
                <a:lnTo>
                  <a:pt x="3878" y="7862"/>
                </a:lnTo>
                <a:lnTo>
                  <a:pt x="3874" y="7860"/>
                </a:lnTo>
                <a:lnTo>
                  <a:pt x="3870" y="7858"/>
                </a:lnTo>
                <a:lnTo>
                  <a:pt x="3870" y="7860"/>
                </a:lnTo>
                <a:lnTo>
                  <a:pt x="3872" y="7864"/>
                </a:lnTo>
                <a:lnTo>
                  <a:pt x="3872" y="7868"/>
                </a:lnTo>
                <a:lnTo>
                  <a:pt x="3872" y="7870"/>
                </a:lnTo>
                <a:lnTo>
                  <a:pt x="3876" y="7870"/>
                </a:lnTo>
                <a:lnTo>
                  <a:pt x="3880" y="7870"/>
                </a:lnTo>
                <a:lnTo>
                  <a:pt x="3886" y="7870"/>
                </a:lnTo>
                <a:lnTo>
                  <a:pt x="3890" y="7870"/>
                </a:lnTo>
                <a:lnTo>
                  <a:pt x="3890" y="7872"/>
                </a:lnTo>
                <a:lnTo>
                  <a:pt x="3892" y="7872"/>
                </a:lnTo>
                <a:lnTo>
                  <a:pt x="3894" y="7868"/>
                </a:lnTo>
                <a:lnTo>
                  <a:pt x="3896" y="7864"/>
                </a:lnTo>
                <a:lnTo>
                  <a:pt x="3898" y="7862"/>
                </a:lnTo>
                <a:lnTo>
                  <a:pt x="3900" y="7864"/>
                </a:lnTo>
                <a:lnTo>
                  <a:pt x="3900" y="7866"/>
                </a:lnTo>
                <a:lnTo>
                  <a:pt x="3898" y="7870"/>
                </a:lnTo>
                <a:lnTo>
                  <a:pt x="3900" y="7872"/>
                </a:lnTo>
                <a:lnTo>
                  <a:pt x="3904" y="7872"/>
                </a:lnTo>
                <a:lnTo>
                  <a:pt x="3908" y="7870"/>
                </a:lnTo>
                <a:lnTo>
                  <a:pt x="3912" y="7868"/>
                </a:lnTo>
                <a:lnTo>
                  <a:pt x="3910" y="7872"/>
                </a:lnTo>
                <a:lnTo>
                  <a:pt x="3908" y="7876"/>
                </a:lnTo>
                <a:lnTo>
                  <a:pt x="3910" y="7876"/>
                </a:lnTo>
                <a:lnTo>
                  <a:pt x="3912" y="7876"/>
                </a:lnTo>
                <a:lnTo>
                  <a:pt x="3916" y="7876"/>
                </a:lnTo>
                <a:lnTo>
                  <a:pt x="3918" y="7880"/>
                </a:lnTo>
                <a:lnTo>
                  <a:pt x="3920" y="7882"/>
                </a:lnTo>
                <a:lnTo>
                  <a:pt x="3924" y="7880"/>
                </a:lnTo>
                <a:lnTo>
                  <a:pt x="3928" y="7880"/>
                </a:lnTo>
                <a:lnTo>
                  <a:pt x="3934" y="7880"/>
                </a:lnTo>
                <a:lnTo>
                  <a:pt x="3938" y="7882"/>
                </a:lnTo>
                <a:lnTo>
                  <a:pt x="3942" y="7880"/>
                </a:lnTo>
                <a:lnTo>
                  <a:pt x="3946" y="7880"/>
                </a:lnTo>
                <a:lnTo>
                  <a:pt x="3948" y="7880"/>
                </a:lnTo>
                <a:lnTo>
                  <a:pt x="3950" y="7882"/>
                </a:lnTo>
                <a:lnTo>
                  <a:pt x="3952" y="7882"/>
                </a:lnTo>
                <a:lnTo>
                  <a:pt x="3954" y="7880"/>
                </a:lnTo>
                <a:lnTo>
                  <a:pt x="3958" y="7880"/>
                </a:lnTo>
                <a:lnTo>
                  <a:pt x="3960" y="7880"/>
                </a:lnTo>
                <a:lnTo>
                  <a:pt x="3962" y="7876"/>
                </a:lnTo>
                <a:lnTo>
                  <a:pt x="3962" y="7874"/>
                </a:lnTo>
                <a:lnTo>
                  <a:pt x="3964" y="7876"/>
                </a:lnTo>
                <a:lnTo>
                  <a:pt x="3966" y="7880"/>
                </a:lnTo>
                <a:lnTo>
                  <a:pt x="3974" y="7884"/>
                </a:lnTo>
                <a:lnTo>
                  <a:pt x="3994" y="7888"/>
                </a:lnTo>
                <a:lnTo>
                  <a:pt x="3998" y="7888"/>
                </a:lnTo>
                <a:lnTo>
                  <a:pt x="4000" y="7886"/>
                </a:lnTo>
                <a:lnTo>
                  <a:pt x="4000" y="7882"/>
                </a:lnTo>
                <a:lnTo>
                  <a:pt x="4002" y="7882"/>
                </a:lnTo>
                <a:lnTo>
                  <a:pt x="4006" y="7884"/>
                </a:lnTo>
                <a:lnTo>
                  <a:pt x="4006" y="7748"/>
                </a:lnTo>
                <a:lnTo>
                  <a:pt x="4004" y="7744"/>
                </a:lnTo>
                <a:lnTo>
                  <a:pt x="4000" y="7744"/>
                </a:lnTo>
                <a:lnTo>
                  <a:pt x="3996" y="7744"/>
                </a:lnTo>
                <a:lnTo>
                  <a:pt x="3992" y="7748"/>
                </a:lnTo>
                <a:lnTo>
                  <a:pt x="3988" y="7750"/>
                </a:lnTo>
                <a:close/>
                <a:moveTo>
                  <a:pt x="3812" y="7278"/>
                </a:moveTo>
                <a:lnTo>
                  <a:pt x="3812" y="7278"/>
                </a:lnTo>
                <a:lnTo>
                  <a:pt x="3812" y="7282"/>
                </a:lnTo>
                <a:lnTo>
                  <a:pt x="3814" y="7286"/>
                </a:lnTo>
                <a:lnTo>
                  <a:pt x="3814" y="7288"/>
                </a:lnTo>
                <a:lnTo>
                  <a:pt x="3814" y="7290"/>
                </a:lnTo>
                <a:lnTo>
                  <a:pt x="3816" y="7292"/>
                </a:lnTo>
                <a:lnTo>
                  <a:pt x="3820" y="7294"/>
                </a:lnTo>
                <a:lnTo>
                  <a:pt x="3826" y="7292"/>
                </a:lnTo>
                <a:lnTo>
                  <a:pt x="3834" y="7286"/>
                </a:lnTo>
                <a:lnTo>
                  <a:pt x="3836" y="7282"/>
                </a:lnTo>
                <a:lnTo>
                  <a:pt x="3834" y="7280"/>
                </a:lnTo>
                <a:lnTo>
                  <a:pt x="3834" y="7278"/>
                </a:lnTo>
                <a:lnTo>
                  <a:pt x="3838" y="7278"/>
                </a:lnTo>
                <a:lnTo>
                  <a:pt x="3840" y="7274"/>
                </a:lnTo>
                <a:lnTo>
                  <a:pt x="3840" y="7270"/>
                </a:lnTo>
                <a:lnTo>
                  <a:pt x="3834" y="7264"/>
                </a:lnTo>
                <a:lnTo>
                  <a:pt x="3830" y="7262"/>
                </a:lnTo>
                <a:lnTo>
                  <a:pt x="3826" y="7264"/>
                </a:lnTo>
                <a:lnTo>
                  <a:pt x="3826" y="7266"/>
                </a:lnTo>
                <a:lnTo>
                  <a:pt x="3824" y="7266"/>
                </a:lnTo>
                <a:lnTo>
                  <a:pt x="3822" y="7266"/>
                </a:lnTo>
                <a:lnTo>
                  <a:pt x="3820" y="7266"/>
                </a:lnTo>
                <a:lnTo>
                  <a:pt x="3820" y="7268"/>
                </a:lnTo>
                <a:lnTo>
                  <a:pt x="3820" y="7272"/>
                </a:lnTo>
                <a:lnTo>
                  <a:pt x="3818" y="7276"/>
                </a:lnTo>
                <a:lnTo>
                  <a:pt x="3816" y="7276"/>
                </a:lnTo>
                <a:lnTo>
                  <a:pt x="3814" y="7276"/>
                </a:lnTo>
                <a:lnTo>
                  <a:pt x="3812" y="7278"/>
                </a:lnTo>
                <a:close/>
                <a:moveTo>
                  <a:pt x="3916" y="7824"/>
                </a:moveTo>
                <a:lnTo>
                  <a:pt x="3916" y="7824"/>
                </a:lnTo>
                <a:lnTo>
                  <a:pt x="3916" y="7830"/>
                </a:lnTo>
                <a:lnTo>
                  <a:pt x="3920" y="7834"/>
                </a:lnTo>
                <a:lnTo>
                  <a:pt x="3938" y="7846"/>
                </a:lnTo>
                <a:lnTo>
                  <a:pt x="3940" y="7846"/>
                </a:lnTo>
                <a:lnTo>
                  <a:pt x="3940" y="7844"/>
                </a:lnTo>
                <a:lnTo>
                  <a:pt x="3938" y="7840"/>
                </a:lnTo>
                <a:lnTo>
                  <a:pt x="3934" y="7836"/>
                </a:lnTo>
                <a:lnTo>
                  <a:pt x="3926" y="7830"/>
                </a:lnTo>
                <a:lnTo>
                  <a:pt x="3928" y="7828"/>
                </a:lnTo>
                <a:lnTo>
                  <a:pt x="3930" y="7830"/>
                </a:lnTo>
                <a:lnTo>
                  <a:pt x="3936" y="7834"/>
                </a:lnTo>
                <a:lnTo>
                  <a:pt x="3938" y="7834"/>
                </a:lnTo>
                <a:lnTo>
                  <a:pt x="3938" y="7830"/>
                </a:lnTo>
                <a:lnTo>
                  <a:pt x="3936" y="7826"/>
                </a:lnTo>
                <a:lnTo>
                  <a:pt x="3932" y="7822"/>
                </a:lnTo>
                <a:lnTo>
                  <a:pt x="3932" y="7816"/>
                </a:lnTo>
                <a:lnTo>
                  <a:pt x="3932" y="7804"/>
                </a:lnTo>
                <a:lnTo>
                  <a:pt x="3930" y="7802"/>
                </a:lnTo>
                <a:lnTo>
                  <a:pt x="3926" y="7806"/>
                </a:lnTo>
                <a:lnTo>
                  <a:pt x="3924" y="7810"/>
                </a:lnTo>
                <a:lnTo>
                  <a:pt x="3922" y="7816"/>
                </a:lnTo>
                <a:lnTo>
                  <a:pt x="3924" y="7820"/>
                </a:lnTo>
                <a:lnTo>
                  <a:pt x="3922" y="7820"/>
                </a:lnTo>
                <a:lnTo>
                  <a:pt x="3918" y="7820"/>
                </a:lnTo>
                <a:lnTo>
                  <a:pt x="3916" y="7824"/>
                </a:lnTo>
                <a:close/>
                <a:moveTo>
                  <a:pt x="3886" y="7846"/>
                </a:moveTo>
                <a:lnTo>
                  <a:pt x="3886" y="7846"/>
                </a:lnTo>
                <a:lnTo>
                  <a:pt x="3890" y="7846"/>
                </a:lnTo>
                <a:lnTo>
                  <a:pt x="3890" y="7844"/>
                </a:lnTo>
                <a:lnTo>
                  <a:pt x="3892" y="7842"/>
                </a:lnTo>
                <a:lnTo>
                  <a:pt x="3896" y="7842"/>
                </a:lnTo>
                <a:lnTo>
                  <a:pt x="3898" y="7846"/>
                </a:lnTo>
                <a:lnTo>
                  <a:pt x="3898" y="7848"/>
                </a:lnTo>
                <a:lnTo>
                  <a:pt x="3898" y="7850"/>
                </a:lnTo>
                <a:lnTo>
                  <a:pt x="3904" y="7852"/>
                </a:lnTo>
                <a:lnTo>
                  <a:pt x="3906" y="7852"/>
                </a:lnTo>
                <a:lnTo>
                  <a:pt x="3908" y="7848"/>
                </a:lnTo>
                <a:lnTo>
                  <a:pt x="3908" y="7838"/>
                </a:lnTo>
                <a:lnTo>
                  <a:pt x="3908" y="7834"/>
                </a:lnTo>
                <a:lnTo>
                  <a:pt x="3904" y="7834"/>
                </a:lnTo>
                <a:lnTo>
                  <a:pt x="3902" y="7834"/>
                </a:lnTo>
                <a:lnTo>
                  <a:pt x="3900" y="7830"/>
                </a:lnTo>
                <a:lnTo>
                  <a:pt x="3896" y="7828"/>
                </a:lnTo>
                <a:lnTo>
                  <a:pt x="3890" y="7826"/>
                </a:lnTo>
                <a:lnTo>
                  <a:pt x="3886" y="7828"/>
                </a:lnTo>
                <a:lnTo>
                  <a:pt x="3884" y="7828"/>
                </a:lnTo>
                <a:lnTo>
                  <a:pt x="3886" y="7832"/>
                </a:lnTo>
                <a:lnTo>
                  <a:pt x="3886" y="7836"/>
                </a:lnTo>
                <a:lnTo>
                  <a:pt x="3884" y="7840"/>
                </a:lnTo>
                <a:lnTo>
                  <a:pt x="3884" y="7842"/>
                </a:lnTo>
                <a:lnTo>
                  <a:pt x="3886" y="7846"/>
                </a:lnTo>
                <a:close/>
                <a:moveTo>
                  <a:pt x="3794" y="7210"/>
                </a:moveTo>
                <a:lnTo>
                  <a:pt x="3794" y="7210"/>
                </a:lnTo>
                <a:lnTo>
                  <a:pt x="3800" y="7210"/>
                </a:lnTo>
                <a:lnTo>
                  <a:pt x="3802" y="7208"/>
                </a:lnTo>
                <a:lnTo>
                  <a:pt x="3802" y="7206"/>
                </a:lnTo>
                <a:lnTo>
                  <a:pt x="3802" y="7204"/>
                </a:lnTo>
                <a:lnTo>
                  <a:pt x="3800" y="7198"/>
                </a:lnTo>
                <a:lnTo>
                  <a:pt x="3800" y="7196"/>
                </a:lnTo>
                <a:lnTo>
                  <a:pt x="3804" y="7194"/>
                </a:lnTo>
                <a:lnTo>
                  <a:pt x="3808" y="7194"/>
                </a:lnTo>
                <a:lnTo>
                  <a:pt x="3808" y="7188"/>
                </a:lnTo>
                <a:lnTo>
                  <a:pt x="3804" y="7184"/>
                </a:lnTo>
                <a:lnTo>
                  <a:pt x="3804" y="7182"/>
                </a:lnTo>
                <a:lnTo>
                  <a:pt x="3806" y="7182"/>
                </a:lnTo>
                <a:lnTo>
                  <a:pt x="3810" y="7180"/>
                </a:lnTo>
                <a:lnTo>
                  <a:pt x="3810" y="7178"/>
                </a:lnTo>
                <a:lnTo>
                  <a:pt x="3802" y="7168"/>
                </a:lnTo>
                <a:lnTo>
                  <a:pt x="3798" y="7162"/>
                </a:lnTo>
                <a:lnTo>
                  <a:pt x="3800" y="7160"/>
                </a:lnTo>
                <a:lnTo>
                  <a:pt x="3802" y="7160"/>
                </a:lnTo>
                <a:lnTo>
                  <a:pt x="3804" y="7158"/>
                </a:lnTo>
                <a:lnTo>
                  <a:pt x="3802" y="7156"/>
                </a:lnTo>
                <a:lnTo>
                  <a:pt x="3802" y="7152"/>
                </a:lnTo>
                <a:lnTo>
                  <a:pt x="3802" y="7150"/>
                </a:lnTo>
                <a:lnTo>
                  <a:pt x="3812" y="7148"/>
                </a:lnTo>
                <a:lnTo>
                  <a:pt x="3814" y="7148"/>
                </a:lnTo>
                <a:lnTo>
                  <a:pt x="3816" y="7146"/>
                </a:lnTo>
                <a:lnTo>
                  <a:pt x="3816" y="7142"/>
                </a:lnTo>
                <a:lnTo>
                  <a:pt x="3810" y="7130"/>
                </a:lnTo>
                <a:lnTo>
                  <a:pt x="3808" y="7122"/>
                </a:lnTo>
                <a:lnTo>
                  <a:pt x="3804" y="7122"/>
                </a:lnTo>
                <a:lnTo>
                  <a:pt x="3800" y="7122"/>
                </a:lnTo>
                <a:lnTo>
                  <a:pt x="3794" y="7122"/>
                </a:lnTo>
                <a:lnTo>
                  <a:pt x="3794" y="7120"/>
                </a:lnTo>
                <a:lnTo>
                  <a:pt x="3792" y="7118"/>
                </a:lnTo>
                <a:lnTo>
                  <a:pt x="3790" y="7118"/>
                </a:lnTo>
                <a:lnTo>
                  <a:pt x="3786" y="7120"/>
                </a:lnTo>
                <a:lnTo>
                  <a:pt x="3786" y="7122"/>
                </a:lnTo>
                <a:lnTo>
                  <a:pt x="3786" y="7128"/>
                </a:lnTo>
                <a:lnTo>
                  <a:pt x="3788" y="7134"/>
                </a:lnTo>
                <a:lnTo>
                  <a:pt x="3786" y="7140"/>
                </a:lnTo>
                <a:lnTo>
                  <a:pt x="3782" y="7146"/>
                </a:lnTo>
                <a:lnTo>
                  <a:pt x="3780" y="7152"/>
                </a:lnTo>
                <a:lnTo>
                  <a:pt x="3780" y="7160"/>
                </a:lnTo>
                <a:lnTo>
                  <a:pt x="3782" y="7166"/>
                </a:lnTo>
                <a:lnTo>
                  <a:pt x="3782" y="7172"/>
                </a:lnTo>
                <a:lnTo>
                  <a:pt x="3778" y="7186"/>
                </a:lnTo>
                <a:lnTo>
                  <a:pt x="3774" y="7198"/>
                </a:lnTo>
                <a:lnTo>
                  <a:pt x="3776" y="7202"/>
                </a:lnTo>
                <a:lnTo>
                  <a:pt x="3776" y="7204"/>
                </a:lnTo>
                <a:lnTo>
                  <a:pt x="3784" y="7208"/>
                </a:lnTo>
                <a:lnTo>
                  <a:pt x="3794" y="7210"/>
                </a:lnTo>
                <a:close/>
                <a:moveTo>
                  <a:pt x="3820" y="7234"/>
                </a:moveTo>
                <a:lnTo>
                  <a:pt x="3820" y="7234"/>
                </a:lnTo>
                <a:lnTo>
                  <a:pt x="3818" y="7238"/>
                </a:lnTo>
                <a:lnTo>
                  <a:pt x="3818" y="7240"/>
                </a:lnTo>
                <a:lnTo>
                  <a:pt x="3820" y="7242"/>
                </a:lnTo>
                <a:lnTo>
                  <a:pt x="3822" y="7242"/>
                </a:lnTo>
                <a:lnTo>
                  <a:pt x="3822" y="7238"/>
                </a:lnTo>
                <a:lnTo>
                  <a:pt x="3822" y="7234"/>
                </a:lnTo>
                <a:lnTo>
                  <a:pt x="3820" y="7234"/>
                </a:lnTo>
                <a:close/>
                <a:moveTo>
                  <a:pt x="3798" y="7230"/>
                </a:moveTo>
                <a:lnTo>
                  <a:pt x="3798" y="7230"/>
                </a:lnTo>
                <a:lnTo>
                  <a:pt x="3796" y="7228"/>
                </a:lnTo>
                <a:lnTo>
                  <a:pt x="3794" y="7228"/>
                </a:lnTo>
                <a:lnTo>
                  <a:pt x="3792" y="7230"/>
                </a:lnTo>
                <a:lnTo>
                  <a:pt x="3788" y="7230"/>
                </a:lnTo>
                <a:lnTo>
                  <a:pt x="3784" y="7230"/>
                </a:lnTo>
                <a:lnTo>
                  <a:pt x="3782" y="7232"/>
                </a:lnTo>
                <a:lnTo>
                  <a:pt x="3784" y="7234"/>
                </a:lnTo>
                <a:lnTo>
                  <a:pt x="3788" y="7238"/>
                </a:lnTo>
                <a:lnTo>
                  <a:pt x="3790" y="7238"/>
                </a:lnTo>
                <a:lnTo>
                  <a:pt x="3792" y="7236"/>
                </a:lnTo>
                <a:lnTo>
                  <a:pt x="3798" y="7236"/>
                </a:lnTo>
                <a:lnTo>
                  <a:pt x="3798" y="7234"/>
                </a:lnTo>
                <a:lnTo>
                  <a:pt x="3798" y="7230"/>
                </a:lnTo>
                <a:close/>
                <a:moveTo>
                  <a:pt x="3790" y="7312"/>
                </a:moveTo>
                <a:lnTo>
                  <a:pt x="3790" y="7312"/>
                </a:lnTo>
                <a:lnTo>
                  <a:pt x="3792" y="7312"/>
                </a:lnTo>
                <a:lnTo>
                  <a:pt x="3796" y="7312"/>
                </a:lnTo>
                <a:lnTo>
                  <a:pt x="3798" y="7314"/>
                </a:lnTo>
                <a:lnTo>
                  <a:pt x="3802" y="7314"/>
                </a:lnTo>
                <a:lnTo>
                  <a:pt x="3802" y="7312"/>
                </a:lnTo>
                <a:lnTo>
                  <a:pt x="3798" y="7302"/>
                </a:lnTo>
                <a:lnTo>
                  <a:pt x="3796" y="7300"/>
                </a:lnTo>
                <a:lnTo>
                  <a:pt x="3794" y="7300"/>
                </a:lnTo>
                <a:lnTo>
                  <a:pt x="3790" y="7302"/>
                </a:lnTo>
                <a:lnTo>
                  <a:pt x="3786" y="7302"/>
                </a:lnTo>
                <a:lnTo>
                  <a:pt x="3782" y="7302"/>
                </a:lnTo>
                <a:lnTo>
                  <a:pt x="3780" y="7304"/>
                </a:lnTo>
                <a:lnTo>
                  <a:pt x="3782" y="7306"/>
                </a:lnTo>
                <a:lnTo>
                  <a:pt x="3784" y="7308"/>
                </a:lnTo>
                <a:lnTo>
                  <a:pt x="3788" y="7308"/>
                </a:lnTo>
                <a:lnTo>
                  <a:pt x="3790" y="7312"/>
                </a:lnTo>
                <a:close/>
                <a:moveTo>
                  <a:pt x="3774" y="7298"/>
                </a:moveTo>
                <a:lnTo>
                  <a:pt x="3774" y="7298"/>
                </a:lnTo>
                <a:lnTo>
                  <a:pt x="3774" y="7300"/>
                </a:lnTo>
                <a:lnTo>
                  <a:pt x="3778" y="7298"/>
                </a:lnTo>
                <a:lnTo>
                  <a:pt x="3782" y="7298"/>
                </a:lnTo>
                <a:lnTo>
                  <a:pt x="3790" y="7296"/>
                </a:lnTo>
                <a:lnTo>
                  <a:pt x="3792" y="7296"/>
                </a:lnTo>
                <a:lnTo>
                  <a:pt x="3790" y="7296"/>
                </a:lnTo>
                <a:lnTo>
                  <a:pt x="3786" y="7292"/>
                </a:lnTo>
                <a:lnTo>
                  <a:pt x="3782" y="7290"/>
                </a:lnTo>
                <a:lnTo>
                  <a:pt x="3778" y="7292"/>
                </a:lnTo>
                <a:lnTo>
                  <a:pt x="3774" y="7298"/>
                </a:lnTo>
                <a:close/>
                <a:moveTo>
                  <a:pt x="3778" y="7284"/>
                </a:moveTo>
                <a:lnTo>
                  <a:pt x="3778" y="7284"/>
                </a:lnTo>
                <a:lnTo>
                  <a:pt x="3782" y="7284"/>
                </a:lnTo>
                <a:lnTo>
                  <a:pt x="3786" y="7284"/>
                </a:lnTo>
                <a:lnTo>
                  <a:pt x="3792" y="7282"/>
                </a:lnTo>
                <a:lnTo>
                  <a:pt x="3794" y="7280"/>
                </a:lnTo>
                <a:lnTo>
                  <a:pt x="3794" y="7278"/>
                </a:lnTo>
                <a:lnTo>
                  <a:pt x="3792" y="7278"/>
                </a:lnTo>
                <a:lnTo>
                  <a:pt x="3788" y="7276"/>
                </a:lnTo>
                <a:lnTo>
                  <a:pt x="3778" y="7276"/>
                </a:lnTo>
                <a:lnTo>
                  <a:pt x="3774" y="7278"/>
                </a:lnTo>
                <a:lnTo>
                  <a:pt x="3772" y="7280"/>
                </a:lnTo>
                <a:lnTo>
                  <a:pt x="3774" y="7282"/>
                </a:lnTo>
                <a:lnTo>
                  <a:pt x="3778" y="7284"/>
                </a:lnTo>
                <a:close/>
                <a:moveTo>
                  <a:pt x="3800" y="7272"/>
                </a:moveTo>
                <a:lnTo>
                  <a:pt x="3800" y="7272"/>
                </a:lnTo>
                <a:lnTo>
                  <a:pt x="3796" y="7274"/>
                </a:lnTo>
                <a:lnTo>
                  <a:pt x="3796" y="7276"/>
                </a:lnTo>
                <a:lnTo>
                  <a:pt x="3798" y="7282"/>
                </a:lnTo>
                <a:lnTo>
                  <a:pt x="3800" y="7284"/>
                </a:lnTo>
                <a:lnTo>
                  <a:pt x="3804" y="7282"/>
                </a:lnTo>
                <a:lnTo>
                  <a:pt x="3806" y="7280"/>
                </a:lnTo>
                <a:lnTo>
                  <a:pt x="3806" y="7276"/>
                </a:lnTo>
                <a:lnTo>
                  <a:pt x="3802" y="7274"/>
                </a:lnTo>
                <a:lnTo>
                  <a:pt x="3800" y="7272"/>
                </a:lnTo>
                <a:close/>
                <a:moveTo>
                  <a:pt x="3804" y="7324"/>
                </a:moveTo>
                <a:lnTo>
                  <a:pt x="3804" y="7324"/>
                </a:lnTo>
                <a:lnTo>
                  <a:pt x="3800" y="7326"/>
                </a:lnTo>
                <a:lnTo>
                  <a:pt x="3798" y="7330"/>
                </a:lnTo>
                <a:lnTo>
                  <a:pt x="3798" y="7336"/>
                </a:lnTo>
                <a:lnTo>
                  <a:pt x="3800" y="7340"/>
                </a:lnTo>
                <a:lnTo>
                  <a:pt x="3802" y="7342"/>
                </a:lnTo>
                <a:lnTo>
                  <a:pt x="3804" y="7340"/>
                </a:lnTo>
                <a:lnTo>
                  <a:pt x="3804" y="7334"/>
                </a:lnTo>
                <a:lnTo>
                  <a:pt x="3806" y="7328"/>
                </a:lnTo>
                <a:lnTo>
                  <a:pt x="3806" y="7326"/>
                </a:lnTo>
                <a:lnTo>
                  <a:pt x="3804" y="7324"/>
                </a:lnTo>
                <a:close/>
                <a:moveTo>
                  <a:pt x="3774" y="7342"/>
                </a:moveTo>
                <a:lnTo>
                  <a:pt x="3774" y="7342"/>
                </a:lnTo>
                <a:lnTo>
                  <a:pt x="3776" y="7340"/>
                </a:lnTo>
                <a:lnTo>
                  <a:pt x="3780" y="7334"/>
                </a:lnTo>
                <a:lnTo>
                  <a:pt x="3782" y="7332"/>
                </a:lnTo>
                <a:lnTo>
                  <a:pt x="3780" y="7330"/>
                </a:lnTo>
                <a:lnTo>
                  <a:pt x="3776" y="7326"/>
                </a:lnTo>
                <a:lnTo>
                  <a:pt x="3772" y="7326"/>
                </a:lnTo>
                <a:lnTo>
                  <a:pt x="3770" y="7328"/>
                </a:lnTo>
                <a:lnTo>
                  <a:pt x="3770" y="7330"/>
                </a:lnTo>
                <a:lnTo>
                  <a:pt x="3770" y="7332"/>
                </a:lnTo>
                <a:lnTo>
                  <a:pt x="3772" y="7336"/>
                </a:lnTo>
                <a:lnTo>
                  <a:pt x="3772" y="7340"/>
                </a:lnTo>
                <a:lnTo>
                  <a:pt x="3772" y="7342"/>
                </a:lnTo>
                <a:lnTo>
                  <a:pt x="3774" y="7342"/>
                </a:lnTo>
                <a:close/>
                <a:moveTo>
                  <a:pt x="3792" y="7332"/>
                </a:moveTo>
                <a:lnTo>
                  <a:pt x="3792" y="7332"/>
                </a:lnTo>
                <a:lnTo>
                  <a:pt x="3790" y="7332"/>
                </a:lnTo>
                <a:lnTo>
                  <a:pt x="3786" y="7332"/>
                </a:lnTo>
                <a:lnTo>
                  <a:pt x="3786" y="7336"/>
                </a:lnTo>
                <a:lnTo>
                  <a:pt x="3786" y="7338"/>
                </a:lnTo>
                <a:lnTo>
                  <a:pt x="3788" y="7340"/>
                </a:lnTo>
                <a:lnTo>
                  <a:pt x="3792" y="7338"/>
                </a:lnTo>
                <a:lnTo>
                  <a:pt x="3792" y="7336"/>
                </a:lnTo>
                <a:lnTo>
                  <a:pt x="3792" y="7332"/>
                </a:lnTo>
                <a:close/>
                <a:moveTo>
                  <a:pt x="3796" y="7352"/>
                </a:moveTo>
                <a:lnTo>
                  <a:pt x="3796" y="7352"/>
                </a:lnTo>
                <a:lnTo>
                  <a:pt x="3800" y="7348"/>
                </a:lnTo>
                <a:lnTo>
                  <a:pt x="3802" y="7346"/>
                </a:lnTo>
                <a:lnTo>
                  <a:pt x="3800" y="7344"/>
                </a:lnTo>
                <a:lnTo>
                  <a:pt x="3796" y="7344"/>
                </a:lnTo>
                <a:lnTo>
                  <a:pt x="3794" y="7346"/>
                </a:lnTo>
                <a:lnTo>
                  <a:pt x="3792" y="7350"/>
                </a:lnTo>
                <a:lnTo>
                  <a:pt x="3792" y="7354"/>
                </a:lnTo>
                <a:lnTo>
                  <a:pt x="3796" y="7352"/>
                </a:lnTo>
                <a:close/>
                <a:moveTo>
                  <a:pt x="3746" y="7354"/>
                </a:moveTo>
                <a:lnTo>
                  <a:pt x="3746" y="7354"/>
                </a:lnTo>
                <a:lnTo>
                  <a:pt x="3746" y="7356"/>
                </a:lnTo>
                <a:lnTo>
                  <a:pt x="3746" y="7358"/>
                </a:lnTo>
                <a:lnTo>
                  <a:pt x="3744" y="7358"/>
                </a:lnTo>
                <a:lnTo>
                  <a:pt x="3746" y="7360"/>
                </a:lnTo>
                <a:lnTo>
                  <a:pt x="3748" y="7362"/>
                </a:lnTo>
                <a:lnTo>
                  <a:pt x="3750" y="7362"/>
                </a:lnTo>
                <a:lnTo>
                  <a:pt x="3756" y="7358"/>
                </a:lnTo>
                <a:lnTo>
                  <a:pt x="3758" y="7354"/>
                </a:lnTo>
                <a:lnTo>
                  <a:pt x="3758" y="7350"/>
                </a:lnTo>
                <a:lnTo>
                  <a:pt x="3758" y="7348"/>
                </a:lnTo>
                <a:lnTo>
                  <a:pt x="3758" y="7346"/>
                </a:lnTo>
                <a:lnTo>
                  <a:pt x="3754" y="7346"/>
                </a:lnTo>
                <a:lnTo>
                  <a:pt x="3746" y="7348"/>
                </a:lnTo>
                <a:lnTo>
                  <a:pt x="3744" y="7350"/>
                </a:lnTo>
                <a:lnTo>
                  <a:pt x="3746" y="7354"/>
                </a:lnTo>
                <a:close/>
                <a:moveTo>
                  <a:pt x="3772" y="7272"/>
                </a:moveTo>
                <a:lnTo>
                  <a:pt x="3772" y="7272"/>
                </a:lnTo>
                <a:lnTo>
                  <a:pt x="3776" y="7270"/>
                </a:lnTo>
                <a:lnTo>
                  <a:pt x="3778" y="7268"/>
                </a:lnTo>
                <a:lnTo>
                  <a:pt x="3780" y="7266"/>
                </a:lnTo>
                <a:lnTo>
                  <a:pt x="3778" y="7264"/>
                </a:lnTo>
                <a:lnTo>
                  <a:pt x="3776" y="7264"/>
                </a:lnTo>
                <a:lnTo>
                  <a:pt x="3770" y="7266"/>
                </a:lnTo>
                <a:lnTo>
                  <a:pt x="3768" y="7268"/>
                </a:lnTo>
                <a:lnTo>
                  <a:pt x="3768" y="7270"/>
                </a:lnTo>
                <a:lnTo>
                  <a:pt x="3768" y="7272"/>
                </a:lnTo>
                <a:lnTo>
                  <a:pt x="3772" y="7272"/>
                </a:lnTo>
                <a:close/>
                <a:moveTo>
                  <a:pt x="3786" y="7272"/>
                </a:moveTo>
                <a:lnTo>
                  <a:pt x="3786" y="7272"/>
                </a:lnTo>
                <a:lnTo>
                  <a:pt x="3792" y="7272"/>
                </a:lnTo>
                <a:lnTo>
                  <a:pt x="3792" y="7268"/>
                </a:lnTo>
                <a:lnTo>
                  <a:pt x="3790" y="7268"/>
                </a:lnTo>
                <a:lnTo>
                  <a:pt x="3786" y="7268"/>
                </a:lnTo>
                <a:lnTo>
                  <a:pt x="3778" y="7272"/>
                </a:lnTo>
                <a:lnTo>
                  <a:pt x="3786" y="7272"/>
                </a:lnTo>
                <a:close/>
                <a:moveTo>
                  <a:pt x="3786" y="7256"/>
                </a:moveTo>
                <a:lnTo>
                  <a:pt x="3786" y="7256"/>
                </a:lnTo>
                <a:lnTo>
                  <a:pt x="3788" y="7260"/>
                </a:lnTo>
                <a:lnTo>
                  <a:pt x="3790" y="7258"/>
                </a:lnTo>
                <a:lnTo>
                  <a:pt x="3792" y="7256"/>
                </a:lnTo>
                <a:lnTo>
                  <a:pt x="3790" y="7252"/>
                </a:lnTo>
                <a:lnTo>
                  <a:pt x="3786" y="7252"/>
                </a:lnTo>
                <a:lnTo>
                  <a:pt x="3786" y="7256"/>
                </a:lnTo>
                <a:close/>
                <a:moveTo>
                  <a:pt x="3800" y="7238"/>
                </a:moveTo>
                <a:lnTo>
                  <a:pt x="3800" y="7238"/>
                </a:lnTo>
                <a:lnTo>
                  <a:pt x="3800" y="7242"/>
                </a:lnTo>
                <a:lnTo>
                  <a:pt x="3800" y="7244"/>
                </a:lnTo>
                <a:lnTo>
                  <a:pt x="3802" y="7248"/>
                </a:lnTo>
                <a:lnTo>
                  <a:pt x="3804" y="7248"/>
                </a:lnTo>
                <a:lnTo>
                  <a:pt x="3806" y="7246"/>
                </a:lnTo>
                <a:lnTo>
                  <a:pt x="3804" y="7242"/>
                </a:lnTo>
                <a:lnTo>
                  <a:pt x="3802" y="7240"/>
                </a:lnTo>
                <a:lnTo>
                  <a:pt x="3800" y="7238"/>
                </a:lnTo>
                <a:close/>
                <a:moveTo>
                  <a:pt x="3756" y="7220"/>
                </a:moveTo>
                <a:lnTo>
                  <a:pt x="3756" y="7220"/>
                </a:lnTo>
                <a:lnTo>
                  <a:pt x="3758" y="7222"/>
                </a:lnTo>
                <a:lnTo>
                  <a:pt x="3762" y="7220"/>
                </a:lnTo>
                <a:lnTo>
                  <a:pt x="3764" y="7220"/>
                </a:lnTo>
                <a:lnTo>
                  <a:pt x="3762" y="7216"/>
                </a:lnTo>
                <a:lnTo>
                  <a:pt x="3760" y="7216"/>
                </a:lnTo>
                <a:lnTo>
                  <a:pt x="3756" y="7216"/>
                </a:lnTo>
                <a:lnTo>
                  <a:pt x="3754" y="7218"/>
                </a:lnTo>
                <a:lnTo>
                  <a:pt x="3756" y="7220"/>
                </a:lnTo>
                <a:close/>
                <a:moveTo>
                  <a:pt x="3762" y="7342"/>
                </a:moveTo>
                <a:lnTo>
                  <a:pt x="3762" y="7342"/>
                </a:lnTo>
                <a:lnTo>
                  <a:pt x="3766" y="7340"/>
                </a:lnTo>
                <a:lnTo>
                  <a:pt x="3766" y="7338"/>
                </a:lnTo>
                <a:lnTo>
                  <a:pt x="3766" y="7334"/>
                </a:lnTo>
                <a:lnTo>
                  <a:pt x="3764" y="7332"/>
                </a:lnTo>
                <a:lnTo>
                  <a:pt x="3762" y="7334"/>
                </a:lnTo>
                <a:lnTo>
                  <a:pt x="3760" y="7338"/>
                </a:lnTo>
                <a:lnTo>
                  <a:pt x="3760" y="7340"/>
                </a:lnTo>
                <a:lnTo>
                  <a:pt x="3762" y="7342"/>
                </a:lnTo>
                <a:close/>
                <a:moveTo>
                  <a:pt x="3790" y="7328"/>
                </a:moveTo>
                <a:lnTo>
                  <a:pt x="3790" y="7328"/>
                </a:lnTo>
                <a:lnTo>
                  <a:pt x="3792" y="7328"/>
                </a:lnTo>
                <a:lnTo>
                  <a:pt x="3794" y="7326"/>
                </a:lnTo>
                <a:lnTo>
                  <a:pt x="3796" y="7324"/>
                </a:lnTo>
                <a:lnTo>
                  <a:pt x="3794" y="7324"/>
                </a:lnTo>
                <a:lnTo>
                  <a:pt x="3790" y="7322"/>
                </a:lnTo>
                <a:lnTo>
                  <a:pt x="3788" y="7322"/>
                </a:lnTo>
                <a:lnTo>
                  <a:pt x="3786" y="7324"/>
                </a:lnTo>
                <a:lnTo>
                  <a:pt x="3786" y="7328"/>
                </a:lnTo>
                <a:lnTo>
                  <a:pt x="3790" y="7328"/>
                </a:lnTo>
                <a:close/>
                <a:moveTo>
                  <a:pt x="3800" y="7296"/>
                </a:moveTo>
                <a:lnTo>
                  <a:pt x="3800" y="7296"/>
                </a:lnTo>
                <a:lnTo>
                  <a:pt x="3800" y="7294"/>
                </a:lnTo>
                <a:lnTo>
                  <a:pt x="3798" y="7290"/>
                </a:lnTo>
                <a:lnTo>
                  <a:pt x="3796" y="7286"/>
                </a:lnTo>
                <a:lnTo>
                  <a:pt x="3794" y="7286"/>
                </a:lnTo>
                <a:lnTo>
                  <a:pt x="3792" y="7290"/>
                </a:lnTo>
                <a:lnTo>
                  <a:pt x="3794" y="7292"/>
                </a:lnTo>
                <a:lnTo>
                  <a:pt x="3796" y="7296"/>
                </a:lnTo>
                <a:lnTo>
                  <a:pt x="3800" y="7296"/>
                </a:lnTo>
                <a:close/>
                <a:moveTo>
                  <a:pt x="4018" y="7914"/>
                </a:moveTo>
                <a:lnTo>
                  <a:pt x="4018" y="7914"/>
                </a:lnTo>
                <a:lnTo>
                  <a:pt x="4014" y="7912"/>
                </a:lnTo>
                <a:lnTo>
                  <a:pt x="4016" y="7910"/>
                </a:lnTo>
                <a:lnTo>
                  <a:pt x="4020" y="7910"/>
                </a:lnTo>
                <a:lnTo>
                  <a:pt x="4022" y="7908"/>
                </a:lnTo>
                <a:lnTo>
                  <a:pt x="4020" y="7908"/>
                </a:lnTo>
                <a:lnTo>
                  <a:pt x="4016" y="7904"/>
                </a:lnTo>
                <a:lnTo>
                  <a:pt x="4006" y="7904"/>
                </a:lnTo>
                <a:lnTo>
                  <a:pt x="4002" y="7902"/>
                </a:lnTo>
                <a:lnTo>
                  <a:pt x="4010" y="7900"/>
                </a:lnTo>
                <a:lnTo>
                  <a:pt x="4016" y="7898"/>
                </a:lnTo>
                <a:lnTo>
                  <a:pt x="4018" y="7896"/>
                </a:lnTo>
                <a:lnTo>
                  <a:pt x="4016" y="7892"/>
                </a:lnTo>
                <a:lnTo>
                  <a:pt x="4014" y="7890"/>
                </a:lnTo>
                <a:lnTo>
                  <a:pt x="4008" y="7890"/>
                </a:lnTo>
                <a:lnTo>
                  <a:pt x="4002" y="7890"/>
                </a:lnTo>
                <a:lnTo>
                  <a:pt x="3994" y="7892"/>
                </a:lnTo>
                <a:lnTo>
                  <a:pt x="3988" y="7892"/>
                </a:lnTo>
                <a:lnTo>
                  <a:pt x="3982" y="7892"/>
                </a:lnTo>
                <a:lnTo>
                  <a:pt x="3976" y="7894"/>
                </a:lnTo>
                <a:lnTo>
                  <a:pt x="3958" y="7898"/>
                </a:lnTo>
                <a:lnTo>
                  <a:pt x="3952" y="7900"/>
                </a:lnTo>
                <a:lnTo>
                  <a:pt x="3950" y="7900"/>
                </a:lnTo>
                <a:lnTo>
                  <a:pt x="3950" y="7902"/>
                </a:lnTo>
                <a:lnTo>
                  <a:pt x="3960" y="7908"/>
                </a:lnTo>
                <a:lnTo>
                  <a:pt x="3962" y="7908"/>
                </a:lnTo>
                <a:lnTo>
                  <a:pt x="3962" y="7910"/>
                </a:lnTo>
                <a:lnTo>
                  <a:pt x="3960" y="7910"/>
                </a:lnTo>
                <a:lnTo>
                  <a:pt x="3958" y="7912"/>
                </a:lnTo>
                <a:lnTo>
                  <a:pt x="3966" y="7916"/>
                </a:lnTo>
                <a:lnTo>
                  <a:pt x="3972" y="7918"/>
                </a:lnTo>
                <a:lnTo>
                  <a:pt x="3976" y="7920"/>
                </a:lnTo>
                <a:lnTo>
                  <a:pt x="3982" y="7924"/>
                </a:lnTo>
                <a:lnTo>
                  <a:pt x="3986" y="7924"/>
                </a:lnTo>
                <a:lnTo>
                  <a:pt x="3986" y="7922"/>
                </a:lnTo>
                <a:lnTo>
                  <a:pt x="3978" y="7912"/>
                </a:lnTo>
                <a:lnTo>
                  <a:pt x="3976" y="7908"/>
                </a:lnTo>
                <a:lnTo>
                  <a:pt x="3978" y="7906"/>
                </a:lnTo>
                <a:lnTo>
                  <a:pt x="3982" y="7906"/>
                </a:lnTo>
                <a:lnTo>
                  <a:pt x="3986" y="7908"/>
                </a:lnTo>
                <a:lnTo>
                  <a:pt x="3990" y="7908"/>
                </a:lnTo>
                <a:lnTo>
                  <a:pt x="3994" y="7908"/>
                </a:lnTo>
                <a:lnTo>
                  <a:pt x="3996" y="7906"/>
                </a:lnTo>
                <a:lnTo>
                  <a:pt x="3996" y="7908"/>
                </a:lnTo>
                <a:lnTo>
                  <a:pt x="3994" y="7916"/>
                </a:lnTo>
                <a:lnTo>
                  <a:pt x="3994" y="7920"/>
                </a:lnTo>
                <a:lnTo>
                  <a:pt x="3996" y="7922"/>
                </a:lnTo>
                <a:lnTo>
                  <a:pt x="3998" y="7924"/>
                </a:lnTo>
                <a:lnTo>
                  <a:pt x="4000" y="7924"/>
                </a:lnTo>
                <a:lnTo>
                  <a:pt x="4002" y="7922"/>
                </a:lnTo>
                <a:lnTo>
                  <a:pt x="4006" y="7920"/>
                </a:lnTo>
                <a:lnTo>
                  <a:pt x="4008" y="7920"/>
                </a:lnTo>
                <a:lnTo>
                  <a:pt x="4008" y="7922"/>
                </a:lnTo>
                <a:lnTo>
                  <a:pt x="4012" y="7924"/>
                </a:lnTo>
                <a:lnTo>
                  <a:pt x="4014" y="7924"/>
                </a:lnTo>
                <a:lnTo>
                  <a:pt x="4018" y="7924"/>
                </a:lnTo>
                <a:lnTo>
                  <a:pt x="4020" y="7928"/>
                </a:lnTo>
                <a:lnTo>
                  <a:pt x="4020" y="7930"/>
                </a:lnTo>
                <a:lnTo>
                  <a:pt x="4022" y="7930"/>
                </a:lnTo>
                <a:lnTo>
                  <a:pt x="4026" y="7934"/>
                </a:lnTo>
                <a:lnTo>
                  <a:pt x="4028" y="7936"/>
                </a:lnTo>
                <a:lnTo>
                  <a:pt x="4030" y="7934"/>
                </a:lnTo>
                <a:lnTo>
                  <a:pt x="4032" y="7930"/>
                </a:lnTo>
                <a:lnTo>
                  <a:pt x="4030" y="7926"/>
                </a:lnTo>
                <a:lnTo>
                  <a:pt x="4028" y="7924"/>
                </a:lnTo>
                <a:lnTo>
                  <a:pt x="4028" y="7922"/>
                </a:lnTo>
                <a:lnTo>
                  <a:pt x="4026" y="7918"/>
                </a:lnTo>
                <a:lnTo>
                  <a:pt x="4018" y="7914"/>
                </a:lnTo>
                <a:close/>
                <a:moveTo>
                  <a:pt x="3972" y="7890"/>
                </a:moveTo>
                <a:lnTo>
                  <a:pt x="3972" y="7890"/>
                </a:lnTo>
                <a:lnTo>
                  <a:pt x="3980" y="7888"/>
                </a:lnTo>
                <a:lnTo>
                  <a:pt x="3968" y="7886"/>
                </a:lnTo>
                <a:lnTo>
                  <a:pt x="3962" y="7884"/>
                </a:lnTo>
                <a:lnTo>
                  <a:pt x="3956" y="7886"/>
                </a:lnTo>
                <a:lnTo>
                  <a:pt x="3946" y="7888"/>
                </a:lnTo>
                <a:lnTo>
                  <a:pt x="3944" y="7890"/>
                </a:lnTo>
                <a:lnTo>
                  <a:pt x="3944" y="7892"/>
                </a:lnTo>
                <a:lnTo>
                  <a:pt x="3952" y="7894"/>
                </a:lnTo>
                <a:lnTo>
                  <a:pt x="3958" y="7894"/>
                </a:lnTo>
                <a:lnTo>
                  <a:pt x="3972" y="7890"/>
                </a:lnTo>
                <a:close/>
                <a:moveTo>
                  <a:pt x="3932" y="7886"/>
                </a:moveTo>
                <a:lnTo>
                  <a:pt x="3932" y="7886"/>
                </a:lnTo>
                <a:lnTo>
                  <a:pt x="3924" y="7888"/>
                </a:lnTo>
                <a:lnTo>
                  <a:pt x="3922" y="7890"/>
                </a:lnTo>
                <a:lnTo>
                  <a:pt x="3918" y="7890"/>
                </a:lnTo>
                <a:lnTo>
                  <a:pt x="3910" y="7890"/>
                </a:lnTo>
                <a:lnTo>
                  <a:pt x="3910" y="7892"/>
                </a:lnTo>
                <a:lnTo>
                  <a:pt x="3910" y="7894"/>
                </a:lnTo>
                <a:lnTo>
                  <a:pt x="3912" y="7896"/>
                </a:lnTo>
                <a:lnTo>
                  <a:pt x="3914" y="7898"/>
                </a:lnTo>
                <a:lnTo>
                  <a:pt x="3924" y="7898"/>
                </a:lnTo>
                <a:lnTo>
                  <a:pt x="3928" y="7900"/>
                </a:lnTo>
                <a:lnTo>
                  <a:pt x="3928" y="7904"/>
                </a:lnTo>
                <a:lnTo>
                  <a:pt x="3928" y="7906"/>
                </a:lnTo>
                <a:lnTo>
                  <a:pt x="3934" y="7904"/>
                </a:lnTo>
                <a:lnTo>
                  <a:pt x="3938" y="7902"/>
                </a:lnTo>
                <a:lnTo>
                  <a:pt x="3938" y="7898"/>
                </a:lnTo>
                <a:lnTo>
                  <a:pt x="3938" y="7896"/>
                </a:lnTo>
                <a:lnTo>
                  <a:pt x="3934" y="7894"/>
                </a:lnTo>
                <a:lnTo>
                  <a:pt x="3928" y="7894"/>
                </a:lnTo>
                <a:lnTo>
                  <a:pt x="3930" y="7892"/>
                </a:lnTo>
                <a:lnTo>
                  <a:pt x="3934" y="7892"/>
                </a:lnTo>
                <a:lnTo>
                  <a:pt x="3940" y="7890"/>
                </a:lnTo>
                <a:lnTo>
                  <a:pt x="3940" y="7888"/>
                </a:lnTo>
                <a:lnTo>
                  <a:pt x="3938" y="7886"/>
                </a:lnTo>
                <a:lnTo>
                  <a:pt x="3932" y="7886"/>
                </a:lnTo>
                <a:close/>
                <a:moveTo>
                  <a:pt x="3908" y="7882"/>
                </a:moveTo>
                <a:lnTo>
                  <a:pt x="3908" y="7882"/>
                </a:lnTo>
                <a:lnTo>
                  <a:pt x="3902" y="7880"/>
                </a:lnTo>
                <a:lnTo>
                  <a:pt x="3898" y="7880"/>
                </a:lnTo>
                <a:lnTo>
                  <a:pt x="3894" y="7882"/>
                </a:lnTo>
                <a:lnTo>
                  <a:pt x="3892" y="7884"/>
                </a:lnTo>
                <a:lnTo>
                  <a:pt x="3892" y="7886"/>
                </a:lnTo>
                <a:lnTo>
                  <a:pt x="3894" y="7886"/>
                </a:lnTo>
                <a:lnTo>
                  <a:pt x="3898" y="7886"/>
                </a:lnTo>
                <a:lnTo>
                  <a:pt x="3902" y="7884"/>
                </a:lnTo>
                <a:lnTo>
                  <a:pt x="3904" y="7884"/>
                </a:lnTo>
                <a:lnTo>
                  <a:pt x="3906" y="7886"/>
                </a:lnTo>
                <a:lnTo>
                  <a:pt x="3910" y="7886"/>
                </a:lnTo>
                <a:lnTo>
                  <a:pt x="3912" y="7886"/>
                </a:lnTo>
                <a:lnTo>
                  <a:pt x="3912" y="7884"/>
                </a:lnTo>
                <a:lnTo>
                  <a:pt x="3910" y="7882"/>
                </a:lnTo>
                <a:lnTo>
                  <a:pt x="3908" y="7882"/>
                </a:lnTo>
                <a:close/>
                <a:moveTo>
                  <a:pt x="4038" y="7944"/>
                </a:moveTo>
                <a:lnTo>
                  <a:pt x="4038" y="7944"/>
                </a:lnTo>
                <a:lnTo>
                  <a:pt x="4040" y="7946"/>
                </a:lnTo>
                <a:lnTo>
                  <a:pt x="4046" y="7946"/>
                </a:lnTo>
                <a:lnTo>
                  <a:pt x="4050" y="7944"/>
                </a:lnTo>
                <a:lnTo>
                  <a:pt x="4052" y="7942"/>
                </a:lnTo>
                <a:lnTo>
                  <a:pt x="4048" y="7940"/>
                </a:lnTo>
                <a:lnTo>
                  <a:pt x="4044" y="7940"/>
                </a:lnTo>
                <a:lnTo>
                  <a:pt x="4038" y="7942"/>
                </a:lnTo>
                <a:lnTo>
                  <a:pt x="4038" y="7944"/>
                </a:lnTo>
                <a:close/>
                <a:moveTo>
                  <a:pt x="4056" y="7930"/>
                </a:moveTo>
                <a:lnTo>
                  <a:pt x="4056" y="7930"/>
                </a:lnTo>
                <a:lnTo>
                  <a:pt x="4054" y="7932"/>
                </a:lnTo>
                <a:lnTo>
                  <a:pt x="4052" y="7932"/>
                </a:lnTo>
                <a:lnTo>
                  <a:pt x="4050" y="7934"/>
                </a:lnTo>
                <a:lnTo>
                  <a:pt x="4050" y="7936"/>
                </a:lnTo>
                <a:lnTo>
                  <a:pt x="4056" y="7940"/>
                </a:lnTo>
                <a:lnTo>
                  <a:pt x="4060" y="7940"/>
                </a:lnTo>
                <a:lnTo>
                  <a:pt x="4060" y="7938"/>
                </a:lnTo>
                <a:lnTo>
                  <a:pt x="4058" y="7932"/>
                </a:lnTo>
                <a:lnTo>
                  <a:pt x="4056" y="7928"/>
                </a:lnTo>
                <a:lnTo>
                  <a:pt x="4056" y="7930"/>
                </a:lnTo>
                <a:close/>
                <a:moveTo>
                  <a:pt x="3872" y="7846"/>
                </a:moveTo>
                <a:lnTo>
                  <a:pt x="3872" y="7846"/>
                </a:lnTo>
                <a:lnTo>
                  <a:pt x="3872" y="7850"/>
                </a:lnTo>
                <a:lnTo>
                  <a:pt x="3874" y="7850"/>
                </a:lnTo>
                <a:lnTo>
                  <a:pt x="3876" y="7850"/>
                </a:lnTo>
                <a:lnTo>
                  <a:pt x="3876" y="7848"/>
                </a:lnTo>
                <a:lnTo>
                  <a:pt x="3876" y="7846"/>
                </a:lnTo>
                <a:lnTo>
                  <a:pt x="3878" y="7844"/>
                </a:lnTo>
                <a:lnTo>
                  <a:pt x="3880" y="7844"/>
                </a:lnTo>
                <a:lnTo>
                  <a:pt x="3880" y="7840"/>
                </a:lnTo>
                <a:lnTo>
                  <a:pt x="3882" y="7838"/>
                </a:lnTo>
                <a:lnTo>
                  <a:pt x="3882" y="7836"/>
                </a:lnTo>
                <a:lnTo>
                  <a:pt x="3882" y="7834"/>
                </a:lnTo>
                <a:lnTo>
                  <a:pt x="3882" y="7832"/>
                </a:lnTo>
                <a:lnTo>
                  <a:pt x="3882" y="7828"/>
                </a:lnTo>
                <a:lnTo>
                  <a:pt x="3884" y="7826"/>
                </a:lnTo>
                <a:lnTo>
                  <a:pt x="3880" y="7824"/>
                </a:lnTo>
                <a:lnTo>
                  <a:pt x="3874" y="7822"/>
                </a:lnTo>
                <a:lnTo>
                  <a:pt x="3872" y="7822"/>
                </a:lnTo>
                <a:lnTo>
                  <a:pt x="3870" y="7824"/>
                </a:lnTo>
                <a:lnTo>
                  <a:pt x="3868" y="7826"/>
                </a:lnTo>
                <a:lnTo>
                  <a:pt x="3866" y="7826"/>
                </a:lnTo>
                <a:lnTo>
                  <a:pt x="3864" y="7824"/>
                </a:lnTo>
                <a:lnTo>
                  <a:pt x="3860" y="7824"/>
                </a:lnTo>
                <a:lnTo>
                  <a:pt x="3860" y="7826"/>
                </a:lnTo>
                <a:lnTo>
                  <a:pt x="3860" y="7828"/>
                </a:lnTo>
                <a:lnTo>
                  <a:pt x="3864" y="7836"/>
                </a:lnTo>
                <a:lnTo>
                  <a:pt x="3872" y="7840"/>
                </a:lnTo>
                <a:lnTo>
                  <a:pt x="3874" y="7842"/>
                </a:lnTo>
                <a:lnTo>
                  <a:pt x="3872" y="7846"/>
                </a:lnTo>
                <a:close/>
                <a:moveTo>
                  <a:pt x="3834" y="7700"/>
                </a:moveTo>
                <a:lnTo>
                  <a:pt x="3834" y="7700"/>
                </a:lnTo>
                <a:lnTo>
                  <a:pt x="3828" y="7706"/>
                </a:lnTo>
                <a:lnTo>
                  <a:pt x="3826" y="7708"/>
                </a:lnTo>
                <a:lnTo>
                  <a:pt x="3826" y="7710"/>
                </a:lnTo>
                <a:lnTo>
                  <a:pt x="3828" y="7710"/>
                </a:lnTo>
                <a:lnTo>
                  <a:pt x="3830" y="7710"/>
                </a:lnTo>
                <a:lnTo>
                  <a:pt x="3834" y="7706"/>
                </a:lnTo>
                <a:lnTo>
                  <a:pt x="3836" y="7702"/>
                </a:lnTo>
                <a:lnTo>
                  <a:pt x="3834" y="7700"/>
                </a:lnTo>
                <a:close/>
                <a:moveTo>
                  <a:pt x="3852" y="7832"/>
                </a:moveTo>
                <a:lnTo>
                  <a:pt x="3852" y="7832"/>
                </a:lnTo>
                <a:lnTo>
                  <a:pt x="3854" y="7834"/>
                </a:lnTo>
                <a:lnTo>
                  <a:pt x="3856" y="7834"/>
                </a:lnTo>
                <a:lnTo>
                  <a:pt x="3854" y="7828"/>
                </a:lnTo>
                <a:lnTo>
                  <a:pt x="3854" y="7826"/>
                </a:lnTo>
                <a:lnTo>
                  <a:pt x="3856" y="7824"/>
                </a:lnTo>
                <a:lnTo>
                  <a:pt x="3858" y="7822"/>
                </a:lnTo>
                <a:lnTo>
                  <a:pt x="3862" y="7820"/>
                </a:lnTo>
                <a:lnTo>
                  <a:pt x="3864" y="7818"/>
                </a:lnTo>
                <a:lnTo>
                  <a:pt x="3862" y="7816"/>
                </a:lnTo>
                <a:lnTo>
                  <a:pt x="3860" y="7814"/>
                </a:lnTo>
                <a:lnTo>
                  <a:pt x="3856" y="7812"/>
                </a:lnTo>
                <a:lnTo>
                  <a:pt x="3854" y="7812"/>
                </a:lnTo>
                <a:lnTo>
                  <a:pt x="3852" y="7808"/>
                </a:lnTo>
                <a:lnTo>
                  <a:pt x="3852" y="7806"/>
                </a:lnTo>
                <a:lnTo>
                  <a:pt x="3848" y="7804"/>
                </a:lnTo>
                <a:lnTo>
                  <a:pt x="3846" y="7802"/>
                </a:lnTo>
                <a:lnTo>
                  <a:pt x="3842" y="7802"/>
                </a:lnTo>
                <a:lnTo>
                  <a:pt x="3840" y="7804"/>
                </a:lnTo>
                <a:lnTo>
                  <a:pt x="3840" y="7802"/>
                </a:lnTo>
                <a:lnTo>
                  <a:pt x="3838" y="7800"/>
                </a:lnTo>
                <a:lnTo>
                  <a:pt x="3836" y="7802"/>
                </a:lnTo>
                <a:lnTo>
                  <a:pt x="3834" y="7804"/>
                </a:lnTo>
                <a:lnTo>
                  <a:pt x="3834" y="7802"/>
                </a:lnTo>
                <a:lnTo>
                  <a:pt x="3834" y="7798"/>
                </a:lnTo>
                <a:lnTo>
                  <a:pt x="3830" y="7794"/>
                </a:lnTo>
                <a:lnTo>
                  <a:pt x="3826" y="7792"/>
                </a:lnTo>
                <a:lnTo>
                  <a:pt x="3824" y="7796"/>
                </a:lnTo>
                <a:lnTo>
                  <a:pt x="3824" y="7798"/>
                </a:lnTo>
                <a:lnTo>
                  <a:pt x="3818" y="7798"/>
                </a:lnTo>
                <a:lnTo>
                  <a:pt x="3816" y="7796"/>
                </a:lnTo>
                <a:lnTo>
                  <a:pt x="3814" y="7798"/>
                </a:lnTo>
                <a:lnTo>
                  <a:pt x="3816" y="7802"/>
                </a:lnTo>
                <a:lnTo>
                  <a:pt x="3818" y="7804"/>
                </a:lnTo>
                <a:lnTo>
                  <a:pt x="3818" y="7806"/>
                </a:lnTo>
                <a:lnTo>
                  <a:pt x="3816" y="7806"/>
                </a:lnTo>
                <a:lnTo>
                  <a:pt x="3810" y="7804"/>
                </a:lnTo>
                <a:lnTo>
                  <a:pt x="3808" y="7804"/>
                </a:lnTo>
                <a:lnTo>
                  <a:pt x="3804" y="7808"/>
                </a:lnTo>
                <a:lnTo>
                  <a:pt x="3804" y="7810"/>
                </a:lnTo>
                <a:lnTo>
                  <a:pt x="3806" y="7810"/>
                </a:lnTo>
                <a:lnTo>
                  <a:pt x="3808" y="7812"/>
                </a:lnTo>
                <a:lnTo>
                  <a:pt x="3808" y="7814"/>
                </a:lnTo>
                <a:lnTo>
                  <a:pt x="3808" y="7816"/>
                </a:lnTo>
                <a:lnTo>
                  <a:pt x="3812" y="7814"/>
                </a:lnTo>
                <a:lnTo>
                  <a:pt x="3816" y="7814"/>
                </a:lnTo>
                <a:lnTo>
                  <a:pt x="3818" y="7814"/>
                </a:lnTo>
                <a:lnTo>
                  <a:pt x="3818" y="7818"/>
                </a:lnTo>
                <a:lnTo>
                  <a:pt x="3818" y="7824"/>
                </a:lnTo>
                <a:lnTo>
                  <a:pt x="3820" y="7828"/>
                </a:lnTo>
                <a:lnTo>
                  <a:pt x="3824" y="7830"/>
                </a:lnTo>
                <a:lnTo>
                  <a:pt x="3826" y="7832"/>
                </a:lnTo>
                <a:lnTo>
                  <a:pt x="3828" y="7830"/>
                </a:lnTo>
                <a:lnTo>
                  <a:pt x="3828" y="7826"/>
                </a:lnTo>
                <a:lnTo>
                  <a:pt x="3828" y="7822"/>
                </a:lnTo>
                <a:lnTo>
                  <a:pt x="3828" y="7820"/>
                </a:lnTo>
                <a:lnTo>
                  <a:pt x="3830" y="7822"/>
                </a:lnTo>
                <a:lnTo>
                  <a:pt x="3834" y="7822"/>
                </a:lnTo>
                <a:lnTo>
                  <a:pt x="3836" y="7822"/>
                </a:lnTo>
                <a:lnTo>
                  <a:pt x="3838" y="7822"/>
                </a:lnTo>
                <a:lnTo>
                  <a:pt x="3838" y="7826"/>
                </a:lnTo>
                <a:lnTo>
                  <a:pt x="3836" y="7830"/>
                </a:lnTo>
                <a:lnTo>
                  <a:pt x="3832" y="7834"/>
                </a:lnTo>
                <a:lnTo>
                  <a:pt x="3830" y="7836"/>
                </a:lnTo>
                <a:lnTo>
                  <a:pt x="3834" y="7838"/>
                </a:lnTo>
                <a:lnTo>
                  <a:pt x="3838" y="7838"/>
                </a:lnTo>
                <a:lnTo>
                  <a:pt x="3842" y="7836"/>
                </a:lnTo>
                <a:lnTo>
                  <a:pt x="3844" y="7834"/>
                </a:lnTo>
                <a:lnTo>
                  <a:pt x="3846" y="7834"/>
                </a:lnTo>
                <a:lnTo>
                  <a:pt x="3848" y="7834"/>
                </a:lnTo>
                <a:lnTo>
                  <a:pt x="3848" y="7832"/>
                </a:lnTo>
                <a:lnTo>
                  <a:pt x="3850" y="7832"/>
                </a:lnTo>
                <a:lnTo>
                  <a:pt x="3852" y="7832"/>
                </a:lnTo>
                <a:close/>
                <a:moveTo>
                  <a:pt x="3856" y="7838"/>
                </a:moveTo>
                <a:lnTo>
                  <a:pt x="3856" y="7838"/>
                </a:lnTo>
                <a:lnTo>
                  <a:pt x="3854" y="7840"/>
                </a:lnTo>
                <a:lnTo>
                  <a:pt x="3850" y="7842"/>
                </a:lnTo>
                <a:lnTo>
                  <a:pt x="3850" y="7846"/>
                </a:lnTo>
                <a:lnTo>
                  <a:pt x="3852" y="7846"/>
                </a:lnTo>
                <a:lnTo>
                  <a:pt x="3854" y="7846"/>
                </a:lnTo>
                <a:lnTo>
                  <a:pt x="3860" y="7842"/>
                </a:lnTo>
                <a:lnTo>
                  <a:pt x="3860" y="7838"/>
                </a:lnTo>
                <a:lnTo>
                  <a:pt x="3860" y="7836"/>
                </a:lnTo>
                <a:lnTo>
                  <a:pt x="3858" y="7836"/>
                </a:lnTo>
                <a:lnTo>
                  <a:pt x="3856" y="7838"/>
                </a:lnTo>
                <a:close/>
                <a:moveTo>
                  <a:pt x="3780" y="7788"/>
                </a:moveTo>
                <a:lnTo>
                  <a:pt x="3780" y="7788"/>
                </a:lnTo>
                <a:lnTo>
                  <a:pt x="3782" y="7788"/>
                </a:lnTo>
                <a:lnTo>
                  <a:pt x="3786" y="7788"/>
                </a:lnTo>
                <a:lnTo>
                  <a:pt x="3786" y="7784"/>
                </a:lnTo>
                <a:lnTo>
                  <a:pt x="3786" y="7782"/>
                </a:lnTo>
                <a:lnTo>
                  <a:pt x="3784" y="7782"/>
                </a:lnTo>
                <a:lnTo>
                  <a:pt x="3782" y="7784"/>
                </a:lnTo>
                <a:lnTo>
                  <a:pt x="3780" y="7786"/>
                </a:lnTo>
                <a:lnTo>
                  <a:pt x="3780" y="7788"/>
                </a:lnTo>
                <a:close/>
                <a:moveTo>
                  <a:pt x="3800" y="7744"/>
                </a:moveTo>
                <a:lnTo>
                  <a:pt x="3800" y="7744"/>
                </a:lnTo>
                <a:lnTo>
                  <a:pt x="3800" y="7742"/>
                </a:lnTo>
                <a:lnTo>
                  <a:pt x="3802" y="7740"/>
                </a:lnTo>
                <a:lnTo>
                  <a:pt x="3802" y="7738"/>
                </a:lnTo>
                <a:lnTo>
                  <a:pt x="3802" y="7734"/>
                </a:lnTo>
                <a:lnTo>
                  <a:pt x="3800" y="7732"/>
                </a:lnTo>
                <a:lnTo>
                  <a:pt x="3798" y="7732"/>
                </a:lnTo>
                <a:lnTo>
                  <a:pt x="3790" y="7740"/>
                </a:lnTo>
                <a:lnTo>
                  <a:pt x="3788" y="7742"/>
                </a:lnTo>
                <a:lnTo>
                  <a:pt x="3788" y="7744"/>
                </a:lnTo>
                <a:lnTo>
                  <a:pt x="3792" y="7752"/>
                </a:lnTo>
                <a:lnTo>
                  <a:pt x="3794" y="7752"/>
                </a:lnTo>
                <a:lnTo>
                  <a:pt x="3796" y="7752"/>
                </a:lnTo>
                <a:lnTo>
                  <a:pt x="3798" y="7748"/>
                </a:lnTo>
                <a:lnTo>
                  <a:pt x="3800" y="7744"/>
                </a:lnTo>
                <a:close/>
                <a:moveTo>
                  <a:pt x="3808" y="7788"/>
                </a:moveTo>
                <a:lnTo>
                  <a:pt x="3808" y="7788"/>
                </a:lnTo>
                <a:lnTo>
                  <a:pt x="3810" y="7790"/>
                </a:lnTo>
                <a:lnTo>
                  <a:pt x="3812" y="7788"/>
                </a:lnTo>
                <a:lnTo>
                  <a:pt x="3814" y="7788"/>
                </a:lnTo>
                <a:lnTo>
                  <a:pt x="3818" y="7790"/>
                </a:lnTo>
                <a:lnTo>
                  <a:pt x="3822" y="7792"/>
                </a:lnTo>
                <a:lnTo>
                  <a:pt x="3824" y="7790"/>
                </a:lnTo>
                <a:lnTo>
                  <a:pt x="3820" y="7786"/>
                </a:lnTo>
                <a:lnTo>
                  <a:pt x="3814" y="7780"/>
                </a:lnTo>
                <a:lnTo>
                  <a:pt x="3812" y="7778"/>
                </a:lnTo>
                <a:lnTo>
                  <a:pt x="3810" y="7778"/>
                </a:lnTo>
                <a:lnTo>
                  <a:pt x="3808" y="7776"/>
                </a:lnTo>
                <a:lnTo>
                  <a:pt x="3806" y="7774"/>
                </a:lnTo>
                <a:lnTo>
                  <a:pt x="3804" y="7772"/>
                </a:lnTo>
                <a:lnTo>
                  <a:pt x="3804" y="7774"/>
                </a:lnTo>
                <a:lnTo>
                  <a:pt x="3802" y="7774"/>
                </a:lnTo>
                <a:lnTo>
                  <a:pt x="3800" y="7774"/>
                </a:lnTo>
                <a:lnTo>
                  <a:pt x="3792" y="7768"/>
                </a:lnTo>
                <a:lnTo>
                  <a:pt x="3780" y="7764"/>
                </a:lnTo>
                <a:lnTo>
                  <a:pt x="3776" y="7762"/>
                </a:lnTo>
                <a:lnTo>
                  <a:pt x="3770" y="7758"/>
                </a:lnTo>
                <a:lnTo>
                  <a:pt x="3764" y="7754"/>
                </a:lnTo>
                <a:lnTo>
                  <a:pt x="3760" y="7752"/>
                </a:lnTo>
                <a:lnTo>
                  <a:pt x="3762" y="7756"/>
                </a:lnTo>
                <a:lnTo>
                  <a:pt x="3766" y="7760"/>
                </a:lnTo>
                <a:lnTo>
                  <a:pt x="3766" y="7762"/>
                </a:lnTo>
                <a:lnTo>
                  <a:pt x="3766" y="7764"/>
                </a:lnTo>
                <a:lnTo>
                  <a:pt x="3768" y="7766"/>
                </a:lnTo>
                <a:lnTo>
                  <a:pt x="3772" y="7768"/>
                </a:lnTo>
                <a:lnTo>
                  <a:pt x="3774" y="7770"/>
                </a:lnTo>
                <a:lnTo>
                  <a:pt x="3778" y="7772"/>
                </a:lnTo>
                <a:lnTo>
                  <a:pt x="3784" y="7774"/>
                </a:lnTo>
                <a:lnTo>
                  <a:pt x="3790" y="7776"/>
                </a:lnTo>
                <a:lnTo>
                  <a:pt x="3792" y="7778"/>
                </a:lnTo>
                <a:lnTo>
                  <a:pt x="3796" y="7780"/>
                </a:lnTo>
                <a:lnTo>
                  <a:pt x="3798" y="7782"/>
                </a:lnTo>
                <a:lnTo>
                  <a:pt x="3800" y="7782"/>
                </a:lnTo>
                <a:lnTo>
                  <a:pt x="3800" y="7780"/>
                </a:lnTo>
                <a:lnTo>
                  <a:pt x="3804" y="7782"/>
                </a:lnTo>
                <a:lnTo>
                  <a:pt x="3806" y="7784"/>
                </a:lnTo>
                <a:lnTo>
                  <a:pt x="3806" y="7786"/>
                </a:lnTo>
                <a:lnTo>
                  <a:pt x="3806" y="7788"/>
                </a:lnTo>
                <a:lnTo>
                  <a:pt x="3808" y="7788"/>
                </a:lnTo>
                <a:close/>
                <a:moveTo>
                  <a:pt x="3790" y="7696"/>
                </a:moveTo>
                <a:lnTo>
                  <a:pt x="3790" y="7696"/>
                </a:lnTo>
                <a:lnTo>
                  <a:pt x="3790" y="7694"/>
                </a:lnTo>
                <a:lnTo>
                  <a:pt x="3790" y="7690"/>
                </a:lnTo>
                <a:lnTo>
                  <a:pt x="3786" y="7680"/>
                </a:lnTo>
                <a:lnTo>
                  <a:pt x="3784" y="7682"/>
                </a:lnTo>
                <a:lnTo>
                  <a:pt x="3784" y="7686"/>
                </a:lnTo>
                <a:lnTo>
                  <a:pt x="3782" y="7688"/>
                </a:lnTo>
                <a:lnTo>
                  <a:pt x="3780" y="7692"/>
                </a:lnTo>
                <a:lnTo>
                  <a:pt x="3784" y="7694"/>
                </a:lnTo>
                <a:lnTo>
                  <a:pt x="3786" y="7696"/>
                </a:lnTo>
                <a:lnTo>
                  <a:pt x="3790" y="7696"/>
                </a:lnTo>
                <a:close/>
                <a:moveTo>
                  <a:pt x="3758" y="7690"/>
                </a:moveTo>
                <a:lnTo>
                  <a:pt x="3758" y="7690"/>
                </a:lnTo>
                <a:lnTo>
                  <a:pt x="3756" y="7686"/>
                </a:lnTo>
                <a:lnTo>
                  <a:pt x="3754" y="7688"/>
                </a:lnTo>
                <a:lnTo>
                  <a:pt x="3754" y="7692"/>
                </a:lnTo>
                <a:lnTo>
                  <a:pt x="3754" y="7696"/>
                </a:lnTo>
                <a:lnTo>
                  <a:pt x="3750" y="7692"/>
                </a:lnTo>
                <a:lnTo>
                  <a:pt x="3750" y="7690"/>
                </a:lnTo>
                <a:lnTo>
                  <a:pt x="3748" y="7690"/>
                </a:lnTo>
                <a:lnTo>
                  <a:pt x="3746" y="7694"/>
                </a:lnTo>
                <a:lnTo>
                  <a:pt x="3746" y="7698"/>
                </a:lnTo>
                <a:lnTo>
                  <a:pt x="3746" y="7702"/>
                </a:lnTo>
                <a:lnTo>
                  <a:pt x="3748" y="7704"/>
                </a:lnTo>
                <a:lnTo>
                  <a:pt x="3748" y="7706"/>
                </a:lnTo>
                <a:lnTo>
                  <a:pt x="3746" y="7708"/>
                </a:lnTo>
                <a:lnTo>
                  <a:pt x="3748" y="7712"/>
                </a:lnTo>
                <a:lnTo>
                  <a:pt x="3750" y="7714"/>
                </a:lnTo>
                <a:lnTo>
                  <a:pt x="3750" y="7716"/>
                </a:lnTo>
                <a:lnTo>
                  <a:pt x="3754" y="7708"/>
                </a:lnTo>
                <a:lnTo>
                  <a:pt x="3758" y="7698"/>
                </a:lnTo>
                <a:lnTo>
                  <a:pt x="3758" y="7694"/>
                </a:lnTo>
                <a:lnTo>
                  <a:pt x="3758" y="7690"/>
                </a:lnTo>
                <a:close/>
                <a:moveTo>
                  <a:pt x="3778" y="7704"/>
                </a:moveTo>
                <a:lnTo>
                  <a:pt x="3778" y="7704"/>
                </a:lnTo>
                <a:lnTo>
                  <a:pt x="3782" y="7704"/>
                </a:lnTo>
                <a:lnTo>
                  <a:pt x="3782" y="7702"/>
                </a:lnTo>
                <a:lnTo>
                  <a:pt x="3782" y="7700"/>
                </a:lnTo>
                <a:lnTo>
                  <a:pt x="3778" y="7694"/>
                </a:lnTo>
                <a:lnTo>
                  <a:pt x="3774" y="7692"/>
                </a:lnTo>
                <a:lnTo>
                  <a:pt x="3772" y="7690"/>
                </a:lnTo>
                <a:lnTo>
                  <a:pt x="3770" y="7692"/>
                </a:lnTo>
                <a:lnTo>
                  <a:pt x="3772" y="7694"/>
                </a:lnTo>
                <a:lnTo>
                  <a:pt x="3772" y="7696"/>
                </a:lnTo>
                <a:lnTo>
                  <a:pt x="3772" y="7698"/>
                </a:lnTo>
                <a:lnTo>
                  <a:pt x="3774" y="7700"/>
                </a:lnTo>
                <a:lnTo>
                  <a:pt x="3778" y="7704"/>
                </a:lnTo>
                <a:close/>
                <a:moveTo>
                  <a:pt x="3786" y="7706"/>
                </a:moveTo>
                <a:lnTo>
                  <a:pt x="3786" y="7706"/>
                </a:lnTo>
                <a:lnTo>
                  <a:pt x="3786" y="7708"/>
                </a:lnTo>
                <a:lnTo>
                  <a:pt x="3788" y="7710"/>
                </a:lnTo>
                <a:lnTo>
                  <a:pt x="3796" y="7716"/>
                </a:lnTo>
                <a:lnTo>
                  <a:pt x="3800" y="7722"/>
                </a:lnTo>
                <a:lnTo>
                  <a:pt x="3802" y="7720"/>
                </a:lnTo>
                <a:lnTo>
                  <a:pt x="3798" y="7714"/>
                </a:lnTo>
                <a:lnTo>
                  <a:pt x="3792" y="7706"/>
                </a:lnTo>
                <a:lnTo>
                  <a:pt x="3788" y="7704"/>
                </a:lnTo>
                <a:lnTo>
                  <a:pt x="3786" y="7706"/>
                </a:lnTo>
                <a:close/>
                <a:moveTo>
                  <a:pt x="3782" y="7732"/>
                </a:moveTo>
                <a:lnTo>
                  <a:pt x="3782" y="7732"/>
                </a:lnTo>
                <a:lnTo>
                  <a:pt x="3784" y="7732"/>
                </a:lnTo>
                <a:lnTo>
                  <a:pt x="3786" y="7732"/>
                </a:lnTo>
                <a:lnTo>
                  <a:pt x="3792" y="7728"/>
                </a:lnTo>
                <a:lnTo>
                  <a:pt x="3794" y="7726"/>
                </a:lnTo>
                <a:lnTo>
                  <a:pt x="3792" y="7724"/>
                </a:lnTo>
                <a:lnTo>
                  <a:pt x="3782" y="7718"/>
                </a:lnTo>
                <a:lnTo>
                  <a:pt x="3778" y="7714"/>
                </a:lnTo>
                <a:lnTo>
                  <a:pt x="3774" y="7714"/>
                </a:lnTo>
                <a:lnTo>
                  <a:pt x="3772" y="7714"/>
                </a:lnTo>
                <a:lnTo>
                  <a:pt x="3774" y="7718"/>
                </a:lnTo>
                <a:lnTo>
                  <a:pt x="3776" y="7718"/>
                </a:lnTo>
                <a:lnTo>
                  <a:pt x="3778" y="7718"/>
                </a:lnTo>
                <a:lnTo>
                  <a:pt x="3780" y="7720"/>
                </a:lnTo>
                <a:lnTo>
                  <a:pt x="3782" y="7722"/>
                </a:lnTo>
                <a:lnTo>
                  <a:pt x="3780" y="7724"/>
                </a:lnTo>
                <a:lnTo>
                  <a:pt x="3780" y="7726"/>
                </a:lnTo>
                <a:lnTo>
                  <a:pt x="3782" y="7732"/>
                </a:lnTo>
                <a:close/>
                <a:moveTo>
                  <a:pt x="3760" y="7702"/>
                </a:moveTo>
                <a:lnTo>
                  <a:pt x="3760" y="7702"/>
                </a:lnTo>
                <a:lnTo>
                  <a:pt x="3756" y="7712"/>
                </a:lnTo>
                <a:lnTo>
                  <a:pt x="3756" y="7716"/>
                </a:lnTo>
                <a:lnTo>
                  <a:pt x="3758" y="7714"/>
                </a:lnTo>
                <a:lnTo>
                  <a:pt x="3760" y="7710"/>
                </a:lnTo>
                <a:lnTo>
                  <a:pt x="3764" y="7704"/>
                </a:lnTo>
                <a:lnTo>
                  <a:pt x="3764" y="7700"/>
                </a:lnTo>
                <a:lnTo>
                  <a:pt x="3764" y="7698"/>
                </a:lnTo>
                <a:lnTo>
                  <a:pt x="3762" y="7698"/>
                </a:lnTo>
                <a:lnTo>
                  <a:pt x="3760" y="7702"/>
                </a:lnTo>
                <a:close/>
                <a:moveTo>
                  <a:pt x="3764" y="7720"/>
                </a:moveTo>
                <a:lnTo>
                  <a:pt x="3764" y="7720"/>
                </a:lnTo>
                <a:lnTo>
                  <a:pt x="3756" y="7720"/>
                </a:lnTo>
                <a:lnTo>
                  <a:pt x="3754" y="7720"/>
                </a:lnTo>
                <a:lnTo>
                  <a:pt x="3752" y="7722"/>
                </a:lnTo>
                <a:lnTo>
                  <a:pt x="3754" y="7724"/>
                </a:lnTo>
                <a:lnTo>
                  <a:pt x="3758" y="7726"/>
                </a:lnTo>
                <a:lnTo>
                  <a:pt x="3762" y="7726"/>
                </a:lnTo>
                <a:lnTo>
                  <a:pt x="3764" y="7724"/>
                </a:lnTo>
                <a:lnTo>
                  <a:pt x="3766" y="7722"/>
                </a:lnTo>
                <a:lnTo>
                  <a:pt x="3764" y="7720"/>
                </a:lnTo>
                <a:close/>
                <a:moveTo>
                  <a:pt x="3744" y="7666"/>
                </a:moveTo>
                <a:lnTo>
                  <a:pt x="3744" y="7666"/>
                </a:lnTo>
                <a:lnTo>
                  <a:pt x="3742" y="7666"/>
                </a:lnTo>
                <a:lnTo>
                  <a:pt x="3740" y="7668"/>
                </a:lnTo>
                <a:lnTo>
                  <a:pt x="3740" y="7676"/>
                </a:lnTo>
                <a:lnTo>
                  <a:pt x="3736" y="7682"/>
                </a:lnTo>
                <a:lnTo>
                  <a:pt x="3736" y="7686"/>
                </a:lnTo>
                <a:lnTo>
                  <a:pt x="3740" y="7686"/>
                </a:lnTo>
                <a:lnTo>
                  <a:pt x="3742" y="7684"/>
                </a:lnTo>
                <a:lnTo>
                  <a:pt x="3744" y="7682"/>
                </a:lnTo>
                <a:lnTo>
                  <a:pt x="3744" y="7678"/>
                </a:lnTo>
                <a:lnTo>
                  <a:pt x="3746" y="7674"/>
                </a:lnTo>
                <a:lnTo>
                  <a:pt x="3748" y="7670"/>
                </a:lnTo>
                <a:lnTo>
                  <a:pt x="3744" y="7666"/>
                </a:lnTo>
                <a:close/>
                <a:moveTo>
                  <a:pt x="3780" y="7668"/>
                </a:moveTo>
                <a:lnTo>
                  <a:pt x="3780" y="7668"/>
                </a:lnTo>
                <a:lnTo>
                  <a:pt x="3778" y="7668"/>
                </a:lnTo>
                <a:lnTo>
                  <a:pt x="3778" y="7670"/>
                </a:lnTo>
                <a:lnTo>
                  <a:pt x="3778" y="7672"/>
                </a:lnTo>
                <a:lnTo>
                  <a:pt x="3782" y="7674"/>
                </a:lnTo>
                <a:lnTo>
                  <a:pt x="3784" y="7674"/>
                </a:lnTo>
                <a:lnTo>
                  <a:pt x="3784" y="7672"/>
                </a:lnTo>
                <a:lnTo>
                  <a:pt x="3782" y="7668"/>
                </a:lnTo>
                <a:lnTo>
                  <a:pt x="3780" y="7668"/>
                </a:lnTo>
                <a:close/>
                <a:moveTo>
                  <a:pt x="3792" y="7664"/>
                </a:moveTo>
                <a:lnTo>
                  <a:pt x="3792" y="7664"/>
                </a:lnTo>
                <a:lnTo>
                  <a:pt x="3790" y="7662"/>
                </a:lnTo>
                <a:lnTo>
                  <a:pt x="3788" y="7662"/>
                </a:lnTo>
                <a:lnTo>
                  <a:pt x="3784" y="7664"/>
                </a:lnTo>
                <a:lnTo>
                  <a:pt x="3784" y="7668"/>
                </a:lnTo>
                <a:lnTo>
                  <a:pt x="3786" y="7670"/>
                </a:lnTo>
                <a:lnTo>
                  <a:pt x="3788" y="7670"/>
                </a:lnTo>
                <a:lnTo>
                  <a:pt x="3790" y="7668"/>
                </a:lnTo>
                <a:lnTo>
                  <a:pt x="3792" y="7664"/>
                </a:lnTo>
                <a:close/>
                <a:moveTo>
                  <a:pt x="3766" y="7668"/>
                </a:moveTo>
                <a:lnTo>
                  <a:pt x="3766" y="7668"/>
                </a:lnTo>
                <a:lnTo>
                  <a:pt x="3766" y="7664"/>
                </a:lnTo>
                <a:lnTo>
                  <a:pt x="3766" y="7662"/>
                </a:lnTo>
                <a:lnTo>
                  <a:pt x="3762" y="7662"/>
                </a:lnTo>
                <a:lnTo>
                  <a:pt x="3758" y="7662"/>
                </a:lnTo>
                <a:lnTo>
                  <a:pt x="3756" y="7664"/>
                </a:lnTo>
                <a:lnTo>
                  <a:pt x="3752" y="7670"/>
                </a:lnTo>
                <a:lnTo>
                  <a:pt x="3748" y="7674"/>
                </a:lnTo>
                <a:lnTo>
                  <a:pt x="3750" y="7676"/>
                </a:lnTo>
                <a:lnTo>
                  <a:pt x="3756" y="7674"/>
                </a:lnTo>
                <a:lnTo>
                  <a:pt x="3758" y="7674"/>
                </a:lnTo>
                <a:lnTo>
                  <a:pt x="3760" y="7670"/>
                </a:lnTo>
                <a:lnTo>
                  <a:pt x="3760" y="7668"/>
                </a:lnTo>
                <a:lnTo>
                  <a:pt x="3762" y="7670"/>
                </a:lnTo>
                <a:lnTo>
                  <a:pt x="3764" y="7672"/>
                </a:lnTo>
                <a:lnTo>
                  <a:pt x="3766" y="7672"/>
                </a:lnTo>
                <a:lnTo>
                  <a:pt x="3766" y="7670"/>
                </a:lnTo>
                <a:lnTo>
                  <a:pt x="3766" y="7668"/>
                </a:lnTo>
                <a:close/>
                <a:moveTo>
                  <a:pt x="3780" y="7662"/>
                </a:moveTo>
                <a:lnTo>
                  <a:pt x="3780" y="7662"/>
                </a:lnTo>
                <a:lnTo>
                  <a:pt x="3780" y="7660"/>
                </a:lnTo>
                <a:lnTo>
                  <a:pt x="3780" y="7652"/>
                </a:lnTo>
                <a:lnTo>
                  <a:pt x="3778" y="7646"/>
                </a:lnTo>
                <a:lnTo>
                  <a:pt x="3776" y="7644"/>
                </a:lnTo>
                <a:lnTo>
                  <a:pt x="3774" y="7648"/>
                </a:lnTo>
                <a:lnTo>
                  <a:pt x="3776" y="7654"/>
                </a:lnTo>
                <a:lnTo>
                  <a:pt x="3776" y="7660"/>
                </a:lnTo>
                <a:lnTo>
                  <a:pt x="3778" y="7662"/>
                </a:lnTo>
                <a:lnTo>
                  <a:pt x="3780" y="7662"/>
                </a:lnTo>
                <a:close/>
                <a:moveTo>
                  <a:pt x="3770" y="7568"/>
                </a:moveTo>
                <a:lnTo>
                  <a:pt x="3770" y="7568"/>
                </a:lnTo>
                <a:lnTo>
                  <a:pt x="3768" y="7570"/>
                </a:lnTo>
                <a:lnTo>
                  <a:pt x="3766" y="7568"/>
                </a:lnTo>
                <a:lnTo>
                  <a:pt x="3768" y="7562"/>
                </a:lnTo>
                <a:lnTo>
                  <a:pt x="3770" y="7558"/>
                </a:lnTo>
                <a:lnTo>
                  <a:pt x="3770" y="7552"/>
                </a:lnTo>
                <a:lnTo>
                  <a:pt x="3770" y="7534"/>
                </a:lnTo>
                <a:lnTo>
                  <a:pt x="3770" y="7520"/>
                </a:lnTo>
                <a:lnTo>
                  <a:pt x="3768" y="7516"/>
                </a:lnTo>
                <a:lnTo>
                  <a:pt x="3766" y="7514"/>
                </a:lnTo>
                <a:lnTo>
                  <a:pt x="3762" y="7514"/>
                </a:lnTo>
                <a:lnTo>
                  <a:pt x="3760" y="7514"/>
                </a:lnTo>
                <a:lnTo>
                  <a:pt x="3758" y="7512"/>
                </a:lnTo>
                <a:lnTo>
                  <a:pt x="3756" y="7514"/>
                </a:lnTo>
                <a:lnTo>
                  <a:pt x="3748" y="7520"/>
                </a:lnTo>
                <a:lnTo>
                  <a:pt x="3746" y="7522"/>
                </a:lnTo>
                <a:lnTo>
                  <a:pt x="3748" y="7524"/>
                </a:lnTo>
                <a:lnTo>
                  <a:pt x="3750" y="7526"/>
                </a:lnTo>
                <a:lnTo>
                  <a:pt x="3750" y="7528"/>
                </a:lnTo>
                <a:lnTo>
                  <a:pt x="3752" y="7530"/>
                </a:lnTo>
                <a:lnTo>
                  <a:pt x="3756" y="7534"/>
                </a:lnTo>
                <a:lnTo>
                  <a:pt x="3756" y="7538"/>
                </a:lnTo>
                <a:lnTo>
                  <a:pt x="3754" y="7548"/>
                </a:lnTo>
                <a:lnTo>
                  <a:pt x="3752" y="7550"/>
                </a:lnTo>
                <a:lnTo>
                  <a:pt x="3748" y="7548"/>
                </a:lnTo>
                <a:lnTo>
                  <a:pt x="3746" y="7546"/>
                </a:lnTo>
                <a:lnTo>
                  <a:pt x="3742" y="7546"/>
                </a:lnTo>
                <a:lnTo>
                  <a:pt x="3740" y="7548"/>
                </a:lnTo>
                <a:lnTo>
                  <a:pt x="3740" y="7546"/>
                </a:lnTo>
                <a:lnTo>
                  <a:pt x="3738" y="7546"/>
                </a:lnTo>
                <a:lnTo>
                  <a:pt x="3734" y="7546"/>
                </a:lnTo>
                <a:lnTo>
                  <a:pt x="3732" y="7548"/>
                </a:lnTo>
                <a:lnTo>
                  <a:pt x="3730" y="7550"/>
                </a:lnTo>
                <a:lnTo>
                  <a:pt x="3732" y="7556"/>
                </a:lnTo>
                <a:lnTo>
                  <a:pt x="3736" y="7560"/>
                </a:lnTo>
                <a:lnTo>
                  <a:pt x="3738" y="7568"/>
                </a:lnTo>
                <a:lnTo>
                  <a:pt x="3740" y="7572"/>
                </a:lnTo>
                <a:lnTo>
                  <a:pt x="3742" y="7578"/>
                </a:lnTo>
                <a:lnTo>
                  <a:pt x="3746" y="7582"/>
                </a:lnTo>
                <a:lnTo>
                  <a:pt x="3748" y="7584"/>
                </a:lnTo>
                <a:lnTo>
                  <a:pt x="3750" y="7580"/>
                </a:lnTo>
                <a:lnTo>
                  <a:pt x="3750" y="7572"/>
                </a:lnTo>
                <a:lnTo>
                  <a:pt x="3748" y="7568"/>
                </a:lnTo>
                <a:lnTo>
                  <a:pt x="3748" y="7564"/>
                </a:lnTo>
                <a:lnTo>
                  <a:pt x="3748" y="7562"/>
                </a:lnTo>
                <a:lnTo>
                  <a:pt x="3750" y="7562"/>
                </a:lnTo>
                <a:lnTo>
                  <a:pt x="3754" y="7564"/>
                </a:lnTo>
                <a:lnTo>
                  <a:pt x="3758" y="7568"/>
                </a:lnTo>
                <a:lnTo>
                  <a:pt x="3756" y="7570"/>
                </a:lnTo>
                <a:lnTo>
                  <a:pt x="3754" y="7572"/>
                </a:lnTo>
                <a:lnTo>
                  <a:pt x="3754" y="7576"/>
                </a:lnTo>
                <a:lnTo>
                  <a:pt x="3756" y="7578"/>
                </a:lnTo>
                <a:lnTo>
                  <a:pt x="3754" y="7580"/>
                </a:lnTo>
                <a:lnTo>
                  <a:pt x="3754" y="7586"/>
                </a:lnTo>
                <a:lnTo>
                  <a:pt x="3754" y="7588"/>
                </a:lnTo>
                <a:lnTo>
                  <a:pt x="3756" y="7590"/>
                </a:lnTo>
                <a:lnTo>
                  <a:pt x="3762" y="7592"/>
                </a:lnTo>
                <a:lnTo>
                  <a:pt x="3766" y="7590"/>
                </a:lnTo>
                <a:lnTo>
                  <a:pt x="3768" y="7588"/>
                </a:lnTo>
                <a:lnTo>
                  <a:pt x="3770" y="7584"/>
                </a:lnTo>
                <a:lnTo>
                  <a:pt x="3770" y="7578"/>
                </a:lnTo>
                <a:lnTo>
                  <a:pt x="3772" y="7574"/>
                </a:lnTo>
                <a:lnTo>
                  <a:pt x="3774" y="7572"/>
                </a:lnTo>
                <a:lnTo>
                  <a:pt x="3774" y="7570"/>
                </a:lnTo>
                <a:lnTo>
                  <a:pt x="3772" y="7568"/>
                </a:lnTo>
                <a:lnTo>
                  <a:pt x="3770" y="7568"/>
                </a:lnTo>
                <a:close/>
                <a:moveTo>
                  <a:pt x="3742" y="7626"/>
                </a:moveTo>
                <a:lnTo>
                  <a:pt x="3742" y="7626"/>
                </a:lnTo>
                <a:lnTo>
                  <a:pt x="3744" y="7622"/>
                </a:lnTo>
                <a:lnTo>
                  <a:pt x="3746" y="7620"/>
                </a:lnTo>
                <a:lnTo>
                  <a:pt x="3742" y="7618"/>
                </a:lnTo>
                <a:lnTo>
                  <a:pt x="3736" y="7618"/>
                </a:lnTo>
                <a:lnTo>
                  <a:pt x="3730" y="7618"/>
                </a:lnTo>
                <a:lnTo>
                  <a:pt x="3730" y="7620"/>
                </a:lnTo>
                <a:lnTo>
                  <a:pt x="3732" y="7624"/>
                </a:lnTo>
                <a:lnTo>
                  <a:pt x="3732" y="7626"/>
                </a:lnTo>
                <a:lnTo>
                  <a:pt x="3728" y="7632"/>
                </a:lnTo>
                <a:lnTo>
                  <a:pt x="3730" y="7634"/>
                </a:lnTo>
                <a:lnTo>
                  <a:pt x="3734" y="7636"/>
                </a:lnTo>
                <a:lnTo>
                  <a:pt x="3738" y="7636"/>
                </a:lnTo>
                <a:lnTo>
                  <a:pt x="3738" y="7634"/>
                </a:lnTo>
                <a:lnTo>
                  <a:pt x="3738" y="7630"/>
                </a:lnTo>
                <a:lnTo>
                  <a:pt x="3742" y="7626"/>
                </a:lnTo>
                <a:close/>
                <a:moveTo>
                  <a:pt x="3778" y="7630"/>
                </a:moveTo>
                <a:lnTo>
                  <a:pt x="3778" y="7630"/>
                </a:lnTo>
                <a:lnTo>
                  <a:pt x="3776" y="7626"/>
                </a:lnTo>
                <a:lnTo>
                  <a:pt x="3776" y="7622"/>
                </a:lnTo>
                <a:lnTo>
                  <a:pt x="3774" y="7620"/>
                </a:lnTo>
                <a:lnTo>
                  <a:pt x="3772" y="7616"/>
                </a:lnTo>
                <a:lnTo>
                  <a:pt x="3768" y="7616"/>
                </a:lnTo>
                <a:lnTo>
                  <a:pt x="3766" y="7616"/>
                </a:lnTo>
                <a:lnTo>
                  <a:pt x="3766" y="7618"/>
                </a:lnTo>
                <a:lnTo>
                  <a:pt x="3770" y="7622"/>
                </a:lnTo>
                <a:lnTo>
                  <a:pt x="3770" y="7624"/>
                </a:lnTo>
                <a:lnTo>
                  <a:pt x="3768" y="7624"/>
                </a:lnTo>
                <a:lnTo>
                  <a:pt x="3768" y="7628"/>
                </a:lnTo>
                <a:lnTo>
                  <a:pt x="3772" y="7636"/>
                </a:lnTo>
                <a:lnTo>
                  <a:pt x="3776" y="7638"/>
                </a:lnTo>
                <a:lnTo>
                  <a:pt x="3780" y="7638"/>
                </a:lnTo>
                <a:lnTo>
                  <a:pt x="3782" y="7638"/>
                </a:lnTo>
                <a:lnTo>
                  <a:pt x="3784" y="7636"/>
                </a:lnTo>
                <a:lnTo>
                  <a:pt x="3778" y="7630"/>
                </a:lnTo>
                <a:close/>
                <a:moveTo>
                  <a:pt x="3736" y="7582"/>
                </a:moveTo>
                <a:lnTo>
                  <a:pt x="3736" y="7582"/>
                </a:lnTo>
                <a:lnTo>
                  <a:pt x="3738" y="7584"/>
                </a:lnTo>
                <a:lnTo>
                  <a:pt x="3740" y="7584"/>
                </a:lnTo>
                <a:lnTo>
                  <a:pt x="3738" y="7576"/>
                </a:lnTo>
                <a:lnTo>
                  <a:pt x="3736" y="7568"/>
                </a:lnTo>
                <a:lnTo>
                  <a:pt x="3734" y="7566"/>
                </a:lnTo>
                <a:lnTo>
                  <a:pt x="3730" y="7566"/>
                </a:lnTo>
                <a:lnTo>
                  <a:pt x="3728" y="7566"/>
                </a:lnTo>
                <a:lnTo>
                  <a:pt x="3726" y="7568"/>
                </a:lnTo>
                <a:lnTo>
                  <a:pt x="3726" y="7578"/>
                </a:lnTo>
                <a:lnTo>
                  <a:pt x="3726" y="7580"/>
                </a:lnTo>
                <a:lnTo>
                  <a:pt x="3728" y="7580"/>
                </a:lnTo>
                <a:lnTo>
                  <a:pt x="3732" y="7576"/>
                </a:lnTo>
                <a:lnTo>
                  <a:pt x="3734" y="7576"/>
                </a:lnTo>
                <a:lnTo>
                  <a:pt x="3734" y="7578"/>
                </a:lnTo>
                <a:lnTo>
                  <a:pt x="3734" y="7580"/>
                </a:lnTo>
                <a:lnTo>
                  <a:pt x="3736" y="7582"/>
                </a:lnTo>
                <a:close/>
                <a:moveTo>
                  <a:pt x="3742" y="7612"/>
                </a:moveTo>
                <a:lnTo>
                  <a:pt x="3742" y="7612"/>
                </a:lnTo>
                <a:lnTo>
                  <a:pt x="3746" y="7610"/>
                </a:lnTo>
                <a:lnTo>
                  <a:pt x="3746" y="7612"/>
                </a:lnTo>
                <a:lnTo>
                  <a:pt x="3748" y="7612"/>
                </a:lnTo>
                <a:lnTo>
                  <a:pt x="3752" y="7610"/>
                </a:lnTo>
                <a:lnTo>
                  <a:pt x="3754" y="7608"/>
                </a:lnTo>
                <a:lnTo>
                  <a:pt x="3752" y="7606"/>
                </a:lnTo>
                <a:lnTo>
                  <a:pt x="3752" y="7604"/>
                </a:lnTo>
                <a:lnTo>
                  <a:pt x="3754" y="7602"/>
                </a:lnTo>
                <a:lnTo>
                  <a:pt x="3758" y="7600"/>
                </a:lnTo>
                <a:lnTo>
                  <a:pt x="3758" y="7598"/>
                </a:lnTo>
                <a:lnTo>
                  <a:pt x="3756" y="7598"/>
                </a:lnTo>
                <a:lnTo>
                  <a:pt x="3752" y="7598"/>
                </a:lnTo>
                <a:lnTo>
                  <a:pt x="3750" y="7600"/>
                </a:lnTo>
                <a:lnTo>
                  <a:pt x="3750" y="7598"/>
                </a:lnTo>
                <a:lnTo>
                  <a:pt x="3750" y="7596"/>
                </a:lnTo>
                <a:lnTo>
                  <a:pt x="3748" y="7594"/>
                </a:lnTo>
                <a:lnTo>
                  <a:pt x="3746" y="7594"/>
                </a:lnTo>
                <a:lnTo>
                  <a:pt x="3742" y="7592"/>
                </a:lnTo>
                <a:lnTo>
                  <a:pt x="3740" y="7590"/>
                </a:lnTo>
                <a:lnTo>
                  <a:pt x="3734" y="7590"/>
                </a:lnTo>
                <a:lnTo>
                  <a:pt x="3732" y="7592"/>
                </a:lnTo>
                <a:lnTo>
                  <a:pt x="3736" y="7596"/>
                </a:lnTo>
                <a:lnTo>
                  <a:pt x="3740" y="7598"/>
                </a:lnTo>
                <a:lnTo>
                  <a:pt x="3742" y="7600"/>
                </a:lnTo>
                <a:lnTo>
                  <a:pt x="3742" y="7602"/>
                </a:lnTo>
                <a:lnTo>
                  <a:pt x="3738" y="7602"/>
                </a:lnTo>
                <a:lnTo>
                  <a:pt x="3736" y="7600"/>
                </a:lnTo>
                <a:lnTo>
                  <a:pt x="3732" y="7600"/>
                </a:lnTo>
                <a:lnTo>
                  <a:pt x="3730" y="7606"/>
                </a:lnTo>
                <a:lnTo>
                  <a:pt x="3730" y="7608"/>
                </a:lnTo>
                <a:lnTo>
                  <a:pt x="3730" y="7610"/>
                </a:lnTo>
                <a:lnTo>
                  <a:pt x="3734" y="7610"/>
                </a:lnTo>
                <a:lnTo>
                  <a:pt x="3738" y="7608"/>
                </a:lnTo>
                <a:lnTo>
                  <a:pt x="3738" y="7610"/>
                </a:lnTo>
                <a:lnTo>
                  <a:pt x="3736" y="7612"/>
                </a:lnTo>
                <a:lnTo>
                  <a:pt x="3738" y="7614"/>
                </a:lnTo>
                <a:lnTo>
                  <a:pt x="3740" y="7614"/>
                </a:lnTo>
                <a:lnTo>
                  <a:pt x="3742" y="7612"/>
                </a:lnTo>
                <a:close/>
                <a:moveTo>
                  <a:pt x="3758" y="7644"/>
                </a:moveTo>
                <a:lnTo>
                  <a:pt x="3758" y="7644"/>
                </a:lnTo>
                <a:lnTo>
                  <a:pt x="3754" y="7644"/>
                </a:lnTo>
                <a:lnTo>
                  <a:pt x="3750" y="7644"/>
                </a:lnTo>
                <a:lnTo>
                  <a:pt x="3750" y="7646"/>
                </a:lnTo>
                <a:lnTo>
                  <a:pt x="3752" y="7646"/>
                </a:lnTo>
                <a:lnTo>
                  <a:pt x="3756" y="7648"/>
                </a:lnTo>
                <a:lnTo>
                  <a:pt x="3756" y="7650"/>
                </a:lnTo>
                <a:lnTo>
                  <a:pt x="3756" y="7652"/>
                </a:lnTo>
                <a:lnTo>
                  <a:pt x="3760" y="7654"/>
                </a:lnTo>
                <a:lnTo>
                  <a:pt x="3762" y="7654"/>
                </a:lnTo>
                <a:lnTo>
                  <a:pt x="3764" y="7652"/>
                </a:lnTo>
                <a:lnTo>
                  <a:pt x="3768" y="7650"/>
                </a:lnTo>
                <a:lnTo>
                  <a:pt x="3770" y="7650"/>
                </a:lnTo>
                <a:lnTo>
                  <a:pt x="3772" y="7650"/>
                </a:lnTo>
                <a:lnTo>
                  <a:pt x="3772" y="7648"/>
                </a:lnTo>
                <a:lnTo>
                  <a:pt x="3772" y="7642"/>
                </a:lnTo>
                <a:lnTo>
                  <a:pt x="3770" y="7638"/>
                </a:lnTo>
                <a:lnTo>
                  <a:pt x="3766" y="7634"/>
                </a:lnTo>
                <a:lnTo>
                  <a:pt x="3764" y="7634"/>
                </a:lnTo>
                <a:lnTo>
                  <a:pt x="3762" y="7636"/>
                </a:lnTo>
                <a:lnTo>
                  <a:pt x="3764" y="7642"/>
                </a:lnTo>
                <a:lnTo>
                  <a:pt x="3764" y="7644"/>
                </a:lnTo>
                <a:lnTo>
                  <a:pt x="3758" y="7644"/>
                </a:lnTo>
                <a:close/>
                <a:moveTo>
                  <a:pt x="3752" y="7630"/>
                </a:moveTo>
                <a:lnTo>
                  <a:pt x="3752" y="7630"/>
                </a:lnTo>
                <a:lnTo>
                  <a:pt x="3750" y="7634"/>
                </a:lnTo>
                <a:lnTo>
                  <a:pt x="3752" y="7636"/>
                </a:lnTo>
                <a:lnTo>
                  <a:pt x="3754" y="7640"/>
                </a:lnTo>
                <a:lnTo>
                  <a:pt x="3758" y="7640"/>
                </a:lnTo>
                <a:lnTo>
                  <a:pt x="3760" y="7640"/>
                </a:lnTo>
                <a:lnTo>
                  <a:pt x="3760" y="7636"/>
                </a:lnTo>
                <a:lnTo>
                  <a:pt x="3756" y="7632"/>
                </a:lnTo>
                <a:lnTo>
                  <a:pt x="3754" y="7630"/>
                </a:lnTo>
                <a:lnTo>
                  <a:pt x="3752" y="7630"/>
                </a:lnTo>
                <a:close/>
                <a:moveTo>
                  <a:pt x="3770" y="7654"/>
                </a:moveTo>
                <a:lnTo>
                  <a:pt x="3770" y="7654"/>
                </a:lnTo>
                <a:lnTo>
                  <a:pt x="3768" y="7654"/>
                </a:lnTo>
                <a:lnTo>
                  <a:pt x="3766" y="7654"/>
                </a:lnTo>
                <a:lnTo>
                  <a:pt x="3766" y="7656"/>
                </a:lnTo>
                <a:lnTo>
                  <a:pt x="3770" y="7660"/>
                </a:lnTo>
                <a:lnTo>
                  <a:pt x="3772" y="7660"/>
                </a:lnTo>
                <a:lnTo>
                  <a:pt x="3772" y="7658"/>
                </a:lnTo>
                <a:lnTo>
                  <a:pt x="3772" y="7656"/>
                </a:lnTo>
                <a:lnTo>
                  <a:pt x="3770" y="7654"/>
                </a:lnTo>
                <a:close/>
                <a:moveTo>
                  <a:pt x="3750" y="7544"/>
                </a:moveTo>
                <a:lnTo>
                  <a:pt x="3750" y="7544"/>
                </a:lnTo>
                <a:lnTo>
                  <a:pt x="3752" y="7542"/>
                </a:lnTo>
                <a:lnTo>
                  <a:pt x="3752" y="7536"/>
                </a:lnTo>
                <a:lnTo>
                  <a:pt x="3750" y="7534"/>
                </a:lnTo>
                <a:lnTo>
                  <a:pt x="3746" y="7534"/>
                </a:lnTo>
                <a:lnTo>
                  <a:pt x="3742" y="7534"/>
                </a:lnTo>
                <a:lnTo>
                  <a:pt x="3740" y="7538"/>
                </a:lnTo>
                <a:lnTo>
                  <a:pt x="3740" y="7540"/>
                </a:lnTo>
                <a:lnTo>
                  <a:pt x="3742" y="7540"/>
                </a:lnTo>
                <a:lnTo>
                  <a:pt x="3746" y="7540"/>
                </a:lnTo>
                <a:lnTo>
                  <a:pt x="3750" y="7544"/>
                </a:lnTo>
                <a:close/>
                <a:moveTo>
                  <a:pt x="3750" y="7500"/>
                </a:moveTo>
                <a:lnTo>
                  <a:pt x="3750" y="7500"/>
                </a:lnTo>
                <a:lnTo>
                  <a:pt x="3748" y="7504"/>
                </a:lnTo>
                <a:lnTo>
                  <a:pt x="3750" y="7506"/>
                </a:lnTo>
                <a:lnTo>
                  <a:pt x="3762" y="7510"/>
                </a:lnTo>
                <a:lnTo>
                  <a:pt x="3768" y="7512"/>
                </a:lnTo>
                <a:lnTo>
                  <a:pt x="3770" y="7508"/>
                </a:lnTo>
                <a:lnTo>
                  <a:pt x="3772" y="7506"/>
                </a:lnTo>
                <a:lnTo>
                  <a:pt x="3770" y="7506"/>
                </a:lnTo>
                <a:lnTo>
                  <a:pt x="3768" y="7506"/>
                </a:lnTo>
                <a:lnTo>
                  <a:pt x="3766" y="7504"/>
                </a:lnTo>
                <a:lnTo>
                  <a:pt x="3766" y="7502"/>
                </a:lnTo>
                <a:lnTo>
                  <a:pt x="3766" y="7500"/>
                </a:lnTo>
                <a:lnTo>
                  <a:pt x="3766" y="7496"/>
                </a:lnTo>
                <a:lnTo>
                  <a:pt x="3766" y="7492"/>
                </a:lnTo>
                <a:lnTo>
                  <a:pt x="3762" y="7482"/>
                </a:lnTo>
                <a:lnTo>
                  <a:pt x="3760" y="7482"/>
                </a:lnTo>
                <a:lnTo>
                  <a:pt x="3758" y="7484"/>
                </a:lnTo>
                <a:lnTo>
                  <a:pt x="3758" y="7490"/>
                </a:lnTo>
                <a:lnTo>
                  <a:pt x="3758" y="7492"/>
                </a:lnTo>
                <a:lnTo>
                  <a:pt x="3760" y="7498"/>
                </a:lnTo>
                <a:lnTo>
                  <a:pt x="3758" y="7500"/>
                </a:lnTo>
                <a:lnTo>
                  <a:pt x="3756" y="7498"/>
                </a:lnTo>
                <a:lnTo>
                  <a:pt x="3754" y="7498"/>
                </a:lnTo>
                <a:lnTo>
                  <a:pt x="3750" y="7500"/>
                </a:lnTo>
                <a:close/>
                <a:moveTo>
                  <a:pt x="3790" y="7468"/>
                </a:moveTo>
                <a:lnTo>
                  <a:pt x="3790" y="7468"/>
                </a:lnTo>
                <a:lnTo>
                  <a:pt x="3794" y="7470"/>
                </a:lnTo>
                <a:lnTo>
                  <a:pt x="3796" y="7466"/>
                </a:lnTo>
                <a:lnTo>
                  <a:pt x="3794" y="7464"/>
                </a:lnTo>
                <a:lnTo>
                  <a:pt x="3788" y="7462"/>
                </a:lnTo>
                <a:lnTo>
                  <a:pt x="3784" y="7462"/>
                </a:lnTo>
                <a:lnTo>
                  <a:pt x="3778" y="7462"/>
                </a:lnTo>
                <a:lnTo>
                  <a:pt x="3772" y="7462"/>
                </a:lnTo>
                <a:lnTo>
                  <a:pt x="3770" y="7464"/>
                </a:lnTo>
                <a:lnTo>
                  <a:pt x="3770" y="7466"/>
                </a:lnTo>
                <a:lnTo>
                  <a:pt x="3772" y="7468"/>
                </a:lnTo>
                <a:lnTo>
                  <a:pt x="3778" y="7468"/>
                </a:lnTo>
                <a:lnTo>
                  <a:pt x="3784" y="7466"/>
                </a:lnTo>
                <a:lnTo>
                  <a:pt x="3790" y="7468"/>
                </a:lnTo>
                <a:close/>
                <a:moveTo>
                  <a:pt x="3742" y="7476"/>
                </a:moveTo>
                <a:lnTo>
                  <a:pt x="3742" y="7476"/>
                </a:lnTo>
                <a:lnTo>
                  <a:pt x="3740" y="7476"/>
                </a:lnTo>
                <a:lnTo>
                  <a:pt x="3738" y="7478"/>
                </a:lnTo>
                <a:lnTo>
                  <a:pt x="3740" y="7482"/>
                </a:lnTo>
                <a:lnTo>
                  <a:pt x="3746" y="7496"/>
                </a:lnTo>
                <a:lnTo>
                  <a:pt x="3748" y="7496"/>
                </a:lnTo>
                <a:lnTo>
                  <a:pt x="3750" y="7496"/>
                </a:lnTo>
                <a:lnTo>
                  <a:pt x="3754" y="7494"/>
                </a:lnTo>
                <a:lnTo>
                  <a:pt x="3754" y="7492"/>
                </a:lnTo>
                <a:lnTo>
                  <a:pt x="3754" y="7490"/>
                </a:lnTo>
                <a:lnTo>
                  <a:pt x="3756" y="7484"/>
                </a:lnTo>
                <a:lnTo>
                  <a:pt x="3754" y="7482"/>
                </a:lnTo>
                <a:lnTo>
                  <a:pt x="3752" y="7480"/>
                </a:lnTo>
                <a:lnTo>
                  <a:pt x="3742" y="7476"/>
                </a:lnTo>
                <a:close/>
                <a:moveTo>
                  <a:pt x="3730" y="7544"/>
                </a:moveTo>
                <a:lnTo>
                  <a:pt x="3730" y="7544"/>
                </a:lnTo>
                <a:lnTo>
                  <a:pt x="3730" y="7542"/>
                </a:lnTo>
                <a:lnTo>
                  <a:pt x="3732" y="7540"/>
                </a:lnTo>
                <a:lnTo>
                  <a:pt x="3734" y="7538"/>
                </a:lnTo>
                <a:lnTo>
                  <a:pt x="3734" y="7534"/>
                </a:lnTo>
                <a:lnTo>
                  <a:pt x="3734" y="7532"/>
                </a:lnTo>
                <a:lnTo>
                  <a:pt x="3732" y="7534"/>
                </a:lnTo>
                <a:lnTo>
                  <a:pt x="3730" y="7536"/>
                </a:lnTo>
                <a:lnTo>
                  <a:pt x="3726" y="7538"/>
                </a:lnTo>
                <a:lnTo>
                  <a:pt x="3724" y="7538"/>
                </a:lnTo>
                <a:lnTo>
                  <a:pt x="3722" y="7540"/>
                </a:lnTo>
                <a:lnTo>
                  <a:pt x="3722" y="7542"/>
                </a:lnTo>
                <a:lnTo>
                  <a:pt x="3724" y="7546"/>
                </a:lnTo>
                <a:lnTo>
                  <a:pt x="3728" y="7548"/>
                </a:lnTo>
                <a:lnTo>
                  <a:pt x="3730" y="7544"/>
                </a:lnTo>
                <a:close/>
                <a:moveTo>
                  <a:pt x="3742" y="7474"/>
                </a:moveTo>
                <a:lnTo>
                  <a:pt x="3742" y="7474"/>
                </a:lnTo>
                <a:lnTo>
                  <a:pt x="3746" y="7472"/>
                </a:lnTo>
                <a:lnTo>
                  <a:pt x="3748" y="7474"/>
                </a:lnTo>
                <a:lnTo>
                  <a:pt x="3750" y="7476"/>
                </a:lnTo>
                <a:lnTo>
                  <a:pt x="3754" y="7476"/>
                </a:lnTo>
                <a:lnTo>
                  <a:pt x="3756" y="7474"/>
                </a:lnTo>
                <a:lnTo>
                  <a:pt x="3758" y="7468"/>
                </a:lnTo>
                <a:lnTo>
                  <a:pt x="3756" y="7462"/>
                </a:lnTo>
                <a:lnTo>
                  <a:pt x="3756" y="7460"/>
                </a:lnTo>
                <a:lnTo>
                  <a:pt x="3754" y="7460"/>
                </a:lnTo>
                <a:lnTo>
                  <a:pt x="3752" y="7464"/>
                </a:lnTo>
                <a:lnTo>
                  <a:pt x="3750" y="7466"/>
                </a:lnTo>
                <a:lnTo>
                  <a:pt x="3744" y="7468"/>
                </a:lnTo>
                <a:lnTo>
                  <a:pt x="3740" y="7470"/>
                </a:lnTo>
                <a:lnTo>
                  <a:pt x="3738" y="7472"/>
                </a:lnTo>
                <a:lnTo>
                  <a:pt x="3738" y="7474"/>
                </a:lnTo>
                <a:lnTo>
                  <a:pt x="3742" y="7474"/>
                </a:lnTo>
                <a:close/>
                <a:moveTo>
                  <a:pt x="3732" y="7494"/>
                </a:moveTo>
                <a:lnTo>
                  <a:pt x="3732" y="7494"/>
                </a:lnTo>
                <a:lnTo>
                  <a:pt x="3734" y="7494"/>
                </a:lnTo>
                <a:lnTo>
                  <a:pt x="3736" y="7494"/>
                </a:lnTo>
                <a:lnTo>
                  <a:pt x="3736" y="7502"/>
                </a:lnTo>
                <a:lnTo>
                  <a:pt x="3738" y="7510"/>
                </a:lnTo>
                <a:lnTo>
                  <a:pt x="3738" y="7512"/>
                </a:lnTo>
                <a:lnTo>
                  <a:pt x="3740" y="7512"/>
                </a:lnTo>
                <a:lnTo>
                  <a:pt x="3744" y="7508"/>
                </a:lnTo>
                <a:lnTo>
                  <a:pt x="3746" y="7504"/>
                </a:lnTo>
                <a:lnTo>
                  <a:pt x="3740" y="7492"/>
                </a:lnTo>
                <a:lnTo>
                  <a:pt x="3738" y="7486"/>
                </a:lnTo>
                <a:lnTo>
                  <a:pt x="3736" y="7480"/>
                </a:lnTo>
                <a:lnTo>
                  <a:pt x="3734" y="7472"/>
                </a:lnTo>
                <a:lnTo>
                  <a:pt x="3732" y="7472"/>
                </a:lnTo>
                <a:lnTo>
                  <a:pt x="3728" y="7474"/>
                </a:lnTo>
                <a:lnTo>
                  <a:pt x="3726" y="7478"/>
                </a:lnTo>
                <a:lnTo>
                  <a:pt x="3726" y="7480"/>
                </a:lnTo>
                <a:lnTo>
                  <a:pt x="3728" y="7484"/>
                </a:lnTo>
                <a:lnTo>
                  <a:pt x="3728" y="7488"/>
                </a:lnTo>
                <a:lnTo>
                  <a:pt x="3726" y="7490"/>
                </a:lnTo>
                <a:lnTo>
                  <a:pt x="3726" y="7494"/>
                </a:lnTo>
                <a:lnTo>
                  <a:pt x="3728" y="7494"/>
                </a:lnTo>
                <a:lnTo>
                  <a:pt x="3732" y="7494"/>
                </a:lnTo>
                <a:close/>
                <a:moveTo>
                  <a:pt x="3722" y="7504"/>
                </a:moveTo>
                <a:lnTo>
                  <a:pt x="3722" y="7504"/>
                </a:lnTo>
                <a:lnTo>
                  <a:pt x="3722" y="7508"/>
                </a:lnTo>
                <a:lnTo>
                  <a:pt x="3724" y="7510"/>
                </a:lnTo>
                <a:lnTo>
                  <a:pt x="3728" y="7510"/>
                </a:lnTo>
                <a:lnTo>
                  <a:pt x="3732" y="7510"/>
                </a:lnTo>
                <a:lnTo>
                  <a:pt x="3734" y="7506"/>
                </a:lnTo>
                <a:lnTo>
                  <a:pt x="3734" y="7502"/>
                </a:lnTo>
                <a:lnTo>
                  <a:pt x="3732" y="7498"/>
                </a:lnTo>
                <a:lnTo>
                  <a:pt x="3730" y="7498"/>
                </a:lnTo>
                <a:lnTo>
                  <a:pt x="3728" y="7500"/>
                </a:lnTo>
                <a:lnTo>
                  <a:pt x="3724" y="7498"/>
                </a:lnTo>
                <a:lnTo>
                  <a:pt x="3722" y="7500"/>
                </a:lnTo>
                <a:lnTo>
                  <a:pt x="3722" y="7504"/>
                </a:lnTo>
                <a:close/>
                <a:moveTo>
                  <a:pt x="3732" y="7530"/>
                </a:moveTo>
                <a:lnTo>
                  <a:pt x="3732" y="7530"/>
                </a:lnTo>
                <a:lnTo>
                  <a:pt x="3734" y="7530"/>
                </a:lnTo>
                <a:lnTo>
                  <a:pt x="3736" y="7530"/>
                </a:lnTo>
                <a:lnTo>
                  <a:pt x="3738" y="7532"/>
                </a:lnTo>
                <a:lnTo>
                  <a:pt x="3738" y="7530"/>
                </a:lnTo>
                <a:lnTo>
                  <a:pt x="3738" y="7524"/>
                </a:lnTo>
                <a:lnTo>
                  <a:pt x="3732" y="7522"/>
                </a:lnTo>
                <a:lnTo>
                  <a:pt x="3728" y="7522"/>
                </a:lnTo>
                <a:lnTo>
                  <a:pt x="3724" y="7522"/>
                </a:lnTo>
                <a:lnTo>
                  <a:pt x="3722" y="7524"/>
                </a:lnTo>
                <a:lnTo>
                  <a:pt x="3722" y="7528"/>
                </a:lnTo>
                <a:lnTo>
                  <a:pt x="3722" y="7530"/>
                </a:lnTo>
                <a:lnTo>
                  <a:pt x="3726" y="7530"/>
                </a:lnTo>
                <a:lnTo>
                  <a:pt x="3732" y="7530"/>
                </a:lnTo>
                <a:close/>
                <a:moveTo>
                  <a:pt x="3746" y="7456"/>
                </a:moveTo>
                <a:lnTo>
                  <a:pt x="3746" y="7456"/>
                </a:lnTo>
                <a:lnTo>
                  <a:pt x="3742" y="7454"/>
                </a:lnTo>
                <a:lnTo>
                  <a:pt x="3740" y="7456"/>
                </a:lnTo>
                <a:lnTo>
                  <a:pt x="3738" y="7458"/>
                </a:lnTo>
                <a:lnTo>
                  <a:pt x="3740" y="7462"/>
                </a:lnTo>
                <a:lnTo>
                  <a:pt x="3742" y="7462"/>
                </a:lnTo>
                <a:lnTo>
                  <a:pt x="3744" y="7462"/>
                </a:lnTo>
                <a:lnTo>
                  <a:pt x="3746" y="7460"/>
                </a:lnTo>
                <a:lnTo>
                  <a:pt x="3746" y="7456"/>
                </a:lnTo>
                <a:close/>
                <a:moveTo>
                  <a:pt x="3788" y="7418"/>
                </a:moveTo>
                <a:lnTo>
                  <a:pt x="3788" y="7418"/>
                </a:lnTo>
                <a:lnTo>
                  <a:pt x="3788" y="7414"/>
                </a:lnTo>
                <a:lnTo>
                  <a:pt x="3784" y="7414"/>
                </a:lnTo>
                <a:lnTo>
                  <a:pt x="3780" y="7414"/>
                </a:lnTo>
                <a:lnTo>
                  <a:pt x="3780" y="7416"/>
                </a:lnTo>
                <a:lnTo>
                  <a:pt x="3780" y="7420"/>
                </a:lnTo>
                <a:lnTo>
                  <a:pt x="3782" y="7420"/>
                </a:lnTo>
                <a:lnTo>
                  <a:pt x="3786" y="7420"/>
                </a:lnTo>
                <a:lnTo>
                  <a:pt x="3788" y="7418"/>
                </a:lnTo>
                <a:close/>
                <a:moveTo>
                  <a:pt x="3732" y="7512"/>
                </a:moveTo>
                <a:lnTo>
                  <a:pt x="3732" y="7512"/>
                </a:lnTo>
                <a:lnTo>
                  <a:pt x="3724" y="7514"/>
                </a:lnTo>
                <a:lnTo>
                  <a:pt x="3722" y="7518"/>
                </a:lnTo>
                <a:lnTo>
                  <a:pt x="3724" y="7518"/>
                </a:lnTo>
                <a:lnTo>
                  <a:pt x="3732" y="7516"/>
                </a:lnTo>
                <a:lnTo>
                  <a:pt x="3736" y="7514"/>
                </a:lnTo>
                <a:lnTo>
                  <a:pt x="3736" y="7512"/>
                </a:lnTo>
                <a:lnTo>
                  <a:pt x="3734" y="7512"/>
                </a:lnTo>
                <a:lnTo>
                  <a:pt x="3732" y="7512"/>
                </a:lnTo>
                <a:close/>
                <a:moveTo>
                  <a:pt x="3746" y="7528"/>
                </a:moveTo>
                <a:lnTo>
                  <a:pt x="3746" y="7528"/>
                </a:lnTo>
                <a:lnTo>
                  <a:pt x="3746" y="7526"/>
                </a:lnTo>
                <a:lnTo>
                  <a:pt x="3740" y="7520"/>
                </a:lnTo>
                <a:lnTo>
                  <a:pt x="3738" y="7518"/>
                </a:lnTo>
                <a:lnTo>
                  <a:pt x="3738" y="7520"/>
                </a:lnTo>
                <a:lnTo>
                  <a:pt x="3740" y="7524"/>
                </a:lnTo>
                <a:lnTo>
                  <a:pt x="3742" y="7528"/>
                </a:lnTo>
                <a:lnTo>
                  <a:pt x="3744" y="7530"/>
                </a:lnTo>
                <a:lnTo>
                  <a:pt x="3746" y="7528"/>
                </a:lnTo>
                <a:close/>
                <a:moveTo>
                  <a:pt x="3772" y="7494"/>
                </a:moveTo>
                <a:lnTo>
                  <a:pt x="3772" y="7494"/>
                </a:lnTo>
                <a:lnTo>
                  <a:pt x="3782" y="7496"/>
                </a:lnTo>
                <a:lnTo>
                  <a:pt x="3786" y="7496"/>
                </a:lnTo>
                <a:lnTo>
                  <a:pt x="3780" y="7492"/>
                </a:lnTo>
                <a:lnTo>
                  <a:pt x="3772" y="7486"/>
                </a:lnTo>
                <a:lnTo>
                  <a:pt x="3768" y="7480"/>
                </a:lnTo>
                <a:lnTo>
                  <a:pt x="3766" y="7482"/>
                </a:lnTo>
                <a:lnTo>
                  <a:pt x="3766" y="7486"/>
                </a:lnTo>
                <a:lnTo>
                  <a:pt x="3768" y="7492"/>
                </a:lnTo>
                <a:lnTo>
                  <a:pt x="3772" y="7494"/>
                </a:lnTo>
                <a:close/>
                <a:moveTo>
                  <a:pt x="4194" y="7874"/>
                </a:moveTo>
                <a:lnTo>
                  <a:pt x="4194" y="7874"/>
                </a:lnTo>
                <a:lnTo>
                  <a:pt x="4188" y="7874"/>
                </a:lnTo>
                <a:lnTo>
                  <a:pt x="4184" y="7874"/>
                </a:lnTo>
                <a:lnTo>
                  <a:pt x="4180" y="7874"/>
                </a:lnTo>
                <a:lnTo>
                  <a:pt x="4176" y="7876"/>
                </a:lnTo>
                <a:lnTo>
                  <a:pt x="4166" y="7878"/>
                </a:lnTo>
                <a:lnTo>
                  <a:pt x="4164" y="7880"/>
                </a:lnTo>
                <a:lnTo>
                  <a:pt x="4166" y="7884"/>
                </a:lnTo>
                <a:lnTo>
                  <a:pt x="4170" y="7884"/>
                </a:lnTo>
                <a:lnTo>
                  <a:pt x="4174" y="7880"/>
                </a:lnTo>
                <a:lnTo>
                  <a:pt x="4178" y="7878"/>
                </a:lnTo>
                <a:lnTo>
                  <a:pt x="4180" y="7878"/>
                </a:lnTo>
                <a:lnTo>
                  <a:pt x="4182" y="7880"/>
                </a:lnTo>
                <a:lnTo>
                  <a:pt x="4186" y="7880"/>
                </a:lnTo>
                <a:lnTo>
                  <a:pt x="4190" y="7878"/>
                </a:lnTo>
                <a:lnTo>
                  <a:pt x="4192" y="7880"/>
                </a:lnTo>
                <a:lnTo>
                  <a:pt x="4196" y="7880"/>
                </a:lnTo>
                <a:lnTo>
                  <a:pt x="4200" y="7878"/>
                </a:lnTo>
                <a:lnTo>
                  <a:pt x="4200" y="7876"/>
                </a:lnTo>
                <a:lnTo>
                  <a:pt x="4198" y="7874"/>
                </a:lnTo>
                <a:lnTo>
                  <a:pt x="4194" y="7874"/>
                </a:lnTo>
                <a:close/>
                <a:moveTo>
                  <a:pt x="4054" y="7888"/>
                </a:moveTo>
                <a:lnTo>
                  <a:pt x="4054" y="7888"/>
                </a:lnTo>
                <a:lnTo>
                  <a:pt x="4026" y="7886"/>
                </a:lnTo>
                <a:lnTo>
                  <a:pt x="4018" y="7888"/>
                </a:lnTo>
                <a:lnTo>
                  <a:pt x="4020" y="7890"/>
                </a:lnTo>
                <a:lnTo>
                  <a:pt x="4022" y="7892"/>
                </a:lnTo>
                <a:lnTo>
                  <a:pt x="4024" y="7894"/>
                </a:lnTo>
                <a:lnTo>
                  <a:pt x="4024" y="7896"/>
                </a:lnTo>
                <a:lnTo>
                  <a:pt x="4024" y="7898"/>
                </a:lnTo>
                <a:lnTo>
                  <a:pt x="4026" y="7906"/>
                </a:lnTo>
                <a:lnTo>
                  <a:pt x="4028" y="7906"/>
                </a:lnTo>
                <a:lnTo>
                  <a:pt x="4032" y="7908"/>
                </a:lnTo>
                <a:lnTo>
                  <a:pt x="4042" y="7908"/>
                </a:lnTo>
                <a:lnTo>
                  <a:pt x="4046" y="7906"/>
                </a:lnTo>
                <a:lnTo>
                  <a:pt x="4046" y="7904"/>
                </a:lnTo>
                <a:lnTo>
                  <a:pt x="4046" y="7902"/>
                </a:lnTo>
                <a:lnTo>
                  <a:pt x="4050" y="7902"/>
                </a:lnTo>
                <a:lnTo>
                  <a:pt x="4054" y="7904"/>
                </a:lnTo>
                <a:lnTo>
                  <a:pt x="4054" y="7906"/>
                </a:lnTo>
                <a:lnTo>
                  <a:pt x="4054" y="7910"/>
                </a:lnTo>
                <a:lnTo>
                  <a:pt x="4058" y="7910"/>
                </a:lnTo>
                <a:lnTo>
                  <a:pt x="4062" y="7910"/>
                </a:lnTo>
                <a:lnTo>
                  <a:pt x="4066" y="7908"/>
                </a:lnTo>
                <a:lnTo>
                  <a:pt x="4068" y="7898"/>
                </a:lnTo>
                <a:lnTo>
                  <a:pt x="4070" y="7894"/>
                </a:lnTo>
                <a:lnTo>
                  <a:pt x="4068" y="7892"/>
                </a:lnTo>
                <a:lnTo>
                  <a:pt x="4064" y="7890"/>
                </a:lnTo>
                <a:lnTo>
                  <a:pt x="4060" y="7888"/>
                </a:lnTo>
                <a:lnTo>
                  <a:pt x="4054" y="7888"/>
                </a:lnTo>
                <a:close/>
                <a:moveTo>
                  <a:pt x="4070" y="7910"/>
                </a:moveTo>
                <a:lnTo>
                  <a:pt x="4070" y="7910"/>
                </a:lnTo>
                <a:lnTo>
                  <a:pt x="4070" y="7912"/>
                </a:lnTo>
                <a:lnTo>
                  <a:pt x="4074" y="7912"/>
                </a:lnTo>
                <a:lnTo>
                  <a:pt x="4076" y="7910"/>
                </a:lnTo>
                <a:lnTo>
                  <a:pt x="4078" y="7908"/>
                </a:lnTo>
                <a:lnTo>
                  <a:pt x="4076" y="7904"/>
                </a:lnTo>
                <a:lnTo>
                  <a:pt x="4074" y="7906"/>
                </a:lnTo>
                <a:lnTo>
                  <a:pt x="4070" y="7908"/>
                </a:lnTo>
                <a:lnTo>
                  <a:pt x="4070" y="7910"/>
                </a:lnTo>
                <a:close/>
                <a:moveTo>
                  <a:pt x="4088" y="7908"/>
                </a:moveTo>
                <a:lnTo>
                  <a:pt x="4088" y="7908"/>
                </a:lnTo>
                <a:lnTo>
                  <a:pt x="4092" y="7908"/>
                </a:lnTo>
                <a:lnTo>
                  <a:pt x="4094" y="7906"/>
                </a:lnTo>
                <a:lnTo>
                  <a:pt x="4094" y="7904"/>
                </a:lnTo>
                <a:lnTo>
                  <a:pt x="4092" y="7902"/>
                </a:lnTo>
                <a:lnTo>
                  <a:pt x="4090" y="7902"/>
                </a:lnTo>
                <a:lnTo>
                  <a:pt x="4088" y="7904"/>
                </a:lnTo>
                <a:lnTo>
                  <a:pt x="4086" y="7906"/>
                </a:lnTo>
                <a:lnTo>
                  <a:pt x="4088" y="7908"/>
                </a:lnTo>
                <a:close/>
                <a:moveTo>
                  <a:pt x="1488" y="2116"/>
                </a:moveTo>
                <a:lnTo>
                  <a:pt x="1488" y="2116"/>
                </a:lnTo>
                <a:lnTo>
                  <a:pt x="1490" y="2118"/>
                </a:lnTo>
                <a:lnTo>
                  <a:pt x="1492" y="2118"/>
                </a:lnTo>
                <a:lnTo>
                  <a:pt x="1494" y="2118"/>
                </a:lnTo>
                <a:lnTo>
                  <a:pt x="1498" y="2114"/>
                </a:lnTo>
                <a:lnTo>
                  <a:pt x="1498" y="2110"/>
                </a:lnTo>
                <a:lnTo>
                  <a:pt x="1496" y="2108"/>
                </a:lnTo>
                <a:lnTo>
                  <a:pt x="1492" y="2110"/>
                </a:lnTo>
                <a:lnTo>
                  <a:pt x="1490" y="2112"/>
                </a:lnTo>
                <a:lnTo>
                  <a:pt x="1488" y="2116"/>
                </a:lnTo>
                <a:close/>
                <a:moveTo>
                  <a:pt x="1514" y="2102"/>
                </a:moveTo>
                <a:lnTo>
                  <a:pt x="1514" y="2102"/>
                </a:lnTo>
                <a:lnTo>
                  <a:pt x="1518" y="2098"/>
                </a:lnTo>
                <a:lnTo>
                  <a:pt x="1522" y="2092"/>
                </a:lnTo>
                <a:lnTo>
                  <a:pt x="1524" y="2088"/>
                </a:lnTo>
                <a:lnTo>
                  <a:pt x="1522" y="2088"/>
                </a:lnTo>
                <a:lnTo>
                  <a:pt x="1516" y="2094"/>
                </a:lnTo>
                <a:lnTo>
                  <a:pt x="1508" y="2100"/>
                </a:lnTo>
                <a:lnTo>
                  <a:pt x="1506" y="2102"/>
                </a:lnTo>
                <a:lnTo>
                  <a:pt x="1508" y="2106"/>
                </a:lnTo>
                <a:lnTo>
                  <a:pt x="1510" y="2106"/>
                </a:lnTo>
                <a:lnTo>
                  <a:pt x="1514" y="2102"/>
                </a:lnTo>
                <a:close/>
                <a:moveTo>
                  <a:pt x="1474" y="2094"/>
                </a:moveTo>
                <a:lnTo>
                  <a:pt x="1474" y="2094"/>
                </a:lnTo>
                <a:lnTo>
                  <a:pt x="1476" y="2096"/>
                </a:lnTo>
                <a:lnTo>
                  <a:pt x="1480" y="2092"/>
                </a:lnTo>
                <a:lnTo>
                  <a:pt x="1478" y="2088"/>
                </a:lnTo>
                <a:lnTo>
                  <a:pt x="1474" y="2088"/>
                </a:lnTo>
                <a:lnTo>
                  <a:pt x="1470" y="2090"/>
                </a:lnTo>
                <a:lnTo>
                  <a:pt x="1470" y="2092"/>
                </a:lnTo>
                <a:lnTo>
                  <a:pt x="1474" y="2094"/>
                </a:lnTo>
                <a:close/>
                <a:moveTo>
                  <a:pt x="1420" y="2104"/>
                </a:moveTo>
                <a:lnTo>
                  <a:pt x="1420" y="2104"/>
                </a:lnTo>
                <a:lnTo>
                  <a:pt x="1418" y="2100"/>
                </a:lnTo>
                <a:lnTo>
                  <a:pt x="1416" y="2096"/>
                </a:lnTo>
                <a:lnTo>
                  <a:pt x="1408" y="2088"/>
                </a:lnTo>
                <a:lnTo>
                  <a:pt x="1406" y="2084"/>
                </a:lnTo>
                <a:lnTo>
                  <a:pt x="1406" y="2082"/>
                </a:lnTo>
                <a:lnTo>
                  <a:pt x="1408" y="2080"/>
                </a:lnTo>
                <a:lnTo>
                  <a:pt x="1406" y="2078"/>
                </a:lnTo>
                <a:lnTo>
                  <a:pt x="1404" y="2072"/>
                </a:lnTo>
                <a:lnTo>
                  <a:pt x="1402" y="2074"/>
                </a:lnTo>
                <a:lnTo>
                  <a:pt x="1400" y="2076"/>
                </a:lnTo>
                <a:lnTo>
                  <a:pt x="1398" y="2080"/>
                </a:lnTo>
                <a:lnTo>
                  <a:pt x="1402" y="2088"/>
                </a:lnTo>
                <a:lnTo>
                  <a:pt x="1410" y="2100"/>
                </a:lnTo>
                <a:lnTo>
                  <a:pt x="1414" y="2106"/>
                </a:lnTo>
                <a:lnTo>
                  <a:pt x="1418" y="2108"/>
                </a:lnTo>
                <a:lnTo>
                  <a:pt x="1420" y="2108"/>
                </a:lnTo>
                <a:lnTo>
                  <a:pt x="1420" y="2104"/>
                </a:lnTo>
                <a:close/>
                <a:moveTo>
                  <a:pt x="628" y="1922"/>
                </a:moveTo>
                <a:lnTo>
                  <a:pt x="628" y="1922"/>
                </a:lnTo>
                <a:lnTo>
                  <a:pt x="624" y="1918"/>
                </a:lnTo>
                <a:lnTo>
                  <a:pt x="624" y="1916"/>
                </a:lnTo>
                <a:lnTo>
                  <a:pt x="624" y="1912"/>
                </a:lnTo>
                <a:lnTo>
                  <a:pt x="622" y="1908"/>
                </a:lnTo>
                <a:lnTo>
                  <a:pt x="618" y="1906"/>
                </a:lnTo>
                <a:lnTo>
                  <a:pt x="616" y="1906"/>
                </a:lnTo>
                <a:lnTo>
                  <a:pt x="612" y="1908"/>
                </a:lnTo>
                <a:lnTo>
                  <a:pt x="608" y="1906"/>
                </a:lnTo>
                <a:lnTo>
                  <a:pt x="602" y="1902"/>
                </a:lnTo>
                <a:lnTo>
                  <a:pt x="596" y="1900"/>
                </a:lnTo>
                <a:lnTo>
                  <a:pt x="592" y="1900"/>
                </a:lnTo>
                <a:lnTo>
                  <a:pt x="592" y="1902"/>
                </a:lnTo>
                <a:lnTo>
                  <a:pt x="592" y="1904"/>
                </a:lnTo>
                <a:lnTo>
                  <a:pt x="594" y="1908"/>
                </a:lnTo>
                <a:lnTo>
                  <a:pt x="592" y="1910"/>
                </a:lnTo>
                <a:lnTo>
                  <a:pt x="588" y="1914"/>
                </a:lnTo>
                <a:lnTo>
                  <a:pt x="580" y="1914"/>
                </a:lnTo>
                <a:lnTo>
                  <a:pt x="578" y="1912"/>
                </a:lnTo>
                <a:lnTo>
                  <a:pt x="574" y="1908"/>
                </a:lnTo>
                <a:lnTo>
                  <a:pt x="570" y="1904"/>
                </a:lnTo>
                <a:lnTo>
                  <a:pt x="568" y="1906"/>
                </a:lnTo>
                <a:lnTo>
                  <a:pt x="566" y="1912"/>
                </a:lnTo>
                <a:lnTo>
                  <a:pt x="564" y="1918"/>
                </a:lnTo>
                <a:lnTo>
                  <a:pt x="564" y="1922"/>
                </a:lnTo>
                <a:lnTo>
                  <a:pt x="562" y="1924"/>
                </a:lnTo>
                <a:lnTo>
                  <a:pt x="558" y="1922"/>
                </a:lnTo>
                <a:lnTo>
                  <a:pt x="550" y="1922"/>
                </a:lnTo>
                <a:lnTo>
                  <a:pt x="544" y="1924"/>
                </a:lnTo>
                <a:lnTo>
                  <a:pt x="538" y="1926"/>
                </a:lnTo>
                <a:lnTo>
                  <a:pt x="534" y="1932"/>
                </a:lnTo>
                <a:lnTo>
                  <a:pt x="530" y="1936"/>
                </a:lnTo>
                <a:lnTo>
                  <a:pt x="530" y="1940"/>
                </a:lnTo>
                <a:lnTo>
                  <a:pt x="530" y="1944"/>
                </a:lnTo>
                <a:lnTo>
                  <a:pt x="534" y="1952"/>
                </a:lnTo>
                <a:lnTo>
                  <a:pt x="538" y="1962"/>
                </a:lnTo>
                <a:lnTo>
                  <a:pt x="542" y="1968"/>
                </a:lnTo>
                <a:lnTo>
                  <a:pt x="544" y="1970"/>
                </a:lnTo>
                <a:lnTo>
                  <a:pt x="548" y="1970"/>
                </a:lnTo>
                <a:lnTo>
                  <a:pt x="550" y="1968"/>
                </a:lnTo>
                <a:lnTo>
                  <a:pt x="556" y="1964"/>
                </a:lnTo>
                <a:lnTo>
                  <a:pt x="560" y="1964"/>
                </a:lnTo>
                <a:lnTo>
                  <a:pt x="562" y="1964"/>
                </a:lnTo>
                <a:lnTo>
                  <a:pt x="564" y="1966"/>
                </a:lnTo>
                <a:lnTo>
                  <a:pt x="562" y="1968"/>
                </a:lnTo>
                <a:lnTo>
                  <a:pt x="560" y="1972"/>
                </a:lnTo>
                <a:lnTo>
                  <a:pt x="556" y="1978"/>
                </a:lnTo>
                <a:lnTo>
                  <a:pt x="556" y="1980"/>
                </a:lnTo>
                <a:lnTo>
                  <a:pt x="560" y="1980"/>
                </a:lnTo>
                <a:lnTo>
                  <a:pt x="566" y="1976"/>
                </a:lnTo>
                <a:lnTo>
                  <a:pt x="574" y="1970"/>
                </a:lnTo>
                <a:lnTo>
                  <a:pt x="576" y="1966"/>
                </a:lnTo>
                <a:lnTo>
                  <a:pt x="576" y="1962"/>
                </a:lnTo>
                <a:lnTo>
                  <a:pt x="578" y="1956"/>
                </a:lnTo>
                <a:lnTo>
                  <a:pt x="580" y="1954"/>
                </a:lnTo>
                <a:lnTo>
                  <a:pt x="586" y="1950"/>
                </a:lnTo>
                <a:lnTo>
                  <a:pt x="596" y="1948"/>
                </a:lnTo>
                <a:lnTo>
                  <a:pt x="610" y="1946"/>
                </a:lnTo>
                <a:lnTo>
                  <a:pt x="620" y="1940"/>
                </a:lnTo>
                <a:lnTo>
                  <a:pt x="628" y="1936"/>
                </a:lnTo>
                <a:lnTo>
                  <a:pt x="632" y="1930"/>
                </a:lnTo>
                <a:lnTo>
                  <a:pt x="632" y="1924"/>
                </a:lnTo>
                <a:lnTo>
                  <a:pt x="632" y="1922"/>
                </a:lnTo>
                <a:lnTo>
                  <a:pt x="628" y="1922"/>
                </a:lnTo>
                <a:close/>
                <a:moveTo>
                  <a:pt x="620" y="1874"/>
                </a:moveTo>
                <a:lnTo>
                  <a:pt x="620" y="1874"/>
                </a:lnTo>
                <a:lnTo>
                  <a:pt x="616" y="1870"/>
                </a:lnTo>
                <a:lnTo>
                  <a:pt x="612" y="1868"/>
                </a:lnTo>
                <a:lnTo>
                  <a:pt x="608" y="1870"/>
                </a:lnTo>
                <a:lnTo>
                  <a:pt x="608" y="1876"/>
                </a:lnTo>
                <a:lnTo>
                  <a:pt x="608" y="1880"/>
                </a:lnTo>
                <a:lnTo>
                  <a:pt x="606" y="1880"/>
                </a:lnTo>
                <a:lnTo>
                  <a:pt x="602" y="1880"/>
                </a:lnTo>
                <a:lnTo>
                  <a:pt x="596" y="1882"/>
                </a:lnTo>
                <a:lnTo>
                  <a:pt x="592" y="1886"/>
                </a:lnTo>
                <a:lnTo>
                  <a:pt x="592" y="1890"/>
                </a:lnTo>
                <a:lnTo>
                  <a:pt x="594" y="1894"/>
                </a:lnTo>
                <a:lnTo>
                  <a:pt x="600" y="1898"/>
                </a:lnTo>
                <a:lnTo>
                  <a:pt x="606" y="1900"/>
                </a:lnTo>
                <a:lnTo>
                  <a:pt x="610" y="1898"/>
                </a:lnTo>
                <a:lnTo>
                  <a:pt x="614" y="1894"/>
                </a:lnTo>
                <a:lnTo>
                  <a:pt x="618" y="1890"/>
                </a:lnTo>
                <a:lnTo>
                  <a:pt x="622" y="1890"/>
                </a:lnTo>
                <a:lnTo>
                  <a:pt x="632" y="1888"/>
                </a:lnTo>
                <a:lnTo>
                  <a:pt x="636" y="1886"/>
                </a:lnTo>
                <a:lnTo>
                  <a:pt x="640" y="1884"/>
                </a:lnTo>
                <a:lnTo>
                  <a:pt x="640" y="1880"/>
                </a:lnTo>
                <a:lnTo>
                  <a:pt x="636" y="1874"/>
                </a:lnTo>
                <a:lnTo>
                  <a:pt x="634" y="1872"/>
                </a:lnTo>
                <a:lnTo>
                  <a:pt x="632" y="1872"/>
                </a:lnTo>
                <a:lnTo>
                  <a:pt x="628" y="1874"/>
                </a:lnTo>
                <a:lnTo>
                  <a:pt x="624" y="1876"/>
                </a:lnTo>
                <a:lnTo>
                  <a:pt x="622" y="1876"/>
                </a:lnTo>
                <a:lnTo>
                  <a:pt x="620" y="1874"/>
                </a:lnTo>
                <a:close/>
                <a:moveTo>
                  <a:pt x="830" y="1754"/>
                </a:moveTo>
                <a:lnTo>
                  <a:pt x="830" y="1754"/>
                </a:lnTo>
                <a:lnTo>
                  <a:pt x="820" y="1766"/>
                </a:lnTo>
                <a:lnTo>
                  <a:pt x="804" y="1784"/>
                </a:lnTo>
                <a:lnTo>
                  <a:pt x="802" y="1786"/>
                </a:lnTo>
                <a:lnTo>
                  <a:pt x="806" y="1786"/>
                </a:lnTo>
                <a:lnTo>
                  <a:pt x="818" y="1782"/>
                </a:lnTo>
                <a:lnTo>
                  <a:pt x="822" y="1780"/>
                </a:lnTo>
                <a:lnTo>
                  <a:pt x="826" y="1776"/>
                </a:lnTo>
                <a:lnTo>
                  <a:pt x="828" y="1772"/>
                </a:lnTo>
                <a:lnTo>
                  <a:pt x="834" y="1764"/>
                </a:lnTo>
                <a:lnTo>
                  <a:pt x="840" y="1756"/>
                </a:lnTo>
                <a:lnTo>
                  <a:pt x="840" y="1752"/>
                </a:lnTo>
                <a:lnTo>
                  <a:pt x="838" y="1752"/>
                </a:lnTo>
                <a:lnTo>
                  <a:pt x="836" y="1750"/>
                </a:lnTo>
                <a:lnTo>
                  <a:pt x="830" y="1754"/>
                </a:lnTo>
                <a:close/>
                <a:moveTo>
                  <a:pt x="864" y="1744"/>
                </a:moveTo>
                <a:lnTo>
                  <a:pt x="864" y="1744"/>
                </a:lnTo>
                <a:lnTo>
                  <a:pt x="856" y="1742"/>
                </a:lnTo>
                <a:lnTo>
                  <a:pt x="852" y="1744"/>
                </a:lnTo>
                <a:lnTo>
                  <a:pt x="852" y="1748"/>
                </a:lnTo>
                <a:lnTo>
                  <a:pt x="852" y="1756"/>
                </a:lnTo>
                <a:lnTo>
                  <a:pt x="856" y="1758"/>
                </a:lnTo>
                <a:lnTo>
                  <a:pt x="860" y="1756"/>
                </a:lnTo>
                <a:lnTo>
                  <a:pt x="870" y="1752"/>
                </a:lnTo>
                <a:lnTo>
                  <a:pt x="874" y="1750"/>
                </a:lnTo>
                <a:lnTo>
                  <a:pt x="874" y="1748"/>
                </a:lnTo>
                <a:lnTo>
                  <a:pt x="872" y="1746"/>
                </a:lnTo>
                <a:lnTo>
                  <a:pt x="864" y="1744"/>
                </a:lnTo>
                <a:close/>
                <a:moveTo>
                  <a:pt x="1368" y="1942"/>
                </a:moveTo>
                <a:lnTo>
                  <a:pt x="1368" y="1942"/>
                </a:lnTo>
                <a:lnTo>
                  <a:pt x="1372" y="1942"/>
                </a:lnTo>
                <a:lnTo>
                  <a:pt x="1372" y="1940"/>
                </a:lnTo>
                <a:lnTo>
                  <a:pt x="1372" y="1934"/>
                </a:lnTo>
                <a:lnTo>
                  <a:pt x="1370" y="1928"/>
                </a:lnTo>
                <a:lnTo>
                  <a:pt x="1370" y="1924"/>
                </a:lnTo>
                <a:lnTo>
                  <a:pt x="1372" y="1922"/>
                </a:lnTo>
                <a:lnTo>
                  <a:pt x="1372" y="1920"/>
                </a:lnTo>
                <a:lnTo>
                  <a:pt x="1370" y="1912"/>
                </a:lnTo>
                <a:lnTo>
                  <a:pt x="1360" y="1892"/>
                </a:lnTo>
                <a:lnTo>
                  <a:pt x="1358" y="1888"/>
                </a:lnTo>
                <a:lnTo>
                  <a:pt x="1356" y="1886"/>
                </a:lnTo>
                <a:lnTo>
                  <a:pt x="1350" y="1886"/>
                </a:lnTo>
                <a:lnTo>
                  <a:pt x="1344" y="1884"/>
                </a:lnTo>
                <a:lnTo>
                  <a:pt x="1342" y="1884"/>
                </a:lnTo>
                <a:lnTo>
                  <a:pt x="1338" y="1880"/>
                </a:lnTo>
                <a:lnTo>
                  <a:pt x="1332" y="1876"/>
                </a:lnTo>
                <a:lnTo>
                  <a:pt x="1332" y="1878"/>
                </a:lnTo>
                <a:lnTo>
                  <a:pt x="1334" y="1894"/>
                </a:lnTo>
                <a:lnTo>
                  <a:pt x="1338" y="1912"/>
                </a:lnTo>
                <a:lnTo>
                  <a:pt x="1340" y="1922"/>
                </a:lnTo>
                <a:lnTo>
                  <a:pt x="1344" y="1932"/>
                </a:lnTo>
                <a:lnTo>
                  <a:pt x="1348" y="1940"/>
                </a:lnTo>
                <a:lnTo>
                  <a:pt x="1346" y="1942"/>
                </a:lnTo>
                <a:lnTo>
                  <a:pt x="1342" y="1946"/>
                </a:lnTo>
                <a:lnTo>
                  <a:pt x="1342" y="1950"/>
                </a:lnTo>
                <a:lnTo>
                  <a:pt x="1342" y="1956"/>
                </a:lnTo>
                <a:lnTo>
                  <a:pt x="1342" y="1960"/>
                </a:lnTo>
                <a:lnTo>
                  <a:pt x="1346" y="1960"/>
                </a:lnTo>
                <a:lnTo>
                  <a:pt x="1358" y="1954"/>
                </a:lnTo>
                <a:lnTo>
                  <a:pt x="1360" y="1952"/>
                </a:lnTo>
                <a:lnTo>
                  <a:pt x="1362" y="1950"/>
                </a:lnTo>
                <a:lnTo>
                  <a:pt x="1362" y="1946"/>
                </a:lnTo>
                <a:lnTo>
                  <a:pt x="1362" y="1944"/>
                </a:lnTo>
                <a:lnTo>
                  <a:pt x="1368" y="1942"/>
                </a:lnTo>
                <a:close/>
                <a:moveTo>
                  <a:pt x="1338" y="1970"/>
                </a:moveTo>
                <a:lnTo>
                  <a:pt x="1338" y="1970"/>
                </a:lnTo>
                <a:lnTo>
                  <a:pt x="1334" y="1956"/>
                </a:lnTo>
                <a:lnTo>
                  <a:pt x="1332" y="1946"/>
                </a:lnTo>
                <a:lnTo>
                  <a:pt x="1326" y="1938"/>
                </a:lnTo>
                <a:lnTo>
                  <a:pt x="1316" y="1932"/>
                </a:lnTo>
                <a:lnTo>
                  <a:pt x="1312" y="1930"/>
                </a:lnTo>
                <a:lnTo>
                  <a:pt x="1308" y="1930"/>
                </a:lnTo>
                <a:lnTo>
                  <a:pt x="1304" y="1932"/>
                </a:lnTo>
                <a:lnTo>
                  <a:pt x="1302" y="1934"/>
                </a:lnTo>
                <a:lnTo>
                  <a:pt x="1302" y="1942"/>
                </a:lnTo>
                <a:lnTo>
                  <a:pt x="1302" y="1946"/>
                </a:lnTo>
                <a:lnTo>
                  <a:pt x="1310" y="1952"/>
                </a:lnTo>
                <a:lnTo>
                  <a:pt x="1312" y="1958"/>
                </a:lnTo>
                <a:lnTo>
                  <a:pt x="1312" y="1966"/>
                </a:lnTo>
                <a:lnTo>
                  <a:pt x="1312" y="1970"/>
                </a:lnTo>
                <a:lnTo>
                  <a:pt x="1312" y="1972"/>
                </a:lnTo>
                <a:lnTo>
                  <a:pt x="1316" y="1976"/>
                </a:lnTo>
                <a:lnTo>
                  <a:pt x="1320" y="1978"/>
                </a:lnTo>
                <a:lnTo>
                  <a:pt x="1320" y="1980"/>
                </a:lnTo>
                <a:lnTo>
                  <a:pt x="1320" y="1984"/>
                </a:lnTo>
                <a:lnTo>
                  <a:pt x="1322" y="1988"/>
                </a:lnTo>
                <a:lnTo>
                  <a:pt x="1324" y="1988"/>
                </a:lnTo>
                <a:lnTo>
                  <a:pt x="1326" y="1988"/>
                </a:lnTo>
                <a:lnTo>
                  <a:pt x="1326" y="1992"/>
                </a:lnTo>
                <a:lnTo>
                  <a:pt x="1326" y="1998"/>
                </a:lnTo>
                <a:lnTo>
                  <a:pt x="1326" y="2002"/>
                </a:lnTo>
                <a:lnTo>
                  <a:pt x="1332" y="2006"/>
                </a:lnTo>
                <a:lnTo>
                  <a:pt x="1338" y="2016"/>
                </a:lnTo>
                <a:lnTo>
                  <a:pt x="1340" y="2016"/>
                </a:lnTo>
                <a:lnTo>
                  <a:pt x="1342" y="2014"/>
                </a:lnTo>
                <a:lnTo>
                  <a:pt x="1342" y="2008"/>
                </a:lnTo>
                <a:lnTo>
                  <a:pt x="1340" y="1998"/>
                </a:lnTo>
                <a:lnTo>
                  <a:pt x="1340" y="1992"/>
                </a:lnTo>
                <a:lnTo>
                  <a:pt x="1340" y="1990"/>
                </a:lnTo>
                <a:lnTo>
                  <a:pt x="1342" y="1984"/>
                </a:lnTo>
                <a:lnTo>
                  <a:pt x="1338" y="1970"/>
                </a:lnTo>
                <a:close/>
                <a:moveTo>
                  <a:pt x="1294" y="1940"/>
                </a:moveTo>
                <a:lnTo>
                  <a:pt x="1294" y="1940"/>
                </a:lnTo>
                <a:lnTo>
                  <a:pt x="1292" y="1942"/>
                </a:lnTo>
                <a:lnTo>
                  <a:pt x="1292" y="1946"/>
                </a:lnTo>
                <a:lnTo>
                  <a:pt x="1292" y="1954"/>
                </a:lnTo>
                <a:lnTo>
                  <a:pt x="1292" y="1962"/>
                </a:lnTo>
                <a:lnTo>
                  <a:pt x="1294" y="1962"/>
                </a:lnTo>
                <a:lnTo>
                  <a:pt x="1298" y="1962"/>
                </a:lnTo>
                <a:lnTo>
                  <a:pt x="1300" y="1960"/>
                </a:lnTo>
                <a:lnTo>
                  <a:pt x="1300" y="1956"/>
                </a:lnTo>
                <a:lnTo>
                  <a:pt x="1300" y="1948"/>
                </a:lnTo>
                <a:lnTo>
                  <a:pt x="1296" y="1942"/>
                </a:lnTo>
                <a:lnTo>
                  <a:pt x="1294" y="1940"/>
                </a:lnTo>
                <a:close/>
                <a:moveTo>
                  <a:pt x="1300" y="1922"/>
                </a:moveTo>
                <a:lnTo>
                  <a:pt x="1300" y="1922"/>
                </a:lnTo>
                <a:lnTo>
                  <a:pt x="1298" y="1916"/>
                </a:lnTo>
                <a:lnTo>
                  <a:pt x="1300" y="1914"/>
                </a:lnTo>
                <a:lnTo>
                  <a:pt x="1304" y="1916"/>
                </a:lnTo>
                <a:lnTo>
                  <a:pt x="1314" y="1922"/>
                </a:lnTo>
                <a:lnTo>
                  <a:pt x="1324" y="1928"/>
                </a:lnTo>
                <a:lnTo>
                  <a:pt x="1330" y="1930"/>
                </a:lnTo>
                <a:lnTo>
                  <a:pt x="1332" y="1930"/>
                </a:lnTo>
                <a:lnTo>
                  <a:pt x="1334" y="1928"/>
                </a:lnTo>
                <a:lnTo>
                  <a:pt x="1332" y="1920"/>
                </a:lnTo>
                <a:lnTo>
                  <a:pt x="1328" y="1910"/>
                </a:lnTo>
                <a:lnTo>
                  <a:pt x="1328" y="1908"/>
                </a:lnTo>
                <a:lnTo>
                  <a:pt x="1330" y="1902"/>
                </a:lnTo>
                <a:lnTo>
                  <a:pt x="1330" y="1900"/>
                </a:lnTo>
                <a:lnTo>
                  <a:pt x="1328" y="1896"/>
                </a:lnTo>
                <a:lnTo>
                  <a:pt x="1320" y="1890"/>
                </a:lnTo>
                <a:lnTo>
                  <a:pt x="1302" y="1882"/>
                </a:lnTo>
                <a:lnTo>
                  <a:pt x="1294" y="1880"/>
                </a:lnTo>
                <a:lnTo>
                  <a:pt x="1288" y="1882"/>
                </a:lnTo>
                <a:lnTo>
                  <a:pt x="1284" y="1884"/>
                </a:lnTo>
                <a:lnTo>
                  <a:pt x="1278" y="1884"/>
                </a:lnTo>
                <a:lnTo>
                  <a:pt x="1274" y="1884"/>
                </a:lnTo>
                <a:lnTo>
                  <a:pt x="1272" y="1886"/>
                </a:lnTo>
                <a:lnTo>
                  <a:pt x="1268" y="1892"/>
                </a:lnTo>
                <a:lnTo>
                  <a:pt x="1266" y="1898"/>
                </a:lnTo>
                <a:lnTo>
                  <a:pt x="1266" y="1902"/>
                </a:lnTo>
                <a:lnTo>
                  <a:pt x="1268" y="1906"/>
                </a:lnTo>
                <a:lnTo>
                  <a:pt x="1276" y="1910"/>
                </a:lnTo>
                <a:lnTo>
                  <a:pt x="1278" y="1912"/>
                </a:lnTo>
                <a:lnTo>
                  <a:pt x="1280" y="1914"/>
                </a:lnTo>
                <a:lnTo>
                  <a:pt x="1280" y="1918"/>
                </a:lnTo>
                <a:lnTo>
                  <a:pt x="1280" y="1924"/>
                </a:lnTo>
                <a:lnTo>
                  <a:pt x="1284" y="1928"/>
                </a:lnTo>
                <a:lnTo>
                  <a:pt x="1288" y="1932"/>
                </a:lnTo>
                <a:lnTo>
                  <a:pt x="1294" y="1934"/>
                </a:lnTo>
                <a:lnTo>
                  <a:pt x="1298" y="1932"/>
                </a:lnTo>
                <a:lnTo>
                  <a:pt x="1302" y="1926"/>
                </a:lnTo>
                <a:lnTo>
                  <a:pt x="1302" y="1924"/>
                </a:lnTo>
                <a:lnTo>
                  <a:pt x="1300" y="1922"/>
                </a:lnTo>
                <a:close/>
                <a:moveTo>
                  <a:pt x="1404" y="1984"/>
                </a:moveTo>
                <a:lnTo>
                  <a:pt x="1404" y="1984"/>
                </a:lnTo>
                <a:lnTo>
                  <a:pt x="1406" y="1982"/>
                </a:lnTo>
                <a:lnTo>
                  <a:pt x="1408" y="1976"/>
                </a:lnTo>
                <a:lnTo>
                  <a:pt x="1410" y="1970"/>
                </a:lnTo>
                <a:lnTo>
                  <a:pt x="1408" y="1964"/>
                </a:lnTo>
                <a:lnTo>
                  <a:pt x="1404" y="1962"/>
                </a:lnTo>
                <a:lnTo>
                  <a:pt x="1400" y="1962"/>
                </a:lnTo>
                <a:lnTo>
                  <a:pt x="1394" y="1962"/>
                </a:lnTo>
                <a:lnTo>
                  <a:pt x="1388" y="1960"/>
                </a:lnTo>
                <a:lnTo>
                  <a:pt x="1382" y="1956"/>
                </a:lnTo>
                <a:lnTo>
                  <a:pt x="1374" y="1956"/>
                </a:lnTo>
                <a:lnTo>
                  <a:pt x="1370" y="1958"/>
                </a:lnTo>
                <a:lnTo>
                  <a:pt x="1370" y="1962"/>
                </a:lnTo>
                <a:lnTo>
                  <a:pt x="1370" y="1966"/>
                </a:lnTo>
                <a:lnTo>
                  <a:pt x="1370" y="1970"/>
                </a:lnTo>
                <a:lnTo>
                  <a:pt x="1372" y="1970"/>
                </a:lnTo>
                <a:lnTo>
                  <a:pt x="1378" y="1970"/>
                </a:lnTo>
                <a:lnTo>
                  <a:pt x="1380" y="1970"/>
                </a:lnTo>
                <a:lnTo>
                  <a:pt x="1382" y="1972"/>
                </a:lnTo>
                <a:lnTo>
                  <a:pt x="1382" y="1976"/>
                </a:lnTo>
                <a:lnTo>
                  <a:pt x="1382" y="1982"/>
                </a:lnTo>
                <a:lnTo>
                  <a:pt x="1382" y="1992"/>
                </a:lnTo>
                <a:lnTo>
                  <a:pt x="1384" y="1994"/>
                </a:lnTo>
                <a:lnTo>
                  <a:pt x="1386" y="1996"/>
                </a:lnTo>
                <a:lnTo>
                  <a:pt x="1390" y="1996"/>
                </a:lnTo>
                <a:lnTo>
                  <a:pt x="1398" y="1996"/>
                </a:lnTo>
                <a:lnTo>
                  <a:pt x="1402" y="1996"/>
                </a:lnTo>
                <a:lnTo>
                  <a:pt x="1404" y="1996"/>
                </a:lnTo>
                <a:lnTo>
                  <a:pt x="1404" y="1992"/>
                </a:lnTo>
                <a:lnTo>
                  <a:pt x="1404" y="1988"/>
                </a:lnTo>
                <a:lnTo>
                  <a:pt x="1404" y="1986"/>
                </a:lnTo>
                <a:lnTo>
                  <a:pt x="1404" y="1984"/>
                </a:lnTo>
                <a:close/>
                <a:moveTo>
                  <a:pt x="1376" y="1988"/>
                </a:moveTo>
                <a:lnTo>
                  <a:pt x="1376" y="1988"/>
                </a:lnTo>
                <a:lnTo>
                  <a:pt x="1378" y="1980"/>
                </a:lnTo>
                <a:lnTo>
                  <a:pt x="1376" y="1978"/>
                </a:lnTo>
                <a:lnTo>
                  <a:pt x="1374" y="1976"/>
                </a:lnTo>
                <a:lnTo>
                  <a:pt x="1370" y="1974"/>
                </a:lnTo>
                <a:lnTo>
                  <a:pt x="1366" y="1970"/>
                </a:lnTo>
                <a:lnTo>
                  <a:pt x="1364" y="1966"/>
                </a:lnTo>
                <a:lnTo>
                  <a:pt x="1360" y="1966"/>
                </a:lnTo>
                <a:lnTo>
                  <a:pt x="1356" y="1968"/>
                </a:lnTo>
                <a:lnTo>
                  <a:pt x="1352" y="1972"/>
                </a:lnTo>
                <a:lnTo>
                  <a:pt x="1350" y="1974"/>
                </a:lnTo>
                <a:lnTo>
                  <a:pt x="1350" y="1978"/>
                </a:lnTo>
                <a:lnTo>
                  <a:pt x="1354" y="1984"/>
                </a:lnTo>
                <a:lnTo>
                  <a:pt x="1364" y="1996"/>
                </a:lnTo>
                <a:lnTo>
                  <a:pt x="1366" y="2000"/>
                </a:lnTo>
                <a:lnTo>
                  <a:pt x="1364" y="2000"/>
                </a:lnTo>
                <a:lnTo>
                  <a:pt x="1362" y="2000"/>
                </a:lnTo>
                <a:lnTo>
                  <a:pt x="1358" y="2000"/>
                </a:lnTo>
                <a:lnTo>
                  <a:pt x="1356" y="2004"/>
                </a:lnTo>
                <a:lnTo>
                  <a:pt x="1356" y="2010"/>
                </a:lnTo>
                <a:lnTo>
                  <a:pt x="1358" y="2020"/>
                </a:lnTo>
                <a:lnTo>
                  <a:pt x="1360" y="2022"/>
                </a:lnTo>
                <a:lnTo>
                  <a:pt x="1362" y="2022"/>
                </a:lnTo>
                <a:lnTo>
                  <a:pt x="1362" y="2018"/>
                </a:lnTo>
                <a:lnTo>
                  <a:pt x="1364" y="2014"/>
                </a:lnTo>
                <a:lnTo>
                  <a:pt x="1364" y="2012"/>
                </a:lnTo>
                <a:lnTo>
                  <a:pt x="1366" y="2014"/>
                </a:lnTo>
                <a:lnTo>
                  <a:pt x="1368" y="2020"/>
                </a:lnTo>
                <a:lnTo>
                  <a:pt x="1370" y="2020"/>
                </a:lnTo>
                <a:lnTo>
                  <a:pt x="1372" y="2012"/>
                </a:lnTo>
                <a:lnTo>
                  <a:pt x="1374" y="2008"/>
                </a:lnTo>
                <a:lnTo>
                  <a:pt x="1374" y="2002"/>
                </a:lnTo>
                <a:lnTo>
                  <a:pt x="1374" y="1996"/>
                </a:lnTo>
                <a:lnTo>
                  <a:pt x="1376" y="1988"/>
                </a:lnTo>
                <a:close/>
                <a:moveTo>
                  <a:pt x="1392" y="2016"/>
                </a:moveTo>
                <a:lnTo>
                  <a:pt x="1392" y="2016"/>
                </a:lnTo>
                <a:lnTo>
                  <a:pt x="1384" y="2016"/>
                </a:lnTo>
                <a:lnTo>
                  <a:pt x="1382" y="2016"/>
                </a:lnTo>
                <a:lnTo>
                  <a:pt x="1384" y="2018"/>
                </a:lnTo>
                <a:lnTo>
                  <a:pt x="1384" y="2020"/>
                </a:lnTo>
                <a:lnTo>
                  <a:pt x="1382" y="2020"/>
                </a:lnTo>
                <a:lnTo>
                  <a:pt x="1378" y="2022"/>
                </a:lnTo>
                <a:lnTo>
                  <a:pt x="1376" y="2024"/>
                </a:lnTo>
                <a:lnTo>
                  <a:pt x="1376" y="2028"/>
                </a:lnTo>
                <a:lnTo>
                  <a:pt x="1376" y="2030"/>
                </a:lnTo>
                <a:lnTo>
                  <a:pt x="1378" y="2030"/>
                </a:lnTo>
                <a:lnTo>
                  <a:pt x="1384" y="2028"/>
                </a:lnTo>
                <a:lnTo>
                  <a:pt x="1386" y="2026"/>
                </a:lnTo>
                <a:lnTo>
                  <a:pt x="1392" y="2026"/>
                </a:lnTo>
                <a:lnTo>
                  <a:pt x="1396" y="2024"/>
                </a:lnTo>
                <a:lnTo>
                  <a:pt x="1396" y="2022"/>
                </a:lnTo>
                <a:lnTo>
                  <a:pt x="1396" y="2018"/>
                </a:lnTo>
                <a:lnTo>
                  <a:pt x="1392" y="2016"/>
                </a:lnTo>
                <a:close/>
                <a:moveTo>
                  <a:pt x="1406" y="2070"/>
                </a:moveTo>
                <a:lnTo>
                  <a:pt x="1406" y="2070"/>
                </a:lnTo>
                <a:lnTo>
                  <a:pt x="1410" y="2070"/>
                </a:lnTo>
                <a:lnTo>
                  <a:pt x="1410" y="2072"/>
                </a:lnTo>
                <a:lnTo>
                  <a:pt x="1412" y="2074"/>
                </a:lnTo>
                <a:lnTo>
                  <a:pt x="1416" y="2072"/>
                </a:lnTo>
                <a:lnTo>
                  <a:pt x="1418" y="2074"/>
                </a:lnTo>
                <a:lnTo>
                  <a:pt x="1424" y="2080"/>
                </a:lnTo>
                <a:lnTo>
                  <a:pt x="1426" y="2084"/>
                </a:lnTo>
                <a:lnTo>
                  <a:pt x="1426" y="2086"/>
                </a:lnTo>
                <a:lnTo>
                  <a:pt x="1426" y="2088"/>
                </a:lnTo>
                <a:lnTo>
                  <a:pt x="1428" y="2090"/>
                </a:lnTo>
                <a:lnTo>
                  <a:pt x="1430" y="2092"/>
                </a:lnTo>
                <a:lnTo>
                  <a:pt x="1432" y="2090"/>
                </a:lnTo>
                <a:lnTo>
                  <a:pt x="1434" y="2090"/>
                </a:lnTo>
                <a:lnTo>
                  <a:pt x="1434" y="2094"/>
                </a:lnTo>
                <a:lnTo>
                  <a:pt x="1436" y="2102"/>
                </a:lnTo>
                <a:lnTo>
                  <a:pt x="1440" y="2106"/>
                </a:lnTo>
                <a:lnTo>
                  <a:pt x="1444" y="2106"/>
                </a:lnTo>
                <a:lnTo>
                  <a:pt x="1448" y="2104"/>
                </a:lnTo>
                <a:lnTo>
                  <a:pt x="1450" y="2100"/>
                </a:lnTo>
                <a:lnTo>
                  <a:pt x="1450" y="2096"/>
                </a:lnTo>
                <a:lnTo>
                  <a:pt x="1450" y="2092"/>
                </a:lnTo>
                <a:lnTo>
                  <a:pt x="1450" y="2088"/>
                </a:lnTo>
                <a:lnTo>
                  <a:pt x="1450" y="2084"/>
                </a:lnTo>
                <a:lnTo>
                  <a:pt x="1448" y="2084"/>
                </a:lnTo>
                <a:lnTo>
                  <a:pt x="1448" y="2082"/>
                </a:lnTo>
                <a:lnTo>
                  <a:pt x="1448" y="2076"/>
                </a:lnTo>
                <a:lnTo>
                  <a:pt x="1450" y="2070"/>
                </a:lnTo>
                <a:lnTo>
                  <a:pt x="1448" y="2070"/>
                </a:lnTo>
                <a:lnTo>
                  <a:pt x="1446" y="2070"/>
                </a:lnTo>
                <a:lnTo>
                  <a:pt x="1444" y="2068"/>
                </a:lnTo>
                <a:lnTo>
                  <a:pt x="1444" y="2066"/>
                </a:lnTo>
                <a:lnTo>
                  <a:pt x="1442" y="2062"/>
                </a:lnTo>
                <a:lnTo>
                  <a:pt x="1440" y="2062"/>
                </a:lnTo>
                <a:lnTo>
                  <a:pt x="1438" y="2062"/>
                </a:lnTo>
                <a:lnTo>
                  <a:pt x="1434" y="2060"/>
                </a:lnTo>
                <a:lnTo>
                  <a:pt x="1432" y="2058"/>
                </a:lnTo>
                <a:lnTo>
                  <a:pt x="1428" y="2058"/>
                </a:lnTo>
                <a:lnTo>
                  <a:pt x="1424" y="2060"/>
                </a:lnTo>
                <a:lnTo>
                  <a:pt x="1422" y="2058"/>
                </a:lnTo>
                <a:lnTo>
                  <a:pt x="1422" y="2056"/>
                </a:lnTo>
                <a:lnTo>
                  <a:pt x="1424" y="2052"/>
                </a:lnTo>
                <a:lnTo>
                  <a:pt x="1430" y="2052"/>
                </a:lnTo>
                <a:lnTo>
                  <a:pt x="1436" y="2056"/>
                </a:lnTo>
                <a:lnTo>
                  <a:pt x="1440" y="2058"/>
                </a:lnTo>
                <a:lnTo>
                  <a:pt x="1442" y="2058"/>
                </a:lnTo>
                <a:lnTo>
                  <a:pt x="1434" y="2050"/>
                </a:lnTo>
                <a:lnTo>
                  <a:pt x="1430" y="2044"/>
                </a:lnTo>
                <a:lnTo>
                  <a:pt x="1428" y="2038"/>
                </a:lnTo>
                <a:lnTo>
                  <a:pt x="1426" y="2032"/>
                </a:lnTo>
                <a:lnTo>
                  <a:pt x="1422" y="2026"/>
                </a:lnTo>
                <a:lnTo>
                  <a:pt x="1416" y="2022"/>
                </a:lnTo>
                <a:lnTo>
                  <a:pt x="1410" y="2022"/>
                </a:lnTo>
                <a:lnTo>
                  <a:pt x="1406" y="2022"/>
                </a:lnTo>
                <a:lnTo>
                  <a:pt x="1404" y="2020"/>
                </a:lnTo>
                <a:lnTo>
                  <a:pt x="1404" y="2018"/>
                </a:lnTo>
                <a:lnTo>
                  <a:pt x="1404" y="2014"/>
                </a:lnTo>
                <a:lnTo>
                  <a:pt x="1404" y="2008"/>
                </a:lnTo>
                <a:lnTo>
                  <a:pt x="1402" y="2004"/>
                </a:lnTo>
                <a:lnTo>
                  <a:pt x="1400" y="2002"/>
                </a:lnTo>
                <a:lnTo>
                  <a:pt x="1398" y="2002"/>
                </a:lnTo>
                <a:lnTo>
                  <a:pt x="1396" y="2004"/>
                </a:lnTo>
                <a:lnTo>
                  <a:pt x="1390" y="2004"/>
                </a:lnTo>
                <a:lnTo>
                  <a:pt x="1386" y="2002"/>
                </a:lnTo>
                <a:lnTo>
                  <a:pt x="1386" y="2004"/>
                </a:lnTo>
                <a:lnTo>
                  <a:pt x="1384" y="2006"/>
                </a:lnTo>
                <a:lnTo>
                  <a:pt x="1382" y="2008"/>
                </a:lnTo>
                <a:lnTo>
                  <a:pt x="1382" y="2010"/>
                </a:lnTo>
                <a:lnTo>
                  <a:pt x="1390" y="2012"/>
                </a:lnTo>
                <a:lnTo>
                  <a:pt x="1396" y="2014"/>
                </a:lnTo>
                <a:lnTo>
                  <a:pt x="1398" y="2018"/>
                </a:lnTo>
                <a:lnTo>
                  <a:pt x="1398" y="2022"/>
                </a:lnTo>
                <a:lnTo>
                  <a:pt x="1398" y="2028"/>
                </a:lnTo>
                <a:lnTo>
                  <a:pt x="1400" y="2030"/>
                </a:lnTo>
                <a:lnTo>
                  <a:pt x="1402" y="2034"/>
                </a:lnTo>
                <a:lnTo>
                  <a:pt x="1402" y="2038"/>
                </a:lnTo>
                <a:lnTo>
                  <a:pt x="1400" y="2040"/>
                </a:lnTo>
                <a:lnTo>
                  <a:pt x="1398" y="2040"/>
                </a:lnTo>
                <a:lnTo>
                  <a:pt x="1396" y="2040"/>
                </a:lnTo>
                <a:lnTo>
                  <a:pt x="1394" y="2042"/>
                </a:lnTo>
                <a:lnTo>
                  <a:pt x="1392" y="2046"/>
                </a:lnTo>
                <a:lnTo>
                  <a:pt x="1394" y="2048"/>
                </a:lnTo>
                <a:lnTo>
                  <a:pt x="1402" y="2050"/>
                </a:lnTo>
                <a:lnTo>
                  <a:pt x="1406" y="2050"/>
                </a:lnTo>
                <a:lnTo>
                  <a:pt x="1404" y="2052"/>
                </a:lnTo>
                <a:lnTo>
                  <a:pt x="1404" y="2056"/>
                </a:lnTo>
                <a:lnTo>
                  <a:pt x="1406" y="2060"/>
                </a:lnTo>
                <a:lnTo>
                  <a:pt x="1408" y="2062"/>
                </a:lnTo>
                <a:lnTo>
                  <a:pt x="1406" y="2064"/>
                </a:lnTo>
                <a:lnTo>
                  <a:pt x="1404" y="2064"/>
                </a:lnTo>
                <a:lnTo>
                  <a:pt x="1398" y="2064"/>
                </a:lnTo>
                <a:lnTo>
                  <a:pt x="1398" y="2066"/>
                </a:lnTo>
                <a:lnTo>
                  <a:pt x="1398" y="2068"/>
                </a:lnTo>
                <a:lnTo>
                  <a:pt x="1400" y="2070"/>
                </a:lnTo>
                <a:lnTo>
                  <a:pt x="1406" y="2070"/>
                </a:lnTo>
                <a:close/>
                <a:moveTo>
                  <a:pt x="3826" y="3942"/>
                </a:moveTo>
                <a:lnTo>
                  <a:pt x="3826" y="3942"/>
                </a:lnTo>
                <a:lnTo>
                  <a:pt x="3824" y="3946"/>
                </a:lnTo>
                <a:lnTo>
                  <a:pt x="3822" y="3946"/>
                </a:lnTo>
                <a:lnTo>
                  <a:pt x="3818" y="3946"/>
                </a:lnTo>
                <a:lnTo>
                  <a:pt x="3812" y="3946"/>
                </a:lnTo>
                <a:lnTo>
                  <a:pt x="3808" y="3948"/>
                </a:lnTo>
                <a:lnTo>
                  <a:pt x="3804" y="3952"/>
                </a:lnTo>
                <a:lnTo>
                  <a:pt x="3802" y="3956"/>
                </a:lnTo>
                <a:lnTo>
                  <a:pt x="3802" y="3960"/>
                </a:lnTo>
                <a:lnTo>
                  <a:pt x="3806" y="3960"/>
                </a:lnTo>
                <a:lnTo>
                  <a:pt x="3818" y="3958"/>
                </a:lnTo>
                <a:lnTo>
                  <a:pt x="3824" y="3956"/>
                </a:lnTo>
                <a:lnTo>
                  <a:pt x="3828" y="3952"/>
                </a:lnTo>
                <a:lnTo>
                  <a:pt x="3830" y="3948"/>
                </a:lnTo>
                <a:lnTo>
                  <a:pt x="3830" y="3944"/>
                </a:lnTo>
                <a:lnTo>
                  <a:pt x="3830" y="3940"/>
                </a:lnTo>
                <a:lnTo>
                  <a:pt x="3828" y="3940"/>
                </a:lnTo>
                <a:lnTo>
                  <a:pt x="3826" y="3942"/>
                </a:lnTo>
                <a:close/>
                <a:moveTo>
                  <a:pt x="3640" y="3780"/>
                </a:moveTo>
                <a:lnTo>
                  <a:pt x="3640" y="3780"/>
                </a:lnTo>
                <a:lnTo>
                  <a:pt x="3642" y="3776"/>
                </a:lnTo>
                <a:lnTo>
                  <a:pt x="3644" y="3772"/>
                </a:lnTo>
                <a:lnTo>
                  <a:pt x="3642" y="3766"/>
                </a:lnTo>
                <a:lnTo>
                  <a:pt x="3636" y="3760"/>
                </a:lnTo>
                <a:lnTo>
                  <a:pt x="3632" y="3754"/>
                </a:lnTo>
                <a:lnTo>
                  <a:pt x="3630" y="3748"/>
                </a:lnTo>
                <a:lnTo>
                  <a:pt x="3630" y="3744"/>
                </a:lnTo>
                <a:lnTo>
                  <a:pt x="3626" y="3742"/>
                </a:lnTo>
                <a:lnTo>
                  <a:pt x="3622" y="3744"/>
                </a:lnTo>
                <a:lnTo>
                  <a:pt x="3622" y="3748"/>
                </a:lnTo>
                <a:lnTo>
                  <a:pt x="3622" y="3754"/>
                </a:lnTo>
                <a:lnTo>
                  <a:pt x="3620" y="3764"/>
                </a:lnTo>
                <a:lnTo>
                  <a:pt x="3616" y="3772"/>
                </a:lnTo>
                <a:lnTo>
                  <a:pt x="3618" y="3776"/>
                </a:lnTo>
                <a:lnTo>
                  <a:pt x="3622" y="3780"/>
                </a:lnTo>
                <a:lnTo>
                  <a:pt x="3628" y="3786"/>
                </a:lnTo>
                <a:lnTo>
                  <a:pt x="3632" y="3788"/>
                </a:lnTo>
                <a:lnTo>
                  <a:pt x="3634" y="3786"/>
                </a:lnTo>
                <a:lnTo>
                  <a:pt x="3640" y="3780"/>
                </a:lnTo>
                <a:close/>
                <a:moveTo>
                  <a:pt x="3646" y="3816"/>
                </a:moveTo>
                <a:lnTo>
                  <a:pt x="3646" y="3816"/>
                </a:lnTo>
                <a:lnTo>
                  <a:pt x="3650" y="3814"/>
                </a:lnTo>
                <a:lnTo>
                  <a:pt x="3652" y="3810"/>
                </a:lnTo>
                <a:lnTo>
                  <a:pt x="3652" y="3804"/>
                </a:lnTo>
                <a:lnTo>
                  <a:pt x="3650" y="3796"/>
                </a:lnTo>
                <a:lnTo>
                  <a:pt x="3646" y="3790"/>
                </a:lnTo>
                <a:lnTo>
                  <a:pt x="3644" y="3792"/>
                </a:lnTo>
                <a:lnTo>
                  <a:pt x="3642" y="3792"/>
                </a:lnTo>
                <a:lnTo>
                  <a:pt x="3640" y="3792"/>
                </a:lnTo>
                <a:lnTo>
                  <a:pt x="3638" y="3790"/>
                </a:lnTo>
                <a:lnTo>
                  <a:pt x="3636" y="3790"/>
                </a:lnTo>
                <a:lnTo>
                  <a:pt x="3634" y="3794"/>
                </a:lnTo>
                <a:lnTo>
                  <a:pt x="3634" y="3802"/>
                </a:lnTo>
                <a:lnTo>
                  <a:pt x="3640" y="3808"/>
                </a:lnTo>
                <a:lnTo>
                  <a:pt x="3642" y="3814"/>
                </a:lnTo>
                <a:lnTo>
                  <a:pt x="3644" y="3816"/>
                </a:lnTo>
                <a:lnTo>
                  <a:pt x="3646" y="3816"/>
                </a:lnTo>
                <a:close/>
                <a:moveTo>
                  <a:pt x="3596" y="3668"/>
                </a:moveTo>
                <a:lnTo>
                  <a:pt x="3596" y="3668"/>
                </a:lnTo>
                <a:lnTo>
                  <a:pt x="3590" y="3666"/>
                </a:lnTo>
                <a:lnTo>
                  <a:pt x="3590" y="3670"/>
                </a:lnTo>
                <a:lnTo>
                  <a:pt x="3596" y="3674"/>
                </a:lnTo>
                <a:lnTo>
                  <a:pt x="3598" y="3676"/>
                </a:lnTo>
                <a:lnTo>
                  <a:pt x="3602" y="3676"/>
                </a:lnTo>
                <a:lnTo>
                  <a:pt x="3616" y="3670"/>
                </a:lnTo>
                <a:lnTo>
                  <a:pt x="3624" y="3668"/>
                </a:lnTo>
                <a:lnTo>
                  <a:pt x="3630" y="3668"/>
                </a:lnTo>
                <a:lnTo>
                  <a:pt x="3632" y="3668"/>
                </a:lnTo>
                <a:lnTo>
                  <a:pt x="3634" y="3666"/>
                </a:lnTo>
                <a:lnTo>
                  <a:pt x="3634" y="3664"/>
                </a:lnTo>
                <a:lnTo>
                  <a:pt x="3632" y="3662"/>
                </a:lnTo>
                <a:lnTo>
                  <a:pt x="3626" y="3662"/>
                </a:lnTo>
                <a:lnTo>
                  <a:pt x="3618" y="3664"/>
                </a:lnTo>
                <a:lnTo>
                  <a:pt x="3608" y="3662"/>
                </a:lnTo>
                <a:lnTo>
                  <a:pt x="3604" y="3660"/>
                </a:lnTo>
                <a:lnTo>
                  <a:pt x="3602" y="3660"/>
                </a:lnTo>
                <a:lnTo>
                  <a:pt x="3602" y="3664"/>
                </a:lnTo>
                <a:lnTo>
                  <a:pt x="3602" y="3668"/>
                </a:lnTo>
                <a:lnTo>
                  <a:pt x="3600" y="3670"/>
                </a:lnTo>
                <a:lnTo>
                  <a:pt x="3596" y="3668"/>
                </a:lnTo>
                <a:close/>
                <a:moveTo>
                  <a:pt x="3666" y="3688"/>
                </a:moveTo>
                <a:lnTo>
                  <a:pt x="3666" y="3688"/>
                </a:lnTo>
                <a:lnTo>
                  <a:pt x="3668" y="3686"/>
                </a:lnTo>
                <a:lnTo>
                  <a:pt x="3668" y="3680"/>
                </a:lnTo>
                <a:lnTo>
                  <a:pt x="3668" y="3674"/>
                </a:lnTo>
                <a:lnTo>
                  <a:pt x="3664" y="3670"/>
                </a:lnTo>
                <a:lnTo>
                  <a:pt x="3658" y="3666"/>
                </a:lnTo>
                <a:lnTo>
                  <a:pt x="3654" y="3660"/>
                </a:lnTo>
                <a:lnTo>
                  <a:pt x="3648" y="3656"/>
                </a:lnTo>
                <a:lnTo>
                  <a:pt x="3640" y="3654"/>
                </a:lnTo>
                <a:lnTo>
                  <a:pt x="3634" y="3654"/>
                </a:lnTo>
                <a:lnTo>
                  <a:pt x="3644" y="3658"/>
                </a:lnTo>
                <a:lnTo>
                  <a:pt x="3648" y="3660"/>
                </a:lnTo>
                <a:lnTo>
                  <a:pt x="3650" y="3662"/>
                </a:lnTo>
                <a:lnTo>
                  <a:pt x="3654" y="3666"/>
                </a:lnTo>
                <a:lnTo>
                  <a:pt x="3658" y="3672"/>
                </a:lnTo>
                <a:lnTo>
                  <a:pt x="3662" y="3676"/>
                </a:lnTo>
                <a:lnTo>
                  <a:pt x="3662" y="3678"/>
                </a:lnTo>
                <a:lnTo>
                  <a:pt x="3660" y="3682"/>
                </a:lnTo>
                <a:lnTo>
                  <a:pt x="3658" y="3690"/>
                </a:lnTo>
                <a:lnTo>
                  <a:pt x="3658" y="3694"/>
                </a:lnTo>
                <a:lnTo>
                  <a:pt x="3656" y="3696"/>
                </a:lnTo>
                <a:lnTo>
                  <a:pt x="3654" y="3698"/>
                </a:lnTo>
                <a:lnTo>
                  <a:pt x="3652" y="3700"/>
                </a:lnTo>
                <a:lnTo>
                  <a:pt x="3658" y="3706"/>
                </a:lnTo>
                <a:lnTo>
                  <a:pt x="3660" y="3708"/>
                </a:lnTo>
                <a:lnTo>
                  <a:pt x="3660" y="3706"/>
                </a:lnTo>
                <a:lnTo>
                  <a:pt x="3662" y="3700"/>
                </a:lnTo>
                <a:lnTo>
                  <a:pt x="3664" y="3694"/>
                </a:lnTo>
                <a:lnTo>
                  <a:pt x="3666" y="3688"/>
                </a:lnTo>
                <a:close/>
                <a:moveTo>
                  <a:pt x="3840" y="3888"/>
                </a:moveTo>
                <a:lnTo>
                  <a:pt x="3840" y="3888"/>
                </a:lnTo>
                <a:lnTo>
                  <a:pt x="3838" y="3886"/>
                </a:lnTo>
                <a:lnTo>
                  <a:pt x="3834" y="3884"/>
                </a:lnTo>
                <a:lnTo>
                  <a:pt x="3828" y="3882"/>
                </a:lnTo>
                <a:lnTo>
                  <a:pt x="3824" y="3884"/>
                </a:lnTo>
                <a:lnTo>
                  <a:pt x="3824" y="3886"/>
                </a:lnTo>
                <a:lnTo>
                  <a:pt x="3826" y="3888"/>
                </a:lnTo>
                <a:lnTo>
                  <a:pt x="3830" y="3888"/>
                </a:lnTo>
                <a:lnTo>
                  <a:pt x="3834" y="3890"/>
                </a:lnTo>
                <a:lnTo>
                  <a:pt x="3838" y="3890"/>
                </a:lnTo>
                <a:lnTo>
                  <a:pt x="3840" y="3890"/>
                </a:lnTo>
                <a:lnTo>
                  <a:pt x="3840" y="3888"/>
                </a:lnTo>
                <a:close/>
                <a:moveTo>
                  <a:pt x="3700" y="3740"/>
                </a:moveTo>
                <a:lnTo>
                  <a:pt x="3700" y="3740"/>
                </a:lnTo>
                <a:lnTo>
                  <a:pt x="3686" y="3726"/>
                </a:lnTo>
                <a:lnTo>
                  <a:pt x="3680" y="3724"/>
                </a:lnTo>
                <a:lnTo>
                  <a:pt x="3678" y="3726"/>
                </a:lnTo>
                <a:lnTo>
                  <a:pt x="3682" y="3730"/>
                </a:lnTo>
                <a:lnTo>
                  <a:pt x="3686" y="3734"/>
                </a:lnTo>
                <a:lnTo>
                  <a:pt x="3694" y="3740"/>
                </a:lnTo>
                <a:lnTo>
                  <a:pt x="3700" y="3746"/>
                </a:lnTo>
                <a:lnTo>
                  <a:pt x="3702" y="3750"/>
                </a:lnTo>
                <a:lnTo>
                  <a:pt x="3702" y="3752"/>
                </a:lnTo>
                <a:lnTo>
                  <a:pt x="3698" y="3756"/>
                </a:lnTo>
                <a:lnTo>
                  <a:pt x="3694" y="3760"/>
                </a:lnTo>
                <a:lnTo>
                  <a:pt x="3694" y="3762"/>
                </a:lnTo>
                <a:lnTo>
                  <a:pt x="3696" y="3764"/>
                </a:lnTo>
                <a:lnTo>
                  <a:pt x="3702" y="3774"/>
                </a:lnTo>
                <a:lnTo>
                  <a:pt x="3702" y="3776"/>
                </a:lnTo>
                <a:lnTo>
                  <a:pt x="3704" y="3776"/>
                </a:lnTo>
                <a:lnTo>
                  <a:pt x="3702" y="3766"/>
                </a:lnTo>
                <a:lnTo>
                  <a:pt x="3704" y="3758"/>
                </a:lnTo>
                <a:lnTo>
                  <a:pt x="3706" y="3752"/>
                </a:lnTo>
                <a:lnTo>
                  <a:pt x="3704" y="3746"/>
                </a:lnTo>
                <a:lnTo>
                  <a:pt x="3700" y="3740"/>
                </a:lnTo>
                <a:close/>
                <a:moveTo>
                  <a:pt x="3780" y="3864"/>
                </a:moveTo>
                <a:lnTo>
                  <a:pt x="3780" y="3864"/>
                </a:lnTo>
                <a:lnTo>
                  <a:pt x="3776" y="3862"/>
                </a:lnTo>
                <a:lnTo>
                  <a:pt x="3774" y="3864"/>
                </a:lnTo>
                <a:lnTo>
                  <a:pt x="3776" y="3868"/>
                </a:lnTo>
                <a:lnTo>
                  <a:pt x="3780" y="3872"/>
                </a:lnTo>
                <a:lnTo>
                  <a:pt x="3782" y="3872"/>
                </a:lnTo>
                <a:lnTo>
                  <a:pt x="3786" y="3872"/>
                </a:lnTo>
                <a:lnTo>
                  <a:pt x="3788" y="3874"/>
                </a:lnTo>
                <a:lnTo>
                  <a:pt x="3790" y="3876"/>
                </a:lnTo>
                <a:lnTo>
                  <a:pt x="3790" y="3880"/>
                </a:lnTo>
                <a:lnTo>
                  <a:pt x="3786" y="3886"/>
                </a:lnTo>
                <a:lnTo>
                  <a:pt x="3782" y="3890"/>
                </a:lnTo>
                <a:lnTo>
                  <a:pt x="3780" y="3894"/>
                </a:lnTo>
                <a:lnTo>
                  <a:pt x="3780" y="3896"/>
                </a:lnTo>
                <a:lnTo>
                  <a:pt x="3786" y="3892"/>
                </a:lnTo>
                <a:lnTo>
                  <a:pt x="3792" y="3886"/>
                </a:lnTo>
                <a:lnTo>
                  <a:pt x="3796" y="3882"/>
                </a:lnTo>
                <a:lnTo>
                  <a:pt x="3796" y="3876"/>
                </a:lnTo>
                <a:lnTo>
                  <a:pt x="3796" y="3870"/>
                </a:lnTo>
                <a:lnTo>
                  <a:pt x="3794" y="3866"/>
                </a:lnTo>
                <a:lnTo>
                  <a:pt x="3792" y="3866"/>
                </a:lnTo>
                <a:lnTo>
                  <a:pt x="3788" y="3866"/>
                </a:lnTo>
                <a:lnTo>
                  <a:pt x="3780" y="3864"/>
                </a:lnTo>
                <a:close/>
                <a:moveTo>
                  <a:pt x="3708" y="3820"/>
                </a:moveTo>
                <a:lnTo>
                  <a:pt x="3708" y="3820"/>
                </a:lnTo>
                <a:lnTo>
                  <a:pt x="3708" y="3824"/>
                </a:lnTo>
                <a:lnTo>
                  <a:pt x="3714" y="3828"/>
                </a:lnTo>
                <a:lnTo>
                  <a:pt x="3718" y="3832"/>
                </a:lnTo>
                <a:lnTo>
                  <a:pt x="3720" y="3832"/>
                </a:lnTo>
                <a:lnTo>
                  <a:pt x="3720" y="3830"/>
                </a:lnTo>
                <a:lnTo>
                  <a:pt x="3718" y="3828"/>
                </a:lnTo>
                <a:lnTo>
                  <a:pt x="3712" y="3820"/>
                </a:lnTo>
                <a:lnTo>
                  <a:pt x="3710" y="3818"/>
                </a:lnTo>
                <a:lnTo>
                  <a:pt x="3708" y="3820"/>
                </a:lnTo>
                <a:close/>
                <a:moveTo>
                  <a:pt x="3724" y="3770"/>
                </a:moveTo>
                <a:lnTo>
                  <a:pt x="3724" y="3770"/>
                </a:lnTo>
                <a:lnTo>
                  <a:pt x="3720" y="3768"/>
                </a:lnTo>
                <a:lnTo>
                  <a:pt x="3720" y="3770"/>
                </a:lnTo>
                <a:lnTo>
                  <a:pt x="3722" y="3772"/>
                </a:lnTo>
                <a:lnTo>
                  <a:pt x="3724" y="3778"/>
                </a:lnTo>
                <a:lnTo>
                  <a:pt x="3730" y="3788"/>
                </a:lnTo>
                <a:lnTo>
                  <a:pt x="3732" y="3794"/>
                </a:lnTo>
                <a:lnTo>
                  <a:pt x="3730" y="3798"/>
                </a:lnTo>
                <a:lnTo>
                  <a:pt x="3730" y="3800"/>
                </a:lnTo>
                <a:lnTo>
                  <a:pt x="3734" y="3798"/>
                </a:lnTo>
                <a:lnTo>
                  <a:pt x="3736" y="3796"/>
                </a:lnTo>
                <a:lnTo>
                  <a:pt x="3736" y="3794"/>
                </a:lnTo>
                <a:lnTo>
                  <a:pt x="3732" y="3788"/>
                </a:lnTo>
                <a:lnTo>
                  <a:pt x="3730" y="3780"/>
                </a:lnTo>
                <a:lnTo>
                  <a:pt x="3724" y="3770"/>
                </a:lnTo>
                <a:close/>
                <a:moveTo>
                  <a:pt x="3748" y="3850"/>
                </a:moveTo>
                <a:lnTo>
                  <a:pt x="3748" y="3850"/>
                </a:lnTo>
                <a:lnTo>
                  <a:pt x="3754" y="3858"/>
                </a:lnTo>
                <a:lnTo>
                  <a:pt x="3756" y="3862"/>
                </a:lnTo>
                <a:lnTo>
                  <a:pt x="3756" y="3856"/>
                </a:lnTo>
                <a:lnTo>
                  <a:pt x="3750" y="3848"/>
                </a:lnTo>
                <a:lnTo>
                  <a:pt x="3748" y="3844"/>
                </a:lnTo>
                <a:lnTo>
                  <a:pt x="3748" y="3842"/>
                </a:lnTo>
                <a:lnTo>
                  <a:pt x="3744" y="3832"/>
                </a:lnTo>
                <a:lnTo>
                  <a:pt x="3740" y="3826"/>
                </a:lnTo>
                <a:lnTo>
                  <a:pt x="3736" y="3820"/>
                </a:lnTo>
                <a:lnTo>
                  <a:pt x="3734" y="3820"/>
                </a:lnTo>
                <a:lnTo>
                  <a:pt x="3736" y="3824"/>
                </a:lnTo>
                <a:lnTo>
                  <a:pt x="3742" y="3838"/>
                </a:lnTo>
                <a:lnTo>
                  <a:pt x="3744" y="3844"/>
                </a:lnTo>
                <a:lnTo>
                  <a:pt x="3742" y="3844"/>
                </a:lnTo>
                <a:lnTo>
                  <a:pt x="3742" y="3846"/>
                </a:lnTo>
                <a:lnTo>
                  <a:pt x="3748" y="3850"/>
                </a:lnTo>
                <a:close/>
                <a:moveTo>
                  <a:pt x="3494" y="4042"/>
                </a:moveTo>
                <a:lnTo>
                  <a:pt x="3494" y="4042"/>
                </a:lnTo>
                <a:lnTo>
                  <a:pt x="3502" y="4042"/>
                </a:lnTo>
                <a:lnTo>
                  <a:pt x="3506" y="4040"/>
                </a:lnTo>
                <a:lnTo>
                  <a:pt x="3506" y="4038"/>
                </a:lnTo>
                <a:lnTo>
                  <a:pt x="3504" y="4036"/>
                </a:lnTo>
                <a:lnTo>
                  <a:pt x="3500" y="4036"/>
                </a:lnTo>
                <a:lnTo>
                  <a:pt x="3496" y="4038"/>
                </a:lnTo>
                <a:lnTo>
                  <a:pt x="3494" y="4040"/>
                </a:lnTo>
                <a:lnTo>
                  <a:pt x="3494" y="4042"/>
                </a:lnTo>
                <a:close/>
                <a:moveTo>
                  <a:pt x="3432" y="3908"/>
                </a:moveTo>
                <a:lnTo>
                  <a:pt x="3432" y="3908"/>
                </a:lnTo>
                <a:lnTo>
                  <a:pt x="3428" y="3908"/>
                </a:lnTo>
                <a:lnTo>
                  <a:pt x="3426" y="3912"/>
                </a:lnTo>
                <a:lnTo>
                  <a:pt x="3426" y="3916"/>
                </a:lnTo>
                <a:lnTo>
                  <a:pt x="3426" y="3920"/>
                </a:lnTo>
                <a:lnTo>
                  <a:pt x="3428" y="3926"/>
                </a:lnTo>
                <a:lnTo>
                  <a:pt x="3432" y="3928"/>
                </a:lnTo>
                <a:lnTo>
                  <a:pt x="3438" y="3930"/>
                </a:lnTo>
                <a:lnTo>
                  <a:pt x="3444" y="3930"/>
                </a:lnTo>
                <a:lnTo>
                  <a:pt x="3448" y="3928"/>
                </a:lnTo>
                <a:lnTo>
                  <a:pt x="3448" y="3926"/>
                </a:lnTo>
                <a:lnTo>
                  <a:pt x="3446" y="3918"/>
                </a:lnTo>
                <a:lnTo>
                  <a:pt x="3440" y="3910"/>
                </a:lnTo>
                <a:lnTo>
                  <a:pt x="3436" y="3908"/>
                </a:lnTo>
                <a:lnTo>
                  <a:pt x="3432" y="3908"/>
                </a:lnTo>
                <a:close/>
                <a:moveTo>
                  <a:pt x="4328" y="4390"/>
                </a:moveTo>
                <a:lnTo>
                  <a:pt x="4328" y="4390"/>
                </a:lnTo>
                <a:lnTo>
                  <a:pt x="4326" y="4392"/>
                </a:lnTo>
                <a:lnTo>
                  <a:pt x="4324" y="4394"/>
                </a:lnTo>
                <a:lnTo>
                  <a:pt x="4324" y="4402"/>
                </a:lnTo>
                <a:lnTo>
                  <a:pt x="4326" y="4406"/>
                </a:lnTo>
                <a:lnTo>
                  <a:pt x="4328" y="4408"/>
                </a:lnTo>
                <a:lnTo>
                  <a:pt x="4332" y="4410"/>
                </a:lnTo>
                <a:lnTo>
                  <a:pt x="4338" y="4410"/>
                </a:lnTo>
                <a:lnTo>
                  <a:pt x="4340" y="4408"/>
                </a:lnTo>
                <a:lnTo>
                  <a:pt x="4340" y="4406"/>
                </a:lnTo>
                <a:lnTo>
                  <a:pt x="4338" y="4400"/>
                </a:lnTo>
                <a:lnTo>
                  <a:pt x="4334" y="4392"/>
                </a:lnTo>
                <a:lnTo>
                  <a:pt x="4330" y="4390"/>
                </a:lnTo>
                <a:lnTo>
                  <a:pt x="4328" y="4390"/>
                </a:lnTo>
                <a:close/>
                <a:moveTo>
                  <a:pt x="3606" y="3880"/>
                </a:moveTo>
                <a:lnTo>
                  <a:pt x="3606" y="3880"/>
                </a:lnTo>
                <a:lnTo>
                  <a:pt x="3610" y="3882"/>
                </a:lnTo>
                <a:lnTo>
                  <a:pt x="3614" y="3882"/>
                </a:lnTo>
                <a:lnTo>
                  <a:pt x="3616" y="3880"/>
                </a:lnTo>
                <a:lnTo>
                  <a:pt x="3614" y="3878"/>
                </a:lnTo>
                <a:lnTo>
                  <a:pt x="3604" y="3876"/>
                </a:lnTo>
                <a:lnTo>
                  <a:pt x="3602" y="3878"/>
                </a:lnTo>
                <a:lnTo>
                  <a:pt x="3606" y="3880"/>
                </a:lnTo>
                <a:close/>
                <a:moveTo>
                  <a:pt x="3620" y="3884"/>
                </a:moveTo>
                <a:lnTo>
                  <a:pt x="3620" y="3884"/>
                </a:lnTo>
                <a:lnTo>
                  <a:pt x="3618" y="3886"/>
                </a:lnTo>
                <a:lnTo>
                  <a:pt x="3620" y="3888"/>
                </a:lnTo>
                <a:lnTo>
                  <a:pt x="3630" y="3892"/>
                </a:lnTo>
                <a:lnTo>
                  <a:pt x="3632" y="3892"/>
                </a:lnTo>
                <a:lnTo>
                  <a:pt x="3628" y="3888"/>
                </a:lnTo>
                <a:lnTo>
                  <a:pt x="3624" y="3884"/>
                </a:lnTo>
                <a:lnTo>
                  <a:pt x="3620" y="3884"/>
                </a:lnTo>
                <a:close/>
                <a:moveTo>
                  <a:pt x="3838" y="4066"/>
                </a:moveTo>
                <a:lnTo>
                  <a:pt x="3838" y="4066"/>
                </a:lnTo>
                <a:lnTo>
                  <a:pt x="3838" y="4064"/>
                </a:lnTo>
                <a:lnTo>
                  <a:pt x="3836" y="4062"/>
                </a:lnTo>
                <a:lnTo>
                  <a:pt x="3828" y="4058"/>
                </a:lnTo>
                <a:lnTo>
                  <a:pt x="3822" y="4056"/>
                </a:lnTo>
                <a:lnTo>
                  <a:pt x="3818" y="4058"/>
                </a:lnTo>
                <a:lnTo>
                  <a:pt x="3818" y="4060"/>
                </a:lnTo>
                <a:lnTo>
                  <a:pt x="3820" y="4064"/>
                </a:lnTo>
                <a:lnTo>
                  <a:pt x="3826" y="4066"/>
                </a:lnTo>
                <a:lnTo>
                  <a:pt x="3834" y="4068"/>
                </a:lnTo>
                <a:lnTo>
                  <a:pt x="3836" y="4068"/>
                </a:lnTo>
                <a:lnTo>
                  <a:pt x="3838" y="4066"/>
                </a:lnTo>
                <a:close/>
                <a:moveTo>
                  <a:pt x="3986" y="4384"/>
                </a:moveTo>
                <a:lnTo>
                  <a:pt x="3986" y="4384"/>
                </a:lnTo>
                <a:lnTo>
                  <a:pt x="3982" y="4384"/>
                </a:lnTo>
                <a:lnTo>
                  <a:pt x="3984" y="4386"/>
                </a:lnTo>
                <a:lnTo>
                  <a:pt x="3986" y="4392"/>
                </a:lnTo>
                <a:lnTo>
                  <a:pt x="3992" y="4396"/>
                </a:lnTo>
                <a:lnTo>
                  <a:pt x="4000" y="4402"/>
                </a:lnTo>
                <a:lnTo>
                  <a:pt x="4000" y="4400"/>
                </a:lnTo>
                <a:lnTo>
                  <a:pt x="3998" y="4396"/>
                </a:lnTo>
                <a:lnTo>
                  <a:pt x="3994" y="4392"/>
                </a:lnTo>
                <a:lnTo>
                  <a:pt x="3992" y="4390"/>
                </a:lnTo>
                <a:lnTo>
                  <a:pt x="3990" y="4388"/>
                </a:lnTo>
                <a:lnTo>
                  <a:pt x="3988" y="4386"/>
                </a:lnTo>
                <a:lnTo>
                  <a:pt x="3986" y="4384"/>
                </a:lnTo>
                <a:close/>
                <a:moveTo>
                  <a:pt x="4018" y="4394"/>
                </a:moveTo>
                <a:lnTo>
                  <a:pt x="4018" y="4394"/>
                </a:lnTo>
                <a:lnTo>
                  <a:pt x="4018" y="4396"/>
                </a:lnTo>
                <a:lnTo>
                  <a:pt x="4020" y="4402"/>
                </a:lnTo>
                <a:lnTo>
                  <a:pt x="4020" y="4404"/>
                </a:lnTo>
                <a:lnTo>
                  <a:pt x="4022" y="4402"/>
                </a:lnTo>
                <a:lnTo>
                  <a:pt x="4024" y="4398"/>
                </a:lnTo>
                <a:lnTo>
                  <a:pt x="4024" y="4392"/>
                </a:lnTo>
                <a:lnTo>
                  <a:pt x="4022" y="4390"/>
                </a:lnTo>
                <a:lnTo>
                  <a:pt x="4020" y="4388"/>
                </a:lnTo>
                <a:lnTo>
                  <a:pt x="4016" y="4388"/>
                </a:lnTo>
                <a:lnTo>
                  <a:pt x="4014" y="4388"/>
                </a:lnTo>
                <a:lnTo>
                  <a:pt x="4014" y="4392"/>
                </a:lnTo>
                <a:lnTo>
                  <a:pt x="4018" y="4394"/>
                </a:lnTo>
                <a:close/>
                <a:moveTo>
                  <a:pt x="4194" y="4446"/>
                </a:moveTo>
                <a:lnTo>
                  <a:pt x="4194" y="4446"/>
                </a:lnTo>
                <a:lnTo>
                  <a:pt x="4192" y="4448"/>
                </a:lnTo>
                <a:lnTo>
                  <a:pt x="4190" y="4448"/>
                </a:lnTo>
                <a:lnTo>
                  <a:pt x="4186" y="4446"/>
                </a:lnTo>
                <a:lnTo>
                  <a:pt x="4182" y="4446"/>
                </a:lnTo>
                <a:lnTo>
                  <a:pt x="4180" y="4446"/>
                </a:lnTo>
                <a:lnTo>
                  <a:pt x="4178" y="4450"/>
                </a:lnTo>
                <a:lnTo>
                  <a:pt x="4178" y="4452"/>
                </a:lnTo>
                <a:lnTo>
                  <a:pt x="4180" y="4454"/>
                </a:lnTo>
                <a:lnTo>
                  <a:pt x="4186" y="4454"/>
                </a:lnTo>
                <a:lnTo>
                  <a:pt x="4194" y="4456"/>
                </a:lnTo>
                <a:lnTo>
                  <a:pt x="4198" y="4456"/>
                </a:lnTo>
                <a:lnTo>
                  <a:pt x="4202" y="4454"/>
                </a:lnTo>
                <a:lnTo>
                  <a:pt x="4204" y="4448"/>
                </a:lnTo>
                <a:lnTo>
                  <a:pt x="4202" y="4444"/>
                </a:lnTo>
                <a:lnTo>
                  <a:pt x="4198" y="4444"/>
                </a:lnTo>
                <a:lnTo>
                  <a:pt x="4194" y="4446"/>
                </a:lnTo>
                <a:close/>
                <a:moveTo>
                  <a:pt x="4316" y="4544"/>
                </a:moveTo>
                <a:lnTo>
                  <a:pt x="4316" y="4544"/>
                </a:lnTo>
                <a:lnTo>
                  <a:pt x="4316" y="4546"/>
                </a:lnTo>
                <a:lnTo>
                  <a:pt x="4318" y="4546"/>
                </a:lnTo>
                <a:lnTo>
                  <a:pt x="4320" y="4542"/>
                </a:lnTo>
                <a:lnTo>
                  <a:pt x="4320" y="4540"/>
                </a:lnTo>
                <a:lnTo>
                  <a:pt x="4318" y="4540"/>
                </a:lnTo>
                <a:lnTo>
                  <a:pt x="4316" y="4544"/>
                </a:lnTo>
                <a:close/>
                <a:moveTo>
                  <a:pt x="4310" y="4554"/>
                </a:moveTo>
                <a:lnTo>
                  <a:pt x="4310" y="4554"/>
                </a:lnTo>
                <a:lnTo>
                  <a:pt x="4312" y="4556"/>
                </a:lnTo>
                <a:lnTo>
                  <a:pt x="4316" y="4552"/>
                </a:lnTo>
                <a:lnTo>
                  <a:pt x="4318" y="4548"/>
                </a:lnTo>
                <a:lnTo>
                  <a:pt x="4318" y="4546"/>
                </a:lnTo>
                <a:lnTo>
                  <a:pt x="4316" y="4548"/>
                </a:lnTo>
                <a:lnTo>
                  <a:pt x="4314" y="4550"/>
                </a:lnTo>
                <a:lnTo>
                  <a:pt x="4310" y="4554"/>
                </a:lnTo>
                <a:close/>
                <a:moveTo>
                  <a:pt x="4316" y="4558"/>
                </a:moveTo>
                <a:lnTo>
                  <a:pt x="4316" y="4558"/>
                </a:lnTo>
                <a:lnTo>
                  <a:pt x="4312" y="4558"/>
                </a:lnTo>
                <a:lnTo>
                  <a:pt x="4310" y="4562"/>
                </a:lnTo>
                <a:lnTo>
                  <a:pt x="4308" y="4564"/>
                </a:lnTo>
                <a:lnTo>
                  <a:pt x="4308" y="4566"/>
                </a:lnTo>
                <a:lnTo>
                  <a:pt x="4314" y="4568"/>
                </a:lnTo>
                <a:lnTo>
                  <a:pt x="4316" y="4566"/>
                </a:lnTo>
                <a:lnTo>
                  <a:pt x="4318" y="4562"/>
                </a:lnTo>
                <a:lnTo>
                  <a:pt x="4318" y="4560"/>
                </a:lnTo>
                <a:lnTo>
                  <a:pt x="4316" y="4558"/>
                </a:lnTo>
                <a:close/>
                <a:moveTo>
                  <a:pt x="4306" y="4570"/>
                </a:moveTo>
                <a:lnTo>
                  <a:pt x="4306" y="4570"/>
                </a:lnTo>
                <a:lnTo>
                  <a:pt x="4304" y="4572"/>
                </a:lnTo>
                <a:lnTo>
                  <a:pt x="4306" y="4572"/>
                </a:lnTo>
                <a:lnTo>
                  <a:pt x="4310" y="4574"/>
                </a:lnTo>
                <a:lnTo>
                  <a:pt x="4312" y="4572"/>
                </a:lnTo>
                <a:lnTo>
                  <a:pt x="4314" y="4570"/>
                </a:lnTo>
                <a:lnTo>
                  <a:pt x="4312" y="4570"/>
                </a:lnTo>
                <a:lnTo>
                  <a:pt x="4306" y="4570"/>
                </a:lnTo>
                <a:close/>
                <a:moveTo>
                  <a:pt x="4322" y="4564"/>
                </a:moveTo>
                <a:lnTo>
                  <a:pt x="4322" y="4564"/>
                </a:lnTo>
                <a:lnTo>
                  <a:pt x="4320" y="4564"/>
                </a:lnTo>
                <a:lnTo>
                  <a:pt x="4318" y="4566"/>
                </a:lnTo>
                <a:lnTo>
                  <a:pt x="4318" y="4568"/>
                </a:lnTo>
                <a:lnTo>
                  <a:pt x="4322" y="4566"/>
                </a:lnTo>
                <a:lnTo>
                  <a:pt x="4322" y="4564"/>
                </a:lnTo>
                <a:close/>
                <a:moveTo>
                  <a:pt x="4320" y="4550"/>
                </a:moveTo>
                <a:lnTo>
                  <a:pt x="4320" y="4550"/>
                </a:lnTo>
                <a:lnTo>
                  <a:pt x="4316" y="4550"/>
                </a:lnTo>
                <a:lnTo>
                  <a:pt x="4316" y="4552"/>
                </a:lnTo>
                <a:lnTo>
                  <a:pt x="4316" y="4556"/>
                </a:lnTo>
                <a:lnTo>
                  <a:pt x="4320" y="4554"/>
                </a:lnTo>
                <a:lnTo>
                  <a:pt x="4320" y="4552"/>
                </a:lnTo>
                <a:lnTo>
                  <a:pt x="4320" y="4550"/>
                </a:lnTo>
                <a:close/>
                <a:moveTo>
                  <a:pt x="4334" y="4434"/>
                </a:moveTo>
                <a:lnTo>
                  <a:pt x="4334" y="4434"/>
                </a:lnTo>
                <a:lnTo>
                  <a:pt x="4334" y="4432"/>
                </a:lnTo>
                <a:lnTo>
                  <a:pt x="4330" y="4432"/>
                </a:lnTo>
                <a:lnTo>
                  <a:pt x="4324" y="4436"/>
                </a:lnTo>
                <a:lnTo>
                  <a:pt x="4322" y="4442"/>
                </a:lnTo>
                <a:lnTo>
                  <a:pt x="4326" y="4442"/>
                </a:lnTo>
                <a:lnTo>
                  <a:pt x="4332" y="4438"/>
                </a:lnTo>
                <a:lnTo>
                  <a:pt x="4334" y="4434"/>
                </a:lnTo>
                <a:close/>
                <a:moveTo>
                  <a:pt x="4296" y="4460"/>
                </a:moveTo>
                <a:lnTo>
                  <a:pt x="4296" y="4460"/>
                </a:lnTo>
                <a:lnTo>
                  <a:pt x="4288" y="4462"/>
                </a:lnTo>
                <a:lnTo>
                  <a:pt x="4288" y="4464"/>
                </a:lnTo>
                <a:lnTo>
                  <a:pt x="4290" y="4466"/>
                </a:lnTo>
                <a:lnTo>
                  <a:pt x="4294" y="4470"/>
                </a:lnTo>
                <a:lnTo>
                  <a:pt x="4296" y="4472"/>
                </a:lnTo>
                <a:lnTo>
                  <a:pt x="4296" y="4476"/>
                </a:lnTo>
                <a:lnTo>
                  <a:pt x="4296" y="4482"/>
                </a:lnTo>
                <a:lnTo>
                  <a:pt x="4294" y="4486"/>
                </a:lnTo>
                <a:lnTo>
                  <a:pt x="4282" y="4492"/>
                </a:lnTo>
                <a:lnTo>
                  <a:pt x="4278" y="4496"/>
                </a:lnTo>
                <a:lnTo>
                  <a:pt x="4280" y="4498"/>
                </a:lnTo>
                <a:lnTo>
                  <a:pt x="4300" y="4496"/>
                </a:lnTo>
                <a:lnTo>
                  <a:pt x="4308" y="4496"/>
                </a:lnTo>
                <a:lnTo>
                  <a:pt x="4314" y="4492"/>
                </a:lnTo>
                <a:lnTo>
                  <a:pt x="4316" y="4488"/>
                </a:lnTo>
                <a:lnTo>
                  <a:pt x="4316" y="4482"/>
                </a:lnTo>
                <a:lnTo>
                  <a:pt x="4314" y="4472"/>
                </a:lnTo>
                <a:lnTo>
                  <a:pt x="4314" y="4468"/>
                </a:lnTo>
                <a:lnTo>
                  <a:pt x="4316" y="4464"/>
                </a:lnTo>
                <a:lnTo>
                  <a:pt x="4320" y="4460"/>
                </a:lnTo>
                <a:lnTo>
                  <a:pt x="4316" y="4458"/>
                </a:lnTo>
                <a:lnTo>
                  <a:pt x="4296" y="4460"/>
                </a:lnTo>
                <a:close/>
                <a:moveTo>
                  <a:pt x="4290" y="4390"/>
                </a:moveTo>
                <a:lnTo>
                  <a:pt x="4290" y="4390"/>
                </a:lnTo>
                <a:lnTo>
                  <a:pt x="4286" y="4392"/>
                </a:lnTo>
                <a:lnTo>
                  <a:pt x="4284" y="4396"/>
                </a:lnTo>
                <a:lnTo>
                  <a:pt x="4284" y="4400"/>
                </a:lnTo>
                <a:lnTo>
                  <a:pt x="4288" y="4400"/>
                </a:lnTo>
                <a:lnTo>
                  <a:pt x="4290" y="4398"/>
                </a:lnTo>
                <a:lnTo>
                  <a:pt x="4292" y="4394"/>
                </a:lnTo>
                <a:lnTo>
                  <a:pt x="4292" y="4390"/>
                </a:lnTo>
                <a:lnTo>
                  <a:pt x="4290" y="4390"/>
                </a:lnTo>
                <a:close/>
                <a:moveTo>
                  <a:pt x="4308" y="4332"/>
                </a:moveTo>
                <a:lnTo>
                  <a:pt x="4308" y="4332"/>
                </a:lnTo>
                <a:lnTo>
                  <a:pt x="4306" y="4332"/>
                </a:lnTo>
                <a:lnTo>
                  <a:pt x="4304" y="4336"/>
                </a:lnTo>
                <a:lnTo>
                  <a:pt x="4304" y="4340"/>
                </a:lnTo>
                <a:lnTo>
                  <a:pt x="4306" y="4344"/>
                </a:lnTo>
                <a:lnTo>
                  <a:pt x="4308" y="4344"/>
                </a:lnTo>
                <a:lnTo>
                  <a:pt x="4310" y="4340"/>
                </a:lnTo>
                <a:lnTo>
                  <a:pt x="4310" y="4336"/>
                </a:lnTo>
                <a:lnTo>
                  <a:pt x="4308" y="4332"/>
                </a:lnTo>
                <a:close/>
                <a:moveTo>
                  <a:pt x="4316" y="4300"/>
                </a:moveTo>
                <a:lnTo>
                  <a:pt x="4316" y="4300"/>
                </a:lnTo>
                <a:lnTo>
                  <a:pt x="4314" y="4302"/>
                </a:lnTo>
                <a:lnTo>
                  <a:pt x="4312" y="4306"/>
                </a:lnTo>
                <a:lnTo>
                  <a:pt x="4312" y="4312"/>
                </a:lnTo>
                <a:lnTo>
                  <a:pt x="4314" y="4316"/>
                </a:lnTo>
                <a:lnTo>
                  <a:pt x="4318" y="4316"/>
                </a:lnTo>
                <a:lnTo>
                  <a:pt x="4320" y="4314"/>
                </a:lnTo>
                <a:lnTo>
                  <a:pt x="4322" y="4308"/>
                </a:lnTo>
                <a:lnTo>
                  <a:pt x="4322" y="4304"/>
                </a:lnTo>
                <a:lnTo>
                  <a:pt x="4320" y="4300"/>
                </a:lnTo>
                <a:lnTo>
                  <a:pt x="4320" y="4298"/>
                </a:lnTo>
                <a:lnTo>
                  <a:pt x="4316" y="4300"/>
                </a:lnTo>
                <a:close/>
                <a:moveTo>
                  <a:pt x="4296" y="4230"/>
                </a:moveTo>
                <a:lnTo>
                  <a:pt x="4296" y="4230"/>
                </a:lnTo>
                <a:lnTo>
                  <a:pt x="4298" y="4236"/>
                </a:lnTo>
                <a:lnTo>
                  <a:pt x="4300" y="4240"/>
                </a:lnTo>
                <a:lnTo>
                  <a:pt x="4300" y="4242"/>
                </a:lnTo>
                <a:lnTo>
                  <a:pt x="4304" y="4242"/>
                </a:lnTo>
                <a:lnTo>
                  <a:pt x="4304" y="4238"/>
                </a:lnTo>
                <a:lnTo>
                  <a:pt x="4304" y="4232"/>
                </a:lnTo>
                <a:lnTo>
                  <a:pt x="4304" y="4226"/>
                </a:lnTo>
                <a:lnTo>
                  <a:pt x="4300" y="4222"/>
                </a:lnTo>
                <a:lnTo>
                  <a:pt x="4296" y="4222"/>
                </a:lnTo>
                <a:lnTo>
                  <a:pt x="4296" y="4224"/>
                </a:lnTo>
                <a:lnTo>
                  <a:pt x="4296" y="4228"/>
                </a:lnTo>
                <a:lnTo>
                  <a:pt x="4296" y="4230"/>
                </a:lnTo>
                <a:close/>
                <a:moveTo>
                  <a:pt x="4370" y="4338"/>
                </a:moveTo>
                <a:lnTo>
                  <a:pt x="4370" y="4338"/>
                </a:lnTo>
                <a:lnTo>
                  <a:pt x="4370" y="4344"/>
                </a:lnTo>
                <a:lnTo>
                  <a:pt x="4372" y="4348"/>
                </a:lnTo>
                <a:lnTo>
                  <a:pt x="4374" y="4350"/>
                </a:lnTo>
                <a:lnTo>
                  <a:pt x="4378" y="4348"/>
                </a:lnTo>
                <a:lnTo>
                  <a:pt x="4378" y="4344"/>
                </a:lnTo>
                <a:lnTo>
                  <a:pt x="4378" y="4342"/>
                </a:lnTo>
                <a:lnTo>
                  <a:pt x="4374" y="4338"/>
                </a:lnTo>
                <a:lnTo>
                  <a:pt x="4372" y="4334"/>
                </a:lnTo>
                <a:lnTo>
                  <a:pt x="4370" y="4336"/>
                </a:lnTo>
                <a:lnTo>
                  <a:pt x="4370" y="4338"/>
                </a:lnTo>
                <a:close/>
                <a:moveTo>
                  <a:pt x="4316" y="4280"/>
                </a:moveTo>
                <a:lnTo>
                  <a:pt x="4316" y="4280"/>
                </a:lnTo>
                <a:lnTo>
                  <a:pt x="4320" y="4280"/>
                </a:lnTo>
                <a:lnTo>
                  <a:pt x="4320" y="4282"/>
                </a:lnTo>
                <a:lnTo>
                  <a:pt x="4320" y="4284"/>
                </a:lnTo>
                <a:lnTo>
                  <a:pt x="4322" y="4284"/>
                </a:lnTo>
                <a:lnTo>
                  <a:pt x="4324" y="4280"/>
                </a:lnTo>
                <a:lnTo>
                  <a:pt x="4324" y="4276"/>
                </a:lnTo>
                <a:lnTo>
                  <a:pt x="4322" y="4270"/>
                </a:lnTo>
                <a:lnTo>
                  <a:pt x="4316" y="4264"/>
                </a:lnTo>
                <a:lnTo>
                  <a:pt x="4312" y="4260"/>
                </a:lnTo>
                <a:lnTo>
                  <a:pt x="4308" y="4258"/>
                </a:lnTo>
                <a:lnTo>
                  <a:pt x="4306" y="4262"/>
                </a:lnTo>
                <a:lnTo>
                  <a:pt x="4308" y="4266"/>
                </a:lnTo>
                <a:lnTo>
                  <a:pt x="4310" y="4270"/>
                </a:lnTo>
                <a:lnTo>
                  <a:pt x="4310" y="4274"/>
                </a:lnTo>
                <a:lnTo>
                  <a:pt x="4312" y="4278"/>
                </a:lnTo>
                <a:lnTo>
                  <a:pt x="4316" y="4280"/>
                </a:lnTo>
                <a:close/>
                <a:moveTo>
                  <a:pt x="4284" y="4188"/>
                </a:moveTo>
                <a:lnTo>
                  <a:pt x="4284" y="4188"/>
                </a:lnTo>
                <a:lnTo>
                  <a:pt x="4284" y="4196"/>
                </a:lnTo>
                <a:lnTo>
                  <a:pt x="4284" y="4200"/>
                </a:lnTo>
                <a:lnTo>
                  <a:pt x="4288" y="4204"/>
                </a:lnTo>
                <a:lnTo>
                  <a:pt x="4292" y="4204"/>
                </a:lnTo>
                <a:lnTo>
                  <a:pt x="4292" y="4202"/>
                </a:lnTo>
                <a:lnTo>
                  <a:pt x="4292" y="4200"/>
                </a:lnTo>
                <a:lnTo>
                  <a:pt x="4292" y="4194"/>
                </a:lnTo>
                <a:lnTo>
                  <a:pt x="4290" y="4190"/>
                </a:lnTo>
                <a:lnTo>
                  <a:pt x="4288" y="4186"/>
                </a:lnTo>
                <a:lnTo>
                  <a:pt x="4286" y="4186"/>
                </a:lnTo>
                <a:lnTo>
                  <a:pt x="4284" y="4186"/>
                </a:lnTo>
                <a:lnTo>
                  <a:pt x="4284" y="4188"/>
                </a:lnTo>
                <a:close/>
                <a:moveTo>
                  <a:pt x="4294" y="4192"/>
                </a:moveTo>
                <a:lnTo>
                  <a:pt x="4294" y="4192"/>
                </a:lnTo>
                <a:lnTo>
                  <a:pt x="4296" y="4194"/>
                </a:lnTo>
                <a:lnTo>
                  <a:pt x="4300" y="4192"/>
                </a:lnTo>
                <a:lnTo>
                  <a:pt x="4304" y="4192"/>
                </a:lnTo>
                <a:lnTo>
                  <a:pt x="4306" y="4192"/>
                </a:lnTo>
                <a:lnTo>
                  <a:pt x="4308" y="4192"/>
                </a:lnTo>
                <a:lnTo>
                  <a:pt x="4308" y="4190"/>
                </a:lnTo>
                <a:lnTo>
                  <a:pt x="4306" y="4188"/>
                </a:lnTo>
                <a:lnTo>
                  <a:pt x="4304" y="4188"/>
                </a:lnTo>
                <a:lnTo>
                  <a:pt x="4302" y="4186"/>
                </a:lnTo>
                <a:lnTo>
                  <a:pt x="4300" y="4184"/>
                </a:lnTo>
                <a:lnTo>
                  <a:pt x="4298" y="4180"/>
                </a:lnTo>
                <a:lnTo>
                  <a:pt x="4296" y="4178"/>
                </a:lnTo>
                <a:lnTo>
                  <a:pt x="4294" y="4180"/>
                </a:lnTo>
                <a:lnTo>
                  <a:pt x="4294" y="4182"/>
                </a:lnTo>
                <a:lnTo>
                  <a:pt x="4294" y="4186"/>
                </a:lnTo>
                <a:lnTo>
                  <a:pt x="4294" y="4188"/>
                </a:lnTo>
                <a:lnTo>
                  <a:pt x="4292" y="4188"/>
                </a:lnTo>
                <a:lnTo>
                  <a:pt x="4294" y="4192"/>
                </a:lnTo>
                <a:close/>
                <a:moveTo>
                  <a:pt x="4306" y="4210"/>
                </a:moveTo>
                <a:lnTo>
                  <a:pt x="4306" y="4210"/>
                </a:lnTo>
                <a:lnTo>
                  <a:pt x="4306" y="4208"/>
                </a:lnTo>
                <a:lnTo>
                  <a:pt x="4306" y="4206"/>
                </a:lnTo>
                <a:lnTo>
                  <a:pt x="4306" y="4204"/>
                </a:lnTo>
                <a:lnTo>
                  <a:pt x="4304" y="4204"/>
                </a:lnTo>
                <a:lnTo>
                  <a:pt x="4302" y="4206"/>
                </a:lnTo>
                <a:lnTo>
                  <a:pt x="4302" y="4208"/>
                </a:lnTo>
                <a:lnTo>
                  <a:pt x="4304" y="4208"/>
                </a:lnTo>
                <a:lnTo>
                  <a:pt x="4306" y="4210"/>
                </a:lnTo>
                <a:close/>
                <a:moveTo>
                  <a:pt x="4108" y="4082"/>
                </a:moveTo>
                <a:lnTo>
                  <a:pt x="4108" y="4082"/>
                </a:lnTo>
                <a:lnTo>
                  <a:pt x="4088" y="4080"/>
                </a:lnTo>
                <a:lnTo>
                  <a:pt x="4074" y="4080"/>
                </a:lnTo>
                <a:lnTo>
                  <a:pt x="4070" y="4082"/>
                </a:lnTo>
                <a:lnTo>
                  <a:pt x="4066" y="4086"/>
                </a:lnTo>
                <a:lnTo>
                  <a:pt x="4066" y="4090"/>
                </a:lnTo>
                <a:lnTo>
                  <a:pt x="4066" y="4098"/>
                </a:lnTo>
                <a:lnTo>
                  <a:pt x="4066" y="4104"/>
                </a:lnTo>
                <a:lnTo>
                  <a:pt x="4068" y="4106"/>
                </a:lnTo>
                <a:lnTo>
                  <a:pt x="4072" y="4108"/>
                </a:lnTo>
                <a:lnTo>
                  <a:pt x="4082" y="4106"/>
                </a:lnTo>
                <a:lnTo>
                  <a:pt x="4094" y="4106"/>
                </a:lnTo>
                <a:lnTo>
                  <a:pt x="4098" y="4106"/>
                </a:lnTo>
                <a:lnTo>
                  <a:pt x="4104" y="4108"/>
                </a:lnTo>
                <a:lnTo>
                  <a:pt x="4114" y="4106"/>
                </a:lnTo>
                <a:lnTo>
                  <a:pt x="4124" y="4100"/>
                </a:lnTo>
                <a:lnTo>
                  <a:pt x="4128" y="4096"/>
                </a:lnTo>
                <a:lnTo>
                  <a:pt x="4130" y="4092"/>
                </a:lnTo>
                <a:lnTo>
                  <a:pt x="4128" y="4088"/>
                </a:lnTo>
                <a:lnTo>
                  <a:pt x="4124" y="4086"/>
                </a:lnTo>
                <a:lnTo>
                  <a:pt x="4118" y="4084"/>
                </a:lnTo>
                <a:lnTo>
                  <a:pt x="4108" y="4082"/>
                </a:lnTo>
                <a:close/>
                <a:moveTo>
                  <a:pt x="4132" y="4100"/>
                </a:moveTo>
                <a:lnTo>
                  <a:pt x="4132" y="4100"/>
                </a:lnTo>
                <a:lnTo>
                  <a:pt x="4134" y="4100"/>
                </a:lnTo>
                <a:lnTo>
                  <a:pt x="4138" y="4100"/>
                </a:lnTo>
                <a:lnTo>
                  <a:pt x="4142" y="4098"/>
                </a:lnTo>
                <a:lnTo>
                  <a:pt x="4142" y="4096"/>
                </a:lnTo>
                <a:lnTo>
                  <a:pt x="4140" y="4096"/>
                </a:lnTo>
                <a:lnTo>
                  <a:pt x="4136" y="4096"/>
                </a:lnTo>
                <a:lnTo>
                  <a:pt x="4132" y="4098"/>
                </a:lnTo>
                <a:lnTo>
                  <a:pt x="4132" y="4100"/>
                </a:lnTo>
                <a:close/>
                <a:moveTo>
                  <a:pt x="4158" y="4118"/>
                </a:moveTo>
                <a:lnTo>
                  <a:pt x="4158" y="4118"/>
                </a:lnTo>
                <a:lnTo>
                  <a:pt x="4158" y="4120"/>
                </a:lnTo>
                <a:lnTo>
                  <a:pt x="4160" y="4120"/>
                </a:lnTo>
                <a:lnTo>
                  <a:pt x="4166" y="4118"/>
                </a:lnTo>
                <a:lnTo>
                  <a:pt x="4170" y="4116"/>
                </a:lnTo>
                <a:lnTo>
                  <a:pt x="4170" y="4114"/>
                </a:lnTo>
                <a:lnTo>
                  <a:pt x="4162" y="4114"/>
                </a:lnTo>
                <a:lnTo>
                  <a:pt x="4158" y="4116"/>
                </a:lnTo>
                <a:lnTo>
                  <a:pt x="4158" y="4118"/>
                </a:lnTo>
                <a:close/>
                <a:moveTo>
                  <a:pt x="4228" y="4096"/>
                </a:moveTo>
                <a:lnTo>
                  <a:pt x="4228" y="4096"/>
                </a:lnTo>
                <a:lnTo>
                  <a:pt x="4230" y="4096"/>
                </a:lnTo>
                <a:lnTo>
                  <a:pt x="4232" y="4096"/>
                </a:lnTo>
                <a:lnTo>
                  <a:pt x="4234" y="4094"/>
                </a:lnTo>
                <a:lnTo>
                  <a:pt x="4236" y="4090"/>
                </a:lnTo>
                <a:lnTo>
                  <a:pt x="4234" y="4090"/>
                </a:lnTo>
                <a:lnTo>
                  <a:pt x="4232" y="4090"/>
                </a:lnTo>
                <a:lnTo>
                  <a:pt x="4228" y="4094"/>
                </a:lnTo>
                <a:lnTo>
                  <a:pt x="4228" y="4096"/>
                </a:lnTo>
                <a:close/>
                <a:moveTo>
                  <a:pt x="4232" y="4104"/>
                </a:moveTo>
                <a:lnTo>
                  <a:pt x="4232" y="4104"/>
                </a:lnTo>
                <a:lnTo>
                  <a:pt x="4234" y="4104"/>
                </a:lnTo>
                <a:lnTo>
                  <a:pt x="4234" y="4102"/>
                </a:lnTo>
                <a:lnTo>
                  <a:pt x="4234" y="4100"/>
                </a:lnTo>
                <a:lnTo>
                  <a:pt x="4234" y="4098"/>
                </a:lnTo>
                <a:lnTo>
                  <a:pt x="4232" y="4098"/>
                </a:lnTo>
                <a:lnTo>
                  <a:pt x="4230" y="4100"/>
                </a:lnTo>
                <a:lnTo>
                  <a:pt x="4230" y="4102"/>
                </a:lnTo>
                <a:lnTo>
                  <a:pt x="4232" y="4104"/>
                </a:lnTo>
                <a:close/>
                <a:moveTo>
                  <a:pt x="4266" y="4164"/>
                </a:moveTo>
                <a:lnTo>
                  <a:pt x="4266" y="4164"/>
                </a:lnTo>
                <a:lnTo>
                  <a:pt x="4266" y="4166"/>
                </a:lnTo>
                <a:lnTo>
                  <a:pt x="4264" y="4168"/>
                </a:lnTo>
                <a:lnTo>
                  <a:pt x="4266" y="4170"/>
                </a:lnTo>
                <a:lnTo>
                  <a:pt x="4268" y="4170"/>
                </a:lnTo>
                <a:lnTo>
                  <a:pt x="4268" y="4166"/>
                </a:lnTo>
                <a:lnTo>
                  <a:pt x="4268" y="4164"/>
                </a:lnTo>
                <a:lnTo>
                  <a:pt x="4266" y="4164"/>
                </a:lnTo>
                <a:close/>
                <a:moveTo>
                  <a:pt x="4250" y="4144"/>
                </a:moveTo>
                <a:lnTo>
                  <a:pt x="4250" y="4144"/>
                </a:lnTo>
                <a:lnTo>
                  <a:pt x="4250" y="4148"/>
                </a:lnTo>
                <a:lnTo>
                  <a:pt x="4252" y="4148"/>
                </a:lnTo>
                <a:lnTo>
                  <a:pt x="4254" y="4148"/>
                </a:lnTo>
                <a:lnTo>
                  <a:pt x="4254" y="4146"/>
                </a:lnTo>
                <a:lnTo>
                  <a:pt x="4254" y="4144"/>
                </a:lnTo>
                <a:lnTo>
                  <a:pt x="4252" y="4144"/>
                </a:lnTo>
                <a:lnTo>
                  <a:pt x="4250" y="4144"/>
                </a:lnTo>
                <a:close/>
                <a:moveTo>
                  <a:pt x="4242" y="4134"/>
                </a:moveTo>
                <a:lnTo>
                  <a:pt x="4242" y="4134"/>
                </a:lnTo>
                <a:lnTo>
                  <a:pt x="4242" y="4138"/>
                </a:lnTo>
                <a:lnTo>
                  <a:pt x="4244" y="4140"/>
                </a:lnTo>
                <a:lnTo>
                  <a:pt x="4246" y="4142"/>
                </a:lnTo>
                <a:lnTo>
                  <a:pt x="4248" y="4140"/>
                </a:lnTo>
                <a:lnTo>
                  <a:pt x="4248" y="4138"/>
                </a:lnTo>
                <a:lnTo>
                  <a:pt x="4246" y="4134"/>
                </a:lnTo>
                <a:lnTo>
                  <a:pt x="4242" y="4134"/>
                </a:lnTo>
                <a:close/>
                <a:moveTo>
                  <a:pt x="4282" y="4154"/>
                </a:moveTo>
                <a:lnTo>
                  <a:pt x="4282" y="4154"/>
                </a:lnTo>
                <a:lnTo>
                  <a:pt x="4286" y="4154"/>
                </a:lnTo>
                <a:lnTo>
                  <a:pt x="4288" y="4152"/>
                </a:lnTo>
                <a:lnTo>
                  <a:pt x="4288" y="4150"/>
                </a:lnTo>
                <a:lnTo>
                  <a:pt x="4286" y="4146"/>
                </a:lnTo>
                <a:lnTo>
                  <a:pt x="4282" y="4146"/>
                </a:lnTo>
                <a:lnTo>
                  <a:pt x="4280" y="4148"/>
                </a:lnTo>
                <a:lnTo>
                  <a:pt x="4280" y="4152"/>
                </a:lnTo>
                <a:lnTo>
                  <a:pt x="4282" y="4154"/>
                </a:lnTo>
                <a:close/>
                <a:moveTo>
                  <a:pt x="4284" y="4126"/>
                </a:moveTo>
                <a:lnTo>
                  <a:pt x="4284" y="4126"/>
                </a:lnTo>
                <a:lnTo>
                  <a:pt x="4286" y="4124"/>
                </a:lnTo>
                <a:lnTo>
                  <a:pt x="4286" y="4122"/>
                </a:lnTo>
                <a:lnTo>
                  <a:pt x="4284" y="4118"/>
                </a:lnTo>
                <a:lnTo>
                  <a:pt x="4282" y="4118"/>
                </a:lnTo>
                <a:lnTo>
                  <a:pt x="4280" y="4120"/>
                </a:lnTo>
                <a:lnTo>
                  <a:pt x="4280" y="4124"/>
                </a:lnTo>
                <a:lnTo>
                  <a:pt x="4284" y="4126"/>
                </a:lnTo>
                <a:close/>
                <a:moveTo>
                  <a:pt x="1780" y="2486"/>
                </a:moveTo>
                <a:lnTo>
                  <a:pt x="1780" y="2486"/>
                </a:lnTo>
                <a:lnTo>
                  <a:pt x="1790" y="2488"/>
                </a:lnTo>
                <a:lnTo>
                  <a:pt x="1794" y="2486"/>
                </a:lnTo>
                <a:lnTo>
                  <a:pt x="1796" y="2484"/>
                </a:lnTo>
                <a:lnTo>
                  <a:pt x="1800" y="2484"/>
                </a:lnTo>
                <a:lnTo>
                  <a:pt x="1802" y="2484"/>
                </a:lnTo>
                <a:lnTo>
                  <a:pt x="1802" y="2480"/>
                </a:lnTo>
                <a:lnTo>
                  <a:pt x="1800" y="2474"/>
                </a:lnTo>
                <a:lnTo>
                  <a:pt x="1796" y="2470"/>
                </a:lnTo>
                <a:lnTo>
                  <a:pt x="1794" y="2466"/>
                </a:lnTo>
                <a:lnTo>
                  <a:pt x="1794" y="2464"/>
                </a:lnTo>
                <a:lnTo>
                  <a:pt x="1792" y="2460"/>
                </a:lnTo>
                <a:lnTo>
                  <a:pt x="1788" y="2456"/>
                </a:lnTo>
                <a:lnTo>
                  <a:pt x="1782" y="2448"/>
                </a:lnTo>
                <a:lnTo>
                  <a:pt x="1778" y="2440"/>
                </a:lnTo>
                <a:lnTo>
                  <a:pt x="1774" y="2434"/>
                </a:lnTo>
                <a:lnTo>
                  <a:pt x="1770" y="2430"/>
                </a:lnTo>
                <a:lnTo>
                  <a:pt x="1766" y="2428"/>
                </a:lnTo>
                <a:lnTo>
                  <a:pt x="1754" y="2426"/>
                </a:lnTo>
                <a:lnTo>
                  <a:pt x="1744" y="2420"/>
                </a:lnTo>
                <a:lnTo>
                  <a:pt x="1738" y="2414"/>
                </a:lnTo>
                <a:lnTo>
                  <a:pt x="1738" y="2412"/>
                </a:lnTo>
                <a:lnTo>
                  <a:pt x="1738" y="2408"/>
                </a:lnTo>
                <a:lnTo>
                  <a:pt x="1740" y="2406"/>
                </a:lnTo>
                <a:lnTo>
                  <a:pt x="1738" y="2404"/>
                </a:lnTo>
                <a:lnTo>
                  <a:pt x="1732" y="2398"/>
                </a:lnTo>
                <a:lnTo>
                  <a:pt x="1724" y="2390"/>
                </a:lnTo>
                <a:lnTo>
                  <a:pt x="1720" y="2384"/>
                </a:lnTo>
                <a:lnTo>
                  <a:pt x="1716" y="2376"/>
                </a:lnTo>
                <a:lnTo>
                  <a:pt x="1712" y="2372"/>
                </a:lnTo>
                <a:lnTo>
                  <a:pt x="1704" y="2368"/>
                </a:lnTo>
                <a:lnTo>
                  <a:pt x="1680" y="2362"/>
                </a:lnTo>
                <a:lnTo>
                  <a:pt x="1656" y="2356"/>
                </a:lnTo>
                <a:lnTo>
                  <a:pt x="1646" y="2354"/>
                </a:lnTo>
                <a:lnTo>
                  <a:pt x="1640" y="2350"/>
                </a:lnTo>
                <a:lnTo>
                  <a:pt x="1632" y="2344"/>
                </a:lnTo>
                <a:lnTo>
                  <a:pt x="1620" y="2340"/>
                </a:lnTo>
                <a:lnTo>
                  <a:pt x="1608" y="2340"/>
                </a:lnTo>
                <a:lnTo>
                  <a:pt x="1602" y="2340"/>
                </a:lnTo>
                <a:lnTo>
                  <a:pt x="1596" y="2342"/>
                </a:lnTo>
                <a:lnTo>
                  <a:pt x="1596" y="2344"/>
                </a:lnTo>
                <a:lnTo>
                  <a:pt x="1596" y="2346"/>
                </a:lnTo>
                <a:lnTo>
                  <a:pt x="1600" y="2354"/>
                </a:lnTo>
                <a:lnTo>
                  <a:pt x="1608" y="2358"/>
                </a:lnTo>
                <a:lnTo>
                  <a:pt x="1612" y="2360"/>
                </a:lnTo>
                <a:lnTo>
                  <a:pt x="1618" y="2358"/>
                </a:lnTo>
                <a:lnTo>
                  <a:pt x="1626" y="2358"/>
                </a:lnTo>
                <a:lnTo>
                  <a:pt x="1632" y="2358"/>
                </a:lnTo>
                <a:lnTo>
                  <a:pt x="1634" y="2360"/>
                </a:lnTo>
                <a:lnTo>
                  <a:pt x="1630" y="2360"/>
                </a:lnTo>
                <a:lnTo>
                  <a:pt x="1624" y="2362"/>
                </a:lnTo>
                <a:lnTo>
                  <a:pt x="1618" y="2364"/>
                </a:lnTo>
                <a:lnTo>
                  <a:pt x="1616" y="2366"/>
                </a:lnTo>
                <a:lnTo>
                  <a:pt x="1616" y="2368"/>
                </a:lnTo>
                <a:lnTo>
                  <a:pt x="1618" y="2372"/>
                </a:lnTo>
                <a:lnTo>
                  <a:pt x="1622" y="2374"/>
                </a:lnTo>
                <a:lnTo>
                  <a:pt x="1622" y="2376"/>
                </a:lnTo>
                <a:lnTo>
                  <a:pt x="1620" y="2378"/>
                </a:lnTo>
                <a:lnTo>
                  <a:pt x="1616" y="2380"/>
                </a:lnTo>
                <a:lnTo>
                  <a:pt x="1614" y="2382"/>
                </a:lnTo>
                <a:lnTo>
                  <a:pt x="1616" y="2384"/>
                </a:lnTo>
                <a:lnTo>
                  <a:pt x="1618" y="2384"/>
                </a:lnTo>
                <a:lnTo>
                  <a:pt x="1620" y="2384"/>
                </a:lnTo>
                <a:lnTo>
                  <a:pt x="1624" y="2382"/>
                </a:lnTo>
                <a:lnTo>
                  <a:pt x="1630" y="2380"/>
                </a:lnTo>
                <a:lnTo>
                  <a:pt x="1632" y="2382"/>
                </a:lnTo>
                <a:lnTo>
                  <a:pt x="1634" y="2384"/>
                </a:lnTo>
                <a:lnTo>
                  <a:pt x="1636" y="2388"/>
                </a:lnTo>
                <a:lnTo>
                  <a:pt x="1638" y="2386"/>
                </a:lnTo>
                <a:lnTo>
                  <a:pt x="1642" y="2382"/>
                </a:lnTo>
                <a:lnTo>
                  <a:pt x="1644" y="2382"/>
                </a:lnTo>
                <a:lnTo>
                  <a:pt x="1646" y="2382"/>
                </a:lnTo>
                <a:lnTo>
                  <a:pt x="1648" y="2384"/>
                </a:lnTo>
                <a:lnTo>
                  <a:pt x="1646" y="2388"/>
                </a:lnTo>
                <a:lnTo>
                  <a:pt x="1644" y="2392"/>
                </a:lnTo>
                <a:lnTo>
                  <a:pt x="1644" y="2396"/>
                </a:lnTo>
                <a:lnTo>
                  <a:pt x="1646" y="2398"/>
                </a:lnTo>
                <a:lnTo>
                  <a:pt x="1648" y="2398"/>
                </a:lnTo>
                <a:lnTo>
                  <a:pt x="1652" y="2398"/>
                </a:lnTo>
                <a:lnTo>
                  <a:pt x="1656" y="2394"/>
                </a:lnTo>
                <a:lnTo>
                  <a:pt x="1662" y="2392"/>
                </a:lnTo>
                <a:lnTo>
                  <a:pt x="1664" y="2394"/>
                </a:lnTo>
                <a:lnTo>
                  <a:pt x="1666" y="2398"/>
                </a:lnTo>
                <a:lnTo>
                  <a:pt x="1668" y="2402"/>
                </a:lnTo>
                <a:lnTo>
                  <a:pt x="1670" y="2404"/>
                </a:lnTo>
                <a:lnTo>
                  <a:pt x="1676" y="2408"/>
                </a:lnTo>
                <a:lnTo>
                  <a:pt x="1678" y="2410"/>
                </a:lnTo>
                <a:lnTo>
                  <a:pt x="1674" y="2412"/>
                </a:lnTo>
                <a:lnTo>
                  <a:pt x="1670" y="2416"/>
                </a:lnTo>
                <a:lnTo>
                  <a:pt x="1668" y="2420"/>
                </a:lnTo>
                <a:lnTo>
                  <a:pt x="1670" y="2424"/>
                </a:lnTo>
                <a:lnTo>
                  <a:pt x="1676" y="2424"/>
                </a:lnTo>
                <a:lnTo>
                  <a:pt x="1688" y="2422"/>
                </a:lnTo>
                <a:lnTo>
                  <a:pt x="1692" y="2424"/>
                </a:lnTo>
                <a:lnTo>
                  <a:pt x="1694" y="2428"/>
                </a:lnTo>
                <a:lnTo>
                  <a:pt x="1696" y="2432"/>
                </a:lnTo>
                <a:lnTo>
                  <a:pt x="1700" y="2434"/>
                </a:lnTo>
                <a:lnTo>
                  <a:pt x="1702" y="2434"/>
                </a:lnTo>
                <a:lnTo>
                  <a:pt x="1702" y="2438"/>
                </a:lnTo>
                <a:lnTo>
                  <a:pt x="1702" y="2444"/>
                </a:lnTo>
                <a:lnTo>
                  <a:pt x="1706" y="2448"/>
                </a:lnTo>
                <a:lnTo>
                  <a:pt x="1710" y="2452"/>
                </a:lnTo>
                <a:lnTo>
                  <a:pt x="1716" y="2452"/>
                </a:lnTo>
                <a:lnTo>
                  <a:pt x="1722" y="2450"/>
                </a:lnTo>
                <a:lnTo>
                  <a:pt x="1728" y="2450"/>
                </a:lnTo>
                <a:lnTo>
                  <a:pt x="1730" y="2452"/>
                </a:lnTo>
                <a:lnTo>
                  <a:pt x="1728" y="2456"/>
                </a:lnTo>
                <a:lnTo>
                  <a:pt x="1728" y="2458"/>
                </a:lnTo>
                <a:lnTo>
                  <a:pt x="1728" y="2460"/>
                </a:lnTo>
                <a:lnTo>
                  <a:pt x="1730" y="2466"/>
                </a:lnTo>
                <a:lnTo>
                  <a:pt x="1738" y="2472"/>
                </a:lnTo>
                <a:lnTo>
                  <a:pt x="1750" y="2474"/>
                </a:lnTo>
                <a:lnTo>
                  <a:pt x="1758" y="2476"/>
                </a:lnTo>
                <a:lnTo>
                  <a:pt x="1764" y="2480"/>
                </a:lnTo>
                <a:lnTo>
                  <a:pt x="1770" y="2482"/>
                </a:lnTo>
                <a:lnTo>
                  <a:pt x="1780" y="2486"/>
                </a:lnTo>
                <a:close/>
                <a:moveTo>
                  <a:pt x="1446" y="2194"/>
                </a:moveTo>
                <a:lnTo>
                  <a:pt x="1446" y="2194"/>
                </a:lnTo>
                <a:lnTo>
                  <a:pt x="1450" y="2192"/>
                </a:lnTo>
                <a:lnTo>
                  <a:pt x="1452" y="2188"/>
                </a:lnTo>
                <a:lnTo>
                  <a:pt x="1454" y="2178"/>
                </a:lnTo>
                <a:lnTo>
                  <a:pt x="1452" y="2168"/>
                </a:lnTo>
                <a:lnTo>
                  <a:pt x="1454" y="2162"/>
                </a:lnTo>
                <a:lnTo>
                  <a:pt x="1454" y="2158"/>
                </a:lnTo>
                <a:lnTo>
                  <a:pt x="1460" y="2144"/>
                </a:lnTo>
                <a:lnTo>
                  <a:pt x="1460" y="2140"/>
                </a:lnTo>
                <a:lnTo>
                  <a:pt x="1458" y="2140"/>
                </a:lnTo>
                <a:lnTo>
                  <a:pt x="1452" y="2144"/>
                </a:lnTo>
                <a:lnTo>
                  <a:pt x="1446" y="2144"/>
                </a:lnTo>
                <a:lnTo>
                  <a:pt x="1442" y="2146"/>
                </a:lnTo>
                <a:lnTo>
                  <a:pt x="1444" y="2148"/>
                </a:lnTo>
                <a:lnTo>
                  <a:pt x="1446" y="2154"/>
                </a:lnTo>
                <a:lnTo>
                  <a:pt x="1446" y="2160"/>
                </a:lnTo>
                <a:lnTo>
                  <a:pt x="1442" y="2166"/>
                </a:lnTo>
                <a:lnTo>
                  <a:pt x="1434" y="2168"/>
                </a:lnTo>
                <a:lnTo>
                  <a:pt x="1428" y="2170"/>
                </a:lnTo>
                <a:lnTo>
                  <a:pt x="1422" y="2168"/>
                </a:lnTo>
                <a:lnTo>
                  <a:pt x="1422" y="2166"/>
                </a:lnTo>
                <a:lnTo>
                  <a:pt x="1428" y="2164"/>
                </a:lnTo>
                <a:lnTo>
                  <a:pt x="1436" y="2162"/>
                </a:lnTo>
                <a:lnTo>
                  <a:pt x="1440" y="2156"/>
                </a:lnTo>
                <a:lnTo>
                  <a:pt x="1440" y="2152"/>
                </a:lnTo>
                <a:lnTo>
                  <a:pt x="1436" y="2144"/>
                </a:lnTo>
                <a:lnTo>
                  <a:pt x="1432" y="2142"/>
                </a:lnTo>
                <a:lnTo>
                  <a:pt x="1430" y="2142"/>
                </a:lnTo>
                <a:lnTo>
                  <a:pt x="1428" y="2142"/>
                </a:lnTo>
                <a:lnTo>
                  <a:pt x="1426" y="2140"/>
                </a:lnTo>
                <a:lnTo>
                  <a:pt x="1422" y="2138"/>
                </a:lnTo>
                <a:lnTo>
                  <a:pt x="1420" y="2140"/>
                </a:lnTo>
                <a:lnTo>
                  <a:pt x="1418" y="2140"/>
                </a:lnTo>
                <a:lnTo>
                  <a:pt x="1414" y="2138"/>
                </a:lnTo>
                <a:lnTo>
                  <a:pt x="1410" y="2136"/>
                </a:lnTo>
                <a:lnTo>
                  <a:pt x="1406" y="2136"/>
                </a:lnTo>
                <a:lnTo>
                  <a:pt x="1404" y="2138"/>
                </a:lnTo>
                <a:lnTo>
                  <a:pt x="1406" y="2142"/>
                </a:lnTo>
                <a:lnTo>
                  <a:pt x="1404" y="2146"/>
                </a:lnTo>
                <a:lnTo>
                  <a:pt x="1404" y="2152"/>
                </a:lnTo>
                <a:lnTo>
                  <a:pt x="1404" y="2156"/>
                </a:lnTo>
                <a:lnTo>
                  <a:pt x="1406" y="2164"/>
                </a:lnTo>
                <a:lnTo>
                  <a:pt x="1410" y="2170"/>
                </a:lnTo>
                <a:lnTo>
                  <a:pt x="1408" y="2172"/>
                </a:lnTo>
                <a:lnTo>
                  <a:pt x="1410" y="2178"/>
                </a:lnTo>
                <a:lnTo>
                  <a:pt x="1414" y="2180"/>
                </a:lnTo>
                <a:lnTo>
                  <a:pt x="1418" y="2180"/>
                </a:lnTo>
                <a:lnTo>
                  <a:pt x="1422" y="2180"/>
                </a:lnTo>
                <a:lnTo>
                  <a:pt x="1426" y="2184"/>
                </a:lnTo>
                <a:lnTo>
                  <a:pt x="1428" y="2186"/>
                </a:lnTo>
                <a:lnTo>
                  <a:pt x="1426" y="2186"/>
                </a:lnTo>
                <a:lnTo>
                  <a:pt x="1422" y="2186"/>
                </a:lnTo>
                <a:lnTo>
                  <a:pt x="1418" y="2186"/>
                </a:lnTo>
                <a:lnTo>
                  <a:pt x="1418" y="2188"/>
                </a:lnTo>
                <a:lnTo>
                  <a:pt x="1422" y="2192"/>
                </a:lnTo>
                <a:lnTo>
                  <a:pt x="1426" y="2196"/>
                </a:lnTo>
                <a:lnTo>
                  <a:pt x="1426" y="2198"/>
                </a:lnTo>
                <a:lnTo>
                  <a:pt x="1428" y="2198"/>
                </a:lnTo>
                <a:lnTo>
                  <a:pt x="1434" y="2200"/>
                </a:lnTo>
                <a:lnTo>
                  <a:pt x="1438" y="2198"/>
                </a:lnTo>
                <a:lnTo>
                  <a:pt x="1440" y="2198"/>
                </a:lnTo>
                <a:lnTo>
                  <a:pt x="1442" y="2196"/>
                </a:lnTo>
                <a:lnTo>
                  <a:pt x="1446" y="2194"/>
                </a:lnTo>
                <a:close/>
                <a:moveTo>
                  <a:pt x="1478" y="2250"/>
                </a:moveTo>
                <a:lnTo>
                  <a:pt x="1478" y="2250"/>
                </a:lnTo>
                <a:lnTo>
                  <a:pt x="1480" y="2246"/>
                </a:lnTo>
                <a:lnTo>
                  <a:pt x="1480" y="2244"/>
                </a:lnTo>
                <a:lnTo>
                  <a:pt x="1478" y="2244"/>
                </a:lnTo>
                <a:lnTo>
                  <a:pt x="1476" y="2244"/>
                </a:lnTo>
                <a:lnTo>
                  <a:pt x="1472" y="2246"/>
                </a:lnTo>
                <a:lnTo>
                  <a:pt x="1472" y="2244"/>
                </a:lnTo>
                <a:lnTo>
                  <a:pt x="1470" y="2242"/>
                </a:lnTo>
                <a:lnTo>
                  <a:pt x="1468" y="2240"/>
                </a:lnTo>
                <a:lnTo>
                  <a:pt x="1464" y="2238"/>
                </a:lnTo>
                <a:lnTo>
                  <a:pt x="1460" y="2234"/>
                </a:lnTo>
                <a:lnTo>
                  <a:pt x="1458" y="2230"/>
                </a:lnTo>
                <a:lnTo>
                  <a:pt x="1460" y="2224"/>
                </a:lnTo>
                <a:lnTo>
                  <a:pt x="1460" y="2222"/>
                </a:lnTo>
                <a:lnTo>
                  <a:pt x="1458" y="2222"/>
                </a:lnTo>
                <a:lnTo>
                  <a:pt x="1454" y="2220"/>
                </a:lnTo>
                <a:lnTo>
                  <a:pt x="1452" y="2216"/>
                </a:lnTo>
                <a:lnTo>
                  <a:pt x="1456" y="2216"/>
                </a:lnTo>
                <a:lnTo>
                  <a:pt x="1460" y="2216"/>
                </a:lnTo>
                <a:lnTo>
                  <a:pt x="1464" y="2214"/>
                </a:lnTo>
                <a:lnTo>
                  <a:pt x="1464" y="2212"/>
                </a:lnTo>
                <a:lnTo>
                  <a:pt x="1464" y="2210"/>
                </a:lnTo>
                <a:lnTo>
                  <a:pt x="1462" y="2210"/>
                </a:lnTo>
                <a:lnTo>
                  <a:pt x="1464" y="2206"/>
                </a:lnTo>
                <a:lnTo>
                  <a:pt x="1464" y="2204"/>
                </a:lnTo>
                <a:lnTo>
                  <a:pt x="1462" y="2202"/>
                </a:lnTo>
                <a:lnTo>
                  <a:pt x="1460" y="2200"/>
                </a:lnTo>
                <a:lnTo>
                  <a:pt x="1458" y="2198"/>
                </a:lnTo>
                <a:lnTo>
                  <a:pt x="1458" y="2196"/>
                </a:lnTo>
                <a:lnTo>
                  <a:pt x="1456" y="2194"/>
                </a:lnTo>
                <a:lnTo>
                  <a:pt x="1454" y="2194"/>
                </a:lnTo>
                <a:lnTo>
                  <a:pt x="1448" y="2198"/>
                </a:lnTo>
                <a:lnTo>
                  <a:pt x="1446" y="2200"/>
                </a:lnTo>
                <a:lnTo>
                  <a:pt x="1442" y="2202"/>
                </a:lnTo>
                <a:lnTo>
                  <a:pt x="1434" y="2204"/>
                </a:lnTo>
                <a:lnTo>
                  <a:pt x="1428" y="2204"/>
                </a:lnTo>
                <a:lnTo>
                  <a:pt x="1426" y="2204"/>
                </a:lnTo>
                <a:lnTo>
                  <a:pt x="1428" y="2206"/>
                </a:lnTo>
                <a:lnTo>
                  <a:pt x="1430" y="2208"/>
                </a:lnTo>
                <a:lnTo>
                  <a:pt x="1436" y="2208"/>
                </a:lnTo>
                <a:lnTo>
                  <a:pt x="1440" y="2208"/>
                </a:lnTo>
                <a:lnTo>
                  <a:pt x="1442" y="2210"/>
                </a:lnTo>
                <a:lnTo>
                  <a:pt x="1442" y="2212"/>
                </a:lnTo>
                <a:lnTo>
                  <a:pt x="1438" y="2212"/>
                </a:lnTo>
                <a:lnTo>
                  <a:pt x="1436" y="2214"/>
                </a:lnTo>
                <a:lnTo>
                  <a:pt x="1436" y="2218"/>
                </a:lnTo>
                <a:lnTo>
                  <a:pt x="1440" y="2222"/>
                </a:lnTo>
                <a:lnTo>
                  <a:pt x="1444" y="2222"/>
                </a:lnTo>
                <a:lnTo>
                  <a:pt x="1448" y="2222"/>
                </a:lnTo>
                <a:lnTo>
                  <a:pt x="1448" y="2224"/>
                </a:lnTo>
                <a:lnTo>
                  <a:pt x="1446" y="2226"/>
                </a:lnTo>
                <a:lnTo>
                  <a:pt x="1446" y="2228"/>
                </a:lnTo>
                <a:lnTo>
                  <a:pt x="1450" y="2232"/>
                </a:lnTo>
                <a:lnTo>
                  <a:pt x="1460" y="2242"/>
                </a:lnTo>
                <a:lnTo>
                  <a:pt x="1466" y="2246"/>
                </a:lnTo>
                <a:lnTo>
                  <a:pt x="1466" y="2248"/>
                </a:lnTo>
                <a:lnTo>
                  <a:pt x="1466" y="2250"/>
                </a:lnTo>
                <a:lnTo>
                  <a:pt x="1468" y="2252"/>
                </a:lnTo>
                <a:lnTo>
                  <a:pt x="1470" y="2256"/>
                </a:lnTo>
                <a:lnTo>
                  <a:pt x="1472" y="2258"/>
                </a:lnTo>
                <a:lnTo>
                  <a:pt x="1476" y="2260"/>
                </a:lnTo>
                <a:lnTo>
                  <a:pt x="1480" y="2262"/>
                </a:lnTo>
                <a:lnTo>
                  <a:pt x="1486" y="2262"/>
                </a:lnTo>
                <a:lnTo>
                  <a:pt x="1488" y="2260"/>
                </a:lnTo>
                <a:lnTo>
                  <a:pt x="1488" y="2258"/>
                </a:lnTo>
                <a:lnTo>
                  <a:pt x="1486" y="2254"/>
                </a:lnTo>
                <a:lnTo>
                  <a:pt x="1482" y="2252"/>
                </a:lnTo>
                <a:lnTo>
                  <a:pt x="1480" y="2252"/>
                </a:lnTo>
                <a:lnTo>
                  <a:pt x="1478" y="2252"/>
                </a:lnTo>
                <a:lnTo>
                  <a:pt x="1478" y="2250"/>
                </a:lnTo>
                <a:close/>
                <a:moveTo>
                  <a:pt x="1658" y="2400"/>
                </a:moveTo>
                <a:lnTo>
                  <a:pt x="1658" y="2400"/>
                </a:lnTo>
                <a:lnTo>
                  <a:pt x="1656" y="2402"/>
                </a:lnTo>
                <a:lnTo>
                  <a:pt x="1656" y="2406"/>
                </a:lnTo>
                <a:lnTo>
                  <a:pt x="1660" y="2410"/>
                </a:lnTo>
                <a:lnTo>
                  <a:pt x="1664" y="2412"/>
                </a:lnTo>
                <a:lnTo>
                  <a:pt x="1668" y="2412"/>
                </a:lnTo>
                <a:lnTo>
                  <a:pt x="1668" y="2408"/>
                </a:lnTo>
                <a:lnTo>
                  <a:pt x="1666" y="2402"/>
                </a:lnTo>
                <a:lnTo>
                  <a:pt x="1662" y="2400"/>
                </a:lnTo>
                <a:lnTo>
                  <a:pt x="1660" y="2398"/>
                </a:lnTo>
                <a:lnTo>
                  <a:pt x="1658" y="2400"/>
                </a:lnTo>
                <a:close/>
                <a:moveTo>
                  <a:pt x="1514" y="2172"/>
                </a:moveTo>
                <a:lnTo>
                  <a:pt x="1514" y="2172"/>
                </a:lnTo>
                <a:lnTo>
                  <a:pt x="1508" y="2170"/>
                </a:lnTo>
                <a:lnTo>
                  <a:pt x="1508" y="2172"/>
                </a:lnTo>
                <a:lnTo>
                  <a:pt x="1512" y="2182"/>
                </a:lnTo>
                <a:lnTo>
                  <a:pt x="1516" y="2184"/>
                </a:lnTo>
                <a:lnTo>
                  <a:pt x="1520" y="2186"/>
                </a:lnTo>
                <a:lnTo>
                  <a:pt x="1524" y="2190"/>
                </a:lnTo>
                <a:lnTo>
                  <a:pt x="1528" y="2196"/>
                </a:lnTo>
                <a:lnTo>
                  <a:pt x="1532" y="2200"/>
                </a:lnTo>
                <a:lnTo>
                  <a:pt x="1534" y="2200"/>
                </a:lnTo>
                <a:lnTo>
                  <a:pt x="1536" y="2196"/>
                </a:lnTo>
                <a:lnTo>
                  <a:pt x="1536" y="2190"/>
                </a:lnTo>
                <a:lnTo>
                  <a:pt x="1532" y="2186"/>
                </a:lnTo>
                <a:lnTo>
                  <a:pt x="1528" y="2180"/>
                </a:lnTo>
                <a:lnTo>
                  <a:pt x="1514" y="2172"/>
                </a:lnTo>
                <a:close/>
                <a:moveTo>
                  <a:pt x="1548" y="2182"/>
                </a:moveTo>
                <a:lnTo>
                  <a:pt x="1548" y="2182"/>
                </a:lnTo>
                <a:lnTo>
                  <a:pt x="1538" y="2170"/>
                </a:lnTo>
                <a:lnTo>
                  <a:pt x="1526" y="2158"/>
                </a:lnTo>
                <a:lnTo>
                  <a:pt x="1520" y="2156"/>
                </a:lnTo>
                <a:lnTo>
                  <a:pt x="1518" y="2156"/>
                </a:lnTo>
                <a:lnTo>
                  <a:pt x="1518" y="2160"/>
                </a:lnTo>
                <a:lnTo>
                  <a:pt x="1520" y="2164"/>
                </a:lnTo>
                <a:lnTo>
                  <a:pt x="1524" y="2172"/>
                </a:lnTo>
                <a:lnTo>
                  <a:pt x="1526" y="2174"/>
                </a:lnTo>
                <a:lnTo>
                  <a:pt x="1530" y="2176"/>
                </a:lnTo>
                <a:lnTo>
                  <a:pt x="1532" y="2176"/>
                </a:lnTo>
                <a:lnTo>
                  <a:pt x="1536" y="2180"/>
                </a:lnTo>
                <a:lnTo>
                  <a:pt x="1542" y="2194"/>
                </a:lnTo>
                <a:lnTo>
                  <a:pt x="1544" y="2196"/>
                </a:lnTo>
                <a:lnTo>
                  <a:pt x="1548" y="2196"/>
                </a:lnTo>
                <a:lnTo>
                  <a:pt x="1550" y="2196"/>
                </a:lnTo>
                <a:lnTo>
                  <a:pt x="1550" y="2194"/>
                </a:lnTo>
                <a:lnTo>
                  <a:pt x="1548" y="2192"/>
                </a:lnTo>
                <a:lnTo>
                  <a:pt x="1550" y="2190"/>
                </a:lnTo>
                <a:lnTo>
                  <a:pt x="1550" y="2186"/>
                </a:lnTo>
                <a:lnTo>
                  <a:pt x="1548" y="2182"/>
                </a:lnTo>
                <a:close/>
                <a:moveTo>
                  <a:pt x="1518" y="2154"/>
                </a:moveTo>
                <a:lnTo>
                  <a:pt x="1518" y="2154"/>
                </a:lnTo>
                <a:lnTo>
                  <a:pt x="1520" y="2152"/>
                </a:lnTo>
                <a:lnTo>
                  <a:pt x="1518" y="2148"/>
                </a:lnTo>
                <a:lnTo>
                  <a:pt x="1516" y="2144"/>
                </a:lnTo>
                <a:lnTo>
                  <a:pt x="1510" y="2144"/>
                </a:lnTo>
                <a:lnTo>
                  <a:pt x="1506" y="2144"/>
                </a:lnTo>
                <a:lnTo>
                  <a:pt x="1502" y="2146"/>
                </a:lnTo>
                <a:lnTo>
                  <a:pt x="1500" y="2150"/>
                </a:lnTo>
                <a:lnTo>
                  <a:pt x="1500" y="2156"/>
                </a:lnTo>
                <a:lnTo>
                  <a:pt x="1500" y="2158"/>
                </a:lnTo>
                <a:lnTo>
                  <a:pt x="1502" y="2156"/>
                </a:lnTo>
                <a:lnTo>
                  <a:pt x="1504" y="2154"/>
                </a:lnTo>
                <a:lnTo>
                  <a:pt x="1508" y="2154"/>
                </a:lnTo>
                <a:lnTo>
                  <a:pt x="1512" y="2158"/>
                </a:lnTo>
                <a:lnTo>
                  <a:pt x="1514" y="2158"/>
                </a:lnTo>
                <a:lnTo>
                  <a:pt x="1518" y="2154"/>
                </a:lnTo>
                <a:close/>
                <a:moveTo>
                  <a:pt x="1568" y="2192"/>
                </a:moveTo>
                <a:lnTo>
                  <a:pt x="1568" y="2192"/>
                </a:lnTo>
                <a:lnTo>
                  <a:pt x="1566" y="2192"/>
                </a:lnTo>
                <a:lnTo>
                  <a:pt x="1566" y="2194"/>
                </a:lnTo>
                <a:lnTo>
                  <a:pt x="1566" y="2198"/>
                </a:lnTo>
                <a:lnTo>
                  <a:pt x="1566" y="2204"/>
                </a:lnTo>
                <a:lnTo>
                  <a:pt x="1564" y="2206"/>
                </a:lnTo>
                <a:lnTo>
                  <a:pt x="1562" y="2208"/>
                </a:lnTo>
                <a:lnTo>
                  <a:pt x="1560" y="2212"/>
                </a:lnTo>
                <a:lnTo>
                  <a:pt x="1560" y="2216"/>
                </a:lnTo>
                <a:lnTo>
                  <a:pt x="1562" y="2216"/>
                </a:lnTo>
                <a:lnTo>
                  <a:pt x="1566" y="2216"/>
                </a:lnTo>
                <a:lnTo>
                  <a:pt x="1570" y="2212"/>
                </a:lnTo>
                <a:lnTo>
                  <a:pt x="1572" y="2208"/>
                </a:lnTo>
                <a:lnTo>
                  <a:pt x="1574" y="2206"/>
                </a:lnTo>
                <a:lnTo>
                  <a:pt x="1576" y="2208"/>
                </a:lnTo>
                <a:lnTo>
                  <a:pt x="1576" y="2210"/>
                </a:lnTo>
                <a:lnTo>
                  <a:pt x="1576" y="2212"/>
                </a:lnTo>
                <a:lnTo>
                  <a:pt x="1572" y="2216"/>
                </a:lnTo>
                <a:lnTo>
                  <a:pt x="1566" y="2220"/>
                </a:lnTo>
                <a:lnTo>
                  <a:pt x="1566" y="2222"/>
                </a:lnTo>
                <a:lnTo>
                  <a:pt x="1568" y="2226"/>
                </a:lnTo>
                <a:lnTo>
                  <a:pt x="1572" y="2228"/>
                </a:lnTo>
                <a:lnTo>
                  <a:pt x="1576" y="2228"/>
                </a:lnTo>
                <a:lnTo>
                  <a:pt x="1578" y="2224"/>
                </a:lnTo>
                <a:lnTo>
                  <a:pt x="1580" y="2222"/>
                </a:lnTo>
                <a:lnTo>
                  <a:pt x="1580" y="2224"/>
                </a:lnTo>
                <a:lnTo>
                  <a:pt x="1580" y="2230"/>
                </a:lnTo>
                <a:lnTo>
                  <a:pt x="1580" y="2232"/>
                </a:lnTo>
                <a:lnTo>
                  <a:pt x="1582" y="2234"/>
                </a:lnTo>
                <a:lnTo>
                  <a:pt x="1586" y="2232"/>
                </a:lnTo>
                <a:lnTo>
                  <a:pt x="1586" y="2230"/>
                </a:lnTo>
                <a:lnTo>
                  <a:pt x="1588" y="2214"/>
                </a:lnTo>
                <a:lnTo>
                  <a:pt x="1586" y="2210"/>
                </a:lnTo>
                <a:lnTo>
                  <a:pt x="1584" y="2206"/>
                </a:lnTo>
                <a:lnTo>
                  <a:pt x="1578" y="2198"/>
                </a:lnTo>
                <a:lnTo>
                  <a:pt x="1572" y="2194"/>
                </a:lnTo>
                <a:lnTo>
                  <a:pt x="1568" y="2192"/>
                </a:lnTo>
                <a:close/>
                <a:moveTo>
                  <a:pt x="1560" y="2224"/>
                </a:moveTo>
                <a:lnTo>
                  <a:pt x="1560" y="2224"/>
                </a:lnTo>
                <a:lnTo>
                  <a:pt x="1562" y="2232"/>
                </a:lnTo>
                <a:lnTo>
                  <a:pt x="1570" y="2242"/>
                </a:lnTo>
                <a:lnTo>
                  <a:pt x="1572" y="2242"/>
                </a:lnTo>
                <a:lnTo>
                  <a:pt x="1572" y="2240"/>
                </a:lnTo>
                <a:lnTo>
                  <a:pt x="1572" y="2236"/>
                </a:lnTo>
                <a:lnTo>
                  <a:pt x="1568" y="2230"/>
                </a:lnTo>
                <a:lnTo>
                  <a:pt x="1562" y="2224"/>
                </a:lnTo>
                <a:lnTo>
                  <a:pt x="1560" y="2224"/>
                </a:lnTo>
                <a:close/>
                <a:moveTo>
                  <a:pt x="1582" y="2244"/>
                </a:moveTo>
                <a:lnTo>
                  <a:pt x="1582" y="2244"/>
                </a:lnTo>
                <a:lnTo>
                  <a:pt x="1580" y="2244"/>
                </a:lnTo>
                <a:lnTo>
                  <a:pt x="1580" y="2248"/>
                </a:lnTo>
                <a:lnTo>
                  <a:pt x="1582" y="2252"/>
                </a:lnTo>
                <a:lnTo>
                  <a:pt x="1584" y="2254"/>
                </a:lnTo>
                <a:lnTo>
                  <a:pt x="1586" y="2252"/>
                </a:lnTo>
                <a:lnTo>
                  <a:pt x="1586" y="2248"/>
                </a:lnTo>
                <a:lnTo>
                  <a:pt x="1586" y="2244"/>
                </a:lnTo>
                <a:lnTo>
                  <a:pt x="1582" y="2244"/>
                </a:lnTo>
                <a:close/>
                <a:moveTo>
                  <a:pt x="4140" y="1656"/>
                </a:moveTo>
                <a:lnTo>
                  <a:pt x="4140" y="1656"/>
                </a:lnTo>
                <a:lnTo>
                  <a:pt x="4136" y="1658"/>
                </a:lnTo>
                <a:lnTo>
                  <a:pt x="4134" y="1662"/>
                </a:lnTo>
                <a:lnTo>
                  <a:pt x="4136" y="1668"/>
                </a:lnTo>
                <a:lnTo>
                  <a:pt x="4142" y="1674"/>
                </a:lnTo>
                <a:lnTo>
                  <a:pt x="4148" y="1678"/>
                </a:lnTo>
                <a:lnTo>
                  <a:pt x="4154" y="1680"/>
                </a:lnTo>
                <a:lnTo>
                  <a:pt x="4160" y="1680"/>
                </a:lnTo>
                <a:lnTo>
                  <a:pt x="4164" y="1678"/>
                </a:lnTo>
                <a:lnTo>
                  <a:pt x="4166" y="1672"/>
                </a:lnTo>
                <a:lnTo>
                  <a:pt x="4168" y="1668"/>
                </a:lnTo>
                <a:lnTo>
                  <a:pt x="4166" y="1664"/>
                </a:lnTo>
                <a:lnTo>
                  <a:pt x="4164" y="1660"/>
                </a:lnTo>
                <a:lnTo>
                  <a:pt x="4160" y="1658"/>
                </a:lnTo>
                <a:lnTo>
                  <a:pt x="4154" y="1656"/>
                </a:lnTo>
                <a:lnTo>
                  <a:pt x="4148" y="1654"/>
                </a:lnTo>
                <a:lnTo>
                  <a:pt x="4140" y="1656"/>
                </a:lnTo>
                <a:close/>
                <a:moveTo>
                  <a:pt x="4268" y="2596"/>
                </a:moveTo>
                <a:lnTo>
                  <a:pt x="4268" y="2596"/>
                </a:lnTo>
                <a:lnTo>
                  <a:pt x="4260" y="2594"/>
                </a:lnTo>
                <a:lnTo>
                  <a:pt x="4244" y="2596"/>
                </a:lnTo>
                <a:lnTo>
                  <a:pt x="4226" y="2596"/>
                </a:lnTo>
                <a:lnTo>
                  <a:pt x="4216" y="2594"/>
                </a:lnTo>
                <a:lnTo>
                  <a:pt x="4206" y="2592"/>
                </a:lnTo>
                <a:lnTo>
                  <a:pt x="4198" y="2588"/>
                </a:lnTo>
                <a:lnTo>
                  <a:pt x="4194" y="2584"/>
                </a:lnTo>
                <a:lnTo>
                  <a:pt x="4192" y="2578"/>
                </a:lnTo>
                <a:lnTo>
                  <a:pt x="4190" y="2572"/>
                </a:lnTo>
                <a:lnTo>
                  <a:pt x="4190" y="2568"/>
                </a:lnTo>
                <a:lnTo>
                  <a:pt x="4188" y="2566"/>
                </a:lnTo>
                <a:lnTo>
                  <a:pt x="4186" y="2568"/>
                </a:lnTo>
                <a:lnTo>
                  <a:pt x="4180" y="2574"/>
                </a:lnTo>
                <a:lnTo>
                  <a:pt x="4174" y="2586"/>
                </a:lnTo>
                <a:lnTo>
                  <a:pt x="4174" y="2588"/>
                </a:lnTo>
                <a:lnTo>
                  <a:pt x="4176" y="2588"/>
                </a:lnTo>
                <a:lnTo>
                  <a:pt x="4180" y="2590"/>
                </a:lnTo>
                <a:lnTo>
                  <a:pt x="4182" y="2592"/>
                </a:lnTo>
                <a:lnTo>
                  <a:pt x="4184" y="2596"/>
                </a:lnTo>
                <a:lnTo>
                  <a:pt x="4184" y="2600"/>
                </a:lnTo>
                <a:lnTo>
                  <a:pt x="4184" y="2602"/>
                </a:lnTo>
                <a:lnTo>
                  <a:pt x="4190" y="2602"/>
                </a:lnTo>
                <a:lnTo>
                  <a:pt x="4196" y="2602"/>
                </a:lnTo>
                <a:lnTo>
                  <a:pt x="4198" y="2604"/>
                </a:lnTo>
                <a:lnTo>
                  <a:pt x="4202" y="2606"/>
                </a:lnTo>
                <a:lnTo>
                  <a:pt x="4208" y="2612"/>
                </a:lnTo>
                <a:lnTo>
                  <a:pt x="4214" y="2614"/>
                </a:lnTo>
                <a:lnTo>
                  <a:pt x="4226" y="2616"/>
                </a:lnTo>
                <a:lnTo>
                  <a:pt x="4248" y="2624"/>
                </a:lnTo>
                <a:lnTo>
                  <a:pt x="4252" y="2626"/>
                </a:lnTo>
                <a:lnTo>
                  <a:pt x="4256" y="2626"/>
                </a:lnTo>
                <a:lnTo>
                  <a:pt x="4256" y="2620"/>
                </a:lnTo>
                <a:lnTo>
                  <a:pt x="4256" y="2612"/>
                </a:lnTo>
                <a:lnTo>
                  <a:pt x="4256" y="2608"/>
                </a:lnTo>
                <a:lnTo>
                  <a:pt x="4258" y="2604"/>
                </a:lnTo>
                <a:lnTo>
                  <a:pt x="4264" y="2600"/>
                </a:lnTo>
                <a:lnTo>
                  <a:pt x="4268" y="2598"/>
                </a:lnTo>
                <a:lnTo>
                  <a:pt x="4270" y="2596"/>
                </a:lnTo>
                <a:lnTo>
                  <a:pt x="4268" y="2596"/>
                </a:lnTo>
                <a:close/>
                <a:moveTo>
                  <a:pt x="4356" y="2612"/>
                </a:moveTo>
                <a:lnTo>
                  <a:pt x="4356" y="2612"/>
                </a:lnTo>
                <a:lnTo>
                  <a:pt x="4346" y="2608"/>
                </a:lnTo>
                <a:lnTo>
                  <a:pt x="4342" y="2606"/>
                </a:lnTo>
                <a:lnTo>
                  <a:pt x="4340" y="2604"/>
                </a:lnTo>
                <a:lnTo>
                  <a:pt x="4338" y="2596"/>
                </a:lnTo>
                <a:lnTo>
                  <a:pt x="4340" y="2582"/>
                </a:lnTo>
                <a:lnTo>
                  <a:pt x="4340" y="2568"/>
                </a:lnTo>
                <a:lnTo>
                  <a:pt x="4338" y="2566"/>
                </a:lnTo>
                <a:lnTo>
                  <a:pt x="4336" y="2564"/>
                </a:lnTo>
                <a:lnTo>
                  <a:pt x="4334" y="2564"/>
                </a:lnTo>
                <a:lnTo>
                  <a:pt x="4330" y="2568"/>
                </a:lnTo>
                <a:lnTo>
                  <a:pt x="4318" y="2582"/>
                </a:lnTo>
                <a:lnTo>
                  <a:pt x="4306" y="2598"/>
                </a:lnTo>
                <a:lnTo>
                  <a:pt x="4298" y="2612"/>
                </a:lnTo>
                <a:lnTo>
                  <a:pt x="4296" y="2620"/>
                </a:lnTo>
                <a:lnTo>
                  <a:pt x="4294" y="2628"/>
                </a:lnTo>
                <a:lnTo>
                  <a:pt x="4296" y="2636"/>
                </a:lnTo>
                <a:lnTo>
                  <a:pt x="4298" y="2646"/>
                </a:lnTo>
                <a:lnTo>
                  <a:pt x="4302" y="2652"/>
                </a:lnTo>
                <a:lnTo>
                  <a:pt x="4304" y="2652"/>
                </a:lnTo>
                <a:lnTo>
                  <a:pt x="4306" y="2652"/>
                </a:lnTo>
                <a:lnTo>
                  <a:pt x="4312" y="2644"/>
                </a:lnTo>
                <a:lnTo>
                  <a:pt x="4314" y="2632"/>
                </a:lnTo>
                <a:lnTo>
                  <a:pt x="4320" y="2622"/>
                </a:lnTo>
                <a:lnTo>
                  <a:pt x="4322" y="2620"/>
                </a:lnTo>
                <a:lnTo>
                  <a:pt x="4324" y="2618"/>
                </a:lnTo>
                <a:lnTo>
                  <a:pt x="4326" y="2620"/>
                </a:lnTo>
                <a:lnTo>
                  <a:pt x="4326" y="2622"/>
                </a:lnTo>
                <a:lnTo>
                  <a:pt x="4324" y="2634"/>
                </a:lnTo>
                <a:lnTo>
                  <a:pt x="4324" y="2646"/>
                </a:lnTo>
                <a:lnTo>
                  <a:pt x="4324" y="2648"/>
                </a:lnTo>
                <a:lnTo>
                  <a:pt x="4326" y="2650"/>
                </a:lnTo>
                <a:lnTo>
                  <a:pt x="4334" y="2646"/>
                </a:lnTo>
                <a:lnTo>
                  <a:pt x="4344" y="2640"/>
                </a:lnTo>
                <a:lnTo>
                  <a:pt x="4354" y="2632"/>
                </a:lnTo>
                <a:lnTo>
                  <a:pt x="4362" y="2622"/>
                </a:lnTo>
                <a:lnTo>
                  <a:pt x="4364" y="2620"/>
                </a:lnTo>
                <a:lnTo>
                  <a:pt x="4364" y="2616"/>
                </a:lnTo>
                <a:lnTo>
                  <a:pt x="4360" y="2614"/>
                </a:lnTo>
                <a:lnTo>
                  <a:pt x="4356" y="2612"/>
                </a:lnTo>
                <a:close/>
                <a:moveTo>
                  <a:pt x="4284" y="2440"/>
                </a:moveTo>
                <a:lnTo>
                  <a:pt x="4284" y="2440"/>
                </a:lnTo>
                <a:lnTo>
                  <a:pt x="4286" y="2438"/>
                </a:lnTo>
                <a:lnTo>
                  <a:pt x="4284" y="2436"/>
                </a:lnTo>
                <a:lnTo>
                  <a:pt x="4280" y="2430"/>
                </a:lnTo>
                <a:lnTo>
                  <a:pt x="4272" y="2424"/>
                </a:lnTo>
                <a:lnTo>
                  <a:pt x="4260" y="2416"/>
                </a:lnTo>
                <a:lnTo>
                  <a:pt x="4246" y="2410"/>
                </a:lnTo>
                <a:lnTo>
                  <a:pt x="4230" y="2404"/>
                </a:lnTo>
                <a:lnTo>
                  <a:pt x="4212" y="2398"/>
                </a:lnTo>
                <a:lnTo>
                  <a:pt x="4194" y="2396"/>
                </a:lnTo>
                <a:lnTo>
                  <a:pt x="4178" y="2394"/>
                </a:lnTo>
                <a:lnTo>
                  <a:pt x="4170" y="2394"/>
                </a:lnTo>
                <a:lnTo>
                  <a:pt x="4168" y="2396"/>
                </a:lnTo>
                <a:lnTo>
                  <a:pt x="4172" y="2398"/>
                </a:lnTo>
                <a:lnTo>
                  <a:pt x="4186" y="2408"/>
                </a:lnTo>
                <a:lnTo>
                  <a:pt x="4202" y="2418"/>
                </a:lnTo>
                <a:lnTo>
                  <a:pt x="4220" y="2430"/>
                </a:lnTo>
                <a:lnTo>
                  <a:pt x="4246" y="2442"/>
                </a:lnTo>
                <a:lnTo>
                  <a:pt x="4258" y="2446"/>
                </a:lnTo>
                <a:lnTo>
                  <a:pt x="4270" y="2446"/>
                </a:lnTo>
                <a:lnTo>
                  <a:pt x="4278" y="2446"/>
                </a:lnTo>
                <a:lnTo>
                  <a:pt x="4282" y="2444"/>
                </a:lnTo>
                <a:lnTo>
                  <a:pt x="4284" y="2440"/>
                </a:lnTo>
                <a:close/>
                <a:moveTo>
                  <a:pt x="4640" y="2510"/>
                </a:moveTo>
                <a:lnTo>
                  <a:pt x="4640" y="2510"/>
                </a:lnTo>
                <a:lnTo>
                  <a:pt x="4646" y="2502"/>
                </a:lnTo>
                <a:lnTo>
                  <a:pt x="4646" y="2496"/>
                </a:lnTo>
                <a:lnTo>
                  <a:pt x="4644" y="2496"/>
                </a:lnTo>
                <a:lnTo>
                  <a:pt x="4640" y="2496"/>
                </a:lnTo>
                <a:lnTo>
                  <a:pt x="4628" y="2506"/>
                </a:lnTo>
                <a:lnTo>
                  <a:pt x="4622" y="2514"/>
                </a:lnTo>
                <a:lnTo>
                  <a:pt x="4616" y="2522"/>
                </a:lnTo>
                <a:lnTo>
                  <a:pt x="4612" y="2528"/>
                </a:lnTo>
                <a:lnTo>
                  <a:pt x="4608" y="2528"/>
                </a:lnTo>
                <a:lnTo>
                  <a:pt x="4608" y="2526"/>
                </a:lnTo>
                <a:lnTo>
                  <a:pt x="4608" y="2520"/>
                </a:lnTo>
                <a:lnTo>
                  <a:pt x="4608" y="2512"/>
                </a:lnTo>
                <a:lnTo>
                  <a:pt x="4612" y="2504"/>
                </a:lnTo>
                <a:lnTo>
                  <a:pt x="4616" y="2498"/>
                </a:lnTo>
                <a:lnTo>
                  <a:pt x="4622" y="2492"/>
                </a:lnTo>
                <a:lnTo>
                  <a:pt x="4630" y="2488"/>
                </a:lnTo>
                <a:lnTo>
                  <a:pt x="4634" y="2484"/>
                </a:lnTo>
                <a:lnTo>
                  <a:pt x="4636" y="2480"/>
                </a:lnTo>
                <a:lnTo>
                  <a:pt x="4638" y="2476"/>
                </a:lnTo>
                <a:lnTo>
                  <a:pt x="4636" y="2474"/>
                </a:lnTo>
                <a:lnTo>
                  <a:pt x="4634" y="2472"/>
                </a:lnTo>
                <a:lnTo>
                  <a:pt x="4630" y="2472"/>
                </a:lnTo>
                <a:lnTo>
                  <a:pt x="4626" y="2474"/>
                </a:lnTo>
                <a:lnTo>
                  <a:pt x="4620" y="2476"/>
                </a:lnTo>
                <a:lnTo>
                  <a:pt x="4614" y="2476"/>
                </a:lnTo>
                <a:lnTo>
                  <a:pt x="4608" y="2474"/>
                </a:lnTo>
                <a:lnTo>
                  <a:pt x="4602" y="2470"/>
                </a:lnTo>
                <a:lnTo>
                  <a:pt x="4600" y="2466"/>
                </a:lnTo>
                <a:lnTo>
                  <a:pt x="4600" y="2460"/>
                </a:lnTo>
                <a:lnTo>
                  <a:pt x="4602" y="2456"/>
                </a:lnTo>
                <a:lnTo>
                  <a:pt x="4610" y="2448"/>
                </a:lnTo>
                <a:lnTo>
                  <a:pt x="4616" y="2442"/>
                </a:lnTo>
                <a:lnTo>
                  <a:pt x="4618" y="2436"/>
                </a:lnTo>
                <a:lnTo>
                  <a:pt x="4614" y="2430"/>
                </a:lnTo>
                <a:lnTo>
                  <a:pt x="4610" y="2426"/>
                </a:lnTo>
                <a:lnTo>
                  <a:pt x="4602" y="2424"/>
                </a:lnTo>
                <a:lnTo>
                  <a:pt x="4590" y="2422"/>
                </a:lnTo>
                <a:lnTo>
                  <a:pt x="4578" y="2422"/>
                </a:lnTo>
                <a:lnTo>
                  <a:pt x="4566" y="2426"/>
                </a:lnTo>
                <a:lnTo>
                  <a:pt x="4554" y="2428"/>
                </a:lnTo>
                <a:lnTo>
                  <a:pt x="4548" y="2428"/>
                </a:lnTo>
                <a:lnTo>
                  <a:pt x="4546" y="2428"/>
                </a:lnTo>
                <a:lnTo>
                  <a:pt x="4546" y="2426"/>
                </a:lnTo>
                <a:lnTo>
                  <a:pt x="4546" y="2422"/>
                </a:lnTo>
                <a:lnTo>
                  <a:pt x="4542" y="2420"/>
                </a:lnTo>
                <a:lnTo>
                  <a:pt x="4536" y="2422"/>
                </a:lnTo>
                <a:lnTo>
                  <a:pt x="4528" y="2422"/>
                </a:lnTo>
                <a:lnTo>
                  <a:pt x="4524" y="2420"/>
                </a:lnTo>
                <a:lnTo>
                  <a:pt x="4520" y="2418"/>
                </a:lnTo>
                <a:lnTo>
                  <a:pt x="4518" y="2414"/>
                </a:lnTo>
                <a:lnTo>
                  <a:pt x="4518" y="2408"/>
                </a:lnTo>
                <a:lnTo>
                  <a:pt x="4520" y="2404"/>
                </a:lnTo>
                <a:lnTo>
                  <a:pt x="4524" y="2400"/>
                </a:lnTo>
                <a:lnTo>
                  <a:pt x="4528" y="2398"/>
                </a:lnTo>
                <a:lnTo>
                  <a:pt x="4532" y="2396"/>
                </a:lnTo>
                <a:lnTo>
                  <a:pt x="4532" y="2392"/>
                </a:lnTo>
                <a:lnTo>
                  <a:pt x="4530" y="2388"/>
                </a:lnTo>
                <a:lnTo>
                  <a:pt x="4526" y="2386"/>
                </a:lnTo>
                <a:lnTo>
                  <a:pt x="4522" y="2384"/>
                </a:lnTo>
                <a:lnTo>
                  <a:pt x="4514" y="2384"/>
                </a:lnTo>
                <a:lnTo>
                  <a:pt x="4506" y="2388"/>
                </a:lnTo>
                <a:lnTo>
                  <a:pt x="4496" y="2394"/>
                </a:lnTo>
                <a:lnTo>
                  <a:pt x="4490" y="2400"/>
                </a:lnTo>
                <a:lnTo>
                  <a:pt x="4486" y="2402"/>
                </a:lnTo>
                <a:lnTo>
                  <a:pt x="4484" y="2400"/>
                </a:lnTo>
                <a:lnTo>
                  <a:pt x="4486" y="2394"/>
                </a:lnTo>
                <a:lnTo>
                  <a:pt x="4496" y="2374"/>
                </a:lnTo>
                <a:lnTo>
                  <a:pt x="4508" y="2354"/>
                </a:lnTo>
                <a:lnTo>
                  <a:pt x="4518" y="2336"/>
                </a:lnTo>
                <a:lnTo>
                  <a:pt x="4526" y="2322"/>
                </a:lnTo>
                <a:lnTo>
                  <a:pt x="4536" y="2308"/>
                </a:lnTo>
                <a:lnTo>
                  <a:pt x="4538" y="2304"/>
                </a:lnTo>
                <a:lnTo>
                  <a:pt x="4540" y="2298"/>
                </a:lnTo>
                <a:lnTo>
                  <a:pt x="4538" y="2294"/>
                </a:lnTo>
                <a:lnTo>
                  <a:pt x="4536" y="2292"/>
                </a:lnTo>
                <a:lnTo>
                  <a:pt x="4530" y="2290"/>
                </a:lnTo>
                <a:lnTo>
                  <a:pt x="4524" y="2292"/>
                </a:lnTo>
                <a:lnTo>
                  <a:pt x="4514" y="2294"/>
                </a:lnTo>
                <a:lnTo>
                  <a:pt x="4504" y="2298"/>
                </a:lnTo>
                <a:lnTo>
                  <a:pt x="4494" y="2304"/>
                </a:lnTo>
                <a:lnTo>
                  <a:pt x="4488" y="2310"/>
                </a:lnTo>
                <a:lnTo>
                  <a:pt x="4484" y="2316"/>
                </a:lnTo>
                <a:lnTo>
                  <a:pt x="4482" y="2320"/>
                </a:lnTo>
                <a:lnTo>
                  <a:pt x="4480" y="2328"/>
                </a:lnTo>
                <a:lnTo>
                  <a:pt x="4478" y="2332"/>
                </a:lnTo>
                <a:lnTo>
                  <a:pt x="4472" y="2336"/>
                </a:lnTo>
                <a:lnTo>
                  <a:pt x="4466" y="2342"/>
                </a:lnTo>
                <a:lnTo>
                  <a:pt x="4460" y="2350"/>
                </a:lnTo>
                <a:lnTo>
                  <a:pt x="4448" y="2376"/>
                </a:lnTo>
                <a:lnTo>
                  <a:pt x="4434" y="2408"/>
                </a:lnTo>
                <a:lnTo>
                  <a:pt x="4420" y="2440"/>
                </a:lnTo>
                <a:lnTo>
                  <a:pt x="4410" y="2460"/>
                </a:lnTo>
                <a:lnTo>
                  <a:pt x="4408" y="2464"/>
                </a:lnTo>
                <a:lnTo>
                  <a:pt x="4406" y="2462"/>
                </a:lnTo>
                <a:lnTo>
                  <a:pt x="4406" y="2460"/>
                </a:lnTo>
                <a:lnTo>
                  <a:pt x="4402" y="2462"/>
                </a:lnTo>
                <a:lnTo>
                  <a:pt x="4396" y="2464"/>
                </a:lnTo>
                <a:lnTo>
                  <a:pt x="4386" y="2474"/>
                </a:lnTo>
                <a:lnTo>
                  <a:pt x="4384" y="2476"/>
                </a:lnTo>
                <a:lnTo>
                  <a:pt x="4384" y="2478"/>
                </a:lnTo>
                <a:lnTo>
                  <a:pt x="4384" y="2480"/>
                </a:lnTo>
                <a:lnTo>
                  <a:pt x="4388" y="2482"/>
                </a:lnTo>
                <a:lnTo>
                  <a:pt x="4402" y="2484"/>
                </a:lnTo>
                <a:lnTo>
                  <a:pt x="4406" y="2486"/>
                </a:lnTo>
                <a:lnTo>
                  <a:pt x="4406" y="2488"/>
                </a:lnTo>
                <a:lnTo>
                  <a:pt x="4394" y="2498"/>
                </a:lnTo>
                <a:lnTo>
                  <a:pt x="4386" y="2504"/>
                </a:lnTo>
                <a:lnTo>
                  <a:pt x="4380" y="2510"/>
                </a:lnTo>
                <a:lnTo>
                  <a:pt x="4378" y="2514"/>
                </a:lnTo>
                <a:lnTo>
                  <a:pt x="4378" y="2516"/>
                </a:lnTo>
                <a:lnTo>
                  <a:pt x="4378" y="2520"/>
                </a:lnTo>
                <a:lnTo>
                  <a:pt x="4382" y="2524"/>
                </a:lnTo>
                <a:lnTo>
                  <a:pt x="4384" y="2528"/>
                </a:lnTo>
                <a:lnTo>
                  <a:pt x="4390" y="2530"/>
                </a:lnTo>
                <a:lnTo>
                  <a:pt x="4398" y="2530"/>
                </a:lnTo>
                <a:lnTo>
                  <a:pt x="4416" y="2526"/>
                </a:lnTo>
                <a:lnTo>
                  <a:pt x="4426" y="2524"/>
                </a:lnTo>
                <a:lnTo>
                  <a:pt x="4434" y="2524"/>
                </a:lnTo>
                <a:lnTo>
                  <a:pt x="4446" y="2528"/>
                </a:lnTo>
                <a:lnTo>
                  <a:pt x="4452" y="2530"/>
                </a:lnTo>
                <a:lnTo>
                  <a:pt x="4462" y="2532"/>
                </a:lnTo>
                <a:lnTo>
                  <a:pt x="4474" y="2532"/>
                </a:lnTo>
                <a:lnTo>
                  <a:pt x="4490" y="2530"/>
                </a:lnTo>
                <a:lnTo>
                  <a:pt x="4504" y="2528"/>
                </a:lnTo>
                <a:lnTo>
                  <a:pt x="4512" y="2528"/>
                </a:lnTo>
                <a:lnTo>
                  <a:pt x="4514" y="2530"/>
                </a:lnTo>
                <a:lnTo>
                  <a:pt x="4512" y="2532"/>
                </a:lnTo>
                <a:lnTo>
                  <a:pt x="4512" y="2534"/>
                </a:lnTo>
                <a:lnTo>
                  <a:pt x="4514" y="2536"/>
                </a:lnTo>
                <a:lnTo>
                  <a:pt x="4520" y="2538"/>
                </a:lnTo>
                <a:lnTo>
                  <a:pt x="4532" y="2536"/>
                </a:lnTo>
                <a:lnTo>
                  <a:pt x="4544" y="2536"/>
                </a:lnTo>
                <a:lnTo>
                  <a:pt x="4548" y="2538"/>
                </a:lnTo>
                <a:lnTo>
                  <a:pt x="4546" y="2542"/>
                </a:lnTo>
                <a:lnTo>
                  <a:pt x="4540" y="2548"/>
                </a:lnTo>
                <a:lnTo>
                  <a:pt x="4522" y="2560"/>
                </a:lnTo>
                <a:lnTo>
                  <a:pt x="4516" y="2564"/>
                </a:lnTo>
                <a:lnTo>
                  <a:pt x="4514" y="2570"/>
                </a:lnTo>
                <a:lnTo>
                  <a:pt x="4514" y="2574"/>
                </a:lnTo>
                <a:lnTo>
                  <a:pt x="4518" y="2576"/>
                </a:lnTo>
                <a:lnTo>
                  <a:pt x="4522" y="2578"/>
                </a:lnTo>
                <a:lnTo>
                  <a:pt x="4526" y="2578"/>
                </a:lnTo>
                <a:lnTo>
                  <a:pt x="4532" y="2576"/>
                </a:lnTo>
                <a:lnTo>
                  <a:pt x="4540" y="2572"/>
                </a:lnTo>
                <a:lnTo>
                  <a:pt x="4546" y="2566"/>
                </a:lnTo>
                <a:lnTo>
                  <a:pt x="4552" y="2558"/>
                </a:lnTo>
                <a:lnTo>
                  <a:pt x="4558" y="2550"/>
                </a:lnTo>
                <a:lnTo>
                  <a:pt x="4564" y="2546"/>
                </a:lnTo>
                <a:lnTo>
                  <a:pt x="4566" y="2544"/>
                </a:lnTo>
                <a:lnTo>
                  <a:pt x="4570" y="2544"/>
                </a:lnTo>
                <a:lnTo>
                  <a:pt x="4572" y="2542"/>
                </a:lnTo>
                <a:lnTo>
                  <a:pt x="4576" y="2540"/>
                </a:lnTo>
                <a:lnTo>
                  <a:pt x="4578" y="2538"/>
                </a:lnTo>
                <a:lnTo>
                  <a:pt x="4582" y="2530"/>
                </a:lnTo>
                <a:lnTo>
                  <a:pt x="4586" y="2524"/>
                </a:lnTo>
                <a:lnTo>
                  <a:pt x="4590" y="2520"/>
                </a:lnTo>
                <a:lnTo>
                  <a:pt x="4594" y="2518"/>
                </a:lnTo>
                <a:lnTo>
                  <a:pt x="4596" y="2520"/>
                </a:lnTo>
                <a:lnTo>
                  <a:pt x="4598" y="2524"/>
                </a:lnTo>
                <a:lnTo>
                  <a:pt x="4598" y="2530"/>
                </a:lnTo>
                <a:lnTo>
                  <a:pt x="4598" y="2538"/>
                </a:lnTo>
                <a:lnTo>
                  <a:pt x="4594" y="2548"/>
                </a:lnTo>
                <a:lnTo>
                  <a:pt x="4590" y="2564"/>
                </a:lnTo>
                <a:lnTo>
                  <a:pt x="4588" y="2574"/>
                </a:lnTo>
                <a:lnTo>
                  <a:pt x="4588" y="2576"/>
                </a:lnTo>
                <a:lnTo>
                  <a:pt x="4592" y="2576"/>
                </a:lnTo>
                <a:lnTo>
                  <a:pt x="4600" y="2570"/>
                </a:lnTo>
                <a:lnTo>
                  <a:pt x="4606" y="2566"/>
                </a:lnTo>
                <a:lnTo>
                  <a:pt x="4608" y="2566"/>
                </a:lnTo>
                <a:lnTo>
                  <a:pt x="4610" y="2568"/>
                </a:lnTo>
                <a:lnTo>
                  <a:pt x="4612" y="2572"/>
                </a:lnTo>
                <a:lnTo>
                  <a:pt x="4614" y="2576"/>
                </a:lnTo>
                <a:lnTo>
                  <a:pt x="4618" y="2580"/>
                </a:lnTo>
                <a:lnTo>
                  <a:pt x="4624" y="2584"/>
                </a:lnTo>
                <a:lnTo>
                  <a:pt x="4630" y="2586"/>
                </a:lnTo>
                <a:lnTo>
                  <a:pt x="4638" y="2584"/>
                </a:lnTo>
                <a:lnTo>
                  <a:pt x="4642" y="2582"/>
                </a:lnTo>
                <a:lnTo>
                  <a:pt x="4644" y="2580"/>
                </a:lnTo>
                <a:lnTo>
                  <a:pt x="4644" y="2574"/>
                </a:lnTo>
                <a:lnTo>
                  <a:pt x="4644" y="2560"/>
                </a:lnTo>
                <a:lnTo>
                  <a:pt x="4644" y="2550"/>
                </a:lnTo>
                <a:lnTo>
                  <a:pt x="4648" y="2536"/>
                </a:lnTo>
                <a:lnTo>
                  <a:pt x="4650" y="2526"/>
                </a:lnTo>
                <a:lnTo>
                  <a:pt x="4650" y="2522"/>
                </a:lnTo>
                <a:lnTo>
                  <a:pt x="4648" y="2520"/>
                </a:lnTo>
                <a:lnTo>
                  <a:pt x="4644" y="2520"/>
                </a:lnTo>
                <a:lnTo>
                  <a:pt x="4640" y="2522"/>
                </a:lnTo>
                <a:lnTo>
                  <a:pt x="4636" y="2520"/>
                </a:lnTo>
                <a:lnTo>
                  <a:pt x="4636" y="2518"/>
                </a:lnTo>
                <a:lnTo>
                  <a:pt x="4640" y="2510"/>
                </a:lnTo>
                <a:close/>
                <a:moveTo>
                  <a:pt x="3266" y="1234"/>
                </a:moveTo>
                <a:lnTo>
                  <a:pt x="3266" y="1234"/>
                </a:lnTo>
                <a:lnTo>
                  <a:pt x="3276" y="1242"/>
                </a:lnTo>
                <a:lnTo>
                  <a:pt x="3278" y="1244"/>
                </a:lnTo>
                <a:lnTo>
                  <a:pt x="3280" y="1244"/>
                </a:lnTo>
                <a:lnTo>
                  <a:pt x="3284" y="1240"/>
                </a:lnTo>
                <a:lnTo>
                  <a:pt x="3286" y="1234"/>
                </a:lnTo>
                <a:lnTo>
                  <a:pt x="3286" y="1218"/>
                </a:lnTo>
                <a:lnTo>
                  <a:pt x="3282" y="1206"/>
                </a:lnTo>
                <a:lnTo>
                  <a:pt x="3280" y="1204"/>
                </a:lnTo>
                <a:lnTo>
                  <a:pt x="3276" y="1206"/>
                </a:lnTo>
                <a:lnTo>
                  <a:pt x="3272" y="1208"/>
                </a:lnTo>
                <a:lnTo>
                  <a:pt x="3268" y="1210"/>
                </a:lnTo>
                <a:lnTo>
                  <a:pt x="3264" y="1216"/>
                </a:lnTo>
                <a:lnTo>
                  <a:pt x="3262" y="1220"/>
                </a:lnTo>
                <a:lnTo>
                  <a:pt x="3264" y="1228"/>
                </a:lnTo>
                <a:lnTo>
                  <a:pt x="3266" y="1234"/>
                </a:lnTo>
                <a:close/>
                <a:moveTo>
                  <a:pt x="1702" y="940"/>
                </a:moveTo>
                <a:lnTo>
                  <a:pt x="1702" y="940"/>
                </a:lnTo>
                <a:lnTo>
                  <a:pt x="1718" y="944"/>
                </a:lnTo>
                <a:lnTo>
                  <a:pt x="1736" y="950"/>
                </a:lnTo>
                <a:lnTo>
                  <a:pt x="1766" y="960"/>
                </a:lnTo>
                <a:lnTo>
                  <a:pt x="1776" y="966"/>
                </a:lnTo>
                <a:lnTo>
                  <a:pt x="1784" y="972"/>
                </a:lnTo>
                <a:lnTo>
                  <a:pt x="1790" y="978"/>
                </a:lnTo>
                <a:lnTo>
                  <a:pt x="1794" y="984"/>
                </a:lnTo>
                <a:lnTo>
                  <a:pt x="1800" y="996"/>
                </a:lnTo>
                <a:lnTo>
                  <a:pt x="1804" y="1002"/>
                </a:lnTo>
                <a:lnTo>
                  <a:pt x="1808" y="1004"/>
                </a:lnTo>
                <a:lnTo>
                  <a:pt x="1814" y="1006"/>
                </a:lnTo>
                <a:lnTo>
                  <a:pt x="1820" y="1006"/>
                </a:lnTo>
                <a:lnTo>
                  <a:pt x="1832" y="1002"/>
                </a:lnTo>
                <a:lnTo>
                  <a:pt x="1846" y="994"/>
                </a:lnTo>
                <a:lnTo>
                  <a:pt x="1860" y="984"/>
                </a:lnTo>
                <a:lnTo>
                  <a:pt x="1866" y="982"/>
                </a:lnTo>
                <a:lnTo>
                  <a:pt x="1870" y="980"/>
                </a:lnTo>
                <a:lnTo>
                  <a:pt x="1878" y="982"/>
                </a:lnTo>
                <a:lnTo>
                  <a:pt x="1882" y="982"/>
                </a:lnTo>
                <a:lnTo>
                  <a:pt x="1888" y="984"/>
                </a:lnTo>
                <a:lnTo>
                  <a:pt x="1896" y="982"/>
                </a:lnTo>
                <a:lnTo>
                  <a:pt x="1906" y="978"/>
                </a:lnTo>
                <a:lnTo>
                  <a:pt x="1912" y="976"/>
                </a:lnTo>
                <a:lnTo>
                  <a:pt x="1914" y="972"/>
                </a:lnTo>
                <a:lnTo>
                  <a:pt x="1920" y="964"/>
                </a:lnTo>
                <a:lnTo>
                  <a:pt x="1922" y="954"/>
                </a:lnTo>
                <a:lnTo>
                  <a:pt x="1922" y="946"/>
                </a:lnTo>
                <a:lnTo>
                  <a:pt x="1922" y="936"/>
                </a:lnTo>
                <a:lnTo>
                  <a:pt x="1926" y="930"/>
                </a:lnTo>
                <a:lnTo>
                  <a:pt x="1932" y="924"/>
                </a:lnTo>
                <a:lnTo>
                  <a:pt x="1942" y="920"/>
                </a:lnTo>
                <a:lnTo>
                  <a:pt x="1952" y="918"/>
                </a:lnTo>
                <a:lnTo>
                  <a:pt x="1958" y="914"/>
                </a:lnTo>
                <a:lnTo>
                  <a:pt x="1962" y="910"/>
                </a:lnTo>
                <a:lnTo>
                  <a:pt x="1964" y="904"/>
                </a:lnTo>
                <a:lnTo>
                  <a:pt x="1966" y="898"/>
                </a:lnTo>
                <a:lnTo>
                  <a:pt x="1970" y="892"/>
                </a:lnTo>
                <a:lnTo>
                  <a:pt x="1978" y="886"/>
                </a:lnTo>
                <a:lnTo>
                  <a:pt x="1992" y="880"/>
                </a:lnTo>
                <a:lnTo>
                  <a:pt x="2020" y="868"/>
                </a:lnTo>
                <a:lnTo>
                  <a:pt x="2046" y="856"/>
                </a:lnTo>
                <a:lnTo>
                  <a:pt x="2070" y="846"/>
                </a:lnTo>
                <a:lnTo>
                  <a:pt x="2090" y="840"/>
                </a:lnTo>
                <a:lnTo>
                  <a:pt x="2106" y="836"/>
                </a:lnTo>
                <a:lnTo>
                  <a:pt x="2116" y="832"/>
                </a:lnTo>
                <a:lnTo>
                  <a:pt x="2122" y="826"/>
                </a:lnTo>
                <a:lnTo>
                  <a:pt x="2124" y="822"/>
                </a:lnTo>
                <a:lnTo>
                  <a:pt x="2122" y="818"/>
                </a:lnTo>
                <a:lnTo>
                  <a:pt x="2118" y="814"/>
                </a:lnTo>
                <a:lnTo>
                  <a:pt x="2106" y="810"/>
                </a:lnTo>
                <a:lnTo>
                  <a:pt x="2096" y="806"/>
                </a:lnTo>
                <a:lnTo>
                  <a:pt x="2088" y="800"/>
                </a:lnTo>
                <a:lnTo>
                  <a:pt x="2068" y="786"/>
                </a:lnTo>
                <a:lnTo>
                  <a:pt x="2058" y="778"/>
                </a:lnTo>
                <a:lnTo>
                  <a:pt x="2046" y="772"/>
                </a:lnTo>
                <a:lnTo>
                  <a:pt x="2032" y="768"/>
                </a:lnTo>
                <a:lnTo>
                  <a:pt x="2016" y="766"/>
                </a:lnTo>
                <a:lnTo>
                  <a:pt x="2002" y="768"/>
                </a:lnTo>
                <a:lnTo>
                  <a:pt x="1992" y="770"/>
                </a:lnTo>
                <a:lnTo>
                  <a:pt x="1986" y="772"/>
                </a:lnTo>
                <a:lnTo>
                  <a:pt x="1982" y="776"/>
                </a:lnTo>
                <a:lnTo>
                  <a:pt x="1980" y="782"/>
                </a:lnTo>
                <a:lnTo>
                  <a:pt x="1978" y="784"/>
                </a:lnTo>
                <a:lnTo>
                  <a:pt x="1974" y="786"/>
                </a:lnTo>
                <a:lnTo>
                  <a:pt x="1970" y="786"/>
                </a:lnTo>
                <a:lnTo>
                  <a:pt x="1972" y="782"/>
                </a:lnTo>
                <a:lnTo>
                  <a:pt x="1972" y="776"/>
                </a:lnTo>
                <a:lnTo>
                  <a:pt x="1970" y="774"/>
                </a:lnTo>
                <a:lnTo>
                  <a:pt x="1968" y="772"/>
                </a:lnTo>
                <a:lnTo>
                  <a:pt x="1964" y="770"/>
                </a:lnTo>
                <a:lnTo>
                  <a:pt x="1958" y="770"/>
                </a:lnTo>
                <a:lnTo>
                  <a:pt x="1948" y="770"/>
                </a:lnTo>
                <a:lnTo>
                  <a:pt x="1932" y="766"/>
                </a:lnTo>
                <a:lnTo>
                  <a:pt x="1918" y="762"/>
                </a:lnTo>
                <a:lnTo>
                  <a:pt x="1906" y="756"/>
                </a:lnTo>
                <a:lnTo>
                  <a:pt x="1890" y="748"/>
                </a:lnTo>
                <a:lnTo>
                  <a:pt x="1884" y="746"/>
                </a:lnTo>
                <a:lnTo>
                  <a:pt x="1876" y="744"/>
                </a:lnTo>
                <a:lnTo>
                  <a:pt x="1866" y="744"/>
                </a:lnTo>
                <a:lnTo>
                  <a:pt x="1854" y="748"/>
                </a:lnTo>
                <a:lnTo>
                  <a:pt x="1836" y="752"/>
                </a:lnTo>
                <a:lnTo>
                  <a:pt x="1818" y="754"/>
                </a:lnTo>
                <a:lnTo>
                  <a:pt x="1780" y="758"/>
                </a:lnTo>
                <a:lnTo>
                  <a:pt x="1754" y="760"/>
                </a:lnTo>
                <a:lnTo>
                  <a:pt x="1748" y="762"/>
                </a:lnTo>
                <a:lnTo>
                  <a:pt x="1746" y="764"/>
                </a:lnTo>
                <a:lnTo>
                  <a:pt x="1748" y="766"/>
                </a:lnTo>
                <a:lnTo>
                  <a:pt x="1752" y="770"/>
                </a:lnTo>
                <a:lnTo>
                  <a:pt x="1754" y="774"/>
                </a:lnTo>
                <a:lnTo>
                  <a:pt x="1758" y="782"/>
                </a:lnTo>
                <a:lnTo>
                  <a:pt x="1760" y="786"/>
                </a:lnTo>
                <a:lnTo>
                  <a:pt x="1762" y="790"/>
                </a:lnTo>
                <a:lnTo>
                  <a:pt x="1768" y="794"/>
                </a:lnTo>
                <a:lnTo>
                  <a:pt x="1774" y="798"/>
                </a:lnTo>
                <a:lnTo>
                  <a:pt x="1782" y="800"/>
                </a:lnTo>
                <a:lnTo>
                  <a:pt x="1784" y="804"/>
                </a:lnTo>
                <a:lnTo>
                  <a:pt x="1784" y="806"/>
                </a:lnTo>
                <a:lnTo>
                  <a:pt x="1782" y="808"/>
                </a:lnTo>
                <a:lnTo>
                  <a:pt x="1774" y="814"/>
                </a:lnTo>
                <a:lnTo>
                  <a:pt x="1772" y="818"/>
                </a:lnTo>
                <a:lnTo>
                  <a:pt x="1772" y="822"/>
                </a:lnTo>
                <a:lnTo>
                  <a:pt x="1770" y="824"/>
                </a:lnTo>
                <a:lnTo>
                  <a:pt x="1768" y="826"/>
                </a:lnTo>
                <a:lnTo>
                  <a:pt x="1764" y="828"/>
                </a:lnTo>
                <a:lnTo>
                  <a:pt x="1758" y="828"/>
                </a:lnTo>
                <a:lnTo>
                  <a:pt x="1756" y="832"/>
                </a:lnTo>
                <a:lnTo>
                  <a:pt x="1754" y="836"/>
                </a:lnTo>
                <a:lnTo>
                  <a:pt x="1754" y="840"/>
                </a:lnTo>
                <a:lnTo>
                  <a:pt x="1752" y="844"/>
                </a:lnTo>
                <a:lnTo>
                  <a:pt x="1746" y="850"/>
                </a:lnTo>
                <a:lnTo>
                  <a:pt x="1742" y="856"/>
                </a:lnTo>
                <a:lnTo>
                  <a:pt x="1742" y="858"/>
                </a:lnTo>
                <a:lnTo>
                  <a:pt x="1744" y="860"/>
                </a:lnTo>
                <a:lnTo>
                  <a:pt x="1752" y="864"/>
                </a:lnTo>
                <a:lnTo>
                  <a:pt x="1754" y="868"/>
                </a:lnTo>
                <a:lnTo>
                  <a:pt x="1752" y="870"/>
                </a:lnTo>
                <a:lnTo>
                  <a:pt x="1742" y="872"/>
                </a:lnTo>
                <a:lnTo>
                  <a:pt x="1732" y="874"/>
                </a:lnTo>
                <a:lnTo>
                  <a:pt x="1728" y="876"/>
                </a:lnTo>
                <a:lnTo>
                  <a:pt x="1728" y="880"/>
                </a:lnTo>
                <a:lnTo>
                  <a:pt x="1732" y="886"/>
                </a:lnTo>
                <a:lnTo>
                  <a:pt x="1732" y="890"/>
                </a:lnTo>
                <a:lnTo>
                  <a:pt x="1730" y="894"/>
                </a:lnTo>
                <a:lnTo>
                  <a:pt x="1720" y="906"/>
                </a:lnTo>
                <a:lnTo>
                  <a:pt x="1710" y="918"/>
                </a:lnTo>
                <a:lnTo>
                  <a:pt x="1706" y="922"/>
                </a:lnTo>
                <a:lnTo>
                  <a:pt x="1704" y="928"/>
                </a:lnTo>
                <a:lnTo>
                  <a:pt x="1702" y="934"/>
                </a:lnTo>
                <a:lnTo>
                  <a:pt x="1700" y="936"/>
                </a:lnTo>
                <a:lnTo>
                  <a:pt x="1698" y="938"/>
                </a:lnTo>
                <a:lnTo>
                  <a:pt x="1702" y="940"/>
                </a:lnTo>
                <a:close/>
                <a:moveTo>
                  <a:pt x="2646" y="1098"/>
                </a:moveTo>
                <a:lnTo>
                  <a:pt x="2646" y="1098"/>
                </a:lnTo>
                <a:lnTo>
                  <a:pt x="2652" y="1096"/>
                </a:lnTo>
                <a:lnTo>
                  <a:pt x="2656" y="1096"/>
                </a:lnTo>
                <a:lnTo>
                  <a:pt x="2660" y="1100"/>
                </a:lnTo>
                <a:lnTo>
                  <a:pt x="2664" y="1102"/>
                </a:lnTo>
                <a:lnTo>
                  <a:pt x="2670" y="1108"/>
                </a:lnTo>
                <a:lnTo>
                  <a:pt x="2672" y="1108"/>
                </a:lnTo>
                <a:lnTo>
                  <a:pt x="2676" y="1106"/>
                </a:lnTo>
                <a:lnTo>
                  <a:pt x="2680" y="1102"/>
                </a:lnTo>
                <a:lnTo>
                  <a:pt x="2684" y="1104"/>
                </a:lnTo>
                <a:lnTo>
                  <a:pt x="2688" y="1108"/>
                </a:lnTo>
                <a:lnTo>
                  <a:pt x="2692" y="1108"/>
                </a:lnTo>
                <a:lnTo>
                  <a:pt x="2696" y="1110"/>
                </a:lnTo>
                <a:lnTo>
                  <a:pt x="2700" y="1108"/>
                </a:lnTo>
                <a:lnTo>
                  <a:pt x="2704" y="1106"/>
                </a:lnTo>
                <a:lnTo>
                  <a:pt x="2706" y="1104"/>
                </a:lnTo>
                <a:lnTo>
                  <a:pt x="2706" y="1100"/>
                </a:lnTo>
                <a:lnTo>
                  <a:pt x="2706" y="1090"/>
                </a:lnTo>
                <a:lnTo>
                  <a:pt x="2704" y="1078"/>
                </a:lnTo>
                <a:lnTo>
                  <a:pt x="2702" y="1074"/>
                </a:lnTo>
                <a:lnTo>
                  <a:pt x="2698" y="1072"/>
                </a:lnTo>
                <a:lnTo>
                  <a:pt x="2690" y="1074"/>
                </a:lnTo>
                <a:lnTo>
                  <a:pt x="2682" y="1074"/>
                </a:lnTo>
                <a:lnTo>
                  <a:pt x="2678" y="1072"/>
                </a:lnTo>
                <a:lnTo>
                  <a:pt x="2678" y="1070"/>
                </a:lnTo>
                <a:lnTo>
                  <a:pt x="2676" y="1066"/>
                </a:lnTo>
                <a:lnTo>
                  <a:pt x="2676" y="1064"/>
                </a:lnTo>
                <a:lnTo>
                  <a:pt x="2668" y="1064"/>
                </a:lnTo>
                <a:lnTo>
                  <a:pt x="2662" y="1062"/>
                </a:lnTo>
                <a:lnTo>
                  <a:pt x="2654" y="1060"/>
                </a:lnTo>
                <a:lnTo>
                  <a:pt x="2644" y="1054"/>
                </a:lnTo>
                <a:lnTo>
                  <a:pt x="2630" y="1044"/>
                </a:lnTo>
                <a:lnTo>
                  <a:pt x="2624" y="1038"/>
                </a:lnTo>
                <a:lnTo>
                  <a:pt x="2618" y="1036"/>
                </a:lnTo>
                <a:lnTo>
                  <a:pt x="2616" y="1036"/>
                </a:lnTo>
                <a:lnTo>
                  <a:pt x="2616" y="1042"/>
                </a:lnTo>
                <a:lnTo>
                  <a:pt x="2616" y="1044"/>
                </a:lnTo>
                <a:lnTo>
                  <a:pt x="2612" y="1046"/>
                </a:lnTo>
                <a:lnTo>
                  <a:pt x="2602" y="1042"/>
                </a:lnTo>
                <a:lnTo>
                  <a:pt x="2588" y="1036"/>
                </a:lnTo>
                <a:lnTo>
                  <a:pt x="2582" y="1030"/>
                </a:lnTo>
                <a:lnTo>
                  <a:pt x="2578" y="1026"/>
                </a:lnTo>
                <a:lnTo>
                  <a:pt x="2574" y="1020"/>
                </a:lnTo>
                <a:lnTo>
                  <a:pt x="2568" y="1016"/>
                </a:lnTo>
                <a:lnTo>
                  <a:pt x="2560" y="1010"/>
                </a:lnTo>
                <a:lnTo>
                  <a:pt x="2556" y="1006"/>
                </a:lnTo>
                <a:lnTo>
                  <a:pt x="2556" y="1004"/>
                </a:lnTo>
                <a:lnTo>
                  <a:pt x="2556" y="1002"/>
                </a:lnTo>
                <a:lnTo>
                  <a:pt x="2558" y="998"/>
                </a:lnTo>
                <a:lnTo>
                  <a:pt x="2564" y="988"/>
                </a:lnTo>
                <a:lnTo>
                  <a:pt x="2566" y="982"/>
                </a:lnTo>
                <a:lnTo>
                  <a:pt x="2566" y="976"/>
                </a:lnTo>
                <a:lnTo>
                  <a:pt x="2566" y="970"/>
                </a:lnTo>
                <a:lnTo>
                  <a:pt x="2562" y="964"/>
                </a:lnTo>
                <a:lnTo>
                  <a:pt x="2558" y="958"/>
                </a:lnTo>
                <a:lnTo>
                  <a:pt x="2552" y="952"/>
                </a:lnTo>
                <a:lnTo>
                  <a:pt x="2546" y="946"/>
                </a:lnTo>
                <a:lnTo>
                  <a:pt x="2542" y="938"/>
                </a:lnTo>
                <a:lnTo>
                  <a:pt x="2536" y="916"/>
                </a:lnTo>
                <a:lnTo>
                  <a:pt x="2530" y="894"/>
                </a:lnTo>
                <a:lnTo>
                  <a:pt x="2526" y="882"/>
                </a:lnTo>
                <a:lnTo>
                  <a:pt x="2520" y="874"/>
                </a:lnTo>
                <a:lnTo>
                  <a:pt x="2510" y="864"/>
                </a:lnTo>
                <a:lnTo>
                  <a:pt x="2502" y="860"/>
                </a:lnTo>
                <a:lnTo>
                  <a:pt x="2494" y="856"/>
                </a:lnTo>
                <a:lnTo>
                  <a:pt x="2476" y="846"/>
                </a:lnTo>
                <a:lnTo>
                  <a:pt x="2468" y="840"/>
                </a:lnTo>
                <a:lnTo>
                  <a:pt x="2464" y="838"/>
                </a:lnTo>
                <a:lnTo>
                  <a:pt x="2460" y="840"/>
                </a:lnTo>
                <a:lnTo>
                  <a:pt x="2460" y="842"/>
                </a:lnTo>
                <a:lnTo>
                  <a:pt x="2456" y="844"/>
                </a:lnTo>
                <a:lnTo>
                  <a:pt x="2454" y="846"/>
                </a:lnTo>
                <a:lnTo>
                  <a:pt x="2446" y="844"/>
                </a:lnTo>
                <a:lnTo>
                  <a:pt x="2434" y="840"/>
                </a:lnTo>
                <a:lnTo>
                  <a:pt x="2422" y="838"/>
                </a:lnTo>
                <a:lnTo>
                  <a:pt x="2416" y="838"/>
                </a:lnTo>
                <a:lnTo>
                  <a:pt x="2412" y="840"/>
                </a:lnTo>
                <a:lnTo>
                  <a:pt x="2408" y="844"/>
                </a:lnTo>
                <a:lnTo>
                  <a:pt x="2406" y="848"/>
                </a:lnTo>
                <a:lnTo>
                  <a:pt x="2408" y="854"/>
                </a:lnTo>
                <a:lnTo>
                  <a:pt x="2410" y="864"/>
                </a:lnTo>
                <a:lnTo>
                  <a:pt x="2414" y="872"/>
                </a:lnTo>
                <a:lnTo>
                  <a:pt x="2416" y="882"/>
                </a:lnTo>
                <a:lnTo>
                  <a:pt x="2422" y="904"/>
                </a:lnTo>
                <a:lnTo>
                  <a:pt x="2424" y="914"/>
                </a:lnTo>
                <a:lnTo>
                  <a:pt x="2428" y="924"/>
                </a:lnTo>
                <a:lnTo>
                  <a:pt x="2434" y="934"/>
                </a:lnTo>
                <a:lnTo>
                  <a:pt x="2444" y="942"/>
                </a:lnTo>
                <a:lnTo>
                  <a:pt x="2448" y="946"/>
                </a:lnTo>
                <a:lnTo>
                  <a:pt x="2448" y="950"/>
                </a:lnTo>
                <a:lnTo>
                  <a:pt x="2448" y="952"/>
                </a:lnTo>
                <a:lnTo>
                  <a:pt x="2446" y="954"/>
                </a:lnTo>
                <a:lnTo>
                  <a:pt x="2438" y="958"/>
                </a:lnTo>
                <a:lnTo>
                  <a:pt x="2432" y="962"/>
                </a:lnTo>
                <a:lnTo>
                  <a:pt x="2428" y="966"/>
                </a:lnTo>
                <a:lnTo>
                  <a:pt x="2426" y="966"/>
                </a:lnTo>
                <a:lnTo>
                  <a:pt x="2424" y="964"/>
                </a:lnTo>
                <a:lnTo>
                  <a:pt x="2416" y="956"/>
                </a:lnTo>
                <a:lnTo>
                  <a:pt x="2404" y="940"/>
                </a:lnTo>
                <a:lnTo>
                  <a:pt x="2400" y="928"/>
                </a:lnTo>
                <a:lnTo>
                  <a:pt x="2396" y="918"/>
                </a:lnTo>
                <a:lnTo>
                  <a:pt x="2392" y="902"/>
                </a:lnTo>
                <a:lnTo>
                  <a:pt x="2388" y="896"/>
                </a:lnTo>
                <a:lnTo>
                  <a:pt x="2384" y="890"/>
                </a:lnTo>
                <a:lnTo>
                  <a:pt x="2376" y="886"/>
                </a:lnTo>
                <a:lnTo>
                  <a:pt x="2366" y="882"/>
                </a:lnTo>
                <a:lnTo>
                  <a:pt x="2354" y="876"/>
                </a:lnTo>
                <a:lnTo>
                  <a:pt x="2352" y="874"/>
                </a:lnTo>
                <a:lnTo>
                  <a:pt x="2354" y="874"/>
                </a:lnTo>
                <a:lnTo>
                  <a:pt x="2354" y="872"/>
                </a:lnTo>
                <a:lnTo>
                  <a:pt x="2354" y="870"/>
                </a:lnTo>
                <a:lnTo>
                  <a:pt x="2350" y="868"/>
                </a:lnTo>
                <a:lnTo>
                  <a:pt x="2344" y="866"/>
                </a:lnTo>
                <a:lnTo>
                  <a:pt x="2324" y="860"/>
                </a:lnTo>
                <a:lnTo>
                  <a:pt x="2312" y="862"/>
                </a:lnTo>
                <a:lnTo>
                  <a:pt x="2308" y="862"/>
                </a:lnTo>
                <a:lnTo>
                  <a:pt x="2308" y="864"/>
                </a:lnTo>
                <a:lnTo>
                  <a:pt x="2310" y="868"/>
                </a:lnTo>
                <a:lnTo>
                  <a:pt x="2316" y="872"/>
                </a:lnTo>
                <a:lnTo>
                  <a:pt x="2324" y="876"/>
                </a:lnTo>
                <a:lnTo>
                  <a:pt x="2326" y="878"/>
                </a:lnTo>
                <a:lnTo>
                  <a:pt x="2328" y="882"/>
                </a:lnTo>
                <a:lnTo>
                  <a:pt x="2328" y="884"/>
                </a:lnTo>
                <a:lnTo>
                  <a:pt x="2326" y="886"/>
                </a:lnTo>
                <a:lnTo>
                  <a:pt x="2332" y="888"/>
                </a:lnTo>
                <a:lnTo>
                  <a:pt x="2342" y="892"/>
                </a:lnTo>
                <a:lnTo>
                  <a:pt x="2346" y="896"/>
                </a:lnTo>
                <a:lnTo>
                  <a:pt x="2346" y="898"/>
                </a:lnTo>
                <a:lnTo>
                  <a:pt x="2342" y="900"/>
                </a:lnTo>
                <a:lnTo>
                  <a:pt x="2326" y="896"/>
                </a:lnTo>
                <a:lnTo>
                  <a:pt x="2314" y="894"/>
                </a:lnTo>
                <a:lnTo>
                  <a:pt x="2306" y="896"/>
                </a:lnTo>
                <a:lnTo>
                  <a:pt x="2302" y="900"/>
                </a:lnTo>
                <a:lnTo>
                  <a:pt x="2300" y="906"/>
                </a:lnTo>
                <a:lnTo>
                  <a:pt x="2298" y="910"/>
                </a:lnTo>
                <a:lnTo>
                  <a:pt x="2296" y="914"/>
                </a:lnTo>
                <a:lnTo>
                  <a:pt x="2292" y="914"/>
                </a:lnTo>
                <a:lnTo>
                  <a:pt x="2288" y="910"/>
                </a:lnTo>
                <a:lnTo>
                  <a:pt x="2284" y="904"/>
                </a:lnTo>
                <a:lnTo>
                  <a:pt x="2284" y="900"/>
                </a:lnTo>
                <a:lnTo>
                  <a:pt x="2288" y="892"/>
                </a:lnTo>
                <a:lnTo>
                  <a:pt x="2290" y="888"/>
                </a:lnTo>
                <a:lnTo>
                  <a:pt x="2288" y="884"/>
                </a:lnTo>
                <a:lnTo>
                  <a:pt x="2280" y="880"/>
                </a:lnTo>
                <a:lnTo>
                  <a:pt x="2266" y="876"/>
                </a:lnTo>
                <a:lnTo>
                  <a:pt x="2240" y="868"/>
                </a:lnTo>
                <a:lnTo>
                  <a:pt x="2222" y="866"/>
                </a:lnTo>
                <a:lnTo>
                  <a:pt x="2210" y="866"/>
                </a:lnTo>
                <a:lnTo>
                  <a:pt x="2200" y="870"/>
                </a:lnTo>
                <a:lnTo>
                  <a:pt x="2196" y="874"/>
                </a:lnTo>
                <a:lnTo>
                  <a:pt x="2194" y="876"/>
                </a:lnTo>
                <a:lnTo>
                  <a:pt x="2196" y="880"/>
                </a:lnTo>
                <a:lnTo>
                  <a:pt x="2196" y="884"/>
                </a:lnTo>
                <a:lnTo>
                  <a:pt x="2192" y="886"/>
                </a:lnTo>
                <a:lnTo>
                  <a:pt x="2168" y="894"/>
                </a:lnTo>
                <a:lnTo>
                  <a:pt x="2160" y="894"/>
                </a:lnTo>
                <a:lnTo>
                  <a:pt x="2158" y="894"/>
                </a:lnTo>
                <a:lnTo>
                  <a:pt x="2162" y="890"/>
                </a:lnTo>
                <a:lnTo>
                  <a:pt x="2174" y="880"/>
                </a:lnTo>
                <a:lnTo>
                  <a:pt x="2176" y="876"/>
                </a:lnTo>
                <a:lnTo>
                  <a:pt x="2178" y="872"/>
                </a:lnTo>
                <a:lnTo>
                  <a:pt x="2176" y="868"/>
                </a:lnTo>
                <a:lnTo>
                  <a:pt x="2178" y="864"/>
                </a:lnTo>
                <a:lnTo>
                  <a:pt x="2180" y="856"/>
                </a:lnTo>
                <a:lnTo>
                  <a:pt x="2180" y="852"/>
                </a:lnTo>
                <a:lnTo>
                  <a:pt x="2178" y="848"/>
                </a:lnTo>
                <a:lnTo>
                  <a:pt x="2174" y="842"/>
                </a:lnTo>
                <a:lnTo>
                  <a:pt x="2166" y="838"/>
                </a:lnTo>
                <a:lnTo>
                  <a:pt x="2158" y="836"/>
                </a:lnTo>
                <a:lnTo>
                  <a:pt x="2146" y="836"/>
                </a:lnTo>
                <a:lnTo>
                  <a:pt x="2134" y="838"/>
                </a:lnTo>
                <a:lnTo>
                  <a:pt x="2120" y="842"/>
                </a:lnTo>
                <a:lnTo>
                  <a:pt x="2094" y="854"/>
                </a:lnTo>
                <a:lnTo>
                  <a:pt x="2070" y="862"/>
                </a:lnTo>
                <a:lnTo>
                  <a:pt x="2052" y="868"/>
                </a:lnTo>
                <a:lnTo>
                  <a:pt x="2036" y="876"/>
                </a:lnTo>
                <a:lnTo>
                  <a:pt x="2004" y="896"/>
                </a:lnTo>
                <a:lnTo>
                  <a:pt x="1996" y="900"/>
                </a:lnTo>
                <a:lnTo>
                  <a:pt x="1992" y="904"/>
                </a:lnTo>
                <a:lnTo>
                  <a:pt x="1992" y="908"/>
                </a:lnTo>
                <a:lnTo>
                  <a:pt x="1996" y="910"/>
                </a:lnTo>
                <a:lnTo>
                  <a:pt x="2006" y="914"/>
                </a:lnTo>
                <a:lnTo>
                  <a:pt x="2010" y="916"/>
                </a:lnTo>
                <a:lnTo>
                  <a:pt x="2012" y="918"/>
                </a:lnTo>
                <a:lnTo>
                  <a:pt x="2012" y="920"/>
                </a:lnTo>
                <a:lnTo>
                  <a:pt x="2010" y="922"/>
                </a:lnTo>
                <a:lnTo>
                  <a:pt x="2002" y="924"/>
                </a:lnTo>
                <a:lnTo>
                  <a:pt x="1992" y="928"/>
                </a:lnTo>
                <a:lnTo>
                  <a:pt x="1986" y="932"/>
                </a:lnTo>
                <a:lnTo>
                  <a:pt x="1980" y="938"/>
                </a:lnTo>
                <a:lnTo>
                  <a:pt x="1976" y="946"/>
                </a:lnTo>
                <a:lnTo>
                  <a:pt x="1972" y="952"/>
                </a:lnTo>
                <a:lnTo>
                  <a:pt x="1972" y="958"/>
                </a:lnTo>
                <a:lnTo>
                  <a:pt x="1972" y="962"/>
                </a:lnTo>
                <a:lnTo>
                  <a:pt x="1972" y="966"/>
                </a:lnTo>
                <a:lnTo>
                  <a:pt x="1976" y="966"/>
                </a:lnTo>
                <a:lnTo>
                  <a:pt x="1980" y="966"/>
                </a:lnTo>
                <a:lnTo>
                  <a:pt x="1986" y="964"/>
                </a:lnTo>
                <a:lnTo>
                  <a:pt x="1990" y="962"/>
                </a:lnTo>
                <a:lnTo>
                  <a:pt x="1994" y="962"/>
                </a:lnTo>
                <a:lnTo>
                  <a:pt x="1996" y="964"/>
                </a:lnTo>
                <a:lnTo>
                  <a:pt x="1998" y="966"/>
                </a:lnTo>
                <a:lnTo>
                  <a:pt x="2000" y="974"/>
                </a:lnTo>
                <a:lnTo>
                  <a:pt x="2004" y="982"/>
                </a:lnTo>
                <a:lnTo>
                  <a:pt x="2008" y="984"/>
                </a:lnTo>
                <a:lnTo>
                  <a:pt x="2016" y="986"/>
                </a:lnTo>
                <a:lnTo>
                  <a:pt x="2036" y="984"/>
                </a:lnTo>
                <a:lnTo>
                  <a:pt x="2058" y="980"/>
                </a:lnTo>
                <a:lnTo>
                  <a:pt x="2074" y="976"/>
                </a:lnTo>
                <a:lnTo>
                  <a:pt x="2086" y="976"/>
                </a:lnTo>
                <a:lnTo>
                  <a:pt x="2090" y="976"/>
                </a:lnTo>
                <a:lnTo>
                  <a:pt x="2092" y="978"/>
                </a:lnTo>
                <a:lnTo>
                  <a:pt x="2092" y="982"/>
                </a:lnTo>
                <a:lnTo>
                  <a:pt x="2084" y="986"/>
                </a:lnTo>
                <a:lnTo>
                  <a:pt x="2070" y="990"/>
                </a:lnTo>
                <a:lnTo>
                  <a:pt x="2046" y="996"/>
                </a:lnTo>
                <a:lnTo>
                  <a:pt x="2016" y="1002"/>
                </a:lnTo>
                <a:lnTo>
                  <a:pt x="2008" y="1006"/>
                </a:lnTo>
                <a:lnTo>
                  <a:pt x="2004" y="1010"/>
                </a:lnTo>
                <a:lnTo>
                  <a:pt x="2002" y="1014"/>
                </a:lnTo>
                <a:lnTo>
                  <a:pt x="2004" y="1018"/>
                </a:lnTo>
                <a:lnTo>
                  <a:pt x="2008" y="1022"/>
                </a:lnTo>
                <a:lnTo>
                  <a:pt x="2014" y="1028"/>
                </a:lnTo>
                <a:lnTo>
                  <a:pt x="2028" y="1036"/>
                </a:lnTo>
                <a:lnTo>
                  <a:pt x="2036" y="1040"/>
                </a:lnTo>
                <a:lnTo>
                  <a:pt x="2048" y="1042"/>
                </a:lnTo>
                <a:lnTo>
                  <a:pt x="2066" y="1040"/>
                </a:lnTo>
                <a:lnTo>
                  <a:pt x="2082" y="1038"/>
                </a:lnTo>
                <a:lnTo>
                  <a:pt x="2090" y="1040"/>
                </a:lnTo>
                <a:lnTo>
                  <a:pt x="2102" y="1042"/>
                </a:lnTo>
                <a:lnTo>
                  <a:pt x="2124" y="1044"/>
                </a:lnTo>
                <a:lnTo>
                  <a:pt x="2148" y="1042"/>
                </a:lnTo>
                <a:lnTo>
                  <a:pt x="2164" y="1038"/>
                </a:lnTo>
                <a:lnTo>
                  <a:pt x="2180" y="1036"/>
                </a:lnTo>
                <a:lnTo>
                  <a:pt x="2190" y="1038"/>
                </a:lnTo>
                <a:lnTo>
                  <a:pt x="2202" y="1040"/>
                </a:lnTo>
                <a:lnTo>
                  <a:pt x="2220" y="1044"/>
                </a:lnTo>
                <a:lnTo>
                  <a:pt x="2232" y="1044"/>
                </a:lnTo>
                <a:lnTo>
                  <a:pt x="2238" y="1044"/>
                </a:lnTo>
                <a:lnTo>
                  <a:pt x="2248" y="1050"/>
                </a:lnTo>
                <a:lnTo>
                  <a:pt x="2260" y="1056"/>
                </a:lnTo>
                <a:lnTo>
                  <a:pt x="2272" y="1062"/>
                </a:lnTo>
                <a:lnTo>
                  <a:pt x="2276" y="1064"/>
                </a:lnTo>
                <a:lnTo>
                  <a:pt x="2276" y="1066"/>
                </a:lnTo>
                <a:lnTo>
                  <a:pt x="2264" y="1066"/>
                </a:lnTo>
                <a:lnTo>
                  <a:pt x="2252" y="1066"/>
                </a:lnTo>
                <a:lnTo>
                  <a:pt x="2246" y="1066"/>
                </a:lnTo>
                <a:lnTo>
                  <a:pt x="2238" y="1068"/>
                </a:lnTo>
                <a:lnTo>
                  <a:pt x="2218" y="1066"/>
                </a:lnTo>
                <a:lnTo>
                  <a:pt x="2180" y="1064"/>
                </a:lnTo>
                <a:lnTo>
                  <a:pt x="2138" y="1066"/>
                </a:lnTo>
                <a:lnTo>
                  <a:pt x="2096" y="1070"/>
                </a:lnTo>
                <a:lnTo>
                  <a:pt x="2060" y="1076"/>
                </a:lnTo>
                <a:lnTo>
                  <a:pt x="2048" y="1080"/>
                </a:lnTo>
                <a:lnTo>
                  <a:pt x="2042" y="1084"/>
                </a:lnTo>
                <a:lnTo>
                  <a:pt x="2040" y="1088"/>
                </a:lnTo>
                <a:lnTo>
                  <a:pt x="2040" y="1090"/>
                </a:lnTo>
                <a:lnTo>
                  <a:pt x="2044" y="1096"/>
                </a:lnTo>
                <a:lnTo>
                  <a:pt x="2048" y="1104"/>
                </a:lnTo>
                <a:lnTo>
                  <a:pt x="2056" y="1110"/>
                </a:lnTo>
                <a:lnTo>
                  <a:pt x="2072" y="1124"/>
                </a:lnTo>
                <a:lnTo>
                  <a:pt x="2080" y="1130"/>
                </a:lnTo>
                <a:lnTo>
                  <a:pt x="2092" y="1134"/>
                </a:lnTo>
                <a:lnTo>
                  <a:pt x="2108" y="1138"/>
                </a:lnTo>
                <a:lnTo>
                  <a:pt x="2126" y="1138"/>
                </a:lnTo>
                <a:lnTo>
                  <a:pt x="2160" y="1140"/>
                </a:lnTo>
                <a:lnTo>
                  <a:pt x="2184" y="1140"/>
                </a:lnTo>
                <a:lnTo>
                  <a:pt x="2190" y="1140"/>
                </a:lnTo>
                <a:lnTo>
                  <a:pt x="2194" y="1144"/>
                </a:lnTo>
                <a:lnTo>
                  <a:pt x="2194" y="1150"/>
                </a:lnTo>
                <a:lnTo>
                  <a:pt x="2194" y="1154"/>
                </a:lnTo>
                <a:lnTo>
                  <a:pt x="2192" y="1166"/>
                </a:lnTo>
                <a:lnTo>
                  <a:pt x="2192" y="1172"/>
                </a:lnTo>
                <a:lnTo>
                  <a:pt x="2196" y="1178"/>
                </a:lnTo>
                <a:lnTo>
                  <a:pt x="2202" y="1184"/>
                </a:lnTo>
                <a:lnTo>
                  <a:pt x="2208" y="1190"/>
                </a:lnTo>
                <a:lnTo>
                  <a:pt x="2216" y="1194"/>
                </a:lnTo>
                <a:lnTo>
                  <a:pt x="2230" y="1194"/>
                </a:lnTo>
                <a:lnTo>
                  <a:pt x="2254" y="1192"/>
                </a:lnTo>
                <a:lnTo>
                  <a:pt x="2270" y="1192"/>
                </a:lnTo>
                <a:lnTo>
                  <a:pt x="2284" y="1194"/>
                </a:lnTo>
                <a:lnTo>
                  <a:pt x="2294" y="1192"/>
                </a:lnTo>
                <a:lnTo>
                  <a:pt x="2312" y="1188"/>
                </a:lnTo>
                <a:lnTo>
                  <a:pt x="2340" y="1182"/>
                </a:lnTo>
                <a:lnTo>
                  <a:pt x="2370" y="1176"/>
                </a:lnTo>
                <a:lnTo>
                  <a:pt x="2382" y="1172"/>
                </a:lnTo>
                <a:lnTo>
                  <a:pt x="2392" y="1168"/>
                </a:lnTo>
                <a:lnTo>
                  <a:pt x="2398" y="1164"/>
                </a:lnTo>
                <a:lnTo>
                  <a:pt x="2406" y="1162"/>
                </a:lnTo>
                <a:lnTo>
                  <a:pt x="2420" y="1160"/>
                </a:lnTo>
                <a:lnTo>
                  <a:pt x="2434" y="1158"/>
                </a:lnTo>
                <a:lnTo>
                  <a:pt x="2440" y="1156"/>
                </a:lnTo>
                <a:lnTo>
                  <a:pt x="2450" y="1152"/>
                </a:lnTo>
                <a:lnTo>
                  <a:pt x="2456" y="1148"/>
                </a:lnTo>
                <a:lnTo>
                  <a:pt x="2460" y="1144"/>
                </a:lnTo>
                <a:lnTo>
                  <a:pt x="2460" y="1140"/>
                </a:lnTo>
                <a:lnTo>
                  <a:pt x="2460" y="1138"/>
                </a:lnTo>
                <a:lnTo>
                  <a:pt x="2460" y="1134"/>
                </a:lnTo>
                <a:lnTo>
                  <a:pt x="2460" y="1132"/>
                </a:lnTo>
                <a:lnTo>
                  <a:pt x="2464" y="1128"/>
                </a:lnTo>
                <a:lnTo>
                  <a:pt x="2470" y="1126"/>
                </a:lnTo>
                <a:lnTo>
                  <a:pt x="2478" y="1124"/>
                </a:lnTo>
                <a:lnTo>
                  <a:pt x="2482" y="1124"/>
                </a:lnTo>
                <a:lnTo>
                  <a:pt x="2484" y="1126"/>
                </a:lnTo>
                <a:lnTo>
                  <a:pt x="2486" y="1130"/>
                </a:lnTo>
                <a:lnTo>
                  <a:pt x="2484" y="1140"/>
                </a:lnTo>
                <a:lnTo>
                  <a:pt x="2484" y="1146"/>
                </a:lnTo>
                <a:lnTo>
                  <a:pt x="2486" y="1146"/>
                </a:lnTo>
                <a:lnTo>
                  <a:pt x="2488" y="1146"/>
                </a:lnTo>
                <a:lnTo>
                  <a:pt x="2500" y="1146"/>
                </a:lnTo>
                <a:lnTo>
                  <a:pt x="2510" y="1146"/>
                </a:lnTo>
                <a:lnTo>
                  <a:pt x="2524" y="1150"/>
                </a:lnTo>
                <a:lnTo>
                  <a:pt x="2534" y="1152"/>
                </a:lnTo>
                <a:lnTo>
                  <a:pt x="2540" y="1156"/>
                </a:lnTo>
                <a:lnTo>
                  <a:pt x="2538" y="1156"/>
                </a:lnTo>
                <a:lnTo>
                  <a:pt x="2536" y="1158"/>
                </a:lnTo>
                <a:lnTo>
                  <a:pt x="2532" y="1160"/>
                </a:lnTo>
                <a:lnTo>
                  <a:pt x="2532" y="1162"/>
                </a:lnTo>
                <a:lnTo>
                  <a:pt x="2540" y="1164"/>
                </a:lnTo>
                <a:lnTo>
                  <a:pt x="2548" y="1166"/>
                </a:lnTo>
                <a:lnTo>
                  <a:pt x="2552" y="1168"/>
                </a:lnTo>
                <a:lnTo>
                  <a:pt x="2558" y="1166"/>
                </a:lnTo>
                <a:lnTo>
                  <a:pt x="2562" y="1164"/>
                </a:lnTo>
                <a:lnTo>
                  <a:pt x="2566" y="1164"/>
                </a:lnTo>
                <a:lnTo>
                  <a:pt x="2572" y="1164"/>
                </a:lnTo>
                <a:lnTo>
                  <a:pt x="2582" y="1166"/>
                </a:lnTo>
                <a:lnTo>
                  <a:pt x="2600" y="1170"/>
                </a:lnTo>
                <a:lnTo>
                  <a:pt x="2606" y="1170"/>
                </a:lnTo>
                <a:lnTo>
                  <a:pt x="2610" y="1170"/>
                </a:lnTo>
                <a:lnTo>
                  <a:pt x="2618" y="1172"/>
                </a:lnTo>
                <a:lnTo>
                  <a:pt x="2624" y="1172"/>
                </a:lnTo>
                <a:lnTo>
                  <a:pt x="2630" y="1172"/>
                </a:lnTo>
                <a:lnTo>
                  <a:pt x="2638" y="1166"/>
                </a:lnTo>
                <a:lnTo>
                  <a:pt x="2646" y="1160"/>
                </a:lnTo>
                <a:lnTo>
                  <a:pt x="2650" y="1158"/>
                </a:lnTo>
                <a:lnTo>
                  <a:pt x="2656" y="1158"/>
                </a:lnTo>
                <a:lnTo>
                  <a:pt x="2664" y="1156"/>
                </a:lnTo>
                <a:lnTo>
                  <a:pt x="2670" y="1152"/>
                </a:lnTo>
                <a:lnTo>
                  <a:pt x="2672" y="1148"/>
                </a:lnTo>
                <a:lnTo>
                  <a:pt x="2672" y="1146"/>
                </a:lnTo>
                <a:lnTo>
                  <a:pt x="2670" y="1142"/>
                </a:lnTo>
                <a:lnTo>
                  <a:pt x="2666" y="1138"/>
                </a:lnTo>
                <a:lnTo>
                  <a:pt x="2662" y="1136"/>
                </a:lnTo>
                <a:lnTo>
                  <a:pt x="2660" y="1134"/>
                </a:lnTo>
                <a:lnTo>
                  <a:pt x="2662" y="1128"/>
                </a:lnTo>
                <a:lnTo>
                  <a:pt x="2664" y="1126"/>
                </a:lnTo>
                <a:lnTo>
                  <a:pt x="2662" y="1124"/>
                </a:lnTo>
                <a:lnTo>
                  <a:pt x="2658" y="1122"/>
                </a:lnTo>
                <a:lnTo>
                  <a:pt x="2652" y="1122"/>
                </a:lnTo>
                <a:lnTo>
                  <a:pt x="2644" y="1124"/>
                </a:lnTo>
                <a:lnTo>
                  <a:pt x="2630" y="1132"/>
                </a:lnTo>
                <a:lnTo>
                  <a:pt x="2620" y="1136"/>
                </a:lnTo>
                <a:lnTo>
                  <a:pt x="2618" y="1136"/>
                </a:lnTo>
                <a:lnTo>
                  <a:pt x="2620" y="1132"/>
                </a:lnTo>
                <a:lnTo>
                  <a:pt x="2622" y="1126"/>
                </a:lnTo>
                <a:lnTo>
                  <a:pt x="2620" y="1122"/>
                </a:lnTo>
                <a:lnTo>
                  <a:pt x="2616" y="1118"/>
                </a:lnTo>
                <a:lnTo>
                  <a:pt x="2612" y="1116"/>
                </a:lnTo>
                <a:lnTo>
                  <a:pt x="2604" y="1112"/>
                </a:lnTo>
                <a:lnTo>
                  <a:pt x="2600" y="1110"/>
                </a:lnTo>
                <a:lnTo>
                  <a:pt x="2602" y="1108"/>
                </a:lnTo>
                <a:lnTo>
                  <a:pt x="2604" y="1108"/>
                </a:lnTo>
                <a:lnTo>
                  <a:pt x="2608" y="1108"/>
                </a:lnTo>
                <a:lnTo>
                  <a:pt x="2620" y="1112"/>
                </a:lnTo>
                <a:lnTo>
                  <a:pt x="2632" y="1116"/>
                </a:lnTo>
                <a:lnTo>
                  <a:pt x="2636" y="1118"/>
                </a:lnTo>
                <a:lnTo>
                  <a:pt x="2640" y="1116"/>
                </a:lnTo>
                <a:lnTo>
                  <a:pt x="2644" y="1112"/>
                </a:lnTo>
                <a:lnTo>
                  <a:pt x="2640" y="1108"/>
                </a:lnTo>
                <a:lnTo>
                  <a:pt x="2638" y="1106"/>
                </a:lnTo>
                <a:lnTo>
                  <a:pt x="2638" y="1104"/>
                </a:lnTo>
                <a:lnTo>
                  <a:pt x="2640" y="1102"/>
                </a:lnTo>
                <a:lnTo>
                  <a:pt x="2646" y="1098"/>
                </a:lnTo>
                <a:close/>
                <a:moveTo>
                  <a:pt x="2506" y="806"/>
                </a:moveTo>
                <a:lnTo>
                  <a:pt x="2506" y="806"/>
                </a:lnTo>
                <a:lnTo>
                  <a:pt x="2492" y="808"/>
                </a:lnTo>
                <a:lnTo>
                  <a:pt x="2480" y="812"/>
                </a:lnTo>
                <a:lnTo>
                  <a:pt x="2470" y="814"/>
                </a:lnTo>
                <a:lnTo>
                  <a:pt x="2464" y="818"/>
                </a:lnTo>
                <a:lnTo>
                  <a:pt x="2460" y="822"/>
                </a:lnTo>
                <a:lnTo>
                  <a:pt x="2460" y="824"/>
                </a:lnTo>
                <a:lnTo>
                  <a:pt x="2462" y="828"/>
                </a:lnTo>
                <a:lnTo>
                  <a:pt x="2468" y="830"/>
                </a:lnTo>
                <a:lnTo>
                  <a:pt x="2480" y="834"/>
                </a:lnTo>
                <a:lnTo>
                  <a:pt x="2488" y="836"/>
                </a:lnTo>
                <a:lnTo>
                  <a:pt x="2492" y="840"/>
                </a:lnTo>
                <a:lnTo>
                  <a:pt x="2494" y="846"/>
                </a:lnTo>
                <a:lnTo>
                  <a:pt x="2498" y="850"/>
                </a:lnTo>
                <a:lnTo>
                  <a:pt x="2504" y="856"/>
                </a:lnTo>
                <a:lnTo>
                  <a:pt x="2514" y="862"/>
                </a:lnTo>
                <a:lnTo>
                  <a:pt x="2524" y="872"/>
                </a:lnTo>
                <a:lnTo>
                  <a:pt x="2530" y="874"/>
                </a:lnTo>
                <a:lnTo>
                  <a:pt x="2530" y="870"/>
                </a:lnTo>
                <a:lnTo>
                  <a:pt x="2532" y="868"/>
                </a:lnTo>
                <a:lnTo>
                  <a:pt x="2534" y="866"/>
                </a:lnTo>
                <a:lnTo>
                  <a:pt x="2540" y="862"/>
                </a:lnTo>
                <a:lnTo>
                  <a:pt x="2546" y="852"/>
                </a:lnTo>
                <a:lnTo>
                  <a:pt x="2560" y="830"/>
                </a:lnTo>
                <a:lnTo>
                  <a:pt x="2562" y="826"/>
                </a:lnTo>
                <a:lnTo>
                  <a:pt x="2562" y="822"/>
                </a:lnTo>
                <a:lnTo>
                  <a:pt x="2560" y="818"/>
                </a:lnTo>
                <a:lnTo>
                  <a:pt x="2554" y="816"/>
                </a:lnTo>
                <a:lnTo>
                  <a:pt x="2546" y="812"/>
                </a:lnTo>
                <a:lnTo>
                  <a:pt x="2540" y="808"/>
                </a:lnTo>
                <a:lnTo>
                  <a:pt x="2530" y="806"/>
                </a:lnTo>
                <a:lnTo>
                  <a:pt x="2506" y="806"/>
                </a:lnTo>
                <a:close/>
                <a:moveTo>
                  <a:pt x="4290" y="1312"/>
                </a:moveTo>
                <a:lnTo>
                  <a:pt x="4290" y="1312"/>
                </a:lnTo>
                <a:lnTo>
                  <a:pt x="4284" y="1304"/>
                </a:lnTo>
                <a:lnTo>
                  <a:pt x="4280" y="1300"/>
                </a:lnTo>
                <a:lnTo>
                  <a:pt x="4274" y="1296"/>
                </a:lnTo>
                <a:lnTo>
                  <a:pt x="4268" y="1296"/>
                </a:lnTo>
                <a:lnTo>
                  <a:pt x="4256" y="1296"/>
                </a:lnTo>
                <a:lnTo>
                  <a:pt x="4246" y="1300"/>
                </a:lnTo>
                <a:lnTo>
                  <a:pt x="4236" y="1304"/>
                </a:lnTo>
                <a:lnTo>
                  <a:pt x="4230" y="1304"/>
                </a:lnTo>
                <a:lnTo>
                  <a:pt x="4228" y="1304"/>
                </a:lnTo>
                <a:lnTo>
                  <a:pt x="4228" y="1302"/>
                </a:lnTo>
                <a:lnTo>
                  <a:pt x="4230" y="1292"/>
                </a:lnTo>
                <a:lnTo>
                  <a:pt x="4232" y="1282"/>
                </a:lnTo>
                <a:lnTo>
                  <a:pt x="4232" y="1280"/>
                </a:lnTo>
                <a:lnTo>
                  <a:pt x="4230" y="1278"/>
                </a:lnTo>
                <a:lnTo>
                  <a:pt x="4224" y="1278"/>
                </a:lnTo>
                <a:lnTo>
                  <a:pt x="4216" y="1280"/>
                </a:lnTo>
                <a:lnTo>
                  <a:pt x="4202" y="1284"/>
                </a:lnTo>
                <a:lnTo>
                  <a:pt x="4200" y="1284"/>
                </a:lnTo>
                <a:lnTo>
                  <a:pt x="4198" y="1282"/>
                </a:lnTo>
                <a:lnTo>
                  <a:pt x="4200" y="1276"/>
                </a:lnTo>
                <a:lnTo>
                  <a:pt x="4202" y="1268"/>
                </a:lnTo>
                <a:lnTo>
                  <a:pt x="4202" y="1264"/>
                </a:lnTo>
                <a:lnTo>
                  <a:pt x="4200" y="1258"/>
                </a:lnTo>
                <a:lnTo>
                  <a:pt x="4196" y="1254"/>
                </a:lnTo>
                <a:lnTo>
                  <a:pt x="4182" y="1248"/>
                </a:lnTo>
                <a:lnTo>
                  <a:pt x="4162" y="1234"/>
                </a:lnTo>
                <a:lnTo>
                  <a:pt x="4150" y="1228"/>
                </a:lnTo>
                <a:lnTo>
                  <a:pt x="4136" y="1224"/>
                </a:lnTo>
                <a:lnTo>
                  <a:pt x="4124" y="1224"/>
                </a:lnTo>
                <a:lnTo>
                  <a:pt x="4112" y="1224"/>
                </a:lnTo>
                <a:lnTo>
                  <a:pt x="4100" y="1224"/>
                </a:lnTo>
                <a:lnTo>
                  <a:pt x="4090" y="1222"/>
                </a:lnTo>
                <a:lnTo>
                  <a:pt x="4084" y="1216"/>
                </a:lnTo>
                <a:lnTo>
                  <a:pt x="4082" y="1214"/>
                </a:lnTo>
                <a:lnTo>
                  <a:pt x="4080" y="1208"/>
                </a:lnTo>
                <a:lnTo>
                  <a:pt x="4080" y="1204"/>
                </a:lnTo>
                <a:lnTo>
                  <a:pt x="4076" y="1200"/>
                </a:lnTo>
                <a:lnTo>
                  <a:pt x="4072" y="1196"/>
                </a:lnTo>
                <a:lnTo>
                  <a:pt x="4066" y="1194"/>
                </a:lnTo>
                <a:lnTo>
                  <a:pt x="4054" y="1192"/>
                </a:lnTo>
                <a:lnTo>
                  <a:pt x="4040" y="1192"/>
                </a:lnTo>
                <a:lnTo>
                  <a:pt x="4030" y="1192"/>
                </a:lnTo>
                <a:lnTo>
                  <a:pt x="4024" y="1192"/>
                </a:lnTo>
                <a:lnTo>
                  <a:pt x="4022" y="1190"/>
                </a:lnTo>
                <a:lnTo>
                  <a:pt x="4022" y="1188"/>
                </a:lnTo>
                <a:lnTo>
                  <a:pt x="4032" y="1182"/>
                </a:lnTo>
                <a:lnTo>
                  <a:pt x="4038" y="1178"/>
                </a:lnTo>
                <a:lnTo>
                  <a:pt x="4040" y="1172"/>
                </a:lnTo>
                <a:lnTo>
                  <a:pt x="4042" y="1168"/>
                </a:lnTo>
                <a:lnTo>
                  <a:pt x="4042" y="1164"/>
                </a:lnTo>
                <a:lnTo>
                  <a:pt x="4040" y="1156"/>
                </a:lnTo>
                <a:lnTo>
                  <a:pt x="4036" y="1150"/>
                </a:lnTo>
                <a:lnTo>
                  <a:pt x="4030" y="1144"/>
                </a:lnTo>
                <a:lnTo>
                  <a:pt x="4028" y="1142"/>
                </a:lnTo>
                <a:lnTo>
                  <a:pt x="4032" y="1140"/>
                </a:lnTo>
                <a:lnTo>
                  <a:pt x="4042" y="1142"/>
                </a:lnTo>
                <a:lnTo>
                  <a:pt x="4056" y="1144"/>
                </a:lnTo>
                <a:lnTo>
                  <a:pt x="4068" y="1144"/>
                </a:lnTo>
                <a:lnTo>
                  <a:pt x="4078" y="1142"/>
                </a:lnTo>
                <a:lnTo>
                  <a:pt x="4084" y="1140"/>
                </a:lnTo>
                <a:lnTo>
                  <a:pt x="4084" y="1138"/>
                </a:lnTo>
                <a:lnTo>
                  <a:pt x="4084" y="1136"/>
                </a:lnTo>
                <a:lnTo>
                  <a:pt x="4078" y="1130"/>
                </a:lnTo>
                <a:lnTo>
                  <a:pt x="4066" y="1126"/>
                </a:lnTo>
                <a:lnTo>
                  <a:pt x="4046" y="1122"/>
                </a:lnTo>
                <a:lnTo>
                  <a:pt x="4018" y="1116"/>
                </a:lnTo>
                <a:lnTo>
                  <a:pt x="4016" y="1116"/>
                </a:lnTo>
                <a:lnTo>
                  <a:pt x="4016" y="1114"/>
                </a:lnTo>
                <a:lnTo>
                  <a:pt x="4020" y="1112"/>
                </a:lnTo>
                <a:lnTo>
                  <a:pt x="4040" y="1110"/>
                </a:lnTo>
                <a:lnTo>
                  <a:pt x="4052" y="1106"/>
                </a:lnTo>
                <a:lnTo>
                  <a:pt x="4062" y="1102"/>
                </a:lnTo>
                <a:lnTo>
                  <a:pt x="4064" y="1098"/>
                </a:lnTo>
                <a:lnTo>
                  <a:pt x="4066" y="1094"/>
                </a:lnTo>
                <a:lnTo>
                  <a:pt x="4066" y="1092"/>
                </a:lnTo>
                <a:lnTo>
                  <a:pt x="4066" y="1088"/>
                </a:lnTo>
                <a:lnTo>
                  <a:pt x="4062" y="1082"/>
                </a:lnTo>
                <a:lnTo>
                  <a:pt x="4054" y="1074"/>
                </a:lnTo>
                <a:lnTo>
                  <a:pt x="4044" y="1070"/>
                </a:lnTo>
                <a:lnTo>
                  <a:pt x="4036" y="1066"/>
                </a:lnTo>
                <a:lnTo>
                  <a:pt x="4026" y="1066"/>
                </a:lnTo>
                <a:lnTo>
                  <a:pt x="4020" y="1068"/>
                </a:lnTo>
                <a:lnTo>
                  <a:pt x="4014" y="1070"/>
                </a:lnTo>
                <a:lnTo>
                  <a:pt x="4004" y="1074"/>
                </a:lnTo>
                <a:lnTo>
                  <a:pt x="3988" y="1074"/>
                </a:lnTo>
                <a:lnTo>
                  <a:pt x="3982" y="1072"/>
                </a:lnTo>
                <a:lnTo>
                  <a:pt x="3980" y="1070"/>
                </a:lnTo>
                <a:lnTo>
                  <a:pt x="3982" y="1066"/>
                </a:lnTo>
                <a:lnTo>
                  <a:pt x="3994" y="1062"/>
                </a:lnTo>
                <a:lnTo>
                  <a:pt x="4014" y="1054"/>
                </a:lnTo>
                <a:lnTo>
                  <a:pt x="4020" y="1052"/>
                </a:lnTo>
                <a:lnTo>
                  <a:pt x="4022" y="1050"/>
                </a:lnTo>
                <a:lnTo>
                  <a:pt x="4018" y="1046"/>
                </a:lnTo>
                <a:lnTo>
                  <a:pt x="4012" y="1042"/>
                </a:lnTo>
                <a:lnTo>
                  <a:pt x="3984" y="1030"/>
                </a:lnTo>
                <a:lnTo>
                  <a:pt x="3966" y="1024"/>
                </a:lnTo>
                <a:lnTo>
                  <a:pt x="3952" y="1022"/>
                </a:lnTo>
                <a:lnTo>
                  <a:pt x="3942" y="1024"/>
                </a:lnTo>
                <a:lnTo>
                  <a:pt x="3934" y="1028"/>
                </a:lnTo>
                <a:lnTo>
                  <a:pt x="3930" y="1030"/>
                </a:lnTo>
                <a:lnTo>
                  <a:pt x="3926" y="1030"/>
                </a:lnTo>
                <a:lnTo>
                  <a:pt x="3926" y="1026"/>
                </a:lnTo>
                <a:lnTo>
                  <a:pt x="3928" y="1018"/>
                </a:lnTo>
                <a:lnTo>
                  <a:pt x="3928" y="1008"/>
                </a:lnTo>
                <a:lnTo>
                  <a:pt x="3926" y="1004"/>
                </a:lnTo>
                <a:lnTo>
                  <a:pt x="3922" y="1002"/>
                </a:lnTo>
                <a:lnTo>
                  <a:pt x="3916" y="1002"/>
                </a:lnTo>
                <a:lnTo>
                  <a:pt x="3908" y="1004"/>
                </a:lnTo>
                <a:lnTo>
                  <a:pt x="3904" y="1002"/>
                </a:lnTo>
                <a:lnTo>
                  <a:pt x="3904" y="996"/>
                </a:lnTo>
                <a:lnTo>
                  <a:pt x="3902" y="988"/>
                </a:lnTo>
                <a:lnTo>
                  <a:pt x="3896" y="982"/>
                </a:lnTo>
                <a:lnTo>
                  <a:pt x="3888" y="974"/>
                </a:lnTo>
                <a:lnTo>
                  <a:pt x="3880" y="970"/>
                </a:lnTo>
                <a:lnTo>
                  <a:pt x="3868" y="968"/>
                </a:lnTo>
                <a:lnTo>
                  <a:pt x="3858" y="968"/>
                </a:lnTo>
                <a:lnTo>
                  <a:pt x="3846" y="972"/>
                </a:lnTo>
                <a:lnTo>
                  <a:pt x="3836" y="980"/>
                </a:lnTo>
                <a:lnTo>
                  <a:pt x="3826" y="986"/>
                </a:lnTo>
                <a:lnTo>
                  <a:pt x="3820" y="988"/>
                </a:lnTo>
                <a:lnTo>
                  <a:pt x="3814" y="988"/>
                </a:lnTo>
                <a:lnTo>
                  <a:pt x="3810" y="982"/>
                </a:lnTo>
                <a:lnTo>
                  <a:pt x="3806" y="976"/>
                </a:lnTo>
                <a:lnTo>
                  <a:pt x="3802" y="966"/>
                </a:lnTo>
                <a:lnTo>
                  <a:pt x="3792" y="944"/>
                </a:lnTo>
                <a:lnTo>
                  <a:pt x="3788" y="936"/>
                </a:lnTo>
                <a:lnTo>
                  <a:pt x="3784" y="932"/>
                </a:lnTo>
                <a:lnTo>
                  <a:pt x="3778" y="930"/>
                </a:lnTo>
                <a:lnTo>
                  <a:pt x="3774" y="932"/>
                </a:lnTo>
                <a:lnTo>
                  <a:pt x="3768" y="932"/>
                </a:lnTo>
                <a:lnTo>
                  <a:pt x="3762" y="930"/>
                </a:lnTo>
                <a:lnTo>
                  <a:pt x="3758" y="926"/>
                </a:lnTo>
                <a:lnTo>
                  <a:pt x="3750" y="918"/>
                </a:lnTo>
                <a:lnTo>
                  <a:pt x="3744" y="908"/>
                </a:lnTo>
                <a:lnTo>
                  <a:pt x="3736" y="902"/>
                </a:lnTo>
                <a:lnTo>
                  <a:pt x="3726" y="898"/>
                </a:lnTo>
                <a:lnTo>
                  <a:pt x="3718" y="896"/>
                </a:lnTo>
                <a:lnTo>
                  <a:pt x="3700" y="896"/>
                </a:lnTo>
                <a:lnTo>
                  <a:pt x="3692" y="894"/>
                </a:lnTo>
                <a:lnTo>
                  <a:pt x="3686" y="892"/>
                </a:lnTo>
                <a:lnTo>
                  <a:pt x="3668" y="884"/>
                </a:lnTo>
                <a:lnTo>
                  <a:pt x="3658" y="882"/>
                </a:lnTo>
                <a:lnTo>
                  <a:pt x="3646" y="880"/>
                </a:lnTo>
                <a:lnTo>
                  <a:pt x="3636" y="882"/>
                </a:lnTo>
                <a:lnTo>
                  <a:pt x="3624" y="884"/>
                </a:lnTo>
                <a:lnTo>
                  <a:pt x="3614" y="892"/>
                </a:lnTo>
                <a:lnTo>
                  <a:pt x="3606" y="904"/>
                </a:lnTo>
                <a:lnTo>
                  <a:pt x="3604" y="908"/>
                </a:lnTo>
                <a:lnTo>
                  <a:pt x="3600" y="912"/>
                </a:lnTo>
                <a:lnTo>
                  <a:pt x="3596" y="914"/>
                </a:lnTo>
                <a:lnTo>
                  <a:pt x="3592" y="916"/>
                </a:lnTo>
                <a:lnTo>
                  <a:pt x="3584" y="914"/>
                </a:lnTo>
                <a:lnTo>
                  <a:pt x="3578" y="908"/>
                </a:lnTo>
                <a:lnTo>
                  <a:pt x="3570" y="904"/>
                </a:lnTo>
                <a:lnTo>
                  <a:pt x="3560" y="900"/>
                </a:lnTo>
                <a:lnTo>
                  <a:pt x="3556" y="900"/>
                </a:lnTo>
                <a:lnTo>
                  <a:pt x="3552" y="900"/>
                </a:lnTo>
                <a:lnTo>
                  <a:pt x="3548" y="902"/>
                </a:lnTo>
                <a:lnTo>
                  <a:pt x="3544" y="906"/>
                </a:lnTo>
                <a:lnTo>
                  <a:pt x="3536" y="916"/>
                </a:lnTo>
                <a:lnTo>
                  <a:pt x="3528" y="922"/>
                </a:lnTo>
                <a:lnTo>
                  <a:pt x="3520" y="926"/>
                </a:lnTo>
                <a:lnTo>
                  <a:pt x="3516" y="928"/>
                </a:lnTo>
                <a:lnTo>
                  <a:pt x="3512" y="930"/>
                </a:lnTo>
                <a:lnTo>
                  <a:pt x="3510" y="928"/>
                </a:lnTo>
                <a:lnTo>
                  <a:pt x="3512" y="922"/>
                </a:lnTo>
                <a:lnTo>
                  <a:pt x="3518" y="916"/>
                </a:lnTo>
                <a:lnTo>
                  <a:pt x="3522" y="908"/>
                </a:lnTo>
                <a:lnTo>
                  <a:pt x="3526" y="898"/>
                </a:lnTo>
                <a:lnTo>
                  <a:pt x="3528" y="888"/>
                </a:lnTo>
                <a:lnTo>
                  <a:pt x="3528" y="878"/>
                </a:lnTo>
                <a:lnTo>
                  <a:pt x="3526" y="870"/>
                </a:lnTo>
                <a:lnTo>
                  <a:pt x="3522" y="862"/>
                </a:lnTo>
                <a:lnTo>
                  <a:pt x="3516" y="856"/>
                </a:lnTo>
                <a:lnTo>
                  <a:pt x="3508" y="850"/>
                </a:lnTo>
                <a:lnTo>
                  <a:pt x="3500" y="848"/>
                </a:lnTo>
                <a:lnTo>
                  <a:pt x="3498" y="842"/>
                </a:lnTo>
                <a:lnTo>
                  <a:pt x="3496" y="836"/>
                </a:lnTo>
                <a:lnTo>
                  <a:pt x="3494" y="828"/>
                </a:lnTo>
                <a:lnTo>
                  <a:pt x="3494" y="822"/>
                </a:lnTo>
                <a:lnTo>
                  <a:pt x="3492" y="816"/>
                </a:lnTo>
                <a:lnTo>
                  <a:pt x="3488" y="812"/>
                </a:lnTo>
                <a:lnTo>
                  <a:pt x="3480" y="808"/>
                </a:lnTo>
                <a:lnTo>
                  <a:pt x="3466" y="808"/>
                </a:lnTo>
                <a:lnTo>
                  <a:pt x="3446" y="808"/>
                </a:lnTo>
                <a:lnTo>
                  <a:pt x="3424" y="810"/>
                </a:lnTo>
                <a:lnTo>
                  <a:pt x="3400" y="816"/>
                </a:lnTo>
                <a:lnTo>
                  <a:pt x="3376" y="822"/>
                </a:lnTo>
                <a:lnTo>
                  <a:pt x="3358" y="830"/>
                </a:lnTo>
                <a:lnTo>
                  <a:pt x="3350" y="834"/>
                </a:lnTo>
                <a:lnTo>
                  <a:pt x="3344" y="840"/>
                </a:lnTo>
                <a:lnTo>
                  <a:pt x="3340" y="846"/>
                </a:lnTo>
                <a:lnTo>
                  <a:pt x="3340" y="854"/>
                </a:lnTo>
                <a:lnTo>
                  <a:pt x="3338" y="858"/>
                </a:lnTo>
                <a:lnTo>
                  <a:pt x="3336" y="864"/>
                </a:lnTo>
                <a:lnTo>
                  <a:pt x="3334" y="866"/>
                </a:lnTo>
                <a:lnTo>
                  <a:pt x="3332" y="868"/>
                </a:lnTo>
                <a:lnTo>
                  <a:pt x="3326" y="868"/>
                </a:lnTo>
                <a:lnTo>
                  <a:pt x="3320" y="868"/>
                </a:lnTo>
                <a:lnTo>
                  <a:pt x="3314" y="868"/>
                </a:lnTo>
                <a:lnTo>
                  <a:pt x="3312" y="870"/>
                </a:lnTo>
                <a:lnTo>
                  <a:pt x="3312" y="872"/>
                </a:lnTo>
                <a:lnTo>
                  <a:pt x="3314" y="880"/>
                </a:lnTo>
                <a:lnTo>
                  <a:pt x="3322" y="898"/>
                </a:lnTo>
                <a:lnTo>
                  <a:pt x="3328" y="914"/>
                </a:lnTo>
                <a:lnTo>
                  <a:pt x="3330" y="920"/>
                </a:lnTo>
                <a:lnTo>
                  <a:pt x="3330" y="924"/>
                </a:lnTo>
                <a:lnTo>
                  <a:pt x="3328" y="926"/>
                </a:lnTo>
                <a:lnTo>
                  <a:pt x="3326" y="928"/>
                </a:lnTo>
                <a:lnTo>
                  <a:pt x="3320" y="930"/>
                </a:lnTo>
                <a:lnTo>
                  <a:pt x="3314" y="930"/>
                </a:lnTo>
                <a:lnTo>
                  <a:pt x="3310" y="932"/>
                </a:lnTo>
                <a:lnTo>
                  <a:pt x="3308" y="934"/>
                </a:lnTo>
                <a:lnTo>
                  <a:pt x="3310" y="936"/>
                </a:lnTo>
                <a:lnTo>
                  <a:pt x="3316" y="946"/>
                </a:lnTo>
                <a:lnTo>
                  <a:pt x="3324" y="956"/>
                </a:lnTo>
                <a:lnTo>
                  <a:pt x="3334" y="960"/>
                </a:lnTo>
                <a:lnTo>
                  <a:pt x="3340" y="962"/>
                </a:lnTo>
                <a:lnTo>
                  <a:pt x="3348" y="962"/>
                </a:lnTo>
                <a:lnTo>
                  <a:pt x="3354" y="962"/>
                </a:lnTo>
                <a:lnTo>
                  <a:pt x="3358" y="962"/>
                </a:lnTo>
                <a:lnTo>
                  <a:pt x="3362" y="966"/>
                </a:lnTo>
                <a:lnTo>
                  <a:pt x="3364" y="974"/>
                </a:lnTo>
                <a:lnTo>
                  <a:pt x="3362" y="978"/>
                </a:lnTo>
                <a:lnTo>
                  <a:pt x="3360" y="980"/>
                </a:lnTo>
                <a:lnTo>
                  <a:pt x="3356" y="982"/>
                </a:lnTo>
                <a:lnTo>
                  <a:pt x="3350" y="982"/>
                </a:lnTo>
                <a:lnTo>
                  <a:pt x="3336" y="978"/>
                </a:lnTo>
                <a:lnTo>
                  <a:pt x="3320" y="970"/>
                </a:lnTo>
                <a:lnTo>
                  <a:pt x="3304" y="960"/>
                </a:lnTo>
                <a:lnTo>
                  <a:pt x="3294" y="948"/>
                </a:lnTo>
                <a:lnTo>
                  <a:pt x="3290" y="940"/>
                </a:lnTo>
                <a:lnTo>
                  <a:pt x="3288" y="934"/>
                </a:lnTo>
                <a:lnTo>
                  <a:pt x="3288" y="926"/>
                </a:lnTo>
                <a:lnTo>
                  <a:pt x="3290" y="920"/>
                </a:lnTo>
                <a:lnTo>
                  <a:pt x="3294" y="908"/>
                </a:lnTo>
                <a:lnTo>
                  <a:pt x="3294" y="900"/>
                </a:lnTo>
                <a:lnTo>
                  <a:pt x="3290" y="894"/>
                </a:lnTo>
                <a:lnTo>
                  <a:pt x="3286" y="890"/>
                </a:lnTo>
                <a:lnTo>
                  <a:pt x="3282" y="886"/>
                </a:lnTo>
                <a:lnTo>
                  <a:pt x="3280" y="880"/>
                </a:lnTo>
                <a:lnTo>
                  <a:pt x="3284" y="872"/>
                </a:lnTo>
                <a:lnTo>
                  <a:pt x="3294" y="856"/>
                </a:lnTo>
                <a:lnTo>
                  <a:pt x="3308" y="842"/>
                </a:lnTo>
                <a:lnTo>
                  <a:pt x="3320" y="832"/>
                </a:lnTo>
                <a:lnTo>
                  <a:pt x="3330" y="824"/>
                </a:lnTo>
                <a:lnTo>
                  <a:pt x="3338" y="820"/>
                </a:lnTo>
                <a:lnTo>
                  <a:pt x="3348" y="814"/>
                </a:lnTo>
                <a:lnTo>
                  <a:pt x="3352" y="812"/>
                </a:lnTo>
                <a:lnTo>
                  <a:pt x="3354" y="808"/>
                </a:lnTo>
                <a:lnTo>
                  <a:pt x="3352" y="804"/>
                </a:lnTo>
                <a:lnTo>
                  <a:pt x="3350" y="802"/>
                </a:lnTo>
                <a:lnTo>
                  <a:pt x="3340" y="800"/>
                </a:lnTo>
                <a:lnTo>
                  <a:pt x="3324" y="798"/>
                </a:lnTo>
                <a:lnTo>
                  <a:pt x="3304" y="798"/>
                </a:lnTo>
                <a:lnTo>
                  <a:pt x="3280" y="800"/>
                </a:lnTo>
                <a:lnTo>
                  <a:pt x="3256" y="806"/>
                </a:lnTo>
                <a:lnTo>
                  <a:pt x="3232" y="814"/>
                </a:lnTo>
                <a:lnTo>
                  <a:pt x="3210" y="824"/>
                </a:lnTo>
                <a:lnTo>
                  <a:pt x="3192" y="836"/>
                </a:lnTo>
                <a:lnTo>
                  <a:pt x="3182" y="846"/>
                </a:lnTo>
                <a:lnTo>
                  <a:pt x="3176" y="852"/>
                </a:lnTo>
                <a:lnTo>
                  <a:pt x="3172" y="858"/>
                </a:lnTo>
                <a:lnTo>
                  <a:pt x="3172" y="868"/>
                </a:lnTo>
                <a:lnTo>
                  <a:pt x="3170" y="874"/>
                </a:lnTo>
                <a:lnTo>
                  <a:pt x="3164" y="880"/>
                </a:lnTo>
                <a:lnTo>
                  <a:pt x="3158" y="886"/>
                </a:lnTo>
                <a:lnTo>
                  <a:pt x="3154" y="894"/>
                </a:lnTo>
                <a:lnTo>
                  <a:pt x="3148" y="910"/>
                </a:lnTo>
                <a:lnTo>
                  <a:pt x="3146" y="928"/>
                </a:lnTo>
                <a:lnTo>
                  <a:pt x="3142" y="954"/>
                </a:lnTo>
                <a:lnTo>
                  <a:pt x="3140" y="966"/>
                </a:lnTo>
                <a:lnTo>
                  <a:pt x="3140" y="976"/>
                </a:lnTo>
                <a:lnTo>
                  <a:pt x="3142" y="982"/>
                </a:lnTo>
                <a:lnTo>
                  <a:pt x="3148" y="986"/>
                </a:lnTo>
                <a:lnTo>
                  <a:pt x="3156" y="990"/>
                </a:lnTo>
                <a:lnTo>
                  <a:pt x="3166" y="992"/>
                </a:lnTo>
                <a:lnTo>
                  <a:pt x="3198" y="994"/>
                </a:lnTo>
                <a:lnTo>
                  <a:pt x="3216" y="996"/>
                </a:lnTo>
                <a:lnTo>
                  <a:pt x="3230" y="1000"/>
                </a:lnTo>
                <a:lnTo>
                  <a:pt x="3240" y="1004"/>
                </a:lnTo>
                <a:lnTo>
                  <a:pt x="3246" y="1008"/>
                </a:lnTo>
                <a:lnTo>
                  <a:pt x="3246" y="1012"/>
                </a:lnTo>
                <a:lnTo>
                  <a:pt x="3244" y="1016"/>
                </a:lnTo>
                <a:lnTo>
                  <a:pt x="3234" y="1016"/>
                </a:lnTo>
                <a:lnTo>
                  <a:pt x="3220" y="1016"/>
                </a:lnTo>
                <a:lnTo>
                  <a:pt x="3190" y="1014"/>
                </a:lnTo>
                <a:lnTo>
                  <a:pt x="3180" y="1014"/>
                </a:lnTo>
                <a:lnTo>
                  <a:pt x="3174" y="1016"/>
                </a:lnTo>
                <a:lnTo>
                  <a:pt x="3172" y="1018"/>
                </a:lnTo>
                <a:lnTo>
                  <a:pt x="3172" y="1020"/>
                </a:lnTo>
                <a:lnTo>
                  <a:pt x="3174" y="1026"/>
                </a:lnTo>
                <a:lnTo>
                  <a:pt x="3180" y="1036"/>
                </a:lnTo>
                <a:lnTo>
                  <a:pt x="3192" y="1048"/>
                </a:lnTo>
                <a:lnTo>
                  <a:pt x="3208" y="1060"/>
                </a:lnTo>
                <a:lnTo>
                  <a:pt x="3222" y="1066"/>
                </a:lnTo>
                <a:lnTo>
                  <a:pt x="3234" y="1068"/>
                </a:lnTo>
                <a:lnTo>
                  <a:pt x="3248" y="1068"/>
                </a:lnTo>
                <a:lnTo>
                  <a:pt x="3260" y="1066"/>
                </a:lnTo>
                <a:lnTo>
                  <a:pt x="3270" y="1066"/>
                </a:lnTo>
                <a:lnTo>
                  <a:pt x="3282" y="1068"/>
                </a:lnTo>
                <a:lnTo>
                  <a:pt x="3292" y="1074"/>
                </a:lnTo>
                <a:lnTo>
                  <a:pt x="3304" y="1082"/>
                </a:lnTo>
                <a:lnTo>
                  <a:pt x="3314" y="1086"/>
                </a:lnTo>
                <a:lnTo>
                  <a:pt x="3324" y="1086"/>
                </a:lnTo>
                <a:lnTo>
                  <a:pt x="3334" y="1086"/>
                </a:lnTo>
                <a:lnTo>
                  <a:pt x="3350" y="1084"/>
                </a:lnTo>
                <a:lnTo>
                  <a:pt x="3360" y="1082"/>
                </a:lnTo>
                <a:lnTo>
                  <a:pt x="3374" y="1086"/>
                </a:lnTo>
                <a:lnTo>
                  <a:pt x="3386" y="1088"/>
                </a:lnTo>
                <a:lnTo>
                  <a:pt x="3400" y="1088"/>
                </a:lnTo>
                <a:lnTo>
                  <a:pt x="3408" y="1086"/>
                </a:lnTo>
                <a:lnTo>
                  <a:pt x="3416" y="1088"/>
                </a:lnTo>
                <a:lnTo>
                  <a:pt x="3428" y="1090"/>
                </a:lnTo>
                <a:lnTo>
                  <a:pt x="3444" y="1094"/>
                </a:lnTo>
                <a:lnTo>
                  <a:pt x="3456" y="1096"/>
                </a:lnTo>
                <a:lnTo>
                  <a:pt x="3464" y="1096"/>
                </a:lnTo>
                <a:lnTo>
                  <a:pt x="3470" y="1094"/>
                </a:lnTo>
                <a:lnTo>
                  <a:pt x="3472" y="1090"/>
                </a:lnTo>
                <a:lnTo>
                  <a:pt x="3476" y="1088"/>
                </a:lnTo>
                <a:lnTo>
                  <a:pt x="3480" y="1086"/>
                </a:lnTo>
                <a:lnTo>
                  <a:pt x="3486" y="1088"/>
                </a:lnTo>
                <a:lnTo>
                  <a:pt x="3496" y="1096"/>
                </a:lnTo>
                <a:lnTo>
                  <a:pt x="3514" y="1108"/>
                </a:lnTo>
                <a:lnTo>
                  <a:pt x="3518" y="1110"/>
                </a:lnTo>
                <a:lnTo>
                  <a:pt x="3520" y="1110"/>
                </a:lnTo>
                <a:lnTo>
                  <a:pt x="3520" y="1108"/>
                </a:lnTo>
                <a:lnTo>
                  <a:pt x="3516" y="1102"/>
                </a:lnTo>
                <a:lnTo>
                  <a:pt x="3504" y="1088"/>
                </a:lnTo>
                <a:lnTo>
                  <a:pt x="3498" y="1082"/>
                </a:lnTo>
                <a:lnTo>
                  <a:pt x="3498" y="1080"/>
                </a:lnTo>
                <a:lnTo>
                  <a:pt x="3500" y="1080"/>
                </a:lnTo>
                <a:lnTo>
                  <a:pt x="3508" y="1078"/>
                </a:lnTo>
                <a:lnTo>
                  <a:pt x="3520" y="1080"/>
                </a:lnTo>
                <a:lnTo>
                  <a:pt x="3550" y="1088"/>
                </a:lnTo>
                <a:lnTo>
                  <a:pt x="3584" y="1094"/>
                </a:lnTo>
                <a:lnTo>
                  <a:pt x="3590" y="1094"/>
                </a:lnTo>
                <a:lnTo>
                  <a:pt x="3596" y="1094"/>
                </a:lnTo>
                <a:lnTo>
                  <a:pt x="3598" y="1092"/>
                </a:lnTo>
                <a:lnTo>
                  <a:pt x="3600" y="1088"/>
                </a:lnTo>
                <a:lnTo>
                  <a:pt x="3602" y="1080"/>
                </a:lnTo>
                <a:lnTo>
                  <a:pt x="3600" y="1072"/>
                </a:lnTo>
                <a:lnTo>
                  <a:pt x="3596" y="1058"/>
                </a:lnTo>
                <a:lnTo>
                  <a:pt x="3596" y="1056"/>
                </a:lnTo>
                <a:lnTo>
                  <a:pt x="3598" y="1056"/>
                </a:lnTo>
                <a:lnTo>
                  <a:pt x="3604" y="1062"/>
                </a:lnTo>
                <a:lnTo>
                  <a:pt x="3612" y="1068"/>
                </a:lnTo>
                <a:lnTo>
                  <a:pt x="3618" y="1070"/>
                </a:lnTo>
                <a:lnTo>
                  <a:pt x="3626" y="1070"/>
                </a:lnTo>
                <a:lnTo>
                  <a:pt x="3630" y="1070"/>
                </a:lnTo>
                <a:lnTo>
                  <a:pt x="3636" y="1070"/>
                </a:lnTo>
                <a:lnTo>
                  <a:pt x="3638" y="1070"/>
                </a:lnTo>
                <a:lnTo>
                  <a:pt x="3640" y="1074"/>
                </a:lnTo>
                <a:lnTo>
                  <a:pt x="3642" y="1082"/>
                </a:lnTo>
                <a:lnTo>
                  <a:pt x="3642" y="1092"/>
                </a:lnTo>
                <a:lnTo>
                  <a:pt x="3644" y="1100"/>
                </a:lnTo>
                <a:lnTo>
                  <a:pt x="3648" y="1104"/>
                </a:lnTo>
                <a:lnTo>
                  <a:pt x="3652" y="1108"/>
                </a:lnTo>
                <a:lnTo>
                  <a:pt x="3670" y="1114"/>
                </a:lnTo>
                <a:lnTo>
                  <a:pt x="3696" y="1124"/>
                </a:lnTo>
                <a:lnTo>
                  <a:pt x="3710" y="1130"/>
                </a:lnTo>
                <a:lnTo>
                  <a:pt x="3720" y="1136"/>
                </a:lnTo>
                <a:lnTo>
                  <a:pt x="3724" y="1142"/>
                </a:lnTo>
                <a:lnTo>
                  <a:pt x="3724" y="1146"/>
                </a:lnTo>
                <a:lnTo>
                  <a:pt x="3722" y="1150"/>
                </a:lnTo>
                <a:lnTo>
                  <a:pt x="3716" y="1152"/>
                </a:lnTo>
                <a:lnTo>
                  <a:pt x="3708" y="1154"/>
                </a:lnTo>
                <a:lnTo>
                  <a:pt x="3698" y="1154"/>
                </a:lnTo>
                <a:lnTo>
                  <a:pt x="3690" y="1156"/>
                </a:lnTo>
                <a:lnTo>
                  <a:pt x="3684" y="1158"/>
                </a:lnTo>
                <a:lnTo>
                  <a:pt x="3680" y="1162"/>
                </a:lnTo>
                <a:lnTo>
                  <a:pt x="3678" y="1168"/>
                </a:lnTo>
                <a:lnTo>
                  <a:pt x="3678" y="1172"/>
                </a:lnTo>
                <a:lnTo>
                  <a:pt x="3684" y="1176"/>
                </a:lnTo>
                <a:lnTo>
                  <a:pt x="3692" y="1176"/>
                </a:lnTo>
                <a:lnTo>
                  <a:pt x="3704" y="1174"/>
                </a:lnTo>
                <a:lnTo>
                  <a:pt x="3718" y="1172"/>
                </a:lnTo>
                <a:lnTo>
                  <a:pt x="3732" y="1172"/>
                </a:lnTo>
                <a:lnTo>
                  <a:pt x="3746" y="1174"/>
                </a:lnTo>
                <a:lnTo>
                  <a:pt x="3760" y="1176"/>
                </a:lnTo>
                <a:lnTo>
                  <a:pt x="3772" y="1182"/>
                </a:lnTo>
                <a:lnTo>
                  <a:pt x="3782" y="1186"/>
                </a:lnTo>
                <a:lnTo>
                  <a:pt x="3788" y="1192"/>
                </a:lnTo>
                <a:lnTo>
                  <a:pt x="3794" y="1198"/>
                </a:lnTo>
                <a:lnTo>
                  <a:pt x="3798" y="1202"/>
                </a:lnTo>
                <a:lnTo>
                  <a:pt x="3802" y="1206"/>
                </a:lnTo>
                <a:lnTo>
                  <a:pt x="3816" y="1210"/>
                </a:lnTo>
                <a:lnTo>
                  <a:pt x="3822" y="1214"/>
                </a:lnTo>
                <a:lnTo>
                  <a:pt x="3828" y="1218"/>
                </a:lnTo>
                <a:lnTo>
                  <a:pt x="3832" y="1226"/>
                </a:lnTo>
                <a:lnTo>
                  <a:pt x="3836" y="1236"/>
                </a:lnTo>
                <a:lnTo>
                  <a:pt x="3838" y="1248"/>
                </a:lnTo>
                <a:lnTo>
                  <a:pt x="3844" y="1256"/>
                </a:lnTo>
                <a:lnTo>
                  <a:pt x="3852" y="1272"/>
                </a:lnTo>
                <a:lnTo>
                  <a:pt x="3856" y="1278"/>
                </a:lnTo>
                <a:lnTo>
                  <a:pt x="3858" y="1282"/>
                </a:lnTo>
                <a:lnTo>
                  <a:pt x="3856" y="1288"/>
                </a:lnTo>
                <a:lnTo>
                  <a:pt x="3850" y="1292"/>
                </a:lnTo>
                <a:lnTo>
                  <a:pt x="3836" y="1302"/>
                </a:lnTo>
                <a:lnTo>
                  <a:pt x="3824" y="1314"/>
                </a:lnTo>
                <a:lnTo>
                  <a:pt x="3808" y="1330"/>
                </a:lnTo>
                <a:lnTo>
                  <a:pt x="3788" y="1346"/>
                </a:lnTo>
                <a:lnTo>
                  <a:pt x="3784" y="1350"/>
                </a:lnTo>
                <a:lnTo>
                  <a:pt x="3782" y="1356"/>
                </a:lnTo>
                <a:lnTo>
                  <a:pt x="3780" y="1362"/>
                </a:lnTo>
                <a:lnTo>
                  <a:pt x="3782" y="1366"/>
                </a:lnTo>
                <a:lnTo>
                  <a:pt x="3786" y="1378"/>
                </a:lnTo>
                <a:lnTo>
                  <a:pt x="3794" y="1388"/>
                </a:lnTo>
                <a:lnTo>
                  <a:pt x="3806" y="1402"/>
                </a:lnTo>
                <a:lnTo>
                  <a:pt x="3806" y="1404"/>
                </a:lnTo>
                <a:lnTo>
                  <a:pt x="3798" y="1402"/>
                </a:lnTo>
                <a:lnTo>
                  <a:pt x="3786" y="1400"/>
                </a:lnTo>
                <a:lnTo>
                  <a:pt x="3776" y="1402"/>
                </a:lnTo>
                <a:lnTo>
                  <a:pt x="3768" y="1406"/>
                </a:lnTo>
                <a:lnTo>
                  <a:pt x="3760" y="1410"/>
                </a:lnTo>
                <a:lnTo>
                  <a:pt x="3750" y="1414"/>
                </a:lnTo>
                <a:lnTo>
                  <a:pt x="3736" y="1416"/>
                </a:lnTo>
                <a:lnTo>
                  <a:pt x="3716" y="1416"/>
                </a:lnTo>
                <a:lnTo>
                  <a:pt x="3692" y="1412"/>
                </a:lnTo>
                <a:lnTo>
                  <a:pt x="3670" y="1408"/>
                </a:lnTo>
                <a:lnTo>
                  <a:pt x="3656" y="1406"/>
                </a:lnTo>
                <a:lnTo>
                  <a:pt x="3650" y="1406"/>
                </a:lnTo>
                <a:lnTo>
                  <a:pt x="3650" y="1410"/>
                </a:lnTo>
                <a:lnTo>
                  <a:pt x="3650" y="1414"/>
                </a:lnTo>
                <a:lnTo>
                  <a:pt x="3650" y="1420"/>
                </a:lnTo>
                <a:lnTo>
                  <a:pt x="3646" y="1428"/>
                </a:lnTo>
                <a:lnTo>
                  <a:pt x="3634" y="1436"/>
                </a:lnTo>
                <a:lnTo>
                  <a:pt x="3628" y="1440"/>
                </a:lnTo>
                <a:lnTo>
                  <a:pt x="3624" y="1444"/>
                </a:lnTo>
                <a:lnTo>
                  <a:pt x="3622" y="1450"/>
                </a:lnTo>
                <a:lnTo>
                  <a:pt x="3622" y="1456"/>
                </a:lnTo>
                <a:lnTo>
                  <a:pt x="3622" y="1460"/>
                </a:lnTo>
                <a:lnTo>
                  <a:pt x="3624" y="1466"/>
                </a:lnTo>
                <a:lnTo>
                  <a:pt x="3634" y="1476"/>
                </a:lnTo>
                <a:lnTo>
                  <a:pt x="3646" y="1484"/>
                </a:lnTo>
                <a:lnTo>
                  <a:pt x="3654" y="1486"/>
                </a:lnTo>
                <a:lnTo>
                  <a:pt x="3664" y="1488"/>
                </a:lnTo>
                <a:lnTo>
                  <a:pt x="3672" y="1488"/>
                </a:lnTo>
                <a:lnTo>
                  <a:pt x="3682" y="1486"/>
                </a:lnTo>
                <a:lnTo>
                  <a:pt x="3692" y="1484"/>
                </a:lnTo>
                <a:lnTo>
                  <a:pt x="3702" y="1480"/>
                </a:lnTo>
                <a:lnTo>
                  <a:pt x="3720" y="1472"/>
                </a:lnTo>
                <a:lnTo>
                  <a:pt x="3732" y="1472"/>
                </a:lnTo>
                <a:lnTo>
                  <a:pt x="3742" y="1474"/>
                </a:lnTo>
                <a:lnTo>
                  <a:pt x="3748" y="1478"/>
                </a:lnTo>
                <a:lnTo>
                  <a:pt x="3752" y="1482"/>
                </a:lnTo>
                <a:lnTo>
                  <a:pt x="3758" y="1484"/>
                </a:lnTo>
                <a:lnTo>
                  <a:pt x="3762" y="1484"/>
                </a:lnTo>
                <a:lnTo>
                  <a:pt x="3768" y="1478"/>
                </a:lnTo>
                <a:lnTo>
                  <a:pt x="3776" y="1472"/>
                </a:lnTo>
                <a:lnTo>
                  <a:pt x="3780" y="1470"/>
                </a:lnTo>
                <a:lnTo>
                  <a:pt x="3782" y="1474"/>
                </a:lnTo>
                <a:lnTo>
                  <a:pt x="3784" y="1478"/>
                </a:lnTo>
                <a:lnTo>
                  <a:pt x="3786" y="1486"/>
                </a:lnTo>
                <a:lnTo>
                  <a:pt x="3788" y="1486"/>
                </a:lnTo>
                <a:lnTo>
                  <a:pt x="3792" y="1482"/>
                </a:lnTo>
                <a:lnTo>
                  <a:pt x="3796" y="1472"/>
                </a:lnTo>
                <a:lnTo>
                  <a:pt x="3798" y="1470"/>
                </a:lnTo>
                <a:lnTo>
                  <a:pt x="3802" y="1468"/>
                </a:lnTo>
                <a:lnTo>
                  <a:pt x="3806" y="1470"/>
                </a:lnTo>
                <a:lnTo>
                  <a:pt x="3812" y="1476"/>
                </a:lnTo>
                <a:lnTo>
                  <a:pt x="3836" y="1502"/>
                </a:lnTo>
                <a:lnTo>
                  <a:pt x="3848" y="1516"/>
                </a:lnTo>
                <a:lnTo>
                  <a:pt x="3858" y="1524"/>
                </a:lnTo>
                <a:lnTo>
                  <a:pt x="3864" y="1526"/>
                </a:lnTo>
                <a:lnTo>
                  <a:pt x="3868" y="1524"/>
                </a:lnTo>
                <a:lnTo>
                  <a:pt x="3872" y="1522"/>
                </a:lnTo>
                <a:lnTo>
                  <a:pt x="3876" y="1522"/>
                </a:lnTo>
                <a:lnTo>
                  <a:pt x="3882" y="1524"/>
                </a:lnTo>
                <a:lnTo>
                  <a:pt x="3890" y="1530"/>
                </a:lnTo>
                <a:lnTo>
                  <a:pt x="3896" y="1536"/>
                </a:lnTo>
                <a:lnTo>
                  <a:pt x="3896" y="1538"/>
                </a:lnTo>
                <a:lnTo>
                  <a:pt x="3896" y="1540"/>
                </a:lnTo>
                <a:lnTo>
                  <a:pt x="3890" y="1540"/>
                </a:lnTo>
                <a:lnTo>
                  <a:pt x="3882" y="1542"/>
                </a:lnTo>
                <a:lnTo>
                  <a:pt x="3876" y="1542"/>
                </a:lnTo>
                <a:lnTo>
                  <a:pt x="3872" y="1544"/>
                </a:lnTo>
                <a:lnTo>
                  <a:pt x="3872" y="1546"/>
                </a:lnTo>
                <a:lnTo>
                  <a:pt x="3872" y="1550"/>
                </a:lnTo>
                <a:lnTo>
                  <a:pt x="3874" y="1554"/>
                </a:lnTo>
                <a:lnTo>
                  <a:pt x="3884" y="1566"/>
                </a:lnTo>
                <a:lnTo>
                  <a:pt x="3896" y="1572"/>
                </a:lnTo>
                <a:lnTo>
                  <a:pt x="3908" y="1578"/>
                </a:lnTo>
                <a:lnTo>
                  <a:pt x="3934" y="1584"/>
                </a:lnTo>
                <a:lnTo>
                  <a:pt x="3956" y="1590"/>
                </a:lnTo>
                <a:lnTo>
                  <a:pt x="3966" y="1596"/>
                </a:lnTo>
                <a:lnTo>
                  <a:pt x="3974" y="1602"/>
                </a:lnTo>
                <a:lnTo>
                  <a:pt x="3982" y="1610"/>
                </a:lnTo>
                <a:lnTo>
                  <a:pt x="3994" y="1616"/>
                </a:lnTo>
                <a:lnTo>
                  <a:pt x="4008" y="1620"/>
                </a:lnTo>
                <a:lnTo>
                  <a:pt x="4024" y="1626"/>
                </a:lnTo>
                <a:lnTo>
                  <a:pt x="4058" y="1634"/>
                </a:lnTo>
                <a:lnTo>
                  <a:pt x="4090" y="1644"/>
                </a:lnTo>
                <a:lnTo>
                  <a:pt x="4102" y="1648"/>
                </a:lnTo>
                <a:lnTo>
                  <a:pt x="4110" y="1648"/>
                </a:lnTo>
                <a:lnTo>
                  <a:pt x="4112" y="1646"/>
                </a:lnTo>
                <a:lnTo>
                  <a:pt x="4114" y="1644"/>
                </a:lnTo>
                <a:lnTo>
                  <a:pt x="4114" y="1638"/>
                </a:lnTo>
                <a:lnTo>
                  <a:pt x="4112" y="1630"/>
                </a:lnTo>
                <a:lnTo>
                  <a:pt x="4106" y="1620"/>
                </a:lnTo>
                <a:lnTo>
                  <a:pt x="4098" y="1610"/>
                </a:lnTo>
                <a:lnTo>
                  <a:pt x="4088" y="1600"/>
                </a:lnTo>
                <a:lnTo>
                  <a:pt x="4076" y="1588"/>
                </a:lnTo>
                <a:lnTo>
                  <a:pt x="4060" y="1578"/>
                </a:lnTo>
                <a:lnTo>
                  <a:pt x="4028" y="1556"/>
                </a:lnTo>
                <a:lnTo>
                  <a:pt x="4014" y="1546"/>
                </a:lnTo>
                <a:lnTo>
                  <a:pt x="4002" y="1536"/>
                </a:lnTo>
                <a:lnTo>
                  <a:pt x="3994" y="1528"/>
                </a:lnTo>
                <a:lnTo>
                  <a:pt x="3994" y="1526"/>
                </a:lnTo>
                <a:lnTo>
                  <a:pt x="3994" y="1522"/>
                </a:lnTo>
                <a:lnTo>
                  <a:pt x="3996" y="1520"/>
                </a:lnTo>
                <a:lnTo>
                  <a:pt x="3998" y="1520"/>
                </a:lnTo>
                <a:lnTo>
                  <a:pt x="4004" y="1522"/>
                </a:lnTo>
                <a:lnTo>
                  <a:pt x="4020" y="1534"/>
                </a:lnTo>
                <a:lnTo>
                  <a:pt x="4036" y="1544"/>
                </a:lnTo>
                <a:lnTo>
                  <a:pt x="4040" y="1546"/>
                </a:lnTo>
                <a:lnTo>
                  <a:pt x="4042" y="1544"/>
                </a:lnTo>
                <a:lnTo>
                  <a:pt x="4042" y="1542"/>
                </a:lnTo>
                <a:lnTo>
                  <a:pt x="4044" y="1540"/>
                </a:lnTo>
                <a:lnTo>
                  <a:pt x="4048" y="1540"/>
                </a:lnTo>
                <a:lnTo>
                  <a:pt x="4064" y="1552"/>
                </a:lnTo>
                <a:lnTo>
                  <a:pt x="4074" y="1560"/>
                </a:lnTo>
                <a:lnTo>
                  <a:pt x="4084" y="1568"/>
                </a:lnTo>
                <a:lnTo>
                  <a:pt x="4096" y="1574"/>
                </a:lnTo>
                <a:lnTo>
                  <a:pt x="4108" y="1576"/>
                </a:lnTo>
                <a:lnTo>
                  <a:pt x="4120" y="1580"/>
                </a:lnTo>
                <a:lnTo>
                  <a:pt x="4130" y="1586"/>
                </a:lnTo>
                <a:lnTo>
                  <a:pt x="4138" y="1594"/>
                </a:lnTo>
                <a:lnTo>
                  <a:pt x="4146" y="1602"/>
                </a:lnTo>
                <a:lnTo>
                  <a:pt x="4150" y="1610"/>
                </a:lnTo>
                <a:lnTo>
                  <a:pt x="4154" y="1612"/>
                </a:lnTo>
                <a:lnTo>
                  <a:pt x="4154" y="1610"/>
                </a:lnTo>
                <a:lnTo>
                  <a:pt x="4154" y="1600"/>
                </a:lnTo>
                <a:lnTo>
                  <a:pt x="4152" y="1590"/>
                </a:lnTo>
                <a:lnTo>
                  <a:pt x="4152" y="1586"/>
                </a:lnTo>
                <a:lnTo>
                  <a:pt x="4154" y="1584"/>
                </a:lnTo>
                <a:lnTo>
                  <a:pt x="4156" y="1586"/>
                </a:lnTo>
                <a:lnTo>
                  <a:pt x="4158" y="1586"/>
                </a:lnTo>
                <a:lnTo>
                  <a:pt x="4160" y="1584"/>
                </a:lnTo>
                <a:lnTo>
                  <a:pt x="4160" y="1576"/>
                </a:lnTo>
                <a:lnTo>
                  <a:pt x="4158" y="1564"/>
                </a:lnTo>
                <a:lnTo>
                  <a:pt x="4158" y="1548"/>
                </a:lnTo>
                <a:lnTo>
                  <a:pt x="4160" y="1552"/>
                </a:lnTo>
                <a:lnTo>
                  <a:pt x="4162" y="1556"/>
                </a:lnTo>
                <a:lnTo>
                  <a:pt x="4166" y="1556"/>
                </a:lnTo>
                <a:lnTo>
                  <a:pt x="4168" y="1554"/>
                </a:lnTo>
                <a:lnTo>
                  <a:pt x="4172" y="1544"/>
                </a:lnTo>
                <a:lnTo>
                  <a:pt x="4172" y="1532"/>
                </a:lnTo>
                <a:lnTo>
                  <a:pt x="4170" y="1524"/>
                </a:lnTo>
                <a:lnTo>
                  <a:pt x="4166" y="1522"/>
                </a:lnTo>
                <a:lnTo>
                  <a:pt x="4162" y="1520"/>
                </a:lnTo>
                <a:lnTo>
                  <a:pt x="4158" y="1520"/>
                </a:lnTo>
                <a:lnTo>
                  <a:pt x="4154" y="1520"/>
                </a:lnTo>
                <a:lnTo>
                  <a:pt x="4156" y="1516"/>
                </a:lnTo>
                <a:lnTo>
                  <a:pt x="4158" y="1510"/>
                </a:lnTo>
                <a:lnTo>
                  <a:pt x="4162" y="1504"/>
                </a:lnTo>
                <a:lnTo>
                  <a:pt x="4162" y="1500"/>
                </a:lnTo>
                <a:lnTo>
                  <a:pt x="4158" y="1498"/>
                </a:lnTo>
                <a:lnTo>
                  <a:pt x="4152" y="1498"/>
                </a:lnTo>
                <a:lnTo>
                  <a:pt x="4146" y="1496"/>
                </a:lnTo>
                <a:lnTo>
                  <a:pt x="4142" y="1494"/>
                </a:lnTo>
                <a:lnTo>
                  <a:pt x="4140" y="1492"/>
                </a:lnTo>
                <a:lnTo>
                  <a:pt x="4142" y="1486"/>
                </a:lnTo>
                <a:lnTo>
                  <a:pt x="4148" y="1478"/>
                </a:lnTo>
                <a:lnTo>
                  <a:pt x="4150" y="1474"/>
                </a:lnTo>
                <a:lnTo>
                  <a:pt x="4150" y="1468"/>
                </a:lnTo>
                <a:lnTo>
                  <a:pt x="4146" y="1464"/>
                </a:lnTo>
                <a:lnTo>
                  <a:pt x="4140" y="1460"/>
                </a:lnTo>
                <a:lnTo>
                  <a:pt x="4132" y="1456"/>
                </a:lnTo>
                <a:lnTo>
                  <a:pt x="4106" y="1446"/>
                </a:lnTo>
                <a:lnTo>
                  <a:pt x="4092" y="1438"/>
                </a:lnTo>
                <a:lnTo>
                  <a:pt x="4082" y="1430"/>
                </a:lnTo>
                <a:lnTo>
                  <a:pt x="4076" y="1420"/>
                </a:lnTo>
                <a:lnTo>
                  <a:pt x="4072" y="1408"/>
                </a:lnTo>
                <a:lnTo>
                  <a:pt x="4068" y="1400"/>
                </a:lnTo>
                <a:lnTo>
                  <a:pt x="4064" y="1394"/>
                </a:lnTo>
                <a:lnTo>
                  <a:pt x="4060" y="1390"/>
                </a:lnTo>
                <a:lnTo>
                  <a:pt x="4052" y="1390"/>
                </a:lnTo>
                <a:lnTo>
                  <a:pt x="4044" y="1392"/>
                </a:lnTo>
                <a:lnTo>
                  <a:pt x="4038" y="1392"/>
                </a:lnTo>
                <a:lnTo>
                  <a:pt x="4032" y="1390"/>
                </a:lnTo>
                <a:lnTo>
                  <a:pt x="4030" y="1388"/>
                </a:lnTo>
                <a:lnTo>
                  <a:pt x="4030" y="1384"/>
                </a:lnTo>
                <a:lnTo>
                  <a:pt x="4034" y="1380"/>
                </a:lnTo>
                <a:lnTo>
                  <a:pt x="4040" y="1378"/>
                </a:lnTo>
                <a:lnTo>
                  <a:pt x="4048" y="1376"/>
                </a:lnTo>
                <a:lnTo>
                  <a:pt x="4054" y="1374"/>
                </a:lnTo>
                <a:lnTo>
                  <a:pt x="4056" y="1372"/>
                </a:lnTo>
                <a:lnTo>
                  <a:pt x="4058" y="1370"/>
                </a:lnTo>
                <a:lnTo>
                  <a:pt x="4058" y="1368"/>
                </a:lnTo>
                <a:lnTo>
                  <a:pt x="4054" y="1360"/>
                </a:lnTo>
                <a:lnTo>
                  <a:pt x="4050" y="1354"/>
                </a:lnTo>
                <a:lnTo>
                  <a:pt x="4042" y="1344"/>
                </a:lnTo>
                <a:lnTo>
                  <a:pt x="4042" y="1342"/>
                </a:lnTo>
                <a:lnTo>
                  <a:pt x="4044" y="1342"/>
                </a:lnTo>
                <a:lnTo>
                  <a:pt x="4050" y="1344"/>
                </a:lnTo>
                <a:lnTo>
                  <a:pt x="4058" y="1344"/>
                </a:lnTo>
                <a:lnTo>
                  <a:pt x="4064" y="1342"/>
                </a:lnTo>
                <a:lnTo>
                  <a:pt x="4068" y="1340"/>
                </a:lnTo>
                <a:lnTo>
                  <a:pt x="4070" y="1336"/>
                </a:lnTo>
                <a:lnTo>
                  <a:pt x="4072" y="1332"/>
                </a:lnTo>
                <a:lnTo>
                  <a:pt x="4074" y="1332"/>
                </a:lnTo>
                <a:lnTo>
                  <a:pt x="4078" y="1334"/>
                </a:lnTo>
                <a:lnTo>
                  <a:pt x="4084" y="1342"/>
                </a:lnTo>
                <a:lnTo>
                  <a:pt x="4090" y="1350"/>
                </a:lnTo>
                <a:lnTo>
                  <a:pt x="4094" y="1354"/>
                </a:lnTo>
                <a:lnTo>
                  <a:pt x="4100" y="1356"/>
                </a:lnTo>
                <a:lnTo>
                  <a:pt x="4104" y="1356"/>
                </a:lnTo>
                <a:lnTo>
                  <a:pt x="4110" y="1356"/>
                </a:lnTo>
                <a:lnTo>
                  <a:pt x="4112" y="1360"/>
                </a:lnTo>
                <a:lnTo>
                  <a:pt x="4114" y="1364"/>
                </a:lnTo>
                <a:lnTo>
                  <a:pt x="4116" y="1370"/>
                </a:lnTo>
                <a:lnTo>
                  <a:pt x="4120" y="1374"/>
                </a:lnTo>
                <a:lnTo>
                  <a:pt x="4126" y="1376"/>
                </a:lnTo>
                <a:lnTo>
                  <a:pt x="4130" y="1378"/>
                </a:lnTo>
                <a:lnTo>
                  <a:pt x="4132" y="1380"/>
                </a:lnTo>
                <a:lnTo>
                  <a:pt x="4134" y="1384"/>
                </a:lnTo>
                <a:lnTo>
                  <a:pt x="4134" y="1388"/>
                </a:lnTo>
                <a:lnTo>
                  <a:pt x="4134" y="1394"/>
                </a:lnTo>
                <a:lnTo>
                  <a:pt x="4138" y="1398"/>
                </a:lnTo>
                <a:lnTo>
                  <a:pt x="4148" y="1410"/>
                </a:lnTo>
                <a:lnTo>
                  <a:pt x="4162" y="1424"/>
                </a:lnTo>
                <a:lnTo>
                  <a:pt x="4180" y="1434"/>
                </a:lnTo>
                <a:lnTo>
                  <a:pt x="4196" y="1442"/>
                </a:lnTo>
                <a:lnTo>
                  <a:pt x="4204" y="1444"/>
                </a:lnTo>
                <a:lnTo>
                  <a:pt x="4210" y="1446"/>
                </a:lnTo>
                <a:lnTo>
                  <a:pt x="4216" y="1444"/>
                </a:lnTo>
                <a:lnTo>
                  <a:pt x="4218" y="1440"/>
                </a:lnTo>
                <a:lnTo>
                  <a:pt x="4220" y="1434"/>
                </a:lnTo>
                <a:lnTo>
                  <a:pt x="4220" y="1426"/>
                </a:lnTo>
                <a:lnTo>
                  <a:pt x="4218" y="1416"/>
                </a:lnTo>
                <a:lnTo>
                  <a:pt x="4218" y="1408"/>
                </a:lnTo>
                <a:lnTo>
                  <a:pt x="4220" y="1404"/>
                </a:lnTo>
                <a:lnTo>
                  <a:pt x="4224" y="1400"/>
                </a:lnTo>
                <a:lnTo>
                  <a:pt x="4228" y="1396"/>
                </a:lnTo>
                <a:lnTo>
                  <a:pt x="4232" y="1396"/>
                </a:lnTo>
                <a:lnTo>
                  <a:pt x="4242" y="1394"/>
                </a:lnTo>
                <a:lnTo>
                  <a:pt x="4260" y="1394"/>
                </a:lnTo>
                <a:lnTo>
                  <a:pt x="4262" y="1394"/>
                </a:lnTo>
                <a:lnTo>
                  <a:pt x="4264" y="1392"/>
                </a:lnTo>
                <a:lnTo>
                  <a:pt x="4264" y="1390"/>
                </a:lnTo>
                <a:lnTo>
                  <a:pt x="4262" y="1386"/>
                </a:lnTo>
                <a:lnTo>
                  <a:pt x="4258" y="1378"/>
                </a:lnTo>
                <a:lnTo>
                  <a:pt x="4258" y="1374"/>
                </a:lnTo>
                <a:lnTo>
                  <a:pt x="4260" y="1372"/>
                </a:lnTo>
                <a:lnTo>
                  <a:pt x="4262" y="1370"/>
                </a:lnTo>
                <a:lnTo>
                  <a:pt x="4268" y="1368"/>
                </a:lnTo>
                <a:lnTo>
                  <a:pt x="4270" y="1366"/>
                </a:lnTo>
                <a:lnTo>
                  <a:pt x="4268" y="1360"/>
                </a:lnTo>
                <a:lnTo>
                  <a:pt x="4266" y="1358"/>
                </a:lnTo>
                <a:lnTo>
                  <a:pt x="4266" y="1356"/>
                </a:lnTo>
                <a:lnTo>
                  <a:pt x="4270" y="1352"/>
                </a:lnTo>
                <a:lnTo>
                  <a:pt x="4284" y="1346"/>
                </a:lnTo>
                <a:lnTo>
                  <a:pt x="4290" y="1340"/>
                </a:lnTo>
                <a:lnTo>
                  <a:pt x="4294" y="1334"/>
                </a:lnTo>
                <a:lnTo>
                  <a:pt x="4296" y="1330"/>
                </a:lnTo>
                <a:lnTo>
                  <a:pt x="4296" y="1324"/>
                </a:lnTo>
                <a:lnTo>
                  <a:pt x="4290" y="1312"/>
                </a:lnTo>
                <a:close/>
                <a:moveTo>
                  <a:pt x="3666" y="1230"/>
                </a:moveTo>
                <a:lnTo>
                  <a:pt x="3666" y="1230"/>
                </a:lnTo>
                <a:lnTo>
                  <a:pt x="3660" y="1240"/>
                </a:lnTo>
                <a:lnTo>
                  <a:pt x="3656" y="1250"/>
                </a:lnTo>
                <a:lnTo>
                  <a:pt x="3656" y="1258"/>
                </a:lnTo>
                <a:lnTo>
                  <a:pt x="3658" y="1266"/>
                </a:lnTo>
                <a:lnTo>
                  <a:pt x="3664" y="1272"/>
                </a:lnTo>
                <a:lnTo>
                  <a:pt x="3674" y="1278"/>
                </a:lnTo>
                <a:lnTo>
                  <a:pt x="3690" y="1280"/>
                </a:lnTo>
                <a:lnTo>
                  <a:pt x="3710" y="1280"/>
                </a:lnTo>
                <a:lnTo>
                  <a:pt x="3730" y="1278"/>
                </a:lnTo>
                <a:lnTo>
                  <a:pt x="3742" y="1274"/>
                </a:lnTo>
                <a:lnTo>
                  <a:pt x="3748" y="1268"/>
                </a:lnTo>
                <a:lnTo>
                  <a:pt x="3750" y="1262"/>
                </a:lnTo>
                <a:lnTo>
                  <a:pt x="3750" y="1252"/>
                </a:lnTo>
                <a:lnTo>
                  <a:pt x="3748" y="1244"/>
                </a:lnTo>
                <a:lnTo>
                  <a:pt x="3746" y="1234"/>
                </a:lnTo>
                <a:lnTo>
                  <a:pt x="3748" y="1226"/>
                </a:lnTo>
                <a:lnTo>
                  <a:pt x="3748" y="1220"/>
                </a:lnTo>
                <a:lnTo>
                  <a:pt x="3746" y="1216"/>
                </a:lnTo>
                <a:lnTo>
                  <a:pt x="3744" y="1212"/>
                </a:lnTo>
                <a:lnTo>
                  <a:pt x="3740" y="1210"/>
                </a:lnTo>
                <a:lnTo>
                  <a:pt x="3730" y="1206"/>
                </a:lnTo>
                <a:lnTo>
                  <a:pt x="3716" y="1204"/>
                </a:lnTo>
                <a:lnTo>
                  <a:pt x="3702" y="1204"/>
                </a:lnTo>
                <a:lnTo>
                  <a:pt x="3688" y="1208"/>
                </a:lnTo>
                <a:lnTo>
                  <a:pt x="3676" y="1218"/>
                </a:lnTo>
                <a:lnTo>
                  <a:pt x="3670" y="1222"/>
                </a:lnTo>
                <a:lnTo>
                  <a:pt x="3666" y="1230"/>
                </a:lnTo>
                <a:close/>
                <a:moveTo>
                  <a:pt x="3526" y="1508"/>
                </a:moveTo>
                <a:lnTo>
                  <a:pt x="3526" y="1508"/>
                </a:lnTo>
                <a:lnTo>
                  <a:pt x="3516" y="1498"/>
                </a:lnTo>
                <a:lnTo>
                  <a:pt x="3512" y="1496"/>
                </a:lnTo>
                <a:lnTo>
                  <a:pt x="3510" y="1498"/>
                </a:lnTo>
                <a:lnTo>
                  <a:pt x="3504" y="1500"/>
                </a:lnTo>
                <a:lnTo>
                  <a:pt x="3498" y="1502"/>
                </a:lnTo>
                <a:lnTo>
                  <a:pt x="3490" y="1500"/>
                </a:lnTo>
                <a:lnTo>
                  <a:pt x="3484" y="1496"/>
                </a:lnTo>
                <a:lnTo>
                  <a:pt x="3478" y="1490"/>
                </a:lnTo>
                <a:lnTo>
                  <a:pt x="3474" y="1478"/>
                </a:lnTo>
                <a:lnTo>
                  <a:pt x="3472" y="1470"/>
                </a:lnTo>
                <a:lnTo>
                  <a:pt x="3466" y="1464"/>
                </a:lnTo>
                <a:lnTo>
                  <a:pt x="3458" y="1458"/>
                </a:lnTo>
                <a:lnTo>
                  <a:pt x="3446" y="1452"/>
                </a:lnTo>
                <a:lnTo>
                  <a:pt x="3432" y="1446"/>
                </a:lnTo>
                <a:lnTo>
                  <a:pt x="3418" y="1438"/>
                </a:lnTo>
                <a:lnTo>
                  <a:pt x="3396" y="1420"/>
                </a:lnTo>
                <a:lnTo>
                  <a:pt x="3386" y="1414"/>
                </a:lnTo>
                <a:lnTo>
                  <a:pt x="3376" y="1408"/>
                </a:lnTo>
                <a:lnTo>
                  <a:pt x="3368" y="1408"/>
                </a:lnTo>
                <a:lnTo>
                  <a:pt x="3364" y="1408"/>
                </a:lnTo>
                <a:lnTo>
                  <a:pt x="3362" y="1412"/>
                </a:lnTo>
                <a:lnTo>
                  <a:pt x="3358" y="1414"/>
                </a:lnTo>
                <a:lnTo>
                  <a:pt x="3356" y="1416"/>
                </a:lnTo>
                <a:lnTo>
                  <a:pt x="3352" y="1414"/>
                </a:lnTo>
                <a:lnTo>
                  <a:pt x="3350" y="1414"/>
                </a:lnTo>
                <a:lnTo>
                  <a:pt x="3346" y="1408"/>
                </a:lnTo>
                <a:lnTo>
                  <a:pt x="3340" y="1400"/>
                </a:lnTo>
                <a:lnTo>
                  <a:pt x="3336" y="1390"/>
                </a:lnTo>
                <a:lnTo>
                  <a:pt x="3330" y="1382"/>
                </a:lnTo>
                <a:lnTo>
                  <a:pt x="3324" y="1378"/>
                </a:lnTo>
                <a:lnTo>
                  <a:pt x="3320" y="1376"/>
                </a:lnTo>
                <a:lnTo>
                  <a:pt x="3316" y="1376"/>
                </a:lnTo>
                <a:lnTo>
                  <a:pt x="3312" y="1378"/>
                </a:lnTo>
                <a:lnTo>
                  <a:pt x="3308" y="1380"/>
                </a:lnTo>
                <a:lnTo>
                  <a:pt x="3302" y="1390"/>
                </a:lnTo>
                <a:lnTo>
                  <a:pt x="3296" y="1402"/>
                </a:lnTo>
                <a:lnTo>
                  <a:pt x="3292" y="1416"/>
                </a:lnTo>
                <a:lnTo>
                  <a:pt x="3290" y="1434"/>
                </a:lnTo>
                <a:lnTo>
                  <a:pt x="3288" y="1450"/>
                </a:lnTo>
                <a:lnTo>
                  <a:pt x="3290" y="1466"/>
                </a:lnTo>
                <a:lnTo>
                  <a:pt x="3292" y="1480"/>
                </a:lnTo>
                <a:lnTo>
                  <a:pt x="3292" y="1488"/>
                </a:lnTo>
                <a:lnTo>
                  <a:pt x="3292" y="1492"/>
                </a:lnTo>
                <a:lnTo>
                  <a:pt x="3290" y="1496"/>
                </a:lnTo>
                <a:lnTo>
                  <a:pt x="3288" y="1500"/>
                </a:lnTo>
                <a:lnTo>
                  <a:pt x="3282" y="1506"/>
                </a:lnTo>
                <a:lnTo>
                  <a:pt x="3272" y="1510"/>
                </a:lnTo>
                <a:lnTo>
                  <a:pt x="3264" y="1514"/>
                </a:lnTo>
                <a:lnTo>
                  <a:pt x="3258" y="1518"/>
                </a:lnTo>
                <a:lnTo>
                  <a:pt x="3256" y="1522"/>
                </a:lnTo>
                <a:lnTo>
                  <a:pt x="3256" y="1524"/>
                </a:lnTo>
                <a:lnTo>
                  <a:pt x="3256" y="1528"/>
                </a:lnTo>
                <a:lnTo>
                  <a:pt x="3258" y="1534"/>
                </a:lnTo>
                <a:lnTo>
                  <a:pt x="3260" y="1536"/>
                </a:lnTo>
                <a:lnTo>
                  <a:pt x="3262" y="1536"/>
                </a:lnTo>
                <a:lnTo>
                  <a:pt x="3270" y="1536"/>
                </a:lnTo>
                <a:lnTo>
                  <a:pt x="3294" y="1532"/>
                </a:lnTo>
                <a:lnTo>
                  <a:pt x="3304" y="1530"/>
                </a:lnTo>
                <a:lnTo>
                  <a:pt x="3314" y="1530"/>
                </a:lnTo>
                <a:lnTo>
                  <a:pt x="3318" y="1532"/>
                </a:lnTo>
                <a:lnTo>
                  <a:pt x="3320" y="1534"/>
                </a:lnTo>
                <a:lnTo>
                  <a:pt x="3322" y="1536"/>
                </a:lnTo>
                <a:lnTo>
                  <a:pt x="3322" y="1542"/>
                </a:lnTo>
                <a:lnTo>
                  <a:pt x="3322" y="1550"/>
                </a:lnTo>
                <a:lnTo>
                  <a:pt x="3324" y="1558"/>
                </a:lnTo>
                <a:lnTo>
                  <a:pt x="3330" y="1562"/>
                </a:lnTo>
                <a:lnTo>
                  <a:pt x="3336" y="1566"/>
                </a:lnTo>
                <a:lnTo>
                  <a:pt x="3344" y="1566"/>
                </a:lnTo>
                <a:lnTo>
                  <a:pt x="3350" y="1564"/>
                </a:lnTo>
                <a:lnTo>
                  <a:pt x="3358" y="1560"/>
                </a:lnTo>
                <a:lnTo>
                  <a:pt x="3364" y="1550"/>
                </a:lnTo>
                <a:lnTo>
                  <a:pt x="3368" y="1542"/>
                </a:lnTo>
                <a:lnTo>
                  <a:pt x="3374" y="1538"/>
                </a:lnTo>
                <a:lnTo>
                  <a:pt x="3378" y="1534"/>
                </a:lnTo>
                <a:lnTo>
                  <a:pt x="3384" y="1534"/>
                </a:lnTo>
                <a:lnTo>
                  <a:pt x="3388" y="1534"/>
                </a:lnTo>
                <a:lnTo>
                  <a:pt x="3392" y="1530"/>
                </a:lnTo>
                <a:lnTo>
                  <a:pt x="3396" y="1526"/>
                </a:lnTo>
                <a:lnTo>
                  <a:pt x="3400" y="1518"/>
                </a:lnTo>
                <a:lnTo>
                  <a:pt x="3404" y="1508"/>
                </a:lnTo>
                <a:lnTo>
                  <a:pt x="3410" y="1502"/>
                </a:lnTo>
                <a:lnTo>
                  <a:pt x="3416" y="1500"/>
                </a:lnTo>
                <a:lnTo>
                  <a:pt x="3424" y="1500"/>
                </a:lnTo>
                <a:lnTo>
                  <a:pt x="3432" y="1502"/>
                </a:lnTo>
                <a:lnTo>
                  <a:pt x="3438" y="1506"/>
                </a:lnTo>
                <a:lnTo>
                  <a:pt x="3444" y="1512"/>
                </a:lnTo>
                <a:lnTo>
                  <a:pt x="3446" y="1518"/>
                </a:lnTo>
                <a:lnTo>
                  <a:pt x="3448" y="1524"/>
                </a:lnTo>
                <a:lnTo>
                  <a:pt x="3450" y="1528"/>
                </a:lnTo>
                <a:lnTo>
                  <a:pt x="3452" y="1530"/>
                </a:lnTo>
                <a:lnTo>
                  <a:pt x="3456" y="1530"/>
                </a:lnTo>
                <a:lnTo>
                  <a:pt x="3468" y="1532"/>
                </a:lnTo>
                <a:lnTo>
                  <a:pt x="3488" y="1534"/>
                </a:lnTo>
                <a:lnTo>
                  <a:pt x="3498" y="1536"/>
                </a:lnTo>
                <a:lnTo>
                  <a:pt x="3508" y="1538"/>
                </a:lnTo>
                <a:lnTo>
                  <a:pt x="3518" y="1536"/>
                </a:lnTo>
                <a:lnTo>
                  <a:pt x="3526" y="1534"/>
                </a:lnTo>
                <a:lnTo>
                  <a:pt x="3532" y="1528"/>
                </a:lnTo>
                <a:lnTo>
                  <a:pt x="3534" y="1522"/>
                </a:lnTo>
                <a:lnTo>
                  <a:pt x="3532" y="1516"/>
                </a:lnTo>
                <a:lnTo>
                  <a:pt x="3526" y="1508"/>
                </a:lnTo>
                <a:close/>
                <a:moveTo>
                  <a:pt x="3466" y="1576"/>
                </a:moveTo>
                <a:lnTo>
                  <a:pt x="3466" y="1576"/>
                </a:lnTo>
                <a:lnTo>
                  <a:pt x="3462" y="1574"/>
                </a:lnTo>
                <a:lnTo>
                  <a:pt x="3456" y="1572"/>
                </a:lnTo>
                <a:lnTo>
                  <a:pt x="3442" y="1574"/>
                </a:lnTo>
                <a:lnTo>
                  <a:pt x="3428" y="1578"/>
                </a:lnTo>
                <a:lnTo>
                  <a:pt x="3412" y="1584"/>
                </a:lnTo>
                <a:lnTo>
                  <a:pt x="3400" y="1594"/>
                </a:lnTo>
                <a:lnTo>
                  <a:pt x="3392" y="1604"/>
                </a:lnTo>
                <a:lnTo>
                  <a:pt x="3390" y="1608"/>
                </a:lnTo>
                <a:lnTo>
                  <a:pt x="3388" y="1614"/>
                </a:lnTo>
                <a:lnTo>
                  <a:pt x="3390" y="1620"/>
                </a:lnTo>
                <a:lnTo>
                  <a:pt x="3394" y="1624"/>
                </a:lnTo>
                <a:lnTo>
                  <a:pt x="3398" y="1628"/>
                </a:lnTo>
                <a:lnTo>
                  <a:pt x="3404" y="1630"/>
                </a:lnTo>
                <a:lnTo>
                  <a:pt x="3410" y="1630"/>
                </a:lnTo>
                <a:lnTo>
                  <a:pt x="3416" y="1628"/>
                </a:lnTo>
                <a:lnTo>
                  <a:pt x="3432" y="1622"/>
                </a:lnTo>
                <a:lnTo>
                  <a:pt x="3446" y="1614"/>
                </a:lnTo>
                <a:lnTo>
                  <a:pt x="3458" y="1602"/>
                </a:lnTo>
                <a:lnTo>
                  <a:pt x="3466" y="1592"/>
                </a:lnTo>
                <a:lnTo>
                  <a:pt x="3468" y="1586"/>
                </a:lnTo>
                <a:lnTo>
                  <a:pt x="3470" y="1582"/>
                </a:lnTo>
                <a:lnTo>
                  <a:pt x="3468" y="1578"/>
                </a:lnTo>
                <a:lnTo>
                  <a:pt x="3466" y="1576"/>
                </a:lnTo>
                <a:close/>
                <a:moveTo>
                  <a:pt x="3512" y="820"/>
                </a:moveTo>
                <a:lnTo>
                  <a:pt x="3512" y="820"/>
                </a:lnTo>
                <a:lnTo>
                  <a:pt x="3510" y="830"/>
                </a:lnTo>
                <a:lnTo>
                  <a:pt x="3512" y="836"/>
                </a:lnTo>
                <a:lnTo>
                  <a:pt x="3516" y="840"/>
                </a:lnTo>
                <a:lnTo>
                  <a:pt x="3528" y="844"/>
                </a:lnTo>
                <a:lnTo>
                  <a:pt x="3534" y="848"/>
                </a:lnTo>
                <a:lnTo>
                  <a:pt x="3536" y="850"/>
                </a:lnTo>
                <a:lnTo>
                  <a:pt x="3538" y="858"/>
                </a:lnTo>
                <a:lnTo>
                  <a:pt x="3538" y="862"/>
                </a:lnTo>
                <a:lnTo>
                  <a:pt x="3542" y="866"/>
                </a:lnTo>
                <a:lnTo>
                  <a:pt x="3546" y="872"/>
                </a:lnTo>
                <a:lnTo>
                  <a:pt x="3556" y="878"/>
                </a:lnTo>
                <a:lnTo>
                  <a:pt x="3568" y="882"/>
                </a:lnTo>
                <a:lnTo>
                  <a:pt x="3576" y="882"/>
                </a:lnTo>
                <a:lnTo>
                  <a:pt x="3582" y="880"/>
                </a:lnTo>
                <a:lnTo>
                  <a:pt x="3590" y="878"/>
                </a:lnTo>
                <a:lnTo>
                  <a:pt x="3604" y="872"/>
                </a:lnTo>
                <a:lnTo>
                  <a:pt x="3614" y="872"/>
                </a:lnTo>
                <a:lnTo>
                  <a:pt x="3628" y="872"/>
                </a:lnTo>
                <a:lnTo>
                  <a:pt x="3658" y="876"/>
                </a:lnTo>
                <a:lnTo>
                  <a:pt x="3686" y="876"/>
                </a:lnTo>
                <a:lnTo>
                  <a:pt x="3696" y="876"/>
                </a:lnTo>
                <a:lnTo>
                  <a:pt x="3702" y="872"/>
                </a:lnTo>
                <a:lnTo>
                  <a:pt x="3704" y="870"/>
                </a:lnTo>
                <a:lnTo>
                  <a:pt x="3704" y="868"/>
                </a:lnTo>
                <a:lnTo>
                  <a:pt x="3698" y="862"/>
                </a:lnTo>
                <a:lnTo>
                  <a:pt x="3684" y="846"/>
                </a:lnTo>
                <a:lnTo>
                  <a:pt x="3676" y="838"/>
                </a:lnTo>
                <a:lnTo>
                  <a:pt x="3666" y="830"/>
                </a:lnTo>
                <a:lnTo>
                  <a:pt x="3654" y="824"/>
                </a:lnTo>
                <a:lnTo>
                  <a:pt x="3642" y="818"/>
                </a:lnTo>
                <a:lnTo>
                  <a:pt x="3626" y="814"/>
                </a:lnTo>
                <a:lnTo>
                  <a:pt x="3606" y="814"/>
                </a:lnTo>
                <a:lnTo>
                  <a:pt x="3586" y="814"/>
                </a:lnTo>
                <a:lnTo>
                  <a:pt x="3568" y="812"/>
                </a:lnTo>
                <a:lnTo>
                  <a:pt x="3540" y="806"/>
                </a:lnTo>
                <a:lnTo>
                  <a:pt x="3528" y="806"/>
                </a:lnTo>
                <a:lnTo>
                  <a:pt x="3520" y="808"/>
                </a:lnTo>
                <a:lnTo>
                  <a:pt x="3518" y="808"/>
                </a:lnTo>
                <a:lnTo>
                  <a:pt x="3516" y="812"/>
                </a:lnTo>
                <a:lnTo>
                  <a:pt x="3512" y="820"/>
                </a:lnTo>
                <a:close/>
                <a:moveTo>
                  <a:pt x="3202" y="736"/>
                </a:moveTo>
                <a:lnTo>
                  <a:pt x="3202" y="736"/>
                </a:lnTo>
                <a:lnTo>
                  <a:pt x="3202" y="744"/>
                </a:lnTo>
                <a:lnTo>
                  <a:pt x="3202" y="748"/>
                </a:lnTo>
                <a:lnTo>
                  <a:pt x="3204" y="750"/>
                </a:lnTo>
                <a:lnTo>
                  <a:pt x="3212" y="752"/>
                </a:lnTo>
                <a:lnTo>
                  <a:pt x="3224" y="752"/>
                </a:lnTo>
                <a:lnTo>
                  <a:pt x="3266" y="752"/>
                </a:lnTo>
                <a:lnTo>
                  <a:pt x="3332" y="752"/>
                </a:lnTo>
                <a:lnTo>
                  <a:pt x="3366" y="750"/>
                </a:lnTo>
                <a:lnTo>
                  <a:pt x="3390" y="746"/>
                </a:lnTo>
                <a:lnTo>
                  <a:pt x="3406" y="740"/>
                </a:lnTo>
                <a:lnTo>
                  <a:pt x="3414" y="734"/>
                </a:lnTo>
                <a:lnTo>
                  <a:pt x="3420" y="730"/>
                </a:lnTo>
                <a:lnTo>
                  <a:pt x="3420" y="726"/>
                </a:lnTo>
                <a:lnTo>
                  <a:pt x="3422" y="726"/>
                </a:lnTo>
                <a:lnTo>
                  <a:pt x="3424" y="732"/>
                </a:lnTo>
                <a:lnTo>
                  <a:pt x="3426" y="736"/>
                </a:lnTo>
                <a:lnTo>
                  <a:pt x="3430" y="740"/>
                </a:lnTo>
                <a:lnTo>
                  <a:pt x="3444" y="746"/>
                </a:lnTo>
                <a:lnTo>
                  <a:pt x="3464" y="748"/>
                </a:lnTo>
                <a:lnTo>
                  <a:pt x="3486" y="750"/>
                </a:lnTo>
                <a:lnTo>
                  <a:pt x="3506" y="750"/>
                </a:lnTo>
                <a:lnTo>
                  <a:pt x="3524" y="746"/>
                </a:lnTo>
                <a:lnTo>
                  <a:pt x="3536" y="742"/>
                </a:lnTo>
                <a:lnTo>
                  <a:pt x="3540" y="738"/>
                </a:lnTo>
                <a:lnTo>
                  <a:pt x="3542" y="734"/>
                </a:lnTo>
                <a:lnTo>
                  <a:pt x="3544" y="728"/>
                </a:lnTo>
                <a:lnTo>
                  <a:pt x="3548" y="724"/>
                </a:lnTo>
                <a:lnTo>
                  <a:pt x="3554" y="722"/>
                </a:lnTo>
                <a:lnTo>
                  <a:pt x="3562" y="720"/>
                </a:lnTo>
                <a:lnTo>
                  <a:pt x="3566" y="718"/>
                </a:lnTo>
                <a:lnTo>
                  <a:pt x="3570" y="716"/>
                </a:lnTo>
                <a:lnTo>
                  <a:pt x="3568" y="714"/>
                </a:lnTo>
                <a:lnTo>
                  <a:pt x="3560" y="710"/>
                </a:lnTo>
                <a:lnTo>
                  <a:pt x="3554" y="706"/>
                </a:lnTo>
                <a:lnTo>
                  <a:pt x="3552" y="704"/>
                </a:lnTo>
                <a:lnTo>
                  <a:pt x="3552" y="700"/>
                </a:lnTo>
                <a:lnTo>
                  <a:pt x="3556" y="698"/>
                </a:lnTo>
                <a:lnTo>
                  <a:pt x="3560" y="694"/>
                </a:lnTo>
                <a:lnTo>
                  <a:pt x="3562" y="688"/>
                </a:lnTo>
                <a:lnTo>
                  <a:pt x="3564" y="682"/>
                </a:lnTo>
                <a:lnTo>
                  <a:pt x="3560" y="674"/>
                </a:lnTo>
                <a:lnTo>
                  <a:pt x="3554" y="668"/>
                </a:lnTo>
                <a:lnTo>
                  <a:pt x="3548" y="664"/>
                </a:lnTo>
                <a:lnTo>
                  <a:pt x="3540" y="660"/>
                </a:lnTo>
                <a:lnTo>
                  <a:pt x="3532" y="660"/>
                </a:lnTo>
                <a:lnTo>
                  <a:pt x="3516" y="658"/>
                </a:lnTo>
                <a:lnTo>
                  <a:pt x="3508" y="656"/>
                </a:lnTo>
                <a:lnTo>
                  <a:pt x="3502" y="652"/>
                </a:lnTo>
                <a:lnTo>
                  <a:pt x="3496" y="648"/>
                </a:lnTo>
                <a:lnTo>
                  <a:pt x="3486" y="646"/>
                </a:lnTo>
                <a:lnTo>
                  <a:pt x="3474" y="644"/>
                </a:lnTo>
                <a:lnTo>
                  <a:pt x="3460" y="644"/>
                </a:lnTo>
                <a:lnTo>
                  <a:pt x="3420" y="648"/>
                </a:lnTo>
                <a:lnTo>
                  <a:pt x="3366" y="654"/>
                </a:lnTo>
                <a:lnTo>
                  <a:pt x="3340" y="658"/>
                </a:lnTo>
                <a:lnTo>
                  <a:pt x="3324" y="664"/>
                </a:lnTo>
                <a:lnTo>
                  <a:pt x="3314" y="668"/>
                </a:lnTo>
                <a:lnTo>
                  <a:pt x="3308" y="672"/>
                </a:lnTo>
                <a:lnTo>
                  <a:pt x="3302" y="676"/>
                </a:lnTo>
                <a:lnTo>
                  <a:pt x="3298" y="678"/>
                </a:lnTo>
                <a:lnTo>
                  <a:pt x="3290" y="676"/>
                </a:lnTo>
                <a:lnTo>
                  <a:pt x="3276" y="672"/>
                </a:lnTo>
                <a:lnTo>
                  <a:pt x="3262" y="668"/>
                </a:lnTo>
                <a:lnTo>
                  <a:pt x="3250" y="666"/>
                </a:lnTo>
                <a:lnTo>
                  <a:pt x="3242" y="668"/>
                </a:lnTo>
                <a:lnTo>
                  <a:pt x="3236" y="670"/>
                </a:lnTo>
                <a:lnTo>
                  <a:pt x="3228" y="672"/>
                </a:lnTo>
                <a:lnTo>
                  <a:pt x="3222" y="672"/>
                </a:lnTo>
                <a:lnTo>
                  <a:pt x="3216" y="670"/>
                </a:lnTo>
                <a:lnTo>
                  <a:pt x="3206" y="664"/>
                </a:lnTo>
                <a:lnTo>
                  <a:pt x="3198" y="658"/>
                </a:lnTo>
                <a:lnTo>
                  <a:pt x="3194" y="658"/>
                </a:lnTo>
                <a:lnTo>
                  <a:pt x="3190" y="660"/>
                </a:lnTo>
                <a:lnTo>
                  <a:pt x="3190" y="664"/>
                </a:lnTo>
                <a:lnTo>
                  <a:pt x="3188" y="668"/>
                </a:lnTo>
                <a:lnTo>
                  <a:pt x="3186" y="672"/>
                </a:lnTo>
                <a:lnTo>
                  <a:pt x="3184" y="674"/>
                </a:lnTo>
                <a:lnTo>
                  <a:pt x="3178" y="672"/>
                </a:lnTo>
                <a:lnTo>
                  <a:pt x="3172" y="668"/>
                </a:lnTo>
                <a:lnTo>
                  <a:pt x="3170" y="664"/>
                </a:lnTo>
                <a:lnTo>
                  <a:pt x="3170" y="662"/>
                </a:lnTo>
                <a:lnTo>
                  <a:pt x="3170" y="658"/>
                </a:lnTo>
                <a:lnTo>
                  <a:pt x="3172" y="654"/>
                </a:lnTo>
                <a:lnTo>
                  <a:pt x="3170" y="650"/>
                </a:lnTo>
                <a:lnTo>
                  <a:pt x="3168" y="646"/>
                </a:lnTo>
                <a:lnTo>
                  <a:pt x="3162" y="638"/>
                </a:lnTo>
                <a:lnTo>
                  <a:pt x="3154" y="634"/>
                </a:lnTo>
                <a:lnTo>
                  <a:pt x="3146" y="630"/>
                </a:lnTo>
                <a:lnTo>
                  <a:pt x="3142" y="630"/>
                </a:lnTo>
                <a:lnTo>
                  <a:pt x="3136" y="632"/>
                </a:lnTo>
                <a:lnTo>
                  <a:pt x="3128" y="634"/>
                </a:lnTo>
                <a:lnTo>
                  <a:pt x="3126" y="632"/>
                </a:lnTo>
                <a:lnTo>
                  <a:pt x="3124" y="628"/>
                </a:lnTo>
                <a:lnTo>
                  <a:pt x="3124" y="624"/>
                </a:lnTo>
                <a:lnTo>
                  <a:pt x="3124" y="622"/>
                </a:lnTo>
                <a:lnTo>
                  <a:pt x="3130" y="620"/>
                </a:lnTo>
                <a:lnTo>
                  <a:pt x="3150" y="622"/>
                </a:lnTo>
                <a:lnTo>
                  <a:pt x="3170" y="622"/>
                </a:lnTo>
                <a:lnTo>
                  <a:pt x="3176" y="620"/>
                </a:lnTo>
                <a:lnTo>
                  <a:pt x="3176" y="618"/>
                </a:lnTo>
                <a:lnTo>
                  <a:pt x="3176" y="616"/>
                </a:lnTo>
                <a:lnTo>
                  <a:pt x="3174" y="610"/>
                </a:lnTo>
                <a:lnTo>
                  <a:pt x="3170" y="608"/>
                </a:lnTo>
                <a:lnTo>
                  <a:pt x="3156" y="604"/>
                </a:lnTo>
                <a:lnTo>
                  <a:pt x="3138" y="602"/>
                </a:lnTo>
                <a:lnTo>
                  <a:pt x="3130" y="598"/>
                </a:lnTo>
                <a:lnTo>
                  <a:pt x="3120" y="594"/>
                </a:lnTo>
                <a:lnTo>
                  <a:pt x="3100" y="584"/>
                </a:lnTo>
                <a:lnTo>
                  <a:pt x="3092" y="582"/>
                </a:lnTo>
                <a:lnTo>
                  <a:pt x="3084" y="580"/>
                </a:lnTo>
                <a:lnTo>
                  <a:pt x="3066" y="580"/>
                </a:lnTo>
                <a:lnTo>
                  <a:pt x="3042" y="584"/>
                </a:lnTo>
                <a:lnTo>
                  <a:pt x="3030" y="586"/>
                </a:lnTo>
                <a:lnTo>
                  <a:pt x="3022" y="582"/>
                </a:lnTo>
                <a:lnTo>
                  <a:pt x="3014" y="578"/>
                </a:lnTo>
                <a:lnTo>
                  <a:pt x="3008" y="574"/>
                </a:lnTo>
                <a:lnTo>
                  <a:pt x="2996" y="562"/>
                </a:lnTo>
                <a:lnTo>
                  <a:pt x="2990" y="560"/>
                </a:lnTo>
                <a:lnTo>
                  <a:pt x="2984" y="558"/>
                </a:lnTo>
                <a:lnTo>
                  <a:pt x="2974" y="560"/>
                </a:lnTo>
                <a:lnTo>
                  <a:pt x="2964" y="558"/>
                </a:lnTo>
                <a:lnTo>
                  <a:pt x="2938" y="556"/>
                </a:lnTo>
                <a:lnTo>
                  <a:pt x="2908" y="552"/>
                </a:lnTo>
                <a:lnTo>
                  <a:pt x="2876" y="550"/>
                </a:lnTo>
                <a:lnTo>
                  <a:pt x="2870" y="550"/>
                </a:lnTo>
                <a:lnTo>
                  <a:pt x="2866" y="552"/>
                </a:lnTo>
                <a:lnTo>
                  <a:pt x="2862" y="554"/>
                </a:lnTo>
                <a:lnTo>
                  <a:pt x="2860" y="558"/>
                </a:lnTo>
                <a:lnTo>
                  <a:pt x="2862" y="562"/>
                </a:lnTo>
                <a:lnTo>
                  <a:pt x="2864" y="568"/>
                </a:lnTo>
                <a:lnTo>
                  <a:pt x="2870" y="574"/>
                </a:lnTo>
                <a:lnTo>
                  <a:pt x="2878" y="582"/>
                </a:lnTo>
                <a:lnTo>
                  <a:pt x="2888" y="588"/>
                </a:lnTo>
                <a:lnTo>
                  <a:pt x="2896" y="592"/>
                </a:lnTo>
                <a:lnTo>
                  <a:pt x="2910" y="598"/>
                </a:lnTo>
                <a:lnTo>
                  <a:pt x="2920" y="602"/>
                </a:lnTo>
                <a:lnTo>
                  <a:pt x="2922" y="604"/>
                </a:lnTo>
                <a:lnTo>
                  <a:pt x="2924" y="610"/>
                </a:lnTo>
                <a:lnTo>
                  <a:pt x="2926" y="614"/>
                </a:lnTo>
                <a:lnTo>
                  <a:pt x="2930" y="618"/>
                </a:lnTo>
                <a:lnTo>
                  <a:pt x="2938" y="620"/>
                </a:lnTo>
                <a:lnTo>
                  <a:pt x="2948" y="620"/>
                </a:lnTo>
                <a:lnTo>
                  <a:pt x="2972" y="616"/>
                </a:lnTo>
                <a:lnTo>
                  <a:pt x="3000" y="610"/>
                </a:lnTo>
                <a:lnTo>
                  <a:pt x="3012" y="608"/>
                </a:lnTo>
                <a:lnTo>
                  <a:pt x="3020" y="610"/>
                </a:lnTo>
                <a:lnTo>
                  <a:pt x="3026" y="612"/>
                </a:lnTo>
                <a:lnTo>
                  <a:pt x="3030" y="616"/>
                </a:lnTo>
                <a:lnTo>
                  <a:pt x="3040" y="626"/>
                </a:lnTo>
                <a:lnTo>
                  <a:pt x="3046" y="634"/>
                </a:lnTo>
                <a:lnTo>
                  <a:pt x="3054" y="640"/>
                </a:lnTo>
                <a:lnTo>
                  <a:pt x="3060" y="644"/>
                </a:lnTo>
                <a:lnTo>
                  <a:pt x="3062" y="648"/>
                </a:lnTo>
                <a:lnTo>
                  <a:pt x="3064" y="650"/>
                </a:lnTo>
                <a:lnTo>
                  <a:pt x="3064" y="654"/>
                </a:lnTo>
                <a:lnTo>
                  <a:pt x="3060" y="662"/>
                </a:lnTo>
                <a:lnTo>
                  <a:pt x="3056" y="670"/>
                </a:lnTo>
                <a:lnTo>
                  <a:pt x="3050" y="678"/>
                </a:lnTo>
                <a:lnTo>
                  <a:pt x="3046" y="684"/>
                </a:lnTo>
                <a:lnTo>
                  <a:pt x="3046" y="690"/>
                </a:lnTo>
                <a:lnTo>
                  <a:pt x="3046" y="692"/>
                </a:lnTo>
                <a:lnTo>
                  <a:pt x="3050" y="694"/>
                </a:lnTo>
                <a:lnTo>
                  <a:pt x="3056" y="698"/>
                </a:lnTo>
                <a:lnTo>
                  <a:pt x="3058" y="704"/>
                </a:lnTo>
                <a:lnTo>
                  <a:pt x="3060" y="714"/>
                </a:lnTo>
                <a:lnTo>
                  <a:pt x="3060" y="720"/>
                </a:lnTo>
                <a:lnTo>
                  <a:pt x="3062" y="724"/>
                </a:lnTo>
                <a:lnTo>
                  <a:pt x="3068" y="730"/>
                </a:lnTo>
                <a:lnTo>
                  <a:pt x="3076" y="736"/>
                </a:lnTo>
                <a:lnTo>
                  <a:pt x="3086" y="740"/>
                </a:lnTo>
                <a:lnTo>
                  <a:pt x="3092" y="740"/>
                </a:lnTo>
                <a:lnTo>
                  <a:pt x="3096" y="740"/>
                </a:lnTo>
                <a:lnTo>
                  <a:pt x="3100" y="738"/>
                </a:lnTo>
                <a:lnTo>
                  <a:pt x="3104" y="736"/>
                </a:lnTo>
                <a:lnTo>
                  <a:pt x="3110" y="736"/>
                </a:lnTo>
                <a:lnTo>
                  <a:pt x="3120" y="738"/>
                </a:lnTo>
                <a:lnTo>
                  <a:pt x="3134" y="744"/>
                </a:lnTo>
                <a:lnTo>
                  <a:pt x="3142" y="746"/>
                </a:lnTo>
                <a:lnTo>
                  <a:pt x="3150" y="748"/>
                </a:lnTo>
                <a:lnTo>
                  <a:pt x="3164" y="748"/>
                </a:lnTo>
                <a:lnTo>
                  <a:pt x="3176" y="744"/>
                </a:lnTo>
                <a:lnTo>
                  <a:pt x="3186" y="738"/>
                </a:lnTo>
                <a:lnTo>
                  <a:pt x="3200" y="730"/>
                </a:lnTo>
                <a:lnTo>
                  <a:pt x="3202" y="730"/>
                </a:lnTo>
                <a:lnTo>
                  <a:pt x="3202" y="736"/>
                </a:lnTo>
                <a:close/>
                <a:moveTo>
                  <a:pt x="2978" y="738"/>
                </a:moveTo>
                <a:lnTo>
                  <a:pt x="2978" y="738"/>
                </a:lnTo>
                <a:lnTo>
                  <a:pt x="2992" y="738"/>
                </a:lnTo>
                <a:lnTo>
                  <a:pt x="3004" y="734"/>
                </a:lnTo>
                <a:lnTo>
                  <a:pt x="3008" y="728"/>
                </a:lnTo>
                <a:lnTo>
                  <a:pt x="3010" y="720"/>
                </a:lnTo>
                <a:lnTo>
                  <a:pt x="3008" y="710"/>
                </a:lnTo>
                <a:lnTo>
                  <a:pt x="3004" y="700"/>
                </a:lnTo>
                <a:lnTo>
                  <a:pt x="2996" y="688"/>
                </a:lnTo>
                <a:lnTo>
                  <a:pt x="2986" y="678"/>
                </a:lnTo>
                <a:lnTo>
                  <a:pt x="2974" y="668"/>
                </a:lnTo>
                <a:lnTo>
                  <a:pt x="2964" y="664"/>
                </a:lnTo>
                <a:lnTo>
                  <a:pt x="2952" y="660"/>
                </a:lnTo>
                <a:lnTo>
                  <a:pt x="2940" y="662"/>
                </a:lnTo>
                <a:lnTo>
                  <a:pt x="2928" y="664"/>
                </a:lnTo>
                <a:lnTo>
                  <a:pt x="2918" y="670"/>
                </a:lnTo>
                <a:lnTo>
                  <a:pt x="2908" y="676"/>
                </a:lnTo>
                <a:lnTo>
                  <a:pt x="2898" y="684"/>
                </a:lnTo>
                <a:lnTo>
                  <a:pt x="2888" y="698"/>
                </a:lnTo>
                <a:lnTo>
                  <a:pt x="2884" y="704"/>
                </a:lnTo>
                <a:lnTo>
                  <a:pt x="2882" y="708"/>
                </a:lnTo>
                <a:lnTo>
                  <a:pt x="2884" y="714"/>
                </a:lnTo>
                <a:lnTo>
                  <a:pt x="2886" y="718"/>
                </a:lnTo>
                <a:lnTo>
                  <a:pt x="2894" y="720"/>
                </a:lnTo>
                <a:lnTo>
                  <a:pt x="2904" y="722"/>
                </a:lnTo>
                <a:lnTo>
                  <a:pt x="2914" y="724"/>
                </a:lnTo>
                <a:lnTo>
                  <a:pt x="2924" y="726"/>
                </a:lnTo>
                <a:lnTo>
                  <a:pt x="2936" y="732"/>
                </a:lnTo>
                <a:lnTo>
                  <a:pt x="2950" y="736"/>
                </a:lnTo>
                <a:lnTo>
                  <a:pt x="2962" y="738"/>
                </a:lnTo>
                <a:lnTo>
                  <a:pt x="2978" y="738"/>
                </a:lnTo>
                <a:close/>
                <a:moveTo>
                  <a:pt x="3076" y="866"/>
                </a:moveTo>
                <a:lnTo>
                  <a:pt x="3076" y="866"/>
                </a:lnTo>
                <a:lnTo>
                  <a:pt x="3086" y="852"/>
                </a:lnTo>
                <a:lnTo>
                  <a:pt x="3098" y="840"/>
                </a:lnTo>
                <a:lnTo>
                  <a:pt x="3118" y="818"/>
                </a:lnTo>
                <a:lnTo>
                  <a:pt x="3126" y="810"/>
                </a:lnTo>
                <a:lnTo>
                  <a:pt x="3128" y="806"/>
                </a:lnTo>
                <a:lnTo>
                  <a:pt x="3128" y="802"/>
                </a:lnTo>
                <a:lnTo>
                  <a:pt x="3128" y="798"/>
                </a:lnTo>
                <a:lnTo>
                  <a:pt x="3126" y="794"/>
                </a:lnTo>
                <a:lnTo>
                  <a:pt x="3122" y="792"/>
                </a:lnTo>
                <a:lnTo>
                  <a:pt x="3114" y="790"/>
                </a:lnTo>
                <a:lnTo>
                  <a:pt x="3102" y="786"/>
                </a:lnTo>
                <a:lnTo>
                  <a:pt x="3090" y="784"/>
                </a:lnTo>
                <a:lnTo>
                  <a:pt x="3084" y="786"/>
                </a:lnTo>
                <a:lnTo>
                  <a:pt x="3076" y="788"/>
                </a:lnTo>
                <a:lnTo>
                  <a:pt x="3066" y="790"/>
                </a:lnTo>
                <a:lnTo>
                  <a:pt x="3058" y="790"/>
                </a:lnTo>
                <a:lnTo>
                  <a:pt x="3050" y="786"/>
                </a:lnTo>
                <a:lnTo>
                  <a:pt x="3034" y="778"/>
                </a:lnTo>
                <a:lnTo>
                  <a:pt x="3026" y="776"/>
                </a:lnTo>
                <a:lnTo>
                  <a:pt x="3016" y="774"/>
                </a:lnTo>
                <a:lnTo>
                  <a:pt x="3006" y="772"/>
                </a:lnTo>
                <a:lnTo>
                  <a:pt x="2994" y="774"/>
                </a:lnTo>
                <a:lnTo>
                  <a:pt x="2958" y="780"/>
                </a:lnTo>
                <a:lnTo>
                  <a:pt x="2940" y="784"/>
                </a:lnTo>
                <a:lnTo>
                  <a:pt x="2932" y="788"/>
                </a:lnTo>
                <a:lnTo>
                  <a:pt x="2928" y="792"/>
                </a:lnTo>
                <a:lnTo>
                  <a:pt x="2928" y="796"/>
                </a:lnTo>
                <a:lnTo>
                  <a:pt x="2932" y="802"/>
                </a:lnTo>
                <a:lnTo>
                  <a:pt x="2932" y="804"/>
                </a:lnTo>
                <a:lnTo>
                  <a:pt x="2928" y="804"/>
                </a:lnTo>
                <a:lnTo>
                  <a:pt x="2918" y="804"/>
                </a:lnTo>
                <a:lnTo>
                  <a:pt x="2916" y="806"/>
                </a:lnTo>
                <a:lnTo>
                  <a:pt x="2914" y="808"/>
                </a:lnTo>
                <a:lnTo>
                  <a:pt x="2910" y="822"/>
                </a:lnTo>
                <a:lnTo>
                  <a:pt x="2910" y="846"/>
                </a:lnTo>
                <a:lnTo>
                  <a:pt x="2910" y="860"/>
                </a:lnTo>
                <a:lnTo>
                  <a:pt x="2912" y="872"/>
                </a:lnTo>
                <a:lnTo>
                  <a:pt x="2916" y="880"/>
                </a:lnTo>
                <a:lnTo>
                  <a:pt x="2920" y="888"/>
                </a:lnTo>
                <a:lnTo>
                  <a:pt x="2928" y="900"/>
                </a:lnTo>
                <a:lnTo>
                  <a:pt x="2930" y="906"/>
                </a:lnTo>
                <a:lnTo>
                  <a:pt x="2930" y="916"/>
                </a:lnTo>
                <a:lnTo>
                  <a:pt x="2930" y="924"/>
                </a:lnTo>
                <a:lnTo>
                  <a:pt x="2932" y="928"/>
                </a:lnTo>
                <a:lnTo>
                  <a:pt x="2936" y="930"/>
                </a:lnTo>
                <a:lnTo>
                  <a:pt x="2942" y="930"/>
                </a:lnTo>
                <a:lnTo>
                  <a:pt x="2956" y="928"/>
                </a:lnTo>
                <a:lnTo>
                  <a:pt x="2964" y="930"/>
                </a:lnTo>
                <a:lnTo>
                  <a:pt x="2974" y="934"/>
                </a:lnTo>
                <a:lnTo>
                  <a:pt x="2978" y="936"/>
                </a:lnTo>
                <a:lnTo>
                  <a:pt x="2980" y="934"/>
                </a:lnTo>
                <a:lnTo>
                  <a:pt x="2986" y="918"/>
                </a:lnTo>
                <a:lnTo>
                  <a:pt x="2988" y="914"/>
                </a:lnTo>
                <a:lnTo>
                  <a:pt x="2992" y="910"/>
                </a:lnTo>
                <a:lnTo>
                  <a:pt x="2998" y="908"/>
                </a:lnTo>
                <a:lnTo>
                  <a:pt x="3000" y="906"/>
                </a:lnTo>
                <a:lnTo>
                  <a:pt x="3002" y="902"/>
                </a:lnTo>
                <a:lnTo>
                  <a:pt x="3000" y="896"/>
                </a:lnTo>
                <a:lnTo>
                  <a:pt x="2996" y="888"/>
                </a:lnTo>
                <a:lnTo>
                  <a:pt x="2994" y="882"/>
                </a:lnTo>
                <a:lnTo>
                  <a:pt x="2994" y="880"/>
                </a:lnTo>
                <a:lnTo>
                  <a:pt x="2996" y="878"/>
                </a:lnTo>
                <a:lnTo>
                  <a:pt x="2998" y="876"/>
                </a:lnTo>
                <a:lnTo>
                  <a:pt x="3010" y="878"/>
                </a:lnTo>
                <a:lnTo>
                  <a:pt x="3022" y="880"/>
                </a:lnTo>
                <a:lnTo>
                  <a:pt x="3038" y="880"/>
                </a:lnTo>
                <a:lnTo>
                  <a:pt x="3052" y="880"/>
                </a:lnTo>
                <a:lnTo>
                  <a:pt x="3060" y="878"/>
                </a:lnTo>
                <a:lnTo>
                  <a:pt x="3066" y="876"/>
                </a:lnTo>
                <a:lnTo>
                  <a:pt x="3072" y="872"/>
                </a:lnTo>
                <a:lnTo>
                  <a:pt x="3076" y="866"/>
                </a:lnTo>
                <a:close/>
                <a:moveTo>
                  <a:pt x="2888" y="892"/>
                </a:moveTo>
                <a:lnTo>
                  <a:pt x="2888" y="892"/>
                </a:lnTo>
                <a:lnTo>
                  <a:pt x="2884" y="884"/>
                </a:lnTo>
                <a:lnTo>
                  <a:pt x="2880" y="882"/>
                </a:lnTo>
                <a:lnTo>
                  <a:pt x="2876" y="882"/>
                </a:lnTo>
                <a:lnTo>
                  <a:pt x="2872" y="884"/>
                </a:lnTo>
                <a:lnTo>
                  <a:pt x="2868" y="886"/>
                </a:lnTo>
                <a:lnTo>
                  <a:pt x="2864" y="888"/>
                </a:lnTo>
                <a:lnTo>
                  <a:pt x="2858" y="884"/>
                </a:lnTo>
                <a:lnTo>
                  <a:pt x="2852" y="876"/>
                </a:lnTo>
                <a:lnTo>
                  <a:pt x="2846" y="868"/>
                </a:lnTo>
                <a:lnTo>
                  <a:pt x="2838" y="862"/>
                </a:lnTo>
                <a:lnTo>
                  <a:pt x="2824" y="854"/>
                </a:lnTo>
                <a:lnTo>
                  <a:pt x="2820" y="850"/>
                </a:lnTo>
                <a:lnTo>
                  <a:pt x="2820" y="848"/>
                </a:lnTo>
                <a:lnTo>
                  <a:pt x="2826" y="846"/>
                </a:lnTo>
                <a:lnTo>
                  <a:pt x="2838" y="842"/>
                </a:lnTo>
                <a:lnTo>
                  <a:pt x="2850" y="838"/>
                </a:lnTo>
                <a:lnTo>
                  <a:pt x="2856" y="836"/>
                </a:lnTo>
                <a:lnTo>
                  <a:pt x="2856" y="832"/>
                </a:lnTo>
                <a:lnTo>
                  <a:pt x="2852" y="830"/>
                </a:lnTo>
                <a:lnTo>
                  <a:pt x="2848" y="828"/>
                </a:lnTo>
                <a:lnTo>
                  <a:pt x="2846" y="826"/>
                </a:lnTo>
                <a:lnTo>
                  <a:pt x="2846" y="822"/>
                </a:lnTo>
                <a:lnTo>
                  <a:pt x="2852" y="818"/>
                </a:lnTo>
                <a:lnTo>
                  <a:pt x="2860" y="814"/>
                </a:lnTo>
                <a:lnTo>
                  <a:pt x="2862" y="808"/>
                </a:lnTo>
                <a:lnTo>
                  <a:pt x="2862" y="804"/>
                </a:lnTo>
                <a:lnTo>
                  <a:pt x="2856" y="800"/>
                </a:lnTo>
                <a:lnTo>
                  <a:pt x="2848" y="798"/>
                </a:lnTo>
                <a:lnTo>
                  <a:pt x="2838" y="796"/>
                </a:lnTo>
                <a:lnTo>
                  <a:pt x="2824" y="798"/>
                </a:lnTo>
                <a:lnTo>
                  <a:pt x="2810" y="802"/>
                </a:lnTo>
                <a:lnTo>
                  <a:pt x="2796" y="806"/>
                </a:lnTo>
                <a:lnTo>
                  <a:pt x="2782" y="806"/>
                </a:lnTo>
                <a:lnTo>
                  <a:pt x="2770" y="804"/>
                </a:lnTo>
                <a:lnTo>
                  <a:pt x="2760" y="800"/>
                </a:lnTo>
                <a:lnTo>
                  <a:pt x="2750" y="796"/>
                </a:lnTo>
                <a:lnTo>
                  <a:pt x="2740" y="794"/>
                </a:lnTo>
                <a:lnTo>
                  <a:pt x="2728" y="794"/>
                </a:lnTo>
                <a:lnTo>
                  <a:pt x="2718" y="798"/>
                </a:lnTo>
                <a:lnTo>
                  <a:pt x="2694" y="808"/>
                </a:lnTo>
                <a:lnTo>
                  <a:pt x="2686" y="812"/>
                </a:lnTo>
                <a:lnTo>
                  <a:pt x="2680" y="818"/>
                </a:lnTo>
                <a:lnTo>
                  <a:pt x="2676" y="822"/>
                </a:lnTo>
                <a:lnTo>
                  <a:pt x="2678" y="826"/>
                </a:lnTo>
                <a:lnTo>
                  <a:pt x="2682" y="832"/>
                </a:lnTo>
                <a:lnTo>
                  <a:pt x="2694" y="838"/>
                </a:lnTo>
                <a:lnTo>
                  <a:pt x="2702" y="840"/>
                </a:lnTo>
                <a:lnTo>
                  <a:pt x="2712" y="846"/>
                </a:lnTo>
                <a:lnTo>
                  <a:pt x="2718" y="850"/>
                </a:lnTo>
                <a:lnTo>
                  <a:pt x="2724" y="856"/>
                </a:lnTo>
                <a:lnTo>
                  <a:pt x="2726" y="862"/>
                </a:lnTo>
                <a:lnTo>
                  <a:pt x="2724" y="866"/>
                </a:lnTo>
                <a:lnTo>
                  <a:pt x="2722" y="872"/>
                </a:lnTo>
                <a:lnTo>
                  <a:pt x="2716" y="876"/>
                </a:lnTo>
                <a:lnTo>
                  <a:pt x="2710" y="880"/>
                </a:lnTo>
                <a:lnTo>
                  <a:pt x="2704" y="882"/>
                </a:lnTo>
                <a:lnTo>
                  <a:pt x="2698" y="882"/>
                </a:lnTo>
                <a:lnTo>
                  <a:pt x="2688" y="880"/>
                </a:lnTo>
                <a:lnTo>
                  <a:pt x="2678" y="874"/>
                </a:lnTo>
                <a:lnTo>
                  <a:pt x="2668" y="866"/>
                </a:lnTo>
                <a:lnTo>
                  <a:pt x="2660" y="860"/>
                </a:lnTo>
                <a:lnTo>
                  <a:pt x="2650" y="856"/>
                </a:lnTo>
                <a:lnTo>
                  <a:pt x="2646" y="856"/>
                </a:lnTo>
                <a:lnTo>
                  <a:pt x="2642" y="858"/>
                </a:lnTo>
                <a:lnTo>
                  <a:pt x="2636" y="860"/>
                </a:lnTo>
                <a:lnTo>
                  <a:pt x="2632" y="864"/>
                </a:lnTo>
                <a:lnTo>
                  <a:pt x="2630" y="872"/>
                </a:lnTo>
                <a:lnTo>
                  <a:pt x="2632" y="880"/>
                </a:lnTo>
                <a:lnTo>
                  <a:pt x="2636" y="888"/>
                </a:lnTo>
                <a:lnTo>
                  <a:pt x="2646" y="896"/>
                </a:lnTo>
                <a:lnTo>
                  <a:pt x="2656" y="904"/>
                </a:lnTo>
                <a:lnTo>
                  <a:pt x="2672" y="912"/>
                </a:lnTo>
                <a:lnTo>
                  <a:pt x="2688" y="918"/>
                </a:lnTo>
                <a:lnTo>
                  <a:pt x="2704" y="924"/>
                </a:lnTo>
                <a:lnTo>
                  <a:pt x="2722" y="932"/>
                </a:lnTo>
                <a:lnTo>
                  <a:pt x="2734" y="940"/>
                </a:lnTo>
                <a:lnTo>
                  <a:pt x="2746" y="952"/>
                </a:lnTo>
                <a:lnTo>
                  <a:pt x="2756" y="962"/>
                </a:lnTo>
                <a:lnTo>
                  <a:pt x="2772" y="982"/>
                </a:lnTo>
                <a:lnTo>
                  <a:pt x="2782" y="988"/>
                </a:lnTo>
                <a:lnTo>
                  <a:pt x="2792" y="992"/>
                </a:lnTo>
                <a:lnTo>
                  <a:pt x="2800" y="992"/>
                </a:lnTo>
                <a:lnTo>
                  <a:pt x="2806" y="988"/>
                </a:lnTo>
                <a:lnTo>
                  <a:pt x="2810" y="984"/>
                </a:lnTo>
                <a:lnTo>
                  <a:pt x="2810" y="978"/>
                </a:lnTo>
                <a:lnTo>
                  <a:pt x="2812" y="972"/>
                </a:lnTo>
                <a:lnTo>
                  <a:pt x="2814" y="966"/>
                </a:lnTo>
                <a:lnTo>
                  <a:pt x="2816" y="964"/>
                </a:lnTo>
                <a:lnTo>
                  <a:pt x="2822" y="964"/>
                </a:lnTo>
                <a:lnTo>
                  <a:pt x="2830" y="966"/>
                </a:lnTo>
                <a:lnTo>
                  <a:pt x="2840" y="966"/>
                </a:lnTo>
                <a:lnTo>
                  <a:pt x="2850" y="964"/>
                </a:lnTo>
                <a:lnTo>
                  <a:pt x="2860" y="960"/>
                </a:lnTo>
                <a:lnTo>
                  <a:pt x="2868" y="956"/>
                </a:lnTo>
                <a:lnTo>
                  <a:pt x="2876" y="948"/>
                </a:lnTo>
                <a:lnTo>
                  <a:pt x="2880" y="940"/>
                </a:lnTo>
                <a:lnTo>
                  <a:pt x="2882" y="932"/>
                </a:lnTo>
                <a:lnTo>
                  <a:pt x="2882" y="922"/>
                </a:lnTo>
                <a:lnTo>
                  <a:pt x="2884" y="918"/>
                </a:lnTo>
                <a:lnTo>
                  <a:pt x="2888" y="910"/>
                </a:lnTo>
                <a:lnTo>
                  <a:pt x="2888" y="908"/>
                </a:lnTo>
                <a:lnTo>
                  <a:pt x="2890" y="904"/>
                </a:lnTo>
                <a:lnTo>
                  <a:pt x="2890" y="900"/>
                </a:lnTo>
                <a:lnTo>
                  <a:pt x="2888" y="892"/>
                </a:lnTo>
                <a:close/>
                <a:moveTo>
                  <a:pt x="2794" y="1126"/>
                </a:moveTo>
                <a:lnTo>
                  <a:pt x="2794" y="1126"/>
                </a:lnTo>
                <a:lnTo>
                  <a:pt x="2784" y="1136"/>
                </a:lnTo>
                <a:lnTo>
                  <a:pt x="2776" y="1142"/>
                </a:lnTo>
                <a:lnTo>
                  <a:pt x="2768" y="1146"/>
                </a:lnTo>
                <a:lnTo>
                  <a:pt x="2760" y="1148"/>
                </a:lnTo>
                <a:lnTo>
                  <a:pt x="2756" y="1150"/>
                </a:lnTo>
                <a:lnTo>
                  <a:pt x="2754" y="1152"/>
                </a:lnTo>
                <a:lnTo>
                  <a:pt x="2756" y="1154"/>
                </a:lnTo>
                <a:lnTo>
                  <a:pt x="2762" y="1162"/>
                </a:lnTo>
                <a:lnTo>
                  <a:pt x="2772" y="1168"/>
                </a:lnTo>
                <a:lnTo>
                  <a:pt x="2786" y="1172"/>
                </a:lnTo>
                <a:lnTo>
                  <a:pt x="2826" y="1180"/>
                </a:lnTo>
                <a:lnTo>
                  <a:pt x="2836" y="1182"/>
                </a:lnTo>
                <a:lnTo>
                  <a:pt x="2848" y="1186"/>
                </a:lnTo>
                <a:lnTo>
                  <a:pt x="2864" y="1194"/>
                </a:lnTo>
                <a:lnTo>
                  <a:pt x="2872" y="1196"/>
                </a:lnTo>
                <a:lnTo>
                  <a:pt x="2880" y="1196"/>
                </a:lnTo>
                <a:lnTo>
                  <a:pt x="2888" y="1194"/>
                </a:lnTo>
                <a:lnTo>
                  <a:pt x="2896" y="1190"/>
                </a:lnTo>
                <a:lnTo>
                  <a:pt x="2902" y="1184"/>
                </a:lnTo>
                <a:lnTo>
                  <a:pt x="2908" y="1182"/>
                </a:lnTo>
                <a:lnTo>
                  <a:pt x="2916" y="1180"/>
                </a:lnTo>
                <a:lnTo>
                  <a:pt x="2924" y="1180"/>
                </a:lnTo>
                <a:lnTo>
                  <a:pt x="2926" y="1176"/>
                </a:lnTo>
                <a:lnTo>
                  <a:pt x="2930" y="1172"/>
                </a:lnTo>
                <a:lnTo>
                  <a:pt x="2932" y="1166"/>
                </a:lnTo>
                <a:lnTo>
                  <a:pt x="2932" y="1164"/>
                </a:lnTo>
                <a:lnTo>
                  <a:pt x="2928" y="1164"/>
                </a:lnTo>
                <a:lnTo>
                  <a:pt x="2922" y="1164"/>
                </a:lnTo>
                <a:lnTo>
                  <a:pt x="2916" y="1162"/>
                </a:lnTo>
                <a:lnTo>
                  <a:pt x="2910" y="1158"/>
                </a:lnTo>
                <a:lnTo>
                  <a:pt x="2904" y="1150"/>
                </a:lnTo>
                <a:lnTo>
                  <a:pt x="2900" y="1142"/>
                </a:lnTo>
                <a:lnTo>
                  <a:pt x="2896" y="1138"/>
                </a:lnTo>
                <a:lnTo>
                  <a:pt x="2892" y="1136"/>
                </a:lnTo>
                <a:lnTo>
                  <a:pt x="2888" y="1134"/>
                </a:lnTo>
                <a:lnTo>
                  <a:pt x="2876" y="1130"/>
                </a:lnTo>
                <a:lnTo>
                  <a:pt x="2868" y="1124"/>
                </a:lnTo>
                <a:lnTo>
                  <a:pt x="2858" y="1114"/>
                </a:lnTo>
                <a:lnTo>
                  <a:pt x="2848" y="1102"/>
                </a:lnTo>
                <a:lnTo>
                  <a:pt x="2838" y="1096"/>
                </a:lnTo>
                <a:lnTo>
                  <a:pt x="2830" y="1094"/>
                </a:lnTo>
                <a:lnTo>
                  <a:pt x="2822" y="1094"/>
                </a:lnTo>
                <a:lnTo>
                  <a:pt x="2816" y="1098"/>
                </a:lnTo>
                <a:lnTo>
                  <a:pt x="2808" y="1104"/>
                </a:lnTo>
                <a:lnTo>
                  <a:pt x="2794" y="1126"/>
                </a:lnTo>
                <a:close/>
                <a:moveTo>
                  <a:pt x="2544" y="400"/>
                </a:moveTo>
                <a:lnTo>
                  <a:pt x="2544" y="400"/>
                </a:lnTo>
                <a:lnTo>
                  <a:pt x="2544" y="408"/>
                </a:lnTo>
                <a:lnTo>
                  <a:pt x="2546" y="410"/>
                </a:lnTo>
                <a:lnTo>
                  <a:pt x="2550" y="408"/>
                </a:lnTo>
                <a:lnTo>
                  <a:pt x="2554" y="406"/>
                </a:lnTo>
                <a:lnTo>
                  <a:pt x="2560" y="404"/>
                </a:lnTo>
                <a:lnTo>
                  <a:pt x="2566" y="402"/>
                </a:lnTo>
                <a:lnTo>
                  <a:pt x="2572" y="406"/>
                </a:lnTo>
                <a:lnTo>
                  <a:pt x="2580" y="412"/>
                </a:lnTo>
                <a:lnTo>
                  <a:pt x="2586" y="422"/>
                </a:lnTo>
                <a:lnTo>
                  <a:pt x="2586" y="426"/>
                </a:lnTo>
                <a:lnTo>
                  <a:pt x="2582" y="428"/>
                </a:lnTo>
                <a:lnTo>
                  <a:pt x="2576" y="428"/>
                </a:lnTo>
                <a:lnTo>
                  <a:pt x="2558" y="428"/>
                </a:lnTo>
                <a:lnTo>
                  <a:pt x="2548" y="428"/>
                </a:lnTo>
                <a:lnTo>
                  <a:pt x="2540" y="430"/>
                </a:lnTo>
                <a:lnTo>
                  <a:pt x="2538" y="432"/>
                </a:lnTo>
                <a:lnTo>
                  <a:pt x="2538" y="436"/>
                </a:lnTo>
                <a:lnTo>
                  <a:pt x="2538" y="442"/>
                </a:lnTo>
                <a:lnTo>
                  <a:pt x="2542" y="446"/>
                </a:lnTo>
                <a:lnTo>
                  <a:pt x="2550" y="450"/>
                </a:lnTo>
                <a:lnTo>
                  <a:pt x="2560" y="452"/>
                </a:lnTo>
                <a:lnTo>
                  <a:pt x="2574" y="450"/>
                </a:lnTo>
                <a:lnTo>
                  <a:pt x="2592" y="446"/>
                </a:lnTo>
                <a:lnTo>
                  <a:pt x="2612" y="442"/>
                </a:lnTo>
                <a:lnTo>
                  <a:pt x="2622" y="440"/>
                </a:lnTo>
                <a:lnTo>
                  <a:pt x="2628" y="442"/>
                </a:lnTo>
                <a:lnTo>
                  <a:pt x="2628" y="444"/>
                </a:lnTo>
                <a:lnTo>
                  <a:pt x="2630" y="448"/>
                </a:lnTo>
                <a:lnTo>
                  <a:pt x="2634" y="450"/>
                </a:lnTo>
                <a:lnTo>
                  <a:pt x="2644" y="452"/>
                </a:lnTo>
                <a:lnTo>
                  <a:pt x="2660" y="450"/>
                </a:lnTo>
                <a:lnTo>
                  <a:pt x="2670" y="450"/>
                </a:lnTo>
                <a:lnTo>
                  <a:pt x="2678" y="450"/>
                </a:lnTo>
                <a:lnTo>
                  <a:pt x="2684" y="452"/>
                </a:lnTo>
                <a:lnTo>
                  <a:pt x="2688" y="454"/>
                </a:lnTo>
                <a:lnTo>
                  <a:pt x="2696" y="462"/>
                </a:lnTo>
                <a:lnTo>
                  <a:pt x="2700" y="470"/>
                </a:lnTo>
                <a:lnTo>
                  <a:pt x="2708" y="478"/>
                </a:lnTo>
                <a:lnTo>
                  <a:pt x="2712" y="482"/>
                </a:lnTo>
                <a:lnTo>
                  <a:pt x="2718" y="486"/>
                </a:lnTo>
                <a:lnTo>
                  <a:pt x="2724" y="488"/>
                </a:lnTo>
                <a:lnTo>
                  <a:pt x="2734" y="490"/>
                </a:lnTo>
                <a:lnTo>
                  <a:pt x="2746" y="490"/>
                </a:lnTo>
                <a:lnTo>
                  <a:pt x="2758" y="488"/>
                </a:lnTo>
                <a:lnTo>
                  <a:pt x="2768" y="486"/>
                </a:lnTo>
                <a:lnTo>
                  <a:pt x="2776" y="484"/>
                </a:lnTo>
                <a:lnTo>
                  <a:pt x="2780" y="480"/>
                </a:lnTo>
                <a:lnTo>
                  <a:pt x="2782" y="478"/>
                </a:lnTo>
                <a:lnTo>
                  <a:pt x="2780" y="474"/>
                </a:lnTo>
                <a:lnTo>
                  <a:pt x="2778" y="470"/>
                </a:lnTo>
                <a:lnTo>
                  <a:pt x="2772" y="462"/>
                </a:lnTo>
                <a:lnTo>
                  <a:pt x="2754" y="446"/>
                </a:lnTo>
                <a:lnTo>
                  <a:pt x="2750" y="442"/>
                </a:lnTo>
                <a:lnTo>
                  <a:pt x="2750" y="440"/>
                </a:lnTo>
                <a:lnTo>
                  <a:pt x="2752" y="438"/>
                </a:lnTo>
                <a:lnTo>
                  <a:pt x="2758" y="436"/>
                </a:lnTo>
                <a:lnTo>
                  <a:pt x="2762" y="432"/>
                </a:lnTo>
                <a:lnTo>
                  <a:pt x="2762" y="428"/>
                </a:lnTo>
                <a:lnTo>
                  <a:pt x="2762" y="422"/>
                </a:lnTo>
                <a:lnTo>
                  <a:pt x="2756" y="418"/>
                </a:lnTo>
                <a:lnTo>
                  <a:pt x="2750" y="414"/>
                </a:lnTo>
                <a:lnTo>
                  <a:pt x="2738" y="410"/>
                </a:lnTo>
                <a:lnTo>
                  <a:pt x="2724" y="408"/>
                </a:lnTo>
                <a:lnTo>
                  <a:pt x="2704" y="404"/>
                </a:lnTo>
                <a:lnTo>
                  <a:pt x="2702" y="402"/>
                </a:lnTo>
                <a:lnTo>
                  <a:pt x="2700" y="400"/>
                </a:lnTo>
                <a:lnTo>
                  <a:pt x="2698" y="398"/>
                </a:lnTo>
                <a:lnTo>
                  <a:pt x="2696" y="396"/>
                </a:lnTo>
                <a:lnTo>
                  <a:pt x="2690" y="392"/>
                </a:lnTo>
                <a:lnTo>
                  <a:pt x="2678" y="388"/>
                </a:lnTo>
                <a:lnTo>
                  <a:pt x="2664" y="384"/>
                </a:lnTo>
                <a:lnTo>
                  <a:pt x="2656" y="384"/>
                </a:lnTo>
                <a:lnTo>
                  <a:pt x="2648" y="388"/>
                </a:lnTo>
                <a:lnTo>
                  <a:pt x="2644" y="392"/>
                </a:lnTo>
                <a:lnTo>
                  <a:pt x="2642" y="394"/>
                </a:lnTo>
                <a:lnTo>
                  <a:pt x="2638" y="396"/>
                </a:lnTo>
                <a:lnTo>
                  <a:pt x="2636" y="394"/>
                </a:lnTo>
                <a:lnTo>
                  <a:pt x="2632" y="386"/>
                </a:lnTo>
                <a:lnTo>
                  <a:pt x="2630" y="382"/>
                </a:lnTo>
                <a:lnTo>
                  <a:pt x="2624" y="378"/>
                </a:lnTo>
                <a:lnTo>
                  <a:pt x="2610" y="370"/>
                </a:lnTo>
                <a:lnTo>
                  <a:pt x="2592" y="364"/>
                </a:lnTo>
                <a:lnTo>
                  <a:pt x="2574" y="360"/>
                </a:lnTo>
                <a:lnTo>
                  <a:pt x="2554" y="358"/>
                </a:lnTo>
                <a:lnTo>
                  <a:pt x="2536" y="360"/>
                </a:lnTo>
                <a:lnTo>
                  <a:pt x="2530" y="364"/>
                </a:lnTo>
                <a:lnTo>
                  <a:pt x="2524" y="366"/>
                </a:lnTo>
                <a:lnTo>
                  <a:pt x="2520" y="372"/>
                </a:lnTo>
                <a:lnTo>
                  <a:pt x="2516" y="378"/>
                </a:lnTo>
                <a:lnTo>
                  <a:pt x="2516" y="388"/>
                </a:lnTo>
                <a:lnTo>
                  <a:pt x="2516" y="390"/>
                </a:lnTo>
                <a:lnTo>
                  <a:pt x="2518" y="392"/>
                </a:lnTo>
                <a:lnTo>
                  <a:pt x="2522" y="392"/>
                </a:lnTo>
                <a:lnTo>
                  <a:pt x="2528" y="392"/>
                </a:lnTo>
                <a:lnTo>
                  <a:pt x="2534" y="390"/>
                </a:lnTo>
                <a:lnTo>
                  <a:pt x="2540" y="390"/>
                </a:lnTo>
                <a:lnTo>
                  <a:pt x="2544" y="392"/>
                </a:lnTo>
                <a:lnTo>
                  <a:pt x="2544" y="400"/>
                </a:lnTo>
                <a:close/>
                <a:moveTo>
                  <a:pt x="3116" y="190"/>
                </a:moveTo>
                <a:lnTo>
                  <a:pt x="3116" y="190"/>
                </a:lnTo>
                <a:lnTo>
                  <a:pt x="3124" y="194"/>
                </a:lnTo>
                <a:lnTo>
                  <a:pt x="3132" y="196"/>
                </a:lnTo>
                <a:lnTo>
                  <a:pt x="3146" y="194"/>
                </a:lnTo>
                <a:lnTo>
                  <a:pt x="3154" y="194"/>
                </a:lnTo>
                <a:lnTo>
                  <a:pt x="3152" y="196"/>
                </a:lnTo>
                <a:lnTo>
                  <a:pt x="3146" y="200"/>
                </a:lnTo>
                <a:lnTo>
                  <a:pt x="3140" y="206"/>
                </a:lnTo>
                <a:lnTo>
                  <a:pt x="3136" y="210"/>
                </a:lnTo>
                <a:lnTo>
                  <a:pt x="3134" y="216"/>
                </a:lnTo>
                <a:lnTo>
                  <a:pt x="3134" y="220"/>
                </a:lnTo>
                <a:lnTo>
                  <a:pt x="3138" y="226"/>
                </a:lnTo>
                <a:lnTo>
                  <a:pt x="3144" y="230"/>
                </a:lnTo>
                <a:lnTo>
                  <a:pt x="3154" y="234"/>
                </a:lnTo>
                <a:lnTo>
                  <a:pt x="3168" y="238"/>
                </a:lnTo>
                <a:lnTo>
                  <a:pt x="3182" y="242"/>
                </a:lnTo>
                <a:lnTo>
                  <a:pt x="3194" y="248"/>
                </a:lnTo>
                <a:lnTo>
                  <a:pt x="3216" y="256"/>
                </a:lnTo>
                <a:lnTo>
                  <a:pt x="3228" y="258"/>
                </a:lnTo>
                <a:lnTo>
                  <a:pt x="3240" y="258"/>
                </a:lnTo>
                <a:lnTo>
                  <a:pt x="3252" y="254"/>
                </a:lnTo>
                <a:lnTo>
                  <a:pt x="3264" y="246"/>
                </a:lnTo>
                <a:lnTo>
                  <a:pt x="3280" y="238"/>
                </a:lnTo>
                <a:lnTo>
                  <a:pt x="3294" y="232"/>
                </a:lnTo>
                <a:lnTo>
                  <a:pt x="3306" y="228"/>
                </a:lnTo>
                <a:lnTo>
                  <a:pt x="3318" y="226"/>
                </a:lnTo>
                <a:lnTo>
                  <a:pt x="3326" y="226"/>
                </a:lnTo>
                <a:lnTo>
                  <a:pt x="3330" y="226"/>
                </a:lnTo>
                <a:lnTo>
                  <a:pt x="3328" y="228"/>
                </a:lnTo>
                <a:lnTo>
                  <a:pt x="3322" y="230"/>
                </a:lnTo>
                <a:lnTo>
                  <a:pt x="3296" y="238"/>
                </a:lnTo>
                <a:lnTo>
                  <a:pt x="3286" y="244"/>
                </a:lnTo>
                <a:lnTo>
                  <a:pt x="3278" y="248"/>
                </a:lnTo>
                <a:lnTo>
                  <a:pt x="3276" y="252"/>
                </a:lnTo>
                <a:lnTo>
                  <a:pt x="3276" y="254"/>
                </a:lnTo>
                <a:lnTo>
                  <a:pt x="3276" y="256"/>
                </a:lnTo>
                <a:lnTo>
                  <a:pt x="3280" y="260"/>
                </a:lnTo>
                <a:lnTo>
                  <a:pt x="3296" y="264"/>
                </a:lnTo>
                <a:lnTo>
                  <a:pt x="3326" y="268"/>
                </a:lnTo>
                <a:lnTo>
                  <a:pt x="3356" y="268"/>
                </a:lnTo>
                <a:lnTo>
                  <a:pt x="3376" y="266"/>
                </a:lnTo>
                <a:lnTo>
                  <a:pt x="3390" y="264"/>
                </a:lnTo>
                <a:lnTo>
                  <a:pt x="3398" y="260"/>
                </a:lnTo>
                <a:lnTo>
                  <a:pt x="3406" y="254"/>
                </a:lnTo>
                <a:lnTo>
                  <a:pt x="3410" y="254"/>
                </a:lnTo>
                <a:lnTo>
                  <a:pt x="3418" y="256"/>
                </a:lnTo>
                <a:lnTo>
                  <a:pt x="3430" y="260"/>
                </a:lnTo>
                <a:lnTo>
                  <a:pt x="3446" y="262"/>
                </a:lnTo>
                <a:lnTo>
                  <a:pt x="3468" y="260"/>
                </a:lnTo>
                <a:lnTo>
                  <a:pt x="3490" y="256"/>
                </a:lnTo>
                <a:lnTo>
                  <a:pt x="3514" y="248"/>
                </a:lnTo>
                <a:lnTo>
                  <a:pt x="3540" y="240"/>
                </a:lnTo>
                <a:lnTo>
                  <a:pt x="3568" y="230"/>
                </a:lnTo>
                <a:lnTo>
                  <a:pt x="3592" y="216"/>
                </a:lnTo>
                <a:lnTo>
                  <a:pt x="3618" y="204"/>
                </a:lnTo>
                <a:lnTo>
                  <a:pt x="3618" y="206"/>
                </a:lnTo>
                <a:lnTo>
                  <a:pt x="3612" y="212"/>
                </a:lnTo>
                <a:lnTo>
                  <a:pt x="3608" y="220"/>
                </a:lnTo>
                <a:lnTo>
                  <a:pt x="3606" y="224"/>
                </a:lnTo>
                <a:lnTo>
                  <a:pt x="3606" y="226"/>
                </a:lnTo>
                <a:lnTo>
                  <a:pt x="3608" y="230"/>
                </a:lnTo>
                <a:lnTo>
                  <a:pt x="3612" y="232"/>
                </a:lnTo>
                <a:lnTo>
                  <a:pt x="3620" y="234"/>
                </a:lnTo>
                <a:lnTo>
                  <a:pt x="3630" y="236"/>
                </a:lnTo>
                <a:lnTo>
                  <a:pt x="3648" y="238"/>
                </a:lnTo>
                <a:lnTo>
                  <a:pt x="3656" y="238"/>
                </a:lnTo>
                <a:lnTo>
                  <a:pt x="3656" y="240"/>
                </a:lnTo>
                <a:lnTo>
                  <a:pt x="3654" y="240"/>
                </a:lnTo>
                <a:lnTo>
                  <a:pt x="3642" y="244"/>
                </a:lnTo>
                <a:lnTo>
                  <a:pt x="3596" y="252"/>
                </a:lnTo>
                <a:lnTo>
                  <a:pt x="3524" y="266"/>
                </a:lnTo>
                <a:lnTo>
                  <a:pt x="3460" y="278"/>
                </a:lnTo>
                <a:lnTo>
                  <a:pt x="3442" y="282"/>
                </a:lnTo>
                <a:lnTo>
                  <a:pt x="3434" y="284"/>
                </a:lnTo>
                <a:lnTo>
                  <a:pt x="3432" y="286"/>
                </a:lnTo>
                <a:lnTo>
                  <a:pt x="3430" y="288"/>
                </a:lnTo>
                <a:lnTo>
                  <a:pt x="3436" y="292"/>
                </a:lnTo>
                <a:lnTo>
                  <a:pt x="3458" y="308"/>
                </a:lnTo>
                <a:lnTo>
                  <a:pt x="3474" y="318"/>
                </a:lnTo>
                <a:lnTo>
                  <a:pt x="3490" y="326"/>
                </a:lnTo>
                <a:lnTo>
                  <a:pt x="3514" y="336"/>
                </a:lnTo>
                <a:lnTo>
                  <a:pt x="3522" y="340"/>
                </a:lnTo>
                <a:lnTo>
                  <a:pt x="3524" y="342"/>
                </a:lnTo>
                <a:lnTo>
                  <a:pt x="3520" y="344"/>
                </a:lnTo>
                <a:lnTo>
                  <a:pt x="3508" y="346"/>
                </a:lnTo>
                <a:lnTo>
                  <a:pt x="3494" y="348"/>
                </a:lnTo>
                <a:lnTo>
                  <a:pt x="3484" y="346"/>
                </a:lnTo>
                <a:lnTo>
                  <a:pt x="3474" y="342"/>
                </a:lnTo>
                <a:lnTo>
                  <a:pt x="3466" y="334"/>
                </a:lnTo>
                <a:lnTo>
                  <a:pt x="3452" y="318"/>
                </a:lnTo>
                <a:lnTo>
                  <a:pt x="3440" y="310"/>
                </a:lnTo>
                <a:lnTo>
                  <a:pt x="3428" y="304"/>
                </a:lnTo>
                <a:lnTo>
                  <a:pt x="3410" y="298"/>
                </a:lnTo>
                <a:lnTo>
                  <a:pt x="3388" y="292"/>
                </a:lnTo>
                <a:lnTo>
                  <a:pt x="3364" y="288"/>
                </a:lnTo>
                <a:lnTo>
                  <a:pt x="3340" y="284"/>
                </a:lnTo>
                <a:lnTo>
                  <a:pt x="3318" y="284"/>
                </a:lnTo>
                <a:lnTo>
                  <a:pt x="3300" y="286"/>
                </a:lnTo>
                <a:lnTo>
                  <a:pt x="3294" y="288"/>
                </a:lnTo>
                <a:lnTo>
                  <a:pt x="3288" y="290"/>
                </a:lnTo>
                <a:lnTo>
                  <a:pt x="3284" y="294"/>
                </a:lnTo>
                <a:lnTo>
                  <a:pt x="3282" y="298"/>
                </a:lnTo>
                <a:lnTo>
                  <a:pt x="3282" y="312"/>
                </a:lnTo>
                <a:lnTo>
                  <a:pt x="3284" y="316"/>
                </a:lnTo>
                <a:lnTo>
                  <a:pt x="3286" y="320"/>
                </a:lnTo>
                <a:lnTo>
                  <a:pt x="3300" y="326"/>
                </a:lnTo>
                <a:lnTo>
                  <a:pt x="3322" y="336"/>
                </a:lnTo>
                <a:lnTo>
                  <a:pt x="3336" y="342"/>
                </a:lnTo>
                <a:lnTo>
                  <a:pt x="3348" y="348"/>
                </a:lnTo>
                <a:lnTo>
                  <a:pt x="3366" y="362"/>
                </a:lnTo>
                <a:lnTo>
                  <a:pt x="3372" y="368"/>
                </a:lnTo>
                <a:lnTo>
                  <a:pt x="3376" y="374"/>
                </a:lnTo>
                <a:lnTo>
                  <a:pt x="3374" y="378"/>
                </a:lnTo>
                <a:lnTo>
                  <a:pt x="3370" y="380"/>
                </a:lnTo>
                <a:lnTo>
                  <a:pt x="3362" y="382"/>
                </a:lnTo>
                <a:lnTo>
                  <a:pt x="3358" y="384"/>
                </a:lnTo>
                <a:lnTo>
                  <a:pt x="3356" y="386"/>
                </a:lnTo>
                <a:lnTo>
                  <a:pt x="3358" y="390"/>
                </a:lnTo>
                <a:lnTo>
                  <a:pt x="3362" y="392"/>
                </a:lnTo>
                <a:lnTo>
                  <a:pt x="3370" y="394"/>
                </a:lnTo>
                <a:lnTo>
                  <a:pt x="3380" y="396"/>
                </a:lnTo>
                <a:lnTo>
                  <a:pt x="3394" y="398"/>
                </a:lnTo>
                <a:lnTo>
                  <a:pt x="3408" y="400"/>
                </a:lnTo>
                <a:lnTo>
                  <a:pt x="3420" y="402"/>
                </a:lnTo>
                <a:lnTo>
                  <a:pt x="3430" y="406"/>
                </a:lnTo>
                <a:lnTo>
                  <a:pt x="3434" y="408"/>
                </a:lnTo>
                <a:lnTo>
                  <a:pt x="3436" y="410"/>
                </a:lnTo>
                <a:lnTo>
                  <a:pt x="3434" y="412"/>
                </a:lnTo>
                <a:lnTo>
                  <a:pt x="3424" y="412"/>
                </a:lnTo>
                <a:lnTo>
                  <a:pt x="3412" y="410"/>
                </a:lnTo>
                <a:lnTo>
                  <a:pt x="3392" y="408"/>
                </a:lnTo>
                <a:lnTo>
                  <a:pt x="3370" y="408"/>
                </a:lnTo>
                <a:lnTo>
                  <a:pt x="3322" y="410"/>
                </a:lnTo>
                <a:lnTo>
                  <a:pt x="3300" y="412"/>
                </a:lnTo>
                <a:lnTo>
                  <a:pt x="3280" y="414"/>
                </a:lnTo>
                <a:lnTo>
                  <a:pt x="3264" y="420"/>
                </a:lnTo>
                <a:lnTo>
                  <a:pt x="3254" y="424"/>
                </a:lnTo>
                <a:lnTo>
                  <a:pt x="3250" y="430"/>
                </a:lnTo>
                <a:lnTo>
                  <a:pt x="3244" y="438"/>
                </a:lnTo>
                <a:lnTo>
                  <a:pt x="3242" y="446"/>
                </a:lnTo>
                <a:lnTo>
                  <a:pt x="3240" y="452"/>
                </a:lnTo>
                <a:lnTo>
                  <a:pt x="3242" y="458"/>
                </a:lnTo>
                <a:lnTo>
                  <a:pt x="3248" y="462"/>
                </a:lnTo>
                <a:lnTo>
                  <a:pt x="3256" y="464"/>
                </a:lnTo>
                <a:lnTo>
                  <a:pt x="3268" y="464"/>
                </a:lnTo>
                <a:lnTo>
                  <a:pt x="3280" y="460"/>
                </a:lnTo>
                <a:lnTo>
                  <a:pt x="3288" y="460"/>
                </a:lnTo>
                <a:lnTo>
                  <a:pt x="3294" y="462"/>
                </a:lnTo>
                <a:lnTo>
                  <a:pt x="3296" y="464"/>
                </a:lnTo>
                <a:lnTo>
                  <a:pt x="3298" y="466"/>
                </a:lnTo>
                <a:lnTo>
                  <a:pt x="3302" y="468"/>
                </a:lnTo>
                <a:lnTo>
                  <a:pt x="3308" y="468"/>
                </a:lnTo>
                <a:lnTo>
                  <a:pt x="3318" y="466"/>
                </a:lnTo>
                <a:lnTo>
                  <a:pt x="3328" y="464"/>
                </a:lnTo>
                <a:lnTo>
                  <a:pt x="3332" y="464"/>
                </a:lnTo>
                <a:lnTo>
                  <a:pt x="3332" y="468"/>
                </a:lnTo>
                <a:lnTo>
                  <a:pt x="3332" y="472"/>
                </a:lnTo>
                <a:lnTo>
                  <a:pt x="3330" y="476"/>
                </a:lnTo>
                <a:lnTo>
                  <a:pt x="3330" y="484"/>
                </a:lnTo>
                <a:lnTo>
                  <a:pt x="3332" y="494"/>
                </a:lnTo>
                <a:lnTo>
                  <a:pt x="3338" y="504"/>
                </a:lnTo>
                <a:lnTo>
                  <a:pt x="3342" y="508"/>
                </a:lnTo>
                <a:lnTo>
                  <a:pt x="3348" y="512"/>
                </a:lnTo>
                <a:lnTo>
                  <a:pt x="3354" y="514"/>
                </a:lnTo>
                <a:lnTo>
                  <a:pt x="3360" y="514"/>
                </a:lnTo>
                <a:lnTo>
                  <a:pt x="3374" y="514"/>
                </a:lnTo>
                <a:lnTo>
                  <a:pt x="3388" y="510"/>
                </a:lnTo>
                <a:lnTo>
                  <a:pt x="3402" y="502"/>
                </a:lnTo>
                <a:lnTo>
                  <a:pt x="3416" y="494"/>
                </a:lnTo>
                <a:lnTo>
                  <a:pt x="3428" y="484"/>
                </a:lnTo>
                <a:lnTo>
                  <a:pt x="3438" y="474"/>
                </a:lnTo>
                <a:lnTo>
                  <a:pt x="3444" y="470"/>
                </a:lnTo>
                <a:lnTo>
                  <a:pt x="3444" y="474"/>
                </a:lnTo>
                <a:lnTo>
                  <a:pt x="3438" y="482"/>
                </a:lnTo>
                <a:lnTo>
                  <a:pt x="3428" y="494"/>
                </a:lnTo>
                <a:lnTo>
                  <a:pt x="3414" y="508"/>
                </a:lnTo>
                <a:lnTo>
                  <a:pt x="3398" y="520"/>
                </a:lnTo>
                <a:lnTo>
                  <a:pt x="3388" y="524"/>
                </a:lnTo>
                <a:lnTo>
                  <a:pt x="3380" y="528"/>
                </a:lnTo>
                <a:lnTo>
                  <a:pt x="3370" y="530"/>
                </a:lnTo>
                <a:lnTo>
                  <a:pt x="3358" y="530"/>
                </a:lnTo>
                <a:lnTo>
                  <a:pt x="3342" y="526"/>
                </a:lnTo>
                <a:lnTo>
                  <a:pt x="3330" y="520"/>
                </a:lnTo>
                <a:lnTo>
                  <a:pt x="3318" y="512"/>
                </a:lnTo>
                <a:lnTo>
                  <a:pt x="3310" y="504"/>
                </a:lnTo>
                <a:lnTo>
                  <a:pt x="3300" y="496"/>
                </a:lnTo>
                <a:lnTo>
                  <a:pt x="3290" y="488"/>
                </a:lnTo>
                <a:lnTo>
                  <a:pt x="3278" y="484"/>
                </a:lnTo>
                <a:lnTo>
                  <a:pt x="3262" y="482"/>
                </a:lnTo>
                <a:lnTo>
                  <a:pt x="3234" y="482"/>
                </a:lnTo>
                <a:lnTo>
                  <a:pt x="3224" y="484"/>
                </a:lnTo>
                <a:lnTo>
                  <a:pt x="3216" y="486"/>
                </a:lnTo>
                <a:lnTo>
                  <a:pt x="3212" y="490"/>
                </a:lnTo>
                <a:lnTo>
                  <a:pt x="3212" y="494"/>
                </a:lnTo>
                <a:lnTo>
                  <a:pt x="3216" y="500"/>
                </a:lnTo>
                <a:lnTo>
                  <a:pt x="3222" y="506"/>
                </a:lnTo>
                <a:lnTo>
                  <a:pt x="3240" y="520"/>
                </a:lnTo>
                <a:lnTo>
                  <a:pt x="3254" y="532"/>
                </a:lnTo>
                <a:lnTo>
                  <a:pt x="3256" y="538"/>
                </a:lnTo>
                <a:lnTo>
                  <a:pt x="3256" y="540"/>
                </a:lnTo>
                <a:lnTo>
                  <a:pt x="3254" y="542"/>
                </a:lnTo>
                <a:lnTo>
                  <a:pt x="3246" y="544"/>
                </a:lnTo>
                <a:lnTo>
                  <a:pt x="3232" y="544"/>
                </a:lnTo>
                <a:lnTo>
                  <a:pt x="3214" y="546"/>
                </a:lnTo>
                <a:lnTo>
                  <a:pt x="3198" y="550"/>
                </a:lnTo>
                <a:lnTo>
                  <a:pt x="3182" y="556"/>
                </a:lnTo>
                <a:lnTo>
                  <a:pt x="3172" y="562"/>
                </a:lnTo>
                <a:lnTo>
                  <a:pt x="3164" y="570"/>
                </a:lnTo>
                <a:lnTo>
                  <a:pt x="3160" y="578"/>
                </a:lnTo>
                <a:lnTo>
                  <a:pt x="3160" y="582"/>
                </a:lnTo>
                <a:lnTo>
                  <a:pt x="3162" y="586"/>
                </a:lnTo>
                <a:lnTo>
                  <a:pt x="3164" y="590"/>
                </a:lnTo>
                <a:lnTo>
                  <a:pt x="3168" y="594"/>
                </a:lnTo>
                <a:lnTo>
                  <a:pt x="3172" y="596"/>
                </a:lnTo>
                <a:lnTo>
                  <a:pt x="3178" y="596"/>
                </a:lnTo>
                <a:lnTo>
                  <a:pt x="3186" y="596"/>
                </a:lnTo>
                <a:lnTo>
                  <a:pt x="3198" y="596"/>
                </a:lnTo>
                <a:lnTo>
                  <a:pt x="3204" y="598"/>
                </a:lnTo>
                <a:lnTo>
                  <a:pt x="3210" y="602"/>
                </a:lnTo>
                <a:lnTo>
                  <a:pt x="3218" y="606"/>
                </a:lnTo>
                <a:lnTo>
                  <a:pt x="3226" y="608"/>
                </a:lnTo>
                <a:lnTo>
                  <a:pt x="3234" y="608"/>
                </a:lnTo>
                <a:lnTo>
                  <a:pt x="3242" y="608"/>
                </a:lnTo>
                <a:lnTo>
                  <a:pt x="3258" y="602"/>
                </a:lnTo>
                <a:lnTo>
                  <a:pt x="3272" y="596"/>
                </a:lnTo>
                <a:lnTo>
                  <a:pt x="3278" y="594"/>
                </a:lnTo>
                <a:lnTo>
                  <a:pt x="3284" y="596"/>
                </a:lnTo>
                <a:lnTo>
                  <a:pt x="3298" y="600"/>
                </a:lnTo>
                <a:lnTo>
                  <a:pt x="3316" y="606"/>
                </a:lnTo>
                <a:lnTo>
                  <a:pt x="3328" y="608"/>
                </a:lnTo>
                <a:lnTo>
                  <a:pt x="3344" y="610"/>
                </a:lnTo>
                <a:lnTo>
                  <a:pt x="3358" y="610"/>
                </a:lnTo>
                <a:lnTo>
                  <a:pt x="3366" y="606"/>
                </a:lnTo>
                <a:lnTo>
                  <a:pt x="3372" y="604"/>
                </a:lnTo>
                <a:lnTo>
                  <a:pt x="3374" y="600"/>
                </a:lnTo>
                <a:lnTo>
                  <a:pt x="3378" y="596"/>
                </a:lnTo>
                <a:lnTo>
                  <a:pt x="3384" y="596"/>
                </a:lnTo>
                <a:lnTo>
                  <a:pt x="3394" y="596"/>
                </a:lnTo>
                <a:lnTo>
                  <a:pt x="3410" y="600"/>
                </a:lnTo>
                <a:lnTo>
                  <a:pt x="3418" y="602"/>
                </a:lnTo>
                <a:lnTo>
                  <a:pt x="3428" y="604"/>
                </a:lnTo>
                <a:lnTo>
                  <a:pt x="3448" y="604"/>
                </a:lnTo>
                <a:lnTo>
                  <a:pt x="3466" y="600"/>
                </a:lnTo>
                <a:lnTo>
                  <a:pt x="3484" y="596"/>
                </a:lnTo>
                <a:lnTo>
                  <a:pt x="3498" y="592"/>
                </a:lnTo>
                <a:lnTo>
                  <a:pt x="3508" y="590"/>
                </a:lnTo>
                <a:lnTo>
                  <a:pt x="3510" y="592"/>
                </a:lnTo>
                <a:lnTo>
                  <a:pt x="3512" y="594"/>
                </a:lnTo>
                <a:lnTo>
                  <a:pt x="3514" y="598"/>
                </a:lnTo>
                <a:lnTo>
                  <a:pt x="3512" y="602"/>
                </a:lnTo>
                <a:lnTo>
                  <a:pt x="3512" y="608"/>
                </a:lnTo>
                <a:lnTo>
                  <a:pt x="3512" y="612"/>
                </a:lnTo>
                <a:lnTo>
                  <a:pt x="3512" y="616"/>
                </a:lnTo>
                <a:lnTo>
                  <a:pt x="3516" y="618"/>
                </a:lnTo>
                <a:lnTo>
                  <a:pt x="3522" y="620"/>
                </a:lnTo>
                <a:lnTo>
                  <a:pt x="3534" y="620"/>
                </a:lnTo>
                <a:lnTo>
                  <a:pt x="3546" y="618"/>
                </a:lnTo>
                <a:lnTo>
                  <a:pt x="3558" y="612"/>
                </a:lnTo>
                <a:lnTo>
                  <a:pt x="3582" y="600"/>
                </a:lnTo>
                <a:lnTo>
                  <a:pt x="3592" y="596"/>
                </a:lnTo>
                <a:lnTo>
                  <a:pt x="3600" y="594"/>
                </a:lnTo>
                <a:lnTo>
                  <a:pt x="3616" y="594"/>
                </a:lnTo>
                <a:lnTo>
                  <a:pt x="3622" y="592"/>
                </a:lnTo>
                <a:lnTo>
                  <a:pt x="3628" y="588"/>
                </a:lnTo>
                <a:lnTo>
                  <a:pt x="3632" y="582"/>
                </a:lnTo>
                <a:lnTo>
                  <a:pt x="3634" y="570"/>
                </a:lnTo>
                <a:lnTo>
                  <a:pt x="3634" y="564"/>
                </a:lnTo>
                <a:lnTo>
                  <a:pt x="3634" y="560"/>
                </a:lnTo>
                <a:lnTo>
                  <a:pt x="3630" y="558"/>
                </a:lnTo>
                <a:lnTo>
                  <a:pt x="3628" y="556"/>
                </a:lnTo>
                <a:lnTo>
                  <a:pt x="3620" y="556"/>
                </a:lnTo>
                <a:lnTo>
                  <a:pt x="3610" y="556"/>
                </a:lnTo>
                <a:lnTo>
                  <a:pt x="3598" y="558"/>
                </a:lnTo>
                <a:lnTo>
                  <a:pt x="3590" y="558"/>
                </a:lnTo>
                <a:lnTo>
                  <a:pt x="3584" y="556"/>
                </a:lnTo>
                <a:lnTo>
                  <a:pt x="3582" y="552"/>
                </a:lnTo>
                <a:lnTo>
                  <a:pt x="3582" y="550"/>
                </a:lnTo>
                <a:lnTo>
                  <a:pt x="3582" y="542"/>
                </a:lnTo>
                <a:lnTo>
                  <a:pt x="3584" y="538"/>
                </a:lnTo>
                <a:lnTo>
                  <a:pt x="3588" y="534"/>
                </a:lnTo>
                <a:lnTo>
                  <a:pt x="3592" y="530"/>
                </a:lnTo>
                <a:lnTo>
                  <a:pt x="3604" y="524"/>
                </a:lnTo>
                <a:lnTo>
                  <a:pt x="3622" y="514"/>
                </a:lnTo>
                <a:lnTo>
                  <a:pt x="3626" y="512"/>
                </a:lnTo>
                <a:lnTo>
                  <a:pt x="3628" y="508"/>
                </a:lnTo>
                <a:lnTo>
                  <a:pt x="3630" y="504"/>
                </a:lnTo>
                <a:lnTo>
                  <a:pt x="3628" y="500"/>
                </a:lnTo>
                <a:lnTo>
                  <a:pt x="3626" y="492"/>
                </a:lnTo>
                <a:lnTo>
                  <a:pt x="3620" y="484"/>
                </a:lnTo>
                <a:lnTo>
                  <a:pt x="3618" y="478"/>
                </a:lnTo>
                <a:lnTo>
                  <a:pt x="3620" y="476"/>
                </a:lnTo>
                <a:lnTo>
                  <a:pt x="3622" y="474"/>
                </a:lnTo>
                <a:lnTo>
                  <a:pt x="3632" y="474"/>
                </a:lnTo>
                <a:lnTo>
                  <a:pt x="3654" y="476"/>
                </a:lnTo>
                <a:lnTo>
                  <a:pt x="3674" y="478"/>
                </a:lnTo>
                <a:lnTo>
                  <a:pt x="3692" y="476"/>
                </a:lnTo>
                <a:lnTo>
                  <a:pt x="3708" y="474"/>
                </a:lnTo>
                <a:lnTo>
                  <a:pt x="3722" y="468"/>
                </a:lnTo>
                <a:lnTo>
                  <a:pt x="3732" y="460"/>
                </a:lnTo>
                <a:lnTo>
                  <a:pt x="3738" y="454"/>
                </a:lnTo>
                <a:lnTo>
                  <a:pt x="3740" y="446"/>
                </a:lnTo>
                <a:lnTo>
                  <a:pt x="3740" y="442"/>
                </a:lnTo>
                <a:lnTo>
                  <a:pt x="3738" y="440"/>
                </a:lnTo>
                <a:lnTo>
                  <a:pt x="3736" y="436"/>
                </a:lnTo>
                <a:lnTo>
                  <a:pt x="3736" y="434"/>
                </a:lnTo>
                <a:lnTo>
                  <a:pt x="3740" y="430"/>
                </a:lnTo>
                <a:lnTo>
                  <a:pt x="3752" y="424"/>
                </a:lnTo>
                <a:lnTo>
                  <a:pt x="3756" y="420"/>
                </a:lnTo>
                <a:lnTo>
                  <a:pt x="3756" y="418"/>
                </a:lnTo>
                <a:lnTo>
                  <a:pt x="3756" y="416"/>
                </a:lnTo>
                <a:lnTo>
                  <a:pt x="3750" y="410"/>
                </a:lnTo>
                <a:lnTo>
                  <a:pt x="3734" y="400"/>
                </a:lnTo>
                <a:lnTo>
                  <a:pt x="3720" y="392"/>
                </a:lnTo>
                <a:lnTo>
                  <a:pt x="3718" y="390"/>
                </a:lnTo>
                <a:lnTo>
                  <a:pt x="3722" y="390"/>
                </a:lnTo>
                <a:lnTo>
                  <a:pt x="3734" y="390"/>
                </a:lnTo>
                <a:lnTo>
                  <a:pt x="3746" y="392"/>
                </a:lnTo>
                <a:lnTo>
                  <a:pt x="3758" y="392"/>
                </a:lnTo>
                <a:lnTo>
                  <a:pt x="3764" y="392"/>
                </a:lnTo>
                <a:lnTo>
                  <a:pt x="3766" y="390"/>
                </a:lnTo>
                <a:lnTo>
                  <a:pt x="3768" y="386"/>
                </a:lnTo>
                <a:lnTo>
                  <a:pt x="3766" y="384"/>
                </a:lnTo>
                <a:lnTo>
                  <a:pt x="3762" y="376"/>
                </a:lnTo>
                <a:lnTo>
                  <a:pt x="3758" y="370"/>
                </a:lnTo>
                <a:lnTo>
                  <a:pt x="3752" y="368"/>
                </a:lnTo>
                <a:lnTo>
                  <a:pt x="3746" y="368"/>
                </a:lnTo>
                <a:lnTo>
                  <a:pt x="3732" y="368"/>
                </a:lnTo>
                <a:lnTo>
                  <a:pt x="3712" y="372"/>
                </a:lnTo>
                <a:lnTo>
                  <a:pt x="3688" y="372"/>
                </a:lnTo>
                <a:lnTo>
                  <a:pt x="3666" y="372"/>
                </a:lnTo>
                <a:lnTo>
                  <a:pt x="3656" y="372"/>
                </a:lnTo>
                <a:lnTo>
                  <a:pt x="3650" y="370"/>
                </a:lnTo>
                <a:lnTo>
                  <a:pt x="3650" y="368"/>
                </a:lnTo>
                <a:lnTo>
                  <a:pt x="3652" y="364"/>
                </a:lnTo>
                <a:lnTo>
                  <a:pt x="3660" y="360"/>
                </a:lnTo>
                <a:lnTo>
                  <a:pt x="3676" y="358"/>
                </a:lnTo>
                <a:lnTo>
                  <a:pt x="3718" y="354"/>
                </a:lnTo>
                <a:lnTo>
                  <a:pt x="3764" y="352"/>
                </a:lnTo>
                <a:lnTo>
                  <a:pt x="3804" y="350"/>
                </a:lnTo>
                <a:lnTo>
                  <a:pt x="3816" y="348"/>
                </a:lnTo>
                <a:lnTo>
                  <a:pt x="3822" y="344"/>
                </a:lnTo>
                <a:lnTo>
                  <a:pt x="3824" y="338"/>
                </a:lnTo>
                <a:lnTo>
                  <a:pt x="3826" y="334"/>
                </a:lnTo>
                <a:lnTo>
                  <a:pt x="3824" y="328"/>
                </a:lnTo>
                <a:lnTo>
                  <a:pt x="3828" y="328"/>
                </a:lnTo>
                <a:lnTo>
                  <a:pt x="3834" y="330"/>
                </a:lnTo>
                <a:lnTo>
                  <a:pt x="3842" y="334"/>
                </a:lnTo>
                <a:lnTo>
                  <a:pt x="3852" y="336"/>
                </a:lnTo>
                <a:lnTo>
                  <a:pt x="3862" y="336"/>
                </a:lnTo>
                <a:lnTo>
                  <a:pt x="3872" y="336"/>
                </a:lnTo>
                <a:lnTo>
                  <a:pt x="3884" y="334"/>
                </a:lnTo>
                <a:lnTo>
                  <a:pt x="3894" y="330"/>
                </a:lnTo>
                <a:lnTo>
                  <a:pt x="3904" y="322"/>
                </a:lnTo>
                <a:lnTo>
                  <a:pt x="3914" y="312"/>
                </a:lnTo>
                <a:lnTo>
                  <a:pt x="3924" y="302"/>
                </a:lnTo>
                <a:lnTo>
                  <a:pt x="3938" y="292"/>
                </a:lnTo>
                <a:lnTo>
                  <a:pt x="3954" y="282"/>
                </a:lnTo>
                <a:lnTo>
                  <a:pt x="3974" y="272"/>
                </a:lnTo>
                <a:lnTo>
                  <a:pt x="4026" y="248"/>
                </a:lnTo>
                <a:lnTo>
                  <a:pt x="4092" y="222"/>
                </a:lnTo>
                <a:lnTo>
                  <a:pt x="4150" y="198"/>
                </a:lnTo>
                <a:lnTo>
                  <a:pt x="4164" y="190"/>
                </a:lnTo>
                <a:lnTo>
                  <a:pt x="4170" y="186"/>
                </a:lnTo>
                <a:lnTo>
                  <a:pt x="4170" y="184"/>
                </a:lnTo>
                <a:lnTo>
                  <a:pt x="4168" y="182"/>
                </a:lnTo>
                <a:lnTo>
                  <a:pt x="4156" y="182"/>
                </a:lnTo>
                <a:lnTo>
                  <a:pt x="4110" y="186"/>
                </a:lnTo>
                <a:lnTo>
                  <a:pt x="4086" y="188"/>
                </a:lnTo>
                <a:lnTo>
                  <a:pt x="4074" y="186"/>
                </a:lnTo>
                <a:lnTo>
                  <a:pt x="4072" y="186"/>
                </a:lnTo>
                <a:lnTo>
                  <a:pt x="4072" y="184"/>
                </a:lnTo>
                <a:lnTo>
                  <a:pt x="4078" y="182"/>
                </a:lnTo>
                <a:lnTo>
                  <a:pt x="4106" y="172"/>
                </a:lnTo>
                <a:lnTo>
                  <a:pt x="4144" y="164"/>
                </a:lnTo>
                <a:lnTo>
                  <a:pt x="4190" y="156"/>
                </a:lnTo>
                <a:lnTo>
                  <a:pt x="4244" y="144"/>
                </a:lnTo>
                <a:lnTo>
                  <a:pt x="4270" y="136"/>
                </a:lnTo>
                <a:lnTo>
                  <a:pt x="4290" y="128"/>
                </a:lnTo>
                <a:lnTo>
                  <a:pt x="4304" y="120"/>
                </a:lnTo>
                <a:lnTo>
                  <a:pt x="4308" y="116"/>
                </a:lnTo>
                <a:lnTo>
                  <a:pt x="4310" y="112"/>
                </a:lnTo>
                <a:lnTo>
                  <a:pt x="4308" y="108"/>
                </a:lnTo>
                <a:lnTo>
                  <a:pt x="4306" y="106"/>
                </a:lnTo>
                <a:lnTo>
                  <a:pt x="4296" y="102"/>
                </a:lnTo>
                <a:lnTo>
                  <a:pt x="4284" y="100"/>
                </a:lnTo>
                <a:lnTo>
                  <a:pt x="4268" y="100"/>
                </a:lnTo>
                <a:lnTo>
                  <a:pt x="4254" y="100"/>
                </a:lnTo>
                <a:lnTo>
                  <a:pt x="4240" y="98"/>
                </a:lnTo>
                <a:lnTo>
                  <a:pt x="4232" y="94"/>
                </a:lnTo>
                <a:lnTo>
                  <a:pt x="4230" y="90"/>
                </a:lnTo>
                <a:lnTo>
                  <a:pt x="4228" y="88"/>
                </a:lnTo>
                <a:lnTo>
                  <a:pt x="4228" y="84"/>
                </a:lnTo>
                <a:lnTo>
                  <a:pt x="4226" y="80"/>
                </a:lnTo>
                <a:lnTo>
                  <a:pt x="4218" y="74"/>
                </a:lnTo>
                <a:lnTo>
                  <a:pt x="4208" y="70"/>
                </a:lnTo>
                <a:lnTo>
                  <a:pt x="4194" y="66"/>
                </a:lnTo>
                <a:lnTo>
                  <a:pt x="4168" y="64"/>
                </a:lnTo>
                <a:lnTo>
                  <a:pt x="4150" y="64"/>
                </a:lnTo>
                <a:lnTo>
                  <a:pt x="4134" y="66"/>
                </a:lnTo>
                <a:lnTo>
                  <a:pt x="4124" y="64"/>
                </a:lnTo>
                <a:lnTo>
                  <a:pt x="4112" y="66"/>
                </a:lnTo>
                <a:lnTo>
                  <a:pt x="4092" y="72"/>
                </a:lnTo>
                <a:lnTo>
                  <a:pt x="4076" y="78"/>
                </a:lnTo>
                <a:lnTo>
                  <a:pt x="4062" y="82"/>
                </a:lnTo>
                <a:lnTo>
                  <a:pt x="4034" y="84"/>
                </a:lnTo>
                <a:lnTo>
                  <a:pt x="4020" y="84"/>
                </a:lnTo>
                <a:lnTo>
                  <a:pt x="4020" y="82"/>
                </a:lnTo>
                <a:lnTo>
                  <a:pt x="4022" y="82"/>
                </a:lnTo>
                <a:lnTo>
                  <a:pt x="4030" y="80"/>
                </a:lnTo>
                <a:lnTo>
                  <a:pt x="4058" y="74"/>
                </a:lnTo>
                <a:lnTo>
                  <a:pt x="4078" y="68"/>
                </a:lnTo>
                <a:lnTo>
                  <a:pt x="4082" y="64"/>
                </a:lnTo>
                <a:lnTo>
                  <a:pt x="4080" y="64"/>
                </a:lnTo>
                <a:lnTo>
                  <a:pt x="4080" y="62"/>
                </a:lnTo>
                <a:lnTo>
                  <a:pt x="4070" y="60"/>
                </a:lnTo>
                <a:lnTo>
                  <a:pt x="4052" y="60"/>
                </a:lnTo>
                <a:lnTo>
                  <a:pt x="4032" y="60"/>
                </a:lnTo>
                <a:lnTo>
                  <a:pt x="4014" y="56"/>
                </a:lnTo>
                <a:lnTo>
                  <a:pt x="3986" y="50"/>
                </a:lnTo>
                <a:lnTo>
                  <a:pt x="3972" y="46"/>
                </a:lnTo>
                <a:lnTo>
                  <a:pt x="3960" y="44"/>
                </a:lnTo>
                <a:lnTo>
                  <a:pt x="3946" y="44"/>
                </a:lnTo>
                <a:lnTo>
                  <a:pt x="3930" y="44"/>
                </a:lnTo>
                <a:lnTo>
                  <a:pt x="3902" y="48"/>
                </a:lnTo>
                <a:lnTo>
                  <a:pt x="3880" y="46"/>
                </a:lnTo>
                <a:lnTo>
                  <a:pt x="3860" y="48"/>
                </a:lnTo>
                <a:lnTo>
                  <a:pt x="3848" y="50"/>
                </a:lnTo>
                <a:lnTo>
                  <a:pt x="3834" y="54"/>
                </a:lnTo>
                <a:lnTo>
                  <a:pt x="3818" y="58"/>
                </a:lnTo>
                <a:lnTo>
                  <a:pt x="3800" y="58"/>
                </a:lnTo>
                <a:lnTo>
                  <a:pt x="3762" y="54"/>
                </a:lnTo>
                <a:lnTo>
                  <a:pt x="3738" y="52"/>
                </a:lnTo>
                <a:lnTo>
                  <a:pt x="3712" y="52"/>
                </a:lnTo>
                <a:lnTo>
                  <a:pt x="3682" y="56"/>
                </a:lnTo>
                <a:lnTo>
                  <a:pt x="3646" y="62"/>
                </a:lnTo>
                <a:lnTo>
                  <a:pt x="3630" y="66"/>
                </a:lnTo>
                <a:lnTo>
                  <a:pt x="3614" y="64"/>
                </a:lnTo>
                <a:lnTo>
                  <a:pt x="3598" y="62"/>
                </a:lnTo>
                <a:lnTo>
                  <a:pt x="3586" y="60"/>
                </a:lnTo>
                <a:lnTo>
                  <a:pt x="3574" y="56"/>
                </a:lnTo>
                <a:lnTo>
                  <a:pt x="3562" y="56"/>
                </a:lnTo>
                <a:lnTo>
                  <a:pt x="3550" y="56"/>
                </a:lnTo>
                <a:lnTo>
                  <a:pt x="3538" y="62"/>
                </a:lnTo>
                <a:lnTo>
                  <a:pt x="3526" y="66"/>
                </a:lnTo>
                <a:lnTo>
                  <a:pt x="3516" y="68"/>
                </a:lnTo>
                <a:lnTo>
                  <a:pt x="3504" y="68"/>
                </a:lnTo>
                <a:lnTo>
                  <a:pt x="3494" y="66"/>
                </a:lnTo>
                <a:lnTo>
                  <a:pt x="3488" y="66"/>
                </a:lnTo>
                <a:lnTo>
                  <a:pt x="3486" y="68"/>
                </a:lnTo>
                <a:lnTo>
                  <a:pt x="3488" y="72"/>
                </a:lnTo>
                <a:lnTo>
                  <a:pt x="3496" y="80"/>
                </a:lnTo>
                <a:lnTo>
                  <a:pt x="3502" y="88"/>
                </a:lnTo>
                <a:lnTo>
                  <a:pt x="3504" y="90"/>
                </a:lnTo>
                <a:lnTo>
                  <a:pt x="3502" y="90"/>
                </a:lnTo>
                <a:lnTo>
                  <a:pt x="3496" y="90"/>
                </a:lnTo>
                <a:lnTo>
                  <a:pt x="3486" y="88"/>
                </a:lnTo>
                <a:lnTo>
                  <a:pt x="3476" y="86"/>
                </a:lnTo>
                <a:lnTo>
                  <a:pt x="3464" y="86"/>
                </a:lnTo>
                <a:lnTo>
                  <a:pt x="3456" y="88"/>
                </a:lnTo>
                <a:lnTo>
                  <a:pt x="3452" y="90"/>
                </a:lnTo>
                <a:lnTo>
                  <a:pt x="3450" y="92"/>
                </a:lnTo>
                <a:lnTo>
                  <a:pt x="3448" y="100"/>
                </a:lnTo>
                <a:lnTo>
                  <a:pt x="3444" y="106"/>
                </a:lnTo>
                <a:lnTo>
                  <a:pt x="3438" y="110"/>
                </a:lnTo>
                <a:lnTo>
                  <a:pt x="3432" y="112"/>
                </a:lnTo>
                <a:lnTo>
                  <a:pt x="3424" y="114"/>
                </a:lnTo>
                <a:lnTo>
                  <a:pt x="3412" y="114"/>
                </a:lnTo>
                <a:lnTo>
                  <a:pt x="3384" y="110"/>
                </a:lnTo>
                <a:lnTo>
                  <a:pt x="3372" y="108"/>
                </a:lnTo>
                <a:lnTo>
                  <a:pt x="3366" y="106"/>
                </a:lnTo>
                <a:lnTo>
                  <a:pt x="3364" y="104"/>
                </a:lnTo>
                <a:lnTo>
                  <a:pt x="3364" y="102"/>
                </a:lnTo>
                <a:lnTo>
                  <a:pt x="3362" y="100"/>
                </a:lnTo>
                <a:lnTo>
                  <a:pt x="3360" y="98"/>
                </a:lnTo>
                <a:lnTo>
                  <a:pt x="3352" y="96"/>
                </a:lnTo>
                <a:lnTo>
                  <a:pt x="3336" y="94"/>
                </a:lnTo>
                <a:lnTo>
                  <a:pt x="3322" y="94"/>
                </a:lnTo>
                <a:lnTo>
                  <a:pt x="3316" y="96"/>
                </a:lnTo>
                <a:lnTo>
                  <a:pt x="3316" y="100"/>
                </a:lnTo>
                <a:lnTo>
                  <a:pt x="3318" y="104"/>
                </a:lnTo>
                <a:lnTo>
                  <a:pt x="3320" y="108"/>
                </a:lnTo>
                <a:lnTo>
                  <a:pt x="3322" y="110"/>
                </a:lnTo>
                <a:lnTo>
                  <a:pt x="3320" y="112"/>
                </a:lnTo>
                <a:lnTo>
                  <a:pt x="3312" y="116"/>
                </a:lnTo>
                <a:lnTo>
                  <a:pt x="3296" y="118"/>
                </a:lnTo>
                <a:lnTo>
                  <a:pt x="3280" y="120"/>
                </a:lnTo>
                <a:lnTo>
                  <a:pt x="3278" y="122"/>
                </a:lnTo>
                <a:lnTo>
                  <a:pt x="3278" y="124"/>
                </a:lnTo>
                <a:lnTo>
                  <a:pt x="3284" y="126"/>
                </a:lnTo>
                <a:lnTo>
                  <a:pt x="3296" y="130"/>
                </a:lnTo>
                <a:lnTo>
                  <a:pt x="3320" y="134"/>
                </a:lnTo>
                <a:lnTo>
                  <a:pt x="3326" y="138"/>
                </a:lnTo>
                <a:lnTo>
                  <a:pt x="3324" y="140"/>
                </a:lnTo>
                <a:lnTo>
                  <a:pt x="3322" y="140"/>
                </a:lnTo>
                <a:lnTo>
                  <a:pt x="3310" y="142"/>
                </a:lnTo>
                <a:lnTo>
                  <a:pt x="3300" y="142"/>
                </a:lnTo>
                <a:lnTo>
                  <a:pt x="3280" y="136"/>
                </a:lnTo>
                <a:lnTo>
                  <a:pt x="3268" y="134"/>
                </a:lnTo>
                <a:lnTo>
                  <a:pt x="3254" y="130"/>
                </a:lnTo>
                <a:lnTo>
                  <a:pt x="3238" y="130"/>
                </a:lnTo>
                <a:lnTo>
                  <a:pt x="3218" y="132"/>
                </a:lnTo>
                <a:lnTo>
                  <a:pt x="3202" y="134"/>
                </a:lnTo>
                <a:lnTo>
                  <a:pt x="3192" y="138"/>
                </a:lnTo>
                <a:lnTo>
                  <a:pt x="3184" y="142"/>
                </a:lnTo>
                <a:lnTo>
                  <a:pt x="3180" y="146"/>
                </a:lnTo>
                <a:lnTo>
                  <a:pt x="3176" y="148"/>
                </a:lnTo>
                <a:lnTo>
                  <a:pt x="3172" y="150"/>
                </a:lnTo>
                <a:lnTo>
                  <a:pt x="3164" y="150"/>
                </a:lnTo>
                <a:lnTo>
                  <a:pt x="3152" y="148"/>
                </a:lnTo>
                <a:lnTo>
                  <a:pt x="3138" y="148"/>
                </a:lnTo>
                <a:lnTo>
                  <a:pt x="3122" y="148"/>
                </a:lnTo>
                <a:lnTo>
                  <a:pt x="3108" y="152"/>
                </a:lnTo>
                <a:lnTo>
                  <a:pt x="3094" y="156"/>
                </a:lnTo>
                <a:lnTo>
                  <a:pt x="3084" y="162"/>
                </a:lnTo>
                <a:lnTo>
                  <a:pt x="3076" y="168"/>
                </a:lnTo>
                <a:lnTo>
                  <a:pt x="3074" y="174"/>
                </a:lnTo>
                <a:lnTo>
                  <a:pt x="3074" y="178"/>
                </a:lnTo>
                <a:lnTo>
                  <a:pt x="3076" y="180"/>
                </a:lnTo>
                <a:lnTo>
                  <a:pt x="3080" y="186"/>
                </a:lnTo>
                <a:lnTo>
                  <a:pt x="3084" y="188"/>
                </a:lnTo>
                <a:lnTo>
                  <a:pt x="3090" y="188"/>
                </a:lnTo>
                <a:lnTo>
                  <a:pt x="3094" y="188"/>
                </a:lnTo>
                <a:lnTo>
                  <a:pt x="3104" y="186"/>
                </a:lnTo>
                <a:lnTo>
                  <a:pt x="3110" y="188"/>
                </a:lnTo>
                <a:lnTo>
                  <a:pt x="3116" y="190"/>
                </a:lnTo>
                <a:close/>
                <a:moveTo>
                  <a:pt x="2922" y="360"/>
                </a:moveTo>
                <a:lnTo>
                  <a:pt x="2922" y="360"/>
                </a:lnTo>
                <a:lnTo>
                  <a:pt x="2936" y="368"/>
                </a:lnTo>
                <a:lnTo>
                  <a:pt x="2946" y="370"/>
                </a:lnTo>
                <a:lnTo>
                  <a:pt x="2956" y="368"/>
                </a:lnTo>
                <a:lnTo>
                  <a:pt x="2966" y="364"/>
                </a:lnTo>
                <a:lnTo>
                  <a:pt x="2978" y="360"/>
                </a:lnTo>
                <a:lnTo>
                  <a:pt x="2978" y="366"/>
                </a:lnTo>
                <a:lnTo>
                  <a:pt x="2976" y="368"/>
                </a:lnTo>
                <a:lnTo>
                  <a:pt x="2978" y="370"/>
                </a:lnTo>
                <a:lnTo>
                  <a:pt x="2986" y="370"/>
                </a:lnTo>
                <a:lnTo>
                  <a:pt x="3012" y="364"/>
                </a:lnTo>
                <a:lnTo>
                  <a:pt x="3038" y="358"/>
                </a:lnTo>
                <a:lnTo>
                  <a:pt x="3044" y="358"/>
                </a:lnTo>
                <a:lnTo>
                  <a:pt x="3046" y="360"/>
                </a:lnTo>
                <a:lnTo>
                  <a:pt x="3044" y="364"/>
                </a:lnTo>
                <a:lnTo>
                  <a:pt x="3042" y="366"/>
                </a:lnTo>
                <a:lnTo>
                  <a:pt x="3038" y="370"/>
                </a:lnTo>
                <a:lnTo>
                  <a:pt x="3026" y="376"/>
                </a:lnTo>
                <a:lnTo>
                  <a:pt x="3000" y="384"/>
                </a:lnTo>
                <a:lnTo>
                  <a:pt x="2986" y="388"/>
                </a:lnTo>
                <a:lnTo>
                  <a:pt x="2978" y="390"/>
                </a:lnTo>
                <a:lnTo>
                  <a:pt x="2974" y="394"/>
                </a:lnTo>
                <a:lnTo>
                  <a:pt x="2974" y="396"/>
                </a:lnTo>
                <a:lnTo>
                  <a:pt x="2976" y="398"/>
                </a:lnTo>
                <a:lnTo>
                  <a:pt x="2990" y="408"/>
                </a:lnTo>
                <a:lnTo>
                  <a:pt x="3002" y="420"/>
                </a:lnTo>
                <a:lnTo>
                  <a:pt x="3018" y="434"/>
                </a:lnTo>
                <a:lnTo>
                  <a:pt x="3036" y="444"/>
                </a:lnTo>
                <a:lnTo>
                  <a:pt x="3062" y="456"/>
                </a:lnTo>
                <a:lnTo>
                  <a:pt x="3092" y="464"/>
                </a:lnTo>
                <a:lnTo>
                  <a:pt x="3106" y="464"/>
                </a:lnTo>
                <a:lnTo>
                  <a:pt x="3118" y="464"/>
                </a:lnTo>
                <a:lnTo>
                  <a:pt x="3126" y="462"/>
                </a:lnTo>
                <a:lnTo>
                  <a:pt x="3128" y="458"/>
                </a:lnTo>
                <a:lnTo>
                  <a:pt x="3130" y="454"/>
                </a:lnTo>
                <a:lnTo>
                  <a:pt x="3132" y="448"/>
                </a:lnTo>
                <a:lnTo>
                  <a:pt x="3136" y="448"/>
                </a:lnTo>
                <a:lnTo>
                  <a:pt x="3142" y="448"/>
                </a:lnTo>
                <a:lnTo>
                  <a:pt x="3148" y="452"/>
                </a:lnTo>
                <a:lnTo>
                  <a:pt x="3154" y="454"/>
                </a:lnTo>
                <a:lnTo>
                  <a:pt x="3156" y="454"/>
                </a:lnTo>
                <a:lnTo>
                  <a:pt x="3158" y="452"/>
                </a:lnTo>
                <a:lnTo>
                  <a:pt x="3154" y="446"/>
                </a:lnTo>
                <a:lnTo>
                  <a:pt x="3150" y="436"/>
                </a:lnTo>
                <a:lnTo>
                  <a:pt x="3148" y="432"/>
                </a:lnTo>
                <a:lnTo>
                  <a:pt x="3150" y="430"/>
                </a:lnTo>
                <a:lnTo>
                  <a:pt x="3154" y="432"/>
                </a:lnTo>
                <a:lnTo>
                  <a:pt x="3166" y="440"/>
                </a:lnTo>
                <a:lnTo>
                  <a:pt x="3182" y="456"/>
                </a:lnTo>
                <a:lnTo>
                  <a:pt x="3188" y="462"/>
                </a:lnTo>
                <a:lnTo>
                  <a:pt x="3192" y="462"/>
                </a:lnTo>
                <a:lnTo>
                  <a:pt x="3192" y="460"/>
                </a:lnTo>
                <a:lnTo>
                  <a:pt x="3196" y="456"/>
                </a:lnTo>
                <a:lnTo>
                  <a:pt x="3196" y="450"/>
                </a:lnTo>
                <a:lnTo>
                  <a:pt x="3196" y="442"/>
                </a:lnTo>
                <a:lnTo>
                  <a:pt x="3198" y="434"/>
                </a:lnTo>
                <a:lnTo>
                  <a:pt x="3202" y="430"/>
                </a:lnTo>
                <a:lnTo>
                  <a:pt x="3204" y="430"/>
                </a:lnTo>
                <a:lnTo>
                  <a:pt x="3208" y="430"/>
                </a:lnTo>
                <a:lnTo>
                  <a:pt x="3216" y="430"/>
                </a:lnTo>
                <a:lnTo>
                  <a:pt x="3224" y="430"/>
                </a:lnTo>
                <a:lnTo>
                  <a:pt x="3234" y="426"/>
                </a:lnTo>
                <a:lnTo>
                  <a:pt x="3242" y="420"/>
                </a:lnTo>
                <a:lnTo>
                  <a:pt x="3282" y="394"/>
                </a:lnTo>
                <a:lnTo>
                  <a:pt x="3294" y="386"/>
                </a:lnTo>
                <a:lnTo>
                  <a:pt x="3308" y="382"/>
                </a:lnTo>
                <a:lnTo>
                  <a:pt x="3334" y="374"/>
                </a:lnTo>
                <a:lnTo>
                  <a:pt x="3342" y="372"/>
                </a:lnTo>
                <a:lnTo>
                  <a:pt x="3348" y="370"/>
                </a:lnTo>
                <a:lnTo>
                  <a:pt x="3348" y="368"/>
                </a:lnTo>
                <a:lnTo>
                  <a:pt x="3348" y="366"/>
                </a:lnTo>
                <a:lnTo>
                  <a:pt x="3340" y="362"/>
                </a:lnTo>
                <a:lnTo>
                  <a:pt x="3332" y="356"/>
                </a:lnTo>
                <a:lnTo>
                  <a:pt x="3324" y="352"/>
                </a:lnTo>
                <a:lnTo>
                  <a:pt x="3314" y="344"/>
                </a:lnTo>
                <a:lnTo>
                  <a:pt x="3306" y="342"/>
                </a:lnTo>
                <a:lnTo>
                  <a:pt x="3298" y="340"/>
                </a:lnTo>
                <a:lnTo>
                  <a:pt x="3286" y="340"/>
                </a:lnTo>
                <a:lnTo>
                  <a:pt x="3270" y="342"/>
                </a:lnTo>
                <a:lnTo>
                  <a:pt x="3256" y="344"/>
                </a:lnTo>
                <a:lnTo>
                  <a:pt x="3252" y="344"/>
                </a:lnTo>
                <a:lnTo>
                  <a:pt x="3254" y="342"/>
                </a:lnTo>
                <a:lnTo>
                  <a:pt x="3260" y="336"/>
                </a:lnTo>
                <a:lnTo>
                  <a:pt x="3266" y="332"/>
                </a:lnTo>
                <a:lnTo>
                  <a:pt x="3268" y="324"/>
                </a:lnTo>
                <a:lnTo>
                  <a:pt x="3270" y="320"/>
                </a:lnTo>
                <a:lnTo>
                  <a:pt x="3268" y="318"/>
                </a:lnTo>
                <a:lnTo>
                  <a:pt x="3264" y="314"/>
                </a:lnTo>
                <a:lnTo>
                  <a:pt x="3260" y="310"/>
                </a:lnTo>
                <a:lnTo>
                  <a:pt x="3250" y="302"/>
                </a:lnTo>
                <a:lnTo>
                  <a:pt x="3246" y="296"/>
                </a:lnTo>
                <a:lnTo>
                  <a:pt x="3244" y="290"/>
                </a:lnTo>
                <a:lnTo>
                  <a:pt x="3244" y="286"/>
                </a:lnTo>
                <a:lnTo>
                  <a:pt x="3244" y="282"/>
                </a:lnTo>
                <a:lnTo>
                  <a:pt x="3242" y="278"/>
                </a:lnTo>
                <a:lnTo>
                  <a:pt x="3234" y="274"/>
                </a:lnTo>
                <a:lnTo>
                  <a:pt x="3220" y="272"/>
                </a:lnTo>
                <a:lnTo>
                  <a:pt x="3206" y="272"/>
                </a:lnTo>
                <a:lnTo>
                  <a:pt x="3200" y="276"/>
                </a:lnTo>
                <a:lnTo>
                  <a:pt x="3196" y="280"/>
                </a:lnTo>
                <a:lnTo>
                  <a:pt x="3196" y="286"/>
                </a:lnTo>
                <a:lnTo>
                  <a:pt x="3198" y="292"/>
                </a:lnTo>
                <a:lnTo>
                  <a:pt x="3198" y="296"/>
                </a:lnTo>
                <a:lnTo>
                  <a:pt x="3196" y="298"/>
                </a:lnTo>
                <a:lnTo>
                  <a:pt x="3194" y="298"/>
                </a:lnTo>
                <a:lnTo>
                  <a:pt x="3186" y="296"/>
                </a:lnTo>
                <a:lnTo>
                  <a:pt x="3178" y="292"/>
                </a:lnTo>
                <a:lnTo>
                  <a:pt x="3174" y="286"/>
                </a:lnTo>
                <a:lnTo>
                  <a:pt x="3174" y="282"/>
                </a:lnTo>
                <a:lnTo>
                  <a:pt x="3176" y="278"/>
                </a:lnTo>
                <a:lnTo>
                  <a:pt x="3176" y="272"/>
                </a:lnTo>
                <a:lnTo>
                  <a:pt x="3174" y="270"/>
                </a:lnTo>
                <a:lnTo>
                  <a:pt x="3166" y="266"/>
                </a:lnTo>
                <a:lnTo>
                  <a:pt x="3152" y="264"/>
                </a:lnTo>
                <a:lnTo>
                  <a:pt x="3144" y="264"/>
                </a:lnTo>
                <a:lnTo>
                  <a:pt x="3134" y="260"/>
                </a:lnTo>
                <a:lnTo>
                  <a:pt x="3118" y="252"/>
                </a:lnTo>
                <a:lnTo>
                  <a:pt x="3082" y="228"/>
                </a:lnTo>
                <a:lnTo>
                  <a:pt x="3062" y="216"/>
                </a:lnTo>
                <a:lnTo>
                  <a:pt x="3040" y="204"/>
                </a:lnTo>
                <a:lnTo>
                  <a:pt x="3028" y="200"/>
                </a:lnTo>
                <a:lnTo>
                  <a:pt x="3014" y="198"/>
                </a:lnTo>
                <a:lnTo>
                  <a:pt x="3002" y="196"/>
                </a:lnTo>
                <a:lnTo>
                  <a:pt x="2988" y="196"/>
                </a:lnTo>
                <a:lnTo>
                  <a:pt x="2972" y="198"/>
                </a:lnTo>
                <a:lnTo>
                  <a:pt x="2970" y="200"/>
                </a:lnTo>
                <a:lnTo>
                  <a:pt x="2968" y="202"/>
                </a:lnTo>
                <a:lnTo>
                  <a:pt x="2970" y="206"/>
                </a:lnTo>
                <a:lnTo>
                  <a:pt x="2976" y="210"/>
                </a:lnTo>
                <a:lnTo>
                  <a:pt x="2982" y="214"/>
                </a:lnTo>
                <a:lnTo>
                  <a:pt x="2984" y="218"/>
                </a:lnTo>
                <a:lnTo>
                  <a:pt x="2982" y="220"/>
                </a:lnTo>
                <a:lnTo>
                  <a:pt x="2980" y="222"/>
                </a:lnTo>
                <a:lnTo>
                  <a:pt x="2966" y="222"/>
                </a:lnTo>
                <a:lnTo>
                  <a:pt x="2950" y="224"/>
                </a:lnTo>
                <a:lnTo>
                  <a:pt x="2940" y="226"/>
                </a:lnTo>
                <a:lnTo>
                  <a:pt x="2936" y="228"/>
                </a:lnTo>
                <a:lnTo>
                  <a:pt x="2932" y="232"/>
                </a:lnTo>
                <a:lnTo>
                  <a:pt x="2926" y="244"/>
                </a:lnTo>
                <a:lnTo>
                  <a:pt x="2924" y="250"/>
                </a:lnTo>
                <a:lnTo>
                  <a:pt x="2920" y="254"/>
                </a:lnTo>
                <a:lnTo>
                  <a:pt x="2910" y="260"/>
                </a:lnTo>
                <a:lnTo>
                  <a:pt x="2900" y="266"/>
                </a:lnTo>
                <a:lnTo>
                  <a:pt x="2894" y="272"/>
                </a:lnTo>
                <a:lnTo>
                  <a:pt x="2888" y="280"/>
                </a:lnTo>
                <a:lnTo>
                  <a:pt x="2886" y="284"/>
                </a:lnTo>
                <a:lnTo>
                  <a:pt x="2886" y="286"/>
                </a:lnTo>
                <a:lnTo>
                  <a:pt x="2888" y="290"/>
                </a:lnTo>
                <a:lnTo>
                  <a:pt x="2892" y="292"/>
                </a:lnTo>
                <a:lnTo>
                  <a:pt x="2904" y="294"/>
                </a:lnTo>
                <a:lnTo>
                  <a:pt x="2918" y="296"/>
                </a:lnTo>
                <a:lnTo>
                  <a:pt x="2946" y="296"/>
                </a:lnTo>
                <a:lnTo>
                  <a:pt x="2954" y="298"/>
                </a:lnTo>
                <a:lnTo>
                  <a:pt x="2958" y="298"/>
                </a:lnTo>
                <a:lnTo>
                  <a:pt x="2958" y="300"/>
                </a:lnTo>
                <a:lnTo>
                  <a:pt x="2954" y="302"/>
                </a:lnTo>
                <a:lnTo>
                  <a:pt x="2950" y="306"/>
                </a:lnTo>
                <a:lnTo>
                  <a:pt x="2940" y="308"/>
                </a:lnTo>
                <a:lnTo>
                  <a:pt x="2926" y="306"/>
                </a:lnTo>
                <a:lnTo>
                  <a:pt x="2910" y="304"/>
                </a:lnTo>
                <a:lnTo>
                  <a:pt x="2882" y="300"/>
                </a:lnTo>
                <a:lnTo>
                  <a:pt x="2874" y="302"/>
                </a:lnTo>
                <a:lnTo>
                  <a:pt x="2870" y="302"/>
                </a:lnTo>
                <a:lnTo>
                  <a:pt x="2870" y="306"/>
                </a:lnTo>
                <a:lnTo>
                  <a:pt x="2870" y="312"/>
                </a:lnTo>
                <a:lnTo>
                  <a:pt x="2872" y="318"/>
                </a:lnTo>
                <a:lnTo>
                  <a:pt x="2876" y="324"/>
                </a:lnTo>
                <a:lnTo>
                  <a:pt x="2884" y="330"/>
                </a:lnTo>
                <a:lnTo>
                  <a:pt x="2900" y="344"/>
                </a:lnTo>
                <a:lnTo>
                  <a:pt x="2922" y="360"/>
                </a:lnTo>
                <a:close/>
                <a:moveTo>
                  <a:pt x="2814" y="444"/>
                </a:moveTo>
                <a:lnTo>
                  <a:pt x="2814" y="444"/>
                </a:lnTo>
                <a:lnTo>
                  <a:pt x="2818" y="448"/>
                </a:lnTo>
                <a:lnTo>
                  <a:pt x="2820" y="450"/>
                </a:lnTo>
                <a:lnTo>
                  <a:pt x="2826" y="454"/>
                </a:lnTo>
                <a:lnTo>
                  <a:pt x="2842" y="458"/>
                </a:lnTo>
                <a:lnTo>
                  <a:pt x="2850" y="462"/>
                </a:lnTo>
                <a:lnTo>
                  <a:pt x="2850" y="464"/>
                </a:lnTo>
                <a:lnTo>
                  <a:pt x="2846" y="466"/>
                </a:lnTo>
                <a:lnTo>
                  <a:pt x="2840" y="468"/>
                </a:lnTo>
                <a:lnTo>
                  <a:pt x="2830" y="472"/>
                </a:lnTo>
                <a:lnTo>
                  <a:pt x="2832" y="474"/>
                </a:lnTo>
                <a:lnTo>
                  <a:pt x="2838" y="474"/>
                </a:lnTo>
                <a:lnTo>
                  <a:pt x="2848" y="476"/>
                </a:lnTo>
                <a:lnTo>
                  <a:pt x="2852" y="478"/>
                </a:lnTo>
                <a:lnTo>
                  <a:pt x="2856" y="482"/>
                </a:lnTo>
                <a:lnTo>
                  <a:pt x="2856" y="486"/>
                </a:lnTo>
                <a:lnTo>
                  <a:pt x="2858" y="490"/>
                </a:lnTo>
                <a:lnTo>
                  <a:pt x="2860" y="490"/>
                </a:lnTo>
                <a:lnTo>
                  <a:pt x="2864" y="490"/>
                </a:lnTo>
                <a:lnTo>
                  <a:pt x="2872" y="488"/>
                </a:lnTo>
                <a:lnTo>
                  <a:pt x="2884" y="484"/>
                </a:lnTo>
                <a:lnTo>
                  <a:pt x="2896" y="482"/>
                </a:lnTo>
                <a:lnTo>
                  <a:pt x="2920" y="478"/>
                </a:lnTo>
                <a:lnTo>
                  <a:pt x="2930" y="476"/>
                </a:lnTo>
                <a:lnTo>
                  <a:pt x="2938" y="474"/>
                </a:lnTo>
                <a:lnTo>
                  <a:pt x="2940" y="470"/>
                </a:lnTo>
                <a:lnTo>
                  <a:pt x="2938" y="466"/>
                </a:lnTo>
                <a:lnTo>
                  <a:pt x="2936" y="460"/>
                </a:lnTo>
                <a:lnTo>
                  <a:pt x="2938" y="456"/>
                </a:lnTo>
                <a:lnTo>
                  <a:pt x="2946" y="450"/>
                </a:lnTo>
                <a:lnTo>
                  <a:pt x="2948" y="448"/>
                </a:lnTo>
                <a:lnTo>
                  <a:pt x="2950" y="446"/>
                </a:lnTo>
                <a:lnTo>
                  <a:pt x="2946" y="442"/>
                </a:lnTo>
                <a:lnTo>
                  <a:pt x="2938" y="436"/>
                </a:lnTo>
                <a:lnTo>
                  <a:pt x="2928" y="432"/>
                </a:lnTo>
                <a:lnTo>
                  <a:pt x="2920" y="430"/>
                </a:lnTo>
                <a:lnTo>
                  <a:pt x="2908" y="430"/>
                </a:lnTo>
                <a:lnTo>
                  <a:pt x="2898" y="428"/>
                </a:lnTo>
                <a:lnTo>
                  <a:pt x="2890" y="424"/>
                </a:lnTo>
                <a:lnTo>
                  <a:pt x="2880" y="420"/>
                </a:lnTo>
                <a:lnTo>
                  <a:pt x="2868" y="412"/>
                </a:lnTo>
                <a:lnTo>
                  <a:pt x="2854" y="408"/>
                </a:lnTo>
                <a:lnTo>
                  <a:pt x="2840" y="406"/>
                </a:lnTo>
                <a:lnTo>
                  <a:pt x="2828" y="404"/>
                </a:lnTo>
                <a:lnTo>
                  <a:pt x="2816" y="406"/>
                </a:lnTo>
                <a:lnTo>
                  <a:pt x="2810" y="408"/>
                </a:lnTo>
                <a:lnTo>
                  <a:pt x="2806" y="414"/>
                </a:lnTo>
                <a:lnTo>
                  <a:pt x="2806" y="416"/>
                </a:lnTo>
                <a:lnTo>
                  <a:pt x="2806" y="420"/>
                </a:lnTo>
                <a:lnTo>
                  <a:pt x="2808" y="426"/>
                </a:lnTo>
                <a:lnTo>
                  <a:pt x="2808" y="430"/>
                </a:lnTo>
                <a:lnTo>
                  <a:pt x="2804" y="432"/>
                </a:lnTo>
                <a:lnTo>
                  <a:pt x="2802" y="434"/>
                </a:lnTo>
                <a:lnTo>
                  <a:pt x="2800" y="436"/>
                </a:lnTo>
                <a:lnTo>
                  <a:pt x="2800" y="438"/>
                </a:lnTo>
                <a:lnTo>
                  <a:pt x="2814" y="444"/>
                </a:lnTo>
                <a:close/>
                <a:moveTo>
                  <a:pt x="2764" y="326"/>
                </a:moveTo>
                <a:lnTo>
                  <a:pt x="2764" y="326"/>
                </a:lnTo>
                <a:lnTo>
                  <a:pt x="2774" y="334"/>
                </a:lnTo>
                <a:lnTo>
                  <a:pt x="2780" y="334"/>
                </a:lnTo>
                <a:lnTo>
                  <a:pt x="2784" y="334"/>
                </a:lnTo>
                <a:lnTo>
                  <a:pt x="2788" y="332"/>
                </a:lnTo>
                <a:lnTo>
                  <a:pt x="2790" y="330"/>
                </a:lnTo>
                <a:lnTo>
                  <a:pt x="2792" y="324"/>
                </a:lnTo>
                <a:lnTo>
                  <a:pt x="2792" y="316"/>
                </a:lnTo>
                <a:lnTo>
                  <a:pt x="2788" y="308"/>
                </a:lnTo>
                <a:lnTo>
                  <a:pt x="2780" y="302"/>
                </a:lnTo>
                <a:lnTo>
                  <a:pt x="2770" y="298"/>
                </a:lnTo>
                <a:lnTo>
                  <a:pt x="2760" y="296"/>
                </a:lnTo>
                <a:lnTo>
                  <a:pt x="2750" y="296"/>
                </a:lnTo>
                <a:lnTo>
                  <a:pt x="2742" y="298"/>
                </a:lnTo>
                <a:lnTo>
                  <a:pt x="2736" y="302"/>
                </a:lnTo>
                <a:lnTo>
                  <a:pt x="2734" y="306"/>
                </a:lnTo>
                <a:lnTo>
                  <a:pt x="2734" y="310"/>
                </a:lnTo>
                <a:lnTo>
                  <a:pt x="2736" y="314"/>
                </a:lnTo>
                <a:lnTo>
                  <a:pt x="2738" y="316"/>
                </a:lnTo>
                <a:lnTo>
                  <a:pt x="2744" y="320"/>
                </a:lnTo>
                <a:lnTo>
                  <a:pt x="2752" y="320"/>
                </a:lnTo>
                <a:lnTo>
                  <a:pt x="2758" y="322"/>
                </a:lnTo>
                <a:lnTo>
                  <a:pt x="2764" y="326"/>
                </a:lnTo>
                <a:close/>
                <a:moveTo>
                  <a:pt x="2352" y="636"/>
                </a:moveTo>
                <a:lnTo>
                  <a:pt x="2352" y="636"/>
                </a:lnTo>
                <a:lnTo>
                  <a:pt x="2346" y="642"/>
                </a:lnTo>
                <a:lnTo>
                  <a:pt x="2344" y="644"/>
                </a:lnTo>
                <a:lnTo>
                  <a:pt x="2346" y="646"/>
                </a:lnTo>
                <a:lnTo>
                  <a:pt x="2350" y="648"/>
                </a:lnTo>
                <a:lnTo>
                  <a:pt x="2360" y="650"/>
                </a:lnTo>
                <a:lnTo>
                  <a:pt x="2370" y="652"/>
                </a:lnTo>
                <a:lnTo>
                  <a:pt x="2378" y="654"/>
                </a:lnTo>
                <a:lnTo>
                  <a:pt x="2384" y="658"/>
                </a:lnTo>
                <a:lnTo>
                  <a:pt x="2386" y="662"/>
                </a:lnTo>
                <a:lnTo>
                  <a:pt x="2386" y="664"/>
                </a:lnTo>
                <a:lnTo>
                  <a:pt x="2382" y="670"/>
                </a:lnTo>
                <a:lnTo>
                  <a:pt x="2378" y="672"/>
                </a:lnTo>
                <a:lnTo>
                  <a:pt x="2370" y="672"/>
                </a:lnTo>
                <a:lnTo>
                  <a:pt x="2362" y="670"/>
                </a:lnTo>
                <a:lnTo>
                  <a:pt x="2340" y="666"/>
                </a:lnTo>
                <a:lnTo>
                  <a:pt x="2326" y="666"/>
                </a:lnTo>
                <a:lnTo>
                  <a:pt x="2312" y="668"/>
                </a:lnTo>
                <a:lnTo>
                  <a:pt x="2298" y="670"/>
                </a:lnTo>
                <a:lnTo>
                  <a:pt x="2292" y="670"/>
                </a:lnTo>
                <a:lnTo>
                  <a:pt x="2288" y="666"/>
                </a:lnTo>
                <a:lnTo>
                  <a:pt x="2286" y="662"/>
                </a:lnTo>
                <a:lnTo>
                  <a:pt x="2282" y="656"/>
                </a:lnTo>
                <a:lnTo>
                  <a:pt x="2278" y="648"/>
                </a:lnTo>
                <a:lnTo>
                  <a:pt x="2266" y="638"/>
                </a:lnTo>
                <a:lnTo>
                  <a:pt x="2250" y="624"/>
                </a:lnTo>
                <a:lnTo>
                  <a:pt x="2230" y="616"/>
                </a:lnTo>
                <a:lnTo>
                  <a:pt x="2216" y="612"/>
                </a:lnTo>
                <a:lnTo>
                  <a:pt x="2206" y="612"/>
                </a:lnTo>
                <a:lnTo>
                  <a:pt x="2196" y="614"/>
                </a:lnTo>
                <a:lnTo>
                  <a:pt x="2190" y="618"/>
                </a:lnTo>
                <a:lnTo>
                  <a:pt x="2186" y="620"/>
                </a:lnTo>
                <a:lnTo>
                  <a:pt x="2180" y="618"/>
                </a:lnTo>
                <a:lnTo>
                  <a:pt x="2174" y="610"/>
                </a:lnTo>
                <a:lnTo>
                  <a:pt x="2168" y="602"/>
                </a:lnTo>
                <a:lnTo>
                  <a:pt x="2160" y="596"/>
                </a:lnTo>
                <a:lnTo>
                  <a:pt x="2152" y="594"/>
                </a:lnTo>
                <a:lnTo>
                  <a:pt x="2142" y="596"/>
                </a:lnTo>
                <a:lnTo>
                  <a:pt x="2132" y="598"/>
                </a:lnTo>
                <a:lnTo>
                  <a:pt x="2120" y="602"/>
                </a:lnTo>
                <a:lnTo>
                  <a:pt x="2090" y="614"/>
                </a:lnTo>
                <a:lnTo>
                  <a:pt x="2072" y="622"/>
                </a:lnTo>
                <a:lnTo>
                  <a:pt x="2072" y="624"/>
                </a:lnTo>
                <a:lnTo>
                  <a:pt x="2072" y="626"/>
                </a:lnTo>
                <a:lnTo>
                  <a:pt x="2076" y="628"/>
                </a:lnTo>
                <a:lnTo>
                  <a:pt x="2076" y="632"/>
                </a:lnTo>
                <a:lnTo>
                  <a:pt x="2072" y="638"/>
                </a:lnTo>
                <a:lnTo>
                  <a:pt x="2062" y="646"/>
                </a:lnTo>
                <a:lnTo>
                  <a:pt x="2054" y="654"/>
                </a:lnTo>
                <a:lnTo>
                  <a:pt x="2050" y="658"/>
                </a:lnTo>
                <a:lnTo>
                  <a:pt x="2050" y="662"/>
                </a:lnTo>
                <a:lnTo>
                  <a:pt x="2052" y="662"/>
                </a:lnTo>
                <a:lnTo>
                  <a:pt x="2056" y="664"/>
                </a:lnTo>
                <a:lnTo>
                  <a:pt x="2056" y="666"/>
                </a:lnTo>
                <a:lnTo>
                  <a:pt x="2052" y="670"/>
                </a:lnTo>
                <a:lnTo>
                  <a:pt x="2044" y="676"/>
                </a:lnTo>
                <a:lnTo>
                  <a:pt x="2034" y="684"/>
                </a:lnTo>
                <a:lnTo>
                  <a:pt x="2030" y="690"/>
                </a:lnTo>
                <a:lnTo>
                  <a:pt x="2032" y="694"/>
                </a:lnTo>
                <a:lnTo>
                  <a:pt x="2036" y="696"/>
                </a:lnTo>
                <a:lnTo>
                  <a:pt x="2056" y="702"/>
                </a:lnTo>
                <a:lnTo>
                  <a:pt x="2084" y="710"/>
                </a:lnTo>
                <a:lnTo>
                  <a:pt x="2096" y="712"/>
                </a:lnTo>
                <a:lnTo>
                  <a:pt x="2106" y="712"/>
                </a:lnTo>
                <a:lnTo>
                  <a:pt x="2114" y="710"/>
                </a:lnTo>
                <a:lnTo>
                  <a:pt x="2118" y="708"/>
                </a:lnTo>
                <a:lnTo>
                  <a:pt x="2124" y="702"/>
                </a:lnTo>
                <a:lnTo>
                  <a:pt x="2126" y="702"/>
                </a:lnTo>
                <a:lnTo>
                  <a:pt x="2130" y="704"/>
                </a:lnTo>
                <a:lnTo>
                  <a:pt x="2136" y="712"/>
                </a:lnTo>
                <a:lnTo>
                  <a:pt x="2140" y="714"/>
                </a:lnTo>
                <a:lnTo>
                  <a:pt x="2144" y="716"/>
                </a:lnTo>
                <a:lnTo>
                  <a:pt x="2148" y="714"/>
                </a:lnTo>
                <a:lnTo>
                  <a:pt x="2154" y="714"/>
                </a:lnTo>
                <a:lnTo>
                  <a:pt x="2158" y="710"/>
                </a:lnTo>
                <a:lnTo>
                  <a:pt x="2164" y="704"/>
                </a:lnTo>
                <a:lnTo>
                  <a:pt x="2174" y="692"/>
                </a:lnTo>
                <a:lnTo>
                  <a:pt x="2180" y="686"/>
                </a:lnTo>
                <a:lnTo>
                  <a:pt x="2182" y="686"/>
                </a:lnTo>
                <a:lnTo>
                  <a:pt x="2184" y="688"/>
                </a:lnTo>
                <a:lnTo>
                  <a:pt x="2182" y="696"/>
                </a:lnTo>
                <a:lnTo>
                  <a:pt x="2182" y="700"/>
                </a:lnTo>
                <a:lnTo>
                  <a:pt x="2184" y="704"/>
                </a:lnTo>
                <a:lnTo>
                  <a:pt x="2188" y="706"/>
                </a:lnTo>
                <a:lnTo>
                  <a:pt x="2196" y="706"/>
                </a:lnTo>
                <a:lnTo>
                  <a:pt x="2222" y="704"/>
                </a:lnTo>
                <a:lnTo>
                  <a:pt x="2262" y="698"/>
                </a:lnTo>
                <a:lnTo>
                  <a:pt x="2282" y="694"/>
                </a:lnTo>
                <a:lnTo>
                  <a:pt x="2292" y="694"/>
                </a:lnTo>
                <a:lnTo>
                  <a:pt x="2296" y="696"/>
                </a:lnTo>
                <a:lnTo>
                  <a:pt x="2294" y="700"/>
                </a:lnTo>
                <a:lnTo>
                  <a:pt x="2286" y="702"/>
                </a:lnTo>
                <a:lnTo>
                  <a:pt x="2274" y="706"/>
                </a:lnTo>
                <a:lnTo>
                  <a:pt x="2258" y="710"/>
                </a:lnTo>
                <a:lnTo>
                  <a:pt x="2242" y="712"/>
                </a:lnTo>
                <a:lnTo>
                  <a:pt x="2206" y="718"/>
                </a:lnTo>
                <a:lnTo>
                  <a:pt x="2188" y="722"/>
                </a:lnTo>
                <a:lnTo>
                  <a:pt x="2176" y="726"/>
                </a:lnTo>
                <a:lnTo>
                  <a:pt x="2166" y="732"/>
                </a:lnTo>
                <a:lnTo>
                  <a:pt x="2164" y="734"/>
                </a:lnTo>
                <a:lnTo>
                  <a:pt x="2164" y="738"/>
                </a:lnTo>
                <a:lnTo>
                  <a:pt x="2164" y="740"/>
                </a:lnTo>
                <a:lnTo>
                  <a:pt x="2168" y="744"/>
                </a:lnTo>
                <a:lnTo>
                  <a:pt x="2184" y="752"/>
                </a:lnTo>
                <a:lnTo>
                  <a:pt x="2196" y="756"/>
                </a:lnTo>
                <a:lnTo>
                  <a:pt x="2210" y="758"/>
                </a:lnTo>
                <a:lnTo>
                  <a:pt x="2222" y="756"/>
                </a:lnTo>
                <a:lnTo>
                  <a:pt x="2236" y="756"/>
                </a:lnTo>
                <a:lnTo>
                  <a:pt x="2266" y="748"/>
                </a:lnTo>
                <a:lnTo>
                  <a:pt x="2298" y="740"/>
                </a:lnTo>
                <a:lnTo>
                  <a:pt x="2312" y="736"/>
                </a:lnTo>
                <a:lnTo>
                  <a:pt x="2326" y="730"/>
                </a:lnTo>
                <a:lnTo>
                  <a:pt x="2348" y="718"/>
                </a:lnTo>
                <a:lnTo>
                  <a:pt x="2360" y="714"/>
                </a:lnTo>
                <a:lnTo>
                  <a:pt x="2370" y="712"/>
                </a:lnTo>
                <a:lnTo>
                  <a:pt x="2380" y="712"/>
                </a:lnTo>
                <a:lnTo>
                  <a:pt x="2390" y="714"/>
                </a:lnTo>
                <a:lnTo>
                  <a:pt x="2400" y="716"/>
                </a:lnTo>
                <a:lnTo>
                  <a:pt x="2408" y="716"/>
                </a:lnTo>
                <a:lnTo>
                  <a:pt x="2412" y="716"/>
                </a:lnTo>
                <a:lnTo>
                  <a:pt x="2416" y="714"/>
                </a:lnTo>
                <a:lnTo>
                  <a:pt x="2420" y="712"/>
                </a:lnTo>
                <a:lnTo>
                  <a:pt x="2424" y="710"/>
                </a:lnTo>
                <a:lnTo>
                  <a:pt x="2430" y="710"/>
                </a:lnTo>
                <a:lnTo>
                  <a:pt x="2440" y="712"/>
                </a:lnTo>
                <a:lnTo>
                  <a:pt x="2450" y="714"/>
                </a:lnTo>
                <a:lnTo>
                  <a:pt x="2460" y="716"/>
                </a:lnTo>
                <a:lnTo>
                  <a:pt x="2472" y="714"/>
                </a:lnTo>
                <a:lnTo>
                  <a:pt x="2480" y="710"/>
                </a:lnTo>
                <a:lnTo>
                  <a:pt x="2490" y="704"/>
                </a:lnTo>
                <a:lnTo>
                  <a:pt x="2500" y="696"/>
                </a:lnTo>
                <a:lnTo>
                  <a:pt x="2512" y="684"/>
                </a:lnTo>
                <a:lnTo>
                  <a:pt x="2522" y="672"/>
                </a:lnTo>
                <a:lnTo>
                  <a:pt x="2526" y="664"/>
                </a:lnTo>
                <a:lnTo>
                  <a:pt x="2530" y="658"/>
                </a:lnTo>
                <a:lnTo>
                  <a:pt x="2530" y="654"/>
                </a:lnTo>
                <a:lnTo>
                  <a:pt x="2530" y="648"/>
                </a:lnTo>
                <a:lnTo>
                  <a:pt x="2526" y="644"/>
                </a:lnTo>
                <a:lnTo>
                  <a:pt x="2522" y="642"/>
                </a:lnTo>
                <a:lnTo>
                  <a:pt x="2512" y="636"/>
                </a:lnTo>
                <a:lnTo>
                  <a:pt x="2500" y="634"/>
                </a:lnTo>
                <a:lnTo>
                  <a:pt x="2486" y="632"/>
                </a:lnTo>
                <a:lnTo>
                  <a:pt x="2474" y="632"/>
                </a:lnTo>
                <a:lnTo>
                  <a:pt x="2466" y="634"/>
                </a:lnTo>
                <a:lnTo>
                  <a:pt x="2450" y="640"/>
                </a:lnTo>
                <a:lnTo>
                  <a:pt x="2436" y="646"/>
                </a:lnTo>
                <a:lnTo>
                  <a:pt x="2432" y="646"/>
                </a:lnTo>
                <a:lnTo>
                  <a:pt x="2428" y="646"/>
                </a:lnTo>
                <a:lnTo>
                  <a:pt x="2428" y="644"/>
                </a:lnTo>
                <a:lnTo>
                  <a:pt x="2430" y="638"/>
                </a:lnTo>
                <a:lnTo>
                  <a:pt x="2432" y="632"/>
                </a:lnTo>
                <a:lnTo>
                  <a:pt x="2430" y="630"/>
                </a:lnTo>
                <a:lnTo>
                  <a:pt x="2424" y="628"/>
                </a:lnTo>
                <a:lnTo>
                  <a:pt x="2420" y="626"/>
                </a:lnTo>
                <a:lnTo>
                  <a:pt x="2414" y="626"/>
                </a:lnTo>
                <a:lnTo>
                  <a:pt x="2412" y="624"/>
                </a:lnTo>
                <a:lnTo>
                  <a:pt x="2410" y="622"/>
                </a:lnTo>
                <a:lnTo>
                  <a:pt x="2414" y="618"/>
                </a:lnTo>
                <a:lnTo>
                  <a:pt x="2418" y="612"/>
                </a:lnTo>
                <a:lnTo>
                  <a:pt x="2418" y="610"/>
                </a:lnTo>
                <a:lnTo>
                  <a:pt x="2416" y="608"/>
                </a:lnTo>
                <a:lnTo>
                  <a:pt x="2414" y="606"/>
                </a:lnTo>
                <a:lnTo>
                  <a:pt x="2410" y="604"/>
                </a:lnTo>
                <a:lnTo>
                  <a:pt x="2406" y="600"/>
                </a:lnTo>
                <a:lnTo>
                  <a:pt x="2402" y="592"/>
                </a:lnTo>
                <a:lnTo>
                  <a:pt x="2400" y="582"/>
                </a:lnTo>
                <a:lnTo>
                  <a:pt x="2398" y="574"/>
                </a:lnTo>
                <a:lnTo>
                  <a:pt x="2394" y="568"/>
                </a:lnTo>
                <a:lnTo>
                  <a:pt x="2388" y="566"/>
                </a:lnTo>
                <a:lnTo>
                  <a:pt x="2380" y="568"/>
                </a:lnTo>
                <a:lnTo>
                  <a:pt x="2370" y="570"/>
                </a:lnTo>
                <a:lnTo>
                  <a:pt x="2358" y="576"/>
                </a:lnTo>
                <a:lnTo>
                  <a:pt x="2332" y="594"/>
                </a:lnTo>
                <a:lnTo>
                  <a:pt x="2324" y="598"/>
                </a:lnTo>
                <a:lnTo>
                  <a:pt x="2322" y="602"/>
                </a:lnTo>
                <a:lnTo>
                  <a:pt x="2320" y="604"/>
                </a:lnTo>
                <a:lnTo>
                  <a:pt x="2322" y="608"/>
                </a:lnTo>
                <a:lnTo>
                  <a:pt x="2328" y="612"/>
                </a:lnTo>
                <a:lnTo>
                  <a:pt x="2338" y="616"/>
                </a:lnTo>
                <a:lnTo>
                  <a:pt x="2350" y="620"/>
                </a:lnTo>
                <a:lnTo>
                  <a:pt x="2358" y="624"/>
                </a:lnTo>
                <a:lnTo>
                  <a:pt x="2360" y="626"/>
                </a:lnTo>
                <a:lnTo>
                  <a:pt x="2360" y="628"/>
                </a:lnTo>
                <a:lnTo>
                  <a:pt x="2358" y="632"/>
                </a:lnTo>
                <a:lnTo>
                  <a:pt x="2352" y="636"/>
                </a:lnTo>
                <a:close/>
                <a:moveTo>
                  <a:pt x="2556" y="544"/>
                </a:moveTo>
                <a:lnTo>
                  <a:pt x="2556" y="544"/>
                </a:lnTo>
                <a:lnTo>
                  <a:pt x="2566" y="544"/>
                </a:lnTo>
                <a:lnTo>
                  <a:pt x="2568" y="542"/>
                </a:lnTo>
                <a:lnTo>
                  <a:pt x="2570" y="540"/>
                </a:lnTo>
                <a:lnTo>
                  <a:pt x="2570" y="536"/>
                </a:lnTo>
                <a:lnTo>
                  <a:pt x="2568" y="532"/>
                </a:lnTo>
                <a:lnTo>
                  <a:pt x="2556" y="520"/>
                </a:lnTo>
                <a:lnTo>
                  <a:pt x="2546" y="512"/>
                </a:lnTo>
                <a:lnTo>
                  <a:pt x="2536" y="504"/>
                </a:lnTo>
                <a:lnTo>
                  <a:pt x="2526" y="500"/>
                </a:lnTo>
                <a:lnTo>
                  <a:pt x="2516" y="496"/>
                </a:lnTo>
                <a:lnTo>
                  <a:pt x="2508" y="494"/>
                </a:lnTo>
                <a:lnTo>
                  <a:pt x="2502" y="494"/>
                </a:lnTo>
                <a:lnTo>
                  <a:pt x="2500" y="496"/>
                </a:lnTo>
                <a:lnTo>
                  <a:pt x="2500" y="500"/>
                </a:lnTo>
                <a:lnTo>
                  <a:pt x="2508" y="514"/>
                </a:lnTo>
                <a:lnTo>
                  <a:pt x="2518" y="530"/>
                </a:lnTo>
                <a:lnTo>
                  <a:pt x="2524" y="536"/>
                </a:lnTo>
                <a:lnTo>
                  <a:pt x="2534" y="542"/>
                </a:lnTo>
                <a:lnTo>
                  <a:pt x="2544" y="544"/>
                </a:lnTo>
                <a:lnTo>
                  <a:pt x="2556" y="544"/>
                </a:lnTo>
                <a:close/>
                <a:moveTo>
                  <a:pt x="1828" y="630"/>
                </a:moveTo>
                <a:lnTo>
                  <a:pt x="1828" y="630"/>
                </a:lnTo>
                <a:lnTo>
                  <a:pt x="1826" y="636"/>
                </a:lnTo>
                <a:lnTo>
                  <a:pt x="1826" y="638"/>
                </a:lnTo>
                <a:lnTo>
                  <a:pt x="1828" y="640"/>
                </a:lnTo>
                <a:lnTo>
                  <a:pt x="1830" y="640"/>
                </a:lnTo>
                <a:lnTo>
                  <a:pt x="1838" y="638"/>
                </a:lnTo>
                <a:lnTo>
                  <a:pt x="1850" y="632"/>
                </a:lnTo>
                <a:lnTo>
                  <a:pt x="1856" y="628"/>
                </a:lnTo>
                <a:lnTo>
                  <a:pt x="1860" y="628"/>
                </a:lnTo>
                <a:lnTo>
                  <a:pt x="1864" y="628"/>
                </a:lnTo>
                <a:lnTo>
                  <a:pt x="1868" y="630"/>
                </a:lnTo>
                <a:lnTo>
                  <a:pt x="1874" y="634"/>
                </a:lnTo>
                <a:lnTo>
                  <a:pt x="1880" y="636"/>
                </a:lnTo>
                <a:lnTo>
                  <a:pt x="1886" y="636"/>
                </a:lnTo>
                <a:lnTo>
                  <a:pt x="1892" y="636"/>
                </a:lnTo>
                <a:lnTo>
                  <a:pt x="1896" y="632"/>
                </a:lnTo>
                <a:lnTo>
                  <a:pt x="1900" y="626"/>
                </a:lnTo>
                <a:lnTo>
                  <a:pt x="1902" y="626"/>
                </a:lnTo>
                <a:lnTo>
                  <a:pt x="1904" y="626"/>
                </a:lnTo>
                <a:lnTo>
                  <a:pt x="1908" y="634"/>
                </a:lnTo>
                <a:lnTo>
                  <a:pt x="1914" y="642"/>
                </a:lnTo>
                <a:lnTo>
                  <a:pt x="1920" y="646"/>
                </a:lnTo>
                <a:lnTo>
                  <a:pt x="1926" y="650"/>
                </a:lnTo>
                <a:lnTo>
                  <a:pt x="1934" y="650"/>
                </a:lnTo>
                <a:lnTo>
                  <a:pt x="1940" y="648"/>
                </a:lnTo>
                <a:lnTo>
                  <a:pt x="1946" y="642"/>
                </a:lnTo>
                <a:lnTo>
                  <a:pt x="1950" y="636"/>
                </a:lnTo>
                <a:lnTo>
                  <a:pt x="1952" y="624"/>
                </a:lnTo>
                <a:lnTo>
                  <a:pt x="1952" y="616"/>
                </a:lnTo>
                <a:lnTo>
                  <a:pt x="1954" y="614"/>
                </a:lnTo>
                <a:lnTo>
                  <a:pt x="1960" y="622"/>
                </a:lnTo>
                <a:lnTo>
                  <a:pt x="1964" y="626"/>
                </a:lnTo>
                <a:lnTo>
                  <a:pt x="1968" y="626"/>
                </a:lnTo>
                <a:lnTo>
                  <a:pt x="1970" y="626"/>
                </a:lnTo>
                <a:lnTo>
                  <a:pt x="1974" y="624"/>
                </a:lnTo>
                <a:lnTo>
                  <a:pt x="1978" y="620"/>
                </a:lnTo>
                <a:lnTo>
                  <a:pt x="1988" y="606"/>
                </a:lnTo>
                <a:lnTo>
                  <a:pt x="1994" y="594"/>
                </a:lnTo>
                <a:lnTo>
                  <a:pt x="1996" y="586"/>
                </a:lnTo>
                <a:lnTo>
                  <a:pt x="1996" y="580"/>
                </a:lnTo>
                <a:lnTo>
                  <a:pt x="1998" y="578"/>
                </a:lnTo>
                <a:lnTo>
                  <a:pt x="2000" y="576"/>
                </a:lnTo>
                <a:lnTo>
                  <a:pt x="2014" y="570"/>
                </a:lnTo>
                <a:lnTo>
                  <a:pt x="2020" y="568"/>
                </a:lnTo>
                <a:lnTo>
                  <a:pt x="2022" y="568"/>
                </a:lnTo>
                <a:lnTo>
                  <a:pt x="2024" y="570"/>
                </a:lnTo>
                <a:lnTo>
                  <a:pt x="2022" y="576"/>
                </a:lnTo>
                <a:lnTo>
                  <a:pt x="2020" y="582"/>
                </a:lnTo>
                <a:lnTo>
                  <a:pt x="2020" y="590"/>
                </a:lnTo>
                <a:lnTo>
                  <a:pt x="2020" y="600"/>
                </a:lnTo>
                <a:lnTo>
                  <a:pt x="2022" y="602"/>
                </a:lnTo>
                <a:lnTo>
                  <a:pt x="2024" y="606"/>
                </a:lnTo>
                <a:lnTo>
                  <a:pt x="2030" y="608"/>
                </a:lnTo>
                <a:lnTo>
                  <a:pt x="2036" y="610"/>
                </a:lnTo>
                <a:lnTo>
                  <a:pt x="2050" y="612"/>
                </a:lnTo>
                <a:lnTo>
                  <a:pt x="2056" y="610"/>
                </a:lnTo>
                <a:lnTo>
                  <a:pt x="2060" y="608"/>
                </a:lnTo>
                <a:lnTo>
                  <a:pt x="2060" y="602"/>
                </a:lnTo>
                <a:lnTo>
                  <a:pt x="2058" y="598"/>
                </a:lnTo>
                <a:lnTo>
                  <a:pt x="2058" y="594"/>
                </a:lnTo>
                <a:lnTo>
                  <a:pt x="2060" y="590"/>
                </a:lnTo>
                <a:lnTo>
                  <a:pt x="2068" y="588"/>
                </a:lnTo>
                <a:lnTo>
                  <a:pt x="2090" y="584"/>
                </a:lnTo>
                <a:lnTo>
                  <a:pt x="2098" y="580"/>
                </a:lnTo>
                <a:lnTo>
                  <a:pt x="2104" y="576"/>
                </a:lnTo>
                <a:lnTo>
                  <a:pt x="2108" y="572"/>
                </a:lnTo>
                <a:lnTo>
                  <a:pt x="2108" y="566"/>
                </a:lnTo>
                <a:lnTo>
                  <a:pt x="2104" y="560"/>
                </a:lnTo>
                <a:lnTo>
                  <a:pt x="2094" y="552"/>
                </a:lnTo>
                <a:lnTo>
                  <a:pt x="2088" y="550"/>
                </a:lnTo>
                <a:lnTo>
                  <a:pt x="2086" y="548"/>
                </a:lnTo>
                <a:lnTo>
                  <a:pt x="2086" y="544"/>
                </a:lnTo>
                <a:lnTo>
                  <a:pt x="2088" y="542"/>
                </a:lnTo>
                <a:lnTo>
                  <a:pt x="2094" y="538"/>
                </a:lnTo>
                <a:lnTo>
                  <a:pt x="2102" y="536"/>
                </a:lnTo>
                <a:lnTo>
                  <a:pt x="2110" y="532"/>
                </a:lnTo>
                <a:lnTo>
                  <a:pt x="2114" y="530"/>
                </a:lnTo>
                <a:lnTo>
                  <a:pt x="2114" y="528"/>
                </a:lnTo>
                <a:lnTo>
                  <a:pt x="2112" y="524"/>
                </a:lnTo>
                <a:lnTo>
                  <a:pt x="2102" y="520"/>
                </a:lnTo>
                <a:lnTo>
                  <a:pt x="2080" y="512"/>
                </a:lnTo>
                <a:lnTo>
                  <a:pt x="2074" y="510"/>
                </a:lnTo>
                <a:lnTo>
                  <a:pt x="2068" y="512"/>
                </a:lnTo>
                <a:lnTo>
                  <a:pt x="2064" y="512"/>
                </a:lnTo>
                <a:lnTo>
                  <a:pt x="2060" y="516"/>
                </a:lnTo>
                <a:lnTo>
                  <a:pt x="2052" y="524"/>
                </a:lnTo>
                <a:lnTo>
                  <a:pt x="2050" y="526"/>
                </a:lnTo>
                <a:lnTo>
                  <a:pt x="2046" y="528"/>
                </a:lnTo>
                <a:lnTo>
                  <a:pt x="2038" y="528"/>
                </a:lnTo>
                <a:lnTo>
                  <a:pt x="2016" y="522"/>
                </a:lnTo>
                <a:lnTo>
                  <a:pt x="2002" y="522"/>
                </a:lnTo>
                <a:lnTo>
                  <a:pt x="1984" y="526"/>
                </a:lnTo>
                <a:lnTo>
                  <a:pt x="1974" y="528"/>
                </a:lnTo>
                <a:lnTo>
                  <a:pt x="1964" y="534"/>
                </a:lnTo>
                <a:lnTo>
                  <a:pt x="1954" y="540"/>
                </a:lnTo>
                <a:lnTo>
                  <a:pt x="1942" y="548"/>
                </a:lnTo>
                <a:lnTo>
                  <a:pt x="1926" y="562"/>
                </a:lnTo>
                <a:lnTo>
                  <a:pt x="1916" y="568"/>
                </a:lnTo>
                <a:lnTo>
                  <a:pt x="1908" y="572"/>
                </a:lnTo>
                <a:lnTo>
                  <a:pt x="1904" y="574"/>
                </a:lnTo>
                <a:lnTo>
                  <a:pt x="1896" y="576"/>
                </a:lnTo>
                <a:lnTo>
                  <a:pt x="1890" y="580"/>
                </a:lnTo>
                <a:lnTo>
                  <a:pt x="1882" y="588"/>
                </a:lnTo>
                <a:lnTo>
                  <a:pt x="1872" y="596"/>
                </a:lnTo>
                <a:lnTo>
                  <a:pt x="1864" y="600"/>
                </a:lnTo>
                <a:lnTo>
                  <a:pt x="1858" y="600"/>
                </a:lnTo>
                <a:lnTo>
                  <a:pt x="1852" y="600"/>
                </a:lnTo>
                <a:lnTo>
                  <a:pt x="1848" y="598"/>
                </a:lnTo>
                <a:lnTo>
                  <a:pt x="1842" y="598"/>
                </a:lnTo>
                <a:lnTo>
                  <a:pt x="1834" y="600"/>
                </a:lnTo>
                <a:lnTo>
                  <a:pt x="1826" y="608"/>
                </a:lnTo>
                <a:lnTo>
                  <a:pt x="1818" y="616"/>
                </a:lnTo>
                <a:lnTo>
                  <a:pt x="1816" y="620"/>
                </a:lnTo>
                <a:lnTo>
                  <a:pt x="1816" y="622"/>
                </a:lnTo>
                <a:lnTo>
                  <a:pt x="1818" y="624"/>
                </a:lnTo>
                <a:lnTo>
                  <a:pt x="1826" y="626"/>
                </a:lnTo>
                <a:lnTo>
                  <a:pt x="1828" y="628"/>
                </a:lnTo>
                <a:lnTo>
                  <a:pt x="1828" y="630"/>
                </a:lnTo>
                <a:close/>
                <a:moveTo>
                  <a:pt x="2226" y="448"/>
                </a:moveTo>
                <a:lnTo>
                  <a:pt x="2226" y="448"/>
                </a:lnTo>
                <a:lnTo>
                  <a:pt x="2232" y="448"/>
                </a:lnTo>
                <a:lnTo>
                  <a:pt x="2240" y="448"/>
                </a:lnTo>
                <a:lnTo>
                  <a:pt x="2268" y="452"/>
                </a:lnTo>
                <a:lnTo>
                  <a:pt x="2278" y="452"/>
                </a:lnTo>
                <a:lnTo>
                  <a:pt x="2282" y="450"/>
                </a:lnTo>
                <a:lnTo>
                  <a:pt x="2290" y="448"/>
                </a:lnTo>
                <a:lnTo>
                  <a:pt x="2314" y="450"/>
                </a:lnTo>
                <a:lnTo>
                  <a:pt x="2330" y="450"/>
                </a:lnTo>
                <a:lnTo>
                  <a:pt x="2346" y="450"/>
                </a:lnTo>
                <a:lnTo>
                  <a:pt x="2358" y="448"/>
                </a:lnTo>
                <a:lnTo>
                  <a:pt x="2366" y="444"/>
                </a:lnTo>
                <a:lnTo>
                  <a:pt x="2368" y="440"/>
                </a:lnTo>
                <a:lnTo>
                  <a:pt x="2368" y="436"/>
                </a:lnTo>
                <a:lnTo>
                  <a:pt x="2368" y="434"/>
                </a:lnTo>
                <a:lnTo>
                  <a:pt x="2360" y="428"/>
                </a:lnTo>
                <a:lnTo>
                  <a:pt x="2344" y="422"/>
                </a:lnTo>
                <a:lnTo>
                  <a:pt x="2328" y="416"/>
                </a:lnTo>
                <a:lnTo>
                  <a:pt x="2314" y="414"/>
                </a:lnTo>
                <a:lnTo>
                  <a:pt x="2302" y="416"/>
                </a:lnTo>
                <a:lnTo>
                  <a:pt x="2292" y="418"/>
                </a:lnTo>
                <a:lnTo>
                  <a:pt x="2270" y="426"/>
                </a:lnTo>
                <a:lnTo>
                  <a:pt x="2258" y="430"/>
                </a:lnTo>
                <a:lnTo>
                  <a:pt x="2242" y="432"/>
                </a:lnTo>
                <a:lnTo>
                  <a:pt x="2228" y="434"/>
                </a:lnTo>
                <a:lnTo>
                  <a:pt x="2216" y="438"/>
                </a:lnTo>
                <a:lnTo>
                  <a:pt x="2210" y="442"/>
                </a:lnTo>
                <a:lnTo>
                  <a:pt x="2206" y="446"/>
                </a:lnTo>
                <a:lnTo>
                  <a:pt x="2208" y="450"/>
                </a:lnTo>
                <a:lnTo>
                  <a:pt x="2210" y="450"/>
                </a:lnTo>
                <a:lnTo>
                  <a:pt x="2218" y="450"/>
                </a:lnTo>
                <a:lnTo>
                  <a:pt x="2226" y="448"/>
                </a:lnTo>
                <a:close/>
                <a:moveTo>
                  <a:pt x="2308" y="518"/>
                </a:moveTo>
                <a:lnTo>
                  <a:pt x="2308" y="518"/>
                </a:lnTo>
                <a:lnTo>
                  <a:pt x="2322" y="516"/>
                </a:lnTo>
                <a:lnTo>
                  <a:pt x="2332" y="512"/>
                </a:lnTo>
                <a:lnTo>
                  <a:pt x="2338" y="508"/>
                </a:lnTo>
                <a:lnTo>
                  <a:pt x="2340" y="502"/>
                </a:lnTo>
                <a:lnTo>
                  <a:pt x="2340" y="498"/>
                </a:lnTo>
                <a:lnTo>
                  <a:pt x="2336" y="494"/>
                </a:lnTo>
                <a:lnTo>
                  <a:pt x="2328" y="490"/>
                </a:lnTo>
                <a:lnTo>
                  <a:pt x="2316" y="488"/>
                </a:lnTo>
                <a:lnTo>
                  <a:pt x="2308" y="488"/>
                </a:lnTo>
                <a:lnTo>
                  <a:pt x="2306" y="486"/>
                </a:lnTo>
                <a:lnTo>
                  <a:pt x="2320" y="484"/>
                </a:lnTo>
                <a:lnTo>
                  <a:pt x="2340" y="480"/>
                </a:lnTo>
                <a:lnTo>
                  <a:pt x="2350" y="476"/>
                </a:lnTo>
                <a:lnTo>
                  <a:pt x="2356" y="470"/>
                </a:lnTo>
                <a:lnTo>
                  <a:pt x="2356" y="468"/>
                </a:lnTo>
                <a:lnTo>
                  <a:pt x="2356" y="466"/>
                </a:lnTo>
                <a:lnTo>
                  <a:pt x="2350" y="464"/>
                </a:lnTo>
                <a:lnTo>
                  <a:pt x="2340" y="462"/>
                </a:lnTo>
                <a:lnTo>
                  <a:pt x="2326" y="462"/>
                </a:lnTo>
                <a:lnTo>
                  <a:pt x="2292" y="466"/>
                </a:lnTo>
                <a:lnTo>
                  <a:pt x="2252" y="472"/>
                </a:lnTo>
                <a:lnTo>
                  <a:pt x="2220" y="478"/>
                </a:lnTo>
                <a:lnTo>
                  <a:pt x="2212" y="482"/>
                </a:lnTo>
                <a:lnTo>
                  <a:pt x="2206" y="484"/>
                </a:lnTo>
                <a:lnTo>
                  <a:pt x="2204" y="488"/>
                </a:lnTo>
                <a:lnTo>
                  <a:pt x="2204" y="494"/>
                </a:lnTo>
                <a:lnTo>
                  <a:pt x="2210" y="508"/>
                </a:lnTo>
                <a:lnTo>
                  <a:pt x="2216" y="516"/>
                </a:lnTo>
                <a:lnTo>
                  <a:pt x="2224" y="522"/>
                </a:lnTo>
                <a:lnTo>
                  <a:pt x="2236" y="524"/>
                </a:lnTo>
                <a:lnTo>
                  <a:pt x="2248" y="526"/>
                </a:lnTo>
                <a:lnTo>
                  <a:pt x="2278" y="524"/>
                </a:lnTo>
                <a:lnTo>
                  <a:pt x="2308" y="518"/>
                </a:lnTo>
                <a:close/>
                <a:moveTo>
                  <a:pt x="2768" y="590"/>
                </a:moveTo>
                <a:lnTo>
                  <a:pt x="2768" y="590"/>
                </a:lnTo>
                <a:lnTo>
                  <a:pt x="2762" y="586"/>
                </a:lnTo>
                <a:lnTo>
                  <a:pt x="2756" y="584"/>
                </a:lnTo>
                <a:lnTo>
                  <a:pt x="2742" y="582"/>
                </a:lnTo>
                <a:lnTo>
                  <a:pt x="2728" y="584"/>
                </a:lnTo>
                <a:lnTo>
                  <a:pt x="2712" y="588"/>
                </a:lnTo>
                <a:lnTo>
                  <a:pt x="2706" y="590"/>
                </a:lnTo>
                <a:lnTo>
                  <a:pt x="2704" y="592"/>
                </a:lnTo>
                <a:lnTo>
                  <a:pt x="2704" y="596"/>
                </a:lnTo>
                <a:lnTo>
                  <a:pt x="2710" y="602"/>
                </a:lnTo>
                <a:lnTo>
                  <a:pt x="2726" y="618"/>
                </a:lnTo>
                <a:lnTo>
                  <a:pt x="2748" y="640"/>
                </a:lnTo>
                <a:lnTo>
                  <a:pt x="2728" y="630"/>
                </a:lnTo>
                <a:lnTo>
                  <a:pt x="2714" y="620"/>
                </a:lnTo>
                <a:lnTo>
                  <a:pt x="2706" y="614"/>
                </a:lnTo>
                <a:lnTo>
                  <a:pt x="2702" y="608"/>
                </a:lnTo>
                <a:lnTo>
                  <a:pt x="2698" y="604"/>
                </a:lnTo>
                <a:lnTo>
                  <a:pt x="2696" y="600"/>
                </a:lnTo>
                <a:lnTo>
                  <a:pt x="2688" y="598"/>
                </a:lnTo>
                <a:lnTo>
                  <a:pt x="2678" y="598"/>
                </a:lnTo>
                <a:lnTo>
                  <a:pt x="2666" y="598"/>
                </a:lnTo>
                <a:lnTo>
                  <a:pt x="2656" y="600"/>
                </a:lnTo>
                <a:lnTo>
                  <a:pt x="2652" y="602"/>
                </a:lnTo>
                <a:lnTo>
                  <a:pt x="2650" y="604"/>
                </a:lnTo>
                <a:lnTo>
                  <a:pt x="2652" y="610"/>
                </a:lnTo>
                <a:lnTo>
                  <a:pt x="2656" y="616"/>
                </a:lnTo>
                <a:lnTo>
                  <a:pt x="2670" y="632"/>
                </a:lnTo>
                <a:lnTo>
                  <a:pt x="2680" y="642"/>
                </a:lnTo>
                <a:lnTo>
                  <a:pt x="2680" y="644"/>
                </a:lnTo>
                <a:lnTo>
                  <a:pt x="2676" y="642"/>
                </a:lnTo>
                <a:lnTo>
                  <a:pt x="2666" y="638"/>
                </a:lnTo>
                <a:lnTo>
                  <a:pt x="2660" y="640"/>
                </a:lnTo>
                <a:lnTo>
                  <a:pt x="2656" y="642"/>
                </a:lnTo>
                <a:lnTo>
                  <a:pt x="2650" y="646"/>
                </a:lnTo>
                <a:lnTo>
                  <a:pt x="2644" y="648"/>
                </a:lnTo>
                <a:lnTo>
                  <a:pt x="2632" y="654"/>
                </a:lnTo>
                <a:lnTo>
                  <a:pt x="2628" y="656"/>
                </a:lnTo>
                <a:lnTo>
                  <a:pt x="2624" y="658"/>
                </a:lnTo>
                <a:lnTo>
                  <a:pt x="2624" y="662"/>
                </a:lnTo>
                <a:lnTo>
                  <a:pt x="2628" y="666"/>
                </a:lnTo>
                <a:lnTo>
                  <a:pt x="2632" y="668"/>
                </a:lnTo>
                <a:lnTo>
                  <a:pt x="2636" y="670"/>
                </a:lnTo>
                <a:lnTo>
                  <a:pt x="2652" y="670"/>
                </a:lnTo>
                <a:lnTo>
                  <a:pt x="2670" y="668"/>
                </a:lnTo>
                <a:lnTo>
                  <a:pt x="2690" y="664"/>
                </a:lnTo>
                <a:lnTo>
                  <a:pt x="2730" y="658"/>
                </a:lnTo>
                <a:lnTo>
                  <a:pt x="2748" y="656"/>
                </a:lnTo>
                <a:lnTo>
                  <a:pt x="2760" y="656"/>
                </a:lnTo>
                <a:lnTo>
                  <a:pt x="2766" y="656"/>
                </a:lnTo>
                <a:lnTo>
                  <a:pt x="2762" y="658"/>
                </a:lnTo>
                <a:lnTo>
                  <a:pt x="2742" y="664"/>
                </a:lnTo>
                <a:lnTo>
                  <a:pt x="2730" y="670"/>
                </a:lnTo>
                <a:lnTo>
                  <a:pt x="2720" y="674"/>
                </a:lnTo>
                <a:lnTo>
                  <a:pt x="2718" y="676"/>
                </a:lnTo>
                <a:lnTo>
                  <a:pt x="2716" y="680"/>
                </a:lnTo>
                <a:lnTo>
                  <a:pt x="2716" y="682"/>
                </a:lnTo>
                <a:lnTo>
                  <a:pt x="2718" y="686"/>
                </a:lnTo>
                <a:lnTo>
                  <a:pt x="2722" y="694"/>
                </a:lnTo>
                <a:lnTo>
                  <a:pt x="2724" y="700"/>
                </a:lnTo>
                <a:lnTo>
                  <a:pt x="2728" y="712"/>
                </a:lnTo>
                <a:lnTo>
                  <a:pt x="2730" y="716"/>
                </a:lnTo>
                <a:lnTo>
                  <a:pt x="2734" y="716"/>
                </a:lnTo>
                <a:lnTo>
                  <a:pt x="2740" y="716"/>
                </a:lnTo>
                <a:lnTo>
                  <a:pt x="2752" y="712"/>
                </a:lnTo>
                <a:lnTo>
                  <a:pt x="2760" y="710"/>
                </a:lnTo>
                <a:lnTo>
                  <a:pt x="2768" y="708"/>
                </a:lnTo>
                <a:lnTo>
                  <a:pt x="2790" y="710"/>
                </a:lnTo>
                <a:lnTo>
                  <a:pt x="2808" y="712"/>
                </a:lnTo>
                <a:lnTo>
                  <a:pt x="2824" y="708"/>
                </a:lnTo>
                <a:lnTo>
                  <a:pt x="2830" y="706"/>
                </a:lnTo>
                <a:lnTo>
                  <a:pt x="2834" y="702"/>
                </a:lnTo>
                <a:lnTo>
                  <a:pt x="2834" y="698"/>
                </a:lnTo>
                <a:lnTo>
                  <a:pt x="2832" y="692"/>
                </a:lnTo>
                <a:lnTo>
                  <a:pt x="2826" y="680"/>
                </a:lnTo>
                <a:lnTo>
                  <a:pt x="2826" y="670"/>
                </a:lnTo>
                <a:lnTo>
                  <a:pt x="2826" y="668"/>
                </a:lnTo>
                <a:lnTo>
                  <a:pt x="2830" y="668"/>
                </a:lnTo>
                <a:lnTo>
                  <a:pt x="2834" y="668"/>
                </a:lnTo>
                <a:lnTo>
                  <a:pt x="2840" y="672"/>
                </a:lnTo>
                <a:lnTo>
                  <a:pt x="2848" y="678"/>
                </a:lnTo>
                <a:lnTo>
                  <a:pt x="2850" y="678"/>
                </a:lnTo>
                <a:lnTo>
                  <a:pt x="2852" y="676"/>
                </a:lnTo>
                <a:lnTo>
                  <a:pt x="2848" y="668"/>
                </a:lnTo>
                <a:lnTo>
                  <a:pt x="2842" y="656"/>
                </a:lnTo>
                <a:lnTo>
                  <a:pt x="2838" y="648"/>
                </a:lnTo>
                <a:lnTo>
                  <a:pt x="2836" y="638"/>
                </a:lnTo>
                <a:lnTo>
                  <a:pt x="2834" y="618"/>
                </a:lnTo>
                <a:lnTo>
                  <a:pt x="2832" y="608"/>
                </a:lnTo>
                <a:lnTo>
                  <a:pt x="2828" y="598"/>
                </a:lnTo>
                <a:lnTo>
                  <a:pt x="2820" y="590"/>
                </a:lnTo>
                <a:lnTo>
                  <a:pt x="2808" y="582"/>
                </a:lnTo>
                <a:lnTo>
                  <a:pt x="2796" y="578"/>
                </a:lnTo>
                <a:lnTo>
                  <a:pt x="2788" y="578"/>
                </a:lnTo>
                <a:lnTo>
                  <a:pt x="2784" y="582"/>
                </a:lnTo>
                <a:lnTo>
                  <a:pt x="2780" y="586"/>
                </a:lnTo>
                <a:lnTo>
                  <a:pt x="2776" y="592"/>
                </a:lnTo>
                <a:lnTo>
                  <a:pt x="2774" y="594"/>
                </a:lnTo>
                <a:lnTo>
                  <a:pt x="2768" y="590"/>
                </a:lnTo>
                <a:close/>
                <a:moveTo>
                  <a:pt x="3556" y="1666"/>
                </a:moveTo>
                <a:lnTo>
                  <a:pt x="3556" y="1666"/>
                </a:lnTo>
                <a:lnTo>
                  <a:pt x="3562" y="1664"/>
                </a:lnTo>
                <a:lnTo>
                  <a:pt x="3566" y="1656"/>
                </a:lnTo>
                <a:lnTo>
                  <a:pt x="3570" y="1646"/>
                </a:lnTo>
                <a:lnTo>
                  <a:pt x="3572" y="1636"/>
                </a:lnTo>
                <a:lnTo>
                  <a:pt x="3572" y="1626"/>
                </a:lnTo>
                <a:lnTo>
                  <a:pt x="3570" y="1618"/>
                </a:lnTo>
                <a:lnTo>
                  <a:pt x="3568" y="1614"/>
                </a:lnTo>
                <a:lnTo>
                  <a:pt x="3564" y="1614"/>
                </a:lnTo>
                <a:lnTo>
                  <a:pt x="3560" y="1612"/>
                </a:lnTo>
                <a:lnTo>
                  <a:pt x="3554" y="1614"/>
                </a:lnTo>
                <a:lnTo>
                  <a:pt x="3550" y="1616"/>
                </a:lnTo>
                <a:lnTo>
                  <a:pt x="3546" y="1618"/>
                </a:lnTo>
                <a:lnTo>
                  <a:pt x="3540" y="1626"/>
                </a:lnTo>
                <a:lnTo>
                  <a:pt x="3538" y="1634"/>
                </a:lnTo>
                <a:lnTo>
                  <a:pt x="3538" y="1644"/>
                </a:lnTo>
                <a:lnTo>
                  <a:pt x="3540" y="1654"/>
                </a:lnTo>
                <a:lnTo>
                  <a:pt x="3546" y="1660"/>
                </a:lnTo>
                <a:lnTo>
                  <a:pt x="3550" y="1666"/>
                </a:lnTo>
                <a:lnTo>
                  <a:pt x="3556" y="1666"/>
                </a:lnTo>
                <a:close/>
                <a:moveTo>
                  <a:pt x="2980" y="518"/>
                </a:moveTo>
                <a:lnTo>
                  <a:pt x="2980" y="518"/>
                </a:lnTo>
                <a:lnTo>
                  <a:pt x="2998" y="516"/>
                </a:lnTo>
                <a:lnTo>
                  <a:pt x="3008" y="514"/>
                </a:lnTo>
                <a:lnTo>
                  <a:pt x="3014" y="510"/>
                </a:lnTo>
                <a:lnTo>
                  <a:pt x="3014" y="508"/>
                </a:lnTo>
                <a:lnTo>
                  <a:pt x="3014" y="506"/>
                </a:lnTo>
                <a:lnTo>
                  <a:pt x="3010" y="502"/>
                </a:lnTo>
                <a:lnTo>
                  <a:pt x="3000" y="496"/>
                </a:lnTo>
                <a:lnTo>
                  <a:pt x="2988" y="494"/>
                </a:lnTo>
                <a:lnTo>
                  <a:pt x="2972" y="492"/>
                </a:lnTo>
                <a:lnTo>
                  <a:pt x="2938" y="490"/>
                </a:lnTo>
                <a:lnTo>
                  <a:pt x="2912" y="492"/>
                </a:lnTo>
                <a:lnTo>
                  <a:pt x="2902" y="494"/>
                </a:lnTo>
                <a:lnTo>
                  <a:pt x="2894" y="498"/>
                </a:lnTo>
                <a:lnTo>
                  <a:pt x="2890" y="502"/>
                </a:lnTo>
                <a:lnTo>
                  <a:pt x="2888" y="508"/>
                </a:lnTo>
                <a:lnTo>
                  <a:pt x="2890" y="512"/>
                </a:lnTo>
                <a:lnTo>
                  <a:pt x="2896" y="516"/>
                </a:lnTo>
                <a:lnTo>
                  <a:pt x="2904" y="518"/>
                </a:lnTo>
                <a:lnTo>
                  <a:pt x="2914" y="518"/>
                </a:lnTo>
                <a:lnTo>
                  <a:pt x="2944" y="518"/>
                </a:lnTo>
                <a:lnTo>
                  <a:pt x="2980" y="518"/>
                </a:lnTo>
                <a:close/>
                <a:moveTo>
                  <a:pt x="2546" y="696"/>
                </a:moveTo>
                <a:lnTo>
                  <a:pt x="2546" y="696"/>
                </a:lnTo>
                <a:lnTo>
                  <a:pt x="2546" y="700"/>
                </a:lnTo>
                <a:lnTo>
                  <a:pt x="2548" y="704"/>
                </a:lnTo>
                <a:lnTo>
                  <a:pt x="2554" y="708"/>
                </a:lnTo>
                <a:lnTo>
                  <a:pt x="2562" y="710"/>
                </a:lnTo>
                <a:lnTo>
                  <a:pt x="2572" y="710"/>
                </a:lnTo>
                <a:lnTo>
                  <a:pt x="2580" y="708"/>
                </a:lnTo>
                <a:lnTo>
                  <a:pt x="2588" y="704"/>
                </a:lnTo>
                <a:lnTo>
                  <a:pt x="2594" y="700"/>
                </a:lnTo>
                <a:lnTo>
                  <a:pt x="2594" y="698"/>
                </a:lnTo>
                <a:lnTo>
                  <a:pt x="2594" y="694"/>
                </a:lnTo>
                <a:lnTo>
                  <a:pt x="2590" y="690"/>
                </a:lnTo>
                <a:lnTo>
                  <a:pt x="2584" y="684"/>
                </a:lnTo>
                <a:lnTo>
                  <a:pt x="2576" y="680"/>
                </a:lnTo>
                <a:lnTo>
                  <a:pt x="2568" y="678"/>
                </a:lnTo>
                <a:lnTo>
                  <a:pt x="2560" y="678"/>
                </a:lnTo>
                <a:lnTo>
                  <a:pt x="2552" y="680"/>
                </a:lnTo>
                <a:lnTo>
                  <a:pt x="2548" y="686"/>
                </a:lnTo>
                <a:lnTo>
                  <a:pt x="2546" y="696"/>
                </a:lnTo>
                <a:close/>
                <a:moveTo>
                  <a:pt x="2018" y="630"/>
                </a:moveTo>
                <a:lnTo>
                  <a:pt x="2018" y="630"/>
                </a:lnTo>
                <a:lnTo>
                  <a:pt x="1994" y="640"/>
                </a:lnTo>
                <a:lnTo>
                  <a:pt x="1972" y="654"/>
                </a:lnTo>
                <a:lnTo>
                  <a:pt x="1966" y="660"/>
                </a:lnTo>
                <a:lnTo>
                  <a:pt x="1964" y="666"/>
                </a:lnTo>
                <a:lnTo>
                  <a:pt x="1964" y="668"/>
                </a:lnTo>
                <a:lnTo>
                  <a:pt x="1966" y="670"/>
                </a:lnTo>
                <a:lnTo>
                  <a:pt x="1978" y="672"/>
                </a:lnTo>
                <a:lnTo>
                  <a:pt x="1984" y="672"/>
                </a:lnTo>
                <a:lnTo>
                  <a:pt x="1992" y="670"/>
                </a:lnTo>
                <a:lnTo>
                  <a:pt x="2002" y="666"/>
                </a:lnTo>
                <a:lnTo>
                  <a:pt x="2012" y="658"/>
                </a:lnTo>
                <a:lnTo>
                  <a:pt x="2020" y="648"/>
                </a:lnTo>
                <a:lnTo>
                  <a:pt x="2026" y="640"/>
                </a:lnTo>
                <a:lnTo>
                  <a:pt x="2026" y="634"/>
                </a:lnTo>
                <a:lnTo>
                  <a:pt x="2026" y="630"/>
                </a:lnTo>
                <a:lnTo>
                  <a:pt x="2024" y="630"/>
                </a:lnTo>
                <a:lnTo>
                  <a:pt x="2022" y="630"/>
                </a:lnTo>
                <a:lnTo>
                  <a:pt x="2018" y="630"/>
                </a:lnTo>
                <a:close/>
                <a:moveTo>
                  <a:pt x="2144" y="570"/>
                </a:moveTo>
                <a:lnTo>
                  <a:pt x="2144" y="570"/>
                </a:lnTo>
                <a:lnTo>
                  <a:pt x="2144" y="572"/>
                </a:lnTo>
                <a:lnTo>
                  <a:pt x="2148" y="574"/>
                </a:lnTo>
                <a:lnTo>
                  <a:pt x="2162" y="578"/>
                </a:lnTo>
                <a:lnTo>
                  <a:pt x="2182" y="578"/>
                </a:lnTo>
                <a:lnTo>
                  <a:pt x="2190" y="576"/>
                </a:lnTo>
                <a:lnTo>
                  <a:pt x="2198" y="574"/>
                </a:lnTo>
                <a:lnTo>
                  <a:pt x="2200" y="572"/>
                </a:lnTo>
                <a:lnTo>
                  <a:pt x="2200" y="570"/>
                </a:lnTo>
                <a:lnTo>
                  <a:pt x="2198" y="566"/>
                </a:lnTo>
                <a:lnTo>
                  <a:pt x="2190" y="564"/>
                </a:lnTo>
                <a:lnTo>
                  <a:pt x="2182" y="562"/>
                </a:lnTo>
                <a:lnTo>
                  <a:pt x="2170" y="562"/>
                </a:lnTo>
                <a:lnTo>
                  <a:pt x="2160" y="562"/>
                </a:lnTo>
                <a:lnTo>
                  <a:pt x="2150" y="566"/>
                </a:lnTo>
                <a:lnTo>
                  <a:pt x="2144" y="570"/>
                </a:lnTo>
                <a:close/>
                <a:moveTo>
                  <a:pt x="2180" y="496"/>
                </a:moveTo>
                <a:lnTo>
                  <a:pt x="2180" y="496"/>
                </a:lnTo>
                <a:lnTo>
                  <a:pt x="2190" y="496"/>
                </a:lnTo>
                <a:lnTo>
                  <a:pt x="2192" y="494"/>
                </a:lnTo>
                <a:lnTo>
                  <a:pt x="2192" y="492"/>
                </a:lnTo>
                <a:lnTo>
                  <a:pt x="2188" y="486"/>
                </a:lnTo>
                <a:lnTo>
                  <a:pt x="2178" y="476"/>
                </a:lnTo>
                <a:lnTo>
                  <a:pt x="2172" y="470"/>
                </a:lnTo>
                <a:lnTo>
                  <a:pt x="2166" y="468"/>
                </a:lnTo>
                <a:lnTo>
                  <a:pt x="2160" y="468"/>
                </a:lnTo>
                <a:lnTo>
                  <a:pt x="2154" y="468"/>
                </a:lnTo>
                <a:lnTo>
                  <a:pt x="2146" y="472"/>
                </a:lnTo>
                <a:lnTo>
                  <a:pt x="2138" y="476"/>
                </a:lnTo>
                <a:lnTo>
                  <a:pt x="2138" y="478"/>
                </a:lnTo>
                <a:lnTo>
                  <a:pt x="2138" y="482"/>
                </a:lnTo>
                <a:lnTo>
                  <a:pt x="2148" y="488"/>
                </a:lnTo>
                <a:lnTo>
                  <a:pt x="2162" y="494"/>
                </a:lnTo>
                <a:lnTo>
                  <a:pt x="2170" y="496"/>
                </a:lnTo>
                <a:lnTo>
                  <a:pt x="2180" y="496"/>
                </a:lnTo>
                <a:close/>
                <a:moveTo>
                  <a:pt x="2616" y="594"/>
                </a:moveTo>
                <a:lnTo>
                  <a:pt x="2616" y="594"/>
                </a:lnTo>
                <a:lnTo>
                  <a:pt x="2606" y="592"/>
                </a:lnTo>
                <a:lnTo>
                  <a:pt x="2600" y="588"/>
                </a:lnTo>
                <a:lnTo>
                  <a:pt x="2588" y="580"/>
                </a:lnTo>
                <a:lnTo>
                  <a:pt x="2584" y="578"/>
                </a:lnTo>
                <a:lnTo>
                  <a:pt x="2578" y="576"/>
                </a:lnTo>
                <a:lnTo>
                  <a:pt x="2572" y="576"/>
                </a:lnTo>
                <a:lnTo>
                  <a:pt x="2562" y="580"/>
                </a:lnTo>
                <a:lnTo>
                  <a:pt x="2556" y="584"/>
                </a:lnTo>
                <a:lnTo>
                  <a:pt x="2554" y="588"/>
                </a:lnTo>
                <a:lnTo>
                  <a:pt x="2556" y="592"/>
                </a:lnTo>
                <a:lnTo>
                  <a:pt x="2562" y="602"/>
                </a:lnTo>
                <a:lnTo>
                  <a:pt x="2566" y="606"/>
                </a:lnTo>
                <a:lnTo>
                  <a:pt x="2570" y="608"/>
                </a:lnTo>
                <a:lnTo>
                  <a:pt x="2582" y="608"/>
                </a:lnTo>
                <a:lnTo>
                  <a:pt x="2594" y="608"/>
                </a:lnTo>
                <a:lnTo>
                  <a:pt x="2606" y="606"/>
                </a:lnTo>
                <a:lnTo>
                  <a:pt x="2616" y="602"/>
                </a:lnTo>
                <a:lnTo>
                  <a:pt x="2624" y="600"/>
                </a:lnTo>
                <a:lnTo>
                  <a:pt x="2624" y="598"/>
                </a:lnTo>
                <a:lnTo>
                  <a:pt x="2624" y="596"/>
                </a:lnTo>
                <a:lnTo>
                  <a:pt x="2616" y="594"/>
                </a:lnTo>
                <a:close/>
                <a:moveTo>
                  <a:pt x="2638" y="612"/>
                </a:moveTo>
                <a:lnTo>
                  <a:pt x="2638" y="612"/>
                </a:lnTo>
                <a:lnTo>
                  <a:pt x="2630" y="610"/>
                </a:lnTo>
                <a:lnTo>
                  <a:pt x="2620" y="610"/>
                </a:lnTo>
                <a:lnTo>
                  <a:pt x="2592" y="614"/>
                </a:lnTo>
                <a:lnTo>
                  <a:pt x="2578" y="616"/>
                </a:lnTo>
                <a:lnTo>
                  <a:pt x="2568" y="620"/>
                </a:lnTo>
                <a:lnTo>
                  <a:pt x="2564" y="622"/>
                </a:lnTo>
                <a:lnTo>
                  <a:pt x="2562" y="624"/>
                </a:lnTo>
                <a:lnTo>
                  <a:pt x="2564" y="626"/>
                </a:lnTo>
                <a:lnTo>
                  <a:pt x="2570" y="628"/>
                </a:lnTo>
                <a:lnTo>
                  <a:pt x="2582" y="628"/>
                </a:lnTo>
                <a:lnTo>
                  <a:pt x="2610" y="624"/>
                </a:lnTo>
                <a:lnTo>
                  <a:pt x="2634" y="618"/>
                </a:lnTo>
                <a:lnTo>
                  <a:pt x="2638" y="616"/>
                </a:lnTo>
                <a:lnTo>
                  <a:pt x="2640" y="614"/>
                </a:lnTo>
                <a:lnTo>
                  <a:pt x="2638" y="612"/>
                </a:lnTo>
                <a:close/>
                <a:moveTo>
                  <a:pt x="2590" y="642"/>
                </a:moveTo>
                <a:lnTo>
                  <a:pt x="2590" y="642"/>
                </a:lnTo>
                <a:lnTo>
                  <a:pt x="2596" y="642"/>
                </a:lnTo>
                <a:lnTo>
                  <a:pt x="2604" y="642"/>
                </a:lnTo>
                <a:lnTo>
                  <a:pt x="2624" y="638"/>
                </a:lnTo>
                <a:lnTo>
                  <a:pt x="2640" y="632"/>
                </a:lnTo>
                <a:lnTo>
                  <a:pt x="2642" y="630"/>
                </a:lnTo>
                <a:lnTo>
                  <a:pt x="2642" y="628"/>
                </a:lnTo>
                <a:lnTo>
                  <a:pt x="2636" y="628"/>
                </a:lnTo>
                <a:lnTo>
                  <a:pt x="2628" y="628"/>
                </a:lnTo>
                <a:lnTo>
                  <a:pt x="2606" y="632"/>
                </a:lnTo>
                <a:lnTo>
                  <a:pt x="2590" y="636"/>
                </a:lnTo>
                <a:lnTo>
                  <a:pt x="2588" y="640"/>
                </a:lnTo>
                <a:lnTo>
                  <a:pt x="2590" y="642"/>
                </a:lnTo>
                <a:close/>
                <a:moveTo>
                  <a:pt x="2610" y="654"/>
                </a:moveTo>
                <a:lnTo>
                  <a:pt x="2610" y="654"/>
                </a:lnTo>
                <a:lnTo>
                  <a:pt x="2616" y="654"/>
                </a:lnTo>
                <a:lnTo>
                  <a:pt x="2622" y="652"/>
                </a:lnTo>
                <a:lnTo>
                  <a:pt x="2638" y="646"/>
                </a:lnTo>
                <a:lnTo>
                  <a:pt x="2650" y="640"/>
                </a:lnTo>
                <a:lnTo>
                  <a:pt x="2654" y="636"/>
                </a:lnTo>
                <a:lnTo>
                  <a:pt x="2652" y="636"/>
                </a:lnTo>
                <a:lnTo>
                  <a:pt x="2642" y="636"/>
                </a:lnTo>
                <a:lnTo>
                  <a:pt x="2624" y="642"/>
                </a:lnTo>
                <a:lnTo>
                  <a:pt x="2610" y="648"/>
                </a:lnTo>
                <a:lnTo>
                  <a:pt x="2608" y="652"/>
                </a:lnTo>
                <a:lnTo>
                  <a:pt x="2610" y="654"/>
                </a:lnTo>
                <a:close/>
                <a:moveTo>
                  <a:pt x="3342" y="390"/>
                </a:moveTo>
                <a:lnTo>
                  <a:pt x="3342" y="390"/>
                </a:lnTo>
                <a:lnTo>
                  <a:pt x="3342" y="386"/>
                </a:lnTo>
                <a:lnTo>
                  <a:pt x="3338" y="386"/>
                </a:lnTo>
                <a:lnTo>
                  <a:pt x="3324" y="386"/>
                </a:lnTo>
                <a:lnTo>
                  <a:pt x="3306" y="392"/>
                </a:lnTo>
                <a:lnTo>
                  <a:pt x="3298" y="396"/>
                </a:lnTo>
                <a:lnTo>
                  <a:pt x="3290" y="400"/>
                </a:lnTo>
                <a:lnTo>
                  <a:pt x="3288" y="404"/>
                </a:lnTo>
                <a:lnTo>
                  <a:pt x="3292" y="404"/>
                </a:lnTo>
                <a:lnTo>
                  <a:pt x="3308" y="402"/>
                </a:lnTo>
                <a:lnTo>
                  <a:pt x="3330" y="398"/>
                </a:lnTo>
                <a:lnTo>
                  <a:pt x="3338" y="394"/>
                </a:lnTo>
                <a:lnTo>
                  <a:pt x="3342" y="390"/>
                </a:lnTo>
                <a:close/>
                <a:moveTo>
                  <a:pt x="3480" y="2214"/>
                </a:moveTo>
                <a:lnTo>
                  <a:pt x="3480" y="2214"/>
                </a:lnTo>
                <a:lnTo>
                  <a:pt x="3504" y="2224"/>
                </a:lnTo>
                <a:lnTo>
                  <a:pt x="3514" y="2226"/>
                </a:lnTo>
                <a:lnTo>
                  <a:pt x="3518" y="2226"/>
                </a:lnTo>
                <a:lnTo>
                  <a:pt x="3520" y="2226"/>
                </a:lnTo>
                <a:lnTo>
                  <a:pt x="3522" y="2222"/>
                </a:lnTo>
                <a:lnTo>
                  <a:pt x="3522" y="2218"/>
                </a:lnTo>
                <a:lnTo>
                  <a:pt x="3516" y="2210"/>
                </a:lnTo>
                <a:lnTo>
                  <a:pt x="3506" y="2196"/>
                </a:lnTo>
                <a:lnTo>
                  <a:pt x="3498" y="2194"/>
                </a:lnTo>
                <a:lnTo>
                  <a:pt x="3486" y="2194"/>
                </a:lnTo>
                <a:lnTo>
                  <a:pt x="3474" y="2196"/>
                </a:lnTo>
                <a:lnTo>
                  <a:pt x="3470" y="2198"/>
                </a:lnTo>
                <a:lnTo>
                  <a:pt x="3466" y="2202"/>
                </a:lnTo>
                <a:lnTo>
                  <a:pt x="3466" y="2204"/>
                </a:lnTo>
                <a:lnTo>
                  <a:pt x="3466" y="2208"/>
                </a:lnTo>
                <a:lnTo>
                  <a:pt x="3480" y="2214"/>
                </a:lnTo>
                <a:close/>
                <a:moveTo>
                  <a:pt x="3576" y="2034"/>
                </a:moveTo>
                <a:lnTo>
                  <a:pt x="3576" y="2034"/>
                </a:lnTo>
                <a:lnTo>
                  <a:pt x="3580" y="2032"/>
                </a:lnTo>
                <a:lnTo>
                  <a:pt x="3582" y="2028"/>
                </a:lnTo>
                <a:lnTo>
                  <a:pt x="3586" y="2010"/>
                </a:lnTo>
                <a:lnTo>
                  <a:pt x="3588" y="2002"/>
                </a:lnTo>
                <a:lnTo>
                  <a:pt x="3588" y="1998"/>
                </a:lnTo>
                <a:lnTo>
                  <a:pt x="3582" y="1992"/>
                </a:lnTo>
                <a:lnTo>
                  <a:pt x="3578" y="1988"/>
                </a:lnTo>
                <a:lnTo>
                  <a:pt x="3576" y="1988"/>
                </a:lnTo>
                <a:lnTo>
                  <a:pt x="3574" y="1996"/>
                </a:lnTo>
                <a:lnTo>
                  <a:pt x="3570" y="2006"/>
                </a:lnTo>
                <a:lnTo>
                  <a:pt x="3568" y="2006"/>
                </a:lnTo>
                <a:lnTo>
                  <a:pt x="3568" y="2002"/>
                </a:lnTo>
                <a:lnTo>
                  <a:pt x="3568" y="1994"/>
                </a:lnTo>
                <a:lnTo>
                  <a:pt x="3568" y="1992"/>
                </a:lnTo>
                <a:lnTo>
                  <a:pt x="3566" y="1992"/>
                </a:lnTo>
                <a:lnTo>
                  <a:pt x="3566" y="1994"/>
                </a:lnTo>
                <a:lnTo>
                  <a:pt x="3566" y="1996"/>
                </a:lnTo>
                <a:lnTo>
                  <a:pt x="3566" y="2000"/>
                </a:lnTo>
                <a:lnTo>
                  <a:pt x="3566" y="2004"/>
                </a:lnTo>
                <a:lnTo>
                  <a:pt x="3564" y="2008"/>
                </a:lnTo>
                <a:lnTo>
                  <a:pt x="3560" y="2010"/>
                </a:lnTo>
                <a:lnTo>
                  <a:pt x="3558" y="2014"/>
                </a:lnTo>
                <a:lnTo>
                  <a:pt x="3554" y="2018"/>
                </a:lnTo>
                <a:lnTo>
                  <a:pt x="3546" y="2028"/>
                </a:lnTo>
                <a:lnTo>
                  <a:pt x="3546" y="2030"/>
                </a:lnTo>
                <a:lnTo>
                  <a:pt x="3546" y="2034"/>
                </a:lnTo>
                <a:lnTo>
                  <a:pt x="3548" y="2036"/>
                </a:lnTo>
                <a:lnTo>
                  <a:pt x="3550" y="2034"/>
                </a:lnTo>
                <a:lnTo>
                  <a:pt x="3558" y="2024"/>
                </a:lnTo>
                <a:lnTo>
                  <a:pt x="3564" y="2018"/>
                </a:lnTo>
                <a:lnTo>
                  <a:pt x="3564" y="2020"/>
                </a:lnTo>
                <a:lnTo>
                  <a:pt x="3562" y="2026"/>
                </a:lnTo>
                <a:lnTo>
                  <a:pt x="3556" y="2036"/>
                </a:lnTo>
                <a:lnTo>
                  <a:pt x="3562" y="2034"/>
                </a:lnTo>
                <a:lnTo>
                  <a:pt x="3566" y="2032"/>
                </a:lnTo>
                <a:lnTo>
                  <a:pt x="3568" y="2030"/>
                </a:lnTo>
                <a:lnTo>
                  <a:pt x="3572" y="2024"/>
                </a:lnTo>
                <a:lnTo>
                  <a:pt x="3574" y="2016"/>
                </a:lnTo>
                <a:lnTo>
                  <a:pt x="3578" y="2012"/>
                </a:lnTo>
                <a:lnTo>
                  <a:pt x="3580" y="2012"/>
                </a:lnTo>
                <a:lnTo>
                  <a:pt x="3580" y="2016"/>
                </a:lnTo>
                <a:lnTo>
                  <a:pt x="3578" y="2024"/>
                </a:lnTo>
                <a:lnTo>
                  <a:pt x="3576" y="2032"/>
                </a:lnTo>
                <a:lnTo>
                  <a:pt x="3576" y="2034"/>
                </a:lnTo>
                <a:close/>
                <a:moveTo>
                  <a:pt x="3596" y="2016"/>
                </a:moveTo>
                <a:lnTo>
                  <a:pt x="3596" y="2016"/>
                </a:lnTo>
                <a:lnTo>
                  <a:pt x="3600" y="2012"/>
                </a:lnTo>
                <a:lnTo>
                  <a:pt x="3600" y="2004"/>
                </a:lnTo>
                <a:lnTo>
                  <a:pt x="3600" y="2000"/>
                </a:lnTo>
                <a:lnTo>
                  <a:pt x="3600" y="1998"/>
                </a:lnTo>
                <a:lnTo>
                  <a:pt x="3598" y="1998"/>
                </a:lnTo>
                <a:lnTo>
                  <a:pt x="3594" y="2000"/>
                </a:lnTo>
                <a:lnTo>
                  <a:pt x="3594" y="2004"/>
                </a:lnTo>
                <a:lnTo>
                  <a:pt x="3590" y="2016"/>
                </a:lnTo>
                <a:lnTo>
                  <a:pt x="3588" y="2018"/>
                </a:lnTo>
                <a:lnTo>
                  <a:pt x="3590" y="2018"/>
                </a:lnTo>
                <a:lnTo>
                  <a:pt x="3596" y="2016"/>
                </a:lnTo>
                <a:close/>
                <a:moveTo>
                  <a:pt x="3554" y="2010"/>
                </a:moveTo>
                <a:lnTo>
                  <a:pt x="3554" y="2010"/>
                </a:lnTo>
                <a:lnTo>
                  <a:pt x="3558" y="2004"/>
                </a:lnTo>
                <a:lnTo>
                  <a:pt x="3560" y="2000"/>
                </a:lnTo>
                <a:lnTo>
                  <a:pt x="3560" y="1998"/>
                </a:lnTo>
                <a:lnTo>
                  <a:pt x="3558" y="1998"/>
                </a:lnTo>
                <a:lnTo>
                  <a:pt x="3556" y="2002"/>
                </a:lnTo>
                <a:lnTo>
                  <a:pt x="3550" y="2002"/>
                </a:lnTo>
                <a:lnTo>
                  <a:pt x="3544" y="2004"/>
                </a:lnTo>
                <a:lnTo>
                  <a:pt x="3542" y="2006"/>
                </a:lnTo>
                <a:lnTo>
                  <a:pt x="3542" y="2010"/>
                </a:lnTo>
                <a:lnTo>
                  <a:pt x="3542" y="2014"/>
                </a:lnTo>
                <a:lnTo>
                  <a:pt x="3544" y="2014"/>
                </a:lnTo>
                <a:lnTo>
                  <a:pt x="3554" y="2010"/>
                </a:lnTo>
                <a:close/>
                <a:moveTo>
                  <a:pt x="4022" y="1754"/>
                </a:moveTo>
                <a:lnTo>
                  <a:pt x="4022" y="1754"/>
                </a:lnTo>
                <a:lnTo>
                  <a:pt x="4028" y="1754"/>
                </a:lnTo>
                <a:lnTo>
                  <a:pt x="4036" y="1748"/>
                </a:lnTo>
                <a:lnTo>
                  <a:pt x="4038" y="1744"/>
                </a:lnTo>
                <a:lnTo>
                  <a:pt x="4038" y="1740"/>
                </a:lnTo>
                <a:lnTo>
                  <a:pt x="4038" y="1736"/>
                </a:lnTo>
                <a:lnTo>
                  <a:pt x="4034" y="1734"/>
                </a:lnTo>
                <a:lnTo>
                  <a:pt x="4030" y="1732"/>
                </a:lnTo>
                <a:lnTo>
                  <a:pt x="4026" y="1734"/>
                </a:lnTo>
                <a:lnTo>
                  <a:pt x="4022" y="1736"/>
                </a:lnTo>
                <a:lnTo>
                  <a:pt x="4020" y="1740"/>
                </a:lnTo>
                <a:lnTo>
                  <a:pt x="4018" y="1746"/>
                </a:lnTo>
                <a:lnTo>
                  <a:pt x="4016" y="1750"/>
                </a:lnTo>
                <a:lnTo>
                  <a:pt x="4018" y="1754"/>
                </a:lnTo>
                <a:lnTo>
                  <a:pt x="4022" y="1754"/>
                </a:lnTo>
                <a:close/>
                <a:moveTo>
                  <a:pt x="4738" y="4884"/>
                </a:moveTo>
                <a:lnTo>
                  <a:pt x="4738" y="4884"/>
                </a:lnTo>
                <a:lnTo>
                  <a:pt x="4736" y="4888"/>
                </a:lnTo>
                <a:lnTo>
                  <a:pt x="4738" y="4892"/>
                </a:lnTo>
                <a:lnTo>
                  <a:pt x="4742" y="4896"/>
                </a:lnTo>
                <a:lnTo>
                  <a:pt x="4746" y="4896"/>
                </a:lnTo>
                <a:lnTo>
                  <a:pt x="4746" y="4894"/>
                </a:lnTo>
                <a:lnTo>
                  <a:pt x="4746" y="4890"/>
                </a:lnTo>
                <a:lnTo>
                  <a:pt x="4742" y="4884"/>
                </a:lnTo>
                <a:lnTo>
                  <a:pt x="4740" y="4884"/>
                </a:lnTo>
                <a:lnTo>
                  <a:pt x="4738" y="4884"/>
                </a:lnTo>
                <a:close/>
                <a:moveTo>
                  <a:pt x="4752" y="4972"/>
                </a:moveTo>
                <a:lnTo>
                  <a:pt x="4752" y="4972"/>
                </a:lnTo>
                <a:lnTo>
                  <a:pt x="4754" y="4968"/>
                </a:lnTo>
                <a:lnTo>
                  <a:pt x="4756" y="4962"/>
                </a:lnTo>
                <a:lnTo>
                  <a:pt x="4754" y="4958"/>
                </a:lnTo>
                <a:lnTo>
                  <a:pt x="4752" y="4958"/>
                </a:lnTo>
                <a:lnTo>
                  <a:pt x="4750" y="4958"/>
                </a:lnTo>
                <a:lnTo>
                  <a:pt x="4748" y="4960"/>
                </a:lnTo>
                <a:lnTo>
                  <a:pt x="4746" y="4964"/>
                </a:lnTo>
                <a:lnTo>
                  <a:pt x="4744" y="4968"/>
                </a:lnTo>
                <a:lnTo>
                  <a:pt x="4748" y="4972"/>
                </a:lnTo>
                <a:lnTo>
                  <a:pt x="4752" y="4972"/>
                </a:lnTo>
                <a:close/>
                <a:moveTo>
                  <a:pt x="4742" y="4980"/>
                </a:moveTo>
                <a:lnTo>
                  <a:pt x="4742" y="4980"/>
                </a:lnTo>
                <a:lnTo>
                  <a:pt x="4744" y="4978"/>
                </a:lnTo>
                <a:lnTo>
                  <a:pt x="4746" y="4976"/>
                </a:lnTo>
                <a:lnTo>
                  <a:pt x="4742" y="4966"/>
                </a:lnTo>
                <a:lnTo>
                  <a:pt x="4740" y="4962"/>
                </a:lnTo>
                <a:lnTo>
                  <a:pt x="4740" y="4964"/>
                </a:lnTo>
                <a:lnTo>
                  <a:pt x="4740" y="4970"/>
                </a:lnTo>
                <a:lnTo>
                  <a:pt x="4738" y="4974"/>
                </a:lnTo>
                <a:lnTo>
                  <a:pt x="4738" y="4976"/>
                </a:lnTo>
                <a:lnTo>
                  <a:pt x="4738" y="4980"/>
                </a:lnTo>
                <a:lnTo>
                  <a:pt x="4742" y="4980"/>
                </a:lnTo>
                <a:close/>
                <a:moveTo>
                  <a:pt x="4710" y="4996"/>
                </a:moveTo>
                <a:lnTo>
                  <a:pt x="4710" y="4996"/>
                </a:lnTo>
                <a:lnTo>
                  <a:pt x="4706" y="5000"/>
                </a:lnTo>
                <a:lnTo>
                  <a:pt x="4702" y="5006"/>
                </a:lnTo>
                <a:lnTo>
                  <a:pt x="4702" y="5010"/>
                </a:lnTo>
                <a:lnTo>
                  <a:pt x="4702" y="5012"/>
                </a:lnTo>
                <a:lnTo>
                  <a:pt x="4704" y="5012"/>
                </a:lnTo>
                <a:lnTo>
                  <a:pt x="4706" y="5008"/>
                </a:lnTo>
                <a:lnTo>
                  <a:pt x="4710" y="5002"/>
                </a:lnTo>
                <a:lnTo>
                  <a:pt x="4710" y="4998"/>
                </a:lnTo>
                <a:lnTo>
                  <a:pt x="4710" y="4996"/>
                </a:lnTo>
                <a:close/>
                <a:moveTo>
                  <a:pt x="4722" y="5018"/>
                </a:moveTo>
                <a:lnTo>
                  <a:pt x="4722" y="5018"/>
                </a:lnTo>
                <a:lnTo>
                  <a:pt x="4720" y="5018"/>
                </a:lnTo>
                <a:lnTo>
                  <a:pt x="4716" y="5020"/>
                </a:lnTo>
                <a:lnTo>
                  <a:pt x="4714" y="5024"/>
                </a:lnTo>
                <a:lnTo>
                  <a:pt x="4714" y="5026"/>
                </a:lnTo>
                <a:lnTo>
                  <a:pt x="4714" y="5028"/>
                </a:lnTo>
                <a:lnTo>
                  <a:pt x="4718" y="5026"/>
                </a:lnTo>
                <a:lnTo>
                  <a:pt x="4720" y="5024"/>
                </a:lnTo>
                <a:lnTo>
                  <a:pt x="4722" y="5022"/>
                </a:lnTo>
                <a:lnTo>
                  <a:pt x="4722" y="5018"/>
                </a:lnTo>
                <a:close/>
                <a:moveTo>
                  <a:pt x="4720" y="5008"/>
                </a:moveTo>
                <a:lnTo>
                  <a:pt x="4720" y="5008"/>
                </a:lnTo>
                <a:lnTo>
                  <a:pt x="4716" y="5008"/>
                </a:lnTo>
                <a:lnTo>
                  <a:pt x="4714" y="5012"/>
                </a:lnTo>
                <a:lnTo>
                  <a:pt x="4712" y="5014"/>
                </a:lnTo>
                <a:lnTo>
                  <a:pt x="4714" y="5016"/>
                </a:lnTo>
                <a:lnTo>
                  <a:pt x="4716" y="5014"/>
                </a:lnTo>
                <a:lnTo>
                  <a:pt x="4718" y="5012"/>
                </a:lnTo>
                <a:lnTo>
                  <a:pt x="4720" y="5010"/>
                </a:lnTo>
                <a:lnTo>
                  <a:pt x="4720" y="5008"/>
                </a:lnTo>
                <a:close/>
                <a:moveTo>
                  <a:pt x="4746" y="4952"/>
                </a:moveTo>
                <a:lnTo>
                  <a:pt x="4746" y="4952"/>
                </a:lnTo>
                <a:lnTo>
                  <a:pt x="4746" y="4954"/>
                </a:lnTo>
                <a:lnTo>
                  <a:pt x="4748" y="4954"/>
                </a:lnTo>
                <a:lnTo>
                  <a:pt x="4752" y="4952"/>
                </a:lnTo>
                <a:lnTo>
                  <a:pt x="4754" y="4950"/>
                </a:lnTo>
                <a:lnTo>
                  <a:pt x="4756" y="4948"/>
                </a:lnTo>
                <a:lnTo>
                  <a:pt x="4754" y="4946"/>
                </a:lnTo>
                <a:lnTo>
                  <a:pt x="4752" y="4948"/>
                </a:lnTo>
                <a:lnTo>
                  <a:pt x="4748" y="4950"/>
                </a:lnTo>
                <a:lnTo>
                  <a:pt x="4746" y="4952"/>
                </a:lnTo>
                <a:close/>
                <a:moveTo>
                  <a:pt x="6938" y="500"/>
                </a:moveTo>
                <a:lnTo>
                  <a:pt x="6938" y="500"/>
                </a:lnTo>
                <a:lnTo>
                  <a:pt x="6940" y="502"/>
                </a:lnTo>
                <a:lnTo>
                  <a:pt x="6942" y="504"/>
                </a:lnTo>
                <a:lnTo>
                  <a:pt x="6942" y="508"/>
                </a:lnTo>
                <a:lnTo>
                  <a:pt x="6944" y="510"/>
                </a:lnTo>
                <a:lnTo>
                  <a:pt x="6946" y="510"/>
                </a:lnTo>
                <a:lnTo>
                  <a:pt x="6958" y="506"/>
                </a:lnTo>
                <a:lnTo>
                  <a:pt x="6974" y="504"/>
                </a:lnTo>
                <a:lnTo>
                  <a:pt x="6990" y="502"/>
                </a:lnTo>
                <a:lnTo>
                  <a:pt x="6996" y="502"/>
                </a:lnTo>
                <a:lnTo>
                  <a:pt x="7000" y="500"/>
                </a:lnTo>
                <a:lnTo>
                  <a:pt x="7002" y="496"/>
                </a:lnTo>
                <a:lnTo>
                  <a:pt x="7002" y="490"/>
                </a:lnTo>
                <a:lnTo>
                  <a:pt x="7000" y="484"/>
                </a:lnTo>
                <a:lnTo>
                  <a:pt x="6996" y="480"/>
                </a:lnTo>
                <a:lnTo>
                  <a:pt x="6992" y="476"/>
                </a:lnTo>
                <a:lnTo>
                  <a:pt x="6984" y="474"/>
                </a:lnTo>
                <a:lnTo>
                  <a:pt x="6968" y="474"/>
                </a:lnTo>
                <a:lnTo>
                  <a:pt x="6950" y="478"/>
                </a:lnTo>
                <a:lnTo>
                  <a:pt x="6934" y="482"/>
                </a:lnTo>
                <a:lnTo>
                  <a:pt x="6924" y="486"/>
                </a:lnTo>
                <a:lnTo>
                  <a:pt x="6922" y="488"/>
                </a:lnTo>
                <a:lnTo>
                  <a:pt x="6924" y="490"/>
                </a:lnTo>
                <a:lnTo>
                  <a:pt x="6938" y="500"/>
                </a:lnTo>
                <a:close/>
                <a:moveTo>
                  <a:pt x="7100" y="536"/>
                </a:moveTo>
                <a:lnTo>
                  <a:pt x="7100" y="536"/>
                </a:lnTo>
                <a:lnTo>
                  <a:pt x="7092" y="534"/>
                </a:lnTo>
                <a:lnTo>
                  <a:pt x="7086" y="534"/>
                </a:lnTo>
                <a:lnTo>
                  <a:pt x="7078" y="536"/>
                </a:lnTo>
                <a:lnTo>
                  <a:pt x="7072" y="538"/>
                </a:lnTo>
                <a:lnTo>
                  <a:pt x="7066" y="538"/>
                </a:lnTo>
                <a:lnTo>
                  <a:pt x="7058" y="536"/>
                </a:lnTo>
                <a:lnTo>
                  <a:pt x="7048" y="530"/>
                </a:lnTo>
                <a:lnTo>
                  <a:pt x="7040" y="526"/>
                </a:lnTo>
                <a:lnTo>
                  <a:pt x="7038" y="520"/>
                </a:lnTo>
                <a:lnTo>
                  <a:pt x="7040" y="518"/>
                </a:lnTo>
                <a:lnTo>
                  <a:pt x="7046" y="514"/>
                </a:lnTo>
                <a:lnTo>
                  <a:pt x="7054" y="510"/>
                </a:lnTo>
                <a:lnTo>
                  <a:pt x="7054" y="508"/>
                </a:lnTo>
                <a:lnTo>
                  <a:pt x="7050" y="506"/>
                </a:lnTo>
                <a:lnTo>
                  <a:pt x="7038" y="504"/>
                </a:lnTo>
                <a:lnTo>
                  <a:pt x="7020" y="504"/>
                </a:lnTo>
                <a:lnTo>
                  <a:pt x="7000" y="506"/>
                </a:lnTo>
                <a:lnTo>
                  <a:pt x="6980" y="508"/>
                </a:lnTo>
                <a:lnTo>
                  <a:pt x="6964" y="512"/>
                </a:lnTo>
                <a:lnTo>
                  <a:pt x="6958" y="514"/>
                </a:lnTo>
                <a:lnTo>
                  <a:pt x="6954" y="516"/>
                </a:lnTo>
                <a:lnTo>
                  <a:pt x="6954" y="518"/>
                </a:lnTo>
                <a:lnTo>
                  <a:pt x="6956" y="522"/>
                </a:lnTo>
                <a:lnTo>
                  <a:pt x="6960" y="526"/>
                </a:lnTo>
                <a:lnTo>
                  <a:pt x="6970" y="528"/>
                </a:lnTo>
                <a:lnTo>
                  <a:pt x="6976" y="532"/>
                </a:lnTo>
                <a:lnTo>
                  <a:pt x="6976" y="534"/>
                </a:lnTo>
                <a:lnTo>
                  <a:pt x="6976" y="536"/>
                </a:lnTo>
                <a:lnTo>
                  <a:pt x="6970" y="542"/>
                </a:lnTo>
                <a:lnTo>
                  <a:pt x="6956" y="554"/>
                </a:lnTo>
                <a:lnTo>
                  <a:pt x="6950" y="560"/>
                </a:lnTo>
                <a:lnTo>
                  <a:pt x="6946" y="564"/>
                </a:lnTo>
                <a:lnTo>
                  <a:pt x="6948" y="566"/>
                </a:lnTo>
                <a:lnTo>
                  <a:pt x="6954" y="568"/>
                </a:lnTo>
                <a:lnTo>
                  <a:pt x="6972" y="566"/>
                </a:lnTo>
                <a:lnTo>
                  <a:pt x="6998" y="564"/>
                </a:lnTo>
                <a:lnTo>
                  <a:pt x="7010" y="564"/>
                </a:lnTo>
                <a:lnTo>
                  <a:pt x="7012" y="566"/>
                </a:lnTo>
                <a:lnTo>
                  <a:pt x="7014" y="568"/>
                </a:lnTo>
                <a:lnTo>
                  <a:pt x="7014" y="572"/>
                </a:lnTo>
                <a:lnTo>
                  <a:pt x="7012" y="578"/>
                </a:lnTo>
                <a:lnTo>
                  <a:pt x="7010" y="582"/>
                </a:lnTo>
                <a:lnTo>
                  <a:pt x="7010" y="584"/>
                </a:lnTo>
                <a:lnTo>
                  <a:pt x="7012" y="584"/>
                </a:lnTo>
                <a:lnTo>
                  <a:pt x="7020" y="582"/>
                </a:lnTo>
                <a:lnTo>
                  <a:pt x="7034" y="578"/>
                </a:lnTo>
                <a:lnTo>
                  <a:pt x="7062" y="566"/>
                </a:lnTo>
                <a:lnTo>
                  <a:pt x="7088" y="556"/>
                </a:lnTo>
                <a:lnTo>
                  <a:pt x="7096" y="550"/>
                </a:lnTo>
                <a:lnTo>
                  <a:pt x="7102" y="546"/>
                </a:lnTo>
                <a:lnTo>
                  <a:pt x="7104" y="544"/>
                </a:lnTo>
                <a:lnTo>
                  <a:pt x="7104" y="540"/>
                </a:lnTo>
                <a:lnTo>
                  <a:pt x="7102" y="538"/>
                </a:lnTo>
                <a:lnTo>
                  <a:pt x="7100" y="536"/>
                </a:lnTo>
                <a:close/>
                <a:moveTo>
                  <a:pt x="13128" y="7142"/>
                </a:moveTo>
                <a:lnTo>
                  <a:pt x="13128" y="7142"/>
                </a:lnTo>
                <a:lnTo>
                  <a:pt x="13130" y="7134"/>
                </a:lnTo>
                <a:lnTo>
                  <a:pt x="13130" y="7128"/>
                </a:lnTo>
                <a:lnTo>
                  <a:pt x="13130" y="7124"/>
                </a:lnTo>
                <a:lnTo>
                  <a:pt x="13126" y="7122"/>
                </a:lnTo>
                <a:lnTo>
                  <a:pt x="13120" y="7120"/>
                </a:lnTo>
                <a:lnTo>
                  <a:pt x="13114" y="7122"/>
                </a:lnTo>
                <a:lnTo>
                  <a:pt x="13104" y="7126"/>
                </a:lnTo>
                <a:lnTo>
                  <a:pt x="13096" y="7134"/>
                </a:lnTo>
                <a:lnTo>
                  <a:pt x="13088" y="7140"/>
                </a:lnTo>
                <a:lnTo>
                  <a:pt x="13084" y="7140"/>
                </a:lnTo>
                <a:lnTo>
                  <a:pt x="13082" y="7138"/>
                </a:lnTo>
                <a:lnTo>
                  <a:pt x="13080" y="7132"/>
                </a:lnTo>
                <a:lnTo>
                  <a:pt x="13082" y="7120"/>
                </a:lnTo>
                <a:lnTo>
                  <a:pt x="13080" y="7116"/>
                </a:lnTo>
                <a:lnTo>
                  <a:pt x="13078" y="7112"/>
                </a:lnTo>
                <a:lnTo>
                  <a:pt x="13072" y="7112"/>
                </a:lnTo>
                <a:lnTo>
                  <a:pt x="13068" y="7110"/>
                </a:lnTo>
                <a:lnTo>
                  <a:pt x="13070" y="7106"/>
                </a:lnTo>
                <a:lnTo>
                  <a:pt x="13074" y="7102"/>
                </a:lnTo>
                <a:lnTo>
                  <a:pt x="13078" y="7100"/>
                </a:lnTo>
                <a:lnTo>
                  <a:pt x="13078" y="7098"/>
                </a:lnTo>
                <a:lnTo>
                  <a:pt x="13078" y="7096"/>
                </a:lnTo>
                <a:lnTo>
                  <a:pt x="13076" y="7094"/>
                </a:lnTo>
                <a:lnTo>
                  <a:pt x="13072" y="7094"/>
                </a:lnTo>
                <a:lnTo>
                  <a:pt x="13066" y="7096"/>
                </a:lnTo>
                <a:lnTo>
                  <a:pt x="13058" y="7100"/>
                </a:lnTo>
                <a:lnTo>
                  <a:pt x="13050" y="7106"/>
                </a:lnTo>
                <a:lnTo>
                  <a:pt x="13046" y="7114"/>
                </a:lnTo>
                <a:lnTo>
                  <a:pt x="13044" y="7120"/>
                </a:lnTo>
                <a:lnTo>
                  <a:pt x="13044" y="7136"/>
                </a:lnTo>
                <a:lnTo>
                  <a:pt x="13044" y="7142"/>
                </a:lnTo>
                <a:lnTo>
                  <a:pt x="13042" y="7150"/>
                </a:lnTo>
                <a:lnTo>
                  <a:pt x="13036" y="7156"/>
                </a:lnTo>
                <a:lnTo>
                  <a:pt x="13028" y="7160"/>
                </a:lnTo>
                <a:lnTo>
                  <a:pt x="13022" y="7164"/>
                </a:lnTo>
                <a:lnTo>
                  <a:pt x="13016" y="7174"/>
                </a:lnTo>
                <a:lnTo>
                  <a:pt x="13006" y="7196"/>
                </a:lnTo>
                <a:lnTo>
                  <a:pt x="12994" y="7220"/>
                </a:lnTo>
                <a:lnTo>
                  <a:pt x="12988" y="7228"/>
                </a:lnTo>
                <a:lnTo>
                  <a:pt x="12982" y="7236"/>
                </a:lnTo>
                <a:lnTo>
                  <a:pt x="12968" y="7246"/>
                </a:lnTo>
                <a:lnTo>
                  <a:pt x="12956" y="7258"/>
                </a:lnTo>
                <a:lnTo>
                  <a:pt x="12946" y="7266"/>
                </a:lnTo>
                <a:lnTo>
                  <a:pt x="12940" y="7270"/>
                </a:lnTo>
                <a:lnTo>
                  <a:pt x="12934" y="7272"/>
                </a:lnTo>
                <a:lnTo>
                  <a:pt x="12930" y="7272"/>
                </a:lnTo>
                <a:lnTo>
                  <a:pt x="12926" y="7276"/>
                </a:lnTo>
                <a:lnTo>
                  <a:pt x="12922" y="7282"/>
                </a:lnTo>
                <a:lnTo>
                  <a:pt x="12916" y="7288"/>
                </a:lnTo>
                <a:lnTo>
                  <a:pt x="12912" y="7288"/>
                </a:lnTo>
                <a:lnTo>
                  <a:pt x="12906" y="7290"/>
                </a:lnTo>
                <a:lnTo>
                  <a:pt x="12900" y="7290"/>
                </a:lnTo>
                <a:lnTo>
                  <a:pt x="12894" y="7294"/>
                </a:lnTo>
                <a:lnTo>
                  <a:pt x="12888" y="7300"/>
                </a:lnTo>
                <a:lnTo>
                  <a:pt x="12882" y="7306"/>
                </a:lnTo>
                <a:lnTo>
                  <a:pt x="12870" y="7322"/>
                </a:lnTo>
                <a:lnTo>
                  <a:pt x="12856" y="7336"/>
                </a:lnTo>
                <a:lnTo>
                  <a:pt x="12844" y="7350"/>
                </a:lnTo>
                <a:lnTo>
                  <a:pt x="12834" y="7362"/>
                </a:lnTo>
                <a:lnTo>
                  <a:pt x="12830" y="7368"/>
                </a:lnTo>
                <a:lnTo>
                  <a:pt x="12828" y="7372"/>
                </a:lnTo>
                <a:lnTo>
                  <a:pt x="12826" y="7378"/>
                </a:lnTo>
                <a:lnTo>
                  <a:pt x="12828" y="7384"/>
                </a:lnTo>
                <a:lnTo>
                  <a:pt x="12830" y="7388"/>
                </a:lnTo>
                <a:lnTo>
                  <a:pt x="12828" y="7392"/>
                </a:lnTo>
                <a:lnTo>
                  <a:pt x="12822" y="7396"/>
                </a:lnTo>
                <a:lnTo>
                  <a:pt x="12816" y="7400"/>
                </a:lnTo>
                <a:lnTo>
                  <a:pt x="12816" y="7402"/>
                </a:lnTo>
                <a:lnTo>
                  <a:pt x="12816" y="7406"/>
                </a:lnTo>
                <a:lnTo>
                  <a:pt x="12824" y="7416"/>
                </a:lnTo>
                <a:lnTo>
                  <a:pt x="12832" y="7422"/>
                </a:lnTo>
                <a:lnTo>
                  <a:pt x="12838" y="7422"/>
                </a:lnTo>
                <a:lnTo>
                  <a:pt x="12844" y="7422"/>
                </a:lnTo>
                <a:lnTo>
                  <a:pt x="12848" y="7420"/>
                </a:lnTo>
                <a:lnTo>
                  <a:pt x="12854" y="7418"/>
                </a:lnTo>
                <a:lnTo>
                  <a:pt x="12860" y="7414"/>
                </a:lnTo>
                <a:lnTo>
                  <a:pt x="12862" y="7414"/>
                </a:lnTo>
                <a:lnTo>
                  <a:pt x="12864" y="7416"/>
                </a:lnTo>
                <a:lnTo>
                  <a:pt x="12866" y="7418"/>
                </a:lnTo>
                <a:lnTo>
                  <a:pt x="12870" y="7424"/>
                </a:lnTo>
                <a:lnTo>
                  <a:pt x="12872" y="7426"/>
                </a:lnTo>
                <a:lnTo>
                  <a:pt x="12878" y="7426"/>
                </a:lnTo>
                <a:lnTo>
                  <a:pt x="12884" y="7426"/>
                </a:lnTo>
                <a:lnTo>
                  <a:pt x="12886" y="7428"/>
                </a:lnTo>
                <a:lnTo>
                  <a:pt x="12888" y="7432"/>
                </a:lnTo>
                <a:lnTo>
                  <a:pt x="12888" y="7436"/>
                </a:lnTo>
                <a:lnTo>
                  <a:pt x="12890" y="7438"/>
                </a:lnTo>
                <a:lnTo>
                  <a:pt x="12896" y="7440"/>
                </a:lnTo>
                <a:lnTo>
                  <a:pt x="12902" y="7442"/>
                </a:lnTo>
                <a:lnTo>
                  <a:pt x="12918" y="7444"/>
                </a:lnTo>
                <a:lnTo>
                  <a:pt x="12926" y="7444"/>
                </a:lnTo>
                <a:lnTo>
                  <a:pt x="12932" y="7444"/>
                </a:lnTo>
                <a:lnTo>
                  <a:pt x="12938" y="7440"/>
                </a:lnTo>
                <a:lnTo>
                  <a:pt x="12946" y="7436"/>
                </a:lnTo>
                <a:lnTo>
                  <a:pt x="12952" y="7430"/>
                </a:lnTo>
                <a:lnTo>
                  <a:pt x="12958" y="7420"/>
                </a:lnTo>
                <a:lnTo>
                  <a:pt x="12966" y="7412"/>
                </a:lnTo>
                <a:lnTo>
                  <a:pt x="12972" y="7406"/>
                </a:lnTo>
                <a:lnTo>
                  <a:pt x="12978" y="7402"/>
                </a:lnTo>
                <a:lnTo>
                  <a:pt x="12984" y="7400"/>
                </a:lnTo>
                <a:lnTo>
                  <a:pt x="12990" y="7396"/>
                </a:lnTo>
                <a:lnTo>
                  <a:pt x="12992" y="7394"/>
                </a:lnTo>
                <a:lnTo>
                  <a:pt x="12990" y="7390"/>
                </a:lnTo>
                <a:lnTo>
                  <a:pt x="12988" y="7386"/>
                </a:lnTo>
                <a:lnTo>
                  <a:pt x="12988" y="7380"/>
                </a:lnTo>
                <a:lnTo>
                  <a:pt x="12996" y="7368"/>
                </a:lnTo>
                <a:lnTo>
                  <a:pt x="13004" y="7350"/>
                </a:lnTo>
                <a:lnTo>
                  <a:pt x="13006" y="7340"/>
                </a:lnTo>
                <a:lnTo>
                  <a:pt x="13008" y="7328"/>
                </a:lnTo>
                <a:lnTo>
                  <a:pt x="13010" y="7316"/>
                </a:lnTo>
                <a:lnTo>
                  <a:pt x="13016" y="7306"/>
                </a:lnTo>
                <a:lnTo>
                  <a:pt x="13024" y="7298"/>
                </a:lnTo>
                <a:lnTo>
                  <a:pt x="13034" y="7292"/>
                </a:lnTo>
                <a:lnTo>
                  <a:pt x="13046" y="7288"/>
                </a:lnTo>
                <a:lnTo>
                  <a:pt x="13056" y="7284"/>
                </a:lnTo>
                <a:lnTo>
                  <a:pt x="13064" y="7284"/>
                </a:lnTo>
                <a:lnTo>
                  <a:pt x="13070" y="7286"/>
                </a:lnTo>
                <a:lnTo>
                  <a:pt x="13076" y="7286"/>
                </a:lnTo>
                <a:lnTo>
                  <a:pt x="13080" y="7286"/>
                </a:lnTo>
                <a:lnTo>
                  <a:pt x="13084" y="7284"/>
                </a:lnTo>
                <a:lnTo>
                  <a:pt x="13086" y="7282"/>
                </a:lnTo>
                <a:lnTo>
                  <a:pt x="13088" y="7278"/>
                </a:lnTo>
                <a:lnTo>
                  <a:pt x="13088" y="7274"/>
                </a:lnTo>
                <a:lnTo>
                  <a:pt x="13086" y="7272"/>
                </a:lnTo>
                <a:lnTo>
                  <a:pt x="13080" y="7270"/>
                </a:lnTo>
                <a:lnTo>
                  <a:pt x="13076" y="7266"/>
                </a:lnTo>
                <a:lnTo>
                  <a:pt x="13072" y="7264"/>
                </a:lnTo>
                <a:lnTo>
                  <a:pt x="13070" y="7258"/>
                </a:lnTo>
                <a:lnTo>
                  <a:pt x="13070" y="7252"/>
                </a:lnTo>
                <a:lnTo>
                  <a:pt x="13070" y="7248"/>
                </a:lnTo>
                <a:lnTo>
                  <a:pt x="13074" y="7244"/>
                </a:lnTo>
                <a:lnTo>
                  <a:pt x="13076" y="7240"/>
                </a:lnTo>
                <a:lnTo>
                  <a:pt x="13082" y="7238"/>
                </a:lnTo>
                <a:lnTo>
                  <a:pt x="13086" y="7236"/>
                </a:lnTo>
                <a:lnTo>
                  <a:pt x="13090" y="7232"/>
                </a:lnTo>
                <a:lnTo>
                  <a:pt x="13100" y="7218"/>
                </a:lnTo>
                <a:lnTo>
                  <a:pt x="13110" y="7200"/>
                </a:lnTo>
                <a:lnTo>
                  <a:pt x="13126" y="7178"/>
                </a:lnTo>
                <a:lnTo>
                  <a:pt x="13132" y="7170"/>
                </a:lnTo>
                <a:lnTo>
                  <a:pt x="13134" y="7164"/>
                </a:lnTo>
                <a:lnTo>
                  <a:pt x="13132" y="7160"/>
                </a:lnTo>
                <a:lnTo>
                  <a:pt x="13130" y="7158"/>
                </a:lnTo>
                <a:lnTo>
                  <a:pt x="13128" y="7156"/>
                </a:lnTo>
                <a:lnTo>
                  <a:pt x="13124" y="7152"/>
                </a:lnTo>
                <a:lnTo>
                  <a:pt x="13124" y="7148"/>
                </a:lnTo>
                <a:lnTo>
                  <a:pt x="13128" y="7142"/>
                </a:lnTo>
                <a:close/>
                <a:moveTo>
                  <a:pt x="13270" y="6944"/>
                </a:moveTo>
                <a:lnTo>
                  <a:pt x="13270" y="6944"/>
                </a:lnTo>
                <a:lnTo>
                  <a:pt x="13266" y="6950"/>
                </a:lnTo>
                <a:lnTo>
                  <a:pt x="13262" y="6954"/>
                </a:lnTo>
                <a:lnTo>
                  <a:pt x="13258" y="6956"/>
                </a:lnTo>
                <a:lnTo>
                  <a:pt x="13250" y="6958"/>
                </a:lnTo>
                <a:lnTo>
                  <a:pt x="13244" y="6956"/>
                </a:lnTo>
                <a:lnTo>
                  <a:pt x="13236" y="6954"/>
                </a:lnTo>
                <a:lnTo>
                  <a:pt x="13218" y="6946"/>
                </a:lnTo>
                <a:lnTo>
                  <a:pt x="13210" y="6940"/>
                </a:lnTo>
                <a:lnTo>
                  <a:pt x="13204" y="6932"/>
                </a:lnTo>
                <a:lnTo>
                  <a:pt x="13200" y="6924"/>
                </a:lnTo>
                <a:lnTo>
                  <a:pt x="13198" y="6914"/>
                </a:lnTo>
                <a:lnTo>
                  <a:pt x="13192" y="6896"/>
                </a:lnTo>
                <a:lnTo>
                  <a:pt x="13190" y="6888"/>
                </a:lnTo>
                <a:lnTo>
                  <a:pt x="13184" y="6880"/>
                </a:lnTo>
                <a:lnTo>
                  <a:pt x="13178" y="6874"/>
                </a:lnTo>
                <a:lnTo>
                  <a:pt x="13176" y="6872"/>
                </a:lnTo>
                <a:lnTo>
                  <a:pt x="13174" y="6874"/>
                </a:lnTo>
                <a:lnTo>
                  <a:pt x="13174" y="6878"/>
                </a:lnTo>
                <a:lnTo>
                  <a:pt x="13176" y="6890"/>
                </a:lnTo>
                <a:lnTo>
                  <a:pt x="13184" y="6908"/>
                </a:lnTo>
                <a:lnTo>
                  <a:pt x="13184" y="6914"/>
                </a:lnTo>
                <a:lnTo>
                  <a:pt x="13182" y="6914"/>
                </a:lnTo>
                <a:lnTo>
                  <a:pt x="13176" y="6912"/>
                </a:lnTo>
                <a:lnTo>
                  <a:pt x="13168" y="6908"/>
                </a:lnTo>
                <a:lnTo>
                  <a:pt x="13162" y="6900"/>
                </a:lnTo>
                <a:lnTo>
                  <a:pt x="13156" y="6892"/>
                </a:lnTo>
                <a:lnTo>
                  <a:pt x="13152" y="6884"/>
                </a:lnTo>
                <a:lnTo>
                  <a:pt x="13152" y="6876"/>
                </a:lnTo>
                <a:lnTo>
                  <a:pt x="13152" y="6870"/>
                </a:lnTo>
                <a:lnTo>
                  <a:pt x="13152" y="6864"/>
                </a:lnTo>
                <a:lnTo>
                  <a:pt x="13148" y="6856"/>
                </a:lnTo>
                <a:lnTo>
                  <a:pt x="13144" y="6850"/>
                </a:lnTo>
                <a:lnTo>
                  <a:pt x="13142" y="6846"/>
                </a:lnTo>
                <a:lnTo>
                  <a:pt x="13142" y="6842"/>
                </a:lnTo>
                <a:lnTo>
                  <a:pt x="13142" y="6832"/>
                </a:lnTo>
                <a:lnTo>
                  <a:pt x="13140" y="6826"/>
                </a:lnTo>
                <a:lnTo>
                  <a:pt x="13138" y="6818"/>
                </a:lnTo>
                <a:lnTo>
                  <a:pt x="13132" y="6810"/>
                </a:lnTo>
                <a:lnTo>
                  <a:pt x="13124" y="6802"/>
                </a:lnTo>
                <a:lnTo>
                  <a:pt x="13118" y="6796"/>
                </a:lnTo>
                <a:lnTo>
                  <a:pt x="13110" y="6794"/>
                </a:lnTo>
                <a:lnTo>
                  <a:pt x="13100" y="6792"/>
                </a:lnTo>
                <a:lnTo>
                  <a:pt x="13096" y="6790"/>
                </a:lnTo>
                <a:lnTo>
                  <a:pt x="13092" y="6786"/>
                </a:lnTo>
                <a:lnTo>
                  <a:pt x="13088" y="6778"/>
                </a:lnTo>
                <a:lnTo>
                  <a:pt x="13082" y="6768"/>
                </a:lnTo>
                <a:lnTo>
                  <a:pt x="13078" y="6766"/>
                </a:lnTo>
                <a:lnTo>
                  <a:pt x="13074" y="6764"/>
                </a:lnTo>
                <a:lnTo>
                  <a:pt x="13064" y="6766"/>
                </a:lnTo>
                <a:lnTo>
                  <a:pt x="13064" y="6768"/>
                </a:lnTo>
                <a:lnTo>
                  <a:pt x="13070" y="6774"/>
                </a:lnTo>
                <a:lnTo>
                  <a:pt x="13080" y="6786"/>
                </a:lnTo>
                <a:lnTo>
                  <a:pt x="13084" y="6794"/>
                </a:lnTo>
                <a:lnTo>
                  <a:pt x="13086" y="6798"/>
                </a:lnTo>
                <a:lnTo>
                  <a:pt x="13086" y="6800"/>
                </a:lnTo>
                <a:lnTo>
                  <a:pt x="13086" y="6802"/>
                </a:lnTo>
                <a:lnTo>
                  <a:pt x="13084" y="6806"/>
                </a:lnTo>
                <a:lnTo>
                  <a:pt x="13090" y="6816"/>
                </a:lnTo>
                <a:lnTo>
                  <a:pt x="13096" y="6824"/>
                </a:lnTo>
                <a:lnTo>
                  <a:pt x="13102" y="6834"/>
                </a:lnTo>
                <a:lnTo>
                  <a:pt x="13110" y="6854"/>
                </a:lnTo>
                <a:lnTo>
                  <a:pt x="13116" y="6862"/>
                </a:lnTo>
                <a:lnTo>
                  <a:pt x="13120" y="6868"/>
                </a:lnTo>
                <a:lnTo>
                  <a:pt x="13122" y="6868"/>
                </a:lnTo>
                <a:lnTo>
                  <a:pt x="13126" y="6864"/>
                </a:lnTo>
                <a:lnTo>
                  <a:pt x="13128" y="6862"/>
                </a:lnTo>
                <a:lnTo>
                  <a:pt x="13130" y="6862"/>
                </a:lnTo>
                <a:lnTo>
                  <a:pt x="13134" y="6870"/>
                </a:lnTo>
                <a:lnTo>
                  <a:pt x="13136" y="6878"/>
                </a:lnTo>
                <a:lnTo>
                  <a:pt x="13136" y="6880"/>
                </a:lnTo>
                <a:lnTo>
                  <a:pt x="13134" y="6880"/>
                </a:lnTo>
                <a:lnTo>
                  <a:pt x="13128" y="6878"/>
                </a:lnTo>
                <a:lnTo>
                  <a:pt x="13130" y="6882"/>
                </a:lnTo>
                <a:lnTo>
                  <a:pt x="13144" y="6918"/>
                </a:lnTo>
                <a:lnTo>
                  <a:pt x="13150" y="6932"/>
                </a:lnTo>
                <a:lnTo>
                  <a:pt x="13152" y="6942"/>
                </a:lnTo>
                <a:lnTo>
                  <a:pt x="13152" y="6950"/>
                </a:lnTo>
                <a:lnTo>
                  <a:pt x="13152" y="6956"/>
                </a:lnTo>
                <a:lnTo>
                  <a:pt x="13148" y="6968"/>
                </a:lnTo>
                <a:lnTo>
                  <a:pt x="13146" y="6976"/>
                </a:lnTo>
                <a:lnTo>
                  <a:pt x="13146" y="6984"/>
                </a:lnTo>
                <a:lnTo>
                  <a:pt x="13146" y="6994"/>
                </a:lnTo>
                <a:lnTo>
                  <a:pt x="13142" y="7002"/>
                </a:lnTo>
                <a:lnTo>
                  <a:pt x="13138" y="7008"/>
                </a:lnTo>
                <a:lnTo>
                  <a:pt x="13130" y="7012"/>
                </a:lnTo>
                <a:lnTo>
                  <a:pt x="13118" y="7020"/>
                </a:lnTo>
                <a:lnTo>
                  <a:pt x="13112" y="7024"/>
                </a:lnTo>
                <a:lnTo>
                  <a:pt x="13110" y="7028"/>
                </a:lnTo>
                <a:lnTo>
                  <a:pt x="13110" y="7034"/>
                </a:lnTo>
                <a:lnTo>
                  <a:pt x="13114" y="7038"/>
                </a:lnTo>
                <a:lnTo>
                  <a:pt x="13126" y="7050"/>
                </a:lnTo>
                <a:lnTo>
                  <a:pt x="13144" y="7058"/>
                </a:lnTo>
                <a:lnTo>
                  <a:pt x="13158" y="7066"/>
                </a:lnTo>
                <a:lnTo>
                  <a:pt x="13164" y="7072"/>
                </a:lnTo>
                <a:lnTo>
                  <a:pt x="13166" y="7078"/>
                </a:lnTo>
                <a:lnTo>
                  <a:pt x="13168" y="7088"/>
                </a:lnTo>
                <a:lnTo>
                  <a:pt x="13166" y="7096"/>
                </a:lnTo>
                <a:lnTo>
                  <a:pt x="13162" y="7114"/>
                </a:lnTo>
                <a:lnTo>
                  <a:pt x="13158" y="7122"/>
                </a:lnTo>
                <a:lnTo>
                  <a:pt x="13154" y="7126"/>
                </a:lnTo>
                <a:lnTo>
                  <a:pt x="13148" y="7132"/>
                </a:lnTo>
                <a:lnTo>
                  <a:pt x="13144" y="7136"/>
                </a:lnTo>
                <a:lnTo>
                  <a:pt x="13144" y="7138"/>
                </a:lnTo>
                <a:lnTo>
                  <a:pt x="13146" y="7140"/>
                </a:lnTo>
                <a:lnTo>
                  <a:pt x="13158" y="7144"/>
                </a:lnTo>
                <a:lnTo>
                  <a:pt x="13162" y="7146"/>
                </a:lnTo>
                <a:lnTo>
                  <a:pt x="13164" y="7150"/>
                </a:lnTo>
                <a:lnTo>
                  <a:pt x="13168" y="7156"/>
                </a:lnTo>
                <a:lnTo>
                  <a:pt x="13170" y="7158"/>
                </a:lnTo>
                <a:lnTo>
                  <a:pt x="13172" y="7160"/>
                </a:lnTo>
                <a:lnTo>
                  <a:pt x="13176" y="7158"/>
                </a:lnTo>
                <a:lnTo>
                  <a:pt x="13182" y="7154"/>
                </a:lnTo>
                <a:lnTo>
                  <a:pt x="13190" y="7146"/>
                </a:lnTo>
                <a:lnTo>
                  <a:pt x="13200" y="7134"/>
                </a:lnTo>
                <a:lnTo>
                  <a:pt x="13222" y="7102"/>
                </a:lnTo>
                <a:lnTo>
                  <a:pt x="13232" y="7084"/>
                </a:lnTo>
                <a:lnTo>
                  <a:pt x="13238" y="7068"/>
                </a:lnTo>
                <a:lnTo>
                  <a:pt x="13242" y="7054"/>
                </a:lnTo>
                <a:lnTo>
                  <a:pt x="13240" y="7050"/>
                </a:lnTo>
                <a:lnTo>
                  <a:pt x="13238" y="7046"/>
                </a:lnTo>
                <a:lnTo>
                  <a:pt x="13238" y="7042"/>
                </a:lnTo>
                <a:lnTo>
                  <a:pt x="13238" y="7036"/>
                </a:lnTo>
                <a:lnTo>
                  <a:pt x="13240" y="7032"/>
                </a:lnTo>
                <a:lnTo>
                  <a:pt x="13244" y="7026"/>
                </a:lnTo>
                <a:lnTo>
                  <a:pt x="13250" y="7022"/>
                </a:lnTo>
                <a:lnTo>
                  <a:pt x="13258" y="7020"/>
                </a:lnTo>
                <a:lnTo>
                  <a:pt x="13264" y="7020"/>
                </a:lnTo>
                <a:lnTo>
                  <a:pt x="13274" y="7024"/>
                </a:lnTo>
                <a:lnTo>
                  <a:pt x="13280" y="7028"/>
                </a:lnTo>
                <a:lnTo>
                  <a:pt x="13282" y="7030"/>
                </a:lnTo>
                <a:lnTo>
                  <a:pt x="13282" y="7028"/>
                </a:lnTo>
                <a:lnTo>
                  <a:pt x="13282" y="7024"/>
                </a:lnTo>
                <a:lnTo>
                  <a:pt x="13280" y="7018"/>
                </a:lnTo>
                <a:lnTo>
                  <a:pt x="13280" y="7010"/>
                </a:lnTo>
                <a:lnTo>
                  <a:pt x="13278" y="7002"/>
                </a:lnTo>
                <a:lnTo>
                  <a:pt x="13280" y="6998"/>
                </a:lnTo>
                <a:lnTo>
                  <a:pt x="13282" y="6996"/>
                </a:lnTo>
                <a:lnTo>
                  <a:pt x="13286" y="6994"/>
                </a:lnTo>
                <a:lnTo>
                  <a:pt x="13290" y="6992"/>
                </a:lnTo>
                <a:lnTo>
                  <a:pt x="13294" y="6986"/>
                </a:lnTo>
                <a:lnTo>
                  <a:pt x="13296" y="6980"/>
                </a:lnTo>
                <a:lnTo>
                  <a:pt x="13296" y="6974"/>
                </a:lnTo>
                <a:lnTo>
                  <a:pt x="13298" y="6958"/>
                </a:lnTo>
                <a:lnTo>
                  <a:pt x="13298" y="6952"/>
                </a:lnTo>
                <a:lnTo>
                  <a:pt x="13300" y="6948"/>
                </a:lnTo>
                <a:lnTo>
                  <a:pt x="13302" y="6942"/>
                </a:lnTo>
                <a:lnTo>
                  <a:pt x="13300" y="6940"/>
                </a:lnTo>
                <a:lnTo>
                  <a:pt x="13296" y="6936"/>
                </a:lnTo>
                <a:lnTo>
                  <a:pt x="13292" y="6934"/>
                </a:lnTo>
                <a:lnTo>
                  <a:pt x="13286" y="6934"/>
                </a:lnTo>
                <a:lnTo>
                  <a:pt x="13280" y="6936"/>
                </a:lnTo>
                <a:lnTo>
                  <a:pt x="13274" y="6938"/>
                </a:lnTo>
                <a:lnTo>
                  <a:pt x="13270" y="6944"/>
                </a:lnTo>
                <a:close/>
                <a:moveTo>
                  <a:pt x="8116" y="5660"/>
                </a:moveTo>
                <a:lnTo>
                  <a:pt x="8116" y="5660"/>
                </a:lnTo>
                <a:lnTo>
                  <a:pt x="8110" y="5654"/>
                </a:lnTo>
                <a:lnTo>
                  <a:pt x="8106" y="5648"/>
                </a:lnTo>
                <a:lnTo>
                  <a:pt x="8102" y="5632"/>
                </a:lnTo>
                <a:lnTo>
                  <a:pt x="8100" y="5626"/>
                </a:lnTo>
                <a:lnTo>
                  <a:pt x="8096" y="5622"/>
                </a:lnTo>
                <a:lnTo>
                  <a:pt x="8094" y="5622"/>
                </a:lnTo>
                <a:lnTo>
                  <a:pt x="8090" y="5628"/>
                </a:lnTo>
                <a:lnTo>
                  <a:pt x="8084" y="5636"/>
                </a:lnTo>
                <a:lnTo>
                  <a:pt x="8082" y="5642"/>
                </a:lnTo>
                <a:lnTo>
                  <a:pt x="8080" y="5662"/>
                </a:lnTo>
                <a:lnTo>
                  <a:pt x="8078" y="5672"/>
                </a:lnTo>
                <a:lnTo>
                  <a:pt x="8076" y="5680"/>
                </a:lnTo>
                <a:lnTo>
                  <a:pt x="8072" y="5688"/>
                </a:lnTo>
                <a:lnTo>
                  <a:pt x="8070" y="5692"/>
                </a:lnTo>
                <a:lnTo>
                  <a:pt x="8062" y="5698"/>
                </a:lnTo>
                <a:lnTo>
                  <a:pt x="8052" y="5700"/>
                </a:lnTo>
                <a:lnTo>
                  <a:pt x="8040" y="5702"/>
                </a:lnTo>
                <a:lnTo>
                  <a:pt x="8036" y="5704"/>
                </a:lnTo>
                <a:lnTo>
                  <a:pt x="8038" y="5710"/>
                </a:lnTo>
                <a:lnTo>
                  <a:pt x="8042" y="5722"/>
                </a:lnTo>
                <a:lnTo>
                  <a:pt x="8042" y="5728"/>
                </a:lnTo>
                <a:lnTo>
                  <a:pt x="8040" y="5732"/>
                </a:lnTo>
                <a:lnTo>
                  <a:pt x="8030" y="5744"/>
                </a:lnTo>
                <a:lnTo>
                  <a:pt x="8010" y="5762"/>
                </a:lnTo>
                <a:lnTo>
                  <a:pt x="8000" y="5774"/>
                </a:lnTo>
                <a:lnTo>
                  <a:pt x="7992" y="5782"/>
                </a:lnTo>
                <a:lnTo>
                  <a:pt x="7982" y="5796"/>
                </a:lnTo>
                <a:lnTo>
                  <a:pt x="7976" y="5802"/>
                </a:lnTo>
                <a:lnTo>
                  <a:pt x="7970" y="5806"/>
                </a:lnTo>
                <a:lnTo>
                  <a:pt x="7958" y="5808"/>
                </a:lnTo>
                <a:lnTo>
                  <a:pt x="7942" y="5810"/>
                </a:lnTo>
                <a:lnTo>
                  <a:pt x="7934" y="5812"/>
                </a:lnTo>
                <a:lnTo>
                  <a:pt x="7930" y="5814"/>
                </a:lnTo>
                <a:lnTo>
                  <a:pt x="7926" y="5820"/>
                </a:lnTo>
                <a:lnTo>
                  <a:pt x="7924" y="5822"/>
                </a:lnTo>
                <a:lnTo>
                  <a:pt x="7922" y="5824"/>
                </a:lnTo>
                <a:lnTo>
                  <a:pt x="7918" y="5826"/>
                </a:lnTo>
                <a:lnTo>
                  <a:pt x="7910" y="5826"/>
                </a:lnTo>
                <a:lnTo>
                  <a:pt x="7904" y="5826"/>
                </a:lnTo>
                <a:lnTo>
                  <a:pt x="7902" y="5826"/>
                </a:lnTo>
                <a:lnTo>
                  <a:pt x="7900" y="5828"/>
                </a:lnTo>
                <a:lnTo>
                  <a:pt x="7900" y="5832"/>
                </a:lnTo>
                <a:lnTo>
                  <a:pt x="7898" y="5844"/>
                </a:lnTo>
                <a:lnTo>
                  <a:pt x="7896" y="5854"/>
                </a:lnTo>
                <a:lnTo>
                  <a:pt x="7890" y="5868"/>
                </a:lnTo>
                <a:lnTo>
                  <a:pt x="7884" y="5880"/>
                </a:lnTo>
                <a:lnTo>
                  <a:pt x="7882" y="5888"/>
                </a:lnTo>
                <a:lnTo>
                  <a:pt x="7882" y="5892"/>
                </a:lnTo>
                <a:lnTo>
                  <a:pt x="7882" y="5898"/>
                </a:lnTo>
                <a:lnTo>
                  <a:pt x="7886" y="5904"/>
                </a:lnTo>
                <a:lnTo>
                  <a:pt x="7886" y="5910"/>
                </a:lnTo>
                <a:lnTo>
                  <a:pt x="7886" y="5918"/>
                </a:lnTo>
                <a:lnTo>
                  <a:pt x="7884" y="5926"/>
                </a:lnTo>
                <a:lnTo>
                  <a:pt x="7886" y="5934"/>
                </a:lnTo>
                <a:lnTo>
                  <a:pt x="7888" y="5944"/>
                </a:lnTo>
                <a:lnTo>
                  <a:pt x="7892" y="5952"/>
                </a:lnTo>
                <a:lnTo>
                  <a:pt x="7892" y="5956"/>
                </a:lnTo>
                <a:lnTo>
                  <a:pt x="7892" y="5962"/>
                </a:lnTo>
                <a:lnTo>
                  <a:pt x="7892" y="5970"/>
                </a:lnTo>
                <a:lnTo>
                  <a:pt x="7894" y="5976"/>
                </a:lnTo>
                <a:lnTo>
                  <a:pt x="7898" y="5986"/>
                </a:lnTo>
                <a:lnTo>
                  <a:pt x="7902" y="6004"/>
                </a:lnTo>
                <a:lnTo>
                  <a:pt x="7902" y="6014"/>
                </a:lnTo>
                <a:lnTo>
                  <a:pt x="7900" y="6024"/>
                </a:lnTo>
                <a:lnTo>
                  <a:pt x="7898" y="6032"/>
                </a:lnTo>
                <a:lnTo>
                  <a:pt x="7894" y="6040"/>
                </a:lnTo>
                <a:lnTo>
                  <a:pt x="7884" y="6054"/>
                </a:lnTo>
                <a:lnTo>
                  <a:pt x="7880" y="6062"/>
                </a:lnTo>
                <a:lnTo>
                  <a:pt x="7878" y="6072"/>
                </a:lnTo>
                <a:lnTo>
                  <a:pt x="7876" y="6080"/>
                </a:lnTo>
                <a:lnTo>
                  <a:pt x="7874" y="6082"/>
                </a:lnTo>
                <a:lnTo>
                  <a:pt x="7872" y="6084"/>
                </a:lnTo>
                <a:lnTo>
                  <a:pt x="7868" y="6084"/>
                </a:lnTo>
                <a:lnTo>
                  <a:pt x="7866" y="6086"/>
                </a:lnTo>
                <a:lnTo>
                  <a:pt x="7862" y="6088"/>
                </a:lnTo>
                <a:lnTo>
                  <a:pt x="7858" y="6096"/>
                </a:lnTo>
                <a:lnTo>
                  <a:pt x="7856" y="6110"/>
                </a:lnTo>
                <a:lnTo>
                  <a:pt x="7852" y="6124"/>
                </a:lnTo>
                <a:lnTo>
                  <a:pt x="7852" y="6136"/>
                </a:lnTo>
                <a:lnTo>
                  <a:pt x="7852" y="6146"/>
                </a:lnTo>
                <a:lnTo>
                  <a:pt x="7854" y="6154"/>
                </a:lnTo>
                <a:lnTo>
                  <a:pt x="7860" y="6166"/>
                </a:lnTo>
                <a:lnTo>
                  <a:pt x="7868" y="6182"/>
                </a:lnTo>
                <a:lnTo>
                  <a:pt x="7870" y="6190"/>
                </a:lnTo>
                <a:lnTo>
                  <a:pt x="7872" y="6196"/>
                </a:lnTo>
                <a:lnTo>
                  <a:pt x="7870" y="6208"/>
                </a:lnTo>
                <a:lnTo>
                  <a:pt x="7868" y="6216"/>
                </a:lnTo>
                <a:lnTo>
                  <a:pt x="7870" y="6226"/>
                </a:lnTo>
                <a:lnTo>
                  <a:pt x="7872" y="6240"/>
                </a:lnTo>
                <a:lnTo>
                  <a:pt x="7878" y="6256"/>
                </a:lnTo>
                <a:lnTo>
                  <a:pt x="7886" y="6268"/>
                </a:lnTo>
                <a:lnTo>
                  <a:pt x="7892" y="6278"/>
                </a:lnTo>
                <a:lnTo>
                  <a:pt x="7898" y="6282"/>
                </a:lnTo>
                <a:lnTo>
                  <a:pt x="7902" y="6286"/>
                </a:lnTo>
                <a:lnTo>
                  <a:pt x="7914" y="6288"/>
                </a:lnTo>
                <a:lnTo>
                  <a:pt x="7920" y="6292"/>
                </a:lnTo>
                <a:lnTo>
                  <a:pt x="7924" y="6296"/>
                </a:lnTo>
                <a:lnTo>
                  <a:pt x="7926" y="6300"/>
                </a:lnTo>
                <a:lnTo>
                  <a:pt x="7930" y="6300"/>
                </a:lnTo>
                <a:lnTo>
                  <a:pt x="7938" y="6302"/>
                </a:lnTo>
                <a:lnTo>
                  <a:pt x="7948" y="6298"/>
                </a:lnTo>
                <a:lnTo>
                  <a:pt x="7958" y="6294"/>
                </a:lnTo>
                <a:lnTo>
                  <a:pt x="7978" y="6284"/>
                </a:lnTo>
                <a:lnTo>
                  <a:pt x="7988" y="6280"/>
                </a:lnTo>
                <a:lnTo>
                  <a:pt x="7998" y="6278"/>
                </a:lnTo>
                <a:lnTo>
                  <a:pt x="8002" y="6276"/>
                </a:lnTo>
                <a:lnTo>
                  <a:pt x="8006" y="6270"/>
                </a:lnTo>
                <a:lnTo>
                  <a:pt x="8014" y="6252"/>
                </a:lnTo>
                <a:lnTo>
                  <a:pt x="8024" y="6224"/>
                </a:lnTo>
                <a:lnTo>
                  <a:pt x="8032" y="6188"/>
                </a:lnTo>
                <a:lnTo>
                  <a:pt x="8052" y="6108"/>
                </a:lnTo>
                <a:lnTo>
                  <a:pt x="8072" y="6024"/>
                </a:lnTo>
                <a:lnTo>
                  <a:pt x="8086" y="5978"/>
                </a:lnTo>
                <a:lnTo>
                  <a:pt x="8098" y="5946"/>
                </a:lnTo>
                <a:lnTo>
                  <a:pt x="8102" y="5934"/>
                </a:lnTo>
                <a:lnTo>
                  <a:pt x="8104" y="5922"/>
                </a:lnTo>
                <a:lnTo>
                  <a:pt x="8104" y="5910"/>
                </a:lnTo>
                <a:lnTo>
                  <a:pt x="8102" y="5898"/>
                </a:lnTo>
                <a:lnTo>
                  <a:pt x="8102" y="5886"/>
                </a:lnTo>
                <a:lnTo>
                  <a:pt x="8102" y="5878"/>
                </a:lnTo>
                <a:lnTo>
                  <a:pt x="8104" y="5872"/>
                </a:lnTo>
                <a:lnTo>
                  <a:pt x="8108" y="5870"/>
                </a:lnTo>
                <a:lnTo>
                  <a:pt x="8114" y="5864"/>
                </a:lnTo>
                <a:lnTo>
                  <a:pt x="8116" y="5862"/>
                </a:lnTo>
                <a:lnTo>
                  <a:pt x="8116" y="5856"/>
                </a:lnTo>
                <a:lnTo>
                  <a:pt x="8114" y="5846"/>
                </a:lnTo>
                <a:lnTo>
                  <a:pt x="8116" y="5838"/>
                </a:lnTo>
                <a:lnTo>
                  <a:pt x="8118" y="5830"/>
                </a:lnTo>
                <a:lnTo>
                  <a:pt x="8116" y="5824"/>
                </a:lnTo>
                <a:lnTo>
                  <a:pt x="8114" y="5818"/>
                </a:lnTo>
                <a:lnTo>
                  <a:pt x="8112" y="5810"/>
                </a:lnTo>
                <a:lnTo>
                  <a:pt x="8110" y="5802"/>
                </a:lnTo>
                <a:lnTo>
                  <a:pt x="8110" y="5796"/>
                </a:lnTo>
                <a:lnTo>
                  <a:pt x="8112" y="5792"/>
                </a:lnTo>
                <a:lnTo>
                  <a:pt x="8114" y="5792"/>
                </a:lnTo>
                <a:lnTo>
                  <a:pt x="8118" y="5794"/>
                </a:lnTo>
                <a:lnTo>
                  <a:pt x="8122" y="5802"/>
                </a:lnTo>
                <a:lnTo>
                  <a:pt x="8126" y="5814"/>
                </a:lnTo>
                <a:lnTo>
                  <a:pt x="8130" y="5818"/>
                </a:lnTo>
                <a:lnTo>
                  <a:pt x="8132" y="5818"/>
                </a:lnTo>
                <a:lnTo>
                  <a:pt x="8136" y="5814"/>
                </a:lnTo>
                <a:lnTo>
                  <a:pt x="8138" y="5808"/>
                </a:lnTo>
                <a:lnTo>
                  <a:pt x="8140" y="5798"/>
                </a:lnTo>
                <a:lnTo>
                  <a:pt x="8142" y="5788"/>
                </a:lnTo>
                <a:lnTo>
                  <a:pt x="8142" y="5778"/>
                </a:lnTo>
                <a:lnTo>
                  <a:pt x="8138" y="5770"/>
                </a:lnTo>
                <a:lnTo>
                  <a:pt x="8136" y="5760"/>
                </a:lnTo>
                <a:lnTo>
                  <a:pt x="8134" y="5746"/>
                </a:lnTo>
                <a:lnTo>
                  <a:pt x="8130" y="5710"/>
                </a:lnTo>
                <a:lnTo>
                  <a:pt x="8124" y="5678"/>
                </a:lnTo>
                <a:lnTo>
                  <a:pt x="8120" y="5666"/>
                </a:lnTo>
                <a:lnTo>
                  <a:pt x="8116" y="5660"/>
                </a:lnTo>
                <a:close/>
                <a:moveTo>
                  <a:pt x="11994" y="2764"/>
                </a:moveTo>
                <a:lnTo>
                  <a:pt x="11994" y="2764"/>
                </a:lnTo>
                <a:lnTo>
                  <a:pt x="11986" y="2776"/>
                </a:lnTo>
                <a:lnTo>
                  <a:pt x="11978" y="2784"/>
                </a:lnTo>
                <a:lnTo>
                  <a:pt x="11972" y="2794"/>
                </a:lnTo>
                <a:lnTo>
                  <a:pt x="11972" y="2798"/>
                </a:lnTo>
                <a:lnTo>
                  <a:pt x="11974" y="2802"/>
                </a:lnTo>
                <a:lnTo>
                  <a:pt x="11976" y="2800"/>
                </a:lnTo>
                <a:lnTo>
                  <a:pt x="11982" y="2792"/>
                </a:lnTo>
                <a:lnTo>
                  <a:pt x="11988" y="2784"/>
                </a:lnTo>
                <a:lnTo>
                  <a:pt x="11994" y="2778"/>
                </a:lnTo>
                <a:lnTo>
                  <a:pt x="12000" y="2772"/>
                </a:lnTo>
                <a:lnTo>
                  <a:pt x="12010" y="2768"/>
                </a:lnTo>
                <a:lnTo>
                  <a:pt x="12014" y="2766"/>
                </a:lnTo>
                <a:lnTo>
                  <a:pt x="12008" y="2762"/>
                </a:lnTo>
                <a:lnTo>
                  <a:pt x="12000" y="2762"/>
                </a:lnTo>
                <a:lnTo>
                  <a:pt x="11996" y="2762"/>
                </a:lnTo>
                <a:lnTo>
                  <a:pt x="11994" y="2764"/>
                </a:lnTo>
                <a:close/>
                <a:moveTo>
                  <a:pt x="12064" y="2720"/>
                </a:moveTo>
                <a:lnTo>
                  <a:pt x="12064" y="2720"/>
                </a:lnTo>
                <a:lnTo>
                  <a:pt x="12054" y="2726"/>
                </a:lnTo>
                <a:lnTo>
                  <a:pt x="12046" y="2734"/>
                </a:lnTo>
                <a:lnTo>
                  <a:pt x="12036" y="2744"/>
                </a:lnTo>
                <a:lnTo>
                  <a:pt x="12030" y="2756"/>
                </a:lnTo>
                <a:lnTo>
                  <a:pt x="12028" y="2760"/>
                </a:lnTo>
                <a:lnTo>
                  <a:pt x="12028" y="2762"/>
                </a:lnTo>
                <a:lnTo>
                  <a:pt x="12030" y="2762"/>
                </a:lnTo>
                <a:lnTo>
                  <a:pt x="12032" y="2762"/>
                </a:lnTo>
                <a:lnTo>
                  <a:pt x="12040" y="2756"/>
                </a:lnTo>
                <a:lnTo>
                  <a:pt x="12050" y="2744"/>
                </a:lnTo>
                <a:lnTo>
                  <a:pt x="12058" y="2736"/>
                </a:lnTo>
                <a:lnTo>
                  <a:pt x="12064" y="2730"/>
                </a:lnTo>
                <a:lnTo>
                  <a:pt x="12072" y="2728"/>
                </a:lnTo>
                <a:lnTo>
                  <a:pt x="12080" y="2722"/>
                </a:lnTo>
                <a:lnTo>
                  <a:pt x="12084" y="2718"/>
                </a:lnTo>
                <a:lnTo>
                  <a:pt x="12090" y="2714"/>
                </a:lnTo>
                <a:lnTo>
                  <a:pt x="12100" y="2712"/>
                </a:lnTo>
                <a:lnTo>
                  <a:pt x="12104" y="2710"/>
                </a:lnTo>
                <a:lnTo>
                  <a:pt x="12106" y="2708"/>
                </a:lnTo>
                <a:lnTo>
                  <a:pt x="12108" y="2706"/>
                </a:lnTo>
                <a:lnTo>
                  <a:pt x="12104" y="2700"/>
                </a:lnTo>
                <a:lnTo>
                  <a:pt x="12102" y="2698"/>
                </a:lnTo>
                <a:lnTo>
                  <a:pt x="12098" y="2700"/>
                </a:lnTo>
                <a:lnTo>
                  <a:pt x="12092" y="2704"/>
                </a:lnTo>
                <a:lnTo>
                  <a:pt x="12084" y="2710"/>
                </a:lnTo>
                <a:lnTo>
                  <a:pt x="12078" y="2710"/>
                </a:lnTo>
                <a:lnTo>
                  <a:pt x="12074" y="2708"/>
                </a:lnTo>
                <a:lnTo>
                  <a:pt x="12070" y="2706"/>
                </a:lnTo>
                <a:lnTo>
                  <a:pt x="12070" y="2710"/>
                </a:lnTo>
                <a:lnTo>
                  <a:pt x="12070" y="2716"/>
                </a:lnTo>
                <a:lnTo>
                  <a:pt x="12068" y="2718"/>
                </a:lnTo>
                <a:lnTo>
                  <a:pt x="12064" y="2720"/>
                </a:lnTo>
                <a:close/>
                <a:moveTo>
                  <a:pt x="12172" y="2660"/>
                </a:moveTo>
                <a:lnTo>
                  <a:pt x="12172" y="2660"/>
                </a:lnTo>
                <a:lnTo>
                  <a:pt x="12170" y="2660"/>
                </a:lnTo>
                <a:lnTo>
                  <a:pt x="12166" y="2660"/>
                </a:lnTo>
                <a:lnTo>
                  <a:pt x="12154" y="2666"/>
                </a:lnTo>
                <a:lnTo>
                  <a:pt x="12142" y="2676"/>
                </a:lnTo>
                <a:lnTo>
                  <a:pt x="12138" y="2682"/>
                </a:lnTo>
                <a:lnTo>
                  <a:pt x="12134" y="2690"/>
                </a:lnTo>
                <a:lnTo>
                  <a:pt x="12132" y="2696"/>
                </a:lnTo>
                <a:lnTo>
                  <a:pt x="12136" y="2696"/>
                </a:lnTo>
                <a:lnTo>
                  <a:pt x="12144" y="2692"/>
                </a:lnTo>
                <a:lnTo>
                  <a:pt x="12152" y="2686"/>
                </a:lnTo>
                <a:lnTo>
                  <a:pt x="12168" y="2670"/>
                </a:lnTo>
                <a:lnTo>
                  <a:pt x="12172" y="2664"/>
                </a:lnTo>
                <a:lnTo>
                  <a:pt x="12172" y="2660"/>
                </a:lnTo>
                <a:close/>
                <a:moveTo>
                  <a:pt x="12350" y="2462"/>
                </a:moveTo>
                <a:lnTo>
                  <a:pt x="12350" y="2462"/>
                </a:lnTo>
                <a:lnTo>
                  <a:pt x="12348" y="2460"/>
                </a:lnTo>
                <a:lnTo>
                  <a:pt x="12344" y="2462"/>
                </a:lnTo>
                <a:lnTo>
                  <a:pt x="12340" y="2470"/>
                </a:lnTo>
                <a:lnTo>
                  <a:pt x="12336" y="2484"/>
                </a:lnTo>
                <a:lnTo>
                  <a:pt x="12336" y="2492"/>
                </a:lnTo>
                <a:lnTo>
                  <a:pt x="12338" y="2492"/>
                </a:lnTo>
                <a:lnTo>
                  <a:pt x="12340" y="2490"/>
                </a:lnTo>
                <a:lnTo>
                  <a:pt x="12346" y="2482"/>
                </a:lnTo>
                <a:lnTo>
                  <a:pt x="12350" y="2470"/>
                </a:lnTo>
                <a:lnTo>
                  <a:pt x="12352" y="2466"/>
                </a:lnTo>
                <a:lnTo>
                  <a:pt x="12350" y="2462"/>
                </a:lnTo>
                <a:close/>
                <a:moveTo>
                  <a:pt x="12316" y="2512"/>
                </a:moveTo>
                <a:lnTo>
                  <a:pt x="12316" y="2512"/>
                </a:lnTo>
                <a:lnTo>
                  <a:pt x="12316" y="2514"/>
                </a:lnTo>
                <a:lnTo>
                  <a:pt x="12316" y="2512"/>
                </a:lnTo>
                <a:lnTo>
                  <a:pt x="12320" y="2510"/>
                </a:lnTo>
                <a:lnTo>
                  <a:pt x="12324" y="2506"/>
                </a:lnTo>
                <a:lnTo>
                  <a:pt x="12326" y="2502"/>
                </a:lnTo>
                <a:lnTo>
                  <a:pt x="12324" y="2502"/>
                </a:lnTo>
                <a:lnTo>
                  <a:pt x="12322" y="2504"/>
                </a:lnTo>
                <a:lnTo>
                  <a:pt x="12316" y="2512"/>
                </a:lnTo>
                <a:close/>
                <a:moveTo>
                  <a:pt x="12280" y="2566"/>
                </a:moveTo>
                <a:lnTo>
                  <a:pt x="12280" y="2566"/>
                </a:lnTo>
                <a:lnTo>
                  <a:pt x="12278" y="2566"/>
                </a:lnTo>
                <a:lnTo>
                  <a:pt x="12276" y="2568"/>
                </a:lnTo>
                <a:lnTo>
                  <a:pt x="12276" y="2572"/>
                </a:lnTo>
                <a:lnTo>
                  <a:pt x="12278" y="2574"/>
                </a:lnTo>
                <a:lnTo>
                  <a:pt x="12280" y="2576"/>
                </a:lnTo>
                <a:lnTo>
                  <a:pt x="12282" y="2574"/>
                </a:lnTo>
                <a:lnTo>
                  <a:pt x="12282" y="2570"/>
                </a:lnTo>
                <a:lnTo>
                  <a:pt x="12280" y="2566"/>
                </a:lnTo>
                <a:close/>
                <a:moveTo>
                  <a:pt x="12258" y="2590"/>
                </a:moveTo>
                <a:lnTo>
                  <a:pt x="12258" y="2590"/>
                </a:lnTo>
                <a:lnTo>
                  <a:pt x="12254" y="2590"/>
                </a:lnTo>
                <a:lnTo>
                  <a:pt x="12252" y="2590"/>
                </a:lnTo>
                <a:lnTo>
                  <a:pt x="12252" y="2594"/>
                </a:lnTo>
                <a:lnTo>
                  <a:pt x="12252" y="2596"/>
                </a:lnTo>
                <a:lnTo>
                  <a:pt x="12256" y="2598"/>
                </a:lnTo>
                <a:lnTo>
                  <a:pt x="12258" y="2596"/>
                </a:lnTo>
                <a:lnTo>
                  <a:pt x="12258" y="2594"/>
                </a:lnTo>
                <a:lnTo>
                  <a:pt x="12258" y="2590"/>
                </a:lnTo>
                <a:close/>
                <a:moveTo>
                  <a:pt x="12416" y="2388"/>
                </a:moveTo>
                <a:lnTo>
                  <a:pt x="12416" y="2388"/>
                </a:lnTo>
                <a:lnTo>
                  <a:pt x="12414" y="2386"/>
                </a:lnTo>
                <a:lnTo>
                  <a:pt x="12408" y="2390"/>
                </a:lnTo>
                <a:lnTo>
                  <a:pt x="12406" y="2394"/>
                </a:lnTo>
                <a:lnTo>
                  <a:pt x="12406" y="2396"/>
                </a:lnTo>
                <a:lnTo>
                  <a:pt x="12408" y="2398"/>
                </a:lnTo>
                <a:lnTo>
                  <a:pt x="12410" y="2400"/>
                </a:lnTo>
                <a:lnTo>
                  <a:pt x="12412" y="2400"/>
                </a:lnTo>
                <a:lnTo>
                  <a:pt x="12416" y="2396"/>
                </a:lnTo>
                <a:lnTo>
                  <a:pt x="12418" y="2392"/>
                </a:lnTo>
                <a:lnTo>
                  <a:pt x="12416" y="2388"/>
                </a:lnTo>
                <a:close/>
                <a:moveTo>
                  <a:pt x="11190" y="3374"/>
                </a:moveTo>
                <a:lnTo>
                  <a:pt x="11190" y="3374"/>
                </a:lnTo>
                <a:lnTo>
                  <a:pt x="11194" y="3376"/>
                </a:lnTo>
                <a:lnTo>
                  <a:pt x="11198" y="3378"/>
                </a:lnTo>
                <a:lnTo>
                  <a:pt x="11210" y="3374"/>
                </a:lnTo>
                <a:lnTo>
                  <a:pt x="11220" y="3368"/>
                </a:lnTo>
                <a:lnTo>
                  <a:pt x="11222" y="3364"/>
                </a:lnTo>
                <a:lnTo>
                  <a:pt x="11222" y="3360"/>
                </a:lnTo>
                <a:lnTo>
                  <a:pt x="11220" y="3358"/>
                </a:lnTo>
                <a:lnTo>
                  <a:pt x="11216" y="3356"/>
                </a:lnTo>
                <a:lnTo>
                  <a:pt x="11210" y="3358"/>
                </a:lnTo>
                <a:lnTo>
                  <a:pt x="11204" y="3360"/>
                </a:lnTo>
                <a:lnTo>
                  <a:pt x="11198" y="3362"/>
                </a:lnTo>
                <a:lnTo>
                  <a:pt x="11192" y="3366"/>
                </a:lnTo>
                <a:lnTo>
                  <a:pt x="11190" y="3370"/>
                </a:lnTo>
                <a:lnTo>
                  <a:pt x="11190" y="3374"/>
                </a:lnTo>
                <a:close/>
                <a:moveTo>
                  <a:pt x="11324" y="3298"/>
                </a:moveTo>
                <a:lnTo>
                  <a:pt x="11324" y="3298"/>
                </a:lnTo>
                <a:lnTo>
                  <a:pt x="11320" y="3302"/>
                </a:lnTo>
                <a:lnTo>
                  <a:pt x="11318" y="3306"/>
                </a:lnTo>
                <a:lnTo>
                  <a:pt x="11318" y="3310"/>
                </a:lnTo>
                <a:lnTo>
                  <a:pt x="11318" y="3314"/>
                </a:lnTo>
                <a:lnTo>
                  <a:pt x="11314" y="3324"/>
                </a:lnTo>
                <a:lnTo>
                  <a:pt x="11314" y="3328"/>
                </a:lnTo>
                <a:lnTo>
                  <a:pt x="11314" y="3330"/>
                </a:lnTo>
                <a:lnTo>
                  <a:pt x="11318" y="3328"/>
                </a:lnTo>
                <a:lnTo>
                  <a:pt x="11318" y="3324"/>
                </a:lnTo>
                <a:lnTo>
                  <a:pt x="11320" y="3318"/>
                </a:lnTo>
                <a:lnTo>
                  <a:pt x="11322" y="3314"/>
                </a:lnTo>
                <a:lnTo>
                  <a:pt x="11324" y="3308"/>
                </a:lnTo>
                <a:lnTo>
                  <a:pt x="11326" y="3304"/>
                </a:lnTo>
                <a:lnTo>
                  <a:pt x="11326" y="3300"/>
                </a:lnTo>
                <a:lnTo>
                  <a:pt x="11324" y="3298"/>
                </a:lnTo>
                <a:close/>
                <a:moveTo>
                  <a:pt x="11190" y="3314"/>
                </a:moveTo>
                <a:lnTo>
                  <a:pt x="11190" y="3314"/>
                </a:lnTo>
                <a:lnTo>
                  <a:pt x="11192" y="3314"/>
                </a:lnTo>
                <a:lnTo>
                  <a:pt x="11196" y="3314"/>
                </a:lnTo>
                <a:lnTo>
                  <a:pt x="11200" y="3312"/>
                </a:lnTo>
                <a:lnTo>
                  <a:pt x="11198" y="3308"/>
                </a:lnTo>
                <a:lnTo>
                  <a:pt x="11194" y="3306"/>
                </a:lnTo>
                <a:lnTo>
                  <a:pt x="11192" y="3308"/>
                </a:lnTo>
                <a:lnTo>
                  <a:pt x="11190" y="3312"/>
                </a:lnTo>
                <a:lnTo>
                  <a:pt x="11190" y="3314"/>
                </a:lnTo>
                <a:close/>
                <a:moveTo>
                  <a:pt x="11180" y="3298"/>
                </a:moveTo>
                <a:lnTo>
                  <a:pt x="11180" y="3298"/>
                </a:lnTo>
                <a:lnTo>
                  <a:pt x="11182" y="3300"/>
                </a:lnTo>
                <a:lnTo>
                  <a:pt x="11184" y="3298"/>
                </a:lnTo>
                <a:lnTo>
                  <a:pt x="11184" y="3294"/>
                </a:lnTo>
                <a:lnTo>
                  <a:pt x="11184" y="3292"/>
                </a:lnTo>
                <a:lnTo>
                  <a:pt x="11182" y="3292"/>
                </a:lnTo>
                <a:lnTo>
                  <a:pt x="11180" y="3294"/>
                </a:lnTo>
                <a:lnTo>
                  <a:pt x="11180" y="3298"/>
                </a:lnTo>
                <a:close/>
                <a:moveTo>
                  <a:pt x="11186" y="3286"/>
                </a:moveTo>
                <a:lnTo>
                  <a:pt x="11186" y="3286"/>
                </a:lnTo>
                <a:lnTo>
                  <a:pt x="11184" y="3288"/>
                </a:lnTo>
                <a:lnTo>
                  <a:pt x="11186" y="3290"/>
                </a:lnTo>
                <a:lnTo>
                  <a:pt x="11190" y="3296"/>
                </a:lnTo>
                <a:lnTo>
                  <a:pt x="11192" y="3296"/>
                </a:lnTo>
                <a:lnTo>
                  <a:pt x="11192" y="3294"/>
                </a:lnTo>
                <a:lnTo>
                  <a:pt x="11190" y="3288"/>
                </a:lnTo>
                <a:lnTo>
                  <a:pt x="11188" y="3286"/>
                </a:lnTo>
                <a:lnTo>
                  <a:pt x="11186" y="3286"/>
                </a:lnTo>
                <a:close/>
                <a:moveTo>
                  <a:pt x="11198" y="3196"/>
                </a:moveTo>
                <a:lnTo>
                  <a:pt x="11198" y="3196"/>
                </a:lnTo>
                <a:lnTo>
                  <a:pt x="11196" y="3198"/>
                </a:lnTo>
                <a:lnTo>
                  <a:pt x="11196" y="3200"/>
                </a:lnTo>
                <a:lnTo>
                  <a:pt x="11198" y="3204"/>
                </a:lnTo>
                <a:lnTo>
                  <a:pt x="11202" y="3206"/>
                </a:lnTo>
                <a:lnTo>
                  <a:pt x="11202" y="3204"/>
                </a:lnTo>
                <a:lnTo>
                  <a:pt x="11202" y="3202"/>
                </a:lnTo>
                <a:lnTo>
                  <a:pt x="11200" y="3198"/>
                </a:lnTo>
                <a:lnTo>
                  <a:pt x="11198" y="3196"/>
                </a:lnTo>
                <a:close/>
                <a:moveTo>
                  <a:pt x="11290" y="3284"/>
                </a:moveTo>
                <a:lnTo>
                  <a:pt x="11290" y="3284"/>
                </a:lnTo>
                <a:lnTo>
                  <a:pt x="11288" y="3288"/>
                </a:lnTo>
                <a:lnTo>
                  <a:pt x="11286" y="3292"/>
                </a:lnTo>
                <a:lnTo>
                  <a:pt x="11288" y="3296"/>
                </a:lnTo>
                <a:lnTo>
                  <a:pt x="11290" y="3296"/>
                </a:lnTo>
                <a:lnTo>
                  <a:pt x="11292" y="3296"/>
                </a:lnTo>
                <a:lnTo>
                  <a:pt x="11294" y="3292"/>
                </a:lnTo>
                <a:lnTo>
                  <a:pt x="11296" y="3286"/>
                </a:lnTo>
                <a:lnTo>
                  <a:pt x="11294" y="3284"/>
                </a:lnTo>
                <a:lnTo>
                  <a:pt x="11292" y="3282"/>
                </a:lnTo>
                <a:lnTo>
                  <a:pt x="11290" y="3284"/>
                </a:lnTo>
                <a:close/>
                <a:moveTo>
                  <a:pt x="11268" y="3290"/>
                </a:moveTo>
                <a:lnTo>
                  <a:pt x="11268" y="3290"/>
                </a:lnTo>
                <a:lnTo>
                  <a:pt x="11266" y="3288"/>
                </a:lnTo>
                <a:lnTo>
                  <a:pt x="11264" y="3286"/>
                </a:lnTo>
                <a:lnTo>
                  <a:pt x="11260" y="3286"/>
                </a:lnTo>
                <a:lnTo>
                  <a:pt x="11258" y="3288"/>
                </a:lnTo>
                <a:lnTo>
                  <a:pt x="11260" y="3290"/>
                </a:lnTo>
                <a:lnTo>
                  <a:pt x="11264" y="3296"/>
                </a:lnTo>
                <a:lnTo>
                  <a:pt x="11266" y="3296"/>
                </a:lnTo>
                <a:lnTo>
                  <a:pt x="11268" y="3294"/>
                </a:lnTo>
                <a:lnTo>
                  <a:pt x="11268" y="3290"/>
                </a:lnTo>
                <a:close/>
                <a:moveTo>
                  <a:pt x="11210" y="3328"/>
                </a:moveTo>
                <a:lnTo>
                  <a:pt x="11210" y="3328"/>
                </a:lnTo>
                <a:lnTo>
                  <a:pt x="11212" y="3326"/>
                </a:lnTo>
                <a:lnTo>
                  <a:pt x="11206" y="3326"/>
                </a:lnTo>
                <a:lnTo>
                  <a:pt x="11206" y="3328"/>
                </a:lnTo>
                <a:lnTo>
                  <a:pt x="11208" y="3330"/>
                </a:lnTo>
                <a:lnTo>
                  <a:pt x="11210" y="3328"/>
                </a:lnTo>
                <a:close/>
                <a:moveTo>
                  <a:pt x="11204" y="3142"/>
                </a:moveTo>
                <a:lnTo>
                  <a:pt x="11204" y="3142"/>
                </a:lnTo>
                <a:lnTo>
                  <a:pt x="11206" y="3140"/>
                </a:lnTo>
                <a:lnTo>
                  <a:pt x="11206" y="3136"/>
                </a:lnTo>
                <a:lnTo>
                  <a:pt x="11204" y="3132"/>
                </a:lnTo>
                <a:lnTo>
                  <a:pt x="11200" y="3130"/>
                </a:lnTo>
                <a:lnTo>
                  <a:pt x="11198" y="3130"/>
                </a:lnTo>
                <a:lnTo>
                  <a:pt x="11198" y="3134"/>
                </a:lnTo>
                <a:lnTo>
                  <a:pt x="11200" y="3138"/>
                </a:lnTo>
                <a:lnTo>
                  <a:pt x="11204" y="3142"/>
                </a:lnTo>
                <a:close/>
                <a:moveTo>
                  <a:pt x="11018" y="4302"/>
                </a:moveTo>
                <a:lnTo>
                  <a:pt x="11018" y="4302"/>
                </a:lnTo>
                <a:lnTo>
                  <a:pt x="11016" y="4304"/>
                </a:lnTo>
                <a:lnTo>
                  <a:pt x="11016" y="4308"/>
                </a:lnTo>
                <a:lnTo>
                  <a:pt x="11020" y="4318"/>
                </a:lnTo>
                <a:lnTo>
                  <a:pt x="11022" y="4324"/>
                </a:lnTo>
                <a:lnTo>
                  <a:pt x="11024" y="4324"/>
                </a:lnTo>
                <a:lnTo>
                  <a:pt x="11026" y="4320"/>
                </a:lnTo>
                <a:lnTo>
                  <a:pt x="11024" y="4314"/>
                </a:lnTo>
                <a:lnTo>
                  <a:pt x="11022" y="4304"/>
                </a:lnTo>
                <a:lnTo>
                  <a:pt x="11020" y="4302"/>
                </a:lnTo>
                <a:lnTo>
                  <a:pt x="11018" y="4302"/>
                </a:lnTo>
                <a:close/>
                <a:moveTo>
                  <a:pt x="11110" y="4376"/>
                </a:moveTo>
                <a:lnTo>
                  <a:pt x="11110" y="4376"/>
                </a:lnTo>
                <a:lnTo>
                  <a:pt x="11112" y="4378"/>
                </a:lnTo>
                <a:lnTo>
                  <a:pt x="11116" y="4376"/>
                </a:lnTo>
                <a:lnTo>
                  <a:pt x="11120" y="4372"/>
                </a:lnTo>
                <a:lnTo>
                  <a:pt x="11122" y="4366"/>
                </a:lnTo>
                <a:lnTo>
                  <a:pt x="11122" y="4362"/>
                </a:lnTo>
                <a:lnTo>
                  <a:pt x="11120" y="4360"/>
                </a:lnTo>
                <a:lnTo>
                  <a:pt x="11118" y="4358"/>
                </a:lnTo>
                <a:lnTo>
                  <a:pt x="11116" y="4356"/>
                </a:lnTo>
                <a:lnTo>
                  <a:pt x="11114" y="4352"/>
                </a:lnTo>
                <a:lnTo>
                  <a:pt x="11112" y="4350"/>
                </a:lnTo>
                <a:lnTo>
                  <a:pt x="11110" y="4352"/>
                </a:lnTo>
                <a:lnTo>
                  <a:pt x="11110" y="4360"/>
                </a:lnTo>
                <a:lnTo>
                  <a:pt x="11110" y="4368"/>
                </a:lnTo>
                <a:lnTo>
                  <a:pt x="11108" y="4370"/>
                </a:lnTo>
                <a:lnTo>
                  <a:pt x="11108" y="4372"/>
                </a:lnTo>
                <a:lnTo>
                  <a:pt x="11110" y="4376"/>
                </a:lnTo>
                <a:close/>
                <a:moveTo>
                  <a:pt x="11116" y="4478"/>
                </a:moveTo>
                <a:lnTo>
                  <a:pt x="11116" y="4478"/>
                </a:lnTo>
                <a:lnTo>
                  <a:pt x="11118" y="4480"/>
                </a:lnTo>
                <a:lnTo>
                  <a:pt x="11120" y="4484"/>
                </a:lnTo>
                <a:lnTo>
                  <a:pt x="11122" y="4490"/>
                </a:lnTo>
                <a:lnTo>
                  <a:pt x="11122" y="4494"/>
                </a:lnTo>
                <a:lnTo>
                  <a:pt x="11122" y="4498"/>
                </a:lnTo>
                <a:lnTo>
                  <a:pt x="11122" y="4500"/>
                </a:lnTo>
                <a:lnTo>
                  <a:pt x="11120" y="4504"/>
                </a:lnTo>
                <a:lnTo>
                  <a:pt x="11120" y="4506"/>
                </a:lnTo>
                <a:lnTo>
                  <a:pt x="11122" y="4508"/>
                </a:lnTo>
                <a:lnTo>
                  <a:pt x="11126" y="4508"/>
                </a:lnTo>
                <a:lnTo>
                  <a:pt x="11128" y="4506"/>
                </a:lnTo>
                <a:lnTo>
                  <a:pt x="11128" y="4504"/>
                </a:lnTo>
                <a:lnTo>
                  <a:pt x="11130" y="4504"/>
                </a:lnTo>
                <a:lnTo>
                  <a:pt x="11134" y="4506"/>
                </a:lnTo>
                <a:lnTo>
                  <a:pt x="11136" y="4514"/>
                </a:lnTo>
                <a:lnTo>
                  <a:pt x="11136" y="4518"/>
                </a:lnTo>
                <a:lnTo>
                  <a:pt x="11136" y="4522"/>
                </a:lnTo>
                <a:lnTo>
                  <a:pt x="11134" y="4528"/>
                </a:lnTo>
                <a:lnTo>
                  <a:pt x="11136" y="4530"/>
                </a:lnTo>
                <a:lnTo>
                  <a:pt x="11136" y="4534"/>
                </a:lnTo>
                <a:lnTo>
                  <a:pt x="11136" y="4538"/>
                </a:lnTo>
                <a:lnTo>
                  <a:pt x="11134" y="4542"/>
                </a:lnTo>
                <a:lnTo>
                  <a:pt x="11136" y="4544"/>
                </a:lnTo>
                <a:lnTo>
                  <a:pt x="11144" y="4548"/>
                </a:lnTo>
                <a:lnTo>
                  <a:pt x="11146" y="4550"/>
                </a:lnTo>
                <a:lnTo>
                  <a:pt x="11146" y="4548"/>
                </a:lnTo>
                <a:lnTo>
                  <a:pt x="11146" y="4544"/>
                </a:lnTo>
                <a:lnTo>
                  <a:pt x="11144" y="4538"/>
                </a:lnTo>
                <a:lnTo>
                  <a:pt x="11144" y="4534"/>
                </a:lnTo>
                <a:lnTo>
                  <a:pt x="11146" y="4534"/>
                </a:lnTo>
                <a:lnTo>
                  <a:pt x="11148" y="4536"/>
                </a:lnTo>
                <a:lnTo>
                  <a:pt x="11148" y="4542"/>
                </a:lnTo>
                <a:lnTo>
                  <a:pt x="11152" y="4548"/>
                </a:lnTo>
                <a:lnTo>
                  <a:pt x="11154" y="4552"/>
                </a:lnTo>
                <a:lnTo>
                  <a:pt x="11158" y="4554"/>
                </a:lnTo>
                <a:lnTo>
                  <a:pt x="11158" y="4552"/>
                </a:lnTo>
                <a:lnTo>
                  <a:pt x="11154" y="4544"/>
                </a:lnTo>
                <a:lnTo>
                  <a:pt x="11154" y="4542"/>
                </a:lnTo>
                <a:lnTo>
                  <a:pt x="11154" y="4540"/>
                </a:lnTo>
                <a:lnTo>
                  <a:pt x="11156" y="4538"/>
                </a:lnTo>
                <a:lnTo>
                  <a:pt x="11158" y="4536"/>
                </a:lnTo>
                <a:lnTo>
                  <a:pt x="11156" y="4532"/>
                </a:lnTo>
                <a:lnTo>
                  <a:pt x="11154" y="4528"/>
                </a:lnTo>
                <a:lnTo>
                  <a:pt x="11154" y="4524"/>
                </a:lnTo>
                <a:lnTo>
                  <a:pt x="11152" y="4522"/>
                </a:lnTo>
                <a:lnTo>
                  <a:pt x="11150" y="4518"/>
                </a:lnTo>
                <a:lnTo>
                  <a:pt x="11148" y="4516"/>
                </a:lnTo>
                <a:lnTo>
                  <a:pt x="11148" y="4512"/>
                </a:lnTo>
                <a:lnTo>
                  <a:pt x="11148" y="4504"/>
                </a:lnTo>
                <a:lnTo>
                  <a:pt x="11148" y="4496"/>
                </a:lnTo>
                <a:lnTo>
                  <a:pt x="11146" y="4492"/>
                </a:lnTo>
                <a:lnTo>
                  <a:pt x="11144" y="4490"/>
                </a:lnTo>
                <a:lnTo>
                  <a:pt x="11144" y="4488"/>
                </a:lnTo>
                <a:lnTo>
                  <a:pt x="11144" y="4486"/>
                </a:lnTo>
                <a:lnTo>
                  <a:pt x="11144" y="4484"/>
                </a:lnTo>
                <a:lnTo>
                  <a:pt x="11140" y="4482"/>
                </a:lnTo>
                <a:lnTo>
                  <a:pt x="11136" y="4484"/>
                </a:lnTo>
                <a:lnTo>
                  <a:pt x="11134" y="4486"/>
                </a:lnTo>
                <a:lnTo>
                  <a:pt x="11132" y="4488"/>
                </a:lnTo>
                <a:lnTo>
                  <a:pt x="11128" y="4486"/>
                </a:lnTo>
                <a:lnTo>
                  <a:pt x="11122" y="4480"/>
                </a:lnTo>
                <a:lnTo>
                  <a:pt x="11120" y="4476"/>
                </a:lnTo>
                <a:lnTo>
                  <a:pt x="11116" y="4478"/>
                </a:lnTo>
                <a:close/>
                <a:moveTo>
                  <a:pt x="11048" y="4532"/>
                </a:moveTo>
                <a:lnTo>
                  <a:pt x="11048" y="4532"/>
                </a:lnTo>
                <a:lnTo>
                  <a:pt x="11050" y="4530"/>
                </a:lnTo>
                <a:lnTo>
                  <a:pt x="11054" y="4526"/>
                </a:lnTo>
                <a:lnTo>
                  <a:pt x="11056" y="4522"/>
                </a:lnTo>
                <a:lnTo>
                  <a:pt x="11054" y="4518"/>
                </a:lnTo>
                <a:lnTo>
                  <a:pt x="11052" y="4516"/>
                </a:lnTo>
                <a:lnTo>
                  <a:pt x="11050" y="4518"/>
                </a:lnTo>
                <a:lnTo>
                  <a:pt x="11048" y="4522"/>
                </a:lnTo>
                <a:lnTo>
                  <a:pt x="11048" y="4524"/>
                </a:lnTo>
                <a:lnTo>
                  <a:pt x="11048" y="4526"/>
                </a:lnTo>
                <a:lnTo>
                  <a:pt x="11046" y="4528"/>
                </a:lnTo>
                <a:lnTo>
                  <a:pt x="11046" y="4530"/>
                </a:lnTo>
                <a:lnTo>
                  <a:pt x="11048" y="4532"/>
                </a:lnTo>
                <a:close/>
                <a:moveTo>
                  <a:pt x="11128" y="4478"/>
                </a:moveTo>
                <a:lnTo>
                  <a:pt x="11128" y="4478"/>
                </a:lnTo>
                <a:lnTo>
                  <a:pt x="11130" y="4478"/>
                </a:lnTo>
                <a:lnTo>
                  <a:pt x="11130" y="4474"/>
                </a:lnTo>
                <a:lnTo>
                  <a:pt x="11128" y="4470"/>
                </a:lnTo>
                <a:lnTo>
                  <a:pt x="11124" y="4468"/>
                </a:lnTo>
                <a:lnTo>
                  <a:pt x="11122" y="4470"/>
                </a:lnTo>
                <a:lnTo>
                  <a:pt x="11122" y="4474"/>
                </a:lnTo>
                <a:lnTo>
                  <a:pt x="11124" y="4476"/>
                </a:lnTo>
                <a:lnTo>
                  <a:pt x="11128" y="4478"/>
                </a:lnTo>
                <a:close/>
                <a:moveTo>
                  <a:pt x="11174" y="4512"/>
                </a:moveTo>
                <a:lnTo>
                  <a:pt x="11174" y="4512"/>
                </a:lnTo>
                <a:lnTo>
                  <a:pt x="11172" y="4514"/>
                </a:lnTo>
                <a:lnTo>
                  <a:pt x="11174" y="4516"/>
                </a:lnTo>
                <a:lnTo>
                  <a:pt x="11176" y="4518"/>
                </a:lnTo>
                <a:lnTo>
                  <a:pt x="11178" y="4518"/>
                </a:lnTo>
                <a:lnTo>
                  <a:pt x="11180" y="4516"/>
                </a:lnTo>
                <a:lnTo>
                  <a:pt x="11178" y="4514"/>
                </a:lnTo>
                <a:lnTo>
                  <a:pt x="11176" y="4512"/>
                </a:lnTo>
                <a:lnTo>
                  <a:pt x="11174" y="4512"/>
                </a:lnTo>
                <a:close/>
                <a:moveTo>
                  <a:pt x="11094" y="4488"/>
                </a:moveTo>
                <a:lnTo>
                  <a:pt x="11094" y="4488"/>
                </a:lnTo>
                <a:lnTo>
                  <a:pt x="11092" y="4490"/>
                </a:lnTo>
                <a:lnTo>
                  <a:pt x="11092" y="4492"/>
                </a:lnTo>
                <a:lnTo>
                  <a:pt x="11094" y="4494"/>
                </a:lnTo>
                <a:lnTo>
                  <a:pt x="11096" y="4496"/>
                </a:lnTo>
                <a:lnTo>
                  <a:pt x="11096" y="4494"/>
                </a:lnTo>
                <a:lnTo>
                  <a:pt x="11096" y="4490"/>
                </a:lnTo>
                <a:lnTo>
                  <a:pt x="11096" y="4488"/>
                </a:lnTo>
                <a:lnTo>
                  <a:pt x="11094" y="4488"/>
                </a:lnTo>
                <a:close/>
                <a:moveTo>
                  <a:pt x="11036" y="4720"/>
                </a:moveTo>
                <a:lnTo>
                  <a:pt x="11036" y="4720"/>
                </a:lnTo>
                <a:lnTo>
                  <a:pt x="11034" y="4716"/>
                </a:lnTo>
                <a:lnTo>
                  <a:pt x="11026" y="4712"/>
                </a:lnTo>
                <a:lnTo>
                  <a:pt x="11024" y="4712"/>
                </a:lnTo>
                <a:lnTo>
                  <a:pt x="11020" y="4712"/>
                </a:lnTo>
                <a:lnTo>
                  <a:pt x="11018" y="4714"/>
                </a:lnTo>
                <a:lnTo>
                  <a:pt x="11018" y="4718"/>
                </a:lnTo>
                <a:lnTo>
                  <a:pt x="11020" y="4724"/>
                </a:lnTo>
                <a:lnTo>
                  <a:pt x="11022" y="4726"/>
                </a:lnTo>
                <a:lnTo>
                  <a:pt x="11024" y="4726"/>
                </a:lnTo>
                <a:lnTo>
                  <a:pt x="11028" y="4726"/>
                </a:lnTo>
                <a:lnTo>
                  <a:pt x="11034" y="4724"/>
                </a:lnTo>
                <a:lnTo>
                  <a:pt x="11036" y="4720"/>
                </a:lnTo>
                <a:close/>
                <a:moveTo>
                  <a:pt x="10980" y="4746"/>
                </a:moveTo>
                <a:lnTo>
                  <a:pt x="10980" y="4746"/>
                </a:lnTo>
                <a:lnTo>
                  <a:pt x="10978" y="4750"/>
                </a:lnTo>
                <a:lnTo>
                  <a:pt x="10980" y="4752"/>
                </a:lnTo>
                <a:lnTo>
                  <a:pt x="10982" y="4752"/>
                </a:lnTo>
                <a:lnTo>
                  <a:pt x="10988" y="4752"/>
                </a:lnTo>
                <a:lnTo>
                  <a:pt x="10992" y="4752"/>
                </a:lnTo>
                <a:lnTo>
                  <a:pt x="10996" y="4752"/>
                </a:lnTo>
                <a:lnTo>
                  <a:pt x="11000" y="4750"/>
                </a:lnTo>
                <a:lnTo>
                  <a:pt x="11000" y="4748"/>
                </a:lnTo>
                <a:lnTo>
                  <a:pt x="10998" y="4746"/>
                </a:lnTo>
                <a:lnTo>
                  <a:pt x="10994" y="4744"/>
                </a:lnTo>
                <a:lnTo>
                  <a:pt x="10992" y="4740"/>
                </a:lnTo>
                <a:lnTo>
                  <a:pt x="10988" y="4740"/>
                </a:lnTo>
                <a:lnTo>
                  <a:pt x="10986" y="4740"/>
                </a:lnTo>
                <a:lnTo>
                  <a:pt x="10984" y="4742"/>
                </a:lnTo>
                <a:lnTo>
                  <a:pt x="10980" y="4746"/>
                </a:lnTo>
                <a:close/>
                <a:moveTo>
                  <a:pt x="11090" y="4588"/>
                </a:moveTo>
                <a:lnTo>
                  <a:pt x="11090" y="4588"/>
                </a:lnTo>
                <a:lnTo>
                  <a:pt x="11088" y="4590"/>
                </a:lnTo>
                <a:lnTo>
                  <a:pt x="11084" y="4590"/>
                </a:lnTo>
                <a:lnTo>
                  <a:pt x="11084" y="4592"/>
                </a:lnTo>
                <a:lnTo>
                  <a:pt x="11086" y="4594"/>
                </a:lnTo>
                <a:lnTo>
                  <a:pt x="11090" y="4596"/>
                </a:lnTo>
                <a:lnTo>
                  <a:pt x="11092" y="4596"/>
                </a:lnTo>
                <a:lnTo>
                  <a:pt x="11094" y="4592"/>
                </a:lnTo>
                <a:lnTo>
                  <a:pt x="11094" y="4590"/>
                </a:lnTo>
                <a:lnTo>
                  <a:pt x="11092" y="4588"/>
                </a:lnTo>
                <a:lnTo>
                  <a:pt x="11090" y="4588"/>
                </a:lnTo>
                <a:close/>
                <a:moveTo>
                  <a:pt x="11132" y="4588"/>
                </a:moveTo>
                <a:lnTo>
                  <a:pt x="11132" y="4588"/>
                </a:lnTo>
                <a:lnTo>
                  <a:pt x="11130" y="4592"/>
                </a:lnTo>
                <a:lnTo>
                  <a:pt x="11132" y="4594"/>
                </a:lnTo>
                <a:lnTo>
                  <a:pt x="11134" y="4596"/>
                </a:lnTo>
                <a:lnTo>
                  <a:pt x="11138" y="4596"/>
                </a:lnTo>
                <a:lnTo>
                  <a:pt x="11140" y="4594"/>
                </a:lnTo>
                <a:lnTo>
                  <a:pt x="11138" y="4590"/>
                </a:lnTo>
                <a:lnTo>
                  <a:pt x="11134" y="4588"/>
                </a:lnTo>
                <a:lnTo>
                  <a:pt x="11132" y="4588"/>
                </a:lnTo>
                <a:close/>
                <a:moveTo>
                  <a:pt x="11030" y="4434"/>
                </a:moveTo>
                <a:lnTo>
                  <a:pt x="11030" y="4434"/>
                </a:lnTo>
                <a:lnTo>
                  <a:pt x="11032" y="4424"/>
                </a:lnTo>
                <a:lnTo>
                  <a:pt x="11030" y="4422"/>
                </a:lnTo>
                <a:lnTo>
                  <a:pt x="11026" y="4422"/>
                </a:lnTo>
                <a:lnTo>
                  <a:pt x="11024" y="4424"/>
                </a:lnTo>
                <a:lnTo>
                  <a:pt x="11024" y="4426"/>
                </a:lnTo>
                <a:lnTo>
                  <a:pt x="11026" y="4430"/>
                </a:lnTo>
                <a:lnTo>
                  <a:pt x="11022" y="4436"/>
                </a:lnTo>
                <a:lnTo>
                  <a:pt x="11022" y="4440"/>
                </a:lnTo>
                <a:lnTo>
                  <a:pt x="11024" y="4442"/>
                </a:lnTo>
                <a:lnTo>
                  <a:pt x="11028" y="4440"/>
                </a:lnTo>
                <a:lnTo>
                  <a:pt x="11030" y="4434"/>
                </a:lnTo>
                <a:close/>
                <a:moveTo>
                  <a:pt x="11026" y="4392"/>
                </a:moveTo>
                <a:lnTo>
                  <a:pt x="11026" y="4392"/>
                </a:lnTo>
                <a:lnTo>
                  <a:pt x="11028" y="4390"/>
                </a:lnTo>
                <a:lnTo>
                  <a:pt x="11030" y="4384"/>
                </a:lnTo>
                <a:lnTo>
                  <a:pt x="11028" y="4380"/>
                </a:lnTo>
                <a:lnTo>
                  <a:pt x="11026" y="4378"/>
                </a:lnTo>
                <a:lnTo>
                  <a:pt x="11024" y="4378"/>
                </a:lnTo>
                <a:lnTo>
                  <a:pt x="11020" y="4376"/>
                </a:lnTo>
                <a:lnTo>
                  <a:pt x="11018" y="4378"/>
                </a:lnTo>
                <a:lnTo>
                  <a:pt x="11018" y="4384"/>
                </a:lnTo>
                <a:lnTo>
                  <a:pt x="11018" y="4388"/>
                </a:lnTo>
                <a:lnTo>
                  <a:pt x="11020" y="4392"/>
                </a:lnTo>
                <a:lnTo>
                  <a:pt x="11024" y="4392"/>
                </a:lnTo>
                <a:lnTo>
                  <a:pt x="11026" y="4392"/>
                </a:lnTo>
                <a:close/>
                <a:moveTo>
                  <a:pt x="11052" y="4436"/>
                </a:moveTo>
                <a:lnTo>
                  <a:pt x="11052" y="4436"/>
                </a:lnTo>
                <a:lnTo>
                  <a:pt x="11052" y="4432"/>
                </a:lnTo>
                <a:lnTo>
                  <a:pt x="11050" y="4428"/>
                </a:lnTo>
                <a:lnTo>
                  <a:pt x="11046" y="4428"/>
                </a:lnTo>
                <a:lnTo>
                  <a:pt x="11042" y="4430"/>
                </a:lnTo>
                <a:lnTo>
                  <a:pt x="11042" y="4432"/>
                </a:lnTo>
                <a:lnTo>
                  <a:pt x="11042" y="4434"/>
                </a:lnTo>
                <a:lnTo>
                  <a:pt x="11044" y="4436"/>
                </a:lnTo>
                <a:lnTo>
                  <a:pt x="11048" y="4440"/>
                </a:lnTo>
                <a:lnTo>
                  <a:pt x="11050" y="4440"/>
                </a:lnTo>
                <a:lnTo>
                  <a:pt x="11052" y="4436"/>
                </a:lnTo>
                <a:close/>
                <a:moveTo>
                  <a:pt x="11074" y="4410"/>
                </a:moveTo>
                <a:lnTo>
                  <a:pt x="11074" y="4410"/>
                </a:lnTo>
                <a:lnTo>
                  <a:pt x="11072" y="4406"/>
                </a:lnTo>
                <a:lnTo>
                  <a:pt x="11070" y="4402"/>
                </a:lnTo>
                <a:lnTo>
                  <a:pt x="11066" y="4398"/>
                </a:lnTo>
                <a:lnTo>
                  <a:pt x="11064" y="4398"/>
                </a:lnTo>
                <a:lnTo>
                  <a:pt x="11062" y="4400"/>
                </a:lnTo>
                <a:lnTo>
                  <a:pt x="11062" y="4402"/>
                </a:lnTo>
                <a:lnTo>
                  <a:pt x="11066" y="4406"/>
                </a:lnTo>
                <a:lnTo>
                  <a:pt x="11068" y="4410"/>
                </a:lnTo>
                <a:lnTo>
                  <a:pt x="11072" y="4414"/>
                </a:lnTo>
                <a:lnTo>
                  <a:pt x="11078" y="4420"/>
                </a:lnTo>
                <a:lnTo>
                  <a:pt x="11080" y="4420"/>
                </a:lnTo>
                <a:lnTo>
                  <a:pt x="11080" y="4418"/>
                </a:lnTo>
                <a:lnTo>
                  <a:pt x="11078" y="4416"/>
                </a:lnTo>
                <a:lnTo>
                  <a:pt x="11076" y="4412"/>
                </a:lnTo>
                <a:lnTo>
                  <a:pt x="11074" y="4410"/>
                </a:lnTo>
                <a:close/>
                <a:moveTo>
                  <a:pt x="11098" y="4436"/>
                </a:moveTo>
                <a:lnTo>
                  <a:pt x="11098" y="4436"/>
                </a:lnTo>
                <a:lnTo>
                  <a:pt x="11098" y="4434"/>
                </a:lnTo>
                <a:lnTo>
                  <a:pt x="11096" y="4428"/>
                </a:lnTo>
                <a:lnTo>
                  <a:pt x="11092" y="4422"/>
                </a:lnTo>
                <a:lnTo>
                  <a:pt x="11090" y="4420"/>
                </a:lnTo>
                <a:lnTo>
                  <a:pt x="11088" y="4422"/>
                </a:lnTo>
                <a:lnTo>
                  <a:pt x="11090" y="4424"/>
                </a:lnTo>
                <a:lnTo>
                  <a:pt x="11092" y="4430"/>
                </a:lnTo>
                <a:lnTo>
                  <a:pt x="11098" y="4436"/>
                </a:lnTo>
                <a:close/>
                <a:moveTo>
                  <a:pt x="10946" y="4524"/>
                </a:moveTo>
                <a:lnTo>
                  <a:pt x="10946" y="4524"/>
                </a:lnTo>
                <a:lnTo>
                  <a:pt x="10946" y="4522"/>
                </a:lnTo>
                <a:lnTo>
                  <a:pt x="10944" y="4520"/>
                </a:lnTo>
                <a:lnTo>
                  <a:pt x="10940" y="4520"/>
                </a:lnTo>
                <a:lnTo>
                  <a:pt x="10936" y="4526"/>
                </a:lnTo>
                <a:lnTo>
                  <a:pt x="10936" y="4530"/>
                </a:lnTo>
                <a:lnTo>
                  <a:pt x="10940" y="4528"/>
                </a:lnTo>
                <a:lnTo>
                  <a:pt x="10946" y="4524"/>
                </a:lnTo>
                <a:close/>
                <a:moveTo>
                  <a:pt x="11172" y="4532"/>
                </a:moveTo>
                <a:lnTo>
                  <a:pt x="11172" y="4532"/>
                </a:lnTo>
                <a:lnTo>
                  <a:pt x="11172" y="4530"/>
                </a:lnTo>
                <a:lnTo>
                  <a:pt x="11170" y="4528"/>
                </a:lnTo>
                <a:lnTo>
                  <a:pt x="11168" y="4534"/>
                </a:lnTo>
                <a:lnTo>
                  <a:pt x="11166" y="4544"/>
                </a:lnTo>
                <a:lnTo>
                  <a:pt x="11168" y="4550"/>
                </a:lnTo>
                <a:lnTo>
                  <a:pt x="11170" y="4554"/>
                </a:lnTo>
                <a:lnTo>
                  <a:pt x="11174" y="4556"/>
                </a:lnTo>
                <a:lnTo>
                  <a:pt x="11174" y="4558"/>
                </a:lnTo>
                <a:lnTo>
                  <a:pt x="11176" y="4552"/>
                </a:lnTo>
                <a:lnTo>
                  <a:pt x="11172" y="4532"/>
                </a:lnTo>
                <a:close/>
                <a:moveTo>
                  <a:pt x="11186" y="4554"/>
                </a:moveTo>
                <a:lnTo>
                  <a:pt x="11186" y="4554"/>
                </a:lnTo>
                <a:lnTo>
                  <a:pt x="11184" y="4558"/>
                </a:lnTo>
                <a:lnTo>
                  <a:pt x="11184" y="4560"/>
                </a:lnTo>
                <a:lnTo>
                  <a:pt x="11186" y="4562"/>
                </a:lnTo>
                <a:lnTo>
                  <a:pt x="11188" y="4562"/>
                </a:lnTo>
                <a:lnTo>
                  <a:pt x="11192" y="4562"/>
                </a:lnTo>
                <a:lnTo>
                  <a:pt x="11192" y="4558"/>
                </a:lnTo>
                <a:lnTo>
                  <a:pt x="11192" y="4556"/>
                </a:lnTo>
                <a:lnTo>
                  <a:pt x="11188" y="4548"/>
                </a:lnTo>
                <a:lnTo>
                  <a:pt x="11186" y="4554"/>
                </a:lnTo>
                <a:close/>
                <a:moveTo>
                  <a:pt x="11082" y="4530"/>
                </a:moveTo>
                <a:lnTo>
                  <a:pt x="11082" y="4530"/>
                </a:lnTo>
                <a:lnTo>
                  <a:pt x="11086" y="4520"/>
                </a:lnTo>
                <a:lnTo>
                  <a:pt x="11086" y="4512"/>
                </a:lnTo>
                <a:lnTo>
                  <a:pt x="11086" y="4506"/>
                </a:lnTo>
                <a:lnTo>
                  <a:pt x="11084" y="4504"/>
                </a:lnTo>
                <a:lnTo>
                  <a:pt x="11082" y="4504"/>
                </a:lnTo>
                <a:lnTo>
                  <a:pt x="11078" y="4504"/>
                </a:lnTo>
                <a:lnTo>
                  <a:pt x="11076" y="4504"/>
                </a:lnTo>
                <a:lnTo>
                  <a:pt x="11072" y="4504"/>
                </a:lnTo>
                <a:lnTo>
                  <a:pt x="11068" y="4506"/>
                </a:lnTo>
                <a:lnTo>
                  <a:pt x="11064" y="4508"/>
                </a:lnTo>
                <a:lnTo>
                  <a:pt x="11064" y="4510"/>
                </a:lnTo>
                <a:lnTo>
                  <a:pt x="11064" y="4516"/>
                </a:lnTo>
                <a:lnTo>
                  <a:pt x="11064" y="4520"/>
                </a:lnTo>
                <a:lnTo>
                  <a:pt x="11062" y="4522"/>
                </a:lnTo>
                <a:lnTo>
                  <a:pt x="11060" y="4524"/>
                </a:lnTo>
                <a:lnTo>
                  <a:pt x="11058" y="4526"/>
                </a:lnTo>
                <a:lnTo>
                  <a:pt x="11058" y="4528"/>
                </a:lnTo>
                <a:lnTo>
                  <a:pt x="11060" y="4536"/>
                </a:lnTo>
                <a:lnTo>
                  <a:pt x="11062" y="4544"/>
                </a:lnTo>
                <a:lnTo>
                  <a:pt x="11060" y="4548"/>
                </a:lnTo>
                <a:lnTo>
                  <a:pt x="11056" y="4550"/>
                </a:lnTo>
                <a:lnTo>
                  <a:pt x="11052" y="4552"/>
                </a:lnTo>
                <a:lnTo>
                  <a:pt x="11050" y="4552"/>
                </a:lnTo>
                <a:lnTo>
                  <a:pt x="11046" y="4552"/>
                </a:lnTo>
                <a:lnTo>
                  <a:pt x="11044" y="4552"/>
                </a:lnTo>
                <a:lnTo>
                  <a:pt x="11040" y="4558"/>
                </a:lnTo>
                <a:lnTo>
                  <a:pt x="11040" y="4562"/>
                </a:lnTo>
                <a:lnTo>
                  <a:pt x="11044" y="4570"/>
                </a:lnTo>
                <a:lnTo>
                  <a:pt x="11050" y="4578"/>
                </a:lnTo>
                <a:lnTo>
                  <a:pt x="11054" y="4582"/>
                </a:lnTo>
                <a:lnTo>
                  <a:pt x="11058" y="4584"/>
                </a:lnTo>
                <a:lnTo>
                  <a:pt x="11062" y="4590"/>
                </a:lnTo>
                <a:lnTo>
                  <a:pt x="11064" y="4598"/>
                </a:lnTo>
                <a:lnTo>
                  <a:pt x="11066" y="4598"/>
                </a:lnTo>
                <a:lnTo>
                  <a:pt x="11068" y="4598"/>
                </a:lnTo>
                <a:lnTo>
                  <a:pt x="11072" y="4596"/>
                </a:lnTo>
                <a:lnTo>
                  <a:pt x="11076" y="4590"/>
                </a:lnTo>
                <a:lnTo>
                  <a:pt x="11078" y="4588"/>
                </a:lnTo>
                <a:lnTo>
                  <a:pt x="11078" y="4584"/>
                </a:lnTo>
                <a:lnTo>
                  <a:pt x="11074" y="4574"/>
                </a:lnTo>
                <a:lnTo>
                  <a:pt x="11072" y="4564"/>
                </a:lnTo>
                <a:lnTo>
                  <a:pt x="11072" y="4560"/>
                </a:lnTo>
                <a:lnTo>
                  <a:pt x="11074" y="4554"/>
                </a:lnTo>
                <a:lnTo>
                  <a:pt x="11076" y="4548"/>
                </a:lnTo>
                <a:lnTo>
                  <a:pt x="11076" y="4542"/>
                </a:lnTo>
                <a:lnTo>
                  <a:pt x="11078" y="4538"/>
                </a:lnTo>
                <a:lnTo>
                  <a:pt x="11082" y="4530"/>
                </a:lnTo>
                <a:close/>
                <a:moveTo>
                  <a:pt x="11084" y="4428"/>
                </a:moveTo>
                <a:lnTo>
                  <a:pt x="11084" y="4428"/>
                </a:lnTo>
                <a:lnTo>
                  <a:pt x="11082" y="4428"/>
                </a:lnTo>
                <a:lnTo>
                  <a:pt x="11078" y="4428"/>
                </a:lnTo>
                <a:lnTo>
                  <a:pt x="11076" y="4428"/>
                </a:lnTo>
                <a:lnTo>
                  <a:pt x="11076" y="4430"/>
                </a:lnTo>
                <a:lnTo>
                  <a:pt x="11076" y="4436"/>
                </a:lnTo>
                <a:lnTo>
                  <a:pt x="11076" y="4442"/>
                </a:lnTo>
                <a:lnTo>
                  <a:pt x="11070" y="4456"/>
                </a:lnTo>
                <a:lnTo>
                  <a:pt x="11070" y="4458"/>
                </a:lnTo>
                <a:lnTo>
                  <a:pt x="11072" y="4456"/>
                </a:lnTo>
                <a:lnTo>
                  <a:pt x="11076" y="4454"/>
                </a:lnTo>
                <a:lnTo>
                  <a:pt x="11084" y="4444"/>
                </a:lnTo>
                <a:lnTo>
                  <a:pt x="11086" y="4444"/>
                </a:lnTo>
                <a:lnTo>
                  <a:pt x="11088" y="4444"/>
                </a:lnTo>
                <a:lnTo>
                  <a:pt x="11090" y="4450"/>
                </a:lnTo>
                <a:lnTo>
                  <a:pt x="11094" y="4456"/>
                </a:lnTo>
                <a:lnTo>
                  <a:pt x="11094" y="4458"/>
                </a:lnTo>
                <a:lnTo>
                  <a:pt x="11096" y="4458"/>
                </a:lnTo>
                <a:lnTo>
                  <a:pt x="11102" y="4462"/>
                </a:lnTo>
                <a:lnTo>
                  <a:pt x="11106" y="4464"/>
                </a:lnTo>
                <a:lnTo>
                  <a:pt x="11110" y="4468"/>
                </a:lnTo>
                <a:lnTo>
                  <a:pt x="11108" y="4464"/>
                </a:lnTo>
                <a:lnTo>
                  <a:pt x="11106" y="4458"/>
                </a:lnTo>
                <a:lnTo>
                  <a:pt x="11104" y="4450"/>
                </a:lnTo>
                <a:lnTo>
                  <a:pt x="11102" y="4446"/>
                </a:lnTo>
                <a:lnTo>
                  <a:pt x="11098" y="4442"/>
                </a:lnTo>
                <a:lnTo>
                  <a:pt x="11094" y="4438"/>
                </a:lnTo>
                <a:lnTo>
                  <a:pt x="11090" y="4434"/>
                </a:lnTo>
                <a:lnTo>
                  <a:pt x="11086" y="4430"/>
                </a:lnTo>
                <a:lnTo>
                  <a:pt x="11084" y="4428"/>
                </a:lnTo>
                <a:close/>
                <a:moveTo>
                  <a:pt x="11108" y="4522"/>
                </a:moveTo>
                <a:lnTo>
                  <a:pt x="11108" y="4522"/>
                </a:lnTo>
                <a:lnTo>
                  <a:pt x="11108" y="4518"/>
                </a:lnTo>
                <a:lnTo>
                  <a:pt x="11108" y="4512"/>
                </a:lnTo>
                <a:lnTo>
                  <a:pt x="11110" y="4510"/>
                </a:lnTo>
                <a:lnTo>
                  <a:pt x="11110" y="4506"/>
                </a:lnTo>
                <a:lnTo>
                  <a:pt x="11108" y="4500"/>
                </a:lnTo>
                <a:lnTo>
                  <a:pt x="11108" y="4492"/>
                </a:lnTo>
                <a:lnTo>
                  <a:pt x="11108" y="4490"/>
                </a:lnTo>
                <a:lnTo>
                  <a:pt x="11106" y="4488"/>
                </a:lnTo>
                <a:lnTo>
                  <a:pt x="11104" y="4498"/>
                </a:lnTo>
                <a:lnTo>
                  <a:pt x="11098" y="4512"/>
                </a:lnTo>
                <a:lnTo>
                  <a:pt x="11096" y="4516"/>
                </a:lnTo>
                <a:lnTo>
                  <a:pt x="11094" y="4524"/>
                </a:lnTo>
                <a:lnTo>
                  <a:pt x="11092" y="4534"/>
                </a:lnTo>
                <a:lnTo>
                  <a:pt x="11088" y="4542"/>
                </a:lnTo>
                <a:lnTo>
                  <a:pt x="11084" y="4548"/>
                </a:lnTo>
                <a:lnTo>
                  <a:pt x="11082" y="4552"/>
                </a:lnTo>
                <a:lnTo>
                  <a:pt x="11080" y="4562"/>
                </a:lnTo>
                <a:lnTo>
                  <a:pt x="11078" y="4574"/>
                </a:lnTo>
                <a:lnTo>
                  <a:pt x="11080" y="4578"/>
                </a:lnTo>
                <a:lnTo>
                  <a:pt x="11080" y="4580"/>
                </a:lnTo>
                <a:lnTo>
                  <a:pt x="11080" y="4578"/>
                </a:lnTo>
                <a:lnTo>
                  <a:pt x="11084" y="4574"/>
                </a:lnTo>
                <a:lnTo>
                  <a:pt x="11086" y="4568"/>
                </a:lnTo>
                <a:lnTo>
                  <a:pt x="11088" y="4562"/>
                </a:lnTo>
                <a:lnTo>
                  <a:pt x="11090" y="4558"/>
                </a:lnTo>
                <a:lnTo>
                  <a:pt x="11092" y="4556"/>
                </a:lnTo>
                <a:lnTo>
                  <a:pt x="11092" y="4550"/>
                </a:lnTo>
                <a:lnTo>
                  <a:pt x="11092" y="4548"/>
                </a:lnTo>
                <a:lnTo>
                  <a:pt x="11094" y="4544"/>
                </a:lnTo>
                <a:lnTo>
                  <a:pt x="11100" y="4538"/>
                </a:lnTo>
                <a:lnTo>
                  <a:pt x="11106" y="4532"/>
                </a:lnTo>
                <a:lnTo>
                  <a:pt x="11108" y="4528"/>
                </a:lnTo>
                <a:lnTo>
                  <a:pt x="11108" y="4522"/>
                </a:lnTo>
                <a:close/>
                <a:moveTo>
                  <a:pt x="11114" y="4542"/>
                </a:moveTo>
                <a:lnTo>
                  <a:pt x="11114" y="4542"/>
                </a:lnTo>
                <a:lnTo>
                  <a:pt x="11110" y="4548"/>
                </a:lnTo>
                <a:lnTo>
                  <a:pt x="11104" y="4554"/>
                </a:lnTo>
                <a:lnTo>
                  <a:pt x="11102" y="4556"/>
                </a:lnTo>
                <a:lnTo>
                  <a:pt x="11100" y="4558"/>
                </a:lnTo>
                <a:lnTo>
                  <a:pt x="11098" y="4562"/>
                </a:lnTo>
                <a:lnTo>
                  <a:pt x="11100" y="4568"/>
                </a:lnTo>
                <a:lnTo>
                  <a:pt x="11102" y="4570"/>
                </a:lnTo>
                <a:lnTo>
                  <a:pt x="11106" y="4572"/>
                </a:lnTo>
                <a:lnTo>
                  <a:pt x="11112" y="4572"/>
                </a:lnTo>
                <a:lnTo>
                  <a:pt x="11118" y="4570"/>
                </a:lnTo>
                <a:lnTo>
                  <a:pt x="11122" y="4568"/>
                </a:lnTo>
                <a:lnTo>
                  <a:pt x="11126" y="4566"/>
                </a:lnTo>
                <a:lnTo>
                  <a:pt x="11128" y="4564"/>
                </a:lnTo>
                <a:lnTo>
                  <a:pt x="11130" y="4564"/>
                </a:lnTo>
                <a:lnTo>
                  <a:pt x="11128" y="4560"/>
                </a:lnTo>
                <a:lnTo>
                  <a:pt x="11128" y="4556"/>
                </a:lnTo>
                <a:lnTo>
                  <a:pt x="11130" y="4550"/>
                </a:lnTo>
                <a:lnTo>
                  <a:pt x="11130" y="4546"/>
                </a:lnTo>
                <a:lnTo>
                  <a:pt x="11130" y="4544"/>
                </a:lnTo>
                <a:lnTo>
                  <a:pt x="11128" y="4544"/>
                </a:lnTo>
                <a:lnTo>
                  <a:pt x="11128" y="4546"/>
                </a:lnTo>
                <a:lnTo>
                  <a:pt x="11126" y="4546"/>
                </a:lnTo>
                <a:lnTo>
                  <a:pt x="11122" y="4546"/>
                </a:lnTo>
                <a:lnTo>
                  <a:pt x="11120" y="4544"/>
                </a:lnTo>
                <a:lnTo>
                  <a:pt x="11118" y="4542"/>
                </a:lnTo>
                <a:lnTo>
                  <a:pt x="11116" y="4540"/>
                </a:lnTo>
                <a:lnTo>
                  <a:pt x="11114" y="4542"/>
                </a:lnTo>
                <a:close/>
                <a:moveTo>
                  <a:pt x="11168" y="4562"/>
                </a:moveTo>
                <a:lnTo>
                  <a:pt x="11168" y="4562"/>
                </a:lnTo>
                <a:lnTo>
                  <a:pt x="11164" y="4560"/>
                </a:lnTo>
                <a:lnTo>
                  <a:pt x="11162" y="4560"/>
                </a:lnTo>
                <a:lnTo>
                  <a:pt x="11162" y="4562"/>
                </a:lnTo>
                <a:lnTo>
                  <a:pt x="11166" y="4582"/>
                </a:lnTo>
                <a:lnTo>
                  <a:pt x="11166" y="4596"/>
                </a:lnTo>
                <a:lnTo>
                  <a:pt x="11166" y="4600"/>
                </a:lnTo>
                <a:lnTo>
                  <a:pt x="11164" y="4602"/>
                </a:lnTo>
                <a:lnTo>
                  <a:pt x="11160" y="4600"/>
                </a:lnTo>
                <a:lnTo>
                  <a:pt x="11156" y="4598"/>
                </a:lnTo>
                <a:lnTo>
                  <a:pt x="11154" y="4598"/>
                </a:lnTo>
                <a:lnTo>
                  <a:pt x="11152" y="4598"/>
                </a:lnTo>
                <a:lnTo>
                  <a:pt x="11152" y="4604"/>
                </a:lnTo>
                <a:lnTo>
                  <a:pt x="11150" y="4608"/>
                </a:lnTo>
                <a:lnTo>
                  <a:pt x="11148" y="4608"/>
                </a:lnTo>
                <a:lnTo>
                  <a:pt x="11146" y="4604"/>
                </a:lnTo>
                <a:lnTo>
                  <a:pt x="11142" y="4600"/>
                </a:lnTo>
                <a:lnTo>
                  <a:pt x="11140" y="4600"/>
                </a:lnTo>
                <a:lnTo>
                  <a:pt x="11138" y="4600"/>
                </a:lnTo>
                <a:lnTo>
                  <a:pt x="11138" y="4604"/>
                </a:lnTo>
                <a:lnTo>
                  <a:pt x="11136" y="4622"/>
                </a:lnTo>
                <a:lnTo>
                  <a:pt x="11136" y="4626"/>
                </a:lnTo>
                <a:lnTo>
                  <a:pt x="11134" y="4626"/>
                </a:lnTo>
                <a:lnTo>
                  <a:pt x="11128" y="4622"/>
                </a:lnTo>
                <a:lnTo>
                  <a:pt x="11126" y="4620"/>
                </a:lnTo>
                <a:lnTo>
                  <a:pt x="11122" y="4620"/>
                </a:lnTo>
                <a:lnTo>
                  <a:pt x="11120" y="4622"/>
                </a:lnTo>
                <a:lnTo>
                  <a:pt x="11118" y="4628"/>
                </a:lnTo>
                <a:lnTo>
                  <a:pt x="11114" y="4636"/>
                </a:lnTo>
                <a:lnTo>
                  <a:pt x="11112" y="4640"/>
                </a:lnTo>
                <a:lnTo>
                  <a:pt x="11110" y="4640"/>
                </a:lnTo>
                <a:lnTo>
                  <a:pt x="11104" y="4644"/>
                </a:lnTo>
                <a:lnTo>
                  <a:pt x="11098" y="4646"/>
                </a:lnTo>
                <a:lnTo>
                  <a:pt x="11098" y="4644"/>
                </a:lnTo>
                <a:lnTo>
                  <a:pt x="11100" y="4640"/>
                </a:lnTo>
                <a:lnTo>
                  <a:pt x="11100" y="4632"/>
                </a:lnTo>
                <a:lnTo>
                  <a:pt x="11098" y="4624"/>
                </a:lnTo>
                <a:lnTo>
                  <a:pt x="11096" y="4620"/>
                </a:lnTo>
                <a:lnTo>
                  <a:pt x="11092" y="4618"/>
                </a:lnTo>
                <a:lnTo>
                  <a:pt x="11088" y="4618"/>
                </a:lnTo>
                <a:lnTo>
                  <a:pt x="11086" y="4618"/>
                </a:lnTo>
                <a:lnTo>
                  <a:pt x="11086" y="4616"/>
                </a:lnTo>
                <a:lnTo>
                  <a:pt x="11086" y="4614"/>
                </a:lnTo>
                <a:lnTo>
                  <a:pt x="11084" y="4614"/>
                </a:lnTo>
                <a:lnTo>
                  <a:pt x="11082" y="4614"/>
                </a:lnTo>
                <a:lnTo>
                  <a:pt x="11080" y="4618"/>
                </a:lnTo>
                <a:lnTo>
                  <a:pt x="11078" y="4622"/>
                </a:lnTo>
                <a:lnTo>
                  <a:pt x="11074" y="4622"/>
                </a:lnTo>
                <a:lnTo>
                  <a:pt x="11070" y="4624"/>
                </a:lnTo>
                <a:lnTo>
                  <a:pt x="11066" y="4628"/>
                </a:lnTo>
                <a:lnTo>
                  <a:pt x="11064" y="4632"/>
                </a:lnTo>
                <a:lnTo>
                  <a:pt x="11066" y="4636"/>
                </a:lnTo>
                <a:lnTo>
                  <a:pt x="11066" y="4640"/>
                </a:lnTo>
                <a:lnTo>
                  <a:pt x="11064" y="4642"/>
                </a:lnTo>
                <a:lnTo>
                  <a:pt x="11058" y="4642"/>
                </a:lnTo>
                <a:lnTo>
                  <a:pt x="11054" y="4642"/>
                </a:lnTo>
                <a:lnTo>
                  <a:pt x="11052" y="4640"/>
                </a:lnTo>
                <a:lnTo>
                  <a:pt x="11050" y="4642"/>
                </a:lnTo>
                <a:lnTo>
                  <a:pt x="11048" y="4644"/>
                </a:lnTo>
                <a:lnTo>
                  <a:pt x="11044" y="4646"/>
                </a:lnTo>
                <a:lnTo>
                  <a:pt x="11038" y="4648"/>
                </a:lnTo>
                <a:lnTo>
                  <a:pt x="11034" y="4652"/>
                </a:lnTo>
                <a:lnTo>
                  <a:pt x="11030" y="4658"/>
                </a:lnTo>
                <a:lnTo>
                  <a:pt x="11030" y="4662"/>
                </a:lnTo>
                <a:lnTo>
                  <a:pt x="11028" y="4672"/>
                </a:lnTo>
                <a:lnTo>
                  <a:pt x="11026" y="4678"/>
                </a:lnTo>
                <a:lnTo>
                  <a:pt x="11022" y="4686"/>
                </a:lnTo>
                <a:lnTo>
                  <a:pt x="11022" y="4692"/>
                </a:lnTo>
                <a:lnTo>
                  <a:pt x="11022" y="4694"/>
                </a:lnTo>
                <a:lnTo>
                  <a:pt x="11024" y="4700"/>
                </a:lnTo>
                <a:lnTo>
                  <a:pt x="11028" y="4702"/>
                </a:lnTo>
                <a:lnTo>
                  <a:pt x="11030" y="4704"/>
                </a:lnTo>
                <a:lnTo>
                  <a:pt x="11032" y="4700"/>
                </a:lnTo>
                <a:lnTo>
                  <a:pt x="11036" y="4686"/>
                </a:lnTo>
                <a:lnTo>
                  <a:pt x="11040" y="4680"/>
                </a:lnTo>
                <a:lnTo>
                  <a:pt x="11040" y="4676"/>
                </a:lnTo>
                <a:lnTo>
                  <a:pt x="11040" y="4674"/>
                </a:lnTo>
                <a:lnTo>
                  <a:pt x="11042" y="4674"/>
                </a:lnTo>
                <a:lnTo>
                  <a:pt x="11044" y="4672"/>
                </a:lnTo>
                <a:lnTo>
                  <a:pt x="11046" y="4668"/>
                </a:lnTo>
                <a:lnTo>
                  <a:pt x="11046" y="4666"/>
                </a:lnTo>
                <a:lnTo>
                  <a:pt x="11048" y="4662"/>
                </a:lnTo>
                <a:lnTo>
                  <a:pt x="11052" y="4658"/>
                </a:lnTo>
                <a:lnTo>
                  <a:pt x="11056" y="4660"/>
                </a:lnTo>
                <a:lnTo>
                  <a:pt x="11058" y="4666"/>
                </a:lnTo>
                <a:lnTo>
                  <a:pt x="11056" y="4670"/>
                </a:lnTo>
                <a:lnTo>
                  <a:pt x="11058" y="4674"/>
                </a:lnTo>
                <a:lnTo>
                  <a:pt x="11060" y="4674"/>
                </a:lnTo>
                <a:lnTo>
                  <a:pt x="11066" y="4670"/>
                </a:lnTo>
                <a:lnTo>
                  <a:pt x="11070" y="4664"/>
                </a:lnTo>
                <a:lnTo>
                  <a:pt x="11072" y="4662"/>
                </a:lnTo>
                <a:lnTo>
                  <a:pt x="11072" y="4666"/>
                </a:lnTo>
                <a:lnTo>
                  <a:pt x="11072" y="4672"/>
                </a:lnTo>
                <a:lnTo>
                  <a:pt x="11072" y="4674"/>
                </a:lnTo>
                <a:lnTo>
                  <a:pt x="11074" y="4674"/>
                </a:lnTo>
                <a:lnTo>
                  <a:pt x="11080" y="4678"/>
                </a:lnTo>
                <a:lnTo>
                  <a:pt x="11084" y="4678"/>
                </a:lnTo>
                <a:lnTo>
                  <a:pt x="11082" y="4674"/>
                </a:lnTo>
                <a:lnTo>
                  <a:pt x="11082" y="4670"/>
                </a:lnTo>
                <a:lnTo>
                  <a:pt x="11084" y="4666"/>
                </a:lnTo>
                <a:lnTo>
                  <a:pt x="11086" y="4664"/>
                </a:lnTo>
                <a:lnTo>
                  <a:pt x="11084" y="4662"/>
                </a:lnTo>
                <a:lnTo>
                  <a:pt x="11082" y="4658"/>
                </a:lnTo>
                <a:lnTo>
                  <a:pt x="11084" y="4656"/>
                </a:lnTo>
                <a:lnTo>
                  <a:pt x="11088" y="4656"/>
                </a:lnTo>
                <a:lnTo>
                  <a:pt x="11094" y="4660"/>
                </a:lnTo>
                <a:lnTo>
                  <a:pt x="11098" y="4662"/>
                </a:lnTo>
                <a:lnTo>
                  <a:pt x="11104" y="4664"/>
                </a:lnTo>
                <a:lnTo>
                  <a:pt x="11108" y="4666"/>
                </a:lnTo>
                <a:lnTo>
                  <a:pt x="11110" y="4672"/>
                </a:lnTo>
                <a:lnTo>
                  <a:pt x="11112" y="4676"/>
                </a:lnTo>
                <a:lnTo>
                  <a:pt x="11112" y="4678"/>
                </a:lnTo>
                <a:lnTo>
                  <a:pt x="11114" y="4678"/>
                </a:lnTo>
                <a:lnTo>
                  <a:pt x="11114" y="4680"/>
                </a:lnTo>
                <a:lnTo>
                  <a:pt x="11112" y="4686"/>
                </a:lnTo>
                <a:lnTo>
                  <a:pt x="11108" y="4692"/>
                </a:lnTo>
                <a:lnTo>
                  <a:pt x="11104" y="4698"/>
                </a:lnTo>
                <a:lnTo>
                  <a:pt x="11104" y="4702"/>
                </a:lnTo>
                <a:lnTo>
                  <a:pt x="11104" y="4706"/>
                </a:lnTo>
                <a:lnTo>
                  <a:pt x="11106" y="4718"/>
                </a:lnTo>
                <a:lnTo>
                  <a:pt x="11108" y="4726"/>
                </a:lnTo>
                <a:lnTo>
                  <a:pt x="11110" y="4730"/>
                </a:lnTo>
                <a:lnTo>
                  <a:pt x="11112" y="4734"/>
                </a:lnTo>
                <a:lnTo>
                  <a:pt x="11114" y="4736"/>
                </a:lnTo>
                <a:lnTo>
                  <a:pt x="11116" y="4738"/>
                </a:lnTo>
                <a:lnTo>
                  <a:pt x="11122" y="4742"/>
                </a:lnTo>
                <a:lnTo>
                  <a:pt x="11140" y="4752"/>
                </a:lnTo>
                <a:lnTo>
                  <a:pt x="11146" y="4752"/>
                </a:lnTo>
                <a:lnTo>
                  <a:pt x="11150" y="4748"/>
                </a:lnTo>
                <a:lnTo>
                  <a:pt x="11152" y="4742"/>
                </a:lnTo>
                <a:lnTo>
                  <a:pt x="11154" y="4742"/>
                </a:lnTo>
                <a:lnTo>
                  <a:pt x="11156" y="4744"/>
                </a:lnTo>
                <a:lnTo>
                  <a:pt x="11156" y="4748"/>
                </a:lnTo>
                <a:lnTo>
                  <a:pt x="11154" y="4756"/>
                </a:lnTo>
                <a:lnTo>
                  <a:pt x="11156" y="4764"/>
                </a:lnTo>
                <a:lnTo>
                  <a:pt x="11158" y="4766"/>
                </a:lnTo>
                <a:lnTo>
                  <a:pt x="11160" y="4768"/>
                </a:lnTo>
                <a:lnTo>
                  <a:pt x="11162" y="4766"/>
                </a:lnTo>
                <a:lnTo>
                  <a:pt x="11166" y="4762"/>
                </a:lnTo>
                <a:lnTo>
                  <a:pt x="11170" y="4754"/>
                </a:lnTo>
                <a:lnTo>
                  <a:pt x="11174" y="4746"/>
                </a:lnTo>
                <a:lnTo>
                  <a:pt x="11174" y="4738"/>
                </a:lnTo>
                <a:lnTo>
                  <a:pt x="11172" y="4732"/>
                </a:lnTo>
                <a:lnTo>
                  <a:pt x="11170" y="4722"/>
                </a:lnTo>
                <a:lnTo>
                  <a:pt x="11166" y="4718"/>
                </a:lnTo>
                <a:lnTo>
                  <a:pt x="11164" y="4716"/>
                </a:lnTo>
                <a:lnTo>
                  <a:pt x="11162" y="4716"/>
                </a:lnTo>
                <a:lnTo>
                  <a:pt x="11162" y="4714"/>
                </a:lnTo>
                <a:lnTo>
                  <a:pt x="11162" y="4706"/>
                </a:lnTo>
                <a:lnTo>
                  <a:pt x="11164" y="4700"/>
                </a:lnTo>
                <a:lnTo>
                  <a:pt x="11168" y="4696"/>
                </a:lnTo>
                <a:lnTo>
                  <a:pt x="11172" y="4694"/>
                </a:lnTo>
                <a:lnTo>
                  <a:pt x="11172" y="4690"/>
                </a:lnTo>
                <a:lnTo>
                  <a:pt x="11172" y="4686"/>
                </a:lnTo>
                <a:lnTo>
                  <a:pt x="11176" y="4682"/>
                </a:lnTo>
                <a:lnTo>
                  <a:pt x="11180" y="4682"/>
                </a:lnTo>
                <a:lnTo>
                  <a:pt x="11182" y="4688"/>
                </a:lnTo>
                <a:lnTo>
                  <a:pt x="11184" y="4696"/>
                </a:lnTo>
                <a:lnTo>
                  <a:pt x="11184" y="4700"/>
                </a:lnTo>
                <a:lnTo>
                  <a:pt x="11188" y="4706"/>
                </a:lnTo>
                <a:lnTo>
                  <a:pt x="11190" y="4708"/>
                </a:lnTo>
                <a:lnTo>
                  <a:pt x="11188" y="4712"/>
                </a:lnTo>
                <a:lnTo>
                  <a:pt x="11188" y="4718"/>
                </a:lnTo>
                <a:lnTo>
                  <a:pt x="11192" y="4728"/>
                </a:lnTo>
                <a:lnTo>
                  <a:pt x="11192" y="4730"/>
                </a:lnTo>
                <a:lnTo>
                  <a:pt x="11194" y="4730"/>
                </a:lnTo>
                <a:lnTo>
                  <a:pt x="11196" y="4726"/>
                </a:lnTo>
                <a:lnTo>
                  <a:pt x="11196" y="4716"/>
                </a:lnTo>
                <a:lnTo>
                  <a:pt x="11194" y="4706"/>
                </a:lnTo>
                <a:lnTo>
                  <a:pt x="11194" y="4702"/>
                </a:lnTo>
                <a:lnTo>
                  <a:pt x="11196" y="4702"/>
                </a:lnTo>
                <a:lnTo>
                  <a:pt x="11198" y="4704"/>
                </a:lnTo>
                <a:lnTo>
                  <a:pt x="11200" y="4704"/>
                </a:lnTo>
                <a:lnTo>
                  <a:pt x="11200" y="4702"/>
                </a:lnTo>
                <a:lnTo>
                  <a:pt x="11198" y="4698"/>
                </a:lnTo>
                <a:lnTo>
                  <a:pt x="11200" y="4698"/>
                </a:lnTo>
                <a:lnTo>
                  <a:pt x="11204" y="4698"/>
                </a:lnTo>
                <a:lnTo>
                  <a:pt x="11208" y="4692"/>
                </a:lnTo>
                <a:lnTo>
                  <a:pt x="11210" y="4686"/>
                </a:lnTo>
                <a:lnTo>
                  <a:pt x="11210" y="4682"/>
                </a:lnTo>
                <a:lnTo>
                  <a:pt x="11210" y="4668"/>
                </a:lnTo>
                <a:lnTo>
                  <a:pt x="11208" y="4662"/>
                </a:lnTo>
                <a:lnTo>
                  <a:pt x="11206" y="4660"/>
                </a:lnTo>
                <a:lnTo>
                  <a:pt x="11204" y="4660"/>
                </a:lnTo>
                <a:lnTo>
                  <a:pt x="11202" y="4656"/>
                </a:lnTo>
                <a:lnTo>
                  <a:pt x="11202" y="4652"/>
                </a:lnTo>
                <a:lnTo>
                  <a:pt x="11204" y="4646"/>
                </a:lnTo>
                <a:lnTo>
                  <a:pt x="11206" y="4640"/>
                </a:lnTo>
                <a:lnTo>
                  <a:pt x="11204" y="4636"/>
                </a:lnTo>
                <a:lnTo>
                  <a:pt x="11202" y="4632"/>
                </a:lnTo>
                <a:lnTo>
                  <a:pt x="11202" y="4628"/>
                </a:lnTo>
                <a:lnTo>
                  <a:pt x="11200" y="4624"/>
                </a:lnTo>
                <a:lnTo>
                  <a:pt x="11200" y="4622"/>
                </a:lnTo>
                <a:lnTo>
                  <a:pt x="11196" y="4622"/>
                </a:lnTo>
                <a:lnTo>
                  <a:pt x="11192" y="4622"/>
                </a:lnTo>
                <a:lnTo>
                  <a:pt x="11190" y="4620"/>
                </a:lnTo>
                <a:lnTo>
                  <a:pt x="11190" y="4618"/>
                </a:lnTo>
                <a:lnTo>
                  <a:pt x="11192" y="4618"/>
                </a:lnTo>
                <a:lnTo>
                  <a:pt x="11196" y="4614"/>
                </a:lnTo>
                <a:lnTo>
                  <a:pt x="11198" y="4610"/>
                </a:lnTo>
                <a:lnTo>
                  <a:pt x="11200" y="4606"/>
                </a:lnTo>
                <a:lnTo>
                  <a:pt x="11198" y="4600"/>
                </a:lnTo>
                <a:lnTo>
                  <a:pt x="11194" y="4594"/>
                </a:lnTo>
                <a:lnTo>
                  <a:pt x="11194" y="4588"/>
                </a:lnTo>
                <a:lnTo>
                  <a:pt x="11194" y="4586"/>
                </a:lnTo>
                <a:lnTo>
                  <a:pt x="11192" y="4586"/>
                </a:lnTo>
                <a:lnTo>
                  <a:pt x="11188" y="4588"/>
                </a:lnTo>
                <a:lnTo>
                  <a:pt x="11186" y="4584"/>
                </a:lnTo>
                <a:lnTo>
                  <a:pt x="11184" y="4578"/>
                </a:lnTo>
                <a:lnTo>
                  <a:pt x="11182" y="4576"/>
                </a:lnTo>
                <a:lnTo>
                  <a:pt x="11178" y="4574"/>
                </a:lnTo>
                <a:lnTo>
                  <a:pt x="11172" y="4570"/>
                </a:lnTo>
                <a:lnTo>
                  <a:pt x="11170" y="4568"/>
                </a:lnTo>
                <a:lnTo>
                  <a:pt x="11170" y="4566"/>
                </a:lnTo>
                <a:lnTo>
                  <a:pt x="11168" y="4562"/>
                </a:lnTo>
                <a:close/>
                <a:moveTo>
                  <a:pt x="11152" y="4426"/>
                </a:moveTo>
                <a:lnTo>
                  <a:pt x="11152" y="4426"/>
                </a:lnTo>
                <a:lnTo>
                  <a:pt x="11146" y="4424"/>
                </a:lnTo>
                <a:lnTo>
                  <a:pt x="11138" y="4426"/>
                </a:lnTo>
                <a:lnTo>
                  <a:pt x="11130" y="4428"/>
                </a:lnTo>
                <a:lnTo>
                  <a:pt x="11122" y="4426"/>
                </a:lnTo>
                <a:lnTo>
                  <a:pt x="11118" y="4426"/>
                </a:lnTo>
                <a:lnTo>
                  <a:pt x="11116" y="4426"/>
                </a:lnTo>
                <a:lnTo>
                  <a:pt x="11118" y="4434"/>
                </a:lnTo>
                <a:lnTo>
                  <a:pt x="11122" y="4444"/>
                </a:lnTo>
                <a:lnTo>
                  <a:pt x="11130" y="4452"/>
                </a:lnTo>
                <a:lnTo>
                  <a:pt x="11134" y="4456"/>
                </a:lnTo>
                <a:lnTo>
                  <a:pt x="11136" y="4460"/>
                </a:lnTo>
                <a:lnTo>
                  <a:pt x="11138" y="4462"/>
                </a:lnTo>
                <a:lnTo>
                  <a:pt x="11142" y="4464"/>
                </a:lnTo>
                <a:lnTo>
                  <a:pt x="11146" y="4466"/>
                </a:lnTo>
                <a:lnTo>
                  <a:pt x="11148" y="4468"/>
                </a:lnTo>
                <a:lnTo>
                  <a:pt x="11146" y="4472"/>
                </a:lnTo>
                <a:lnTo>
                  <a:pt x="11142" y="4474"/>
                </a:lnTo>
                <a:lnTo>
                  <a:pt x="11142" y="4476"/>
                </a:lnTo>
                <a:lnTo>
                  <a:pt x="11142" y="4478"/>
                </a:lnTo>
                <a:lnTo>
                  <a:pt x="11144" y="4480"/>
                </a:lnTo>
                <a:lnTo>
                  <a:pt x="11150" y="4486"/>
                </a:lnTo>
                <a:lnTo>
                  <a:pt x="11152" y="4496"/>
                </a:lnTo>
                <a:lnTo>
                  <a:pt x="11154" y="4498"/>
                </a:lnTo>
                <a:lnTo>
                  <a:pt x="11156" y="4498"/>
                </a:lnTo>
                <a:lnTo>
                  <a:pt x="11160" y="4498"/>
                </a:lnTo>
                <a:lnTo>
                  <a:pt x="11164" y="4498"/>
                </a:lnTo>
                <a:lnTo>
                  <a:pt x="11168" y="4498"/>
                </a:lnTo>
                <a:lnTo>
                  <a:pt x="11170" y="4500"/>
                </a:lnTo>
                <a:lnTo>
                  <a:pt x="11174" y="4502"/>
                </a:lnTo>
                <a:lnTo>
                  <a:pt x="11176" y="4500"/>
                </a:lnTo>
                <a:lnTo>
                  <a:pt x="11174" y="4494"/>
                </a:lnTo>
                <a:lnTo>
                  <a:pt x="11172" y="4492"/>
                </a:lnTo>
                <a:lnTo>
                  <a:pt x="11170" y="4488"/>
                </a:lnTo>
                <a:lnTo>
                  <a:pt x="11170" y="4486"/>
                </a:lnTo>
                <a:lnTo>
                  <a:pt x="11170" y="4484"/>
                </a:lnTo>
                <a:lnTo>
                  <a:pt x="11166" y="4480"/>
                </a:lnTo>
                <a:lnTo>
                  <a:pt x="11164" y="4476"/>
                </a:lnTo>
                <a:lnTo>
                  <a:pt x="11164" y="4472"/>
                </a:lnTo>
                <a:lnTo>
                  <a:pt x="11164" y="4458"/>
                </a:lnTo>
                <a:lnTo>
                  <a:pt x="11166" y="4446"/>
                </a:lnTo>
                <a:lnTo>
                  <a:pt x="11164" y="4442"/>
                </a:lnTo>
                <a:lnTo>
                  <a:pt x="11162" y="4440"/>
                </a:lnTo>
                <a:lnTo>
                  <a:pt x="11158" y="4436"/>
                </a:lnTo>
                <a:lnTo>
                  <a:pt x="11158" y="4432"/>
                </a:lnTo>
                <a:lnTo>
                  <a:pt x="11156" y="4428"/>
                </a:lnTo>
                <a:lnTo>
                  <a:pt x="11152" y="4426"/>
                </a:lnTo>
                <a:close/>
                <a:moveTo>
                  <a:pt x="11024" y="4468"/>
                </a:moveTo>
                <a:lnTo>
                  <a:pt x="11024" y="4468"/>
                </a:lnTo>
                <a:lnTo>
                  <a:pt x="11026" y="4470"/>
                </a:lnTo>
                <a:lnTo>
                  <a:pt x="11028" y="4472"/>
                </a:lnTo>
                <a:lnTo>
                  <a:pt x="11028" y="4478"/>
                </a:lnTo>
                <a:lnTo>
                  <a:pt x="11026" y="4486"/>
                </a:lnTo>
                <a:lnTo>
                  <a:pt x="11028" y="4494"/>
                </a:lnTo>
                <a:lnTo>
                  <a:pt x="11028" y="4502"/>
                </a:lnTo>
                <a:lnTo>
                  <a:pt x="11026" y="4506"/>
                </a:lnTo>
                <a:lnTo>
                  <a:pt x="11022" y="4510"/>
                </a:lnTo>
                <a:lnTo>
                  <a:pt x="11022" y="4522"/>
                </a:lnTo>
                <a:lnTo>
                  <a:pt x="11022" y="4528"/>
                </a:lnTo>
                <a:lnTo>
                  <a:pt x="11024" y="4530"/>
                </a:lnTo>
                <a:lnTo>
                  <a:pt x="11026" y="4530"/>
                </a:lnTo>
                <a:lnTo>
                  <a:pt x="11028" y="4528"/>
                </a:lnTo>
                <a:lnTo>
                  <a:pt x="11034" y="4522"/>
                </a:lnTo>
                <a:lnTo>
                  <a:pt x="11036" y="4520"/>
                </a:lnTo>
                <a:lnTo>
                  <a:pt x="11040" y="4520"/>
                </a:lnTo>
                <a:lnTo>
                  <a:pt x="11046" y="4516"/>
                </a:lnTo>
                <a:lnTo>
                  <a:pt x="11054" y="4512"/>
                </a:lnTo>
                <a:lnTo>
                  <a:pt x="11066" y="4498"/>
                </a:lnTo>
                <a:lnTo>
                  <a:pt x="11070" y="4494"/>
                </a:lnTo>
                <a:lnTo>
                  <a:pt x="11072" y="4490"/>
                </a:lnTo>
                <a:lnTo>
                  <a:pt x="11072" y="4482"/>
                </a:lnTo>
                <a:lnTo>
                  <a:pt x="11070" y="4476"/>
                </a:lnTo>
                <a:lnTo>
                  <a:pt x="11068" y="4476"/>
                </a:lnTo>
                <a:lnTo>
                  <a:pt x="11066" y="4478"/>
                </a:lnTo>
                <a:lnTo>
                  <a:pt x="11064" y="4478"/>
                </a:lnTo>
                <a:lnTo>
                  <a:pt x="11060" y="4474"/>
                </a:lnTo>
                <a:lnTo>
                  <a:pt x="11056" y="4472"/>
                </a:lnTo>
                <a:lnTo>
                  <a:pt x="11054" y="4474"/>
                </a:lnTo>
                <a:lnTo>
                  <a:pt x="11050" y="4474"/>
                </a:lnTo>
                <a:lnTo>
                  <a:pt x="11048" y="4474"/>
                </a:lnTo>
                <a:lnTo>
                  <a:pt x="11042" y="4470"/>
                </a:lnTo>
                <a:lnTo>
                  <a:pt x="11036" y="4464"/>
                </a:lnTo>
                <a:lnTo>
                  <a:pt x="11028" y="4458"/>
                </a:lnTo>
                <a:lnTo>
                  <a:pt x="11020" y="4458"/>
                </a:lnTo>
                <a:lnTo>
                  <a:pt x="11018" y="4460"/>
                </a:lnTo>
                <a:lnTo>
                  <a:pt x="11018" y="4464"/>
                </a:lnTo>
                <a:lnTo>
                  <a:pt x="11024" y="4468"/>
                </a:lnTo>
                <a:close/>
                <a:moveTo>
                  <a:pt x="10976" y="4378"/>
                </a:moveTo>
                <a:lnTo>
                  <a:pt x="10976" y="4378"/>
                </a:lnTo>
                <a:lnTo>
                  <a:pt x="10964" y="4378"/>
                </a:lnTo>
                <a:lnTo>
                  <a:pt x="10958" y="4380"/>
                </a:lnTo>
                <a:lnTo>
                  <a:pt x="10956" y="4382"/>
                </a:lnTo>
                <a:lnTo>
                  <a:pt x="10960" y="4384"/>
                </a:lnTo>
                <a:lnTo>
                  <a:pt x="10964" y="4386"/>
                </a:lnTo>
                <a:lnTo>
                  <a:pt x="10966" y="4390"/>
                </a:lnTo>
                <a:lnTo>
                  <a:pt x="10966" y="4392"/>
                </a:lnTo>
                <a:lnTo>
                  <a:pt x="10970" y="4396"/>
                </a:lnTo>
                <a:lnTo>
                  <a:pt x="10974" y="4400"/>
                </a:lnTo>
                <a:lnTo>
                  <a:pt x="10976" y="4410"/>
                </a:lnTo>
                <a:lnTo>
                  <a:pt x="10980" y="4424"/>
                </a:lnTo>
                <a:lnTo>
                  <a:pt x="10986" y="4436"/>
                </a:lnTo>
                <a:lnTo>
                  <a:pt x="10990" y="4442"/>
                </a:lnTo>
                <a:lnTo>
                  <a:pt x="10992" y="4444"/>
                </a:lnTo>
                <a:lnTo>
                  <a:pt x="10996" y="4444"/>
                </a:lnTo>
                <a:lnTo>
                  <a:pt x="11000" y="4440"/>
                </a:lnTo>
                <a:lnTo>
                  <a:pt x="11004" y="4430"/>
                </a:lnTo>
                <a:lnTo>
                  <a:pt x="11006" y="4424"/>
                </a:lnTo>
                <a:lnTo>
                  <a:pt x="11006" y="4420"/>
                </a:lnTo>
                <a:lnTo>
                  <a:pt x="11004" y="4416"/>
                </a:lnTo>
                <a:lnTo>
                  <a:pt x="11006" y="4408"/>
                </a:lnTo>
                <a:lnTo>
                  <a:pt x="11006" y="4402"/>
                </a:lnTo>
                <a:lnTo>
                  <a:pt x="11004" y="4398"/>
                </a:lnTo>
                <a:lnTo>
                  <a:pt x="11002" y="4394"/>
                </a:lnTo>
                <a:lnTo>
                  <a:pt x="11000" y="4388"/>
                </a:lnTo>
                <a:lnTo>
                  <a:pt x="10988" y="4382"/>
                </a:lnTo>
                <a:lnTo>
                  <a:pt x="10976" y="4378"/>
                </a:lnTo>
                <a:close/>
                <a:moveTo>
                  <a:pt x="10900" y="4536"/>
                </a:moveTo>
                <a:lnTo>
                  <a:pt x="10900" y="4536"/>
                </a:lnTo>
                <a:lnTo>
                  <a:pt x="10884" y="4562"/>
                </a:lnTo>
                <a:lnTo>
                  <a:pt x="10866" y="4584"/>
                </a:lnTo>
                <a:lnTo>
                  <a:pt x="10848" y="4600"/>
                </a:lnTo>
                <a:lnTo>
                  <a:pt x="10840" y="4612"/>
                </a:lnTo>
                <a:lnTo>
                  <a:pt x="10836" y="4618"/>
                </a:lnTo>
                <a:lnTo>
                  <a:pt x="10834" y="4628"/>
                </a:lnTo>
                <a:lnTo>
                  <a:pt x="10832" y="4630"/>
                </a:lnTo>
                <a:lnTo>
                  <a:pt x="10834" y="4632"/>
                </a:lnTo>
                <a:lnTo>
                  <a:pt x="10836" y="4632"/>
                </a:lnTo>
                <a:lnTo>
                  <a:pt x="10838" y="4632"/>
                </a:lnTo>
                <a:lnTo>
                  <a:pt x="10844" y="4626"/>
                </a:lnTo>
                <a:lnTo>
                  <a:pt x="10848" y="4620"/>
                </a:lnTo>
                <a:lnTo>
                  <a:pt x="10858" y="4610"/>
                </a:lnTo>
                <a:lnTo>
                  <a:pt x="10882" y="4586"/>
                </a:lnTo>
                <a:lnTo>
                  <a:pt x="10890" y="4578"/>
                </a:lnTo>
                <a:lnTo>
                  <a:pt x="10894" y="4572"/>
                </a:lnTo>
                <a:lnTo>
                  <a:pt x="10896" y="4566"/>
                </a:lnTo>
                <a:lnTo>
                  <a:pt x="10898" y="4562"/>
                </a:lnTo>
                <a:lnTo>
                  <a:pt x="10898" y="4558"/>
                </a:lnTo>
                <a:lnTo>
                  <a:pt x="10900" y="4556"/>
                </a:lnTo>
                <a:lnTo>
                  <a:pt x="10904" y="4554"/>
                </a:lnTo>
                <a:lnTo>
                  <a:pt x="10910" y="4552"/>
                </a:lnTo>
                <a:lnTo>
                  <a:pt x="10914" y="4550"/>
                </a:lnTo>
                <a:lnTo>
                  <a:pt x="10916" y="4544"/>
                </a:lnTo>
                <a:lnTo>
                  <a:pt x="10918" y="4538"/>
                </a:lnTo>
                <a:lnTo>
                  <a:pt x="10920" y="4536"/>
                </a:lnTo>
                <a:lnTo>
                  <a:pt x="10922" y="4534"/>
                </a:lnTo>
                <a:lnTo>
                  <a:pt x="10928" y="4534"/>
                </a:lnTo>
                <a:lnTo>
                  <a:pt x="10930" y="4530"/>
                </a:lnTo>
                <a:lnTo>
                  <a:pt x="10932" y="4524"/>
                </a:lnTo>
                <a:lnTo>
                  <a:pt x="10930" y="4516"/>
                </a:lnTo>
                <a:lnTo>
                  <a:pt x="10928" y="4510"/>
                </a:lnTo>
                <a:lnTo>
                  <a:pt x="10928" y="4506"/>
                </a:lnTo>
                <a:lnTo>
                  <a:pt x="10928" y="4496"/>
                </a:lnTo>
                <a:lnTo>
                  <a:pt x="10928" y="4488"/>
                </a:lnTo>
                <a:lnTo>
                  <a:pt x="10928" y="4484"/>
                </a:lnTo>
                <a:lnTo>
                  <a:pt x="10924" y="4484"/>
                </a:lnTo>
                <a:lnTo>
                  <a:pt x="10922" y="4484"/>
                </a:lnTo>
                <a:lnTo>
                  <a:pt x="10920" y="4486"/>
                </a:lnTo>
                <a:lnTo>
                  <a:pt x="10920" y="4492"/>
                </a:lnTo>
                <a:lnTo>
                  <a:pt x="10918" y="4500"/>
                </a:lnTo>
                <a:lnTo>
                  <a:pt x="10918" y="4504"/>
                </a:lnTo>
                <a:lnTo>
                  <a:pt x="10914" y="4506"/>
                </a:lnTo>
                <a:lnTo>
                  <a:pt x="10912" y="4506"/>
                </a:lnTo>
                <a:lnTo>
                  <a:pt x="10912" y="4508"/>
                </a:lnTo>
                <a:lnTo>
                  <a:pt x="10914" y="4512"/>
                </a:lnTo>
                <a:lnTo>
                  <a:pt x="10916" y="4518"/>
                </a:lnTo>
                <a:lnTo>
                  <a:pt x="10916" y="4522"/>
                </a:lnTo>
                <a:lnTo>
                  <a:pt x="10914" y="4526"/>
                </a:lnTo>
                <a:lnTo>
                  <a:pt x="10912" y="4528"/>
                </a:lnTo>
                <a:lnTo>
                  <a:pt x="10908" y="4528"/>
                </a:lnTo>
                <a:lnTo>
                  <a:pt x="10906" y="4528"/>
                </a:lnTo>
                <a:lnTo>
                  <a:pt x="10900" y="4536"/>
                </a:lnTo>
                <a:close/>
                <a:moveTo>
                  <a:pt x="10936" y="4240"/>
                </a:moveTo>
                <a:lnTo>
                  <a:pt x="10936" y="4240"/>
                </a:lnTo>
                <a:lnTo>
                  <a:pt x="10934" y="4240"/>
                </a:lnTo>
                <a:lnTo>
                  <a:pt x="10932" y="4242"/>
                </a:lnTo>
                <a:lnTo>
                  <a:pt x="10930" y="4248"/>
                </a:lnTo>
                <a:lnTo>
                  <a:pt x="10932" y="4256"/>
                </a:lnTo>
                <a:lnTo>
                  <a:pt x="10934" y="4260"/>
                </a:lnTo>
                <a:lnTo>
                  <a:pt x="10938" y="4264"/>
                </a:lnTo>
                <a:lnTo>
                  <a:pt x="10938" y="4268"/>
                </a:lnTo>
                <a:lnTo>
                  <a:pt x="10940" y="4298"/>
                </a:lnTo>
                <a:lnTo>
                  <a:pt x="10942" y="4316"/>
                </a:lnTo>
                <a:lnTo>
                  <a:pt x="10944" y="4318"/>
                </a:lnTo>
                <a:lnTo>
                  <a:pt x="10946" y="4320"/>
                </a:lnTo>
                <a:lnTo>
                  <a:pt x="10950" y="4320"/>
                </a:lnTo>
                <a:lnTo>
                  <a:pt x="10952" y="4320"/>
                </a:lnTo>
                <a:lnTo>
                  <a:pt x="10954" y="4326"/>
                </a:lnTo>
                <a:lnTo>
                  <a:pt x="10958" y="4334"/>
                </a:lnTo>
                <a:lnTo>
                  <a:pt x="10962" y="4336"/>
                </a:lnTo>
                <a:lnTo>
                  <a:pt x="10964" y="4334"/>
                </a:lnTo>
                <a:lnTo>
                  <a:pt x="10966" y="4326"/>
                </a:lnTo>
                <a:lnTo>
                  <a:pt x="10966" y="4320"/>
                </a:lnTo>
                <a:lnTo>
                  <a:pt x="10966" y="4318"/>
                </a:lnTo>
                <a:lnTo>
                  <a:pt x="10970" y="4318"/>
                </a:lnTo>
                <a:lnTo>
                  <a:pt x="10974" y="4322"/>
                </a:lnTo>
                <a:lnTo>
                  <a:pt x="10980" y="4326"/>
                </a:lnTo>
                <a:lnTo>
                  <a:pt x="10980" y="4330"/>
                </a:lnTo>
                <a:lnTo>
                  <a:pt x="10978" y="4334"/>
                </a:lnTo>
                <a:lnTo>
                  <a:pt x="10974" y="4338"/>
                </a:lnTo>
                <a:lnTo>
                  <a:pt x="10968" y="4346"/>
                </a:lnTo>
                <a:lnTo>
                  <a:pt x="10966" y="4356"/>
                </a:lnTo>
                <a:lnTo>
                  <a:pt x="10966" y="4364"/>
                </a:lnTo>
                <a:lnTo>
                  <a:pt x="10968" y="4366"/>
                </a:lnTo>
                <a:lnTo>
                  <a:pt x="10970" y="4364"/>
                </a:lnTo>
                <a:lnTo>
                  <a:pt x="10974" y="4364"/>
                </a:lnTo>
                <a:lnTo>
                  <a:pt x="10976" y="4364"/>
                </a:lnTo>
                <a:lnTo>
                  <a:pt x="10980" y="4368"/>
                </a:lnTo>
                <a:lnTo>
                  <a:pt x="10984" y="4374"/>
                </a:lnTo>
                <a:lnTo>
                  <a:pt x="10988" y="4376"/>
                </a:lnTo>
                <a:lnTo>
                  <a:pt x="10992" y="4376"/>
                </a:lnTo>
                <a:lnTo>
                  <a:pt x="11000" y="4376"/>
                </a:lnTo>
                <a:lnTo>
                  <a:pt x="11000" y="4372"/>
                </a:lnTo>
                <a:lnTo>
                  <a:pt x="11000" y="4368"/>
                </a:lnTo>
                <a:lnTo>
                  <a:pt x="11002" y="4366"/>
                </a:lnTo>
                <a:lnTo>
                  <a:pt x="11004" y="4362"/>
                </a:lnTo>
                <a:lnTo>
                  <a:pt x="11008" y="4360"/>
                </a:lnTo>
                <a:lnTo>
                  <a:pt x="11012" y="4360"/>
                </a:lnTo>
                <a:lnTo>
                  <a:pt x="11028" y="4370"/>
                </a:lnTo>
                <a:lnTo>
                  <a:pt x="11032" y="4376"/>
                </a:lnTo>
                <a:lnTo>
                  <a:pt x="11036" y="4380"/>
                </a:lnTo>
                <a:lnTo>
                  <a:pt x="11040" y="4388"/>
                </a:lnTo>
                <a:lnTo>
                  <a:pt x="11042" y="4394"/>
                </a:lnTo>
                <a:lnTo>
                  <a:pt x="11044" y="4396"/>
                </a:lnTo>
                <a:lnTo>
                  <a:pt x="11048" y="4398"/>
                </a:lnTo>
                <a:lnTo>
                  <a:pt x="11050" y="4396"/>
                </a:lnTo>
                <a:lnTo>
                  <a:pt x="11050" y="4394"/>
                </a:lnTo>
                <a:lnTo>
                  <a:pt x="11050" y="4388"/>
                </a:lnTo>
                <a:lnTo>
                  <a:pt x="11042" y="4368"/>
                </a:lnTo>
                <a:lnTo>
                  <a:pt x="11042" y="4366"/>
                </a:lnTo>
                <a:lnTo>
                  <a:pt x="11044" y="4364"/>
                </a:lnTo>
                <a:lnTo>
                  <a:pt x="11048" y="4364"/>
                </a:lnTo>
                <a:lnTo>
                  <a:pt x="11054" y="4368"/>
                </a:lnTo>
                <a:lnTo>
                  <a:pt x="11056" y="4374"/>
                </a:lnTo>
                <a:lnTo>
                  <a:pt x="11060" y="4378"/>
                </a:lnTo>
                <a:lnTo>
                  <a:pt x="11064" y="4382"/>
                </a:lnTo>
                <a:lnTo>
                  <a:pt x="11068" y="4386"/>
                </a:lnTo>
                <a:lnTo>
                  <a:pt x="11072" y="4390"/>
                </a:lnTo>
                <a:lnTo>
                  <a:pt x="11074" y="4396"/>
                </a:lnTo>
                <a:lnTo>
                  <a:pt x="11074" y="4400"/>
                </a:lnTo>
                <a:lnTo>
                  <a:pt x="11078" y="4404"/>
                </a:lnTo>
                <a:lnTo>
                  <a:pt x="11086" y="4410"/>
                </a:lnTo>
                <a:lnTo>
                  <a:pt x="11094" y="4414"/>
                </a:lnTo>
                <a:lnTo>
                  <a:pt x="11098" y="4418"/>
                </a:lnTo>
                <a:lnTo>
                  <a:pt x="11100" y="4422"/>
                </a:lnTo>
                <a:lnTo>
                  <a:pt x="11102" y="4428"/>
                </a:lnTo>
                <a:lnTo>
                  <a:pt x="11104" y="4430"/>
                </a:lnTo>
                <a:lnTo>
                  <a:pt x="11106" y="4428"/>
                </a:lnTo>
                <a:lnTo>
                  <a:pt x="11108" y="4422"/>
                </a:lnTo>
                <a:lnTo>
                  <a:pt x="11110" y="4414"/>
                </a:lnTo>
                <a:lnTo>
                  <a:pt x="11110" y="4408"/>
                </a:lnTo>
                <a:lnTo>
                  <a:pt x="11110" y="4404"/>
                </a:lnTo>
                <a:lnTo>
                  <a:pt x="11106" y="4400"/>
                </a:lnTo>
                <a:lnTo>
                  <a:pt x="11098" y="4400"/>
                </a:lnTo>
                <a:lnTo>
                  <a:pt x="11094" y="4398"/>
                </a:lnTo>
                <a:lnTo>
                  <a:pt x="11094" y="4396"/>
                </a:lnTo>
                <a:lnTo>
                  <a:pt x="11094" y="4394"/>
                </a:lnTo>
                <a:lnTo>
                  <a:pt x="11094" y="4390"/>
                </a:lnTo>
                <a:lnTo>
                  <a:pt x="11092" y="4386"/>
                </a:lnTo>
                <a:lnTo>
                  <a:pt x="11088" y="4380"/>
                </a:lnTo>
                <a:lnTo>
                  <a:pt x="11084" y="4376"/>
                </a:lnTo>
                <a:lnTo>
                  <a:pt x="11082" y="4374"/>
                </a:lnTo>
                <a:lnTo>
                  <a:pt x="11084" y="4374"/>
                </a:lnTo>
                <a:lnTo>
                  <a:pt x="11088" y="4372"/>
                </a:lnTo>
                <a:lnTo>
                  <a:pt x="11096" y="4372"/>
                </a:lnTo>
                <a:lnTo>
                  <a:pt x="11098" y="4372"/>
                </a:lnTo>
                <a:lnTo>
                  <a:pt x="11100" y="4370"/>
                </a:lnTo>
                <a:lnTo>
                  <a:pt x="11102" y="4366"/>
                </a:lnTo>
                <a:lnTo>
                  <a:pt x="11098" y="4364"/>
                </a:lnTo>
                <a:lnTo>
                  <a:pt x="11082" y="4356"/>
                </a:lnTo>
                <a:lnTo>
                  <a:pt x="11078" y="4354"/>
                </a:lnTo>
                <a:lnTo>
                  <a:pt x="11076" y="4354"/>
                </a:lnTo>
                <a:lnTo>
                  <a:pt x="11074" y="4358"/>
                </a:lnTo>
                <a:lnTo>
                  <a:pt x="11074" y="4362"/>
                </a:lnTo>
                <a:lnTo>
                  <a:pt x="11072" y="4368"/>
                </a:lnTo>
                <a:lnTo>
                  <a:pt x="11070" y="4370"/>
                </a:lnTo>
                <a:lnTo>
                  <a:pt x="11068" y="4370"/>
                </a:lnTo>
                <a:lnTo>
                  <a:pt x="11066" y="4368"/>
                </a:lnTo>
                <a:lnTo>
                  <a:pt x="11064" y="4364"/>
                </a:lnTo>
                <a:lnTo>
                  <a:pt x="11064" y="4358"/>
                </a:lnTo>
                <a:lnTo>
                  <a:pt x="11064" y="4354"/>
                </a:lnTo>
                <a:lnTo>
                  <a:pt x="11062" y="4350"/>
                </a:lnTo>
                <a:lnTo>
                  <a:pt x="11058" y="4346"/>
                </a:lnTo>
                <a:lnTo>
                  <a:pt x="11052" y="4342"/>
                </a:lnTo>
                <a:lnTo>
                  <a:pt x="11046" y="4340"/>
                </a:lnTo>
                <a:lnTo>
                  <a:pt x="11042" y="4338"/>
                </a:lnTo>
                <a:lnTo>
                  <a:pt x="11040" y="4340"/>
                </a:lnTo>
                <a:lnTo>
                  <a:pt x="11038" y="4342"/>
                </a:lnTo>
                <a:lnTo>
                  <a:pt x="11038" y="4344"/>
                </a:lnTo>
                <a:lnTo>
                  <a:pt x="11036" y="4346"/>
                </a:lnTo>
                <a:lnTo>
                  <a:pt x="11032" y="4346"/>
                </a:lnTo>
                <a:lnTo>
                  <a:pt x="11030" y="4346"/>
                </a:lnTo>
                <a:lnTo>
                  <a:pt x="11030" y="4352"/>
                </a:lnTo>
                <a:lnTo>
                  <a:pt x="11030" y="4356"/>
                </a:lnTo>
                <a:lnTo>
                  <a:pt x="11028" y="4358"/>
                </a:lnTo>
                <a:lnTo>
                  <a:pt x="11024" y="4358"/>
                </a:lnTo>
                <a:lnTo>
                  <a:pt x="11020" y="4356"/>
                </a:lnTo>
                <a:lnTo>
                  <a:pt x="11016" y="4352"/>
                </a:lnTo>
                <a:lnTo>
                  <a:pt x="11010" y="4342"/>
                </a:lnTo>
                <a:lnTo>
                  <a:pt x="11008" y="4330"/>
                </a:lnTo>
                <a:lnTo>
                  <a:pt x="11008" y="4322"/>
                </a:lnTo>
                <a:lnTo>
                  <a:pt x="11008" y="4320"/>
                </a:lnTo>
                <a:lnTo>
                  <a:pt x="11008" y="4314"/>
                </a:lnTo>
                <a:lnTo>
                  <a:pt x="11004" y="4304"/>
                </a:lnTo>
                <a:lnTo>
                  <a:pt x="11000" y="4292"/>
                </a:lnTo>
                <a:lnTo>
                  <a:pt x="11002" y="4286"/>
                </a:lnTo>
                <a:lnTo>
                  <a:pt x="11004" y="4280"/>
                </a:lnTo>
                <a:lnTo>
                  <a:pt x="11008" y="4272"/>
                </a:lnTo>
                <a:lnTo>
                  <a:pt x="11008" y="4266"/>
                </a:lnTo>
                <a:lnTo>
                  <a:pt x="11008" y="4260"/>
                </a:lnTo>
                <a:lnTo>
                  <a:pt x="11014" y="4254"/>
                </a:lnTo>
                <a:lnTo>
                  <a:pt x="11016" y="4250"/>
                </a:lnTo>
                <a:lnTo>
                  <a:pt x="11018" y="4250"/>
                </a:lnTo>
                <a:lnTo>
                  <a:pt x="11020" y="4250"/>
                </a:lnTo>
                <a:lnTo>
                  <a:pt x="11022" y="4252"/>
                </a:lnTo>
                <a:lnTo>
                  <a:pt x="11024" y="4256"/>
                </a:lnTo>
                <a:lnTo>
                  <a:pt x="11026" y="4254"/>
                </a:lnTo>
                <a:lnTo>
                  <a:pt x="11032" y="4246"/>
                </a:lnTo>
                <a:lnTo>
                  <a:pt x="11036" y="4232"/>
                </a:lnTo>
                <a:lnTo>
                  <a:pt x="11042" y="4208"/>
                </a:lnTo>
                <a:lnTo>
                  <a:pt x="11042" y="4204"/>
                </a:lnTo>
                <a:lnTo>
                  <a:pt x="11040" y="4200"/>
                </a:lnTo>
                <a:lnTo>
                  <a:pt x="11034" y="4190"/>
                </a:lnTo>
                <a:lnTo>
                  <a:pt x="11032" y="4184"/>
                </a:lnTo>
                <a:lnTo>
                  <a:pt x="11030" y="4178"/>
                </a:lnTo>
                <a:lnTo>
                  <a:pt x="11030" y="4168"/>
                </a:lnTo>
                <a:lnTo>
                  <a:pt x="11032" y="4158"/>
                </a:lnTo>
                <a:lnTo>
                  <a:pt x="11036" y="4144"/>
                </a:lnTo>
                <a:lnTo>
                  <a:pt x="11036" y="4136"/>
                </a:lnTo>
                <a:lnTo>
                  <a:pt x="11034" y="4134"/>
                </a:lnTo>
                <a:lnTo>
                  <a:pt x="11032" y="4134"/>
                </a:lnTo>
                <a:lnTo>
                  <a:pt x="11028" y="4136"/>
                </a:lnTo>
                <a:lnTo>
                  <a:pt x="11024" y="4140"/>
                </a:lnTo>
                <a:lnTo>
                  <a:pt x="11020" y="4144"/>
                </a:lnTo>
                <a:lnTo>
                  <a:pt x="11016" y="4144"/>
                </a:lnTo>
                <a:lnTo>
                  <a:pt x="11010" y="4142"/>
                </a:lnTo>
                <a:lnTo>
                  <a:pt x="11004" y="4138"/>
                </a:lnTo>
                <a:lnTo>
                  <a:pt x="10988" y="4128"/>
                </a:lnTo>
                <a:lnTo>
                  <a:pt x="10982" y="4126"/>
                </a:lnTo>
                <a:lnTo>
                  <a:pt x="10974" y="4128"/>
                </a:lnTo>
                <a:lnTo>
                  <a:pt x="10966" y="4132"/>
                </a:lnTo>
                <a:lnTo>
                  <a:pt x="10964" y="4134"/>
                </a:lnTo>
                <a:lnTo>
                  <a:pt x="10964" y="4138"/>
                </a:lnTo>
                <a:lnTo>
                  <a:pt x="10964" y="4146"/>
                </a:lnTo>
                <a:lnTo>
                  <a:pt x="10962" y="4150"/>
                </a:lnTo>
                <a:lnTo>
                  <a:pt x="10960" y="4158"/>
                </a:lnTo>
                <a:lnTo>
                  <a:pt x="10958" y="4166"/>
                </a:lnTo>
                <a:lnTo>
                  <a:pt x="10956" y="4172"/>
                </a:lnTo>
                <a:lnTo>
                  <a:pt x="10958" y="4186"/>
                </a:lnTo>
                <a:lnTo>
                  <a:pt x="10958" y="4200"/>
                </a:lnTo>
                <a:lnTo>
                  <a:pt x="10958" y="4208"/>
                </a:lnTo>
                <a:lnTo>
                  <a:pt x="10954" y="4218"/>
                </a:lnTo>
                <a:lnTo>
                  <a:pt x="10952" y="4226"/>
                </a:lnTo>
                <a:lnTo>
                  <a:pt x="10950" y="4232"/>
                </a:lnTo>
                <a:lnTo>
                  <a:pt x="10952" y="4236"/>
                </a:lnTo>
                <a:lnTo>
                  <a:pt x="10954" y="4240"/>
                </a:lnTo>
                <a:lnTo>
                  <a:pt x="10958" y="4246"/>
                </a:lnTo>
                <a:lnTo>
                  <a:pt x="10958" y="4248"/>
                </a:lnTo>
                <a:lnTo>
                  <a:pt x="10956" y="4254"/>
                </a:lnTo>
                <a:lnTo>
                  <a:pt x="10954" y="4258"/>
                </a:lnTo>
                <a:lnTo>
                  <a:pt x="10952" y="4258"/>
                </a:lnTo>
                <a:lnTo>
                  <a:pt x="10948" y="4256"/>
                </a:lnTo>
                <a:lnTo>
                  <a:pt x="10946" y="4252"/>
                </a:lnTo>
                <a:lnTo>
                  <a:pt x="10942" y="4244"/>
                </a:lnTo>
                <a:lnTo>
                  <a:pt x="10938" y="4240"/>
                </a:lnTo>
                <a:lnTo>
                  <a:pt x="10936" y="4240"/>
                </a:lnTo>
                <a:close/>
                <a:moveTo>
                  <a:pt x="9396" y="4654"/>
                </a:moveTo>
                <a:lnTo>
                  <a:pt x="9396" y="4654"/>
                </a:lnTo>
                <a:lnTo>
                  <a:pt x="9392" y="4644"/>
                </a:lnTo>
                <a:lnTo>
                  <a:pt x="9386" y="4630"/>
                </a:lnTo>
                <a:lnTo>
                  <a:pt x="9380" y="4616"/>
                </a:lnTo>
                <a:lnTo>
                  <a:pt x="9372" y="4604"/>
                </a:lnTo>
                <a:lnTo>
                  <a:pt x="9366" y="4596"/>
                </a:lnTo>
                <a:lnTo>
                  <a:pt x="9364" y="4588"/>
                </a:lnTo>
                <a:lnTo>
                  <a:pt x="9360" y="4580"/>
                </a:lnTo>
                <a:lnTo>
                  <a:pt x="9352" y="4570"/>
                </a:lnTo>
                <a:lnTo>
                  <a:pt x="9344" y="4562"/>
                </a:lnTo>
                <a:lnTo>
                  <a:pt x="9336" y="4560"/>
                </a:lnTo>
                <a:lnTo>
                  <a:pt x="9330" y="4560"/>
                </a:lnTo>
                <a:lnTo>
                  <a:pt x="9326" y="4562"/>
                </a:lnTo>
                <a:lnTo>
                  <a:pt x="9326" y="4564"/>
                </a:lnTo>
                <a:lnTo>
                  <a:pt x="9330" y="4566"/>
                </a:lnTo>
                <a:lnTo>
                  <a:pt x="9332" y="4572"/>
                </a:lnTo>
                <a:lnTo>
                  <a:pt x="9334" y="4580"/>
                </a:lnTo>
                <a:lnTo>
                  <a:pt x="9334" y="4590"/>
                </a:lnTo>
                <a:lnTo>
                  <a:pt x="9332" y="4598"/>
                </a:lnTo>
                <a:lnTo>
                  <a:pt x="9328" y="4604"/>
                </a:lnTo>
                <a:lnTo>
                  <a:pt x="9328" y="4610"/>
                </a:lnTo>
                <a:lnTo>
                  <a:pt x="9328" y="4618"/>
                </a:lnTo>
                <a:lnTo>
                  <a:pt x="9326" y="4630"/>
                </a:lnTo>
                <a:lnTo>
                  <a:pt x="9324" y="4636"/>
                </a:lnTo>
                <a:lnTo>
                  <a:pt x="9324" y="4638"/>
                </a:lnTo>
                <a:lnTo>
                  <a:pt x="9324" y="4636"/>
                </a:lnTo>
                <a:lnTo>
                  <a:pt x="9322" y="4630"/>
                </a:lnTo>
                <a:lnTo>
                  <a:pt x="9320" y="4630"/>
                </a:lnTo>
                <a:lnTo>
                  <a:pt x="9320" y="4632"/>
                </a:lnTo>
                <a:lnTo>
                  <a:pt x="9318" y="4640"/>
                </a:lnTo>
                <a:lnTo>
                  <a:pt x="9320" y="4654"/>
                </a:lnTo>
                <a:lnTo>
                  <a:pt x="9322" y="4676"/>
                </a:lnTo>
                <a:lnTo>
                  <a:pt x="9322" y="4700"/>
                </a:lnTo>
                <a:lnTo>
                  <a:pt x="9324" y="4712"/>
                </a:lnTo>
                <a:lnTo>
                  <a:pt x="9326" y="4722"/>
                </a:lnTo>
                <a:lnTo>
                  <a:pt x="9332" y="4734"/>
                </a:lnTo>
                <a:lnTo>
                  <a:pt x="9338" y="4742"/>
                </a:lnTo>
                <a:lnTo>
                  <a:pt x="9346" y="4748"/>
                </a:lnTo>
                <a:lnTo>
                  <a:pt x="9352" y="4750"/>
                </a:lnTo>
                <a:lnTo>
                  <a:pt x="9358" y="4750"/>
                </a:lnTo>
                <a:lnTo>
                  <a:pt x="9364" y="4748"/>
                </a:lnTo>
                <a:lnTo>
                  <a:pt x="9376" y="4740"/>
                </a:lnTo>
                <a:lnTo>
                  <a:pt x="9390" y="4732"/>
                </a:lnTo>
                <a:lnTo>
                  <a:pt x="9396" y="4726"/>
                </a:lnTo>
                <a:lnTo>
                  <a:pt x="9402" y="4718"/>
                </a:lnTo>
                <a:lnTo>
                  <a:pt x="9404" y="4710"/>
                </a:lnTo>
                <a:lnTo>
                  <a:pt x="9406" y="4700"/>
                </a:lnTo>
                <a:lnTo>
                  <a:pt x="9406" y="4682"/>
                </a:lnTo>
                <a:lnTo>
                  <a:pt x="9406" y="4676"/>
                </a:lnTo>
                <a:lnTo>
                  <a:pt x="9404" y="4672"/>
                </a:lnTo>
                <a:lnTo>
                  <a:pt x="9400" y="4666"/>
                </a:lnTo>
                <a:lnTo>
                  <a:pt x="9400" y="4662"/>
                </a:lnTo>
                <a:lnTo>
                  <a:pt x="9400" y="4658"/>
                </a:lnTo>
                <a:lnTo>
                  <a:pt x="9396" y="4654"/>
                </a:lnTo>
                <a:close/>
                <a:moveTo>
                  <a:pt x="9854" y="4376"/>
                </a:moveTo>
                <a:lnTo>
                  <a:pt x="9854" y="4376"/>
                </a:lnTo>
                <a:lnTo>
                  <a:pt x="9854" y="4374"/>
                </a:lnTo>
                <a:lnTo>
                  <a:pt x="9852" y="4376"/>
                </a:lnTo>
                <a:lnTo>
                  <a:pt x="9848" y="4384"/>
                </a:lnTo>
                <a:lnTo>
                  <a:pt x="9846" y="4400"/>
                </a:lnTo>
                <a:lnTo>
                  <a:pt x="9844" y="4422"/>
                </a:lnTo>
                <a:lnTo>
                  <a:pt x="9842" y="4442"/>
                </a:lnTo>
                <a:lnTo>
                  <a:pt x="9840" y="4452"/>
                </a:lnTo>
                <a:lnTo>
                  <a:pt x="9838" y="4460"/>
                </a:lnTo>
                <a:lnTo>
                  <a:pt x="9840" y="4472"/>
                </a:lnTo>
                <a:lnTo>
                  <a:pt x="9842" y="4478"/>
                </a:lnTo>
                <a:lnTo>
                  <a:pt x="9844" y="4480"/>
                </a:lnTo>
                <a:lnTo>
                  <a:pt x="9846" y="4474"/>
                </a:lnTo>
                <a:lnTo>
                  <a:pt x="9850" y="4448"/>
                </a:lnTo>
                <a:lnTo>
                  <a:pt x="9850" y="4440"/>
                </a:lnTo>
                <a:lnTo>
                  <a:pt x="9850" y="4436"/>
                </a:lnTo>
                <a:lnTo>
                  <a:pt x="9850" y="4434"/>
                </a:lnTo>
                <a:lnTo>
                  <a:pt x="9852" y="4430"/>
                </a:lnTo>
                <a:lnTo>
                  <a:pt x="9854" y="4428"/>
                </a:lnTo>
                <a:lnTo>
                  <a:pt x="9854" y="4424"/>
                </a:lnTo>
                <a:lnTo>
                  <a:pt x="9852" y="4416"/>
                </a:lnTo>
                <a:lnTo>
                  <a:pt x="9852" y="4410"/>
                </a:lnTo>
                <a:lnTo>
                  <a:pt x="9852" y="4406"/>
                </a:lnTo>
                <a:lnTo>
                  <a:pt x="9854" y="4404"/>
                </a:lnTo>
                <a:lnTo>
                  <a:pt x="9856" y="4398"/>
                </a:lnTo>
                <a:lnTo>
                  <a:pt x="9858" y="4390"/>
                </a:lnTo>
                <a:lnTo>
                  <a:pt x="9858" y="4382"/>
                </a:lnTo>
                <a:lnTo>
                  <a:pt x="9854" y="4376"/>
                </a:lnTo>
                <a:close/>
                <a:moveTo>
                  <a:pt x="9834" y="4508"/>
                </a:moveTo>
                <a:lnTo>
                  <a:pt x="9834" y="4508"/>
                </a:lnTo>
                <a:lnTo>
                  <a:pt x="9832" y="4510"/>
                </a:lnTo>
                <a:lnTo>
                  <a:pt x="9828" y="4516"/>
                </a:lnTo>
                <a:lnTo>
                  <a:pt x="9828" y="4522"/>
                </a:lnTo>
                <a:lnTo>
                  <a:pt x="9830" y="4526"/>
                </a:lnTo>
                <a:lnTo>
                  <a:pt x="9832" y="4526"/>
                </a:lnTo>
                <a:lnTo>
                  <a:pt x="9834" y="4526"/>
                </a:lnTo>
                <a:lnTo>
                  <a:pt x="9838" y="4520"/>
                </a:lnTo>
                <a:lnTo>
                  <a:pt x="9838" y="4512"/>
                </a:lnTo>
                <a:lnTo>
                  <a:pt x="9836" y="4510"/>
                </a:lnTo>
                <a:lnTo>
                  <a:pt x="9834" y="4508"/>
                </a:lnTo>
                <a:close/>
                <a:moveTo>
                  <a:pt x="9884" y="4688"/>
                </a:moveTo>
                <a:lnTo>
                  <a:pt x="9884" y="4688"/>
                </a:lnTo>
                <a:lnTo>
                  <a:pt x="9882" y="4690"/>
                </a:lnTo>
                <a:lnTo>
                  <a:pt x="9882" y="4694"/>
                </a:lnTo>
                <a:lnTo>
                  <a:pt x="9882" y="4702"/>
                </a:lnTo>
                <a:lnTo>
                  <a:pt x="9886" y="4708"/>
                </a:lnTo>
                <a:lnTo>
                  <a:pt x="9888" y="4710"/>
                </a:lnTo>
                <a:lnTo>
                  <a:pt x="9890" y="4708"/>
                </a:lnTo>
                <a:lnTo>
                  <a:pt x="9892" y="4704"/>
                </a:lnTo>
                <a:lnTo>
                  <a:pt x="9892" y="4700"/>
                </a:lnTo>
                <a:lnTo>
                  <a:pt x="9892" y="4692"/>
                </a:lnTo>
                <a:lnTo>
                  <a:pt x="9888" y="4688"/>
                </a:lnTo>
                <a:lnTo>
                  <a:pt x="9886" y="4686"/>
                </a:lnTo>
                <a:lnTo>
                  <a:pt x="9884" y="4688"/>
                </a:lnTo>
                <a:close/>
                <a:moveTo>
                  <a:pt x="9842" y="4586"/>
                </a:moveTo>
                <a:lnTo>
                  <a:pt x="9842" y="4586"/>
                </a:lnTo>
                <a:lnTo>
                  <a:pt x="9840" y="4590"/>
                </a:lnTo>
                <a:lnTo>
                  <a:pt x="9840" y="4592"/>
                </a:lnTo>
                <a:lnTo>
                  <a:pt x="9844" y="4594"/>
                </a:lnTo>
                <a:lnTo>
                  <a:pt x="9846" y="4596"/>
                </a:lnTo>
                <a:lnTo>
                  <a:pt x="9848" y="4592"/>
                </a:lnTo>
                <a:lnTo>
                  <a:pt x="9848" y="4590"/>
                </a:lnTo>
                <a:lnTo>
                  <a:pt x="9846" y="4586"/>
                </a:lnTo>
                <a:lnTo>
                  <a:pt x="9844" y="4586"/>
                </a:lnTo>
                <a:lnTo>
                  <a:pt x="9842" y="4586"/>
                </a:lnTo>
                <a:close/>
                <a:moveTo>
                  <a:pt x="9868" y="4654"/>
                </a:moveTo>
                <a:lnTo>
                  <a:pt x="9868" y="4654"/>
                </a:lnTo>
                <a:lnTo>
                  <a:pt x="9872" y="4654"/>
                </a:lnTo>
                <a:lnTo>
                  <a:pt x="9870" y="4648"/>
                </a:lnTo>
                <a:lnTo>
                  <a:pt x="9868" y="4646"/>
                </a:lnTo>
                <a:lnTo>
                  <a:pt x="9868" y="4648"/>
                </a:lnTo>
                <a:lnTo>
                  <a:pt x="9866" y="4650"/>
                </a:lnTo>
                <a:lnTo>
                  <a:pt x="9868" y="4654"/>
                </a:lnTo>
                <a:close/>
                <a:moveTo>
                  <a:pt x="7488" y="3256"/>
                </a:moveTo>
                <a:lnTo>
                  <a:pt x="7488" y="3256"/>
                </a:lnTo>
                <a:lnTo>
                  <a:pt x="7494" y="3250"/>
                </a:lnTo>
                <a:lnTo>
                  <a:pt x="7496" y="3246"/>
                </a:lnTo>
                <a:lnTo>
                  <a:pt x="7496" y="3244"/>
                </a:lnTo>
                <a:lnTo>
                  <a:pt x="7492" y="3246"/>
                </a:lnTo>
                <a:lnTo>
                  <a:pt x="7486" y="3252"/>
                </a:lnTo>
                <a:lnTo>
                  <a:pt x="7474" y="3258"/>
                </a:lnTo>
                <a:lnTo>
                  <a:pt x="7460" y="3262"/>
                </a:lnTo>
                <a:lnTo>
                  <a:pt x="7454" y="3262"/>
                </a:lnTo>
                <a:lnTo>
                  <a:pt x="7446" y="3262"/>
                </a:lnTo>
                <a:lnTo>
                  <a:pt x="7438" y="3260"/>
                </a:lnTo>
                <a:lnTo>
                  <a:pt x="7436" y="3262"/>
                </a:lnTo>
                <a:lnTo>
                  <a:pt x="7434" y="3264"/>
                </a:lnTo>
                <a:lnTo>
                  <a:pt x="7432" y="3266"/>
                </a:lnTo>
                <a:lnTo>
                  <a:pt x="7432" y="3270"/>
                </a:lnTo>
                <a:lnTo>
                  <a:pt x="7430" y="3272"/>
                </a:lnTo>
                <a:lnTo>
                  <a:pt x="7428" y="3272"/>
                </a:lnTo>
                <a:lnTo>
                  <a:pt x="7420" y="3272"/>
                </a:lnTo>
                <a:lnTo>
                  <a:pt x="7416" y="3274"/>
                </a:lnTo>
                <a:lnTo>
                  <a:pt x="7414" y="3278"/>
                </a:lnTo>
                <a:lnTo>
                  <a:pt x="7410" y="3278"/>
                </a:lnTo>
                <a:lnTo>
                  <a:pt x="7406" y="3278"/>
                </a:lnTo>
                <a:lnTo>
                  <a:pt x="7406" y="3280"/>
                </a:lnTo>
                <a:lnTo>
                  <a:pt x="7410" y="3292"/>
                </a:lnTo>
                <a:lnTo>
                  <a:pt x="7412" y="3296"/>
                </a:lnTo>
                <a:lnTo>
                  <a:pt x="7416" y="3298"/>
                </a:lnTo>
                <a:lnTo>
                  <a:pt x="7422" y="3300"/>
                </a:lnTo>
                <a:lnTo>
                  <a:pt x="7426" y="3300"/>
                </a:lnTo>
                <a:lnTo>
                  <a:pt x="7432" y="3300"/>
                </a:lnTo>
                <a:lnTo>
                  <a:pt x="7436" y="3302"/>
                </a:lnTo>
                <a:lnTo>
                  <a:pt x="7438" y="3302"/>
                </a:lnTo>
                <a:lnTo>
                  <a:pt x="7438" y="3300"/>
                </a:lnTo>
                <a:lnTo>
                  <a:pt x="7440" y="3298"/>
                </a:lnTo>
                <a:lnTo>
                  <a:pt x="7442" y="3298"/>
                </a:lnTo>
                <a:lnTo>
                  <a:pt x="7448" y="3296"/>
                </a:lnTo>
                <a:lnTo>
                  <a:pt x="7456" y="3294"/>
                </a:lnTo>
                <a:lnTo>
                  <a:pt x="7458" y="3290"/>
                </a:lnTo>
                <a:lnTo>
                  <a:pt x="7462" y="3286"/>
                </a:lnTo>
                <a:lnTo>
                  <a:pt x="7464" y="3284"/>
                </a:lnTo>
                <a:lnTo>
                  <a:pt x="7468" y="3282"/>
                </a:lnTo>
                <a:lnTo>
                  <a:pt x="7474" y="3282"/>
                </a:lnTo>
                <a:lnTo>
                  <a:pt x="7480" y="3280"/>
                </a:lnTo>
                <a:lnTo>
                  <a:pt x="7478" y="3276"/>
                </a:lnTo>
                <a:lnTo>
                  <a:pt x="7474" y="3270"/>
                </a:lnTo>
                <a:lnTo>
                  <a:pt x="7474" y="3266"/>
                </a:lnTo>
                <a:lnTo>
                  <a:pt x="7480" y="3262"/>
                </a:lnTo>
                <a:lnTo>
                  <a:pt x="7488" y="3256"/>
                </a:lnTo>
                <a:close/>
                <a:moveTo>
                  <a:pt x="6684" y="3228"/>
                </a:moveTo>
                <a:lnTo>
                  <a:pt x="6684" y="3228"/>
                </a:lnTo>
                <a:lnTo>
                  <a:pt x="6684" y="3230"/>
                </a:lnTo>
                <a:lnTo>
                  <a:pt x="6686" y="3234"/>
                </a:lnTo>
                <a:lnTo>
                  <a:pt x="6688" y="3238"/>
                </a:lnTo>
                <a:lnTo>
                  <a:pt x="6692" y="3238"/>
                </a:lnTo>
                <a:lnTo>
                  <a:pt x="6692" y="3234"/>
                </a:lnTo>
                <a:lnTo>
                  <a:pt x="6690" y="3230"/>
                </a:lnTo>
                <a:lnTo>
                  <a:pt x="6688" y="3228"/>
                </a:lnTo>
                <a:lnTo>
                  <a:pt x="6684" y="3228"/>
                </a:lnTo>
                <a:close/>
                <a:moveTo>
                  <a:pt x="6456" y="4860"/>
                </a:moveTo>
                <a:lnTo>
                  <a:pt x="6456" y="4860"/>
                </a:lnTo>
                <a:lnTo>
                  <a:pt x="6448" y="4872"/>
                </a:lnTo>
                <a:lnTo>
                  <a:pt x="6446" y="4874"/>
                </a:lnTo>
                <a:lnTo>
                  <a:pt x="6448" y="4878"/>
                </a:lnTo>
                <a:lnTo>
                  <a:pt x="6448" y="4880"/>
                </a:lnTo>
                <a:lnTo>
                  <a:pt x="6452" y="4882"/>
                </a:lnTo>
                <a:lnTo>
                  <a:pt x="6456" y="4884"/>
                </a:lnTo>
                <a:lnTo>
                  <a:pt x="6456" y="4882"/>
                </a:lnTo>
                <a:lnTo>
                  <a:pt x="6464" y="4870"/>
                </a:lnTo>
                <a:lnTo>
                  <a:pt x="6466" y="4864"/>
                </a:lnTo>
                <a:lnTo>
                  <a:pt x="6466" y="4860"/>
                </a:lnTo>
                <a:lnTo>
                  <a:pt x="6466" y="4858"/>
                </a:lnTo>
                <a:lnTo>
                  <a:pt x="6464" y="4856"/>
                </a:lnTo>
                <a:lnTo>
                  <a:pt x="6460" y="4856"/>
                </a:lnTo>
                <a:lnTo>
                  <a:pt x="6456" y="4860"/>
                </a:lnTo>
                <a:close/>
                <a:moveTo>
                  <a:pt x="6376" y="5018"/>
                </a:moveTo>
                <a:lnTo>
                  <a:pt x="6376" y="5018"/>
                </a:lnTo>
                <a:lnTo>
                  <a:pt x="6372" y="5018"/>
                </a:lnTo>
                <a:lnTo>
                  <a:pt x="6370" y="5020"/>
                </a:lnTo>
                <a:lnTo>
                  <a:pt x="6368" y="5026"/>
                </a:lnTo>
                <a:lnTo>
                  <a:pt x="6366" y="5032"/>
                </a:lnTo>
                <a:lnTo>
                  <a:pt x="6368" y="5038"/>
                </a:lnTo>
                <a:lnTo>
                  <a:pt x="6370" y="5038"/>
                </a:lnTo>
                <a:lnTo>
                  <a:pt x="6372" y="5036"/>
                </a:lnTo>
                <a:lnTo>
                  <a:pt x="6376" y="5030"/>
                </a:lnTo>
                <a:lnTo>
                  <a:pt x="6378" y="5024"/>
                </a:lnTo>
                <a:lnTo>
                  <a:pt x="6378" y="5020"/>
                </a:lnTo>
                <a:lnTo>
                  <a:pt x="6376" y="5018"/>
                </a:lnTo>
                <a:close/>
                <a:moveTo>
                  <a:pt x="5466" y="4460"/>
                </a:moveTo>
                <a:lnTo>
                  <a:pt x="5466" y="4460"/>
                </a:lnTo>
                <a:lnTo>
                  <a:pt x="5466" y="4458"/>
                </a:lnTo>
                <a:lnTo>
                  <a:pt x="5464" y="4458"/>
                </a:lnTo>
                <a:lnTo>
                  <a:pt x="5462" y="4458"/>
                </a:lnTo>
                <a:lnTo>
                  <a:pt x="5458" y="4460"/>
                </a:lnTo>
                <a:lnTo>
                  <a:pt x="5458" y="4462"/>
                </a:lnTo>
                <a:lnTo>
                  <a:pt x="5462" y="4464"/>
                </a:lnTo>
                <a:lnTo>
                  <a:pt x="5466" y="4460"/>
                </a:lnTo>
                <a:close/>
                <a:moveTo>
                  <a:pt x="5468" y="4472"/>
                </a:moveTo>
                <a:lnTo>
                  <a:pt x="5468" y="4472"/>
                </a:lnTo>
                <a:lnTo>
                  <a:pt x="5466" y="4472"/>
                </a:lnTo>
                <a:lnTo>
                  <a:pt x="5464" y="4474"/>
                </a:lnTo>
                <a:lnTo>
                  <a:pt x="5462" y="4476"/>
                </a:lnTo>
                <a:lnTo>
                  <a:pt x="5462" y="4478"/>
                </a:lnTo>
                <a:lnTo>
                  <a:pt x="5466" y="4478"/>
                </a:lnTo>
                <a:lnTo>
                  <a:pt x="5468" y="4476"/>
                </a:lnTo>
                <a:lnTo>
                  <a:pt x="5468" y="4472"/>
                </a:lnTo>
                <a:close/>
                <a:moveTo>
                  <a:pt x="5454" y="4498"/>
                </a:moveTo>
                <a:lnTo>
                  <a:pt x="5454" y="4498"/>
                </a:lnTo>
                <a:lnTo>
                  <a:pt x="5456" y="4500"/>
                </a:lnTo>
                <a:lnTo>
                  <a:pt x="5458" y="4500"/>
                </a:lnTo>
                <a:lnTo>
                  <a:pt x="5460" y="4500"/>
                </a:lnTo>
                <a:lnTo>
                  <a:pt x="5462" y="4496"/>
                </a:lnTo>
                <a:lnTo>
                  <a:pt x="5460" y="4492"/>
                </a:lnTo>
                <a:lnTo>
                  <a:pt x="5458" y="4492"/>
                </a:lnTo>
                <a:lnTo>
                  <a:pt x="5456" y="4494"/>
                </a:lnTo>
                <a:lnTo>
                  <a:pt x="5454" y="4498"/>
                </a:lnTo>
                <a:close/>
                <a:moveTo>
                  <a:pt x="5466" y="4492"/>
                </a:moveTo>
                <a:lnTo>
                  <a:pt x="5466" y="4492"/>
                </a:lnTo>
                <a:lnTo>
                  <a:pt x="5464" y="4492"/>
                </a:lnTo>
                <a:lnTo>
                  <a:pt x="5464" y="4496"/>
                </a:lnTo>
                <a:lnTo>
                  <a:pt x="5466" y="4498"/>
                </a:lnTo>
                <a:lnTo>
                  <a:pt x="5468" y="4498"/>
                </a:lnTo>
                <a:lnTo>
                  <a:pt x="5470" y="4496"/>
                </a:lnTo>
                <a:lnTo>
                  <a:pt x="5468" y="4494"/>
                </a:lnTo>
                <a:lnTo>
                  <a:pt x="5466" y="4492"/>
                </a:lnTo>
                <a:close/>
                <a:moveTo>
                  <a:pt x="5474" y="4492"/>
                </a:moveTo>
                <a:lnTo>
                  <a:pt x="5474" y="4492"/>
                </a:lnTo>
                <a:lnTo>
                  <a:pt x="5476" y="4492"/>
                </a:lnTo>
                <a:lnTo>
                  <a:pt x="5478" y="4490"/>
                </a:lnTo>
                <a:lnTo>
                  <a:pt x="5478" y="4488"/>
                </a:lnTo>
                <a:lnTo>
                  <a:pt x="5478" y="4486"/>
                </a:lnTo>
                <a:lnTo>
                  <a:pt x="5476" y="4486"/>
                </a:lnTo>
                <a:lnTo>
                  <a:pt x="5474" y="4488"/>
                </a:lnTo>
                <a:lnTo>
                  <a:pt x="5474" y="4492"/>
                </a:lnTo>
                <a:close/>
                <a:moveTo>
                  <a:pt x="5456" y="4486"/>
                </a:moveTo>
                <a:lnTo>
                  <a:pt x="5456" y="4486"/>
                </a:lnTo>
                <a:lnTo>
                  <a:pt x="5454" y="4486"/>
                </a:lnTo>
                <a:lnTo>
                  <a:pt x="5454" y="4488"/>
                </a:lnTo>
                <a:lnTo>
                  <a:pt x="5454" y="4490"/>
                </a:lnTo>
                <a:lnTo>
                  <a:pt x="5456" y="4490"/>
                </a:lnTo>
                <a:lnTo>
                  <a:pt x="5458" y="4488"/>
                </a:lnTo>
                <a:lnTo>
                  <a:pt x="5456" y="4486"/>
                </a:lnTo>
                <a:close/>
                <a:moveTo>
                  <a:pt x="5448" y="4476"/>
                </a:moveTo>
                <a:lnTo>
                  <a:pt x="5448" y="4476"/>
                </a:lnTo>
                <a:lnTo>
                  <a:pt x="5450" y="4476"/>
                </a:lnTo>
                <a:lnTo>
                  <a:pt x="5454" y="4474"/>
                </a:lnTo>
                <a:lnTo>
                  <a:pt x="5454" y="4472"/>
                </a:lnTo>
                <a:lnTo>
                  <a:pt x="5450" y="4472"/>
                </a:lnTo>
                <a:lnTo>
                  <a:pt x="5448" y="4474"/>
                </a:lnTo>
                <a:lnTo>
                  <a:pt x="5448" y="4476"/>
                </a:lnTo>
                <a:close/>
                <a:moveTo>
                  <a:pt x="5480" y="4474"/>
                </a:moveTo>
                <a:lnTo>
                  <a:pt x="5480" y="4474"/>
                </a:lnTo>
                <a:lnTo>
                  <a:pt x="5484" y="4474"/>
                </a:lnTo>
                <a:lnTo>
                  <a:pt x="5484" y="4472"/>
                </a:lnTo>
                <a:lnTo>
                  <a:pt x="5482" y="4470"/>
                </a:lnTo>
                <a:lnTo>
                  <a:pt x="5480" y="4472"/>
                </a:lnTo>
                <a:lnTo>
                  <a:pt x="5480" y="4474"/>
                </a:lnTo>
                <a:close/>
                <a:moveTo>
                  <a:pt x="6488" y="2842"/>
                </a:moveTo>
                <a:lnTo>
                  <a:pt x="6488" y="2842"/>
                </a:lnTo>
                <a:lnTo>
                  <a:pt x="6484" y="2842"/>
                </a:lnTo>
                <a:lnTo>
                  <a:pt x="6484" y="2844"/>
                </a:lnTo>
                <a:lnTo>
                  <a:pt x="6484" y="2852"/>
                </a:lnTo>
                <a:lnTo>
                  <a:pt x="6482" y="2858"/>
                </a:lnTo>
                <a:lnTo>
                  <a:pt x="6482" y="2860"/>
                </a:lnTo>
                <a:lnTo>
                  <a:pt x="6480" y="2860"/>
                </a:lnTo>
                <a:lnTo>
                  <a:pt x="6476" y="2858"/>
                </a:lnTo>
                <a:lnTo>
                  <a:pt x="6472" y="2860"/>
                </a:lnTo>
                <a:lnTo>
                  <a:pt x="6468" y="2862"/>
                </a:lnTo>
                <a:lnTo>
                  <a:pt x="6464" y="2866"/>
                </a:lnTo>
                <a:lnTo>
                  <a:pt x="6460" y="2868"/>
                </a:lnTo>
                <a:lnTo>
                  <a:pt x="6458" y="2868"/>
                </a:lnTo>
                <a:lnTo>
                  <a:pt x="6456" y="2872"/>
                </a:lnTo>
                <a:lnTo>
                  <a:pt x="6454" y="2884"/>
                </a:lnTo>
                <a:lnTo>
                  <a:pt x="6454" y="2898"/>
                </a:lnTo>
                <a:lnTo>
                  <a:pt x="6454" y="2902"/>
                </a:lnTo>
                <a:lnTo>
                  <a:pt x="6456" y="2904"/>
                </a:lnTo>
                <a:lnTo>
                  <a:pt x="6460" y="2904"/>
                </a:lnTo>
                <a:lnTo>
                  <a:pt x="6460" y="2906"/>
                </a:lnTo>
                <a:lnTo>
                  <a:pt x="6458" y="2910"/>
                </a:lnTo>
                <a:lnTo>
                  <a:pt x="6456" y="2912"/>
                </a:lnTo>
                <a:lnTo>
                  <a:pt x="6462" y="2914"/>
                </a:lnTo>
                <a:lnTo>
                  <a:pt x="6464" y="2916"/>
                </a:lnTo>
                <a:lnTo>
                  <a:pt x="6462" y="2918"/>
                </a:lnTo>
                <a:lnTo>
                  <a:pt x="6460" y="2922"/>
                </a:lnTo>
                <a:lnTo>
                  <a:pt x="6460" y="2924"/>
                </a:lnTo>
                <a:lnTo>
                  <a:pt x="6464" y="2924"/>
                </a:lnTo>
                <a:lnTo>
                  <a:pt x="6470" y="2930"/>
                </a:lnTo>
                <a:lnTo>
                  <a:pt x="6474" y="2932"/>
                </a:lnTo>
                <a:lnTo>
                  <a:pt x="6474" y="2934"/>
                </a:lnTo>
                <a:lnTo>
                  <a:pt x="6476" y="2934"/>
                </a:lnTo>
                <a:lnTo>
                  <a:pt x="6480" y="2932"/>
                </a:lnTo>
                <a:lnTo>
                  <a:pt x="6480" y="2930"/>
                </a:lnTo>
                <a:lnTo>
                  <a:pt x="6480" y="2926"/>
                </a:lnTo>
                <a:lnTo>
                  <a:pt x="6480" y="2924"/>
                </a:lnTo>
                <a:lnTo>
                  <a:pt x="6484" y="2922"/>
                </a:lnTo>
                <a:lnTo>
                  <a:pt x="6486" y="2918"/>
                </a:lnTo>
                <a:lnTo>
                  <a:pt x="6486" y="2904"/>
                </a:lnTo>
                <a:lnTo>
                  <a:pt x="6488" y="2900"/>
                </a:lnTo>
                <a:lnTo>
                  <a:pt x="6490" y="2896"/>
                </a:lnTo>
                <a:lnTo>
                  <a:pt x="6492" y="2890"/>
                </a:lnTo>
                <a:lnTo>
                  <a:pt x="6492" y="2880"/>
                </a:lnTo>
                <a:lnTo>
                  <a:pt x="6490" y="2870"/>
                </a:lnTo>
                <a:lnTo>
                  <a:pt x="6490" y="2864"/>
                </a:lnTo>
                <a:lnTo>
                  <a:pt x="6488" y="2860"/>
                </a:lnTo>
                <a:lnTo>
                  <a:pt x="6488" y="2858"/>
                </a:lnTo>
                <a:lnTo>
                  <a:pt x="6490" y="2848"/>
                </a:lnTo>
                <a:lnTo>
                  <a:pt x="6488" y="2844"/>
                </a:lnTo>
                <a:lnTo>
                  <a:pt x="6488" y="2842"/>
                </a:lnTo>
                <a:close/>
                <a:moveTo>
                  <a:pt x="6706" y="3110"/>
                </a:moveTo>
                <a:lnTo>
                  <a:pt x="6706" y="3110"/>
                </a:lnTo>
                <a:lnTo>
                  <a:pt x="6702" y="3110"/>
                </a:lnTo>
                <a:lnTo>
                  <a:pt x="6696" y="3112"/>
                </a:lnTo>
                <a:lnTo>
                  <a:pt x="6682" y="3118"/>
                </a:lnTo>
                <a:lnTo>
                  <a:pt x="6674" y="3120"/>
                </a:lnTo>
                <a:lnTo>
                  <a:pt x="6666" y="3120"/>
                </a:lnTo>
                <a:lnTo>
                  <a:pt x="6658" y="3118"/>
                </a:lnTo>
                <a:lnTo>
                  <a:pt x="6652" y="3114"/>
                </a:lnTo>
                <a:lnTo>
                  <a:pt x="6644" y="3108"/>
                </a:lnTo>
                <a:lnTo>
                  <a:pt x="6638" y="3108"/>
                </a:lnTo>
                <a:lnTo>
                  <a:pt x="6634" y="3108"/>
                </a:lnTo>
                <a:lnTo>
                  <a:pt x="6632" y="3112"/>
                </a:lnTo>
                <a:lnTo>
                  <a:pt x="6628" y="3116"/>
                </a:lnTo>
                <a:lnTo>
                  <a:pt x="6626" y="3116"/>
                </a:lnTo>
                <a:lnTo>
                  <a:pt x="6622" y="3112"/>
                </a:lnTo>
                <a:lnTo>
                  <a:pt x="6622" y="3110"/>
                </a:lnTo>
                <a:lnTo>
                  <a:pt x="6620" y="3110"/>
                </a:lnTo>
                <a:lnTo>
                  <a:pt x="6614" y="3112"/>
                </a:lnTo>
                <a:lnTo>
                  <a:pt x="6610" y="3120"/>
                </a:lnTo>
                <a:lnTo>
                  <a:pt x="6610" y="3132"/>
                </a:lnTo>
                <a:lnTo>
                  <a:pt x="6610" y="3136"/>
                </a:lnTo>
                <a:lnTo>
                  <a:pt x="6614" y="3140"/>
                </a:lnTo>
                <a:lnTo>
                  <a:pt x="6628" y="3144"/>
                </a:lnTo>
                <a:lnTo>
                  <a:pt x="6640" y="3150"/>
                </a:lnTo>
                <a:lnTo>
                  <a:pt x="6650" y="3158"/>
                </a:lnTo>
                <a:lnTo>
                  <a:pt x="6660" y="3164"/>
                </a:lnTo>
                <a:lnTo>
                  <a:pt x="6666" y="3166"/>
                </a:lnTo>
                <a:lnTo>
                  <a:pt x="6670" y="3168"/>
                </a:lnTo>
                <a:lnTo>
                  <a:pt x="6678" y="3170"/>
                </a:lnTo>
                <a:lnTo>
                  <a:pt x="6684" y="3176"/>
                </a:lnTo>
                <a:lnTo>
                  <a:pt x="6692" y="3182"/>
                </a:lnTo>
                <a:lnTo>
                  <a:pt x="6702" y="3186"/>
                </a:lnTo>
                <a:lnTo>
                  <a:pt x="6714" y="3192"/>
                </a:lnTo>
                <a:lnTo>
                  <a:pt x="6716" y="3190"/>
                </a:lnTo>
                <a:lnTo>
                  <a:pt x="6716" y="3186"/>
                </a:lnTo>
                <a:lnTo>
                  <a:pt x="6718" y="3178"/>
                </a:lnTo>
                <a:lnTo>
                  <a:pt x="6720" y="3170"/>
                </a:lnTo>
                <a:lnTo>
                  <a:pt x="6720" y="3162"/>
                </a:lnTo>
                <a:lnTo>
                  <a:pt x="6720" y="3158"/>
                </a:lnTo>
                <a:lnTo>
                  <a:pt x="6716" y="3154"/>
                </a:lnTo>
                <a:lnTo>
                  <a:pt x="6714" y="3152"/>
                </a:lnTo>
                <a:lnTo>
                  <a:pt x="6716" y="3146"/>
                </a:lnTo>
                <a:lnTo>
                  <a:pt x="6720" y="3130"/>
                </a:lnTo>
                <a:lnTo>
                  <a:pt x="6736" y="3104"/>
                </a:lnTo>
                <a:lnTo>
                  <a:pt x="6736" y="3102"/>
                </a:lnTo>
                <a:lnTo>
                  <a:pt x="6734" y="3102"/>
                </a:lnTo>
                <a:lnTo>
                  <a:pt x="6728" y="3106"/>
                </a:lnTo>
                <a:lnTo>
                  <a:pt x="6716" y="3110"/>
                </a:lnTo>
                <a:lnTo>
                  <a:pt x="6712" y="3110"/>
                </a:lnTo>
                <a:lnTo>
                  <a:pt x="6706" y="3110"/>
                </a:lnTo>
                <a:close/>
                <a:moveTo>
                  <a:pt x="6434" y="2968"/>
                </a:moveTo>
                <a:lnTo>
                  <a:pt x="6434" y="2968"/>
                </a:lnTo>
                <a:lnTo>
                  <a:pt x="6436" y="2972"/>
                </a:lnTo>
                <a:lnTo>
                  <a:pt x="6438" y="2976"/>
                </a:lnTo>
                <a:lnTo>
                  <a:pt x="6442" y="2982"/>
                </a:lnTo>
                <a:lnTo>
                  <a:pt x="6446" y="2990"/>
                </a:lnTo>
                <a:lnTo>
                  <a:pt x="6446" y="2996"/>
                </a:lnTo>
                <a:lnTo>
                  <a:pt x="6446" y="3004"/>
                </a:lnTo>
                <a:lnTo>
                  <a:pt x="6446" y="3012"/>
                </a:lnTo>
                <a:lnTo>
                  <a:pt x="6448" y="3016"/>
                </a:lnTo>
                <a:lnTo>
                  <a:pt x="6448" y="3020"/>
                </a:lnTo>
                <a:lnTo>
                  <a:pt x="6446" y="3030"/>
                </a:lnTo>
                <a:lnTo>
                  <a:pt x="6446" y="3046"/>
                </a:lnTo>
                <a:lnTo>
                  <a:pt x="6448" y="3058"/>
                </a:lnTo>
                <a:lnTo>
                  <a:pt x="6450" y="3064"/>
                </a:lnTo>
                <a:lnTo>
                  <a:pt x="6454" y="3068"/>
                </a:lnTo>
                <a:lnTo>
                  <a:pt x="6458" y="3070"/>
                </a:lnTo>
                <a:lnTo>
                  <a:pt x="6462" y="3070"/>
                </a:lnTo>
                <a:lnTo>
                  <a:pt x="6466" y="3068"/>
                </a:lnTo>
                <a:lnTo>
                  <a:pt x="6468" y="3066"/>
                </a:lnTo>
                <a:lnTo>
                  <a:pt x="6472" y="3060"/>
                </a:lnTo>
                <a:lnTo>
                  <a:pt x="6474" y="3054"/>
                </a:lnTo>
                <a:lnTo>
                  <a:pt x="6476" y="3054"/>
                </a:lnTo>
                <a:lnTo>
                  <a:pt x="6480" y="3056"/>
                </a:lnTo>
                <a:lnTo>
                  <a:pt x="6488" y="3058"/>
                </a:lnTo>
                <a:lnTo>
                  <a:pt x="6490" y="3056"/>
                </a:lnTo>
                <a:lnTo>
                  <a:pt x="6492" y="3054"/>
                </a:lnTo>
                <a:lnTo>
                  <a:pt x="6496" y="3044"/>
                </a:lnTo>
                <a:lnTo>
                  <a:pt x="6498" y="3024"/>
                </a:lnTo>
                <a:lnTo>
                  <a:pt x="6500" y="3016"/>
                </a:lnTo>
                <a:lnTo>
                  <a:pt x="6500" y="3008"/>
                </a:lnTo>
                <a:lnTo>
                  <a:pt x="6496" y="3000"/>
                </a:lnTo>
                <a:lnTo>
                  <a:pt x="6496" y="2996"/>
                </a:lnTo>
                <a:lnTo>
                  <a:pt x="6498" y="2990"/>
                </a:lnTo>
                <a:lnTo>
                  <a:pt x="6502" y="2984"/>
                </a:lnTo>
                <a:lnTo>
                  <a:pt x="6502" y="2980"/>
                </a:lnTo>
                <a:lnTo>
                  <a:pt x="6502" y="2968"/>
                </a:lnTo>
                <a:lnTo>
                  <a:pt x="6498" y="2958"/>
                </a:lnTo>
                <a:lnTo>
                  <a:pt x="6494" y="2950"/>
                </a:lnTo>
                <a:lnTo>
                  <a:pt x="6488" y="2944"/>
                </a:lnTo>
                <a:lnTo>
                  <a:pt x="6486" y="2942"/>
                </a:lnTo>
                <a:lnTo>
                  <a:pt x="6484" y="2942"/>
                </a:lnTo>
                <a:lnTo>
                  <a:pt x="6480" y="2944"/>
                </a:lnTo>
                <a:lnTo>
                  <a:pt x="6474" y="2946"/>
                </a:lnTo>
                <a:lnTo>
                  <a:pt x="6460" y="2956"/>
                </a:lnTo>
                <a:lnTo>
                  <a:pt x="6454" y="2962"/>
                </a:lnTo>
                <a:lnTo>
                  <a:pt x="6448" y="2962"/>
                </a:lnTo>
                <a:lnTo>
                  <a:pt x="6442" y="2962"/>
                </a:lnTo>
                <a:lnTo>
                  <a:pt x="6440" y="2960"/>
                </a:lnTo>
                <a:lnTo>
                  <a:pt x="6438" y="2958"/>
                </a:lnTo>
                <a:lnTo>
                  <a:pt x="6436" y="2958"/>
                </a:lnTo>
                <a:lnTo>
                  <a:pt x="6434" y="2968"/>
                </a:lnTo>
                <a:close/>
                <a:moveTo>
                  <a:pt x="6714" y="2136"/>
                </a:moveTo>
                <a:lnTo>
                  <a:pt x="6714" y="2136"/>
                </a:lnTo>
                <a:lnTo>
                  <a:pt x="6718" y="2134"/>
                </a:lnTo>
                <a:lnTo>
                  <a:pt x="6718" y="2132"/>
                </a:lnTo>
                <a:lnTo>
                  <a:pt x="6716" y="2128"/>
                </a:lnTo>
                <a:lnTo>
                  <a:pt x="6714" y="2124"/>
                </a:lnTo>
                <a:lnTo>
                  <a:pt x="6706" y="2120"/>
                </a:lnTo>
                <a:lnTo>
                  <a:pt x="6702" y="2118"/>
                </a:lnTo>
                <a:lnTo>
                  <a:pt x="6700" y="2118"/>
                </a:lnTo>
                <a:lnTo>
                  <a:pt x="6698" y="2122"/>
                </a:lnTo>
                <a:lnTo>
                  <a:pt x="6702" y="2130"/>
                </a:lnTo>
                <a:lnTo>
                  <a:pt x="6706" y="2136"/>
                </a:lnTo>
                <a:lnTo>
                  <a:pt x="6710" y="2136"/>
                </a:lnTo>
                <a:lnTo>
                  <a:pt x="6714" y="2136"/>
                </a:lnTo>
                <a:close/>
                <a:moveTo>
                  <a:pt x="6546" y="1994"/>
                </a:moveTo>
                <a:lnTo>
                  <a:pt x="6546" y="1994"/>
                </a:lnTo>
                <a:lnTo>
                  <a:pt x="6546" y="1996"/>
                </a:lnTo>
                <a:lnTo>
                  <a:pt x="6548" y="1996"/>
                </a:lnTo>
                <a:lnTo>
                  <a:pt x="6556" y="1992"/>
                </a:lnTo>
                <a:lnTo>
                  <a:pt x="6556" y="1990"/>
                </a:lnTo>
                <a:lnTo>
                  <a:pt x="6552" y="1990"/>
                </a:lnTo>
                <a:lnTo>
                  <a:pt x="6548" y="1992"/>
                </a:lnTo>
                <a:lnTo>
                  <a:pt x="6546" y="1994"/>
                </a:lnTo>
                <a:close/>
                <a:moveTo>
                  <a:pt x="6520" y="2132"/>
                </a:moveTo>
                <a:lnTo>
                  <a:pt x="6520" y="2132"/>
                </a:lnTo>
                <a:lnTo>
                  <a:pt x="6530" y="2134"/>
                </a:lnTo>
                <a:lnTo>
                  <a:pt x="6536" y="2132"/>
                </a:lnTo>
                <a:lnTo>
                  <a:pt x="6542" y="2128"/>
                </a:lnTo>
                <a:lnTo>
                  <a:pt x="6542" y="2126"/>
                </a:lnTo>
                <a:lnTo>
                  <a:pt x="6544" y="2124"/>
                </a:lnTo>
                <a:lnTo>
                  <a:pt x="6542" y="2118"/>
                </a:lnTo>
                <a:lnTo>
                  <a:pt x="6540" y="2112"/>
                </a:lnTo>
                <a:lnTo>
                  <a:pt x="6540" y="2108"/>
                </a:lnTo>
                <a:lnTo>
                  <a:pt x="6540" y="2104"/>
                </a:lnTo>
                <a:lnTo>
                  <a:pt x="6538" y="2102"/>
                </a:lnTo>
                <a:lnTo>
                  <a:pt x="6534" y="2100"/>
                </a:lnTo>
                <a:lnTo>
                  <a:pt x="6534" y="2102"/>
                </a:lnTo>
                <a:lnTo>
                  <a:pt x="6534" y="2104"/>
                </a:lnTo>
                <a:lnTo>
                  <a:pt x="6532" y="2104"/>
                </a:lnTo>
                <a:lnTo>
                  <a:pt x="6524" y="2100"/>
                </a:lnTo>
                <a:lnTo>
                  <a:pt x="6520" y="2100"/>
                </a:lnTo>
                <a:lnTo>
                  <a:pt x="6514" y="2102"/>
                </a:lnTo>
                <a:lnTo>
                  <a:pt x="6508" y="2104"/>
                </a:lnTo>
                <a:lnTo>
                  <a:pt x="6504" y="2104"/>
                </a:lnTo>
                <a:lnTo>
                  <a:pt x="6500" y="2104"/>
                </a:lnTo>
                <a:lnTo>
                  <a:pt x="6498" y="2104"/>
                </a:lnTo>
                <a:lnTo>
                  <a:pt x="6498" y="2108"/>
                </a:lnTo>
                <a:lnTo>
                  <a:pt x="6500" y="2110"/>
                </a:lnTo>
                <a:lnTo>
                  <a:pt x="6504" y="2114"/>
                </a:lnTo>
                <a:lnTo>
                  <a:pt x="6508" y="2122"/>
                </a:lnTo>
                <a:lnTo>
                  <a:pt x="6510" y="2126"/>
                </a:lnTo>
                <a:lnTo>
                  <a:pt x="6512" y="2124"/>
                </a:lnTo>
                <a:lnTo>
                  <a:pt x="6514" y="2126"/>
                </a:lnTo>
                <a:lnTo>
                  <a:pt x="6516" y="2126"/>
                </a:lnTo>
                <a:lnTo>
                  <a:pt x="6514" y="2128"/>
                </a:lnTo>
                <a:lnTo>
                  <a:pt x="6516" y="2130"/>
                </a:lnTo>
                <a:lnTo>
                  <a:pt x="6520" y="2132"/>
                </a:lnTo>
                <a:close/>
                <a:moveTo>
                  <a:pt x="6534" y="2078"/>
                </a:moveTo>
                <a:lnTo>
                  <a:pt x="6534" y="2078"/>
                </a:lnTo>
                <a:lnTo>
                  <a:pt x="6532" y="2078"/>
                </a:lnTo>
                <a:lnTo>
                  <a:pt x="6532" y="2080"/>
                </a:lnTo>
                <a:lnTo>
                  <a:pt x="6532" y="2086"/>
                </a:lnTo>
                <a:lnTo>
                  <a:pt x="6534" y="2090"/>
                </a:lnTo>
                <a:lnTo>
                  <a:pt x="6534" y="2088"/>
                </a:lnTo>
                <a:lnTo>
                  <a:pt x="6536" y="2086"/>
                </a:lnTo>
                <a:lnTo>
                  <a:pt x="6536" y="2082"/>
                </a:lnTo>
                <a:lnTo>
                  <a:pt x="6534" y="2078"/>
                </a:lnTo>
                <a:close/>
                <a:moveTo>
                  <a:pt x="6544" y="2134"/>
                </a:moveTo>
                <a:lnTo>
                  <a:pt x="6544" y="2134"/>
                </a:lnTo>
                <a:lnTo>
                  <a:pt x="6544" y="2132"/>
                </a:lnTo>
                <a:lnTo>
                  <a:pt x="6544" y="2130"/>
                </a:lnTo>
                <a:lnTo>
                  <a:pt x="6542" y="2132"/>
                </a:lnTo>
                <a:lnTo>
                  <a:pt x="6540" y="2134"/>
                </a:lnTo>
                <a:lnTo>
                  <a:pt x="6534" y="2144"/>
                </a:lnTo>
                <a:lnTo>
                  <a:pt x="6532" y="2148"/>
                </a:lnTo>
                <a:lnTo>
                  <a:pt x="6532" y="2152"/>
                </a:lnTo>
                <a:lnTo>
                  <a:pt x="6534" y="2154"/>
                </a:lnTo>
                <a:lnTo>
                  <a:pt x="6536" y="2154"/>
                </a:lnTo>
                <a:lnTo>
                  <a:pt x="6538" y="2148"/>
                </a:lnTo>
                <a:lnTo>
                  <a:pt x="6544" y="2134"/>
                </a:lnTo>
                <a:close/>
                <a:moveTo>
                  <a:pt x="6582" y="2150"/>
                </a:moveTo>
                <a:lnTo>
                  <a:pt x="6582" y="2150"/>
                </a:lnTo>
                <a:lnTo>
                  <a:pt x="6578" y="2144"/>
                </a:lnTo>
                <a:lnTo>
                  <a:pt x="6576" y="2142"/>
                </a:lnTo>
                <a:lnTo>
                  <a:pt x="6576" y="2144"/>
                </a:lnTo>
                <a:lnTo>
                  <a:pt x="6574" y="2146"/>
                </a:lnTo>
                <a:lnTo>
                  <a:pt x="6572" y="2146"/>
                </a:lnTo>
                <a:lnTo>
                  <a:pt x="6562" y="2140"/>
                </a:lnTo>
                <a:lnTo>
                  <a:pt x="6556" y="2138"/>
                </a:lnTo>
                <a:lnTo>
                  <a:pt x="6552" y="2140"/>
                </a:lnTo>
                <a:lnTo>
                  <a:pt x="6552" y="2144"/>
                </a:lnTo>
                <a:lnTo>
                  <a:pt x="6552" y="2148"/>
                </a:lnTo>
                <a:lnTo>
                  <a:pt x="6554" y="2152"/>
                </a:lnTo>
                <a:lnTo>
                  <a:pt x="6560" y="2156"/>
                </a:lnTo>
                <a:lnTo>
                  <a:pt x="6570" y="2158"/>
                </a:lnTo>
                <a:lnTo>
                  <a:pt x="6578" y="2158"/>
                </a:lnTo>
                <a:lnTo>
                  <a:pt x="6582" y="2158"/>
                </a:lnTo>
                <a:lnTo>
                  <a:pt x="6584" y="2156"/>
                </a:lnTo>
                <a:lnTo>
                  <a:pt x="6582" y="2150"/>
                </a:lnTo>
                <a:close/>
                <a:moveTo>
                  <a:pt x="6566" y="2088"/>
                </a:moveTo>
                <a:lnTo>
                  <a:pt x="6566" y="2088"/>
                </a:lnTo>
                <a:lnTo>
                  <a:pt x="6560" y="2090"/>
                </a:lnTo>
                <a:lnTo>
                  <a:pt x="6554" y="2090"/>
                </a:lnTo>
                <a:lnTo>
                  <a:pt x="6550" y="2090"/>
                </a:lnTo>
                <a:lnTo>
                  <a:pt x="6546" y="2090"/>
                </a:lnTo>
                <a:lnTo>
                  <a:pt x="6544" y="2092"/>
                </a:lnTo>
                <a:lnTo>
                  <a:pt x="6546" y="2094"/>
                </a:lnTo>
                <a:lnTo>
                  <a:pt x="6550" y="2096"/>
                </a:lnTo>
                <a:lnTo>
                  <a:pt x="6554" y="2100"/>
                </a:lnTo>
                <a:lnTo>
                  <a:pt x="6556" y="2100"/>
                </a:lnTo>
                <a:lnTo>
                  <a:pt x="6554" y="2102"/>
                </a:lnTo>
                <a:lnTo>
                  <a:pt x="6554" y="2106"/>
                </a:lnTo>
                <a:lnTo>
                  <a:pt x="6556" y="2108"/>
                </a:lnTo>
                <a:lnTo>
                  <a:pt x="6558" y="2110"/>
                </a:lnTo>
                <a:lnTo>
                  <a:pt x="6556" y="2114"/>
                </a:lnTo>
                <a:lnTo>
                  <a:pt x="6554" y="2116"/>
                </a:lnTo>
                <a:lnTo>
                  <a:pt x="6556" y="2116"/>
                </a:lnTo>
                <a:lnTo>
                  <a:pt x="6558" y="2118"/>
                </a:lnTo>
                <a:lnTo>
                  <a:pt x="6560" y="2122"/>
                </a:lnTo>
                <a:lnTo>
                  <a:pt x="6560" y="2124"/>
                </a:lnTo>
                <a:lnTo>
                  <a:pt x="6564" y="2124"/>
                </a:lnTo>
                <a:lnTo>
                  <a:pt x="6566" y="2124"/>
                </a:lnTo>
                <a:lnTo>
                  <a:pt x="6570" y="2124"/>
                </a:lnTo>
                <a:lnTo>
                  <a:pt x="6574" y="2124"/>
                </a:lnTo>
                <a:lnTo>
                  <a:pt x="6576" y="2124"/>
                </a:lnTo>
                <a:lnTo>
                  <a:pt x="6578" y="2124"/>
                </a:lnTo>
                <a:lnTo>
                  <a:pt x="6580" y="2128"/>
                </a:lnTo>
                <a:lnTo>
                  <a:pt x="6580" y="2130"/>
                </a:lnTo>
                <a:lnTo>
                  <a:pt x="6578" y="2132"/>
                </a:lnTo>
                <a:lnTo>
                  <a:pt x="6576" y="2132"/>
                </a:lnTo>
                <a:lnTo>
                  <a:pt x="6574" y="2132"/>
                </a:lnTo>
                <a:lnTo>
                  <a:pt x="6576" y="2134"/>
                </a:lnTo>
                <a:lnTo>
                  <a:pt x="6580" y="2136"/>
                </a:lnTo>
                <a:lnTo>
                  <a:pt x="6582" y="2138"/>
                </a:lnTo>
                <a:lnTo>
                  <a:pt x="6582" y="2140"/>
                </a:lnTo>
                <a:lnTo>
                  <a:pt x="6580" y="2140"/>
                </a:lnTo>
                <a:lnTo>
                  <a:pt x="6580" y="2144"/>
                </a:lnTo>
                <a:lnTo>
                  <a:pt x="6586" y="2150"/>
                </a:lnTo>
                <a:lnTo>
                  <a:pt x="6588" y="2154"/>
                </a:lnTo>
                <a:lnTo>
                  <a:pt x="6588" y="2158"/>
                </a:lnTo>
                <a:lnTo>
                  <a:pt x="6588" y="2160"/>
                </a:lnTo>
                <a:lnTo>
                  <a:pt x="6590" y="2164"/>
                </a:lnTo>
                <a:lnTo>
                  <a:pt x="6592" y="2164"/>
                </a:lnTo>
                <a:lnTo>
                  <a:pt x="6592" y="2160"/>
                </a:lnTo>
                <a:lnTo>
                  <a:pt x="6592" y="2156"/>
                </a:lnTo>
                <a:lnTo>
                  <a:pt x="6594" y="2150"/>
                </a:lnTo>
                <a:lnTo>
                  <a:pt x="6596" y="2148"/>
                </a:lnTo>
                <a:lnTo>
                  <a:pt x="6598" y="2146"/>
                </a:lnTo>
                <a:lnTo>
                  <a:pt x="6592" y="2142"/>
                </a:lnTo>
                <a:lnTo>
                  <a:pt x="6586" y="2140"/>
                </a:lnTo>
                <a:lnTo>
                  <a:pt x="6588" y="2138"/>
                </a:lnTo>
                <a:lnTo>
                  <a:pt x="6590" y="2138"/>
                </a:lnTo>
                <a:lnTo>
                  <a:pt x="6594" y="2138"/>
                </a:lnTo>
                <a:lnTo>
                  <a:pt x="6596" y="2136"/>
                </a:lnTo>
                <a:lnTo>
                  <a:pt x="6596" y="2134"/>
                </a:lnTo>
                <a:lnTo>
                  <a:pt x="6596" y="2130"/>
                </a:lnTo>
                <a:lnTo>
                  <a:pt x="6596" y="2126"/>
                </a:lnTo>
                <a:lnTo>
                  <a:pt x="6596" y="2124"/>
                </a:lnTo>
                <a:lnTo>
                  <a:pt x="6604" y="2122"/>
                </a:lnTo>
                <a:lnTo>
                  <a:pt x="6608" y="2120"/>
                </a:lnTo>
                <a:lnTo>
                  <a:pt x="6610" y="2118"/>
                </a:lnTo>
                <a:lnTo>
                  <a:pt x="6608" y="2114"/>
                </a:lnTo>
                <a:lnTo>
                  <a:pt x="6602" y="2112"/>
                </a:lnTo>
                <a:lnTo>
                  <a:pt x="6598" y="2108"/>
                </a:lnTo>
                <a:lnTo>
                  <a:pt x="6598" y="2104"/>
                </a:lnTo>
                <a:lnTo>
                  <a:pt x="6602" y="2102"/>
                </a:lnTo>
                <a:lnTo>
                  <a:pt x="6608" y="2100"/>
                </a:lnTo>
                <a:lnTo>
                  <a:pt x="6610" y="2098"/>
                </a:lnTo>
                <a:lnTo>
                  <a:pt x="6612" y="2096"/>
                </a:lnTo>
                <a:lnTo>
                  <a:pt x="6614" y="2088"/>
                </a:lnTo>
                <a:lnTo>
                  <a:pt x="6614" y="2080"/>
                </a:lnTo>
                <a:lnTo>
                  <a:pt x="6614" y="2074"/>
                </a:lnTo>
                <a:lnTo>
                  <a:pt x="6616" y="2072"/>
                </a:lnTo>
                <a:lnTo>
                  <a:pt x="6614" y="2070"/>
                </a:lnTo>
                <a:lnTo>
                  <a:pt x="6604" y="2066"/>
                </a:lnTo>
                <a:lnTo>
                  <a:pt x="6598" y="2066"/>
                </a:lnTo>
                <a:lnTo>
                  <a:pt x="6592" y="2070"/>
                </a:lnTo>
                <a:lnTo>
                  <a:pt x="6588" y="2074"/>
                </a:lnTo>
                <a:lnTo>
                  <a:pt x="6588" y="2078"/>
                </a:lnTo>
                <a:lnTo>
                  <a:pt x="6588" y="2080"/>
                </a:lnTo>
                <a:lnTo>
                  <a:pt x="6588" y="2082"/>
                </a:lnTo>
                <a:lnTo>
                  <a:pt x="6586" y="2090"/>
                </a:lnTo>
                <a:lnTo>
                  <a:pt x="6584" y="2094"/>
                </a:lnTo>
                <a:lnTo>
                  <a:pt x="6582" y="2094"/>
                </a:lnTo>
                <a:lnTo>
                  <a:pt x="6580" y="2092"/>
                </a:lnTo>
                <a:lnTo>
                  <a:pt x="6580" y="2088"/>
                </a:lnTo>
                <a:lnTo>
                  <a:pt x="6582" y="2078"/>
                </a:lnTo>
                <a:lnTo>
                  <a:pt x="6580" y="2076"/>
                </a:lnTo>
                <a:lnTo>
                  <a:pt x="6578" y="2078"/>
                </a:lnTo>
                <a:lnTo>
                  <a:pt x="6574" y="2078"/>
                </a:lnTo>
                <a:lnTo>
                  <a:pt x="6568" y="2076"/>
                </a:lnTo>
                <a:lnTo>
                  <a:pt x="6564" y="2074"/>
                </a:lnTo>
                <a:lnTo>
                  <a:pt x="6562" y="2074"/>
                </a:lnTo>
                <a:lnTo>
                  <a:pt x="6560" y="2076"/>
                </a:lnTo>
                <a:lnTo>
                  <a:pt x="6562" y="2076"/>
                </a:lnTo>
                <a:lnTo>
                  <a:pt x="6566" y="2078"/>
                </a:lnTo>
                <a:lnTo>
                  <a:pt x="6570" y="2082"/>
                </a:lnTo>
                <a:lnTo>
                  <a:pt x="6568" y="2084"/>
                </a:lnTo>
                <a:lnTo>
                  <a:pt x="6566" y="2088"/>
                </a:lnTo>
                <a:close/>
                <a:moveTo>
                  <a:pt x="6598" y="2138"/>
                </a:moveTo>
                <a:lnTo>
                  <a:pt x="6598" y="2138"/>
                </a:lnTo>
                <a:lnTo>
                  <a:pt x="6596" y="2142"/>
                </a:lnTo>
                <a:lnTo>
                  <a:pt x="6598" y="2142"/>
                </a:lnTo>
                <a:lnTo>
                  <a:pt x="6604" y="2142"/>
                </a:lnTo>
                <a:lnTo>
                  <a:pt x="6610" y="2138"/>
                </a:lnTo>
                <a:lnTo>
                  <a:pt x="6610" y="2136"/>
                </a:lnTo>
                <a:lnTo>
                  <a:pt x="6610" y="2134"/>
                </a:lnTo>
                <a:lnTo>
                  <a:pt x="6606" y="2134"/>
                </a:lnTo>
                <a:lnTo>
                  <a:pt x="6602" y="2134"/>
                </a:lnTo>
                <a:lnTo>
                  <a:pt x="6598" y="2138"/>
                </a:lnTo>
                <a:close/>
                <a:moveTo>
                  <a:pt x="6552" y="2166"/>
                </a:moveTo>
                <a:lnTo>
                  <a:pt x="6552" y="2166"/>
                </a:lnTo>
                <a:lnTo>
                  <a:pt x="6552" y="2168"/>
                </a:lnTo>
                <a:lnTo>
                  <a:pt x="6556" y="2172"/>
                </a:lnTo>
                <a:lnTo>
                  <a:pt x="6560" y="2172"/>
                </a:lnTo>
                <a:lnTo>
                  <a:pt x="6564" y="2172"/>
                </a:lnTo>
                <a:lnTo>
                  <a:pt x="6562" y="2168"/>
                </a:lnTo>
                <a:lnTo>
                  <a:pt x="6560" y="2166"/>
                </a:lnTo>
                <a:lnTo>
                  <a:pt x="6556" y="2164"/>
                </a:lnTo>
                <a:lnTo>
                  <a:pt x="6552" y="2166"/>
                </a:lnTo>
                <a:close/>
                <a:moveTo>
                  <a:pt x="6636" y="2164"/>
                </a:moveTo>
                <a:lnTo>
                  <a:pt x="6636" y="2164"/>
                </a:lnTo>
                <a:lnTo>
                  <a:pt x="6636" y="2166"/>
                </a:lnTo>
                <a:lnTo>
                  <a:pt x="6638" y="2168"/>
                </a:lnTo>
                <a:lnTo>
                  <a:pt x="6640" y="2172"/>
                </a:lnTo>
                <a:lnTo>
                  <a:pt x="6638" y="2174"/>
                </a:lnTo>
                <a:lnTo>
                  <a:pt x="6636" y="2176"/>
                </a:lnTo>
                <a:lnTo>
                  <a:pt x="6638" y="2178"/>
                </a:lnTo>
                <a:lnTo>
                  <a:pt x="6644" y="2182"/>
                </a:lnTo>
                <a:lnTo>
                  <a:pt x="6646" y="2184"/>
                </a:lnTo>
                <a:lnTo>
                  <a:pt x="6648" y="2184"/>
                </a:lnTo>
                <a:lnTo>
                  <a:pt x="6648" y="2182"/>
                </a:lnTo>
                <a:lnTo>
                  <a:pt x="6648" y="2180"/>
                </a:lnTo>
                <a:lnTo>
                  <a:pt x="6650" y="2176"/>
                </a:lnTo>
                <a:lnTo>
                  <a:pt x="6652" y="2176"/>
                </a:lnTo>
                <a:lnTo>
                  <a:pt x="6656" y="2178"/>
                </a:lnTo>
                <a:lnTo>
                  <a:pt x="6660" y="2180"/>
                </a:lnTo>
                <a:lnTo>
                  <a:pt x="6662" y="2180"/>
                </a:lnTo>
                <a:lnTo>
                  <a:pt x="6660" y="2178"/>
                </a:lnTo>
                <a:lnTo>
                  <a:pt x="6658" y="2174"/>
                </a:lnTo>
                <a:lnTo>
                  <a:pt x="6656" y="2174"/>
                </a:lnTo>
                <a:lnTo>
                  <a:pt x="6656" y="2172"/>
                </a:lnTo>
                <a:lnTo>
                  <a:pt x="6658" y="2168"/>
                </a:lnTo>
                <a:lnTo>
                  <a:pt x="6658" y="2164"/>
                </a:lnTo>
                <a:lnTo>
                  <a:pt x="6658" y="2162"/>
                </a:lnTo>
                <a:lnTo>
                  <a:pt x="6654" y="2162"/>
                </a:lnTo>
                <a:lnTo>
                  <a:pt x="6650" y="2160"/>
                </a:lnTo>
                <a:lnTo>
                  <a:pt x="6648" y="2156"/>
                </a:lnTo>
                <a:lnTo>
                  <a:pt x="6644" y="2156"/>
                </a:lnTo>
                <a:lnTo>
                  <a:pt x="6640" y="2158"/>
                </a:lnTo>
                <a:lnTo>
                  <a:pt x="6640" y="2160"/>
                </a:lnTo>
                <a:lnTo>
                  <a:pt x="6642" y="2162"/>
                </a:lnTo>
                <a:lnTo>
                  <a:pt x="6648" y="2164"/>
                </a:lnTo>
                <a:lnTo>
                  <a:pt x="6650" y="2166"/>
                </a:lnTo>
                <a:lnTo>
                  <a:pt x="6650" y="2168"/>
                </a:lnTo>
                <a:lnTo>
                  <a:pt x="6646" y="2166"/>
                </a:lnTo>
                <a:lnTo>
                  <a:pt x="6636" y="2164"/>
                </a:lnTo>
                <a:close/>
                <a:moveTo>
                  <a:pt x="6990" y="1916"/>
                </a:moveTo>
                <a:lnTo>
                  <a:pt x="6990" y="1916"/>
                </a:lnTo>
                <a:lnTo>
                  <a:pt x="6988" y="1916"/>
                </a:lnTo>
                <a:lnTo>
                  <a:pt x="6988" y="1918"/>
                </a:lnTo>
                <a:lnTo>
                  <a:pt x="6990" y="1920"/>
                </a:lnTo>
                <a:lnTo>
                  <a:pt x="6992" y="1924"/>
                </a:lnTo>
                <a:lnTo>
                  <a:pt x="6992" y="1926"/>
                </a:lnTo>
                <a:lnTo>
                  <a:pt x="6988" y="1928"/>
                </a:lnTo>
                <a:lnTo>
                  <a:pt x="6986" y="1930"/>
                </a:lnTo>
                <a:lnTo>
                  <a:pt x="6988" y="1932"/>
                </a:lnTo>
                <a:lnTo>
                  <a:pt x="6994" y="1936"/>
                </a:lnTo>
                <a:lnTo>
                  <a:pt x="7000" y="1938"/>
                </a:lnTo>
                <a:lnTo>
                  <a:pt x="7000" y="1942"/>
                </a:lnTo>
                <a:lnTo>
                  <a:pt x="6996" y="1946"/>
                </a:lnTo>
                <a:lnTo>
                  <a:pt x="6994" y="1948"/>
                </a:lnTo>
                <a:lnTo>
                  <a:pt x="6992" y="1950"/>
                </a:lnTo>
                <a:lnTo>
                  <a:pt x="6994" y="1952"/>
                </a:lnTo>
                <a:lnTo>
                  <a:pt x="6998" y="1952"/>
                </a:lnTo>
                <a:lnTo>
                  <a:pt x="7000" y="1950"/>
                </a:lnTo>
                <a:lnTo>
                  <a:pt x="7002" y="1946"/>
                </a:lnTo>
                <a:lnTo>
                  <a:pt x="7006" y="1938"/>
                </a:lnTo>
                <a:lnTo>
                  <a:pt x="7010" y="1934"/>
                </a:lnTo>
                <a:lnTo>
                  <a:pt x="7012" y="1934"/>
                </a:lnTo>
                <a:lnTo>
                  <a:pt x="7014" y="1934"/>
                </a:lnTo>
                <a:lnTo>
                  <a:pt x="7018" y="1934"/>
                </a:lnTo>
                <a:lnTo>
                  <a:pt x="7024" y="1932"/>
                </a:lnTo>
                <a:lnTo>
                  <a:pt x="7032" y="1928"/>
                </a:lnTo>
                <a:lnTo>
                  <a:pt x="7038" y="1922"/>
                </a:lnTo>
                <a:lnTo>
                  <a:pt x="7040" y="1920"/>
                </a:lnTo>
                <a:lnTo>
                  <a:pt x="7042" y="1920"/>
                </a:lnTo>
                <a:lnTo>
                  <a:pt x="7044" y="1920"/>
                </a:lnTo>
                <a:lnTo>
                  <a:pt x="7046" y="1920"/>
                </a:lnTo>
                <a:lnTo>
                  <a:pt x="7048" y="1920"/>
                </a:lnTo>
                <a:lnTo>
                  <a:pt x="7048" y="1918"/>
                </a:lnTo>
                <a:lnTo>
                  <a:pt x="7038" y="1914"/>
                </a:lnTo>
                <a:lnTo>
                  <a:pt x="7032" y="1910"/>
                </a:lnTo>
                <a:lnTo>
                  <a:pt x="7026" y="1910"/>
                </a:lnTo>
                <a:lnTo>
                  <a:pt x="7022" y="1910"/>
                </a:lnTo>
                <a:lnTo>
                  <a:pt x="7018" y="1910"/>
                </a:lnTo>
                <a:lnTo>
                  <a:pt x="7016" y="1908"/>
                </a:lnTo>
                <a:lnTo>
                  <a:pt x="7010" y="1908"/>
                </a:lnTo>
                <a:lnTo>
                  <a:pt x="7004" y="1912"/>
                </a:lnTo>
                <a:lnTo>
                  <a:pt x="7000" y="1918"/>
                </a:lnTo>
                <a:lnTo>
                  <a:pt x="6998" y="1920"/>
                </a:lnTo>
                <a:lnTo>
                  <a:pt x="6996" y="1918"/>
                </a:lnTo>
                <a:lnTo>
                  <a:pt x="6992" y="1916"/>
                </a:lnTo>
                <a:lnTo>
                  <a:pt x="6990" y="1916"/>
                </a:lnTo>
                <a:close/>
                <a:moveTo>
                  <a:pt x="7006" y="1892"/>
                </a:moveTo>
                <a:lnTo>
                  <a:pt x="7006" y="1892"/>
                </a:lnTo>
                <a:lnTo>
                  <a:pt x="7008" y="1892"/>
                </a:lnTo>
                <a:lnTo>
                  <a:pt x="7010" y="1894"/>
                </a:lnTo>
                <a:lnTo>
                  <a:pt x="7012" y="1898"/>
                </a:lnTo>
                <a:lnTo>
                  <a:pt x="7012" y="1902"/>
                </a:lnTo>
                <a:lnTo>
                  <a:pt x="7014" y="1904"/>
                </a:lnTo>
                <a:lnTo>
                  <a:pt x="7016" y="1904"/>
                </a:lnTo>
                <a:lnTo>
                  <a:pt x="7020" y="1904"/>
                </a:lnTo>
                <a:lnTo>
                  <a:pt x="7022" y="1902"/>
                </a:lnTo>
                <a:lnTo>
                  <a:pt x="7024" y="1898"/>
                </a:lnTo>
                <a:lnTo>
                  <a:pt x="7026" y="1898"/>
                </a:lnTo>
                <a:lnTo>
                  <a:pt x="7028" y="1898"/>
                </a:lnTo>
                <a:lnTo>
                  <a:pt x="7030" y="1898"/>
                </a:lnTo>
                <a:lnTo>
                  <a:pt x="7030" y="1896"/>
                </a:lnTo>
                <a:lnTo>
                  <a:pt x="7032" y="1896"/>
                </a:lnTo>
                <a:lnTo>
                  <a:pt x="7034" y="1896"/>
                </a:lnTo>
                <a:lnTo>
                  <a:pt x="7036" y="1894"/>
                </a:lnTo>
                <a:lnTo>
                  <a:pt x="7034" y="1892"/>
                </a:lnTo>
                <a:lnTo>
                  <a:pt x="7030" y="1888"/>
                </a:lnTo>
                <a:lnTo>
                  <a:pt x="7022" y="1880"/>
                </a:lnTo>
                <a:lnTo>
                  <a:pt x="7018" y="1880"/>
                </a:lnTo>
                <a:lnTo>
                  <a:pt x="7016" y="1882"/>
                </a:lnTo>
                <a:lnTo>
                  <a:pt x="7010" y="1886"/>
                </a:lnTo>
                <a:lnTo>
                  <a:pt x="7006" y="1886"/>
                </a:lnTo>
                <a:lnTo>
                  <a:pt x="7000" y="1886"/>
                </a:lnTo>
                <a:lnTo>
                  <a:pt x="6996" y="1888"/>
                </a:lnTo>
                <a:lnTo>
                  <a:pt x="6994" y="1890"/>
                </a:lnTo>
                <a:lnTo>
                  <a:pt x="6996" y="1890"/>
                </a:lnTo>
                <a:lnTo>
                  <a:pt x="7006" y="1892"/>
                </a:lnTo>
                <a:close/>
                <a:moveTo>
                  <a:pt x="7048" y="1914"/>
                </a:moveTo>
                <a:lnTo>
                  <a:pt x="7048" y="1914"/>
                </a:lnTo>
                <a:lnTo>
                  <a:pt x="7048" y="1910"/>
                </a:lnTo>
                <a:lnTo>
                  <a:pt x="7044" y="1906"/>
                </a:lnTo>
                <a:lnTo>
                  <a:pt x="7042" y="1904"/>
                </a:lnTo>
                <a:lnTo>
                  <a:pt x="7038" y="1906"/>
                </a:lnTo>
                <a:lnTo>
                  <a:pt x="7038" y="1910"/>
                </a:lnTo>
                <a:lnTo>
                  <a:pt x="7042" y="1914"/>
                </a:lnTo>
                <a:lnTo>
                  <a:pt x="7046" y="1914"/>
                </a:lnTo>
                <a:lnTo>
                  <a:pt x="7048" y="1914"/>
                </a:lnTo>
                <a:close/>
                <a:moveTo>
                  <a:pt x="7050" y="1884"/>
                </a:moveTo>
                <a:lnTo>
                  <a:pt x="7050" y="1884"/>
                </a:lnTo>
                <a:lnTo>
                  <a:pt x="7048" y="1884"/>
                </a:lnTo>
                <a:lnTo>
                  <a:pt x="7044" y="1882"/>
                </a:lnTo>
                <a:lnTo>
                  <a:pt x="7040" y="1882"/>
                </a:lnTo>
                <a:lnTo>
                  <a:pt x="7042" y="1886"/>
                </a:lnTo>
                <a:lnTo>
                  <a:pt x="7044" y="1886"/>
                </a:lnTo>
                <a:lnTo>
                  <a:pt x="7048" y="1886"/>
                </a:lnTo>
                <a:lnTo>
                  <a:pt x="7050" y="1884"/>
                </a:lnTo>
                <a:close/>
                <a:moveTo>
                  <a:pt x="6872" y="1954"/>
                </a:moveTo>
                <a:lnTo>
                  <a:pt x="6872" y="1954"/>
                </a:lnTo>
                <a:lnTo>
                  <a:pt x="6864" y="1958"/>
                </a:lnTo>
                <a:lnTo>
                  <a:pt x="6860" y="1956"/>
                </a:lnTo>
                <a:lnTo>
                  <a:pt x="6858" y="1956"/>
                </a:lnTo>
                <a:lnTo>
                  <a:pt x="6850" y="1962"/>
                </a:lnTo>
                <a:lnTo>
                  <a:pt x="6840" y="1974"/>
                </a:lnTo>
                <a:lnTo>
                  <a:pt x="6836" y="1984"/>
                </a:lnTo>
                <a:lnTo>
                  <a:pt x="6836" y="1992"/>
                </a:lnTo>
                <a:lnTo>
                  <a:pt x="6838" y="2000"/>
                </a:lnTo>
                <a:lnTo>
                  <a:pt x="6840" y="2004"/>
                </a:lnTo>
                <a:lnTo>
                  <a:pt x="6840" y="2006"/>
                </a:lnTo>
                <a:lnTo>
                  <a:pt x="6838" y="2014"/>
                </a:lnTo>
                <a:lnTo>
                  <a:pt x="6838" y="2018"/>
                </a:lnTo>
                <a:lnTo>
                  <a:pt x="6840" y="2018"/>
                </a:lnTo>
                <a:lnTo>
                  <a:pt x="6842" y="2016"/>
                </a:lnTo>
                <a:lnTo>
                  <a:pt x="6846" y="2014"/>
                </a:lnTo>
                <a:lnTo>
                  <a:pt x="6850" y="2008"/>
                </a:lnTo>
                <a:lnTo>
                  <a:pt x="6856" y="2000"/>
                </a:lnTo>
                <a:lnTo>
                  <a:pt x="6864" y="1992"/>
                </a:lnTo>
                <a:lnTo>
                  <a:pt x="6866" y="1986"/>
                </a:lnTo>
                <a:lnTo>
                  <a:pt x="6868" y="1984"/>
                </a:lnTo>
                <a:lnTo>
                  <a:pt x="6866" y="1978"/>
                </a:lnTo>
                <a:lnTo>
                  <a:pt x="6864" y="1976"/>
                </a:lnTo>
                <a:lnTo>
                  <a:pt x="6864" y="1972"/>
                </a:lnTo>
                <a:lnTo>
                  <a:pt x="6866" y="1968"/>
                </a:lnTo>
                <a:lnTo>
                  <a:pt x="6870" y="1964"/>
                </a:lnTo>
                <a:lnTo>
                  <a:pt x="6878" y="1954"/>
                </a:lnTo>
                <a:lnTo>
                  <a:pt x="6882" y="1950"/>
                </a:lnTo>
                <a:lnTo>
                  <a:pt x="6882" y="1948"/>
                </a:lnTo>
                <a:lnTo>
                  <a:pt x="6880" y="1948"/>
                </a:lnTo>
                <a:lnTo>
                  <a:pt x="6872" y="1954"/>
                </a:lnTo>
                <a:close/>
                <a:moveTo>
                  <a:pt x="6794" y="1990"/>
                </a:moveTo>
                <a:lnTo>
                  <a:pt x="6794" y="1990"/>
                </a:lnTo>
                <a:lnTo>
                  <a:pt x="6790" y="1990"/>
                </a:lnTo>
                <a:lnTo>
                  <a:pt x="6788" y="1992"/>
                </a:lnTo>
                <a:lnTo>
                  <a:pt x="6786" y="2000"/>
                </a:lnTo>
                <a:lnTo>
                  <a:pt x="6784" y="2010"/>
                </a:lnTo>
                <a:lnTo>
                  <a:pt x="6780" y="2018"/>
                </a:lnTo>
                <a:lnTo>
                  <a:pt x="6774" y="2026"/>
                </a:lnTo>
                <a:lnTo>
                  <a:pt x="6770" y="2038"/>
                </a:lnTo>
                <a:lnTo>
                  <a:pt x="6768" y="2052"/>
                </a:lnTo>
                <a:lnTo>
                  <a:pt x="6768" y="2056"/>
                </a:lnTo>
                <a:lnTo>
                  <a:pt x="6770" y="2060"/>
                </a:lnTo>
                <a:lnTo>
                  <a:pt x="6776" y="2050"/>
                </a:lnTo>
                <a:lnTo>
                  <a:pt x="6786" y="2026"/>
                </a:lnTo>
                <a:lnTo>
                  <a:pt x="6792" y="2002"/>
                </a:lnTo>
                <a:lnTo>
                  <a:pt x="6794" y="1992"/>
                </a:lnTo>
                <a:lnTo>
                  <a:pt x="6794" y="1990"/>
                </a:lnTo>
                <a:close/>
                <a:moveTo>
                  <a:pt x="6856" y="1798"/>
                </a:moveTo>
                <a:lnTo>
                  <a:pt x="6856" y="1798"/>
                </a:lnTo>
                <a:lnTo>
                  <a:pt x="6856" y="1796"/>
                </a:lnTo>
                <a:lnTo>
                  <a:pt x="6854" y="1790"/>
                </a:lnTo>
                <a:lnTo>
                  <a:pt x="6852" y="1786"/>
                </a:lnTo>
                <a:lnTo>
                  <a:pt x="6848" y="1786"/>
                </a:lnTo>
                <a:lnTo>
                  <a:pt x="6848" y="1788"/>
                </a:lnTo>
                <a:lnTo>
                  <a:pt x="6848" y="1792"/>
                </a:lnTo>
                <a:lnTo>
                  <a:pt x="6852" y="1796"/>
                </a:lnTo>
                <a:lnTo>
                  <a:pt x="6856" y="1798"/>
                </a:lnTo>
                <a:close/>
                <a:moveTo>
                  <a:pt x="7008" y="1802"/>
                </a:moveTo>
                <a:lnTo>
                  <a:pt x="7008" y="1802"/>
                </a:lnTo>
                <a:lnTo>
                  <a:pt x="7006" y="1800"/>
                </a:lnTo>
                <a:lnTo>
                  <a:pt x="7002" y="1798"/>
                </a:lnTo>
                <a:lnTo>
                  <a:pt x="6998" y="1798"/>
                </a:lnTo>
                <a:lnTo>
                  <a:pt x="6996" y="1800"/>
                </a:lnTo>
                <a:lnTo>
                  <a:pt x="6998" y="1802"/>
                </a:lnTo>
                <a:lnTo>
                  <a:pt x="7002" y="1804"/>
                </a:lnTo>
                <a:lnTo>
                  <a:pt x="7006" y="1804"/>
                </a:lnTo>
                <a:lnTo>
                  <a:pt x="7008" y="1802"/>
                </a:lnTo>
                <a:close/>
                <a:moveTo>
                  <a:pt x="6986" y="1790"/>
                </a:moveTo>
                <a:lnTo>
                  <a:pt x="6986" y="1790"/>
                </a:lnTo>
                <a:lnTo>
                  <a:pt x="6984" y="1792"/>
                </a:lnTo>
                <a:lnTo>
                  <a:pt x="6984" y="1796"/>
                </a:lnTo>
                <a:lnTo>
                  <a:pt x="6986" y="1798"/>
                </a:lnTo>
                <a:lnTo>
                  <a:pt x="6990" y="1800"/>
                </a:lnTo>
                <a:lnTo>
                  <a:pt x="6992" y="1798"/>
                </a:lnTo>
                <a:lnTo>
                  <a:pt x="6992" y="1796"/>
                </a:lnTo>
                <a:lnTo>
                  <a:pt x="6990" y="1792"/>
                </a:lnTo>
                <a:lnTo>
                  <a:pt x="6986" y="1790"/>
                </a:lnTo>
                <a:close/>
                <a:moveTo>
                  <a:pt x="6980" y="1810"/>
                </a:moveTo>
                <a:lnTo>
                  <a:pt x="6980" y="1810"/>
                </a:lnTo>
                <a:lnTo>
                  <a:pt x="6978" y="1808"/>
                </a:lnTo>
                <a:lnTo>
                  <a:pt x="6976" y="1808"/>
                </a:lnTo>
                <a:lnTo>
                  <a:pt x="6974" y="1812"/>
                </a:lnTo>
                <a:lnTo>
                  <a:pt x="6976" y="1814"/>
                </a:lnTo>
                <a:lnTo>
                  <a:pt x="6978" y="1814"/>
                </a:lnTo>
                <a:lnTo>
                  <a:pt x="6980" y="1812"/>
                </a:lnTo>
                <a:lnTo>
                  <a:pt x="6980" y="1810"/>
                </a:lnTo>
                <a:close/>
                <a:moveTo>
                  <a:pt x="6992" y="1810"/>
                </a:moveTo>
                <a:lnTo>
                  <a:pt x="6992" y="1810"/>
                </a:lnTo>
                <a:lnTo>
                  <a:pt x="6992" y="1812"/>
                </a:lnTo>
                <a:lnTo>
                  <a:pt x="6994" y="1810"/>
                </a:lnTo>
                <a:lnTo>
                  <a:pt x="6996" y="1810"/>
                </a:lnTo>
                <a:lnTo>
                  <a:pt x="6996" y="1808"/>
                </a:lnTo>
                <a:lnTo>
                  <a:pt x="6994" y="1808"/>
                </a:lnTo>
                <a:lnTo>
                  <a:pt x="6992" y="1808"/>
                </a:lnTo>
                <a:lnTo>
                  <a:pt x="6992" y="1810"/>
                </a:lnTo>
                <a:close/>
                <a:moveTo>
                  <a:pt x="6982" y="1810"/>
                </a:moveTo>
                <a:lnTo>
                  <a:pt x="6982" y="1810"/>
                </a:lnTo>
                <a:lnTo>
                  <a:pt x="6984" y="1810"/>
                </a:lnTo>
                <a:lnTo>
                  <a:pt x="6986" y="1810"/>
                </a:lnTo>
                <a:lnTo>
                  <a:pt x="6988" y="1810"/>
                </a:lnTo>
                <a:lnTo>
                  <a:pt x="6988" y="1808"/>
                </a:lnTo>
                <a:lnTo>
                  <a:pt x="6986" y="1806"/>
                </a:lnTo>
                <a:lnTo>
                  <a:pt x="6984" y="1806"/>
                </a:lnTo>
                <a:lnTo>
                  <a:pt x="6982" y="1810"/>
                </a:lnTo>
                <a:close/>
                <a:moveTo>
                  <a:pt x="6916" y="1814"/>
                </a:moveTo>
                <a:lnTo>
                  <a:pt x="6916" y="1814"/>
                </a:lnTo>
                <a:lnTo>
                  <a:pt x="6916" y="1816"/>
                </a:lnTo>
                <a:lnTo>
                  <a:pt x="6918" y="1820"/>
                </a:lnTo>
                <a:lnTo>
                  <a:pt x="6920" y="1820"/>
                </a:lnTo>
                <a:lnTo>
                  <a:pt x="6922" y="1820"/>
                </a:lnTo>
                <a:lnTo>
                  <a:pt x="6922" y="1818"/>
                </a:lnTo>
                <a:lnTo>
                  <a:pt x="6920" y="1816"/>
                </a:lnTo>
                <a:lnTo>
                  <a:pt x="6918" y="1814"/>
                </a:lnTo>
                <a:lnTo>
                  <a:pt x="6916" y="1814"/>
                </a:lnTo>
                <a:close/>
                <a:moveTo>
                  <a:pt x="6902" y="1802"/>
                </a:moveTo>
                <a:lnTo>
                  <a:pt x="6902" y="1802"/>
                </a:lnTo>
                <a:lnTo>
                  <a:pt x="6898" y="1804"/>
                </a:lnTo>
                <a:lnTo>
                  <a:pt x="6894" y="1806"/>
                </a:lnTo>
                <a:lnTo>
                  <a:pt x="6894" y="1808"/>
                </a:lnTo>
                <a:lnTo>
                  <a:pt x="6894" y="1812"/>
                </a:lnTo>
                <a:lnTo>
                  <a:pt x="6896" y="1810"/>
                </a:lnTo>
                <a:lnTo>
                  <a:pt x="6898" y="1810"/>
                </a:lnTo>
                <a:lnTo>
                  <a:pt x="6902" y="1812"/>
                </a:lnTo>
                <a:lnTo>
                  <a:pt x="6904" y="1814"/>
                </a:lnTo>
                <a:lnTo>
                  <a:pt x="6906" y="1816"/>
                </a:lnTo>
                <a:lnTo>
                  <a:pt x="6910" y="1816"/>
                </a:lnTo>
                <a:lnTo>
                  <a:pt x="6914" y="1814"/>
                </a:lnTo>
                <a:lnTo>
                  <a:pt x="6914" y="1812"/>
                </a:lnTo>
                <a:lnTo>
                  <a:pt x="6914" y="1810"/>
                </a:lnTo>
                <a:lnTo>
                  <a:pt x="6914" y="1808"/>
                </a:lnTo>
                <a:lnTo>
                  <a:pt x="6914" y="1806"/>
                </a:lnTo>
                <a:lnTo>
                  <a:pt x="6916" y="1806"/>
                </a:lnTo>
                <a:lnTo>
                  <a:pt x="6918" y="1808"/>
                </a:lnTo>
                <a:lnTo>
                  <a:pt x="6920" y="1808"/>
                </a:lnTo>
                <a:lnTo>
                  <a:pt x="6924" y="1804"/>
                </a:lnTo>
                <a:lnTo>
                  <a:pt x="6926" y="1802"/>
                </a:lnTo>
                <a:lnTo>
                  <a:pt x="6924" y="1800"/>
                </a:lnTo>
                <a:lnTo>
                  <a:pt x="6910" y="1794"/>
                </a:lnTo>
                <a:lnTo>
                  <a:pt x="6904" y="1794"/>
                </a:lnTo>
                <a:lnTo>
                  <a:pt x="6906" y="1796"/>
                </a:lnTo>
                <a:lnTo>
                  <a:pt x="6908" y="1800"/>
                </a:lnTo>
                <a:lnTo>
                  <a:pt x="6908" y="1802"/>
                </a:lnTo>
                <a:lnTo>
                  <a:pt x="6908" y="1804"/>
                </a:lnTo>
                <a:lnTo>
                  <a:pt x="6906" y="1806"/>
                </a:lnTo>
                <a:lnTo>
                  <a:pt x="6904" y="1804"/>
                </a:lnTo>
                <a:lnTo>
                  <a:pt x="6904" y="1802"/>
                </a:lnTo>
                <a:lnTo>
                  <a:pt x="6902" y="1802"/>
                </a:lnTo>
                <a:close/>
                <a:moveTo>
                  <a:pt x="7118" y="1484"/>
                </a:moveTo>
                <a:lnTo>
                  <a:pt x="7118" y="1484"/>
                </a:lnTo>
                <a:lnTo>
                  <a:pt x="7120" y="1484"/>
                </a:lnTo>
                <a:lnTo>
                  <a:pt x="7118" y="1482"/>
                </a:lnTo>
                <a:lnTo>
                  <a:pt x="7108" y="1480"/>
                </a:lnTo>
                <a:lnTo>
                  <a:pt x="7104" y="1480"/>
                </a:lnTo>
                <a:lnTo>
                  <a:pt x="7102" y="1480"/>
                </a:lnTo>
                <a:lnTo>
                  <a:pt x="7100" y="1484"/>
                </a:lnTo>
                <a:lnTo>
                  <a:pt x="7100" y="1488"/>
                </a:lnTo>
                <a:lnTo>
                  <a:pt x="7104" y="1490"/>
                </a:lnTo>
                <a:lnTo>
                  <a:pt x="7108" y="1488"/>
                </a:lnTo>
                <a:lnTo>
                  <a:pt x="7110" y="1488"/>
                </a:lnTo>
                <a:lnTo>
                  <a:pt x="7114" y="1486"/>
                </a:lnTo>
                <a:lnTo>
                  <a:pt x="7118" y="1484"/>
                </a:lnTo>
                <a:close/>
                <a:moveTo>
                  <a:pt x="6972" y="1606"/>
                </a:moveTo>
                <a:lnTo>
                  <a:pt x="6972" y="1606"/>
                </a:lnTo>
                <a:lnTo>
                  <a:pt x="6972" y="1604"/>
                </a:lnTo>
                <a:lnTo>
                  <a:pt x="6970" y="1604"/>
                </a:lnTo>
                <a:lnTo>
                  <a:pt x="6964" y="1604"/>
                </a:lnTo>
                <a:lnTo>
                  <a:pt x="6962" y="1604"/>
                </a:lnTo>
                <a:lnTo>
                  <a:pt x="6960" y="1606"/>
                </a:lnTo>
                <a:lnTo>
                  <a:pt x="6960" y="1608"/>
                </a:lnTo>
                <a:lnTo>
                  <a:pt x="6964" y="1610"/>
                </a:lnTo>
                <a:lnTo>
                  <a:pt x="6966" y="1612"/>
                </a:lnTo>
                <a:lnTo>
                  <a:pt x="6968" y="1612"/>
                </a:lnTo>
                <a:lnTo>
                  <a:pt x="6972" y="1606"/>
                </a:lnTo>
                <a:close/>
                <a:moveTo>
                  <a:pt x="6758" y="1246"/>
                </a:moveTo>
                <a:lnTo>
                  <a:pt x="6758" y="1246"/>
                </a:lnTo>
                <a:lnTo>
                  <a:pt x="6758" y="1248"/>
                </a:lnTo>
                <a:lnTo>
                  <a:pt x="6762" y="1248"/>
                </a:lnTo>
                <a:lnTo>
                  <a:pt x="6766" y="1246"/>
                </a:lnTo>
                <a:lnTo>
                  <a:pt x="6770" y="1244"/>
                </a:lnTo>
                <a:lnTo>
                  <a:pt x="6768" y="1242"/>
                </a:lnTo>
                <a:lnTo>
                  <a:pt x="6766" y="1240"/>
                </a:lnTo>
                <a:lnTo>
                  <a:pt x="6760" y="1242"/>
                </a:lnTo>
                <a:lnTo>
                  <a:pt x="6758" y="1246"/>
                </a:lnTo>
                <a:close/>
                <a:moveTo>
                  <a:pt x="6586" y="426"/>
                </a:moveTo>
                <a:lnTo>
                  <a:pt x="6586" y="426"/>
                </a:lnTo>
                <a:lnTo>
                  <a:pt x="6586" y="432"/>
                </a:lnTo>
                <a:lnTo>
                  <a:pt x="6588" y="438"/>
                </a:lnTo>
                <a:lnTo>
                  <a:pt x="6590" y="440"/>
                </a:lnTo>
                <a:lnTo>
                  <a:pt x="6594" y="444"/>
                </a:lnTo>
                <a:lnTo>
                  <a:pt x="6596" y="444"/>
                </a:lnTo>
                <a:lnTo>
                  <a:pt x="6596" y="446"/>
                </a:lnTo>
                <a:lnTo>
                  <a:pt x="6584" y="446"/>
                </a:lnTo>
                <a:lnTo>
                  <a:pt x="6570" y="448"/>
                </a:lnTo>
                <a:lnTo>
                  <a:pt x="6568" y="450"/>
                </a:lnTo>
                <a:lnTo>
                  <a:pt x="6570" y="452"/>
                </a:lnTo>
                <a:lnTo>
                  <a:pt x="6582" y="464"/>
                </a:lnTo>
                <a:lnTo>
                  <a:pt x="6608" y="488"/>
                </a:lnTo>
                <a:lnTo>
                  <a:pt x="6622" y="502"/>
                </a:lnTo>
                <a:lnTo>
                  <a:pt x="6634" y="508"/>
                </a:lnTo>
                <a:lnTo>
                  <a:pt x="6644" y="512"/>
                </a:lnTo>
                <a:lnTo>
                  <a:pt x="6654" y="510"/>
                </a:lnTo>
                <a:lnTo>
                  <a:pt x="6664" y="506"/>
                </a:lnTo>
                <a:lnTo>
                  <a:pt x="6676" y="498"/>
                </a:lnTo>
                <a:lnTo>
                  <a:pt x="6702" y="480"/>
                </a:lnTo>
                <a:lnTo>
                  <a:pt x="6722" y="470"/>
                </a:lnTo>
                <a:lnTo>
                  <a:pt x="6724" y="470"/>
                </a:lnTo>
                <a:lnTo>
                  <a:pt x="6726" y="472"/>
                </a:lnTo>
                <a:lnTo>
                  <a:pt x="6728" y="474"/>
                </a:lnTo>
                <a:lnTo>
                  <a:pt x="6732" y="478"/>
                </a:lnTo>
                <a:lnTo>
                  <a:pt x="6740" y="482"/>
                </a:lnTo>
                <a:lnTo>
                  <a:pt x="6756" y="484"/>
                </a:lnTo>
                <a:lnTo>
                  <a:pt x="6772" y="484"/>
                </a:lnTo>
                <a:lnTo>
                  <a:pt x="6780" y="486"/>
                </a:lnTo>
                <a:lnTo>
                  <a:pt x="6780" y="488"/>
                </a:lnTo>
                <a:lnTo>
                  <a:pt x="6778" y="490"/>
                </a:lnTo>
                <a:lnTo>
                  <a:pt x="6772" y="494"/>
                </a:lnTo>
                <a:lnTo>
                  <a:pt x="6742" y="504"/>
                </a:lnTo>
                <a:lnTo>
                  <a:pt x="6698" y="516"/>
                </a:lnTo>
                <a:lnTo>
                  <a:pt x="6678" y="522"/>
                </a:lnTo>
                <a:lnTo>
                  <a:pt x="6664" y="528"/>
                </a:lnTo>
                <a:lnTo>
                  <a:pt x="6656" y="534"/>
                </a:lnTo>
                <a:lnTo>
                  <a:pt x="6654" y="536"/>
                </a:lnTo>
                <a:lnTo>
                  <a:pt x="6656" y="538"/>
                </a:lnTo>
                <a:lnTo>
                  <a:pt x="6660" y="540"/>
                </a:lnTo>
                <a:lnTo>
                  <a:pt x="6674" y="542"/>
                </a:lnTo>
                <a:lnTo>
                  <a:pt x="6692" y="540"/>
                </a:lnTo>
                <a:lnTo>
                  <a:pt x="6718" y="538"/>
                </a:lnTo>
                <a:lnTo>
                  <a:pt x="6742" y="536"/>
                </a:lnTo>
                <a:lnTo>
                  <a:pt x="6756" y="538"/>
                </a:lnTo>
                <a:lnTo>
                  <a:pt x="6758" y="538"/>
                </a:lnTo>
                <a:lnTo>
                  <a:pt x="6760" y="540"/>
                </a:lnTo>
                <a:lnTo>
                  <a:pt x="6756" y="544"/>
                </a:lnTo>
                <a:lnTo>
                  <a:pt x="6748" y="550"/>
                </a:lnTo>
                <a:lnTo>
                  <a:pt x="6734" y="554"/>
                </a:lnTo>
                <a:lnTo>
                  <a:pt x="6720" y="558"/>
                </a:lnTo>
                <a:lnTo>
                  <a:pt x="6704" y="562"/>
                </a:lnTo>
                <a:lnTo>
                  <a:pt x="6678" y="568"/>
                </a:lnTo>
                <a:lnTo>
                  <a:pt x="6672" y="570"/>
                </a:lnTo>
                <a:lnTo>
                  <a:pt x="6668" y="574"/>
                </a:lnTo>
                <a:lnTo>
                  <a:pt x="6670" y="576"/>
                </a:lnTo>
                <a:lnTo>
                  <a:pt x="6676" y="580"/>
                </a:lnTo>
                <a:lnTo>
                  <a:pt x="6698" y="592"/>
                </a:lnTo>
                <a:lnTo>
                  <a:pt x="6712" y="596"/>
                </a:lnTo>
                <a:lnTo>
                  <a:pt x="6720" y="602"/>
                </a:lnTo>
                <a:lnTo>
                  <a:pt x="6732" y="614"/>
                </a:lnTo>
                <a:lnTo>
                  <a:pt x="6738" y="620"/>
                </a:lnTo>
                <a:lnTo>
                  <a:pt x="6744" y="624"/>
                </a:lnTo>
                <a:lnTo>
                  <a:pt x="6756" y="630"/>
                </a:lnTo>
                <a:lnTo>
                  <a:pt x="6774" y="636"/>
                </a:lnTo>
                <a:lnTo>
                  <a:pt x="6782" y="636"/>
                </a:lnTo>
                <a:lnTo>
                  <a:pt x="6790" y="636"/>
                </a:lnTo>
                <a:lnTo>
                  <a:pt x="6794" y="636"/>
                </a:lnTo>
                <a:lnTo>
                  <a:pt x="6798" y="632"/>
                </a:lnTo>
                <a:lnTo>
                  <a:pt x="6800" y="628"/>
                </a:lnTo>
                <a:lnTo>
                  <a:pt x="6802" y="624"/>
                </a:lnTo>
                <a:lnTo>
                  <a:pt x="6804" y="612"/>
                </a:lnTo>
                <a:lnTo>
                  <a:pt x="6804" y="598"/>
                </a:lnTo>
                <a:lnTo>
                  <a:pt x="6808" y="586"/>
                </a:lnTo>
                <a:lnTo>
                  <a:pt x="6812" y="580"/>
                </a:lnTo>
                <a:lnTo>
                  <a:pt x="6816" y="574"/>
                </a:lnTo>
                <a:lnTo>
                  <a:pt x="6822" y="570"/>
                </a:lnTo>
                <a:lnTo>
                  <a:pt x="6830" y="566"/>
                </a:lnTo>
                <a:lnTo>
                  <a:pt x="6844" y="560"/>
                </a:lnTo>
                <a:lnTo>
                  <a:pt x="6850" y="554"/>
                </a:lnTo>
                <a:lnTo>
                  <a:pt x="6850" y="548"/>
                </a:lnTo>
                <a:lnTo>
                  <a:pt x="6848" y="542"/>
                </a:lnTo>
                <a:lnTo>
                  <a:pt x="6846" y="536"/>
                </a:lnTo>
                <a:lnTo>
                  <a:pt x="6846" y="530"/>
                </a:lnTo>
                <a:lnTo>
                  <a:pt x="6848" y="528"/>
                </a:lnTo>
                <a:lnTo>
                  <a:pt x="6850" y="526"/>
                </a:lnTo>
                <a:lnTo>
                  <a:pt x="6860" y="522"/>
                </a:lnTo>
                <a:lnTo>
                  <a:pt x="6866" y="520"/>
                </a:lnTo>
                <a:lnTo>
                  <a:pt x="6872" y="516"/>
                </a:lnTo>
                <a:lnTo>
                  <a:pt x="6874" y="514"/>
                </a:lnTo>
                <a:lnTo>
                  <a:pt x="6876" y="510"/>
                </a:lnTo>
                <a:lnTo>
                  <a:pt x="6878" y="502"/>
                </a:lnTo>
                <a:lnTo>
                  <a:pt x="6878" y="494"/>
                </a:lnTo>
                <a:lnTo>
                  <a:pt x="6880" y="488"/>
                </a:lnTo>
                <a:lnTo>
                  <a:pt x="6882" y="484"/>
                </a:lnTo>
                <a:lnTo>
                  <a:pt x="6886" y="482"/>
                </a:lnTo>
                <a:lnTo>
                  <a:pt x="6890" y="478"/>
                </a:lnTo>
                <a:lnTo>
                  <a:pt x="6898" y="476"/>
                </a:lnTo>
                <a:lnTo>
                  <a:pt x="6918" y="474"/>
                </a:lnTo>
                <a:lnTo>
                  <a:pt x="6956" y="468"/>
                </a:lnTo>
                <a:lnTo>
                  <a:pt x="6968" y="466"/>
                </a:lnTo>
                <a:lnTo>
                  <a:pt x="6974" y="464"/>
                </a:lnTo>
                <a:lnTo>
                  <a:pt x="6974" y="462"/>
                </a:lnTo>
                <a:lnTo>
                  <a:pt x="6974" y="460"/>
                </a:lnTo>
                <a:lnTo>
                  <a:pt x="6970" y="456"/>
                </a:lnTo>
                <a:lnTo>
                  <a:pt x="6958" y="452"/>
                </a:lnTo>
                <a:lnTo>
                  <a:pt x="6944" y="448"/>
                </a:lnTo>
                <a:lnTo>
                  <a:pt x="6928" y="444"/>
                </a:lnTo>
                <a:lnTo>
                  <a:pt x="6920" y="440"/>
                </a:lnTo>
                <a:lnTo>
                  <a:pt x="6910" y="434"/>
                </a:lnTo>
                <a:lnTo>
                  <a:pt x="6908" y="432"/>
                </a:lnTo>
                <a:lnTo>
                  <a:pt x="6904" y="432"/>
                </a:lnTo>
                <a:lnTo>
                  <a:pt x="6886" y="430"/>
                </a:lnTo>
                <a:lnTo>
                  <a:pt x="6876" y="430"/>
                </a:lnTo>
                <a:lnTo>
                  <a:pt x="6870" y="428"/>
                </a:lnTo>
                <a:lnTo>
                  <a:pt x="6868" y="424"/>
                </a:lnTo>
                <a:lnTo>
                  <a:pt x="6868" y="418"/>
                </a:lnTo>
                <a:lnTo>
                  <a:pt x="6868" y="414"/>
                </a:lnTo>
                <a:lnTo>
                  <a:pt x="6866" y="406"/>
                </a:lnTo>
                <a:lnTo>
                  <a:pt x="6862" y="400"/>
                </a:lnTo>
                <a:lnTo>
                  <a:pt x="6856" y="394"/>
                </a:lnTo>
                <a:lnTo>
                  <a:pt x="6846" y="392"/>
                </a:lnTo>
                <a:lnTo>
                  <a:pt x="6840" y="394"/>
                </a:lnTo>
                <a:lnTo>
                  <a:pt x="6836" y="398"/>
                </a:lnTo>
                <a:lnTo>
                  <a:pt x="6832" y="404"/>
                </a:lnTo>
                <a:lnTo>
                  <a:pt x="6830" y="414"/>
                </a:lnTo>
                <a:lnTo>
                  <a:pt x="6828" y="414"/>
                </a:lnTo>
                <a:lnTo>
                  <a:pt x="6826" y="410"/>
                </a:lnTo>
                <a:lnTo>
                  <a:pt x="6824" y="402"/>
                </a:lnTo>
                <a:lnTo>
                  <a:pt x="6824" y="396"/>
                </a:lnTo>
                <a:lnTo>
                  <a:pt x="6826" y="390"/>
                </a:lnTo>
                <a:lnTo>
                  <a:pt x="6830" y="388"/>
                </a:lnTo>
                <a:lnTo>
                  <a:pt x="6834" y="382"/>
                </a:lnTo>
                <a:lnTo>
                  <a:pt x="6836" y="382"/>
                </a:lnTo>
                <a:lnTo>
                  <a:pt x="6836" y="380"/>
                </a:lnTo>
                <a:lnTo>
                  <a:pt x="6816" y="370"/>
                </a:lnTo>
                <a:lnTo>
                  <a:pt x="6808" y="368"/>
                </a:lnTo>
                <a:lnTo>
                  <a:pt x="6792" y="368"/>
                </a:lnTo>
                <a:lnTo>
                  <a:pt x="6784" y="368"/>
                </a:lnTo>
                <a:lnTo>
                  <a:pt x="6778" y="366"/>
                </a:lnTo>
                <a:lnTo>
                  <a:pt x="6768" y="360"/>
                </a:lnTo>
                <a:lnTo>
                  <a:pt x="6766" y="358"/>
                </a:lnTo>
                <a:lnTo>
                  <a:pt x="6760" y="356"/>
                </a:lnTo>
                <a:lnTo>
                  <a:pt x="6754" y="358"/>
                </a:lnTo>
                <a:lnTo>
                  <a:pt x="6746" y="362"/>
                </a:lnTo>
                <a:lnTo>
                  <a:pt x="6742" y="366"/>
                </a:lnTo>
                <a:lnTo>
                  <a:pt x="6740" y="370"/>
                </a:lnTo>
                <a:lnTo>
                  <a:pt x="6740" y="376"/>
                </a:lnTo>
                <a:lnTo>
                  <a:pt x="6740" y="382"/>
                </a:lnTo>
                <a:lnTo>
                  <a:pt x="6746" y="396"/>
                </a:lnTo>
                <a:lnTo>
                  <a:pt x="6752" y="412"/>
                </a:lnTo>
                <a:lnTo>
                  <a:pt x="6768" y="438"/>
                </a:lnTo>
                <a:lnTo>
                  <a:pt x="6770" y="446"/>
                </a:lnTo>
                <a:lnTo>
                  <a:pt x="6770" y="448"/>
                </a:lnTo>
                <a:lnTo>
                  <a:pt x="6768" y="450"/>
                </a:lnTo>
                <a:lnTo>
                  <a:pt x="6764" y="450"/>
                </a:lnTo>
                <a:lnTo>
                  <a:pt x="6760" y="446"/>
                </a:lnTo>
                <a:lnTo>
                  <a:pt x="6752" y="438"/>
                </a:lnTo>
                <a:lnTo>
                  <a:pt x="6732" y="412"/>
                </a:lnTo>
                <a:lnTo>
                  <a:pt x="6720" y="400"/>
                </a:lnTo>
                <a:lnTo>
                  <a:pt x="6710" y="388"/>
                </a:lnTo>
                <a:lnTo>
                  <a:pt x="6704" y="386"/>
                </a:lnTo>
                <a:lnTo>
                  <a:pt x="6698" y="382"/>
                </a:lnTo>
                <a:lnTo>
                  <a:pt x="6694" y="382"/>
                </a:lnTo>
                <a:lnTo>
                  <a:pt x="6688" y="382"/>
                </a:lnTo>
                <a:lnTo>
                  <a:pt x="6684" y="384"/>
                </a:lnTo>
                <a:lnTo>
                  <a:pt x="6680" y="388"/>
                </a:lnTo>
                <a:lnTo>
                  <a:pt x="6674" y="396"/>
                </a:lnTo>
                <a:lnTo>
                  <a:pt x="6672" y="406"/>
                </a:lnTo>
                <a:lnTo>
                  <a:pt x="6670" y="414"/>
                </a:lnTo>
                <a:lnTo>
                  <a:pt x="6670" y="424"/>
                </a:lnTo>
                <a:lnTo>
                  <a:pt x="6668" y="424"/>
                </a:lnTo>
                <a:lnTo>
                  <a:pt x="6666" y="416"/>
                </a:lnTo>
                <a:lnTo>
                  <a:pt x="6660" y="408"/>
                </a:lnTo>
                <a:lnTo>
                  <a:pt x="6652" y="402"/>
                </a:lnTo>
                <a:lnTo>
                  <a:pt x="6644" y="398"/>
                </a:lnTo>
                <a:lnTo>
                  <a:pt x="6638" y="396"/>
                </a:lnTo>
                <a:lnTo>
                  <a:pt x="6634" y="394"/>
                </a:lnTo>
                <a:lnTo>
                  <a:pt x="6634" y="392"/>
                </a:lnTo>
                <a:lnTo>
                  <a:pt x="6646" y="390"/>
                </a:lnTo>
                <a:lnTo>
                  <a:pt x="6656" y="386"/>
                </a:lnTo>
                <a:lnTo>
                  <a:pt x="6664" y="384"/>
                </a:lnTo>
                <a:lnTo>
                  <a:pt x="6668" y="380"/>
                </a:lnTo>
                <a:lnTo>
                  <a:pt x="6668" y="376"/>
                </a:lnTo>
                <a:lnTo>
                  <a:pt x="6668" y="374"/>
                </a:lnTo>
                <a:lnTo>
                  <a:pt x="6662" y="374"/>
                </a:lnTo>
                <a:lnTo>
                  <a:pt x="6654" y="374"/>
                </a:lnTo>
                <a:lnTo>
                  <a:pt x="6642" y="376"/>
                </a:lnTo>
                <a:lnTo>
                  <a:pt x="6630" y="380"/>
                </a:lnTo>
                <a:lnTo>
                  <a:pt x="6622" y="380"/>
                </a:lnTo>
                <a:lnTo>
                  <a:pt x="6618" y="378"/>
                </a:lnTo>
                <a:lnTo>
                  <a:pt x="6614" y="376"/>
                </a:lnTo>
                <a:lnTo>
                  <a:pt x="6612" y="374"/>
                </a:lnTo>
                <a:lnTo>
                  <a:pt x="6610" y="374"/>
                </a:lnTo>
                <a:lnTo>
                  <a:pt x="6606" y="374"/>
                </a:lnTo>
                <a:lnTo>
                  <a:pt x="6600" y="378"/>
                </a:lnTo>
                <a:lnTo>
                  <a:pt x="6594" y="382"/>
                </a:lnTo>
                <a:lnTo>
                  <a:pt x="6590" y="382"/>
                </a:lnTo>
                <a:lnTo>
                  <a:pt x="6586" y="380"/>
                </a:lnTo>
                <a:lnTo>
                  <a:pt x="6584" y="378"/>
                </a:lnTo>
                <a:lnTo>
                  <a:pt x="6580" y="376"/>
                </a:lnTo>
                <a:lnTo>
                  <a:pt x="6576" y="374"/>
                </a:lnTo>
                <a:lnTo>
                  <a:pt x="6568" y="376"/>
                </a:lnTo>
                <a:lnTo>
                  <a:pt x="6558" y="382"/>
                </a:lnTo>
                <a:lnTo>
                  <a:pt x="6548" y="388"/>
                </a:lnTo>
                <a:lnTo>
                  <a:pt x="6542" y="394"/>
                </a:lnTo>
                <a:lnTo>
                  <a:pt x="6538" y="400"/>
                </a:lnTo>
                <a:lnTo>
                  <a:pt x="6538" y="404"/>
                </a:lnTo>
                <a:lnTo>
                  <a:pt x="6542" y="410"/>
                </a:lnTo>
                <a:lnTo>
                  <a:pt x="6546" y="416"/>
                </a:lnTo>
                <a:lnTo>
                  <a:pt x="6556" y="428"/>
                </a:lnTo>
                <a:lnTo>
                  <a:pt x="6562" y="434"/>
                </a:lnTo>
                <a:lnTo>
                  <a:pt x="6568" y="434"/>
                </a:lnTo>
                <a:lnTo>
                  <a:pt x="6574" y="432"/>
                </a:lnTo>
                <a:lnTo>
                  <a:pt x="6580" y="428"/>
                </a:lnTo>
                <a:lnTo>
                  <a:pt x="6586" y="420"/>
                </a:lnTo>
                <a:lnTo>
                  <a:pt x="6588" y="420"/>
                </a:lnTo>
                <a:lnTo>
                  <a:pt x="6586" y="426"/>
                </a:lnTo>
                <a:close/>
                <a:moveTo>
                  <a:pt x="6576" y="498"/>
                </a:moveTo>
                <a:lnTo>
                  <a:pt x="6576" y="498"/>
                </a:lnTo>
                <a:lnTo>
                  <a:pt x="6590" y="504"/>
                </a:lnTo>
                <a:lnTo>
                  <a:pt x="6596" y="506"/>
                </a:lnTo>
                <a:lnTo>
                  <a:pt x="6598" y="504"/>
                </a:lnTo>
                <a:lnTo>
                  <a:pt x="6596" y="498"/>
                </a:lnTo>
                <a:lnTo>
                  <a:pt x="6590" y="492"/>
                </a:lnTo>
                <a:lnTo>
                  <a:pt x="6584" y="486"/>
                </a:lnTo>
                <a:lnTo>
                  <a:pt x="6578" y="482"/>
                </a:lnTo>
                <a:lnTo>
                  <a:pt x="6572" y="480"/>
                </a:lnTo>
                <a:lnTo>
                  <a:pt x="6566" y="478"/>
                </a:lnTo>
                <a:lnTo>
                  <a:pt x="6562" y="474"/>
                </a:lnTo>
                <a:lnTo>
                  <a:pt x="6554" y="462"/>
                </a:lnTo>
                <a:lnTo>
                  <a:pt x="6550" y="456"/>
                </a:lnTo>
                <a:lnTo>
                  <a:pt x="6546" y="452"/>
                </a:lnTo>
                <a:lnTo>
                  <a:pt x="6540" y="448"/>
                </a:lnTo>
                <a:lnTo>
                  <a:pt x="6534" y="450"/>
                </a:lnTo>
                <a:lnTo>
                  <a:pt x="6530" y="454"/>
                </a:lnTo>
                <a:lnTo>
                  <a:pt x="6532" y="458"/>
                </a:lnTo>
                <a:lnTo>
                  <a:pt x="6544" y="480"/>
                </a:lnTo>
                <a:lnTo>
                  <a:pt x="6550" y="490"/>
                </a:lnTo>
                <a:lnTo>
                  <a:pt x="6552" y="492"/>
                </a:lnTo>
                <a:lnTo>
                  <a:pt x="6554" y="490"/>
                </a:lnTo>
                <a:lnTo>
                  <a:pt x="6556" y="490"/>
                </a:lnTo>
                <a:lnTo>
                  <a:pt x="6560" y="490"/>
                </a:lnTo>
                <a:lnTo>
                  <a:pt x="6568" y="492"/>
                </a:lnTo>
                <a:lnTo>
                  <a:pt x="6576" y="498"/>
                </a:lnTo>
                <a:close/>
                <a:moveTo>
                  <a:pt x="6840" y="358"/>
                </a:moveTo>
                <a:lnTo>
                  <a:pt x="6840" y="358"/>
                </a:lnTo>
                <a:lnTo>
                  <a:pt x="6848" y="362"/>
                </a:lnTo>
                <a:lnTo>
                  <a:pt x="6850" y="364"/>
                </a:lnTo>
                <a:lnTo>
                  <a:pt x="6848" y="366"/>
                </a:lnTo>
                <a:lnTo>
                  <a:pt x="6846" y="366"/>
                </a:lnTo>
                <a:lnTo>
                  <a:pt x="6844" y="368"/>
                </a:lnTo>
                <a:lnTo>
                  <a:pt x="6846" y="370"/>
                </a:lnTo>
                <a:lnTo>
                  <a:pt x="6850" y="374"/>
                </a:lnTo>
                <a:lnTo>
                  <a:pt x="6860" y="380"/>
                </a:lnTo>
                <a:lnTo>
                  <a:pt x="6870" y="384"/>
                </a:lnTo>
                <a:lnTo>
                  <a:pt x="6880" y="386"/>
                </a:lnTo>
                <a:lnTo>
                  <a:pt x="6888" y="386"/>
                </a:lnTo>
                <a:lnTo>
                  <a:pt x="6898" y="384"/>
                </a:lnTo>
                <a:lnTo>
                  <a:pt x="6922" y="380"/>
                </a:lnTo>
                <a:lnTo>
                  <a:pt x="6936" y="378"/>
                </a:lnTo>
                <a:lnTo>
                  <a:pt x="6954" y="376"/>
                </a:lnTo>
                <a:lnTo>
                  <a:pt x="6980" y="376"/>
                </a:lnTo>
                <a:lnTo>
                  <a:pt x="6982" y="378"/>
                </a:lnTo>
                <a:lnTo>
                  <a:pt x="6980" y="380"/>
                </a:lnTo>
                <a:lnTo>
                  <a:pt x="6958" y="384"/>
                </a:lnTo>
                <a:lnTo>
                  <a:pt x="6920" y="392"/>
                </a:lnTo>
                <a:lnTo>
                  <a:pt x="6904" y="396"/>
                </a:lnTo>
                <a:lnTo>
                  <a:pt x="6900" y="398"/>
                </a:lnTo>
                <a:lnTo>
                  <a:pt x="6900" y="400"/>
                </a:lnTo>
                <a:lnTo>
                  <a:pt x="6902" y="402"/>
                </a:lnTo>
                <a:lnTo>
                  <a:pt x="6904" y="402"/>
                </a:lnTo>
                <a:lnTo>
                  <a:pt x="6916" y="406"/>
                </a:lnTo>
                <a:lnTo>
                  <a:pt x="6954" y="410"/>
                </a:lnTo>
                <a:lnTo>
                  <a:pt x="6992" y="412"/>
                </a:lnTo>
                <a:lnTo>
                  <a:pt x="7008" y="414"/>
                </a:lnTo>
                <a:lnTo>
                  <a:pt x="7022" y="418"/>
                </a:lnTo>
                <a:lnTo>
                  <a:pt x="7044" y="428"/>
                </a:lnTo>
                <a:lnTo>
                  <a:pt x="7054" y="430"/>
                </a:lnTo>
                <a:lnTo>
                  <a:pt x="7064" y="432"/>
                </a:lnTo>
                <a:lnTo>
                  <a:pt x="7074" y="430"/>
                </a:lnTo>
                <a:lnTo>
                  <a:pt x="7086" y="424"/>
                </a:lnTo>
                <a:lnTo>
                  <a:pt x="7096" y="416"/>
                </a:lnTo>
                <a:lnTo>
                  <a:pt x="7104" y="412"/>
                </a:lnTo>
                <a:lnTo>
                  <a:pt x="7108" y="412"/>
                </a:lnTo>
                <a:lnTo>
                  <a:pt x="7114" y="412"/>
                </a:lnTo>
                <a:lnTo>
                  <a:pt x="7124" y="416"/>
                </a:lnTo>
                <a:lnTo>
                  <a:pt x="7130" y="416"/>
                </a:lnTo>
                <a:lnTo>
                  <a:pt x="7140" y="414"/>
                </a:lnTo>
                <a:lnTo>
                  <a:pt x="7148" y="410"/>
                </a:lnTo>
                <a:lnTo>
                  <a:pt x="7152" y="406"/>
                </a:lnTo>
                <a:lnTo>
                  <a:pt x="7154" y="402"/>
                </a:lnTo>
                <a:lnTo>
                  <a:pt x="7154" y="398"/>
                </a:lnTo>
                <a:lnTo>
                  <a:pt x="7156" y="394"/>
                </a:lnTo>
                <a:lnTo>
                  <a:pt x="7160" y="388"/>
                </a:lnTo>
                <a:lnTo>
                  <a:pt x="7172" y="382"/>
                </a:lnTo>
                <a:lnTo>
                  <a:pt x="7190" y="376"/>
                </a:lnTo>
                <a:lnTo>
                  <a:pt x="7202" y="370"/>
                </a:lnTo>
                <a:lnTo>
                  <a:pt x="7206" y="366"/>
                </a:lnTo>
                <a:lnTo>
                  <a:pt x="7206" y="360"/>
                </a:lnTo>
                <a:lnTo>
                  <a:pt x="7202" y="356"/>
                </a:lnTo>
                <a:lnTo>
                  <a:pt x="7194" y="350"/>
                </a:lnTo>
                <a:lnTo>
                  <a:pt x="7186" y="348"/>
                </a:lnTo>
                <a:lnTo>
                  <a:pt x="7178" y="346"/>
                </a:lnTo>
                <a:lnTo>
                  <a:pt x="7168" y="346"/>
                </a:lnTo>
                <a:lnTo>
                  <a:pt x="7152" y="346"/>
                </a:lnTo>
                <a:lnTo>
                  <a:pt x="7136" y="342"/>
                </a:lnTo>
                <a:lnTo>
                  <a:pt x="7116" y="336"/>
                </a:lnTo>
                <a:lnTo>
                  <a:pt x="7090" y="330"/>
                </a:lnTo>
                <a:lnTo>
                  <a:pt x="7080" y="330"/>
                </a:lnTo>
                <a:lnTo>
                  <a:pt x="7072" y="330"/>
                </a:lnTo>
                <a:lnTo>
                  <a:pt x="7068" y="334"/>
                </a:lnTo>
                <a:lnTo>
                  <a:pt x="7066" y="338"/>
                </a:lnTo>
                <a:lnTo>
                  <a:pt x="7062" y="344"/>
                </a:lnTo>
                <a:lnTo>
                  <a:pt x="7058" y="346"/>
                </a:lnTo>
                <a:lnTo>
                  <a:pt x="7050" y="346"/>
                </a:lnTo>
                <a:lnTo>
                  <a:pt x="7044" y="344"/>
                </a:lnTo>
                <a:lnTo>
                  <a:pt x="7042" y="342"/>
                </a:lnTo>
                <a:lnTo>
                  <a:pt x="7042" y="338"/>
                </a:lnTo>
                <a:lnTo>
                  <a:pt x="7044" y="334"/>
                </a:lnTo>
                <a:lnTo>
                  <a:pt x="7046" y="326"/>
                </a:lnTo>
                <a:lnTo>
                  <a:pt x="7046" y="324"/>
                </a:lnTo>
                <a:lnTo>
                  <a:pt x="7044" y="320"/>
                </a:lnTo>
                <a:lnTo>
                  <a:pt x="7034" y="318"/>
                </a:lnTo>
                <a:lnTo>
                  <a:pt x="7028" y="318"/>
                </a:lnTo>
                <a:lnTo>
                  <a:pt x="7024" y="318"/>
                </a:lnTo>
                <a:lnTo>
                  <a:pt x="7020" y="322"/>
                </a:lnTo>
                <a:lnTo>
                  <a:pt x="7016" y="326"/>
                </a:lnTo>
                <a:lnTo>
                  <a:pt x="7012" y="332"/>
                </a:lnTo>
                <a:lnTo>
                  <a:pt x="7012" y="340"/>
                </a:lnTo>
                <a:lnTo>
                  <a:pt x="7010" y="354"/>
                </a:lnTo>
                <a:lnTo>
                  <a:pt x="7008" y="356"/>
                </a:lnTo>
                <a:lnTo>
                  <a:pt x="7006" y="358"/>
                </a:lnTo>
                <a:lnTo>
                  <a:pt x="7002" y="356"/>
                </a:lnTo>
                <a:lnTo>
                  <a:pt x="6998" y="354"/>
                </a:lnTo>
                <a:lnTo>
                  <a:pt x="6990" y="342"/>
                </a:lnTo>
                <a:lnTo>
                  <a:pt x="6984" y="336"/>
                </a:lnTo>
                <a:lnTo>
                  <a:pt x="6980" y="334"/>
                </a:lnTo>
                <a:lnTo>
                  <a:pt x="6976" y="334"/>
                </a:lnTo>
                <a:lnTo>
                  <a:pt x="6970" y="336"/>
                </a:lnTo>
                <a:lnTo>
                  <a:pt x="6964" y="336"/>
                </a:lnTo>
                <a:lnTo>
                  <a:pt x="6952" y="336"/>
                </a:lnTo>
                <a:lnTo>
                  <a:pt x="6938" y="332"/>
                </a:lnTo>
                <a:lnTo>
                  <a:pt x="6918" y="326"/>
                </a:lnTo>
                <a:lnTo>
                  <a:pt x="6900" y="320"/>
                </a:lnTo>
                <a:lnTo>
                  <a:pt x="6894" y="318"/>
                </a:lnTo>
                <a:lnTo>
                  <a:pt x="6892" y="320"/>
                </a:lnTo>
                <a:lnTo>
                  <a:pt x="6892" y="322"/>
                </a:lnTo>
                <a:lnTo>
                  <a:pt x="6896" y="328"/>
                </a:lnTo>
                <a:lnTo>
                  <a:pt x="6900" y="334"/>
                </a:lnTo>
                <a:lnTo>
                  <a:pt x="6902" y="338"/>
                </a:lnTo>
                <a:lnTo>
                  <a:pt x="6900" y="340"/>
                </a:lnTo>
                <a:lnTo>
                  <a:pt x="6898" y="338"/>
                </a:lnTo>
                <a:lnTo>
                  <a:pt x="6884" y="334"/>
                </a:lnTo>
                <a:lnTo>
                  <a:pt x="6872" y="328"/>
                </a:lnTo>
                <a:lnTo>
                  <a:pt x="6868" y="328"/>
                </a:lnTo>
                <a:lnTo>
                  <a:pt x="6868" y="332"/>
                </a:lnTo>
                <a:lnTo>
                  <a:pt x="6872" y="336"/>
                </a:lnTo>
                <a:lnTo>
                  <a:pt x="6876" y="342"/>
                </a:lnTo>
                <a:lnTo>
                  <a:pt x="6878" y="346"/>
                </a:lnTo>
                <a:lnTo>
                  <a:pt x="6878" y="348"/>
                </a:lnTo>
                <a:lnTo>
                  <a:pt x="6876" y="348"/>
                </a:lnTo>
                <a:lnTo>
                  <a:pt x="6864" y="346"/>
                </a:lnTo>
                <a:lnTo>
                  <a:pt x="6850" y="342"/>
                </a:lnTo>
                <a:lnTo>
                  <a:pt x="6840" y="342"/>
                </a:lnTo>
                <a:lnTo>
                  <a:pt x="6832" y="342"/>
                </a:lnTo>
                <a:lnTo>
                  <a:pt x="6828" y="344"/>
                </a:lnTo>
                <a:lnTo>
                  <a:pt x="6826" y="346"/>
                </a:lnTo>
                <a:lnTo>
                  <a:pt x="6828" y="350"/>
                </a:lnTo>
                <a:lnTo>
                  <a:pt x="6832" y="354"/>
                </a:lnTo>
                <a:lnTo>
                  <a:pt x="6840" y="358"/>
                </a:lnTo>
                <a:close/>
                <a:moveTo>
                  <a:pt x="7084" y="1064"/>
                </a:moveTo>
                <a:lnTo>
                  <a:pt x="7084" y="1064"/>
                </a:lnTo>
                <a:lnTo>
                  <a:pt x="7080" y="1062"/>
                </a:lnTo>
                <a:lnTo>
                  <a:pt x="7076" y="1062"/>
                </a:lnTo>
                <a:lnTo>
                  <a:pt x="7074" y="1062"/>
                </a:lnTo>
                <a:lnTo>
                  <a:pt x="7074" y="1064"/>
                </a:lnTo>
                <a:lnTo>
                  <a:pt x="7078" y="1066"/>
                </a:lnTo>
                <a:lnTo>
                  <a:pt x="7082" y="1068"/>
                </a:lnTo>
                <a:lnTo>
                  <a:pt x="7086" y="1066"/>
                </a:lnTo>
                <a:lnTo>
                  <a:pt x="7084" y="1064"/>
                </a:lnTo>
                <a:close/>
                <a:moveTo>
                  <a:pt x="6940" y="1148"/>
                </a:moveTo>
                <a:lnTo>
                  <a:pt x="6940" y="1148"/>
                </a:lnTo>
                <a:lnTo>
                  <a:pt x="6944" y="1144"/>
                </a:lnTo>
                <a:lnTo>
                  <a:pt x="6946" y="1140"/>
                </a:lnTo>
                <a:lnTo>
                  <a:pt x="6944" y="1138"/>
                </a:lnTo>
                <a:lnTo>
                  <a:pt x="6942" y="1138"/>
                </a:lnTo>
                <a:lnTo>
                  <a:pt x="6940" y="1142"/>
                </a:lnTo>
                <a:lnTo>
                  <a:pt x="6938" y="1146"/>
                </a:lnTo>
                <a:lnTo>
                  <a:pt x="6938" y="1148"/>
                </a:lnTo>
                <a:lnTo>
                  <a:pt x="6940" y="1148"/>
                </a:lnTo>
                <a:close/>
                <a:moveTo>
                  <a:pt x="6956" y="1136"/>
                </a:moveTo>
                <a:lnTo>
                  <a:pt x="6956" y="1136"/>
                </a:lnTo>
                <a:lnTo>
                  <a:pt x="6958" y="1136"/>
                </a:lnTo>
                <a:lnTo>
                  <a:pt x="6958" y="1134"/>
                </a:lnTo>
                <a:lnTo>
                  <a:pt x="6954" y="1132"/>
                </a:lnTo>
                <a:lnTo>
                  <a:pt x="6952" y="1130"/>
                </a:lnTo>
                <a:lnTo>
                  <a:pt x="6948" y="1132"/>
                </a:lnTo>
                <a:lnTo>
                  <a:pt x="6948" y="1134"/>
                </a:lnTo>
                <a:lnTo>
                  <a:pt x="6950" y="1136"/>
                </a:lnTo>
                <a:lnTo>
                  <a:pt x="6956" y="1136"/>
                </a:lnTo>
                <a:close/>
                <a:moveTo>
                  <a:pt x="6912" y="1136"/>
                </a:moveTo>
                <a:lnTo>
                  <a:pt x="6912" y="1136"/>
                </a:lnTo>
                <a:lnTo>
                  <a:pt x="6910" y="1134"/>
                </a:lnTo>
                <a:lnTo>
                  <a:pt x="6906" y="1136"/>
                </a:lnTo>
                <a:lnTo>
                  <a:pt x="6902" y="1138"/>
                </a:lnTo>
                <a:lnTo>
                  <a:pt x="6898" y="1142"/>
                </a:lnTo>
                <a:lnTo>
                  <a:pt x="6898" y="1144"/>
                </a:lnTo>
                <a:lnTo>
                  <a:pt x="6900" y="1144"/>
                </a:lnTo>
                <a:lnTo>
                  <a:pt x="6904" y="1142"/>
                </a:lnTo>
                <a:lnTo>
                  <a:pt x="6908" y="1138"/>
                </a:lnTo>
                <a:lnTo>
                  <a:pt x="6912" y="1136"/>
                </a:lnTo>
                <a:close/>
                <a:moveTo>
                  <a:pt x="6886" y="1114"/>
                </a:moveTo>
                <a:lnTo>
                  <a:pt x="6886" y="1114"/>
                </a:lnTo>
                <a:lnTo>
                  <a:pt x="6882" y="1116"/>
                </a:lnTo>
                <a:lnTo>
                  <a:pt x="6880" y="1118"/>
                </a:lnTo>
                <a:lnTo>
                  <a:pt x="6878" y="1122"/>
                </a:lnTo>
                <a:lnTo>
                  <a:pt x="6878" y="1124"/>
                </a:lnTo>
                <a:lnTo>
                  <a:pt x="6880" y="1124"/>
                </a:lnTo>
                <a:lnTo>
                  <a:pt x="6884" y="1122"/>
                </a:lnTo>
                <a:lnTo>
                  <a:pt x="6886" y="1120"/>
                </a:lnTo>
                <a:lnTo>
                  <a:pt x="6886" y="1118"/>
                </a:lnTo>
                <a:lnTo>
                  <a:pt x="6886" y="1114"/>
                </a:lnTo>
                <a:close/>
                <a:moveTo>
                  <a:pt x="6874" y="1126"/>
                </a:moveTo>
                <a:lnTo>
                  <a:pt x="6874" y="1126"/>
                </a:lnTo>
                <a:lnTo>
                  <a:pt x="6872" y="1124"/>
                </a:lnTo>
                <a:lnTo>
                  <a:pt x="6870" y="1126"/>
                </a:lnTo>
                <a:lnTo>
                  <a:pt x="6868" y="1126"/>
                </a:lnTo>
                <a:lnTo>
                  <a:pt x="6866" y="1126"/>
                </a:lnTo>
                <a:lnTo>
                  <a:pt x="6864" y="1126"/>
                </a:lnTo>
                <a:lnTo>
                  <a:pt x="6862" y="1128"/>
                </a:lnTo>
                <a:lnTo>
                  <a:pt x="6862" y="1130"/>
                </a:lnTo>
                <a:lnTo>
                  <a:pt x="6862" y="1132"/>
                </a:lnTo>
                <a:lnTo>
                  <a:pt x="6864" y="1132"/>
                </a:lnTo>
                <a:lnTo>
                  <a:pt x="6868" y="1130"/>
                </a:lnTo>
                <a:lnTo>
                  <a:pt x="6872" y="1128"/>
                </a:lnTo>
                <a:lnTo>
                  <a:pt x="6874" y="1126"/>
                </a:lnTo>
                <a:close/>
                <a:moveTo>
                  <a:pt x="6800" y="1216"/>
                </a:moveTo>
                <a:lnTo>
                  <a:pt x="6800" y="1216"/>
                </a:lnTo>
                <a:lnTo>
                  <a:pt x="6804" y="1216"/>
                </a:lnTo>
                <a:lnTo>
                  <a:pt x="6808" y="1216"/>
                </a:lnTo>
                <a:lnTo>
                  <a:pt x="6810" y="1214"/>
                </a:lnTo>
                <a:lnTo>
                  <a:pt x="6808" y="1212"/>
                </a:lnTo>
                <a:lnTo>
                  <a:pt x="6804" y="1210"/>
                </a:lnTo>
                <a:lnTo>
                  <a:pt x="6802" y="1212"/>
                </a:lnTo>
                <a:lnTo>
                  <a:pt x="6800" y="1214"/>
                </a:lnTo>
                <a:lnTo>
                  <a:pt x="6800" y="1216"/>
                </a:lnTo>
                <a:close/>
                <a:moveTo>
                  <a:pt x="6786" y="1222"/>
                </a:moveTo>
                <a:lnTo>
                  <a:pt x="6786" y="1222"/>
                </a:lnTo>
                <a:lnTo>
                  <a:pt x="6786" y="1224"/>
                </a:lnTo>
                <a:lnTo>
                  <a:pt x="6788" y="1226"/>
                </a:lnTo>
                <a:lnTo>
                  <a:pt x="6796" y="1224"/>
                </a:lnTo>
                <a:lnTo>
                  <a:pt x="6798" y="1224"/>
                </a:lnTo>
                <a:lnTo>
                  <a:pt x="6798" y="1222"/>
                </a:lnTo>
                <a:lnTo>
                  <a:pt x="6796" y="1220"/>
                </a:lnTo>
                <a:lnTo>
                  <a:pt x="6790" y="1218"/>
                </a:lnTo>
                <a:lnTo>
                  <a:pt x="6788" y="1220"/>
                </a:lnTo>
                <a:lnTo>
                  <a:pt x="6786" y="1222"/>
                </a:lnTo>
                <a:close/>
                <a:moveTo>
                  <a:pt x="6714" y="1284"/>
                </a:moveTo>
                <a:lnTo>
                  <a:pt x="6714" y="1284"/>
                </a:lnTo>
                <a:lnTo>
                  <a:pt x="6718" y="1282"/>
                </a:lnTo>
                <a:lnTo>
                  <a:pt x="6714" y="1278"/>
                </a:lnTo>
                <a:lnTo>
                  <a:pt x="6712" y="1278"/>
                </a:lnTo>
                <a:lnTo>
                  <a:pt x="6710" y="1280"/>
                </a:lnTo>
                <a:lnTo>
                  <a:pt x="6710" y="1282"/>
                </a:lnTo>
                <a:lnTo>
                  <a:pt x="6714" y="1284"/>
                </a:lnTo>
                <a:close/>
                <a:moveTo>
                  <a:pt x="6764" y="1208"/>
                </a:moveTo>
                <a:lnTo>
                  <a:pt x="6764" y="1208"/>
                </a:lnTo>
                <a:lnTo>
                  <a:pt x="6764" y="1210"/>
                </a:lnTo>
                <a:lnTo>
                  <a:pt x="6768" y="1212"/>
                </a:lnTo>
                <a:lnTo>
                  <a:pt x="6772" y="1214"/>
                </a:lnTo>
                <a:lnTo>
                  <a:pt x="6776" y="1212"/>
                </a:lnTo>
                <a:lnTo>
                  <a:pt x="6776" y="1210"/>
                </a:lnTo>
                <a:lnTo>
                  <a:pt x="6772" y="1208"/>
                </a:lnTo>
                <a:lnTo>
                  <a:pt x="6768" y="1208"/>
                </a:lnTo>
                <a:lnTo>
                  <a:pt x="6764" y="1208"/>
                </a:lnTo>
                <a:close/>
                <a:moveTo>
                  <a:pt x="6900" y="1126"/>
                </a:moveTo>
                <a:lnTo>
                  <a:pt x="6900" y="1126"/>
                </a:lnTo>
                <a:lnTo>
                  <a:pt x="6900" y="1124"/>
                </a:lnTo>
                <a:lnTo>
                  <a:pt x="6896" y="1122"/>
                </a:lnTo>
                <a:lnTo>
                  <a:pt x="6894" y="1120"/>
                </a:lnTo>
                <a:lnTo>
                  <a:pt x="6890" y="1122"/>
                </a:lnTo>
                <a:lnTo>
                  <a:pt x="6890" y="1124"/>
                </a:lnTo>
                <a:lnTo>
                  <a:pt x="6894" y="1126"/>
                </a:lnTo>
                <a:lnTo>
                  <a:pt x="6898" y="1126"/>
                </a:lnTo>
                <a:lnTo>
                  <a:pt x="6900" y="1126"/>
                </a:lnTo>
                <a:close/>
                <a:moveTo>
                  <a:pt x="6680" y="1258"/>
                </a:moveTo>
                <a:lnTo>
                  <a:pt x="6680" y="1258"/>
                </a:lnTo>
                <a:lnTo>
                  <a:pt x="6680" y="1256"/>
                </a:lnTo>
                <a:lnTo>
                  <a:pt x="6678" y="1254"/>
                </a:lnTo>
                <a:lnTo>
                  <a:pt x="6676" y="1254"/>
                </a:lnTo>
                <a:lnTo>
                  <a:pt x="6674" y="1256"/>
                </a:lnTo>
                <a:lnTo>
                  <a:pt x="6674" y="1258"/>
                </a:lnTo>
                <a:lnTo>
                  <a:pt x="6676" y="1260"/>
                </a:lnTo>
                <a:lnTo>
                  <a:pt x="6678" y="1260"/>
                </a:lnTo>
                <a:lnTo>
                  <a:pt x="6680" y="1258"/>
                </a:lnTo>
                <a:close/>
                <a:moveTo>
                  <a:pt x="7072" y="1080"/>
                </a:moveTo>
                <a:lnTo>
                  <a:pt x="7072" y="1080"/>
                </a:lnTo>
                <a:lnTo>
                  <a:pt x="7068" y="1080"/>
                </a:lnTo>
                <a:lnTo>
                  <a:pt x="7066" y="1080"/>
                </a:lnTo>
                <a:lnTo>
                  <a:pt x="7064" y="1084"/>
                </a:lnTo>
                <a:lnTo>
                  <a:pt x="7064" y="1086"/>
                </a:lnTo>
                <a:lnTo>
                  <a:pt x="7068" y="1094"/>
                </a:lnTo>
                <a:lnTo>
                  <a:pt x="7070" y="1096"/>
                </a:lnTo>
                <a:lnTo>
                  <a:pt x="7072" y="1096"/>
                </a:lnTo>
                <a:lnTo>
                  <a:pt x="7078" y="1094"/>
                </a:lnTo>
                <a:lnTo>
                  <a:pt x="7080" y="1088"/>
                </a:lnTo>
                <a:lnTo>
                  <a:pt x="7080" y="1086"/>
                </a:lnTo>
                <a:lnTo>
                  <a:pt x="7080" y="1084"/>
                </a:lnTo>
                <a:lnTo>
                  <a:pt x="7078" y="1082"/>
                </a:lnTo>
                <a:lnTo>
                  <a:pt x="7072" y="1080"/>
                </a:lnTo>
                <a:close/>
                <a:moveTo>
                  <a:pt x="7054" y="1108"/>
                </a:moveTo>
                <a:lnTo>
                  <a:pt x="7054" y="1108"/>
                </a:lnTo>
                <a:lnTo>
                  <a:pt x="7062" y="1098"/>
                </a:lnTo>
                <a:lnTo>
                  <a:pt x="7064" y="1094"/>
                </a:lnTo>
                <a:lnTo>
                  <a:pt x="7064" y="1092"/>
                </a:lnTo>
                <a:lnTo>
                  <a:pt x="7060" y="1090"/>
                </a:lnTo>
                <a:lnTo>
                  <a:pt x="7056" y="1086"/>
                </a:lnTo>
                <a:lnTo>
                  <a:pt x="7056" y="1088"/>
                </a:lnTo>
                <a:lnTo>
                  <a:pt x="7054" y="1090"/>
                </a:lnTo>
                <a:lnTo>
                  <a:pt x="7048" y="1094"/>
                </a:lnTo>
                <a:lnTo>
                  <a:pt x="7038" y="1098"/>
                </a:lnTo>
                <a:lnTo>
                  <a:pt x="7034" y="1100"/>
                </a:lnTo>
                <a:lnTo>
                  <a:pt x="7034" y="1102"/>
                </a:lnTo>
                <a:lnTo>
                  <a:pt x="7034" y="1106"/>
                </a:lnTo>
                <a:lnTo>
                  <a:pt x="7040" y="1110"/>
                </a:lnTo>
                <a:lnTo>
                  <a:pt x="7048" y="1112"/>
                </a:lnTo>
                <a:lnTo>
                  <a:pt x="7050" y="1112"/>
                </a:lnTo>
                <a:lnTo>
                  <a:pt x="7054" y="1108"/>
                </a:lnTo>
                <a:close/>
                <a:moveTo>
                  <a:pt x="7036" y="1110"/>
                </a:moveTo>
                <a:lnTo>
                  <a:pt x="7036" y="1110"/>
                </a:lnTo>
                <a:lnTo>
                  <a:pt x="7032" y="1108"/>
                </a:lnTo>
                <a:lnTo>
                  <a:pt x="7028" y="1106"/>
                </a:lnTo>
                <a:lnTo>
                  <a:pt x="7022" y="1106"/>
                </a:lnTo>
                <a:lnTo>
                  <a:pt x="7014" y="1108"/>
                </a:lnTo>
                <a:lnTo>
                  <a:pt x="7012" y="1110"/>
                </a:lnTo>
                <a:lnTo>
                  <a:pt x="7014" y="1112"/>
                </a:lnTo>
                <a:lnTo>
                  <a:pt x="7024" y="1114"/>
                </a:lnTo>
                <a:lnTo>
                  <a:pt x="7034" y="1114"/>
                </a:lnTo>
                <a:lnTo>
                  <a:pt x="7036" y="1112"/>
                </a:lnTo>
                <a:lnTo>
                  <a:pt x="7036" y="1110"/>
                </a:lnTo>
                <a:close/>
                <a:moveTo>
                  <a:pt x="7010" y="1098"/>
                </a:moveTo>
                <a:lnTo>
                  <a:pt x="7010" y="1098"/>
                </a:lnTo>
                <a:lnTo>
                  <a:pt x="7014" y="1096"/>
                </a:lnTo>
                <a:lnTo>
                  <a:pt x="7018" y="1094"/>
                </a:lnTo>
                <a:lnTo>
                  <a:pt x="7022" y="1092"/>
                </a:lnTo>
                <a:lnTo>
                  <a:pt x="7026" y="1094"/>
                </a:lnTo>
                <a:lnTo>
                  <a:pt x="7030" y="1094"/>
                </a:lnTo>
                <a:lnTo>
                  <a:pt x="7034" y="1094"/>
                </a:lnTo>
                <a:lnTo>
                  <a:pt x="7048" y="1082"/>
                </a:lnTo>
                <a:lnTo>
                  <a:pt x="7056" y="1076"/>
                </a:lnTo>
                <a:lnTo>
                  <a:pt x="7056" y="1074"/>
                </a:lnTo>
                <a:lnTo>
                  <a:pt x="7052" y="1072"/>
                </a:lnTo>
                <a:lnTo>
                  <a:pt x="7046" y="1074"/>
                </a:lnTo>
                <a:lnTo>
                  <a:pt x="7042" y="1076"/>
                </a:lnTo>
                <a:lnTo>
                  <a:pt x="7042" y="1078"/>
                </a:lnTo>
                <a:lnTo>
                  <a:pt x="7040" y="1080"/>
                </a:lnTo>
                <a:lnTo>
                  <a:pt x="7034" y="1080"/>
                </a:lnTo>
                <a:lnTo>
                  <a:pt x="7032" y="1080"/>
                </a:lnTo>
                <a:lnTo>
                  <a:pt x="7030" y="1080"/>
                </a:lnTo>
                <a:lnTo>
                  <a:pt x="7028" y="1084"/>
                </a:lnTo>
                <a:lnTo>
                  <a:pt x="7026" y="1086"/>
                </a:lnTo>
                <a:lnTo>
                  <a:pt x="7024" y="1086"/>
                </a:lnTo>
                <a:lnTo>
                  <a:pt x="7022" y="1084"/>
                </a:lnTo>
                <a:lnTo>
                  <a:pt x="7018" y="1084"/>
                </a:lnTo>
                <a:lnTo>
                  <a:pt x="7002" y="1088"/>
                </a:lnTo>
                <a:lnTo>
                  <a:pt x="6998" y="1090"/>
                </a:lnTo>
                <a:lnTo>
                  <a:pt x="7002" y="1092"/>
                </a:lnTo>
                <a:lnTo>
                  <a:pt x="7006" y="1094"/>
                </a:lnTo>
                <a:lnTo>
                  <a:pt x="7004" y="1096"/>
                </a:lnTo>
                <a:lnTo>
                  <a:pt x="7004" y="1098"/>
                </a:lnTo>
                <a:lnTo>
                  <a:pt x="7010" y="1098"/>
                </a:lnTo>
                <a:close/>
                <a:moveTo>
                  <a:pt x="6948" y="1122"/>
                </a:moveTo>
                <a:lnTo>
                  <a:pt x="6948" y="1122"/>
                </a:lnTo>
                <a:lnTo>
                  <a:pt x="6948" y="1118"/>
                </a:lnTo>
                <a:lnTo>
                  <a:pt x="6946" y="1116"/>
                </a:lnTo>
                <a:lnTo>
                  <a:pt x="6942" y="1116"/>
                </a:lnTo>
                <a:lnTo>
                  <a:pt x="6936" y="1118"/>
                </a:lnTo>
                <a:lnTo>
                  <a:pt x="6932" y="1122"/>
                </a:lnTo>
                <a:lnTo>
                  <a:pt x="6932" y="1126"/>
                </a:lnTo>
                <a:lnTo>
                  <a:pt x="6934" y="1128"/>
                </a:lnTo>
                <a:lnTo>
                  <a:pt x="6940" y="1130"/>
                </a:lnTo>
                <a:lnTo>
                  <a:pt x="6944" y="1130"/>
                </a:lnTo>
                <a:lnTo>
                  <a:pt x="6946" y="1130"/>
                </a:lnTo>
                <a:lnTo>
                  <a:pt x="6948" y="1122"/>
                </a:lnTo>
                <a:close/>
                <a:moveTo>
                  <a:pt x="6920" y="1126"/>
                </a:moveTo>
                <a:lnTo>
                  <a:pt x="6920" y="1126"/>
                </a:lnTo>
                <a:lnTo>
                  <a:pt x="6922" y="1124"/>
                </a:lnTo>
                <a:lnTo>
                  <a:pt x="6922" y="1122"/>
                </a:lnTo>
                <a:lnTo>
                  <a:pt x="6912" y="1118"/>
                </a:lnTo>
                <a:lnTo>
                  <a:pt x="6908" y="1116"/>
                </a:lnTo>
                <a:lnTo>
                  <a:pt x="6904" y="1114"/>
                </a:lnTo>
                <a:lnTo>
                  <a:pt x="6900" y="1112"/>
                </a:lnTo>
                <a:lnTo>
                  <a:pt x="6900" y="1114"/>
                </a:lnTo>
                <a:lnTo>
                  <a:pt x="6900" y="1120"/>
                </a:lnTo>
                <a:lnTo>
                  <a:pt x="6906" y="1124"/>
                </a:lnTo>
                <a:lnTo>
                  <a:pt x="6912" y="1126"/>
                </a:lnTo>
                <a:lnTo>
                  <a:pt x="6920" y="1126"/>
                </a:lnTo>
                <a:close/>
                <a:moveTo>
                  <a:pt x="6898" y="1140"/>
                </a:moveTo>
                <a:lnTo>
                  <a:pt x="6898" y="1140"/>
                </a:lnTo>
                <a:lnTo>
                  <a:pt x="6904" y="1134"/>
                </a:lnTo>
                <a:lnTo>
                  <a:pt x="6902" y="1132"/>
                </a:lnTo>
                <a:lnTo>
                  <a:pt x="6900" y="1130"/>
                </a:lnTo>
                <a:lnTo>
                  <a:pt x="6896" y="1130"/>
                </a:lnTo>
                <a:lnTo>
                  <a:pt x="6892" y="1130"/>
                </a:lnTo>
                <a:lnTo>
                  <a:pt x="6890" y="1130"/>
                </a:lnTo>
                <a:lnTo>
                  <a:pt x="6886" y="1128"/>
                </a:lnTo>
                <a:lnTo>
                  <a:pt x="6884" y="1128"/>
                </a:lnTo>
                <a:lnTo>
                  <a:pt x="6882" y="1128"/>
                </a:lnTo>
                <a:lnTo>
                  <a:pt x="6880" y="1130"/>
                </a:lnTo>
                <a:lnTo>
                  <a:pt x="6876" y="1130"/>
                </a:lnTo>
                <a:lnTo>
                  <a:pt x="6874" y="1130"/>
                </a:lnTo>
                <a:lnTo>
                  <a:pt x="6872" y="1132"/>
                </a:lnTo>
                <a:lnTo>
                  <a:pt x="6872" y="1134"/>
                </a:lnTo>
                <a:lnTo>
                  <a:pt x="6868" y="1136"/>
                </a:lnTo>
                <a:lnTo>
                  <a:pt x="6866" y="1140"/>
                </a:lnTo>
                <a:lnTo>
                  <a:pt x="6870" y="1140"/>
                </a:lnTo>
                <a:lnTo>
                  <a:pt x="6874" y="1142"/>
                </a:lnTo>
                <a:lnTo>
                  <a:pt x="6880" y="1146"/>
                </a:lnTo>
                <a:lnTo>
                  <a:pt x="6884" y="1148"/>
                </a:lnTo>
                <a:lnTo>
                  <a:pt x="6888" y="1146"/>
                </a:lnTo>
                <a:lnTo>
                  <a:pt x="6898" y="1140"/>
                </a:lnTo>
                <a:close/>
                <a:moveTo>
                  <a:pt x="6854" y="1166"/>
                </a:moveTo>
                <a:lnTo>
                  <a:pt x="6854" y="1166"/>
                </a:lnTo>
                <a:lnTo>
                  <a:pt x="6860" y="1166"/>
                </a:lnTo>
                <a:lnTo>
                  <a:pt x="6864" y="1164"/>
                </a:lnTo>
                <a:lnTo>
                  <a:pt x="6866" y="1162"/>
                </a:lnTo>
                <a:lnTo>
                  <a:pt x="6868" y="1158"/>
                </a:lnTo>
                <a:lnTo>
                  <a:pt x="6874" y="1154"/>
                </a:lnTo>
                <a:lnTo>
                  <a:pt x="6876" y="1152"/>
                </a:lnTo>
                <a:lnTo>
                  <a:pt x="6876" y="1150"/>
                </a:lnTo>
                <a:lnTo>
                  <a:pt x="6876" y="1148"/>
                </a:lnTo>
                <a:lnTo>
                  <a:pt x="6872" y="1144"/>
                </a:lnTo>
                <a:lnTo>
                  <a:pt x="6866" y="1142"/>
                </a:lnTo>
                <a:lnTo>
                  <a:pt x="6864" y="1144"/>
                </a:lnTo>
                <a:lnTo>
                  <a:pt x="6864" y="1146"/>
                </a:lnTo>
                <a:lnTo>
                  <a:pt x="6862" y="1146"/>
                </a:lnTo>
                <a:lnTo>
                  <a:pt x="6858" y="1148"/>
                </a:lnTo>
                <a:lnTo>
                  <a:pt x="6856" y="1148"/>
                </a:lnTo>
                <a:lnTo>
                  <a:pt x="6856" y="1150"/>
                </a:lnTo>
                <a:lnTo>
                  <a:pt x="6854" y="1150"/>
                </a:lnTo>
                <a:lnTo>
                  <a:pt x="6852" y="1148"/>
                </a:lnTo>
                <a:lnTo>
                  <a:pt x="6848" y="1150"/>
                </a:lnTo>
                <a:lnTo>
                  <a:pt x="6846" y="1152"/>
                </a:lnTo>
                <a:lnTo>
                  <a:pt x="6846" y="1156"/>
                </a:lnTo>
                <a:lnTo>
                  <a:pt x="6844" y="1160"/>
                </a:lnTo>
                <a:lnTo>
                  <a:pt x="6840" y="1160"/>
                </a:lnTo>
                <a:lnTo>
                  <a:pt x="6838" y="1160"/>
                </a:lnTo>
                <a:lnTo>
                  <a:pt x="6836" y="1162"/>
                </a:lnTo>
                <a:lnTo>
                  <a:pt x="6836" y="1164"/>
                </a:lnTo>
                <a:lnTo>
                  <a:pt x="6838" y="1166"/>
                </a:lnTo>
                <a:lnTo>
                  <a:pt x="6854" y="1166"/>
                </a:lnTo>
                <a:close/>
                <a:moveTo>
                  <a:pt x="6834" y="1168"/>
                </a:moveTo>
                <a:lnTo>
                  <a:pt x="6834" y="1168"/>
                </a:lnTo>
                <a:lnTo>
                  <a:pt x="6832" y="1168"/>
                </a:lnTo>
                <a:lnTo>
                  <a:pt x="6832" y="1166"/>
                </a:lnTo>
                <a:lnTo>
                  <a:pt x="6830" y="1164"/>
                </a:lnTo>
                <a:lnTo>
                  <a:pt x="6828" y="1164"/>
                </a:lnTo>
                <a:lnTo>
                  <a:pt x="6826" y="1166"/>
                </a:lnTo>
                <a:lnTo>
                  <a:pt x="6824" y="1164"/>
                </a:lnTo>
                <a:lnTo>
                  <a:pt x="6822" y="1162"/>
                </a:lnTo>
                <a:lnTo>
                  <a:pt x="6822" y="1164"/>
                </a:lnTo>
                <a:lnTo>
                  <a:pt x="6820" y="1166"/>
                </a:lnTo>
                <a:lnTo>
                  <a:pt x="6818" y="1164"/>
                </a:lnTo>
                <a:lnTo>
                  <a:pt x="6814" y="1164"/>
                </a:lnTo>
                <a:lnTo>
                  <a:pt x="6814" y="1166"/>
                </a:lnTo>
                <a:lnTo>
                  <a:pt x="6814" y="1168"/>
                </a:lnTo>
                <a:lnTo>
                  <a:pt x="6812" y="1168"/>
                </a:lnTo>
                <a:lnTo>
                  <a:pt x="6810" y="1168"/>
                </a:lnTo>
                <a:lnTo>
                  <a:pt x="6804" y="1168"/>
                </a:lnTo>
                <a:lnTo>
                  <a:pt x="6804" y="1170"/>
                </a:lnTo>
                <a:lnTo>
                  <a:pt x="6806" y="1172"/>
                </a:lnTo>
                <a:lnTo>
                  <a:pt x="6808" y="1174"/>
                </a:lnTo>
                <a:lnTo>
                  <a:pt x="6808" y="1176"/>
                </a:lnTo>
                <a:lnTo>
                  <a:pt x="6804" y="1176"/>
                </a:lnTo>
                <a:lnTo>
                  <a:pt x="6798" y="1178"/>
                </a:lnTo>
                <a:lnTo>
                  <a:pt x="6794" y="1178"/>
                </a:lnTo>
                <a:lnTo>
                  <a:pt x="6792" y="1180"/>
                </a:lnTo>
                <a:lnTo>
                  <a:pt x="6794" y="1180"/>
                </a:lnTo>
                <a:lnTo>
                  <a:pt x="6796" y="1182"/>
                </a:lnTo>
                <a:lnTo>
                  <a:pt x="6794" y="1182"/>
                </a:lnTo>
                <a:lnTo>
                  <a:pt x="6792" y="1184"/>
                </a:lnTo>
                <a:lnTo>
                  <a:pt x="6792" y="1186"/>
                </a:lnTo>
                <a:lnTo>
                  <a:pt x="6794" y="1188"/>
                </a:lnTo>
                <a:lnTo>
                  <a:pt x="6792" y="1188"/>
                </a:lnTo>
                <a:lnTo>
                  <a:pt x="6792" y="1192"/>
                </a:lnTo>
                <a:lnTo>
                  <a:pt x="6792" y="1194"/>
                </a:lnTo>
                <a:lnTo>
                  <a:pt x="6790" y="1198"/>
                </a:lnTo>
                <a:lnTo>
                  <a:pt x="6788" y="1200"/>
                </a:lnTo>
                <a:lnTo>
                  <a:pt x="6792" y="1200"/>
                </a:lnTo>
                <a:lnTo>
                  <a:pt x="6798" y="1200"/>
                </a:lnTo>
                <a:lnTo>
                  <a:pt x="6798" y="1202"/>
                </a:lnTo>
                <a:lnTo>
                  <a:pt x="6798" y="1204"/>
                </a:lnTo>
                <a:lnTo>
                  <a:pt x="6800" y="1204"/>
                </a:lnTo>
                <a:lnTo>
                  <a:pt x="6804" y="1202"/>
                </a:lnTo>
                <a:lnTo>
                  <a:pt x="6808" y="1198"/>
                </a:lnTo>
                <a:lnTo>
                  <a:pt x="6810" y="1194"/>
                </a:lnTo>
                <a:lnTo>
                  <a:pt x="6814" y="1192"/>
                </a:lnTo>
                <a:lnTo>
                  <a:pt x="6816" y="1192"/>
                </a:lnTo>
                <a:lnTo>
                  <a:pt x="6816" y="1194"/>
                </a:lnTo>
                <a:lnTo>
                  <a:pt x="6818" y="1196"/>
                </a:lnTo>
                <a:lnTo>
                  <a:pt x="6826" y="1196"/>
                </a:lnTo>
                <a:lnTo>
                  <a:pt x="6832" y="1194"/>
                </a:lnTo>
                <a:lnTo>
                  <a:pt x="6832" y="1192"/>
                </a:lnTo>
                <a:lnTo>
                  <a:pt x="6830" y="1188"/>
                </a:lnTo>
                <a:lnTo>
                  <a:pt x="6830" y="1184"/>
                </a:lnTo>
                <a:lnTo>
                  <a:pt x="6832" y="1180"/>
                </a:lnTo>
                <a:lnTo>
                  <a:pt x="6834" y="1178"/>
                </a:lnTo>
                <a:lnTo>
                  <a:pt x="6834" y="1176"/>
                </a:lnTo>
                <a:lnTo>
                  <a:pt x="6836" y="1170"/>
                </a:lnTo>
                <a:lnTo>
                  <a:pt x="6836" y="1168"/>
                </a:lnTo>
                <a:lnTo>
                  <a:pt x="6834" y="1168"/>
                </a:lnTo>
                <a:close/>
                <a:moveTo>
                  <a:pt x="6690" y="1264"/>
                </a:moveTo>
                <a:lnTo>
                  <a:pt x="6690" y="1264"/>
                </a:lnTo>
                <a:lnTo>
                  <a:pt x="6700" y="1260"/>
                </a:lnTo>
                <a:lnTo>
                  <a:pt x="6712" y="1252"/>
                </a:lnTo>
                <a:lnTo>
                  <a:pt x="6716" y="1248"/>
                </a:lnTo>
                <a:lnTo>
                  <a:pt x="6710" y="1248"/>
                </a:lnTo>
                <a:lnTo>
                  <a:pt x="6702" y="1248"/>
                </a:lnTo>
                <a:lnTo>
                  <a:pt x="6692" y="1250"/>
                </a:lnTo>
                <a:lnTo>
                  <a:pt x="6690" y="1252"/>
                </a:lnTo>
                <a:lnTo>
                  <a:pt x="6690" y="1254"/>
                </a:lnTo>
                <a:lnTo>
                  <a:pt x="6686" y="1256"/>
                </a:lnTo>
                <a:lnTo>
                  <a:pt x="6684" y="1256"/>
                </a:lnTo>
                <a:lnTo>
                  <a:pt x="6684" y="1258"/>
                </a:lnTo>
                <a:lnTo>
                  <a:pt x="6684" y="1260"/>
                </a:lnTo>
                <a:lnTo>
                  <a:pt x="6682" y="1262"/>
                </a:lnTo>
                <a:lnTo>
                  <a:pt x="6680" y="1264"/>
                </a:lnTo>
                <a:lnTo>
                  <a:pt x="6680" y="1266"/>
                </a:lnTo>
                <a:lnTo>
                  <a:pt x="6684" y="1266"/>
                </a:lnTo>
                <a:lnTo>
                  <a:pt x="6690" y="1264"/>
                </a:lnTo>
                <a:close/>
                <a:moveTo>
                  <a:pt x="6712" y="1218"/>
                </a:moveTo>
                <a:lnTo>
                  <a:pt x="6712" y="1218"/>
                </a:lnTo>
                <a:lnTo>
                  <a:pt x="6708" y="1218"/>
                </a:lnTo>
                <a:lnTo>
                  <a:pt x="6706" y="1220"/>
                </a:lnTo>
                <a:lnTo>
                  <a:pt x="6706" y="1222"/>
                </a:lnTo>
                <a:lnTo>
                  <a:pt x="6704" y="1222"/>
                </a:lnTo>
                <a:lnTo>
                  <a:pt x="6700" y="1222"/>
                </a:lnTo>
                <a:lnTo>
                  <a:pt x="6698" y="1220"/>
                </a:lnTo>
                <a:lnTo>
                  <a:pt x="6698" y="1218"/>
                </a:lnTo>
                <a:lnTo>
                  <a:pt x="6696" y="1220"/>
                </a:lnTo>
                <a:lnTo>
                  <a:pt x="6694" y="1220"/>
                </a:lnTo>
                <a:lnTo>
                  <a:pt x="6692" y="1222"/>
                </a:lnTo>
                <a:lnTo>
                  <a:pt x="6690" y="1222"/>
                </a:lnTo>
                <a:lnTo>
                  <a:pt x="6690" y="1224"/>
                </a:lnTo>
                <a:lnTo>
                  <a:pt x="6688" y="1226"/>
                </a:lnTo>
                <a:lnTo>
                  <a:pt x="6686" y="1228"/>
                </a:lnTo>
                <a:lnTo>
                  <a:pt x="6686" y="1230"/>
                </a:lnTo>
                <a:lnTo>
                  <a:pt x="6688" y="1234"/>
                </a:lnTo>
                <a:lnTo>
                  <a:pt x="6694" y="1236"/>
                </a:lnTo>
                <a:lnTo>
                  <a:pt x="6696" y="1234"/>
                </a:lnTo>
                <a:lnTo>
                  <a:pt x="6700" y="1230"/>
                </a:lnTo>
                <a:lnTo>
                  <a:pt x="6710" y="1228"/>
                </a:lnTo>
                <a:lnTo>
                  <a:pt x="6716" y="1228"/>
                </a:lnTo>
                <a:lnTo>
                  <a:pt x="6710" y="1230"/>
                </a:lnTo>
                <a:lnTo>
                  <a:pt x="6704" y="1234"/>
                </a:lnTo>
                <a:lnTo>
                  <a:pt x="6704" y="1236"/>
                </a:lnTo>
                <a:lnTo>
                  <a:pt x="6714" y="1236"/>
                </a:lnTo>
                <a:lnTo>
                  <a:pt x="6724" y="1232"/>
                </a:lnTo>
                <a:lnTo>
                  <a:pt x="6726" y="1232"/>
                </a:lnTo>
                <a:lnTo>
                  <a:pt x="6726" y="1230"/>
                </a:lnTo>
                <a:lnTo>
                  <a:pt x="6726" y="1226"/>
                </a:lnTo>
                <a:lnTo>
                  <a:pt x="6724" y="1224"/>
                </a:lnTo>
                <a:lnTo>
                  <a:pt x="6724" y="1222"/>
                </a:lnTo>
                <a:lnTo>
                  <a:pt x="6726" y="1220"/>
                </a:lnTo>
                <a:lnTo>
                  <a:pt x="6726" y="1218"/>
                </a:lnTo>
                <a:lnTo>
                  <a:pt x="6724" y="1212"/>
                </a:lnTo>
                <a:lnTo>
                  <a:pt x="6718" y="1208"/>
                </a:lnTo>
                <a:lnTo>
                  <a:pt x="6716" y="1206"/>
                </a:lnTo>
                <a:lnTo>
                  <a:pt x="6714" y="1206"/>
                </a:lnTo>
                <a:lnTo>
                  <a:pt x="6712" y="1208"/>
                </a:lnTo>
                <a:lnTo>
                  <a:pt x="6712" y="1210"/>
                </a:lnTo>
                <a:lnTo>
                  <a:pt x="6714" y="1214"/>
                </a:lnTo>
                <a:lnTo>
                  <a:pt x="6716" y="1216"/>
                </a:lnTo>
                <a:lnTo>
                  <a:pt x="6712" y="1218"/>
                </a:lnTo>
                <a:close/>
                <a:moveTo>
                  <a:pt x="6740" y="1208"/>
                </a:moveTo>
                <a:lnTo>
                  <a:pt x="6740" y="1208"/>
                </a:lnTo>
                <a:lnTo>
                  <a:pt x="6744" y="1206"/>
                </a:lnTo>
                <a:lnTo>
                  <a:pt x="6746" y="1204"/>
                </a:lnTo>
                <a:lnTo>
                  <a:pt x="6752" y="1196"/>
                </a:lnTo>
                <a:lnTo>
                  <a:pt x="6756" y="1190"/>
                </a:lnTo>
                <a:lnTo>
                  <a:pt x="6758" y="1186"/>
                </a:lnTo>
                <a:lnTo>
                  <a:pt x="6756" y="1184"/>
                </a:lnTo>
                <a:lnTo>
                  <a:pt x="6750" y="1186"/>
                </a:lnTo>
                <a:lnTo>
                  <a:pt x="6740" y="1194"/>
                </a:lnTo>
                <a:lnTo>
                  <a:pt x="6734" y="1200"/>
                </a:lnTo>
                <a:lnTo>
                  <a:pt x="6730" y="1206"/>
                </a:lnTo>
                <a:lnTo>
                  <a:pt x="6728" y="1212"/>
                </a:lnTo>
                <a:lnTo>
                  <a:pt x="6728" y="1214"/>
                </a:lnTo>
                <a:lnTo>
                  <a:pt x="6730" y="1216"/>
                </a:lnTo>
                <a:lnTo>
                  <a:pt x="6732" y="1214"/>
                </a:lnTo>
                <a:lnTo>
                  <a:pt x="6734" y="1212"/>
                </a:lnTo>
                <a:lnTo>
                  <a:pt x="6736" y="1208"/>
                </a:lnTo>
                <a:lnTo>
                  <a:pt x="6740" y="1208"/>
                </a:lnTo>
                <a:close/>
                <a:moveTo>
                  <a:pt x="6766" y="1216"/>
                </a:moveTo>
                <a:lnTo>
                  <a:pt x="6766" y="1216"/>
                </a:lnTo>
                <a:lnTo>
                  <a:pt x="6762" y="1214"/>
                </a:lnTo>
                <a:lnTo>
                  <a:pt x="6758" y="1216"/>
                </a:lnTo>
                <a:lnTo>
                  <a:pt x="6756" y="1220"/>
                </a:lnTo>
                <a:lnTo>
                  <a:pt x="6756" y="1222"/>
                </a:lnTo>
                <a:lnTo>
                  <a:pt x="6756" y="1226"/>
                </a:lnTo>
                <a:lnTo>
                  <a:pt x="6750" y="1232"/>
                </a:lnTo>
                <a:lnTo>
                  <a:pt x="6746" y="1234"/>
                </a:lnTo>
                <a:lnTo>
                  <a:pt x="6748" y="1230"/>
                </a:lnTo>
                <a:lnTo>
                  <a:pt x="6750" y="1226"/>
                </a:lnTo>
                <a:lnTo>
                  <a:pt x="6746" y="1224"/>
                </a:lnTo>
                <a:lnTo>
                  <a:pt x="6744" y="1224"/>
                </a:lnTo>
                <a:lnTo>
                  <a:pt x="6746" y="1220"/>
                </a:lnTo>
                <a:lnTo>
                  <a:pt x="6750" y="1214"/>
                </a:lnTo>
                <a:lnTo>
                  <a:pt x="6750" y="1212"/>
                </a:lnTo>
                <a:lnTo>
                  <a:pt x="6748" y="1210"/>
                </a:lnTo>
                <a:lnTo>
                  <a:pt x="6742" y="1210"/>
                </a:lnTo>
                <a:lnTo>
                  <a:pt x="6738" y="1214"/>
                </a:lnTo>
                <a:lnTo>
                  <a:pt x="6734" y="1218"/>
                </a:lnTo>
                <a:lnTo>
                  <a:pt x="6730" y="1224"/>
                </a:lnTo>
                <a:lnTo>
                  <a:pt x="6730" y="1228"/>
                </a:lnTo>
                <a:lnTo>
                  <a:pt x="6732" y="1232"/>
                </a:lnTo>
                <a:lnTo>
                  <a:pt x="6730" y="1236"/>
                </a:lnTo>
                <a:lnTo>
                  <a:pt x="6726" y="1238"/>
                </a:lnTo>
                <a:lnTo>
                  <a:pt x="6722" y="1240"/>
                </a:lnTo>
                <a:lnTo>
                  <a:pt x="6720" y="1242"/>
                </a:lnTo>
                <a:lnTo>
                  <a:pt x="6720" y="1246"/>
                </a:lnTo>
                <a:lnTo>
                  <a:pt x="6716" y="1254"/>
                </a:lnTo>
                <a:lnTo>
                  <a:pt x="6714" y="1260"/>
                </a:lnTo>
                <a:lnTo>
                  <a:pt x="6718" y="1258"/>
                </a:lnTo>
                <a:lnTo>
                  <a:pt x="6726" y="1256"/>
                </a:lnTo>
                <a:lnTo>
                  <a:pt x="6728" y="1256"/>
                </a:lnTo>
                <a:lnTo>
                  <a:pt x="6732" y="1256"/>
                </a:lnTo>
                <a:lnTo>
                  <a:pt x="6734" y="1258"/>
                </a:lnTo>
                <a:lnTo>
                  <a:pt x="6736" y="1258"/>
                </a:lnTo>
                <a:lnTo>
                  <a:pt x="6738" y="1254"/>
                </a:lnTo>
                <a:lnTo>
                  <a:pt x="6742" y="1250"/>
                </a:lnTo>
                <a:lnTo>
                  <a:pt x="6744" y="1250"/>
                </a:lnTo>
                <a:lnTo>
                  <a:pt x="6746" y="1252"/>
                </a:lnTo>
                <a:lnTo>
                  <a:pt x="6748" y="1252"/>
                </a:lnTo>
                <a:lnTo>
                  <a:pt x="6752" y="1248"/>
                </a:lnTo>
                <a:lnTo>
                  <a:pt x="6754" y="1244"/>
                </a:lnTo>
                <a:lnTo>
                  <a:pt x="6756" y="1240"/>
                </a:lnTo>
                <a:lnTo>
                  <a:pt x="6760" y="1238"/>
                </a:lnTo>
                <a:lnTo>
                  <a:pt x="6768" y="1236"/>
                </a:lnTo>
                <a:lnTo>
                  <a:pt x="6772" y="1236"/>
                </a:lnTo>
                <a:lnTo>
                  <a:pt x="6774" y="1234"/>
                </a:lnTo>
                <a:lnTo>
                  <a:pt x="6774" y="1230"/>
                </a:lnTo>
                <a:lnTo>
                  <a:pt x="6774" y="1228"/>
                </a:lnTo>
                <a:lnTo>
                  <a:pt x="6770" y="1220"/>
                </a:lnTo>
                <a:lnTo>
                  <a:pt x="6766" y="1216"/>
                </a:lnTo>
                <a:close/>
                <a:moveTo>
                  <a:pt x="6654" y="1274"/>
                </a:moveTo>
                <a:lnTo>
                  <a:pt x="6654" y="1274"/>
                </a:lnTo>
                <a:lnTo>
                  <a:pt x="6656" y="1272"/>
                </a:lnTo>
                <a:lnTo>
                  <a:pt x="6658" y="1272"/>
                </a:lnTo>
                <a:lnTo>
                  <a:pt x="6660" y="1272"/>
                </a:lnTo>
                <a:lnTo>
                  <a:pt x="6664" y="1272"/>
                </a:lnTo>
                <a:lnTo>
                  <a:pt x="6666" y="1270"/>
                </a:lnTo>
                <a:lnTo>
                  <a:pt x="6668" y="1266"/>
                </a:lnTo>
                <a:lnTo>
                  <a:pt x="6672" y="1264"/>
                </a:lnTo>
                <a:lnTo>
                  <a:pt x="6676" y="1262"/>
                </a:lnTo>
                <a:lnTo>
                  <a:pt x="6674" y="1262"/>
                </a:lnTo>
                <a:lnTo>
                  <a:pt x="6664" y="1260"/>
                </a:lnTo>
                <a:lnTo>
                  <a:pt x="6660" y="1258"/>
                </a:lnTo>
                <a:lnTo>
                  <a:pt x="6656" y="1258"/>
                </a:lnTo>
                <a:lnTo>
                  <a:pt x="6654" y="1262"/>
                </a:lnTo>
                <a:lnTo>
                  <a:pt x="6650" y="1266"/>
                </a:lnTo>
                <a:lnTo>
                  <a:pt x="6652" y="1268"/>
                </a:lnTo>
                <a:lnTo>
                  <a:pt x="6650" y="1272"/>
                </a:lnTo>
                <a:lnTo>
                  <a:pt x="6650" y="1274"/>
                </a:lnTo>
                <a:lnTo>
                  <a:pt x="6652" y="1276"/>
                </a:lnTo>
                <a:lnTo>
                  <a:pt x="6654" y="1274"/>
                </a:lnTo>
                <a:close/>
                <a:moveTo>
                  <a:pt x="6642" y="1270"/>
                </a:moveTo>
                <a:lnTo>
                  <a:pt x="6642" y="1270"/>
                </a:lnTo>
                <a:lnTo>
                  <a:pt x="6642" y="1272"/>
                </a:lnTo>
                <a:lnTo>
                  <a:pt x="6640" y="1274"/>
                </a:lnTo>
                <a:lnTo>
                  <a:pt x="6638" y="1274"/>
                </a:lnTo>
                <a:lnTo>
                  <a:pt x="6638" y="1278"/>
                </a:lnTo>
                <a:lnTo>
                  <a:pt x="6640" y="1280"/>
                </a:lnTo>
                <a:lnTo>
                  <a:pt x="6642" y="1280"/>
                </a:lnTo>
                <a:lnTo>
                  <a:pt x="6646" y="1274"/>
                </a:lnTo>
                <a:lnTo>
                  <a:pt x="6648" y="1270"/>
                </a:lnTo>
                <a:lnTo>
                  <a:pt x="6646" y="1268"/>
                </a:lnTo>
                <a:lnTo>
                  <a:pt x="6644" y="1268"/>
                </a:lnTo>
                <a:lnTo>
                  <a:pt x="6642" y="1270"/>
                </a:lnTo>
                <a:close/>
                <a:moveTo>
                  <a:pt x="6634" y="1276"/>
                </a:moveTo>
                <a:lnTo>
                  <a:pt x="6634" y="1276"/>
                </a:lnTo>
                <a:lnTo>
                  <a:pt x="6634" y="1272"/>
                </a:lnTo>
                <a:lnTo>
                  <a:pt x="6632" y="1272"/>
                </a:lnTo>
                <a:lnTo>
                  <a:pt x="6626" y="1282"/>
                </a:lnTo>
                <a:lnTo>
                  <a:pt x="6624" y="1290"/>
                </a:lnTo>
                <a:lnTo>
                  <a:pt x="6630" y="1288"/>
                </a:lnTo>
                <a:lnTo>
                  <a:pt x="6634" y="1284"/>
                </a:lnTo>
                <a:lnTo>
                  <a:pt x="6634" y="1282"/>
                </a:lnTo>
                <a:lnTo>
                  <a:pt x="6634" y="1276"/>
                </a:lnTo>
                <a:close/>
                <a:moveTo>
                  <a:pt x="6742" y="1278"/>
                </a:moveTo>
                <a:lnTo>
                  <a:pt x="6742" y="1278"/>
                </a:lnTo>
                <a:lnTo>
                  <a:pt x="6736" y="1278"/>
                </a:lnTo>
                <a:lnTo>
                  <a:pt x="6732" y="1278"/>
                </a:lnTo>
                <a:lnTo>
                  <a:pt x="6730" y="1280"/>
                </a:lnTo>
                <a:lnTo>
                  <a:pt x="6732" y="1282"/>
                </a:lnTo>
                <a:lnTo>
                  <a:pt x="6738" y="1280"/>
                </a:lnTo>
                <a:lnTo>
                  <a:pt x="6742" y="1280"/>
                </a:lnTo>
                <a:lnTo>
                  <a:pt x="6742" y="1278"/>
                </a:lnTo>
                <a:close/>
                <a:moveTo>
                  <a:pt x="6610" y="1406"/>
                </a:moveTo>
                <a:lnTo>
                  <a:pt x="6610" y="1406"/>
                </a:lnTo>
                <a:lnTo>
                  <a:pt x="6608" y="1410"/>
                </a:lnTo>
                <a:lnTo>
                  <a:pt x="6606" y="1414"/>
                </a:lnTo>
                <a:lnTo>
                  <a:pt x="6604" y="1416"/>
                </a:lnTo>
                <a:lnTo>
                  <a:pt x="6606" y="1416"/>
                </a:lnTo>
                <a:lnTo>
                  <a:pt x="6612" y="1414"/>
                </a:lnTo>
                <a:lnTo>
                  <a:pt x="6614" y="1412"/>
                </a:lnTo>
                <a:lnTo>
                  <a:pt x="6616" y="1408"/>
                </a:lnTo>
                <a:lnTo>
                  <a:pt x="6616" y="1404"/>
                </a:lnTo>
                <a:lnTo>
                  <a:pt x="6614" y="1404"/>
                </a:lnTo>
                <a:lnTo>
                  <a:pt x="6610" y="1404"/>
                </a:lnTo>
                <a:lnTo>
                  <a:pt x="6610" y="1406"/>
                </a:lnTo>
                <a:close/>
                <a:moveTo>
                  <a:pt x="6608" y="1424"/>
                </a:moveTo>
                <a:lnTo>
                  <a:pt x="6608" y="1424"/>
                </a:lnTo>
                <a:lnTo>
                  <a:pt x="6608" y="1426"/>
                </a:lnTo>
                <a:lnTo>
                  <a:pt x="6610" y="1426"/>
                </a:lnTo>
                <a:lnTo>
                  <a:pt x="6618" y="1422"/>
                </a:lnTo>
                <a:lnTo>
                  <a:pt x="6624" y="1418"/>
                </a:lnTo>
                <a:lnTo>
                  <a:pt x="6620" y="1418"/>
                </a:lnTo>
                <a:lnTo>
                  <a:pt x="6612" y="1418"/>
                </a:lnTo>
                <a:lnTo>
                  <a:pt x="6610" y="1420"/>
                </a:lnTo>
                <a:lnTo>
                  <a:pt x="6608" y="1424"/>
                </a:lnTo>
                <a:close/>
                <a:moveTo>
                  <a:pt x="6606" y="1454"/>
                </a:moveTo>
                <a:lnTo>
                  <a:pt x="6606" y="1454"/>
                </a:lnTo>
                <a:lnTo>
                  <a:pt x="6602" y="1450"/>
                </a:lnTo>
                <a:lnTo>
                  <a:pt x="6600" y="1450"/>
                </a:lnTo>
                <a:lnTo>
                  <a:pt x="6600" y="1454"/>
                </a:lnTo>
                <a:lnTo>
                  <a:pt x="6600" y="1456"/>
                </a:lnTo>
                <a:lnTo>
                  <a:pt x="6598" y="1458"/>
                </a:lnTo>
                <a:lnTo>
                  <a:pt x="6596" y="1460"/>
                </a:lnTo>
                <a:lnTo>
                  <a:pt x="6596" y="1462"/>
                </a:lnTo>
                <a:lnTo>
                  <a:pt x="6594" y="1466"/>
                </a:lnTo>
                <a:lnTo>
                  <a:pt x="6592" y="1470"/>
                </a:lnTo>
                <a:lnTo>
                  <a:pt x="6592" y="1472"/>
                </a:lnTo>
                <a:lnTo>
                  <a:pt x="6594" y="1472"/>
                </a:lnTo>
                <a:lnTo>
                  <a:pt x="6598" y="1470"/>
                </a:lnTo>
                <a:lnTo>
                  <a:pt x="6598" y="1468"/>
                </a:lnTo>
                <a:lnTo>
                  <a:pt x="6600" y="1464"/>
                </a:lnTo>
                <a:lnTo>
                  <a:pt x="6602" y="1462"/>
                </a:lnTo>
                <a:lnTo>
                  <a:pt x="6608" y="1460"/>
                </a:lnTo>
                <a:lnTo>
                  <a:pt x="6608" y="1458"/>
                </a:lnTo>
                <a:lnTo>
                  <a:pt x="6606" y="1454"/>
                </a:lnTo>
                <a:close/>
                <a:moveTo>
                  <a:pt x="6590" y="1440"/>
                </a:moveTo>
                <a:lnTo>
                  <a:pt x="6590" y="1440"/>
                </a:lnTo>
                <a:lnTo>
                  <a:pt x="6588" y="1438"/>
                </a:lnTo>
                <a:lnTo>
                  <a:pt x="6584" y="1438"/>
                </a:lnTo>
                <a:lnTo>
                  <a:pt x="6580" y="1440"/>
                </a:lnTo>
                <a:lnTo>
                  <a:pt x="6580" y="1444"/>
                </a:lnTo>
                <a:lnTo>
                  <a:pt x="6582" y="1446"/>
                </a:lnTo>
                <a:lnTo>
                  <a:pt x="6586" y="1444"/>
                </a:lnTo>
                <a:lnTo>
                  <a:pt x="6590" y="1442"/>
                </a:lnTo>
                <a:lnTo>
                  <a:pt x="6590" y="1440"/>
                </a:lnTo>
                <a:close/>
                <a:moveTo>
                  <a:pt x="6602" y="1480"/>
                </a:moveTo>
                <a:lnTo>
                  <a:pt x="6602" y="1480"/>
                </a:lnTo>
                <a:lnTo>
                  <a:pt x="6604" y="1476"/>
                </a:lnTo>
                <a:lnTo>
                  <a:pt x="6602" y="1474"/>
                </a:lnTo>
                <a:lnTo>
                  <a:pt x="6598" y="1474"/>
                </a:lnTo>
                <a:lnTo>
                  <a:pt x="6596" y="1474"/>
                </a:lnTo>
                <a:lnTo>
                  <a:pt x="6594" y="1476"/>
                </a:lnTo>
                <a:lnTo>
                  <a:pt x="6590" y="1480"/>
                </a:lnTo>
                <a:lnTo>
                  <a:pt x="6592" y="1482"/>
                </a:lnTo>
                <a:lnTo>
                  <a:pt x="6596" y="1480"/>
                </a:lnTo>
                <a:lnTo>
                  <a:pt x="6602" y="1480"/>
                </a:lnTo>
                <a:close/>
                <a:moveTo>
                  <a:pt x="6572" y="1482"/>
                </a:moveTo>
                <a:lnTo>
                  <a:pt x="6572" y="1482"/>
                </a:lnTo>
                <a:lnTo>
                  <a:pt x="6574" y="1484"/>
                </a:lnTo>
                <a:lnTo>
                  <a:pt x="6582" y="1480"/>
                </a:lnTo>
                <a:lnTo>
                  <a:pt x="6584" y="1480"/>
                </a:lnTo>
                <a:lnTo>
                  <a:pt x="6582" y="1478"/>
                </a:lnTo>
                <a:lnTo>
                  <a:pt x="6576" y="1478"/>
                </a:lnTo>
                <a:lnTo>
                  <a:pt x="6572" y="1482"/>
                </a:lnTo>
                <a:close/>
                <a:moveTo>
                  <a:pt x="6564" y="1522"/>
                </a:moveTo>
                <a:lnTo>
                  <a:pt x="6564" y="1522"/>
                </a:lnTo>
                <a:lnTo>
                  <a:pt x="6566" y="1522"/>
                </a:lnTo>
                <a:lnTo>
                  <a:pt x="6568" y="1520"/>
                </a:lnTo>
                <a:lnTo>
                  <a:pt x="6566" y="1518"/>
                </a:lnTo>
                <a:lnTo>
                  <a:pt x="6564" y="1518"/>
                </a:lnTo>
                <a:lnTo>
                  <a:pt x="6562" y="1516"/>
                </a:lnTo>
                <a:lnTo>
                  <a:pt x="6560" y="1514"/>
                </a:lnTo>
                <a:lnTo>
                  <a:pt x="6558" y="1514"/>
                </a:lnTo>
                <a:lnTo>
                  <a:pt x="6556" y="1514"/>
                </a:lnTo>
                <a:lnTo>
                  <a:pt x="6556" y="1516"/>
                </a:lnTo>
                <a:lnTo>
                  <a:pt x="6556" y="1520"/>
                </a:lnTo>
                <a:lnTo>
                  <a:pt x="6560" y="1520"/>
                </a:lnTo>
                <a:lnTo>
                  <a:pt x="6564" y="1522"/>
                </a:lnTo>
                <a:close/>
                <a:moveTo>
                  <a:pt x="6564" y="1514"/>
                </a:moveTo>
                <a:lnTo>
                  <a:pt x="6564" y="1514"/>
                </a:lnTo>
                <a:lnTo>
                  <a:pt x="6566" y="1512"/>
                </a:lnTo>
                <a:lnTo>
                  <a:pt x="6564" y="1510"/>
                </a:lnTo>
                <a:lnTo>
                  <a:pt x="6560" y="1508"/>
                </a:lnTo>
                <a:lnTo>
                  <a:pt x="6558" y="1508"/>
                </a:lnTo>
                <a:lnTo>
                  <a:pt x="6560" y="1510"/>
                </a:lnTo>
                <a:lnTo>
                  <a:pt x="6562" y="1512"/>
                </a:lnTo>
                <a:lnTo>
                  <a:pt x="6564" y="1514"/>
                </a:lnTo>
                <a:close/>
                <a:moveTo>
                  <a:pt x="6550" y="1510"/>
                </a:moveTo>
                <a:lnTo>
                  <a:pt x="6550" y="1510"/>
                </a:lnTo>
                <a:lnTo>
                  <a:pt x="6550" y="1512"/>
                </a:lnTo>
                <a:lnTo>
                  <a:pt x="6552" y="1512"/>
                </a:lnTo>
                <a:lnTo>
                  <a:pt x="6556" y="1512"/>
                </a:lnTo>
                <a:lnTo>
                  <a:pt x="6556" y="1510"/>
                </a:lnTo>
                <a:lnTo>
                  <a:pt x="6554" y="1508"/>
                </a:lnTo>
                <a:lnTo>
                  <a:pt x="6552" y="1508"/>
                </a:lnTo>
                <a:lnTo>
                  <a:pt x="6550" y="1510"/>
                </a:lnTo>
                <a:close/>
                <a:moveTo>
                  <a:pt x="6620" y="1402"/>
                </a:moveTo>
                <a:lnTo>
                  <a:pt x="6620" y="1402"/>
                </a:lnTo>
                <a:lnTo>
                  <a:pt x="6622" y="1404"/>
                </a:lnTo>
                <a:lnTo>
                  <a:pt x="6626" y="1402"/>
                </a:lnTo>
                <a:lnTo>
                  <a:pt x="6626" y="1400"/>
                </a:lnTo>
                <a:lnTo>
                  <a:pt x="6626" y="1398"/>
                </a:lnTo>
                <a:lnTo>
                  <a:pt x="6624" y="1398"/>
                </a:lnTo>
                <a:lnTo>
                  <a:pt x="6620" y="1398"/>
                </a:lnTo>
                <a:lnTo>
                  <a:pt x="6620" y="1400"/>
                </a:lnTo>
                <a:lnTo>
                  <a:pt x="6620" y="1402"/>
                </a:lnTo>
                <a:close/>
                <a:moveTo>
                  <a:pt x="6436" y="1594"/>
                </a:moveTo>
                <a:lnTo>
                  <a:pt x="6436" y="1594"/>
                </a:lnTo>
                <a:lnTo>
                  <a:pt x="6434" y="1592"/>
                </a:lnTo>
                <a:lnTo>
                  <a:pt x="6428" y="1592"/>
                </a:lnTo>
                <a:lnTo>
                  <a:pt x="6422" y="1594"/>
                </a:lnTo>
                <a:lnTo>
                  <a:pt x="6420" y="1594"/>
                </a:lnTo>
                <a:lnTo>
                  <a:pt x="6420" y="1596"/>
                </a:lnTo>
                <a:lnTo>
                  <a:pt x="6426" y="1598"/>
                </a:lnTo>
                <a:lnTo>
                  <a:pt x="6432" y="1598"/>
                </a:lnTo>
                <a:lnTo>
                  <a:pt x="6436" y="1596"/>
                </a:lnTo>
                <a:lnTo>
                  <a:pt x="6436" y="1594"/>
                </a:lnTo>
                <a:close/>
                <a:moveTo>
                  <a:pt x="6460" y="1576"/>
                </a:moveTo>
                <a:lnTo>
                  <a:pt x="6460" y="1576"/>
                </a:lnTo>
                <a:lnTo>
                  <a:pt x="6464" y="1574"/>
                </a:lnTo>
                <a:lnTo>
                  <a:pt x="6464" y="1570"/>
                </a:lnTo>
                <a:lnTo>
                  <a:pt x="6462" y="1568"/>
                </a:lnTo>
                <a:lnTo>
                  <a:pt x="6460" y="1568"/>
                </a:lnTo>
                <a:lnTo>
                  <a:pt x="6456" y="1572"/>
                </a:lnTo>
                <a:lnTo>
                  <a:pt x="6450" y="1572"/>
                </a:lnTo>
                <a:lnTo>
                  <a:pt x="6444" y="1574"/>
                </a:lnTo>
                <a:lnTo>
                  <a:pt x="6442" y="1576"/>
                </a:lnTo>
                <a:lnTo>
                  <a:pt x="6442" y="1578"/>
                </a:lnTo>
                <a:lnTo>
                  <a:pt x="6448" y="1578"/>
                </a:lnTo>
                <a:lnTo>
                  <a:pt x="6460" y="1576"/>
                </a:lnTo>
                <a:close/>
                <a:moveTo>
                  <a:pt x="6456" y="1592"/>
                </a:moveTo>
                <a:lnTo>
                  <a:pt x="6456" y="1592"/>
                </a:lnTo>
                <a:lnTo>
                  <a:pt x="6468" y="1588"/>
                </a:lnTo>
                <a:lnTo>
                  <a:pt x="6474" y="1586"/>
                </a:lnTo>
                <a:lnTo>
                  <a:pt x="6476" y="1586"/>
                </a:lnTo>
                <a:lnTo>
                  <a:pt x="6476" y="1582"/>
                </a:lnTo>
                <a:lnTo>
                  <a:pt x="6472" y="1582"/>
                </a:lnTo>
                <a:lnTo>
                  <a:pt x="6470" y="1582"/>
                </a:lnTo>
                <a:lnTo>
                  <a:pt x="6470" y="1580"/>
                </a:lnTo>
                <a:lnTo>
                  <a:pt x="6470" y="1578"/>
                </a:lnTo>
                <a:lnTo>
                  <a:pt x="6468" y="1578"/>
                </a:lnTo>
                <a:lnTo>
                  <a:pt x="6464" y="1580"/>
                </a:lnTo>
                <a:lnTo>
                  <a:pt x="6452" y="1584"/>
                </a:lnTo>
                <a:lnTo>
                  <a:pt x="6444" y="1586"/>
                </a:lnTo>
                <a:lnTo>
                  <a:pt x="6442" y="1588"/>
                </a:lnTo>
                <a:lnTo>
                  <a:pt x="6442" y="1592"/>
                </a:lnTo>
                <a:lnTo>
                  <a:pt x="6446" y="1594"/>
                </a:lnTo>
                <a:lnTo>
                  <a:pt x="6456" y="1592"/>
                </a:lnTo>
                <a:close/>
                <a:moveTo>
                  <a:pt x="6428" y="1610"/>
                </a:moveTo>
                <a:lnTo>
                  <a:pt x="6428" y="1610"/>
                </a:lnTo>
                <a:lnTo>
                  <a:pt x="6430" y="1612"/>
                </a:lnTo>
                <a:lnTo>
                  <a:pt x="6432" y="1612"/>
                </a:lnTo>
                <a:lnTo>
                  <a:pt x="6436" y="1612"/>
                </a:lnTo>
                <a:lnTo>
                  <a:pt x="6436" y="1608"/>
                </a:lnTo>
                <a:lnTo>
                  <a:pt x="6434" y="1606"/>
                </a:lnTo>
                <a:lnTo>
                  <a:pt x="6430" y="1606"/>
                </a:lnTo>
                <a:lnTo>
                  <a:pt x="6428" y="1608"/>
                </a:lnTo>
                <a:lnTo>
                  <a:pt x="6428" y="1610"/>
                </a:lnTo>
                <a:close/>
                <a:moveTo>
                  <a:pt x="6418" y="1622"/>
                </a:moveTo>
                <a:lnTo>
                  <a:pt x="6418" y="1622"/>
                </a:lnTo>
                <a:lnTo>
                  <a:pt x="6418" y="1620"/>
                </a:lnTo>
                <a:lnTo>
                  <a:pt x="6418" y="1618"/>
                </a:lnTo>
                <a:lnTo>
                  <a:pt x="6414" y="1616"/>
                </a:lnTo>
                <a:lnTo>
                  <a:pt x="6412" y="1618"/>
                </a:lnTo>
                <a:lnTo>
                  <a:pt x="6410" y="1618"/>
                </a:lnTo>
                <a:lnTo>
                  <a:pt x="6408" y="1618"/>
                </a:lnTo>
                <a:lnTo>
                  <a:pt x="6406" y="1618"/>
                </a:lnTo>
                <a:lnTo>
                  <a:pt x="6404" y="1620"/>
                </a:lnTo>
                <a:lnTo>
                  <a:pt x="6404" y="1622"/>
                </a:lnTo>
                <a:lnTo>
                  <a:pt x="6408" y="1622"/>
                </a:lnTo>
                <a:lnTo>
                  <a:pt x="6418" y="1622"/>
                </a:lnTo>
                <a:close/>
                <a:moveTo>
                  <a:pt x="6384" y="1640"/>
                </a:moveTo>
                <a:lnTo>
                  <a:pt x="6384" y="1640"/>
                </a:lnTo>
                <a:lnTo>
                  <a:pt x="6382" y="1638"/>
                </a:lnTo>
                <a:lnTo>
                  <a:pt x="6378" y="1638"/>
                </a:lnTo>
                <a:lnTo>
                  <a:pt x="6374" y="1640"/>
                </a:lnTo>
                <a:lnTo>
                  <a:pt x="6374" y="1644"/>
                </a:lnTo>
                <a:lnTo>
                  <a:pt x="6376" y="1644"/>
                </a:lnTo>
                <a:lnTo>
                  <a:pt x="6380" y="1644"/>
                </a:lnTo>
                <a:lnTo>
                  <a:pt x="6384" y="1644"/>
                </a:lnTo>
                <a:lnTo>
                  <a:pt x="6386" y="1642"/>
                </a:lnTo>
                <a:lnTo>
                  <a:pt x="6384" y="1640"/>
                </a:lnTo>
                <a:close/>
                <a:moveTo>
                  <a:pt x="6346" y="1662"/>
                </a:moveTo>
                <a:lnTo>
                  <a:pt x="6346" y="1662"/>
                </a:lnTo>
                <a:lnTo>
                  <a:pt x="6344" y="1662"/>
                </a:lnTo>
                <a:lnTo>
                  <a:pt x="6342" y="1664"/>
                </a:lnTo>
                <a:lnTo>
                  <a:pt x="6340" y="1668"/>
                </a:lnTo>
                <a:lnTo>
                  <a:pt x="6340" y="1672"/>
                </a:lnTo>
                <a:lnTo>
                  <a:pt x="6344" y="1672"/>
                </a:lnTo>
                <a:lnTo>
                  <a:pt x="6348" y="1668"/>
                </a:lnTo>
                <a:lnTo>
                  <a:pt x="6350" y="1664"/>
                </a:lnTo>
                <a:lnTo>
                  <a:pt x="6348" y="1662"/>
                </a:lnTo>
                <a:lnTo>
                  <a:pt x="6346" y="1662"/>
                </a:lnTo>
                <a:close/>
                <a:moveTo>
                  <a:pt x="6336" y="1670"/>
                </a:moveTo>
                <a:lnTo>
                  <a:pt x="6336" y="1670"/>
                </a:lnTo>
                <a:lnTo>
                  <a:pt x="6332" y="1668"/>
                </a:lnTo>
                <a:lnTo>
                  <a:pt x="6330" y="1670"/>
                </a:lnTo>
                <a:lnTo>
                  <a:pt x="6328" y="1672"/>
                </a:lnTo>
                <a:lnTo>
                  <a:pt x="6330" y="1674"/>
                </a:lnTo>
                <a:lnTo>
                  <a:pt x="6332" y="1674"/>
                </a:lnTo>
                <a:lnTo>
                  <a:pt x="6336" y="1672"/>
                </a:lnTo>
                <a:lnTo>
                  <a:pt x="6336" y="1670"/>
                </a:lnTo>
                <a:close/>
                <a:moveTo>
                  <a:pt x="6302" y="1700"/>
                </a:moveTo>
                <a:lnTo>
                  <a:pt x="6302" y="1700"/>
                </a:lnTo>
                <a:lnTo>
                  <a:pt x="6306" y="1702"/>
                </a:lnTo>
                <a:lnTo>
                  <a:pt x="6310" y="1700"/>
                </a:lnTo>
                <a:lnTo>
                  <a:pt x="6312" y="1698"/>
                </a:lnTo>
                <a:lnTo>
                  <a:pt x="6312" y="1696"/>
                </a:lnTo>
                <a:lnTo>
                  <a:pt x="6308" y="1696"/>
                </a:lnTo>
                <a:lnTo>
                  <a:pt x="6302" y="1696"/>
                </a:lnTo>
                <a:lnTo>
                  <a:pt x="6300" y="1698"/>
                </a:lnTo>
                <a:lnTo>
                  <a:pt x="6302" y="1700"/>
                </a:lnTo>
                <a:close/>
                <a:moveTo>
                  <a:pt x="6302" y="1750"/>
                </a:moveTo>
                <a:lnTo>
                  <a:pt x="6302" y="1750"/>
                </a:lnTo>
                <a:lnTo>
                  <a:pt x="6306" y="1750"/>
                </a:lnTo>
                <a:lnTo>
                  <a:pt x="6306" y="1748"/>
                </a:lnTo>
                <a:lnTo>
                  <a:pt x="6306" y="1744"/>
                </a:lnTo>
                <a:lnTo>
                  <a:pt x="6304" y="1744"/>
                </a:lnTo>
                <a:lnTo>
                  <a:pt x="6300" y="1746"/>
                </a:lnTo>
                <a:lnTo>
                  <a:pt x="6300" y="1748"/>
                </a:lnTo>
                <a:lnTo>
                  <a:pt x="6302" y="1750"/>
                </a:lnTo>
                <a:close/>
                <a:moveTo>
                  <a:pt x="6330" y="1826"/>
                </a:moveTo>
                <a:lnTo>
                  <a:pt x="6330" y="1826"/>
                </a:lnTo>
                <a:lnTo>
                  <a:pt x="6332" y="1826"/>
                </a:lnTo>
                <a:lnTo>
                  <a:pt x="6334" y="1818"/>
                </a:lnTo>
                <a:lnTo>
                  <a:pt x="6334" y="1816"/>
                </a:lnTo>
                <a:lnTo>
                  <a:pt x="6334" y="1814"/>
                </a:lnTo>
                <a:lnTo>
                  <a:pt x="6330" y="1814"/>
                </a:lnTo>
                <a:lnTo>
                  <a:pt x="6324" y="1818"/>
                </a:lnTo>
                <a:lnTo>
                  <a:pt x="6320" y="1822"/>
                </a:lnTo>
                <a:lnTo>
                  <a:pt x="6318" y="1826"/>
                </a:lnTo>
                <a:lnTo>
                  <a:pt x="6320" y="1830"/>
                </a:lnTo>
                <a:lnTo>
                  <a:pt x="6322" y="1834"/>
                </a:lnTo>
                <a:lnTo>
                  <a:pt x="6328" y="1834"/>
                </a:lnTo>
                <a:lnTo>
                  <a:pt x="6328" y="1832"/>
                </a:lnTo>
                <a:lnTo>
                  <a:pt x="6326" y="1826"/>
                </a:lnTo>
                <a:lnTo>
                  <a:pt x="6324" y="1824"/>
                </a:lnTo>
                <a:lnTo>
                  <a:pt x="6326" y="1822"/>
                </a:lnTo>
                <a:lnTo>
                  <a:pt x="6330" y="1826"/>
                </a:lnTo>
                <a:close/>
                <a:moveTo>
                  <a:pt x="6316" y="1876"/>
                </a:moveTo>
                <a:lnTo>
                  <a:pt x="6316" y="1876"/>
                </a:lnTo>
                <a:lnTo>
                  <a:pt x="6318" y="1874"/>
                </a:lnTo>
                <a:lnTo>
                  <a:pt x="6318" y="1872"/>
                </a:lnTo>
                <a:lnTo>
                  <a:pt x="6318" y="1864"/>
                </a:lnTo>
                <a:lnTo>
                  <a:pt x="6316" y="1860"/>
                </a:lnTo>
                <a:lnTo>
                  <a:pt x="6314" y="1860"/>
                </a:lnTo>
                <a:lnTo>
                  <a:pt x="6314" y="1862"/>
                </a:lnTo>
                <a:lnTo>
                  <a:pt x="6314" y="1872"/>
                </a:lnTo>
                <a:lnTo>
                  <a:pt x="6314" y="1874"/>
                </a:lnTo>
                <a:lnTo>
                  <a:pt x="6316" y="1876"/>
                </a:lnTo>
                <a:close/>
                <a:moveTo>
                  <a:pt x="6314" y="1844"/>
                </a:moveTo>
                <a:lnTo>
                  <a:pt x="6314" y="1846"/>
                </a:lnTo>
                <a:lnTo>
                  <a:pt x="6314" y="1844"/>
                </a:lnTo>
                <a:lnTo>
                  <a:pt x="6316" y="1840"/>
                </a:lnTo>
                <a:lnTo>
                  <a:pt x="6318" y="1836"/>
                </a:lnTo>
                <a:lnTo>
                  <a:pt x="6318" y="1838"/>
                </a:lnTo>
                <a:lnTo>
                  <a:pt x="6320" y="1838"/>
                </a:lnTo>
                <a:lnTo>
                  <a:pt x="6320" y="1840"/>
                </a:lnTo>
                <a:lnTo>
                  <a:pt x="6322" y="1840"/>
                </a:lnTo>
                <a:lnTo>
                  <a:pt x="6322" y="1838"/>
                </a:lnTo>
                <a:lnTo>
                  <a:pt x="6322" y="1836"/>
                </a:lnTo>
                <a:lnTo>
                  <a:pt x="6316" y="1830"/>
                </a:lnTo>
                <a:lnTo>
                  <a:pt x="6314" y="1830"/>
                </a:lnTo>
                <a:lnTo>
                  <a:pt x="6312" y="1834"/>
                </a:lnTo>
                <a:lnTo>
                  <a:pt x="6314" y="1844"/>
                </a:lnTo>
                <a:close/>
                <a:moveTo>
                  <a:pt x="6308" y="1808"/>
                </a:moveTo>
                <a:lnTo>
                  <a:pt x="6308" y="1808"/>
                </a:lnTo>
                <a:lnTo>
                  <a:pt x="6310" y="1808"/>
                </a:lnTo>
                <a:lnTo>
                  <a:pt x="6312" y="1806"/>
                </a:lnTo>
                <a:lnTo>
                  <a:pt x="6312" y="1802"/>
                </a:lnTo>
                <a:lnTo>
                  <a:pt x="6308" y="1792"/>
                </a:lnTo>
                <a:lnTo>
                  <a:pt x="6306" y="1792"/>
                </a:lnTo>
                <a:lnTo>
                  <a:pt x="6306" y="1798"/>
                </a:lnTo>
                <a:lnTo>
                  <a:pt x="6306" y="1804"/>
                </a:lnTo>
                <a:lnTo>
                  <a:pt x="6308" y="1806"/>
                </a:lnTo>
                <a:lnTo>
                  <a:pt x="6308" y="1808"/>
                </a:lnTo>
                <a:close/>
                <a:moveTo>
                  <a:pt x="6314" y="1792"/>
                </a:moveTo>
                <a:lnTo>
                  <a:pt x="6314" y="1792"/>
                </a:lnTo>
                <a:lnTo>
                  <a:pt x="6310" y="1786"/>
                </a:lnTo>
                <a:lnTo>
                  <a:pt x="6308" y="1784"/>
                </a:lnTo>
                <a:lnTo>
                  <a:pt x="6306" y="1784"/>
                </a:lnTo>
                <a:lnTo>
                  <a:pt x="6310" y="1792"/>
                </a:lnTo>
                <a:lnTo>
                  <a:pt x="6312" y="1792"/>
                </a:lnTo>
                <a:lnTo>
                  <a:pt x="6314" y="1792"/>
                </a:lnTo>
                <a:close/>
                <a:moveTo>
                  <a:pt x="6304" y="1772"/>
                </a:moveTo>
                <a:lnTo>
                  <a:pt x="6304" y="1772"/>
                </a:lnTo>
                <a:lnTo>
                  <a:pt x="6300" y="1772"/>
                </a:lnTo>
                <a:lnTo>
                  <a:pt x="6302" y="1774"/>
                </a:lnTo>
                <a:lnTo>
                  <a:pt x="6308" y="1780"/>
                </a:lnTo>
                <a:lnTo>
                  <a:pt x="6310" y="1780"/>
                </a:lnTo>
                <a:lnTo>
                  <a:pt x="6310" y="1778"/>
                </a:lnTo>
                <a:lnTo>
                  <a:pt x="6308" y="1776"/>
                </a:lnTo>
                <a:lnTo>
                  <a:pt x="6304" y="1772"/>
                </a:lnTo>
                <a:close/>
                <a:moveTo>
                  <a:pt x="6046" y="2400"/>
                </a:moveTo>
                <a:lnTo>
                  <a:pt x="6046" y="2400"/>
                </a:lnTo>
                <a:lnTo>
                  <a:pt x="6054" y="2404"/>
                </a:lnTo>
                <a:lnTo>
                  <a:pt x="6060" y="2406"/>
                </a:lnTo>
                <a:lnTo>
                  <a:pt x="6064" y="2402"/>
                </a:lnTo>
                <a:lnTo>
                  <a:pt x="6064" y="2400"/>
                </a:lnTo>
                <a:lnTo>
                  <a:pt x="6060" y="2396"/>
                </a:lnTo>
                <a:lnTo>
                  <a:pt x="6056" y="2396"/>
                </a:lnTo>
                <a:lnTo>
                  <a:pt x="6052" y="2398"/>
                </a:lnTo>
                <a:lnTo>
                  <a:pt x="6046" y="2400"/>
                </a:lnTo>
                <a:close/>
                <a:moveTo>
                  <a:pt x="5812" y="1988"/>
                </a:moveTo>
                <a:lnTo>
                  <a:pt x="5812" y="1988"/>
                </a:lnTo>
                <a:lnTo>
                  <a:pt x="5810" y="1988"/>
                </a:lnTo>
                <a:lnTo>
                  <a:pt x="5808" y="1988"/>
                </a:lnTo>
                <a:lnTo>
                  <a:pt x="5808" y="1996"/>
                </a:lnTo>
                <a:lnTo>
                  <a:pt x="5810" y="2002"/>
                </a:lnTo>
                <a:lnTo>
                  <a:pt x="5810" y="2006"/>
                </a:lnTo>
                <a:lnTo>
                  <a:pt x="5812" y="2006"/>
                </a:lnTo>
                <a:lnTo>
                  <a:pt x="5814" y="2004"/>
                </a:lnTo>
                <a:lnTo>
                  <a:pt x="5814" y="2002"/>
                </a:lnTo>
                <a:lnTo>
                  <a:pt x="5812" y="1998"/>
                </a:lnTo>
                <a:lnTo>
                  <a:pt x="5812" y="1996"/>
                </a:lnTo>
                <a:lnTo>
                  <a:pt x="5816" y="1994"/>
                </a:lnTo>
                <a:lnTo>
                  <a:pt x="5816" y="1992"/>
                </a:lnTo>
                <a:lnTo>
                  <a:pt x="5814" y="1988"/>
                </a:lnTo>
                <a:lnTo>
                  <a:pt x="5812" y="1988"/>
                </a:lnTo>
                <a:close/>
                <a:moveTo>
                  <a:pt x="5874" y="2066"/>
                </a:moveTo>
                <a:lnTo>
                  <a:pt x="5874" y="2066"/>
                </a:lnTo>
                <a:lnTo>
                  <a:pt x="5870" y="2068"/>
                </a:lnTo>
                <a:lnTo>
                  <a:pt x="5866" y="2074"/>
                </a:lnTo>
                <a:lnTo>
                  <a:pt x="5862" y="2080"/>
                </a:lnTo>
                <a:lnTo>
                  <a:pt x="5864" y="2084"/>
                </a:lnTo>
                <a:lnTo>
                  <a:pt x="5864" y="2086"/>
                </a:lnTo>
                <a:lnTo>
                  <a:pt x="5868" y="2084"/>
                </a:lnTo>
                <a:lnTo>
                  <a:pt x="5872" y="2076"/>
                </a:lnTo>
                <a:lnTo>
                  <a:pt x="5876" y="2068"/>
                </a:lnTo>
                <a:lnTo>
                  <a:pt x="5876" y="2066"/>
                </a:lnTo>
                <a:lnTo>
                  <a:pt x="5874" y="2066"/>
                </a:lnTo>
                <a:close/>
                <a:moveTo>
                  <a:pt x="5978" y="1898"/>
                </a:moveTo>
                <a:lnTo>
                  <a:pt x="5978" y="1898"/>
                </a:lnTo>
                <a:lnTo>
                  <a:pt x="5980" y="1898"/>
                </a:lnTo>
                <a:lnTo>
                  <a:pt x="5978" y="1894"/>
                </a:lnTo>
                <a:lnTo>
                  <a:pt x="5974" y="1890"/>
                </a:lnTo>
                <a:lnTo>
                  <a:pt x="5972" y="1888"/>
                </a:lnTo>
                <a:lnTo>
                  <a:pt x="5970" y="1890"/>
                </a:lnTo>
                <a:lnTo>
                  <a:pt x="5972" y="1894"/>
                </a:lnTo>
                <a:lnTo>
                  <a:pt x="5974" y="1898"/>
                </a:lnTo>
                <a:lnTo>
                  <a:pt x="5978" y="1898"/>
                </a:lnTo>
                <a:close/>
                <a:moveTo>
                  <a:pt x="5986" y="1894"/>
                </a:moveTo>
                <a:lnTo>
                  <a:pt x="5986" y="1894"/>
                </a:lnTo>
                <a:lnTo>
                  <a:pt x="5986" y="1896"/>
                </a:lnTo>
                <a:lnTo>
                  <a:pt x="5986" y="1898"/>
                </a:lnTo>
                <a:lnTo>
                  <a:pt x="5986" y="1900"/>
                </a:lnTo>
                <a:lnTo>
                  <a:pt x="5988" y="1900"/>
                </a:lnTo>
                <a:lnTo>
                  <a:pt x="5990" y="1900"/>
                </a:lnTo>
                <a:lnTo>
                  <a:pt x="5990" y="1898"/>
                </a:lnTo>
                <a:lnTo>
                  <a:pt x="5988" y="1896"/>
                </a:lnTo>
                <a:lnTo>
                  <a:pt x="5986" y="1894"/>
                </a:lnTo>
                <a:close/>
                <a:moveTo>
                  <a:pt x="6004" y="1864"/>
                </a:moveTo>
                <a:lnTo>
                  <a:pt x="6004" y="1864"/>
                </a:lnTo>
                <a:lnTo>
                  <a:pt x="6002" y="1864"/>
                </a:lnTo>
                <a:lnTo>
                  <a:pt x="6000" y="1864"/>
                </a:lnTo>
                <a:lnTo>
                  <a:pt x="5998" y="1864"/>
                </a:lnTo>
                <a:lnTo>
                  <a:pt x="5996" y="1868"/>
                </a:lnTo>
                <a:lnTo>
                  <a:pt x="5996" y="1870"/>
                </a:lnTo>
                <a:lnTo>
                  <a:pt x="5998" y="1870"/>
                </a:lnTo>
                <a:lnTo>
                  <a:pt x="6002" y="1868"/>
                </a:lnTo>
                <a:lnTo>
                  <a:pt x="6004" y="1868"/>
                </a:lnTo>
                <a:lnTo>
                  <a:pt x="6006" y="1866"/>
                </a:lnTo>
                <a:lnTo>
                  <a:pt x="6006" y="1864"/>
                </a:lnTo>
                <a:lnTo>
                  <a:pt x="6004" y="1864"/>
                </a:lnTo>
                <a:close/>
                <a:moveTo>
                  <a:pt x="5996" y="1876"/>
                </a:moveTo>
                <a:lnTo>
                  <a:pt x="5996" y="1876"/>
                </a:lnTo>
                <a:lnTo>
                  <a:pt x="5998" y="1878"/>
                </a:lnTo>
                <a:lnTo>
                  <a:pt x="6002" y="1878"/>
                </a:lnTo>
                <a:lnTo>
                  <a:pt x="6000" y="1874"/>
                </a:lnTo>
                <a:lnTo>
                  <a:pt x="5998" y="1874"/>
                </a:lnTo>
                <a:lnTo>
                  <a:pt x="5996" y="1876"/>
                </a:lnTo>
                <a:close/>
                <a:moveTo>
                  <a:pt x="5990" y="1868"/>
                </a:moveTo>
                <a:lnTo>
                  <a:pt x="5990" y="1868"/>
                </a:lnTo>
                <a:lnTo>
                  <a:pt x="5990" y="1862"/>
                </a:lnTo>
                <a:lnTo>
                  <a:pt x="5988" y="1860"/>
                </a:lnTo>
                <a:lnTo>
                  <a:pt x="5984" y="1860"/>
                </a:lnTo>
                <a:lnTo>
                  <a:pt x="5984" y="1862"/>
                </a:lnTo>
                <a:lnTo>
                  <a:pt x="5986" y="1866"/>
                </a:lnTo>
                <a:lnTo>
                  <a:pt x="5990" y="1868"/>
                </a:lnTo>
                <a:close/>
                <a:moveTo>
                  <a:pt x="6040" y="1804"/>
                </a:moveTo>
                <a:lnTo>
                  <a:pt x="6040" y="1804"/>
                </a:lnTo>
                <a:lnTo>
                  <a:pt x="6040" y="1806"/>
                </a:lnTo>
                <a:lnTo>
                  <a:pt x="6042" y="1806"/>
                </a:lnTo>
                <a:lnTo>
                  <a:pt x="6044" y="1806"/>
                </a:lnTo>
                <a:lnTo>
                  <a:pt x="6046" y="1808"/>
                </a:lnTo>
                <a:lnTo>
                  <a:pt x="6048" y="1810"/>
                </a:lnTo>
                <a:lnTo>
                  <a:pt x="6050" y="1808"/>
                </a:lnTo>
                <a:lnTo>
                  <a:pt x="6052" y="1806"/>
                </a:lnTo>
                <a:lnTo>
                  <a:pt x="6054" y="1808"/>
                </a:lnTo>
                <a:lnTo>
                  <a:pt x="6056" y="1808"/>
                </a:lnTo>
                <a:lnTo>
                  <a:pt x="6056" y="1812"/>
                </a:lnTo>
                <a:lnTo>
                  <a:pt x="6054" y="1816"/>
                </a:lnTo>
                <a:lnTo>
                  <a:pt x="6052" y="1824"/>
                </a:lnTo>
                <a:lnTo>
                  <a:pt x="6052" y="1826"/>
                </a:lnTo>
                <a:lnTo>
                  <a:pt x="6054" y="1828"/>
                </a:lnTo>
                <a:lnTo>
                  <a:pt x="6056" y="1830"/>
                </a:lnTo>
                <a:lnTo>
                  <a:pt x="6056" y="1826"/>
                </a:lnTo>
                <a:lnTo>
                  <a:pt x="6058" y="1818"/>
                </a:lnTo>
                <a:lnTo>
                  <a:pt x="6060" y="1814"/>
                </a:lnTo>
                <a:lnTo>
                  <a:pt x="6060" y="1806"/>
                </a:lnTo>
                <a:lnTo>
                  <a:pt x="6058" y="1804"/>
                </a:lnTo>
                <a:lnTo>
                  <a:pt x="6060" y="1802"/>
                </a:lnTo>
                <a:lnTo>
                  <a:pt x="6064" y="1792"/>
                </a:lnTo>
                <a:lnTo>
                  <a:pt x="6064" y="1790"/>
                </a:lnTo>
                <a:lnTo>
                  <a:pt x="6062" y="1790"/>
                </a:lnTo>
                <a:lnTo>
                  <a:pt x="6060" y="1792"/>
                </a:lnTo>
                <a:lnTo>
                  <a:pt x="6060" y="1790"/>
                </a:lnTo>
                <a:lnTo>
                  <a:pt x="6058" y="1788"/>
                </a:lnTo>
                <a:lnTo>
                  <a:pt x="6058" y="1786"/>
                </a:lnTo>
                <a:lnTo>
                  <a:pt x="6056" y="1790"/>
                </a:lnTo>
                <a:lnTo>
                  <a:pt x="6054" y="1790"/>
                </a:lnTo>
                <a:lnTo>
                  <a:pt x="6054" y="1788"/>
                </a:lnTo>
                <a:lnTo>
                  <a:pt x="6054" y="1780"/>
                </a:lnTo>
                <a:lnTo>
                  <a:pt x="6054" y="1778"/>
                </a:lnTo>
                <a:lnTo>
                  <a:pt x="6052" y="1778"/>
                </a:lnTo>
                <a:lnTo>
                  <a:pt x="6048" y="1780"/>
                </a:lnTo>
                <a:lnTo>
                  <a:pt x="6042" y="1786"/>
                </a:lnTo>
                <a:lnTo>
                  <a:pt x="6042" y="1788"/>
                </a:lnTo>
                <a:lnTo>
                  <a:pt x="6050" y="1792"/>
                </a:lnTo>
                <a:lnTo>
                  <a:pt x="6052" y="1794"/>
                </a:lnTo>
                <a:lnTo>
                  <a:pt x="6052" y="1796"/>
                </a:lnTo>
                <a:lnTo>
                  <a:pt x="6050" y="1798"/>
                </a:lnTo>
                <a:lnTo>
                  <a:pt x="6046" y="1800"/>
                </a:lnTo>
                <a:lnTo>
                  <a:pt x="6042" y="1800"/>
                </a:lnTo>
                <a:lnTo>
                  <a:pt x="6040" y="1802"/>
                </a:lnTo>
                <a:lnTo>
                  <a:pt x="6040" y="1804"/>
                </a:lnTo>
                <a:close/>
                <a:moveTo>
                  <a:pt x="6064" y="1778"/>
                </a:moveTo>
                <a:lnTo>
                  <a:pt x="6064" y="1778"/>
                </a:lnTo>
                <a:lnTo>
                  <a:pt x="6066" y="1776"/>
                </a:lnTo>
                <a:lnTo>
                  <a:pt x="6066" y="1774"/>
                </a:lnTo>
                <a:lnTo>
                  <a:pt x="6066" y="1772"/>
                </a:lnTo>
                <a:lnTo>
                  <a:pt x="6064" y="1770"/>
                </a:lnTo>
                <a:lnTo>
                  <a:pt x="6062" y="1772"/>
                </a:lnTo>
                <a:lnTo>
                  <a:pt x="6060" y="1776"/>
                </a:lnTo>
                <a:lnTo>
                  <a:pt x="6058" y="1780"/>
                </a:lnTo>
                <a:lnTo>
                  <a:pt x="6060" y="1784"/>
                </a:lnTo>
                <a:lnTo>
                  <a:pt x="6062" y="1786"/>
                </a:lnTo>
                <a:lnTo>
                  <a:pt x="6062" y="1784"/>
                </a:lnTo>
                <a:lnTo>
                  <a:pt x="6064" y="1780"/>
                </a:lnTo>
                <a:lnTo>
                  <a:pt x="6064" y="1778"/>
                </a:lnTo>
                <a:close/>
                <a:moveTo>
                  <a:pt x="6072" y="1764"/>
                </a:moveTo>
                <a:lnTo>
                  <a:pt x="6072" y="1764"/>
                </a:lnTo>
                <a:lnTo>
                  <a:pt x="6070" y="1764"/>
                </a:lnTo>
                <a:lnTo>
                  <a:pt x="6068" y="1768"/>
                </a:lnTo>
                <a:lnTo>
                  <a:pt x="6068" y="1770"/>
                </a:lnTo>
                <a:lnTo>
                  <a:pt x="6070" y="1772"/>
                </a:lnTo>
                <a:lnTo>
                  <a:pt x="6072" y="1772"/>
                </a:lnTo>
                <a:lnTo>
                  <a:pt x="6074" y="1768"/>
                </a:lnTo>
                <a:lnTo>
                  <a:pt x="6074" y="1766"/>
                </a:lnTo>
                <a:lnTo>
                  <a:pt x="6072" y="1764"/>
                </a:lnTo>
                <a:close/>
                <a:moveTo>
                  <a:pt x="5808" y="1678"/>
                </a:moveTo>
                <a:lnTo>
                  <a:pt x="5808" y="1678"/>
                </a:lnTo>
                <a:lnTo>
                  <a:pt x="5808" y="1680"/>
                </a:lnTo>
                <a:lnTo>
                  <a:pt x="5816" y="1686"/>
                </a:lnTo>
                <a:lnTo>
                  <a:pt x="5820" y="1686"/>
                </a:lnTo>
                <a:lnTo>
                  <a:pt x="5822" y="1686"/>
                </a:lnTo>
                <a:lnTo>
                  <a:pt x="5822" y="1684"/>
                </a:lnTo>
                <a:lnTo>
                  <a:pt x="5820" y="1680"/>
                </a:lnTo>
                <a:lnTo>
                  <a:pt x="5816" y="1676"/>
                </a:lnTo>
                <a:lnTo>
                  <a:pt x="5814" y="1676"/>
                </a:lnTo>
                <a:lnTo>
                  <a:pt x="5808" y="1678"/>
                </a:lnTo>
                <a:close/>
                <a:moveTo>
                  <a:pt x="5838" y="1702"/>
                </a:moveTo>
                <a:lnTo>
                  <a:pt x="5838" y="1702"/>
                </a:lnTo>
                <a:lnTo>
                  <a:pt x="5842" y="1704"/>
                </a:lnTo>
                <a:lnTo>
                  <a:pt x="5844" y="1702"/>
                </a:lnTo>
                <a:lnTo>
                  <a:pt x="5842" y="1700"/>
                </a:lnTo>
                <a:lnTo>
                  <a:pt x="5838" y="1696"/>
                </a:lnTo>
                <a:lnTo>
                  <a:pt x="5834" y="1694"/>
                </a:lnTo>
                <a:lnTo>
                  <a:pt x="5832" y="1694"/>
                </a:lnTo>
                <a:lnTo>
                  <a:pt x="5832" y="1696"/>
                </a:lnTo>
                <a:lnTo>
                  <a:pt x="5834" y="1700"/>
                </a:lnTo>
                <a:lnTo>
                  <a:pt x="5838" y="1702"/>
                </a:lnTo>
                <a:close/>
                <a:moveTo>
                  <a:pt x="5830" y="1712"/>
                </a:moveTo>
                <a:lnTo>
                  <a:pt x="5830" y="1712"/>
                </a:lnTo>
                <a:lnTo>
                  <a:pt x="5830" y="1716"/>
                </a:lnTo>
                <a:lnTo>
                  <a:pt x="5830" y="1718"/>
                </a:lnTo>
                <a:lnTo>
                  <a:pt x="5836" y="1728"/>
                </a:lnTo>
                <a:lnTo>
                  <a:pt x="5840" y="1730"/>
                </a:lnTo>
                <a:lnTo>
                  <a:pt x="5842" y="1730"/>
                </a:lnTo>
                <a:lnTo>
                  <a:pt x="5842" y="1728"/>
                </a:lnTo>
                <a:lnTo>
                  <a:pt x="5840" y="1726"/>
                </a:lnTo>
                <a:lnTo>
                  <a:pt x="5840" y="1722"/>
                </a:lnTo>
                <a:lnTo>
                  <a:pt x="5838" y="1718"/>
                </a:lnTo>
                <a:lnTo>
                  <a:pt x="5836" y="1716"/>
                </a:lnTo>
                <a:lnTo>
                  <a:pt x="5832" y="1714"/>
                </a:lnTo>
                <a:lnTo>
                  <a:pt x="5832" y="1712"/>
                </a:lnTo>
                <a:lnTo>
                  <a:pt x="5830" y="1712"/>
                </a:lnTo>
                <a:close/>
                <a:moveTo>
                  <a:pt x="5818" y="1668"/>
                </a:moveTo>
                <a:lnTo>
                  <a:pt x="5818" y="1668"/>
                </a:lnTo>
                <a:lnTo>
                  <a:pt x="5820" y="1670"/>
                </a:lnTo>
                <a:lnTo>
                  <a:pt x="5818" y="1672"/>
                </a:lnTo>
                <a:lnTo>
                  <a:pt x="5818" y="1674"/>
                </a:lnTo>
                <a:lnTo>
                  <a:pt x="5822" y="1678"/>
                </a:lnTo>
                <a:lnTo>
                  <a:pt x="5824" y="1678"/>
                </a:lnTo>
                <a:lnTo>
                  <a:pt x="5826" y="1678"/>
                </a:lnTo>
                <a:lnTo>
                  <a:pt x="5828" y="1682"/>
                </a:lnTo>
                <a:lnTo>
                  <a:pt x="5834" y="1688"/>
                </a:lnTo>
                <a:lnTo>
                  <a:pt x="5838" y="1692"/>
                </a:lnTo>
                <a:lnTo>
                  <a:pt x="5840" y="1692"/>
                </a:lnTo>
                <a:lnTo>
                  <a:pt x="5838" y="1688"/>
                </a:lnTo>
                <a:lnTo>
                  <a:pt x="5836" y="1682"/>
                </a:lnTo>
                <a:lnTo>
                  <a:pt x="5832" y="1676"/>
                </a:lnTo>
                <a:lnTo>
                  <a:pt x="5830" y="1676"/>
                </a:lnTo>
                <a:lnTo>
                  <a:pt x="5828" y="1674"/>
                </a:lnTo>
                <a:lnTo>
                  <a:pt x="5826" y="1672"/>
                </a:lnTo>
                <a:lnTo>
                  <a:pt x="5824" y="1668"/>
                </a:lnTo>
                <a:lnTo>
                  <a:pt x="5820" y="1666"/>
                </a:lnTo>
                <a:lnTo>
                  <a:pt x="5818" y="1666"/>
                </a:lnTo>
                <a:lnTo>
                  <a:pt x="5818" y="1668"/>
                </a:lnTo>
                <a:close/>
                <a:moveTo>
                  <a:pt x="5830" y="1664"/>
                </a:moveTo>
                <a:lnTo>
                  <a:pt x="5830" y="1664"/>
                </a:lnTo>
                <a:lnTo>
                  <a:pt x="5826" y="1664"/>
                </a:lnTo>
                <a:lnTo>
                  <a:pt x="5828" y="1668"/>
                </a:lnTo>
                <a:lnTo>
                  <a:pt x="5832" y="1674"/>
                </a:lnTo>
                <a:lnTo>
                  <a:pt x="5838" y="1680"/>
                </a:lnTo>
                <a:lnTo>
                  <a:pt x="5842" y="1682"/>
                </a:lnTo>
                <a:lnTo>
                  <a:pt x="5844" y="1680"/>
                </a:lnTo>
                <a:lnTo>
                  <a:pt x="5846" y="1678"/>
                </a:lnTo>
                <a:lnTo>
                  <a:pt x="5844" y="1676"/>
                </a:lnTo>
                <a:lnTo>
                  <a:pt x="5842" y="1676"/>
                </a:lnTo>
                <a:lnTo>
                  <a:pt x="5844" y="1674"/>
                </a:lnTo>
                <a:lnTo>
                  <a:pt x="5842" y="1672"/>
                </a:lnTo>
                <a:lnTo>
                  <a:pt x="5840" y="1672"/>
                </a:lnTo>
                <a:lnTo>
                  <a:pt x="5838" y="1670"/>
                </a:lnTo>
                <a:lnTo>
                  <a:pt x="5838" y="1668"/>
                </a:lnTo>
                <a:lnTo>
                  <a:pt x="5836" y="1668"/>
                </a:lnTo>
                <a:lnTo>
                  <a:pt x="5834" y="1666"/>
                </a:lnTo>
                <a:lnTo>
                  <a:pt x="5832" y="1664"/>
                </a:lnTo>
                <a:lnTo>
                  <a:pt x="5830" y="1664"/>
                </a:lnTo>
                <a:close/>
                <a:moveTo>
                  <a:pt x="5848" y="1674"/>
                </a:moveTo>
                <a:lnTo>
                  <a:pt x="5848" y="1676"/>
                </a:lnTo>
                <a:lnTo>
                  <a:pt x="5850" y="1674"/>
                </a:lnTo>
                <a:lnTo>
                  <a:pt x="5852" y="1674"/>
                </a:lnTo>
                <a:lnTo>
                  <a:pt x="5854" y="1674"/>
                </a:lnTo>
                <a:lnTo>
                  <a:pt x="5856" y="1672"/>
                </a:lnTo>
                <a:lnTo>
                  <a:pt x="5856" y="1670"/>
                </a:lnTo>
                <a:lnTo>
                  <a:pt x="5852" y="1668"/>
                </a:lnTo>
                <a:lnTo>
                  <a:pt x="5848" y="1664"/>
                </a:lnTo>
                <a:lnTo>
                  <a:pt x="5848" y="1666"/>
                </a:lnTo>
                <a:lnTo>
                  <a:pt x="5848" y="1668"/>
                </a:lnTo>
                <a:lnTo>
                  <a:pt x="5848" y="1670"/>
                </a:lnTo>
                <a:lnTo>
                  <a:pt x="5848" y="1672"/>
                </a:lnTo>
                <a:lnTo>
                  <a:pt x="5848" y="1674"/>
                </a:lnTo>
                <a:close/>
                <a:moveTo>
                  <a:pt x="5844" y="1662"/>
                </a:moveTo>
                <a:lnTo>
                  <a:pt x="5844" y="1662"/>
                </a:lnTo>
                <a:lnTo>
                  <a:pt x="5844" y="1666"/>
                </a:lnTo>
                <a:lnTo>
                  <a:pt x="5844" y="1668"/>
                </a:lnTo>
                <a:lnTo>
                  <a:pt x="5846" y="1670"/>
                </a:lnTo>
                <a:lnTo>
                  <a:pt x="5846" y="1664"/>
                </a:lnTo>
                <a:lnTo>
                  <a:pt x="5844" y="1662"/>
                </a:lnTo>
                <a:close/>
                <a:moveTo>
                  <a:pt x="5858" y="1670"/>
                </a:moveTo>
                <a:lnTo>
                  <a:pt x="5858" y="1670"/>
                </a:lnTo>
                <a:lnTo>
                  <a:pt x="5860" y="1668"/>
                </a:lnTo>
                <a:lnTo>
                  <a:pt x="5860" y="1666"/>
                </a:lnTo>
                <a:lnTo>
                  <a:pt x="5858" y="1666"/>
                </a:lnTo>
                <a:lnTo>
                  <a:pt x="5858" y="1668"/>
                </a:lnTo>
                <a:lnTo>
                  <a:pt x="5858" y="1670"/>
                </a:lnTo>
                <a:close/>
                <a:moveTo>
                  <a:pt x="6210" y="3036"/>
                </a:moveTo>
                <a:lnTo>
                  <a:pt x="6210" y="3036"/>
                </a:lnTo>
                <a:lnTo>
                  <a:pt x="6214" y="3034"/>
                </a:lnTo>
                <a:lnTo>
                  <a:pt x="6218" y="3038"/>
                </a:lnTo>
                <a:lnTo>
                  <a:pt x="6220" y="3042"/>
                </a:lnTo>
                <a:lnTo>
                  <a:pt x="6226" y="3048"/>
                </a:lnTo>
                <a:lnTo>
                  <a:pt x="6230" y="3050"/>
                </a:lnTo>
                <a:lnTo>
                  <a:pt x="6232" y="3048"/>
                </a:lnTo>
                <a:lnTo>
                  <a:pt x="6238" y="3044"/>
                </a:lnTo>
                <a:lnTo>
                  <a:pt x="6246" y="3026"/>
                </a:lnTo>
                <a:lnTo>
                  <a:pt x="6248" y="3022"/>
                </a:lnTo>
                <a:lnTo>
                  <a:pt x="6242" y="3022"/>
                </a:lnTo>
                <a:lnTo>
                  <a:pt x="6238" y="3022"/>
                </a:lnTo>
                <a:lnTo>
                  <a:pt x="6234" y="3020"/>
                </a:lnTo>
                <a:lnTo>
                  <a:pt x="6234" y="3018"/>
                </a:lnTo>
                <a:lnTo>
                  <a:pt x="6232" y="3014"/>
                </a:lnTo>
                <a:lnTo>
                  <a:pt x="6228" y="3014"/>
                </a:lnTo>
                <a:lnTo>
                  <a:pt x="6222" y="3016"/>
                </a:lnTo>
                <a:lnTo>
                  <a:pt x="6216" y="3020"/>
                </a:lnTo>
                <a:lnTo>
                  <a:pt x="6206" y="3028"/>
                </a:lnTo>
                <a:lnTo>
                  <a:pt x="6202" y="3032"/>
                </a:lnTo>
                <a:lnTo>
                  <a:pt x="6204" y="3036"/>
                </a:lnTo>
                <a:lnTo>
                  <a:pt x="6204" y="3038"/>
                </a:lnTo>
                <a:lnTo>
                  <a:pt x="6210" y="3036"/>
                </a:lnTo>
                <a:close/>
                <a:moveTo>
                  <a:pt x="6272" y="3016"/>
                </a:moveTo>
                <a:lnTo>
                  <a:pt x="6272" y="3016"/>
                </a:lnTo>
                <a:lnTo>
                  <a:pt x="6278" y="3018"/>
                </a:lnTo>
                <a:lnTo>
                  <a:pt x="6280" y="3018"/>
                </a:lnTo>
                <a:lnTo>
                  <a:pt x="6280" y="3014"/>
                </a:lnTo>
                <a:lnTo>
                  <a:pt x="6278" y="3010"/>
                </a:lnTo>
                <a:lnTo>
                  <a:pt x="6278" y="3006"/>
                </a:lnTo>
                <a:lnTo>
                  <a:pt x="6276" y="3006"/>
                </a:lnTo>
                <a:lnTo>
                  <a:pt x="6268" y="3004"/>
                </a:lnTo>
                <a:lnTo>
                  <a:pt x="6262" y="3006"/>
                </a:lnTo>
                <a:lnTo>
                  <a:pt x="6260" y="3008"/>
                </a:lnTo>
                <a:lnTo>
                  <a:pt x="6260" y="3010"/>
                </a:lnTo>
                <a:lnTo>
                  <a:pt x="6262" y="3012"/>
                </a:lnTo>
                <a:lnTo>
                  <a:pt x="6264" y="3014"/>
                </a:lnTo>
                <a:lnTo>
                  <a:pt x="6268" y="3014"/>
                </a:lnTo>
                <a:lnTo>
                  <a:pt x="6272" y="3016"/>
                </a:lnTo>
                <a:close/>
                <a:moveTo>
                  <a:pt x="6168" y="3058"/>
                </a:moveTo>
                <a:lnTo>
                  <a:pt x="6168" y="3058"/>
                </a:lnTo>
                <a:lnTo>
                  <a:pt x="6166" y="3056"/>
                </a:lnTo>
                <a:lnTo>
                  <a:pt x="6164" y="3058"/>
                </a:lnTo>
                <a:lnTo>
                  <a:pt x="6158" y="3062"/>
                </a:lnTo>
                <a:lnTo>
                  <a:pt x="6154" y="3068"/>
                </a:lnTo>
                <a:lnTo>
                  <a:pt x="6154" y="3070"/>
                </a:lnTo>
                <a:lnTo>
                  <a:pt x="6156" y="3072"/>
                </a:lnTo>
                <a:lnTo>
                  <a:pt x="6158" y="3074"/>
                </a:lnTo>
                <a:lnTo>
                  <a:pt x="6160" y="3072"/>
                </a:lnTo>
                <a:lnTo>
                  <a:pt x="6166" y="3068"/>
                </a:lnTo>
                <a:lnTo>
                  <a:pt x="6170" y="3064"/>
                </a:lnTo>
                <a:lnTo>
                  <a:pt x="6170" y="3060"/>
                </a:lnTo>
                <a:lnTo>
                  <a:pt x="6168" y="3058"/>
                </a:lnTo>
                <a:close/>
                <a:moveTo>
                  <a:pt x="11926" y="5416"/>
                </a:moveTo>
                <a:lnTo>
                  <a:pt x="11926" y="5416"/>
                </a:lnTo>
                <a:lnTo>
                  <a:pt x="11940" y="5412"/>
                </a:lnTo>
                <a:lnTo>
                  <a:pt x="11942" y="5414"/>
                </a:lnTo>
                <a:lnTo>
                  <a:pt x="11942" y="5416"/>
                </a:lnTo>
                <a:lnTo>
                  <a:pt x="11944" y="5418"/>
                </a:lnTo>
                <a:lnTo>
                  <a:pt x="11948" y="5420"/>
                </a:lnTo>
                <a:lnTo>
                  <a:pt x="11954" y="5424"/>
                </a:lnTo>
                <a:lnTo>
                  <a:pt x="11966" y="5426"/>
                </a:lnTo>
                <a:lnTo>
                  <a:pt x="11978" y="5428"/>
                </a:lnTo>
                <a:lnTo>
                  <a:pt x="11988" y="5432"/>
                </a:lnTo>
                <a:lnTo>
                  <a:pt x="11994" y="5438"/>
                </a:lnTo>
                <a:lnTo>
                  <a:pt x="12000" y="5446"/>
                </a:lnTo>
                <a:lnTo>
                  <a:pt x="12010" y="5464"/>
                </a:lnTo>
                <a:lnTo>
                  <a:pt x="12018" y="5476"/>
                </a:lnTo>
                <a:lnTo>
                  <a:pt x="12028" y="5490"/>
                </a:lnTo>
                <a:lnTo>
                  <a:pt x="12044" y="5512"/>
                </a:lnTo>
                <a:lnTo>
                  <a:pt x="12050" y="5520"/>
                </a:lnTo>
                <a:lnTo>
                  <a:pt x="12056" y="5524"/>
                </a:lnTo>
                <a:lnTo>
                  <a:pt x="12062" y="5528"/>
                </a:lnTo>
                <a:lnTo>
                  <a:pt x="12072" y="5532"/>
                </a:lnTo>
                <a:lnTo>
                  <a:pt x="12102" y="5538"/>
                </a:lnTo>
                <a:lnTo>
                  <a:pt x="12120" y="5542"/>
                </a:lnTo>
                <a:lnTo>
                  <a:pt x="12132" y="5546"/>
                </a:lnTo>
                <a:lnTo>
                  <a:pt x="12140" y="5548"/>
                </a:lnTo>
                <a:lnTo>
                  <a:pt x="12146" y="5552"/>
                </a:lnTo>
                <a:lnTo>
                  <a:pt x="12154" y="5558"/>
                </a:lnTo>
                <a:lnTo>
                  <a:pt x="12158" y="5560"/>
                </a:lnTo>
                <a:lnTo>
                  <a:pt x="12164" y="5560"/>
                </a:lnTo>
                <a:lnTo>
                  <a:pt x="12170" y="5558"/>
                </a:lnTo>
                <a:lnTo>
                  <a:pt x="12176" y="5556"/>
                </a:lnTo>
                <a:lnTo>
                  <a:pt x="12182" y="5554"/>
                </a:lnTo>
                <a:lnTo>
                  <a:pt x="12184" y="5550"/>
                </a:lnTo>
                <a:lnTo>
                  <a:pt x="12186" y="5546"/>
                </a:lnTo>
                <a:lnTo>
                  <a:pt x="12182" y="5540"/>
                </a:lnTo>
                <a:lnTo>
                  <a:pt x="12178" y="5536"/>
                </a:lnTo>
                <a:lnTo>
                  <a:pt x="12168" y="5534"/>
                </a:lnTo>
                <a:lnTo>
                  <a:pt x="12152" y="5528"/>
                </a:lnTo>
                <a:lnTo>
                  <a:pt x="12144" y="5524"/>
                </a:lnTo>
                <a:lnTo>
                  <a:pt x="12142" y="5522"/>
                </a:lnTo>
                <a:lnTo>
                  <a:pt x="12142" y="5520"/>
                </a:lnTo>
                <a:lnTo>
                  <a:pt x="12146" y="5516"/>
                </a:lnTo>
                <a:lnTo>
                  <a:pt x="12148" y="5512"/>
                </a:lnTo>
                <a:lnTo>
                  <a:pt x="12150" y="5508"/>
                </a:lnTo>
                <a:lnTo>
                  <a:pt x="12146" y="5506"/>
                </a:lnTo>
                <a:lnTo>
                  <a:pt x="12134" y="5504"/>
                </a:lnTo>
                <a:lnTo>
                  <a:pt x="12124" y="5502"/>
                </a:lnTo>
                <a:lnTo>
                  <a:pt x="12120" y="5500"/>
                </a:lnTo>
                <a:lnTo>
                  <a:pt x="12120" y="5498"/>
                </a:lnTo>
                <a:lnTo>
                  <a:pt x="12120" y="5492"/>
                </a:lnTo>
                <a:lnTo>
                  <a:pt x="12122" y="5486"/>
                </a:lnTo>
                <a:lnTo>
                  <a:pt x="12124" y="5482"/>
                </a:lnTo>
                <a:lnTo>
                  <a:pt x="12124" y="5478"/>
                </a:lnTo>
                <a:lnTo>
                  <a:pt x="12118" y="5476"/>
                </a:lnTo>
                <a:lnTo>
                  <a:pt x="12108" y="5478"/>
                </a:lnTo>
                <a:lnTo>
                  <a:pt x="12102" y="5478"/>
                </a:lnTo>
                <a:lnTo>
                  <a:pt x="12098" y="5478"/>
                </a:lnTo>
                <a:lnTo>
                  <a:pt x="12092" y="5474"/>
                </a:lnTo>
                <a:lnTo>
                  <a:pt x="12086" y="5468"/>
                </a:lnTo>
                <a:lnTo>
                  <a:pt x="12084" y="5458"/>
                </a:lnTo>
                <a:lnTo>
                  <a:pt x="12078" y="5440"/>
                </a:lnTo>
                <a:lnTo>
                  <a:pt x="12074" y="5432"/>
                </a:lnTo>
                <a:lnTo>
                  <a:pt x="12070" y="5428"/>
                </a:lnTo>
                <a:lnTo>
                  <a:pt x="12064" y="5424"/>
                </a:lnTo>
                <a:lnTo>
                  <a:pt x="12058" y="5418"/>
                </a:lnTo>
                <a:lnTo>
                  <a:pt x="12040" y="5398"/>
                </a:lnTo>
                <a:lnTo>
                  <a:pt x="12034" y="5390"/>
                </a:lnTo>
                <a:lnTo>
                  <a:pt x="12028" y="5380"/>
                </a:lnTo>
                <a:lnTo>
                  <a:pt x="12026" y="5374"/>
                </a:lnTo>
                <a:lnTo>
                  <a:pt x="12026" y="5370"/>
                </a:lnTo>
                <a:lnTo>
                  <a:pt x="12028" y="5368"/>
                </a:lnTo>
                <a:lnTo>
                  <a:pt x="12032" y="5366"/>
                </a:lnTo>
                <a:lnTo>
                  <a:pt x="12036" y="5366"/>
                </a:lnTo>
                <a:lnTo>
                  <a:pt x="12048" y="5366"/>
                </a:lnTo>
                <a:lnTo>
                  <a:pt x="12058" y="5366"/>
                </a:lnTo>
                <a:lnTo>
                  <a:pt x="12062" y="5366"/>
                </a:lnTo>
                <a:lnTo>
                  <a:pt x="12064" y="5362"/>
                </a:lnTo>
                <a:lnTo>
                  <a:pt x="12066" y="5358"/>
                </a:lnTo>
                <a:lnTo>
                  <a:pt x="12066" y="5354"/>
                </a:lnTo>
                <a:lnTo>
                  <a:pt x="12060" y="5342"/>
                </a:lnTo>
                <a:lnTo>
                  <a:pt x="12056" y="5336"/>
                </a:lnTo>
                <a:lnTo>
                  <a:pt x="12050" y="5332"/>
                </a:lnTo>
                <a:lnTo>
                  <a:pt x="12046" y="5328"/>
                </a:lnTo>
                <a:lnTo>
                  <a:pt x="12040" y="5328"/>
                </a:lnTo>
                <a:lnTo>
                  <a:pt x="12034" y="5330"/>
                </a:lnTo>
                <a:lnTo>
                  <a:pt x="12030" y="5328"/>
                </a:lnTo>
                <a:lnTo>
                  <a:pt x="12024" y="5324"/>
                </a:lnTo>
                <a:lnTo>
                  <a:pt x="12016" y="5316"/>
                </a:lnTo>
                <a:lnTo>
                  <a:pt x="12008" y="5312"/>
                </a:lnTo>
                <a:lnTo>
                  <a:pt x="11998" y="5308"/>
                </a:lnTo>
                <a:lnTo>
                  <a:pt x="11984" y="5304"/>
                </a:lnTo>
                <a:lnTo>
                  <a:pt x="11980" y="5302"/>
                </a:lnTo>
                <a:lnTo>
                  <a:pt x="11978" y="5300"/>
                </a:lnTo>
                <a:lnTo>
                  <a:pt x="11980" y="5294"/>
                </a:lnTo>
                <a:lnTo>
                  <a:pt x="11984" y="5286"/>
                </a:lnTo>
                <a:lnTo>
                  <a:pt x="11982" y="5278"/>
                </a:lnTo>
                <a:lnTo>
                  <a:pt x="11978" y="5270"/>
                </a:lnTo>
                <a:lnTo>
                  <a:pt x="11970" y="5258"/>
                </a:lnTo>
                <a:lnTo>
                  <a:pt x="11958" y="5248"/>
                </a:lnTo>
                <a:lnTo>
                  <a:pt x="11948" y="5240"/>
                </a:lnTo>
                <a:lnTo>
                  <a:pt x="11936" y="5232"/>
                </a:lnTo>
                <a:lnTo>
                  <a:pt x="11926" y="5226"/>
                </a:lnTo>
                <a:lnTo>
                  <a:pt x="11918" y="5226"/>
                </a:lnTo>
                <a:lnTo>
                  <a:pt x="11914" y="5224"/>
                </a:lnTo>
                <a:lnTo>
                  <a:pt x="11908" y="5222"/>
                </a:lnTo>
                <a:lnTo>
                  <a:pt x="11902" y="5216"/>
                </a:lnTo>
                <a:lnTo>
                  <a:pt x="11892" y="5208"/>
                </a:lnTo>
                <a:lnTo>
                  <a:pt x="11884" y="5204"/>
                </a:lnTo>
                <a:lnTo>
                  <a:pt x="11874" y="5202"/>
                </a:lnTo>
                <a:lnTo>
                  <a:pt x="11860" y="5198"/>
                </a:lnTo>
                <a:lnTo>
                  <a:pt x="11844" y="5190"/>
                </a:lnTo>
                <a:lnTo>
                  <a:pt x="11810" y="5174"/>
                </a:lnTo>
                <a:lnTo>
                  <a:pt x="11776" y="5160"/>
                </a:lnTo>
                <a:lnTo>
                  <a:pt x="11762" y="5156"/>
                </a:lnTo>
                <a:lnTo>
                  <a:pt x="11750" y="5154"/>
                </a:lnTo>
                <a:lnTo>
                  <a:pt x="11752" y="5444"/>
                </a:lnTo>
                <a:lnTo>
                  <a:pt x="11764" y="5454"/>
                </a:lnTo>
                <a:lnTo>
                  <a:pt x="11774" y="5466"/>
                </a:lnTo>
                <a:lnTo>
                  <a:pt x="11788" y="5486"/>
                </a:lnTo>
                <a:lnTo>
                  <a:pt x="11792" y="5488"/>
                </a:lnTo>
                <a:lnTo>
                  <a:pt x="11798" y="5488"/>
                </a:lnTo>
                <a:lnTo>
                  <a:pt x="11812" y="5488"/>
                </a:lnTo>
                <a:lnTo>
                  <a:pt x="11828" y="5488"/>
                </a:lnTo>
                <a:lnTo>
                  <a:pt x="11836" y="5488"/>
                </a:lnTo>
                <a:lnTo>
                  <a:pt x="11844" y="5492"/>
                </a:lnTo>
                <a:lnTo>
                  <a:pt x="11850" y="5494"/>
                </a:lnTo>
                <a:lnTo>
                  <a:pt x="11856" y="5494"/>
                </a:lnTo>
                <a:lnTo>
                  <a:pt x="11860" y="5492"/>
                </a:lnTo>
                <a:lnTo>
                  <a:pt x="11866" y="5488"/>
                </a:lnTo>
                <a:lnTo>
                  <a:pt x="11874" y="5482"/>
                </a:lnTo>
                <a:lnTo>
                  <a:pt x="11878" y="5480"/>
                </a:lnTo>
                <a:lnTo>
                  <a:pt x="11882" y="5480"/>
                </a:lnTo>
                <a:lnTo>
                  <a:pt x="11886" y="5478"/>
                </a:lnTo>
                <a:lnTo>
                  <a:pt x="11888" y="5476"/>
                </a:lnTo>
                <a:lnTo>
                  <a:pt x="11890" y="5472"/>
                </a:lnTo>
                <a:lnTo>
                  <a:pt x="11888" y="5468"/>
                </a:lnTo>
                <a:lnTo>
                  <a:pt x="11884" y="5460"/>
                </a:lnTo>
                <a:lnTo>
                  <a:pt x="11876" y="5452"/>
                </a:lnTo>
                <a:lnTo>
                  <a:pt x="11870" y="5448"/>
                </a:lnTo>
                <a:lnTo>
                  <a:pt x="11868" y="5446"/>
                </a:lnTo>
                <a:lnTo>
                  <a:pt x="11872" y="5444"/>
                </a:lnTo>
                <a:lnTo>
                  <a:pt x="11876" y="5444"/>
                </a:lnTo>
                <a:lnTo>
                  <a:pt x="11888" y="5440"/>
                </a:lnTo>
                <a:lnTo>
                  <a:pt x="11892" y="5438"/>
                </a:lnTo>
                <a:lnTo>
                  <a:pt x="11892" y="5434"/>
                </a:lnTo>
                <a:lnTo>
                  <a:pt x="11894" y="5430"/>
                </a:lnTo>
                <a:lnTo>
                  <a:pt x="11900" y="5428"/>
                </a:lnTo>
                <a:lnTo>
                  <a:pt x="11902" y="5426"/>
                </a:lnTo>
                <a:lnTo>
                  <a:pt x="11902" y="5422"/>
                </a:lnTo>
                <a:lnTo>
                  <a:pt x="11902" y="5416"/>
                </a:lnTo>
                <a:lnTo>
                  <a:pt x="11898" y="5404"/>
                </a:lnTo>
                <a:lnTo>
                  <a:pt x="11906" y="5412"/>
                </a:lnTo>
                <a:lnTo>
                  <a:pt x="11910" y="5416"/>
                </a:lnTo>
                <a:lnTo>
                  <a:pt x="11918" y="5418"/>
                </a:lnTo>
                <a:lnTo>
                  <a:pt x="11926" y="5416"/>
                </a:lnTo>
                <a:close/>
                <a:moveTo>
                  <a:pt x="10506" y="4964"/>
                </a:moveTo>
                <a:lnTo>
                  <a:pt x="10506" y="4964"/>
                </a:lnTo>
                <a:lnTo>
                  <a:pt x="10502" y="4972"/>
                </a:lnTo>
                <a:lnTo>
                  <a:pt x="10498" y="4980"/>
                </a:lnTo>
                <a:lnTo>
                  <a:pt x="10494" y="5000"/>
                </a:lnTo>
                <a:lnTo>
                  <a:pt x="10494" y="5010"/>
                </a:lnTo>
                <a:lnTo>
                  <a:pt x="10496" y="5020"/>
                </a:lnTo>
                <a:lnTo>
                  <a:pt x="10498" y="5026"/>
                </a:lnTo>
                <a:lnTo>
                  <a:pt x="10504" y="5030"/>
                </a:lnTo>
                <a:lnTo>
                  <a:pt x="10508" y="5032"/>
                </a:lnTo>
                <a:lnTo>
                  <a:pt x="10508" y="5036"/>
                </a:lnTo>
                <a:lnTo>
                  <a:pt x="10504" y="5044"/>
                </a:lnTo>
                <a:lnTo>
                  <a:pt x="10502" y="5048"/>
                </a:lnTo>
                <a:lnTo>
                  <a:pt x="10502" y="5052"/>
                </a:lnTo>
                <a:lnTo>
                  <a:pt x="10502" y="5058"/>
                </a:lnTo>
                <a:lnTo>
                  <a:pt x="10506" y="5064"/>
                </a:lnTo>
                <a:lnTo>
                  <a:pt x="10510" y="5068"/>
                </a:lnTo>
                <a:lnTo>
                  <a:pt x="10512" y="5072"/>
                </a:lnTo>
                <a:lnTo>
                  <a:pt x="10512" y="5074"/>
                </a:lnTo>
                <a:lnTo>
                  <a:pt x="10510" y="5076"/>
                </a:lnTo>
                <a:lnTo>
                  <a:pt x="10510" y="5078"/>
                </a:lnTo>
                <a:lnTo>
                  <a:pt x="10514" y="5082"/>
                </a:lnTo>
                <a:lnTo>
                  <a:pt x="10520" y="5084"/>
                </a:lnTo>
                <a:lnTo>
                  <a:pt x="10520" y="5088"/>
                </a:lnTo>
                <a:lnTo>
                  <a:pt x="10520" y="5090"/>
                </a:lnTo>
                <a:lnTo>
                  <a:pt x="10518" y="5092"/>
                </a:lnTo>
                <a:lnTo>
                  <a:pt x="10516" y="5098"/>
                </a:lnTo>
                <a:lnTo>
                  <a:pt x="10516" y="5100"/>
                </a:lnTo>
                <a:lnTo>
                  <a:pt x="10516" y="5102"/>
                </a:lnTo>
                <a:lnTo>
                  <a:pt x="10520" y="5104"/>
                </a:lnTo>
                <a:lnTo>
                  <a:pt x="10522" y="5102"/>
                </a:lnTo>
                <a:lnTo>
                  <a:pt x="10530" y="5098"/>
                </a:lnTo>
                <a:lnTo>
                  <a:pt x="10536" y="5096"/>
                </a:lnTo>
                <a:lnTo>
                  <a:pt x="10538" y="5098"/>
                </a:lnTo>
                <a:lnTo>
                  <a:pt x="10540" y="5102"/>
                </a:lnTo>
                <a:lnTo>
                  <a:pt x="10540" y="5106"/>
                </a:lnTo>
                <a:lnTo>
                  <a:pt x="10540" y="5110"/>
                </a:lnTo>
                <a:lnTo>
                  <a:pt x="10538" y="5118"/>
                </a:lnTo>
                <a:lnTo>
                  <a:pt x="10536" y="5126"/>
                </a:lnTo>
                <a:lnTo>
                  <a:pt x="10538" y="5132"/>
                </a:lnTo>
                <a:lnTo>
                  <a:pt x="10540" y="5140"/>
                </a:lnTo>
                <a:lnTo>
                  <a:pt x="10546" y="5158"/>
                </a:lnTo>
                <a:lnTo>
                  <a:pt x="10548" y="5170"/>
                </a:lnTo>
                <a:lnTo>
                  <a:pt x="10548" y="5178"/>
                </a:lnTo>
                <a:lnTo>
                  <a:pt x="10548" y="5184"/>
                </a:lnTo>
                <a:lnTo>
                  <a:pt x="10548" y="5186"/>
                </a:lnTo>
                <a:lnTo>
                  <a:pt x="10554" y="5186"/>
                </a:lnTo>
                <a:lnTo>
                  <a:pt x="10566" y="5188"/>
                </a:lnTo>
                <a:lnTo>
                  <a:pt x="10574" y="5190"/>
                </a:lnTo>
                <a:lnTo>
                  <a:pt x="10580" y="5190"/>
                </a:lnTo>
                <a:lnTo>
                  <a:pt x="10586" y="5186"/>
                </a:lnTo>
                <a:lnTo>
                  <a:pt x="10590" y="5182"/>
                </a:lnTo>
                <a:lnTo>
                  <a:pt x="10594" y="5180"/>
                </a:lnTo>
                <a:lnTo>
                  <a:pt x="10600" y="5180"/>
                </a:lnTo>
                <a:lnTo>
                  <a:pt x="10604" y="5182"/>
                </a:lnTo>
                <a:lnTo>
                  <a:pt x="10608" y="5186"/>
                </a:lnTo>
                <a:lnTo>
                  <a:pt x="10612" y="5190"/>
                </a:lnTo>
                <a:lnTo>
                  <a:pt x="10612" y="5196"/>
                </a:lnTo>
                <a:lnTo>
                  <a:pt x="10612" y="5202"/>
                </a:lnTo>
                <a:lnTo>
                  <a:pt x="10612" y="5210"/>
                </a:lnTo>
                <a:lnTo>
                  <a:pt x="10614" y="5212"/>
                </a:lnTo>
                <a:lnTo>
                  <a:pt x="10616" y="5212"/>
                </a:lnTo>
                <a:lnTo>
                  <a:pt x="10622" y="5208"/>
                </a:lnTo>
                <a:lnTo>
                  <a:pt x="10628" y="5204"/>
                </a:lnTo>
                <a:lnTo>
                  <a:pt x="10630" y="5202"/>
                </a:lnTo>
                <a:lnTo>
                  <a:pt x="10634" y="5202"/>
                </a:lnTo>
                <a:lnTo>
                  <a:pt x="10642" y="5204"/>
                </a:lnTo>
                <a:lnTo>
                  <a:pt x="10646" y="5204"/>
                </a:lnTo>
                <a:lnTo>
                  <a:pt x="10650" y="5204"/>
                </a:lnTo>
                <a:lnTo>
                  <a:pt x="10652" y="5202"/>
                </a:lnTo>
                <a:lnTo>
                  <a:pt x="10656" y="5196"/>
                </a:lnTo>
                <a:lnTo>
                  <a:pt x="10658" y="5192"/>
                </a:lnTo>
                <a:lnTo>
                  <a:pt x="10662" y="5190"/>
                </a:lnTo>
                <a:lnTo>
                  <a:pt x="10664" y="5190"/>
                </a:lnTo>
                <a:lnTo>
                  <a:pt x="10668" y="5192"/>
                </a:lnTo>
                <a:lnTo>
                  <a:pt x="10674" y="5196"/>
                </a:lnTo>
                <a:lnTo>
                  <a:pt x="10676" y="5198"/>
                </a:lnTo>
                <a:lnTo>
                  <a:pt x="10680" y="5198"/>
                </a:lnTo>
                <a:lnTo>
                  <a:pt x="10682" y="5198"/>
                </a:lnTo>
                <a:lnTo>
                  <a:pt x="10684" y="5198"/>
                </a:lnTo>
                <a:lnTo>
                  <a:pt x="10684" y="5204"/>
                </a:lnTo>
                <a:lnTo>
                  <a:pt x="10684" y="5206"/>
                </a:lnTo>
                <a:lnTo>
                  <a:pt x="10686" y="5208"/>
                </a:lnTo>
                <a:lnTo>
                  <a:pt x="10690" y="5208"/>
                </a:lnTo>
                <a:lnTo>
                  <a:pt x="10696" y="5206"/>
                </a:lnTo>
                <a:lnTo>
                  <a:pt x="10702" y="5204"/>
                </a:lnTo>
                <a:lnTo>
                  <a:pt x="10708" y="5204"/>
                </a:lnTo>
                <a:lnTo>
                  <a:pt x="10714" y="5206"/>
                </a:lnTo>
                <a:lnTo>
                  <a:pt x="10718" y="5210"/>
                </a:lnTo>
                <a:lnTo>
                  <a:pt x="10722" y="5216"/>
                </a:lnTo>
                <a:lnTo>
                  <a:pt x="10724" y="5222"/>
                </a:lnTo>
                <a:lnTo>
                  <a:pt x="10726" y="5228"/>
                </a:lnTo>
                <a:lnTo>
                  <a:pt x="10724" y="5236"/>
                </a:lnTo>
                <a:lnTo>
                  <a:pt x="10724" y="5240"/>
                </a:lnTo>
                <a:lnTo>
                  <a:pt x="10728" y="5242"/>
                </a:lnTo>
                <a:lnTo>
                  <a:pt x="10734" y="5240"/>
                </a:lnTo>
                <a:lnTo>
                  <a:pt x="10742" y="5236"/>
                </a:lnTo>
                <a:lnTo>
                  <a:pt x="10758" y="5226"/>
                </a:lnTo>
                <a:lnTo>
                  <a:pt x="10764" y="5222"/>
                </a:lnTo>
                <a:lnTo>
                  <a:pt x="10770" y="5220"/>
                </a:lnTo>
                <a:lnTo>
                  <a:pt x="10774" y="5220"/>
                </a:lnTo>
                <a:lnTo>
                  <a:pt x="10778" y="5216"/>
                </a:lnTo>
                <a:lnTo>
                  <a:pt x="10782" y="5208"/>
                </a:lnTo>
                <a:lnTo>
                  <a:pt x="10784" y="5196"/>
                </a:lnTo>
                <a:lnTo>
                  <a:pt x="10786" y="5186"/>
                </a:lnTo>
                <a:lnTo>
                  <a:pt x="10788" y="5182"/>
                </a:lnTo>
                <a:lnTo>
                  <a:pt x="10790" y="5180"/>
                </a:lnTo>
                <a:lnTo>
                  <a:pt x="10792" y="5178"/>
                </a:lnTo>
                <a:lnTo>
                  <a:pt x="10794" y="5170"/>
                </a:lnTo>
                <a:lnTo>
                  <a:pt x="10796" y="5164"/>
                </a:lnTo>
                <a:lnTo>
                  <a:pt x="10798" y="5162"/>
                </a:lnTo>
                <a:lnTo>
                  <a:pt x="10804" y="5160"/>
                </a:lnTo>
                <a:lnTo>
                  <a:pt x="10806" y="5158"/>
                </a:lnTo>
                <a:lnTo>
                  <a:pt x="10806" y="5154"/>
                </a:lnTo>
                <a:lnTo>
                  <a:pt x="10806" y="5150"/>
                </a:lnTo>
                <a:lnTo>
                  <a:pt x="10804" y="5140"/>
                </a:lnTo>
                <a:lnTo>
                  <a:pt x="10802" y="5132"/>
                </a:lnTo>
                <a:lnTo>
                  <a:pt x="10802" y="5124"/>
                </a:lnTo>
                <a:lnTo>
                  <a:pt x="10806" y="5118"/>
                </a:lnTo>
                <a:lnTo>
                  <a:pt x="10810" y="5112"/>
                </a:lnTo>
                <a:lnTo>
                  <a:pt x="10818" y="5102"/>
                </a:lnTo>
                <a:lnTo>
                  <a:pt x="10822" y="5098"/>
                </a:lnTo>
                <a:lnTo>
                  <a:pt x="10826" y="5092"/>
                </a:lnTo>
                <a:lnTo>
                  <a:pt x="10828" y="5088"/>
                </a:lnTo>
                <a:lnTo>
                  <a:pt x="10832" y="5084"/>
                </a:lnTo>
                <a:lnTo>
                  <a:pt x="10840" y="5082"/>
                </a:lnTo>
                <a:lnTo>
                  <a:pt x="10844" y="5080"/>
                </a:lnTo>
                <a:lnTo>
                  <a:pt x="10846" y="5076"/>
                </a:lnTo>
                <a:lnTo>
                  <a:pt x="10846" y="5070"/>
                </a:lnTo>
                <a:lnTo>
                  <a:pt x="10846" y="5062"/>
                </a:lnTo>
                <a:lnTo>
                  <a:pt x="10846" y="5040"/>
                </a:lnTo>
                <a:lnTo>
                  <a:pt x="10846" y="5020"/>
                </a:lnTo>
                <a:lnTo>
                  <a:pt x="10850" y="5008"/>
                </a:lnTo>
                <a:lnTo>
                  <a:pt x="10852" y="5002"/>
                </a:lnTo>
                <a:lnTo>
                  <a:pt x="10856" y="5000"/>
                </a:lnTo>
                <a:lnTo>
                  <a:pt x="10860" y="4996"/>
                </a:lnTo>
                <a:lnTo>
                  <a:pt x="10862" y="4992"/>
                </a:lnTo>
                <a:lnTo>
                  <a:pt x="10866" y="4992"/>
                </a:lnTo>
                <a:lnTo>
                  <a:pt x="10872" y="4996"/>
                </a:lnTo>
                <a:lnTo>
                  <a:pt x="10876" y="4998"/>
                </a:lnTo>
                <a:lnTo>
                  <a:pt x="10880" y="5000"/>
                </a:lnTo>
                <a:lnTo>
                  <a:pt x="10890" y="5002"/>
                </a:lnTo>
                <a:lnTo>
                  <a:pt x="10898" y="5000"/>
                </a:lnTo>
                <a:lnTo>
                  <a:pt x="10900" y="4998"/>
                </a:lnTo>
                <a:lnTo>
                  <a:pt x="10902" y="4996"/>
                </a:lnTo>
                <a:lnTo>
                  <a:pt x="10900" y="4992"/>
                </a:lnTo>
                <a:lnTo>
                  <a:pt x="10894" y="4986"/>
                </a:lnTo>
                <a:lnTo>
                  <a:pt x="10876" y="4968"/>
                </a:lnTo>
                <a:lnTo>
                  <a:pt x="10868" y="4960"/>
                </a:lnTo>
                <a:lnTo>
                  <a:pt x="10862" y="4952"/>
                </a:lnTo>
                <a:lnTo>
                  <a:pt x="10858" y="4944"/>
                </a:lnTo>
                <a:lnTo>
                  <a:pt x="10858" y="4940"/>
                </a:lnTo>
                <a:lnTo>
                  <a:pt x="10860" y="4938"/>
                </a:lnTo>
                <a:lnTo>
                  <a:pt x="10862" y="4934"/>
                </a:lnTo>
                <a:lnTo>
                  <a:pt x="10864" y="4930"/>
                </a:lnTo>
                <a:lnTo>
                  <a:pt x="10862" y="4926"/>
                </a:lnTo>
                <a:lnTo>
                  <a:pt x="10860" y="4922"/>
                </a:lnTo>
                <a:lnTo>
                  <a:pt x="10856" y="4914"/>
                </a:lnTo>
                <a:lnTo>
                  <a:pt x="10852" y="4908"/>
                </a:lnTo>
                <a:lnTo>
                  <a:pt x="10850" y="4902"/>
                </a:lnTo>
                <a:lnTo>
                  <a:pt x="10850" y="4896"/>
                </a:lnTo>
                <a:lnTo>
                  <a:pt x="10848" y="4892"/>
                </a:lnTo>
                <a:lnTo>
                  <a:pt x="10842" y="4890"/>
                </a:lnTo>
                <a:lnTo>
                  <a:pt x="10838" y="4886"/>
                </a:lnTo>
                <a:lnTo>
                  <a:pt x="10838" y="4882"/>
                </a:lnTo>
                <a:lnTo>
                  <a:pt x="10838" y="4878"/>
                </a:lnTo>
                <a:lnTo>
                  <a:pt x="10838" y="4872"/>
                </a:lnTo>
                <a:lnTo>
                  <a:pt x="10842" y="4868"/>
                </a:lnTo>
                <a:lnTo>
                  <a:pt x="10844" y="4866"/>
                </a:lnTo>
                <a:lnTo>
                  <a:pt x="10846" y="4864"/>
                </a:lnTo>
                <a:lnTo>
                  <a:pt x="10852" y="4866"/>
                </a:lnTo>
                <a:lnTo>
                  <a:pt x="10854" y="4866"/>
                </a:lnTo>
                <a:lnTo>
                  <a:pt x="10856" y="4864"/>
                </a:lnTo>
                <a:lnTo>
                  <a:pt x="10854" y="4860"/>
                </a:lnTo>
                <a:lnTo>
                  <a:pt x="10852" y="4856"/>
                </a:lnTo>
                <a:lnTo>
                  <a:pt x="10844" y="4848"/>
                </a:lnTo>
                <a:lnTo>
                  <a:pt x="10842" y="4842"/>
                </a:lnTo>
                <a:lnTo>
                  <a:pt x="10842" y="4840"/>
                </a:lnTo>
                <a:lnTo>
                  <a:pt x="10844" y="4840"/>
                </a:lnTo>
                <a:lnTo>
                  <a:pt x="10844" y="4838"/>
                </a:lnTo>
                <a:lnTo>
                  <a:pt x="10848" y="4836"/>
                </a:lnTo>
                <a:lnTo>
                  <a:pt x="10848" y="4834"/>
                </a:lnTo>
                <a:lnTo>
                  <a:pt x="10848" y="4830"/>
                </a:lnTo>
                <a:lnTo>
                  <a:pt x="10848" y="4826"/>
                </a:lnTo>
                <a:lnTo>
                  <a:pt x="10854" y="4832"/>
                </a:lnTo>
                <a:lnTo>
                  <a:pt x="10860" y="4834"/>
                </a:lnTo>
                <a:lnTo>
                  <a:pt x="10864" y="4834"/>
                </a:lnTo>
                <a:lnTo>
                  <a:pt x="10868" y="4832"/>
                </a:lnTo>
                <a:lnTo>
                  <a:pt x="10874" y="4830"/>
                </a:lnTo>
                <a:lnTo>
                  <a:pt x="10880" y="4830"/>
                </a:lnTo>
                <a:lnTo>
                  <a:pt x="10886" y="4828"/>
                </a:lnTo>
                <a:lnTo>
                  <a:pt x="10886" y="4826"/>
                </a:lnTo>
                <a:lnTo>
                  <a:pt x="10886" y="4824"/>
                </a:lnTo>
                <a:lnTo>
                  <a:pt x="10880" y="4816"/>
                </a:lnTo>
                <a:lnTo>
                  <a:pt x="10872" y="4810"/>
                </a:lnTo>
                <a:lnTo>
                  <a:pt x="10868" y="4806"/>
                </a:lnTo>
                <a:lnTo>
                  <a:pt x="10870" y="4802"/>
                </a:lnTo>
                <a:lnTo>
                  <a:pt x="10874" y="4798"/>
                </a:lnTo>
                <a:lnTo>
                  <a:pt x="10876" y="4796"/>
                </a:lnTo>
                <a:lnTo>
                  <a:pt x="10880" y="4798"/>
                </a:lnTo>
                <a:lnTo>
                  <a:pt x="10882" y="4800"/>
                </a:lnTo>
                <a:lnTo>
                  <a:pt x="10892" y="4798"/>
                </a:lnTo>
                <a:lnTo>
                  <a:pt x="10902" y="4796"/>
                </a:lnTo>
                <a:lnTo>
                  <a:pt x="10908" y="4792"/>
                </a:lnTo>
                <a:lnTo>
                  <a:pt x="10912" y="4786"/>
                </a:lnTo>
                <a:lnTo>
                  <a:pt x="10912" y="4780"/>
                </a:lnTo>
                <a:lnTo>
                  <a:pt x="10912" y="4776"/>
                </a:lnTo>
                <a:lnTo>
                  <a:pt x="10910" y="4776"/>
                </a:lnTo>
                <a:lnTo>
                  <a:pt x="10906" y="4776"/>
                </a:lnTo>
                <a:lnTo>
                  <a:pt x="10902" y="4776"/>
                </a:lnTo>
                <a:lnTo>
                  <a:pt x="10900" y="4776"/>
                </a:lnTo>
                <a:lnTo>
                  <a:pt x="10898" y="4774"/>
                </a:lnTo>
                <a:lnTo>
                  <a:pt x="10894" y="4772"/>
                </a:lnTo>
                <a:lnTo>
                  <a:pt x="10892" y="4770"/>
                </a:lnTo>
                <a:lnTo>
                  <a:pt x="10888" y="4768"/>
                </a:lnTo>
                <a:lnTo>
                  <a:pt x="10886" y="4766"/>
                </a:lnTo>
                <a:lnTo>
                  <a:pt x="10882" y="4760"/>
                </a:lnTo>
                <a:lnTo>
                  <a:pt x="10878" y="4758"/>
                </a:lnTo>
                <a:lnTo>
                  <a:pt x="10872" y="4758"/>
                </a:lnTo>
                <a:lnTo>
                  <a:pt x="10870" y="4760"/>
                </a:lnTo>
                <a:lnTo>
                  <a:pt x="10864" y="4764"/>
                </a:lnTo>
                <a:lnTo>
                  <a:pt x="10862" y="4764"/>
                </a:lnTo>
                <a:lnTo>
                  <a:pt x="10860" y="4762"/>
                </a:lnTo>
                <a:lnTo>
                  <a:pt x="10860" y="4758"/>
                </a:lnTo>
                <a:lnTo>
                  <a:pt x="10862" y="4758"/>
                </a:lnTo>
                <a:lnTo>
                  <a:pt x="10864" y="4756"/>
                </a:lnTo>
                <a:lnTo>
                  <a:pt x="10864" y="4750"/>
                </a:lnTo>
                <a:lnTo>
                  <a:pt x="10862" y="4748"/>
                </a:lnTo>
                <a:lnTo>
                  <a:pt x="10862" y="4746"/>
                </a:lnTo>
                <a:lnTo>
                  <a:pt x="10856" y="4748"/>
                </a:lnTo>
                <a:lnTo>
                  <a:pt x="10852" y="4750"/>
                </a:lnTo>
                <a:lnTo>
                  <a:pt x="10850" y="4750"/>
                </a:lnTo>
                <a:lnTo>
                  <a:pt x="10848" y="4748"/>
                </a:lnTo>
                <a:lnTo>
                  <a:pt x="10848" y="4740"/>
                </a:lnTo>
                <a:lnTo>
                  <a:pt x="10848" y="4734"/>
                </a:lnTo>
                <a:lnTo>
                  <a:pt x="10850" y="4728"/>
                </a:lnTo>
                <a:lnTo>
                  <a:pt x="10846" y="4722"/>
                </a:lnTo>
                <a:lnTo>
                  <a:pt x="10842" y="4718"/>
                </a:lnTo>
                <a:lnTo>
                  <a:pt x="10840" y="4720"/>
                </a:lnTo>
                <a:lnTo>
                  <a:pt x="10838" y="4720"/>
                </a:lnTo>
                <a:lnTo>
                  <a:pt x="10834" y="4718"/>
                </a:lnTo>
                <a:lnTo>
                  <a:pt x="10832" y="4710"/>
                </a:lnTo>
                <a:lnTo>
                  <a:pt x="10830" y="4702"/>
                </a:lnTo>
                <a:lnTo>
                  <a:pt x="10828" y="4700"/>
                </a:lnTo>
                <a:lnTo>
                  <a:pt x="10826" y="4700"/>
                </a:lnTo>
                <a:lnTo>
                  <a:pt x="10824" y="4704"/>
                </a:lnTo>
                <a:lnTo>
                  <a:pt x="10822" y="4708"/>
                </a:lnTo>
                <a:lnTo>
                  <a:pt x="10820" y="4714"/>
                </a:lnTo>
                <a:lnTo>
                  <a:pt x="10816" y="4720"/>
                </a:lnTo>
                <a:lnTo>
                  <a:pt x="10814" y="4720"/>
                </a:lnTo>
                <a:lnTo>
                  <a:pt x="10814" y="4712"/>
                </a:lnTo>
                <a:lnTo>
                  <a:pt x="10816" y="4702"/>
                </a:lnTo>
                <a:lnTo>
                  <a:pt x="10814" y="4700"/>
                </a:lnTo>
                <a:lnTo>
                  <a:pt x="10812" y="4698"/>
                </a:lnTo>
                <a:lnTo>
                  <a:pt x="10808" y="4700"/>
                </a:lnTo>
                <a:lnTo>
                  <a:pt x="10808" y="4706"/>
                </a:lnTo>
                <a:lnTo>
                  <a:pt x="10804" y="4714"/>
                </a:lnTo>
                <a:lnTo>
                  <a:pt x="10798" y="4726"/>
                </a:lnTo>
                <a:lnTo>
                  <a:pt x="10792" y="4736"/>
                </a:lnTo>
                <a:lnTo>
                  <a:pt x="10788" y="4740"/>
                </a:lnTo>
                <a:lnTo>
                  <a:pt x="10786" y="4742"/>
                </a:lnTo>
                <a:lnTo>
                  <a:pt x="10784" y="4748"/>
                </a:lnTo>
                <a:lnTo>
                  <a:pt x="10782" y="4754"/>
                </a:lnTo>
                <a:lnTo>
                  <a:pt x="10780" y="4758"/>
                </a:lnTo>
                <a:lnTo>
                  <a:pt x="10778" y="4760"/>
                </a:lnTo>
                <a:lnTo>
                  <a:pt x="10778" y="4762"/>
                </a:lnTo>
                <a:lnTo>
                  <a:pt x="10776" y="4768"/>
                </a:lnTo>
                <a:lnTo>
                  <a:pt x="10774" y="4772"/>
                </a:lnTo>
                <a:lnTo>
                  <a:pt x="10770" y="4772"/>
                </a:lnTo>
                <a:lnTo>
                  <a:pt x="10768" y="4772"/>
                </a:lnTo>
                <a:lnTo>
                  <a:pt x="10766" y="4770"/>
                </a:lnTo>
                <a:lnTo>
                  <a:pt x="10762" y="4772"/>
                </a:lnTo>
                <a:lnTo>
                  <a:pt x="10756" y="4780"/>
                </a:lnTo>
                <a:lnTo>
                  <a:pt x="10756" y="4782"/>
                </a:lnTo>
                <a:lnTo>
                  <a:pt x="10758" y="4782"/>
                </a:lnTo>
                <a:lnTo>
                  <a:pt x="10762" y="4786"/>
                </a:lnTo>
                <a:lnTo>
                  <a:pt x="10764" y="4790"/>
                </a:lnTo>
                <a:lnTo>
                  <a:pt x="10764" y="4794"/>
                </a:lnTo>
                <a:lnTo>
                  <a:pt x="10760" y="4798"/>
                </a:lnTo>
                <a:lnTo>
                  <a:pt x="10756" y="4800"/>
                </a:lnTo>
                <a:lnTo>
                  <a:pt x="10754" y="4800"/>
                </a:lnTo>
                <a:lnTo>
                  <a:pt x="10750" y="4800"/>
                </a:lnTo>
                <a:lnTo>
                  <a:pt x="10746" y="4804"/>
                </a:lnTo>
                <a:lnTo>
                  <a:pt x="10742" y="4806"/>
                </a:lnTo>
                <a:lnTo>
                  <a:pt x="10742" y="4802"/>
                </a:lnTo>
                <a:lnTo>
                  <a:pt x="10744" y="4796"/>
                </a:lnTo>
                <a:lnTo>
                  <a:pt x="10744" y="4794"/>
                </a:lnTo>
                <a:lnTo>
                  <a:pt x="10742" y="4794"/>
                </a:lnTo>
                <a:lnTo>
                  <a:pt x="10738" y="4796"/>
                </a:lnTo>
                <a:lnTo>
                  <a:pt x="10732" y="4802"/>
                </a:lnTo>
                <a:lnTo>
                  <a:pt x="10724" y="4808"/>
                </a:lnTo>
                <a:lnTo>
                  <a:pt x="10716" y="4814"/>
                </a:lnTo>
                <a:lnTo>
                  <a:pt x="10710" y="4816"/>
                </a:lnTo>
                <a:lnTo>
                  <a:pt x="10704" y="4818"/>
                </a:lnTo>
                <a:lnTo>
                  <a:pt x="10702" y="4816"/>
                </a:lnTo>
                <a:lnTo>
                  <a:pt x="10700" y="4818"/>
                </a:lnTo>
                <a:lnTo>
                  <a:pt x="10700" y="4828"/>
                </a:lnTo>
                <a:lnTo>
                  <a:pt x="10698" y="4834"/>
                </a:lnTo>
                <a:lnTo>
                  <a:pt x="10696" y="4840"/>
                </a:lnTo>
                <a:lnTo>
                  <a:pt x="10686" y="4850"/>
                </a:lnTo>
                <a:lnTo>
                  <a:pt x="10674" y="4864"/>
                </a:lnTo>
                <a:lnTo>
                  <a:pt x="10670" y="4872"/>
                </a:lnTo>
                <a:lnTo>
                  <a:pt x="10666" y="4882"/>
                </a:lnTo>
                <a:lnTo>
                  <a:pt x="10662" y="4888"/>
                </a:lnTo>
                <a:lnTo>
                  <a:pt x="10654" y="4892"/>
                </a:lnTo>
                <a:lnTo>
                  <a:pt x="10634" y="4896"/>
                </a:lnTo>
                <a:lnTo>
                  <a:pt x="10612" y="4900"/>
                </a:lnTo>
                <a:lnTo>
                  <a:pt x="10604" y="4902"/>
                </a:lnTo>
                <a:lnTo>
                  <a:pt x="10600" y="4906"/>
                </a:lnTo>
                <a:lnTo>
                  <a:pt x="10598" y="4910"/>
                </a:lnTo>
                <a:lnTo>
                  <a:pt x="10598" y="4914"/>
                </a:lnTo>
                <a:lnTo>
                  <a:pt x="10598" y="4922"/>
                </a:lnTo>
                <a:lnTo>
                  <a:pt x="10598" y="4928"/>
                </a:lnTo>
                <a:lnTo>
                  <a:pt x="10596" y="4928"/>
                </a:lnTo>
                <a:lnTo>
                  <a:pt x="10592" y="4926"/>
                </a:lnTo>
                <a:lnTo>
                  <a:pt x="10590" y="4924"/>
                </a:lnTo>
                <a:lnTo>
                  <a:pt x="10588" y="4924"/>
                </a:lnTo>
                <a:lnTo>
                  <a:pt x="10586" y="4928"/>
                </a:lnTo>
                <a:lnTo>
                  <a:pt x="10586" y="4932"/>
                </a:lnTo>
                <a:lnTo>
                  <a:pt x="10588" y="4936"/>
                </a:lnTo>
                <a:lnTo>
                  <a:pt x="10590" y="4938"/>
                </a:lnTo>
                <a:lnTo>
                  <a:pt x="10590" y="4940"/>
                </a:lnTo>
                <a:lnTo>
                  <a:pt x="10588" y="4942"/>
                </a:lnTo>
                <a:lnTo>
                  <a:pt x="10586" y="4948"/>
                </a:lnTo>
                <a:lnTo>
                  <a:pt x="10584" y="4956"/>
                </a:lnTo>
                <a:lnTo>
                  <a:pt x="10582" y="4960"/>
                </a:lnTo>
                <a:lnTo>
                  <a:pt x="10580" y="4962"/>
                </a:lnTo>
                <a:lnTo>
                  <a:pt x="10584" y="4968"/>
                </a:lnTo>
                <a:lnTo>
                  <a:pt x="10586" y="4972"/>
                </a:lnTo>
                <a:lnTo>
                  <a:pt x="10586" y="4974"/>
                </a:lnTo>
                <a:lnTo>
                  <a:pt x="10578" y="4968"/>
                </a:lnTo>
                <a:lnTo>
                  <a:pt x="10572" y="4966"/>
                </a:lnTo>
                <a:lnTo>
                  <a:pt x="10566" y="4964"/>
                </a:lnTo>
                <a:lnTo>
                  <a:pt x="10562" y="4964"/>
                </a:lnTo>
                <a:lnTo>
                  <a:pt x="10560" y="4962"/>
                </a:lnTo>
                <a:lnTo>
                  <a:pt x="10560" y="4960"/>
                </a:lnTo>
                <a:lnTo>
                  <a:pt x="10562" y="4956"/>
                </a:lnTo>
                <a:lnTo>
                  <a:pt x="10560" y="4956"/>
                </a:lnTo>
                <a:lnTo>
                  <a:pt x="10558" y="4956"/>
                </a:lnTo>
                <a:lnTo>
                  <a:pt x="10554" y="4954"/>
                </a:lnTo>
                <a:lnTo>
                  <a:pt x="10552" y="4952"/>
                </a:lnTo>
                <a:lnTo>
                  <a:pt x="10552" y="4954"/>
                </a:lnTo>
                <a:lnTo>
                  <a:pt x="10550" y="4956"/>
                </a:lnTo>
                <a:lnTo>
                  <a:pt x="10546" y="4958"/>
                </a:lnTo>
                <a:lnTo>
                  <a:pt x="10540" y="4958"/>
                </a:lnTo>
                <a:lnTo>
                  <a:pt x="10534" y="4954"/>
                </a:lnTo>
                <a:lnTo>
                  <a:pt x="10528" y="4950"/>
                </a:lnTo>
                <a:lnTo>
                  <a:pt x="10526" y="4942"/>
                </a:lnTo>
                <a:lnTo>
                  <a:pt x="10520" y="4942"/>
                </a:lnTo>
                <a:lnTo>
                  <a:pt x="10516" y="4944"/>
                </a:lnTo>
                <a:lnTo>
                  <a:pt x="10512" y="4950"/>
                </a:lnTo>
                <a:lnTo>
                  <a:pt x="10508" y="4958"/>
                </a:lnTo>
                <a:lnTo>
                  <a:pt x="10506" y="4964"/>
                </a:lnTo>
                <a:close/>
                <a:moveTo>
                  <a:pt x="12348" y="4304"/>
                </a:moveTo>
                <a:lnTo>
                  <a:pt x="12348" y="4304"/>
                </a:lnTo>
                <a:lnTo>
                  <a:pt x="12352" y="4306"/>
                </a:lnTo>
                <a:lnTo>
                  <a:pt x="12354" y="4306"/>
                </a:lnTo>
                <a:lnTo>
                  <a:pt x="12358" y="4302"/>
                </a:lnTo>
                <a:lnTo>
                  <a:pt x="12362" y="4296"/>
                </a:lnTo>
                <a:lnTo>
                  <a:pt x="12366" y="4294"/>
                </a:lnTo>
                <a:lnTo>
                  <a:pt x="12368" y="4292"/>
                </a:lnTo>
                <a:lnTo>
                  <a:pt x="12370" y="4290"/>
                </a:lnTo>
                <a:lnTo>
                  <a:pt x="12372" y="4282"/>
                </a:lnTo>
                <a:lnTo>
                  <a:pt x="12376" y="4274"/>
                </a:lnTo>
                <a:lnTo>
                  <a:pt x="12376" y="4272"/>
                </a:lnTo>
                <a:lnTo>
                  <a:pt x="12374" y="4270"/>
                </a:lnTo>
                <a:lnTo>
                  <a:pt x="12370" y="4270"/>
                </a:lnTo>
                <a:lnTo>
                  <a:pt x="12370" y="4268"/>
                </a:lnTo>
                <a:lnTo>
                  <a:pt x="12368" y="4266"/>
                </a:lnTo>
                <a:lnTo>
                  <a:pt x="12366" y="4264"/>
                </a:lnTo>
                <a:lnTo>
                  <a:pt x="12362" y="4264"/>
                </a:lnTo>
                <a:lnTo>
                  <a:pt x="12358" y="4264"/>
                </a:lnTo>
                <a:lnTo>
                  <a:pt x="12348" y="4268"/>
                </a:lnTo>
                <a:lnTo>
                  <a:pt x="12338" y="4276"/>
                </a:lnTo>
                <a:lnTo>
                  <a:pt x="12336" y="4280"/>
                </a:lnTo>
                <a:lnTo>
                  <a:pt x="12336" y="4282"/>
                </a:lnTo>
                <a:lnTo>
                  <a:pt x="12334" y="4288"/>
                </a:lnTo>
                <a:lnTo>
                  <a:pt x="12332" y="4294"/>
                </a:lnTo>
                <a:lnTo>
                  <a:pt x="12328" y="4298"/>
                </a:lnTo>
                <a:lnTo>
                  <a:pt x="12326" y="4304"/>
                </a:lnTo>
                <a:lnTo>
                  <a:pt x="12328" y="4306"/>
                </a:lnTo>
                <a:lnTo>
                  <a:pt x="12332" y="4304"/>
                </a:lnTo>
                <a:lnTo>
                  <a:pt x="12338" y="4302"/>
                </a:lnTo>
                <a:lnTo>
                  <a:pt x="12348" y="4304"/>
                </a:lnTo>
                <a:close/>
                <a:moveTo>
                  <a:pt x="10758" y="5378"/>
                </a:moveTo>
                <a:lnTo>
                  <a:pt x="10758" y="5378"/>
                </a:lnTo>
                <a:lnTo>
                  <a:pt x="10760" y="5376"/>
                </a:lnTo>
                <a:lnTo>
                  <a:pt x="10762" y="5378"/>
                </a:lnTo>
                <a:lnTo>
                  <a:pt x="10764" y="5378"/>
                </a:lnTo>
                <a:lnTo>
                  <a:pt x="10766" y="5376"/>
                </a:lnTo>
                <a:lnTo>
                  <a:pt x="10766" y="5374"/>
                </a:lnTo>
                <a:lnTo>
                  <a:pt x="10764" y="5372"/>
                </a:lnTo>
                <a:lnTo>
                  <a:pt x="10760" y="5372"/>
                </a:lnTo>
                <a:lnTo>
                  <a:pt x="10754" y="5372"/>
                </a:lnTo>
                <a:lnTo>
                  <a:pt x="10752" y="5374"/>
                </a:lnTo>
                <a:lnTo>
                  <a:pt x="10752" y="5376"/>
                </a:lnTo>
                <a:lnTo>
                  <a:pt x="10754" y="5378"/>
                </a:lnTo>
                <a:lnTo>
                  <a:pt x="10758" y="5378"/>
                </a:lnTo>
                <a:close/>
                <a:moveTo>
                  <a:pt x="10962" y="5352"/>
                </a:moveTo>
                <a:lnTo>
                  <a:pt x="10962" y="5352"/>
                </a:lnTo>
                <a:lnTo>
                  <a:pt x="10964" y="5354"/>
                </a:lnTo>
                <a:lnTo>
                  <a:pt x="10966" y="5344"/>
                </a:lnTo>
                <a:lnTo>
                  <a:pt x="10966" y="5332"/>
                </a:lnTo>
                <a:lnTo>
                  <a:pt x="10964" y="5322"/>
                </a:lnTo>
                <a:lnTo>
                  <a:pt x="10962" y="5322"/>
                </a:lnTo>
                <a:lnTo>
                  <a:pt x="10962" y="5330"/>
                </a:lnTo>
                <a:lnTo>
                  <a:pt x="10960" y="5340"/>
                </a:lnTo>
                <a:lnTo>
                  <a:pt x="10962" y="5352"/>
                </a:lnTo>
                <a:close/>
                <a:moveTo>
                  <a:pt x="11064" y="5452"/>
                </a:moveTo>
                <a:lnTo>
                  <a:pt x="11064" y="5452"/>
                </a:lnTo>
                <a:lnTo>
                  <a:pt x="11060" y="5454"/>
                </a:lnTo>
                <a:lnTo>
                  <a:pt x="11060" y="5456"/>
                </a:lnTo>
                <a:lnTo>
                  <a:pt x="11064" y="5456"/>
                </a:lnTo>
                <a:lnTo>
                  <a:pt x="11068" y="5454"/>
                </a:lnTo>
                <a:lnTo>
                  <a:pt x="11070" y="5452"/>
                </a:lnTo>
                <a:lnTo>
                  <a:pt x="11070" y="5450"/>
                </a:lnTo>
                <a:lnTo>
                  <a:pt x="11064" y="5452"/>
                </a:lnTo>
                <a:close/>
                <a:moveTo>
                  <a:pt x="11078" y="5444"/>
                </a:moveTo>
                <a:lnTo>
                  <a:pt x="11078" y="5444"/>
                </a:lnTo>
                <a:lnTo>
                  <a:pt x="11076" y="5440"/>
                </a:lnTo>
                <a:lnTo>
                  <a:pt x="11074" y="5440"/>
                </a:lnTo>
                <a:lnTo>
                  <a:pt x="11070" y="5440"/>
                </a:lnTo>
                <a:lnTo>
                  <a:pt x="11068" y="5444"/>
                </a:lnTo>
                <a:lnTo>
                  <a:pt x="11066" y="5446"/>
                </a:lnTo>
                <a:lnTo>
                  <a:pt x="11066" y="5448"/>
                </a:lnTo>
                <a:lnTo>
                  <a:pt x="11072" y="5448"/>
                </a:lnTo>
                <a:lnTo>
                  <a:pt x="11076" y="5448"/>
                </a:lnTo>
                <a:lnTo>
                  <a:pt x="11078" y="5444"/>
                </a:lnTo>
                <a:close/>
                <a:moveTo>
                  <a:pt x="11112" y="5442"/>
                </a:moveTo>
                <a:lnTo>
                  <a:pt x="11112" y="5442"/>
                </a:lnTo>
                <a:lnTo>
                  <a:pt x="11108" y="5446"/>
                </a:lnTo>
                <a:lnTo>
                  <a:pt x="11106" y="5444"/>
                </a:lnTo>
                <a:lnTo>
                  <a:pt x="11104" y="5444"/>
                </a:lnTo>
                <a:lnTo>
                  <a:pt x="11102" y="5446"/>
                </a:lnTo>
                <a:lnTo>
                  <a:pt x="11102" y="5450"/>
                </a:lnTo>
                <a:lnTo>
                  <a:pt x="11106" y="5454"/>
                </a:lnTo>
                <a:lnTo>
                  <a:pt x="11108" y="5454"/>
                </a:lnTo>
                <a:lnTo>
                  <a:pt x="11110" y="5454"/>
                </a:lnTo>
                <a:lnTo>
                  <a:pt x="11112" y="5452"/>
                </a:lnTo>
                <a:lnTo>
                  <a:pt x="11116" y="5444"/>
                </a:lnTo>
                <a:lnTo>
                  <a:pt x="11116" y="5440"/>
                </a:lnTo>
                <a:lnTo>
                  <a:pt x="11116" y="5438"/>
                </a:lnTo>
                <a:lnTo>
                  <a:pt x="11112" y="5442"/>
                </a:lnTo>
                <a:close/>
                <a:moveTo>
                  <a:pt x="11080" y="5560"/>
                </a:moveTo>
                <a:lnTo>
                  <a:pt x="11080" y="5560"/>
                </a:lnTo>
                <a:lnTo>
                  <a:pt x="11082" y="5556"/>
                </a:lnTo>
                <a:lnTo>
                  <a:pt x="11082" y="5552"/>
                </a:lnTo>
                <a:lnTo>
                  <a:pt x="11080" y="5550"/>
                </a:lnTo>
                <a:lnTo>
                  <a:pt x="11078" y="5550"/>
                </a:lnTo>
                <a:lnTo>
                  <a:pt x="11076" y="5550"/>
                </a:lnTo>
                <a:lnTo>
                  <a:pt x="11074" y="5554"/>
                </a:lnTo>
                <a:lnTo>
                  <a:pt x="11068" y="5560"/>
                </a:lnTo>
                <a:lnTo>
                  <a:pt x="11062" y="5562"/>
                </a:lnTo>
                <a:lnTo>
                  <a:pt x="11058" y="5564"/>
                </a:lnTo>
                <a:lnTo>
                  <a:pt x="11056" y="5570"/>
                </a:lnTo>
                <a:lnTo>
                  <a:pt x="11056" y="5572"/>
                </a:lnTo>
                <a:lnTo>
                  <a:pt x="11058" y="5572"/>
                </a:lnTo>
                <a:lnTo>
                  <a:pt x="11066" y="5570"/>
                </a:lnTo>
                <a:lnTo>
                  <a:pt x="11080" y="5560"/>
                </a:lnTo>
                <a:close/>
                <a:moveTo>
                  <a:pt x="11070" y="5096"/>
                </a:moveTo>
                <a:lnTo>
                  <a:pt x="11070" y="5096"/>
                </a:lnTo>
                <a:lnTo>
                  <a:pt x="11064" y="5096"/>
                </a:lnTo>
                <a:lnTo>
                  <a:pt x="11060" y="5098"/>
                </a:lnTo>
                <a:lnTo>
                  <a:pt x="11058" y="5106"/>
                </a:lnTo>
                <a:lnTo>
                  <a:pt x="11060" y="5116"/>
                </a:lnTo>
                <a:lnTo>
                  <a:pt x="11062" y="5114"/>
                </a:lnTo>
                <a:lnTo>
                  <a:pt x="11068" y="5108"/>
                </a:lnTo>
                <a:lnTo>
                  <a:pt x="11072" y="5100"/>
                </a:lnTo>
                <a:lnTo>
                  <a:pt x="11072" y="5096"/>
                </a:lnTo>
                <a:lnTo>
                  <a:pt x="11070" y="5096"/>
                </a:lnTo>
                <a:close/>
                <a:moveTo>
                  <a:pt x="11084" y="5112"/>
                </a:moveTo>
                <a:lnTo>
                  <a:pt x="11084" y="5112"/>
                </a:lnTo>
                <a:lnTo>
                  <a:pt x="11086" y="5108"/>
                </a:lnTo>
                <a:lnTo>
                  <a:pt x="11088" y="5104"/>
                </a:lnTo>
                <a:lnTo>
                  <a:pt x="11086" y="5100"/>
                </a:lnTo>
                <a:lnTo>
                  <a:pt x="11080" y="5100"/>
                </a:lnTo>
                <a:lnTo>
                  <a:pt x="11078" y="5102"/>
                </a:lnTo>
                <a:lnTo>
                  <a:pt x="11078" y="5104"/>
                </a:lnTo>
                <a:lnTo>
                  <a:pt x="11078" y="5108"/>
                </a:lnTo>
                <a:lnTo>
                  <a:pt x="11080" y="5112"/>
                </a:lnTo>
                <a:lnTo>
                  <a:pt x="11082" y="5112"/>
                </a:lnTo>
                <a:lnTo>
                  <a:pt x="11084" y="5112"/>
                </a:lnTo>
                <a:close/>
                <a:moveTo>
                  <a:pt x="10794" y="5226"/>
                </a:moveTo>
                <a:lnTo>
                  <a:pt x="10794" y="5226"/>
                </a:lnTo>
                <a:lnTo>
                  <a:pt x="10796" y="5216"/>
                </a:lnTo>
                <a:lnTo>
                  <a:pt x="10794" y="5206"/>
                </a:lnTo>
                <a:lnTo>
                  <a:pt x="10792" y="5200"/>
                </a:lnTo>
                <a:lnTo>
                  <a:pt x="10790" y="5200"/>
                </a:lnTo>
                <a:lnTo>
                  <a:pt x="10788" y="5202"/>
                </a:lnTo>
                <a:lnTo>
                  <a:pt x="10786" y="5210"/>
                </a:lnTo>
                <a:lnTo>
                  <a:pt x="10786" y="5216"/>
                </a:lnTo>
                <a:lnTo>
                  <a:pt x="10786" y="5224"/>
                </a:lnTo>
                <a:lnTo>
                  <a:pt x="10784" y="5236"/>
                </a:lnTo>
                <a:lnTo>
                  <a:pt x="10784" y="5238"/>
                </a:lnTo>
                <a:lnTo>
                  <a:pt x="10788" y="5238"/>
                </a:lnTo>
                <a:lnTo>
                  <a:pt x="10790" y="5234"/>
                </a:lnTo>
                <a:lnTo>
                  <a:pt x="10794" y="5226"/>
                </a:lnTo>
                <a:close/>
                <a:moveTo>
                  <a:pt x="10466" y="4862"/>
                </a:moveTo>
                <a:lnTo>
                  <a:pt x="10466" y="4862"/>
                </a:lnTo>
                <a:lnTo>
                  <a:pt x="10470" y="4862"/>
                </a:lnTo>
                <a:lnTo>
                  <a:pt x="10472" y="4860"/>
                </a:lnTo>
                <a:lnTo>
                  <a:pt x="10474" y="4850"/>
                </a:lnTo>
                <a:lnTo>
                  <a:pt x="10472" y="4840"/>
                </a:lnTo>
                <a:lnTo>
                  <a:pt x="10470" y="4834"/>
                </a:lnTo>
                <a:lnTo>
                  <a:pt x="10466" y="4834"/>
                </a:lnTo>
                <a:lnTo>
                  <a:pt x="10462" y="4840"/>
                </a:lnTo>
                <a:lnTo>
                  <a:pt x="10460" y="4846"/>
                </a:lnTo>
                <a:lnTo>
                  <a:pt x="10460" y="4848"/>
                </a:lnTo>
                <a:lnTo>
                  <a:pt x="10462" y="4852"/>
                </a:lnTo>
                <a:lnTo>
                  <a:pt x="10466" y="4854"/>
                </a:lnTo>
                <a:lnTo>
                  <a:pt x="10464" y="4858"/>
                </a:lnTo>
                <a:lnTo>
                  <a:pt x="10462" y="4860"/>
                </a:lnTo>
                <a:lnTo>
                  <a:pt x="10466" y="4862"/>
                </a:lnTo>
                <a:close/>
                <a:moveTo>
                  <a:pt x="10118" y="5140"/>
                </a:moveTo>
                <a:lnTo>
                  <a:pt x="10118" y="5140"/>
                </a:lnTo>
                <a:lnTo>
                  <a:pt x="10118" y="5144"/>
                </a:lnTo>
                <a:lnTo>
                  <a:pt x="10118" y="5146"/>
                </a:lnTo>
                <a:lnTo>
                  <a:pt x="10122" y="5152"/>
                </a:lnTo>
                <a:lnTo>
                  <a:pt x="10128" y="5156"/>
                </a:lnTo>
                <a:lnTo>
                  <a:pt x="10130" y="5156"/>
                </a:lnTo>
                <a:lnTo>
                  <a:pt x="10132" y="5154"/>
                </a:lnTo>
                <a:lnTo>
                  <a:pt x="10132" y="5152"/>
                </a:lnTo>
                <a:lnTo>
                  <a:pt x="10132" y="5148"/>
                </a:lnTo>
                <a:lnTo>
                  <a:pt x="10130" y="5142"/>
                </a:lnTo>
                <a:lnTo>
                  <a:pt x="10124" y="5138"/>
                </a:lnTo>
                <a:lnTo>
                  <a:pt x="10122" y="5140"/>
                </a:lnTo>
                <a:lnTo>
                  <a:pt x="10118" y="5140"/>
                </a:lnTo>
                <a:close/>
                <a:moveTo>
                  <a:pt x="10136" y="5164"/>
                </a:moveTo>
                <a:lnTo>
                  <a:pt x="10136" y="5164"/>
                </a:lnTo>
                <a:lnTo>
                  <a:pt x="10134" y="5168"/>
                </a:lnTo>
                <a:lnTo>
                  <a:pt x="10134" y="5172"/>
                </a:lnTo>
                <a:lnTo>
                  <a:pt x="10136" y="5176"/>
                </a:lnTo>
                <a:lnTo>
                  <a:pt x="10140" y="5176"/>
                </a:lnTo>
                <a:lnTo>
                  <a:pt x="10142" y="5178"/>
                </a:lnTo>
                <a:lnTo>
                  <a:pt x="10144" y="5180"/>
                </a:lnTo>
                <a:lnTo>
                  <a:pt x="10148" y="5188"/>
                </a:lnTo>
                <a:lnTo>
                  <a:pt x="10150" y="5196"/>
                </a:lnTo>
                <a:lnTo>
                  <a:pt x="10152" y="5196"/>
                </a:lnTo>
                <a:lnTo>
                  <a:pt x="10154" y="5194"/>
                </a:lnTo>
                <a:lnTo>
                  <a:pt x="10154" y="5190"/>
                </a:lnTo>
                <a:lnTo>
                  <a:pt x="10154" y="5184"/>
                </a:lnTo>
                <a:lnTo>
                  <a:pt x="10148" y="5172"/>
                </a:lnTo>
                <a:lnTo>
                  <a:pt x="10142" y="5164"/>
                </a:lnTo>
                <a:lnTo>
                  <a:pt x="10138" y="5162"/>
                </a:lnTo>
                <a:lnTo>
                  <a:pt x="10136" y="5164"/>
                </a:lnTo>
                <a:close/>
                <a:moveTo>
                  <a:pt x="10316" y="5070"/>
                </a:moveTo>
                <a:lnTo>
                  <a:pt x="10316" y="5070"/>
                </a:lnTo>
                <a:lnTo>
                  <a:pt x="10320" y="5066"/>
                </a:lnTo>
                <a:lnTo>
                  <a:pt x="10322" y="5062"/>
                </a:lnTo>
                <a:lnTo>
                  <a:pt x="10322" y="5058"/>
                </a:lnTo>
                <a:lnTo>
                  <a:pt x="10320" y="5056"/>
                </a:lnTo>
                <a:lnTo>
                  <a:pt x="10318" y="5056"/>
                </a:lnTo>
                <a:lnTo>
                  <a:pt x="10314" y="5056"/>
                </a:lnTo>
                <a:lnTo>
                  <a:pt x="10312" y="5058"/>
                </a:lnTo>
                <a:lnTo>
                  <a:pt x="10308" y="5066"/>
                </a:lnTo>
                <a:lnTo>
                  <a:pt x="10308" y="5068"/>
                </a:lnTo>
                <a:lnTo>
                  <a:pt x="10310" y="5070"/>
                </a:lnTo>
                <a:lnTo>
                  <a:pt x="10312" y="5072"/>
                </a:lnTo>
                <a:lnTo>
                  <a:pt x="10316" y="5070"/>
                </a:lnTo>
                <a:close/>
                <a:moveTo>
                  <a:pt x="10338" y="5052"/>
                </a:moveTo>
                <a:lnTo>
                  <a:pt x="10338" y="5052"/>
                </a:lnTo>
                <a:lnTo>
                  <a:pt x="10332" y="5048"/>
                </a:lnTo>
                <a:lnTo>
                  <a:pt x="10322" y="5038"/>
                </a:lnTo>
                <a:lnTo>
                  <a:pt x="10318" y="5036"/>
                </a:lnTo>
                <a:lnTo>
                  <a:pt x="10316" y="5036"/>
                </a:lnTo>
                <a:lnTo>
                  <a:pt x="10318" y="5046"/>
                </a:lnTo>
                <a:lnTo>
                  <a:pt x="10318" y="5048"/>
                </a:lnTo>
                <a:lnTo>
                  <a:pt x="10320" y="5050"/>
                </a:lnTo>
                <a:lnTo>
                  <a:pt x="10328" y="5052"/>
                </a:lnTo>
                <a:lnTo>
                  <a:pt x="10334" y="5054"/>
                </a:lnTo>
                <a:lnTo>
                  <a:pt x="10338" y="5052"/>
                </a:lnTo>
                <a:close/>
                <a:moveTo>
                  <a:pt x="10204" y="4934"/>
                </a:moveTo>
                <a:lnTo>
                  <a:pt x="10204" y="4934"/>
                </a:lnTo>
                <a:lnTo>
                  <a:pt x="10202" y="4934"/>
                </a:lnTo>
                <a:lnTo>
                  <a:pt x="10198" y="4936"/>
                </a:lnTo>
                <a:lnTo>
                  <a:pt x="10196" y="4940"/>
                </a:lnTo>
                <a:lnTo>
                  <a:pt x="10194" y="4946"/>
                </a:lnTo>
                <a:lnTo>
                  <a:pt x="10196" y="4948"/>
                </a:lnTo>
                <a:lnTo>
                  <a:pt x="10198" y="4950"/>
                </a:lnTo>
                <a:lnTo>
                  <a:pt x="10200" y="4952"/>
                </a:lnTo>
                <a:lnTo>
                  <a:pt x="10202" y="4950"/>
                </a:lnTo>
                <a:lnTo>
                  <a:pt x="10206" y="4946"/>
                </a:lnTo>
                <a:lnTo>
                  <a:pt x="10208" y="4938"/>
                </a:lnTo>
                <a:lnTo>
                  <a:pt x="10206" y="4936"/>
                </a:lnTo>
                <a:lnTo>
                  <a:pt x="10204" y="4934"/>
                </a:lnTo>
                <a:close/>
                <a:moveTo>
                  <a:pt x="10274" y="4996"/>
                </a:moveTo>
                <a:lnTo>
                  <a:pt x="10274" y="4996"/>
                </a:lnTo>
                <a:lnTo>
                  <a:pt x="10272" y="4998"/>
                </a:lnTo>
                <a:lnTo>
                  <a:pt x="10272" y="5002"/>
                </a:lnTo>
                <a:lnTo>
                  <a:pt x="10274" y="5004"/>
                </a:lnTo>
                <a:lnTo>
                  <a:pt x="10278" y="5006"/>
                </a:lnTo>
                <a:lnTo>
                  <a:pt x="10280" y="5004"/>
                </a:lnTo>
                <a:lnTo>
                  <a:pt x="10280" y="5000"/>
                </a:lnTo>
                <a:lnTo>
                  <a:pt x="10276" y="4998"/>
                </a:lnTo>
                <a:lnTo>
                  <a:pt x="10274" y="4996"/>
                </a:lnTo>
                <a:close/>
                <a:moveTo>
                  <a:pt x="10218" y="4960"/>
                </a:moveTo>
                <a:lnTo>
                  <a:pt x="10218" y="4960"/>
                </a:lnTo>
                <a:lnTo>
                  <a:pt x="10220" y="4962"/>
                </a:lnTo>
                <a:lnTo>
                  <a:pt x="10222" y="4964"/>
                </a:lnTo>
                <a:lnTo>
                  <a:pt x="10230" y="4970"/>
                </a:lnTo>
                <a:lnTo>
                  <a:pt x="10236" y="4974"/>
                </a:lnTo>
                <a:lnTo>
                  <a:pt x="10238" y="4972"/>
                </a:lnTo>
                <a:lnTo>
                  <a:pt x="10238" y="4970"/>
                </a:lnTo>
                <a:lnTo>
                  <a:pt x="10238" y="4966"/>
                </a:lnTo>
                <a:lnTo>
                  <a:pt x="10236" y="4964"/>
                </a:lnTo>
                <a:lnTo>
                  <a:pt x="10228" y="4960"/>
                </a:lnTo>
                <a:lnTo>
                  <a:pt x="10222" y="4958"/>
                </a:lnTo>
                <a:lnTo>
                  <a:pt x="10220" y="4958"/>
                </a:lnTo>
                <a:lnTo>
                  <a:pt x="10218" y="4960"/>
                </a:lnTo>
                <a:close/>
                <a:moveTo>
                  <a:pt x="10232" y="4974"/>
                </a:moveTo>
                <a:lnTo>
                  <a:pt x="10232" y="4974"/>
                </a:lnTo>
                <a:lnTo>
                  <a:pt x="10230" y="4972"/>
                </a:lnTo>
                <a:lnTo>
                  <a:pt x="10228" y="4972"/>
                </a:lnTo>
                <a:lnTo>
                  <a:pt x="10226" y="4974"/>
                </a:lnTo>
                <a:lnTo>
                  <a:pt x="10226" y="4976"/>
                </a:lnTo>
                <a:lnTo>
                  <a:pt x="10230" y="4984"/>
                </a:lnTo>
                <a:lnTo>
                  <a:pt x="10232" y="4990"/>
                </a:lnTo>
                <a:lnTo>
                  <a:pt x="10234" y="4992"/>
                </a:lnTo>
                <a:lnTo>
                  <a:pt x="10236" y="4992"/>
                </a:lnTo>
                <a:lnTo>
                  <a:pt x="10236" y="4986"/>
                </a:lnTo>
                <a:lnTo>
                  <a:pt x="10236" y="4980"/>
                </a:lnTo>
                <a:lnTo>
                  <a:pt x="10234" y="4976"/>
                </a:lnTo>
                <a:lnTo>
                  <a:pt x="10232" y="4974"/>
                </a:lnTo>
                <a:close/>
                <a:moveTo>
                  <a:pt x="10242" y="4986"/>
                </a:moveTo>
                <a:lnTo>
                  <a:pt x="10242" y="4986"/>
                </a:lnTo>
                <a:lnTo>
                  <a:pt x="10240" y="4984"/>
                </a:lnTo>
                <a:lnTo>
                  <a:pt x="10238" y="4992"/>
                </a:lnTo>
                <a:lnTo>
                  <a:pt x="10236" y="4996"/>
                </a:lnTo>
                <a:lnTo>
                  <a:pt x="10238" y="4998"/>
                </a:lnTo>
                <a:lnTo>
                  <a:pt x="10240" y="5000"/>
                </a:lnTo>
                <a:lnTo>
                  <a:pt x="10246" y="5000"/>
                </a:lnTo>
                <a:lnTo>
                  <a:pt x="10254" y="5002"/>
                </a:lnTo>
                <a:lnTo>
                  <a:pt x="10258" y="5004"/>
                </a:lnTo>
                <a:lnTo>
                  <a:pt x="10262" y="5004"/>
                </a:lnTo>
                <a:lnTo>
                  <a:pt x="10262" y="5000"/>
                </a:lnTo>
                <a:lnTo>
                  <a:pt x="10260" y="4998"/>
                </a:lnTo>
                <a:lnTo>
                  <a:pt x="10258" y="4996"/>
                </a:lnTo>
                <a:lnTo>
                  <a:pt x="10252" y="4992"/>
                </a:lnTo>
                <a:lnTo>
                  <a:pt x="10246" y="4990"/>
                </a:lnTo>
                <a:lnTo>
                  <a:pt x="10242" y="4986"/>
                </a:lnTo>
                <a:close/>
                <a:moveTo>
                  <a:pt x="10264" y="4990"/>
                </a:moveTo>
                <a:lnTo>
                  <a:pt x="10264" y="4990"/>
                </a:lnTo>
                <a:lnTo>
                  <a:pt x="10260" y="4986"/>
                </a:lnTo>
                <a:lnTo>
                  <a:pt x="10254" y="4982"/>
                </a:lnTo>
                <a:lnTo>
                  <a:pt x="10248" y="4982"/>
                </a:lnTo>
                <a:lnTo>
                  <a:pt x="10246" y="4982"/>
                </a:lnTo>
                <a:lnTo>
                  <a:pt x="10246" y="4984"/>
                </a:lnTo>
                <a:lnTo>
                  <a:pt x="10246" y="4988"/>
                </a:lnTo>
                <a:lnTo>
                  <a:pt x="10252" y="4990"/>
                </a:lnTo>
                <a:lnTo>
                  <a:pt x="10260" y="4994"/>
                </a:lnTo>
                <a:lnTo>
                  <a:pt x="10262" y="4994"/>
                </a:lnTo>
                <a:lnTo>
                  <a:pt x="10264" y="4990"/>
                </a:lnTo>
                <a:close/>
                <a:moveTo>
                  <a:pt x="10266" y="5004"/>
                </a:moveTo>
                <a:lnTo>
                  <a:pt x="10266" y="5004"/>
                </a:lnTo>
                <a:lnTo>
                  <a:pt x="10264" y="5006"/>
                </a:lnTo>
                <a:lnTo>
                  <a:pt x="10264" y="5008"/>
                </a:lnTo>
                <a:lnTo>
                  <a:pt x="10264" y="5012"/>
                </a:lnTo>
                <a:lnTo>
                  <a:pt x="10268" y="5014"/>
                </a:lnTo>
                <a:lnTo>
                  <a:pt x="10270" y="5012"/>
                </a:lnTo>
                <a:lnTo>
                  <a:pt x="10270" y="5010"/>
                </a:lnTo>
                <a:lnTo>
                  <a:pt x="10268" y="5006"/>
                </a:lnTo>
                <a:lnTo>
                  <a:pt x="10266" y="5004"/>
                </a:lnTo>
                <a:close/>
                <a:moveTo>
                  <a:pt x="11334" y="5430"/>
                </a:moveTo>
                <a:lnTo>
                  <a:pt x="11334" y="5430"/>
                </a:lnTo>
                <a:lnTo>
                  <a:pt x="11336" y="5430"/>
                </a:lnTo>
                <a:lnTo>
                  <a:pt x="11338" y="5430"/>
                </a:lnTo>
                <a:lnTo>
                  <a:pt x="11340" y="5426"/>
                </a:lnTo>
                <a:lnTo>
                  <a:pt x="11340" y="5422"/>
                </a:lnTo>
                <a:lnTo>
                  <a:pt x="11336" y="5418"/>
                </a:lnTo>
                <a:lnTo>
                  <a:pt x="11332" y="5418"/>
                </a:lnTo>
                <a:lnTo>
                  <a:pt x="11330" y="5418"/>
                </a:lnTo>
                <a:lnTo>
                  <a:pt x="11328" y="5420"/>
                </a:lnTo>
                <a:lnTo>
                  <a:pt x="11330" y="5424"/>
                </a:lnTo>
                <a:lnTo>
                  <a:pt x="11334" y="5430"/>
                </a:lnTo>
                <a:close/>
                <a:moveTo>
                  <a:pt x="11454" y="5328"/>
                </a:moveTo>
                <a:lnTo>
                  <a:pt x="11454" y="5328"/>
                </a:lnTo>
                <a:lnTo>
                  <a:pt x="11456" y="5330"/>
                </a:lnTo>
                <a:lnTo>
                  <a:pt x="11458" y="5328"/>
                </a:lnTo>
                <a:lnTo>
                  <a:pt x="11460" y="5326"/>
                </a:lnTo>
                <a:lnTo>
                  <a:pt x="11460" y="5322"/>
                </a:lnTo>
                <a:lnTo>
                  <a:pt x="11458" y="5316"/>
                </a:lnTo>
                <a:lnTo>
                  <a:pt x="11454" y="5314"/>
                </a:lnTo>
                <a:lnTo>
                  <a:pt x="11452" y="5316"/>
                </a:lnTo>
                <a:lnTo>
                  <a:pt x="11454" y="5328"/>
                </a:lnTo>
                <a:close/>
                <a:moveTo>
                  <a:pt x="11464" y="5332"/>
                </a:moveTo>
                <a:lnTo>
                  <a:pt x="11464" y="5332"/>
                </a:lnTo>
                <a:lnTo>
                  <a:pt x="11470" y="5316"/>
                </a:lnTo>
                <a:lnTo>
                  <a:pt x="11476" y="5304"/>
                </a:lnTo>
                <a:lnTo>
                  <a:pt x="11476" y="5296"/>
                </a:lnTo>
                <a:lnTo>
                  <a:pt x="11476" y="5294"/>
                </a:lnTo>
                <a:lnTo>
                  <a:pt x="11474" y="5296"/>
                </a:lnTo>
                <a:lnTo>
                  <a:pt x="11468" y="5304"/>
                </a:lnTo>
                <a:lnTo>
                  <a:pt x="11464" y="5316"/>
                </a:lnTo>
                <a:lnTo>
                  <a:pt x="11464" y="5332"/>
                </a:lnTo>
                <a:close/>
                <a:moveTo>
                  <a:pt x="11260" y="5438"/>
                </a:moveTo>
                <a:lnTo>
                  <a:pt x="11260" y="5438"/>
                </a:lnTo>
                <a:lnTo>
                  <a:pt x="11264" y="5442"/>
                </a:lnTo>
                <a:lnTo>
                  <a:pt x="11268" y="5440"/>
                </a:lnTo>
                <a:lnTo>
                  <a:pt x="11268" y="5438"/>
                </a:lnTo>
                <a:lnTo>
                  <a:pt x="11266" y="5436"/>
                </a:lnTo>
                <a:lnTo>
                  <a:pt x="11262" y="5434"/>
                </a:lnTo>
                <a:lnTo>
                  <a:pt x="11258" y="5434"/>
                </a:lnTo>
                <a:lnTo>
                  <a:pt x="11258" y="5436"/>
                </a:lnTo>
                <a:lnTo>
                  <a:pt x="11260" y="5438"/>
                </a:lnTo>
                <a:close/>
                <a:moveTo>
                  <a:pt x="11524" y="5346"/>
                </a:moveTo>
                <a:lnTo>
                  <a:pt x="11524" y="5346"/>
                </a:lnTo>
                <a:lnTo>
                  <a:pt x="11518" y="5342"/>
                </a:lnTo>
                <a:lnTo>
                  <a:pt x="11516" y="5338"/>
                </a:lnTo>
                <a:lnTo>
                  <a:pt x="11516" y="5334"/>
                </a:lnTo>
                <a:lnTo>
                  <a:pt x="11514" y="5336"/>
                </a:lnTo>
                <a:lnTo>
                  <a:pt x="11514" y="5340"/>
                </a:lnTo>
                <a:lnTo>
                  <a:pt x="11516" y="5344"/>
                </a:lnTo>
                <a:lnTo>
                  <a:pt x="11522" y="5348"/>
                </a:lnTo>
                <a:lnTo>
                  <a:pt x="11528" y="5356"/>
                </a:lnTo>
                <a:lnTo>
                  <a:pt x="11530" y="5354"/>
                </a:lnTo>
                <a:lnTo>
                  <a:pt x="11528" y="5350"/>
                </a:lnTo>
                <a:lnTo>
                  <a:pt x="11524" y="5346"/>
                </a:lnTo>
                <a:close/>
                <a:moveTo>
                  <a:pt x="11702" y="5450"/>
                </a:moveTo>
                <a:lnTo>
                  <a:pt x="11702" y="5450"/>
                </a:lnTo>
                <a:lnTo>
                  <a:pt x="11706" y="5448"/>
                </a:lnTo>
                <a:lnTo>
                  <a:pt x="11706" y="5446"/>
                </a:lnTo>
                <a:lnTo>
                  <a:pt x="11704" y="5442"/>
                </a:lnTo>
                <a:lnTo>
                  <a:pt x="11702" y="5438"/>
                </a:lnTo>
                <a:lnTo>
                  <a:pt x="11702" y="5436"/>
                </a:lnTo>
                <a:lnTo>
                  <a:pt x="11700" y="5436"/>
                </a:lnTo>
                <a:lnTo>
                  <a:pt x="11698" y="5440"/>
                </a:lnTo>
                <a:lnTo>
                  <a:pt x="11694" y="5442"/>
                </a:lnTo>
                <a:lnTo>
                  <a:pt x="11694" y="5446"/>
                </a:lnTo>
                <a:lnTo>
                  <a:pt x="11696" y="5448"/>
                </a:lnTo>
                <a:lnTo>
                  <a:pt x="11702" y="5450"/>
                </a:lnTo>
                <a:close/>
                <a:moveTo>
                  <a:pt x="11672" y="5114"/>
                </a:moveTo>
                <a:lnTo>
                  <a:pt x="11672" y="5114"/>
                </a:lnTo>
                <a:lnTo>
                  <a:pt x="11666" y="5112"/>
                </a:lnTo>
                <a:lnTo>
                  <a:pt x="11658" y="5112"/>
                </a:lnTo>
                <a:lnTo>
                  <a:pt x="11652" y="5114"/>
                </a:lnTo>
                <a:lnTo>
                  <a:pt x="11646" y="5116"/>
                </a:lnTo>
                <a:lnTo>
                  <a:pt x="11642" y="5120"/>
                </a:lnTo>
                <a:lnTo>
                  <a:pt x="11638" y="5124"/>
                </a:lnTo>
                <a:lnTo>
                  <a:pt x="11636" y="5128"/>
                </a:lnTo>
                <a:lnTo>
                  <a:pt x="11636" y="5132"/>
                </a:lnTo>
                <a:lnTo>
                  <a:pt x="11636" y="5136"/>
                </a:lnTo>
                <a:lnTo>
                  <a:pt x="11634" y="5140"/>
                </a:lnTo>
                <a:lnTo>
                  <a:pt x="11626" y="5146"/>
                </a:lnTo>
                <a:lnTo>
                  <a:pt x="11618" y="5148"/>
                </a:lnTo>
                <a:lnTo>
                  <a:pt x="11612" y="5148"/>
                </a:lnTo>
                <a:lnTo>
                  <a:pt x="11610" y="5148"/>
                </a:lnTo>
                <a:lnTo>
                  <a:pt x="11608" y="5148"/>
                </a:lnTo>
                <a:lnTo>
                  <a:pt x="11604" y="5150"/>
                </a:lnTo>
                <a:lnTo>
                  <a:pt x="11598" y="5156"/>
                </a:lnTo>
                <a:lnTo>
                  <a:pt x="11584" y="5176"/>
                </a:lnTo>
                <a:lnTo>
                  <a:pt x="11576" y="5188"/>
                </a:lnTo>
                <a:lnTo>
                  <a:pt x="11568" y="5196"/>
                </a:lnTo>
                <a:lnTo>
                  <a:pt x="11560" y="5202"/>
                </a:lnTo>
                <a:lnTo>
                  <a:pt x="11556" y="5204"/>
                </a:lnTo>
                <a:lnTo>
                  <a:pt x="11552" y="5202"/>
                </a:lnTo>
                <a:lnTo>
                  <a:pt x="11546" y="5200"/>
                </a:lnTo>
                <a:lnTo>
                  <a:pt x="11542" y="5194"/>
                </a:lnTo>
                <a:lnTo>
                  <a:pt x="11540" y="5190"/>
                </a:lnTo>
                <a:lnTo>
                  <a:pt x="11538" y="5184"/>
                </a:lnTo>
                <a:lnTo>
                  <a:pt x="11534" y="5170"/>
                </a:lnTo>
                <a:lnTo>
                  <a:pt x="11532" y="5164"/>
                </a:lnTo>
                <a:lnTo>
                  <a:pt x="11530" y="5160"/>
                </a:lnTo>
                <a:lnTo>
                  <a:pt x="11526" y="5156"/>
                </a:lnTo>
                <a:lnTo>
                  <a:pt x="11524" y="5158"/>
                </a:lnTo>
                <a:lnTo>
                  <a:pt x="11524" y="5164"/>
                </a:lnTo>
                <a:lnTo>
                  <a:pt x="11522" y="5166"/>
                </a:lnTo>
                <a:lnTo>
                  <a:pt x="11516" y="5154"/>
                </a:lnTo>
                <a:lnTo>
                  <a:pt x="11514" y="5142"/>
                </a:lnTo>
                <a:lnTo>
                  <a:pt x="11512" y="5132"/>
                </a:lnTo>
                <a:lnTo>
                  <a:pt x="11514" y="5126"/>
                </a:lnTo>
                <a:lnTo>
                  <a:pt x="11514" y="5120"/>
                </a:lnTo>
                <a:lnTo>
                  <a:pt x="11518" y="5106"/>
                </a:lnTo>
                <a:lnTo>
                  <a:pt x="11516" y="5098"/>
                </a:lnTo>
                <a:lnTo>
                  <a:pt x="11514" y="5088"/>
                </a:lnTo>
                <a:lnTo>
                  <a:pt x="11512" y="5080"/>
                </a:lnTo>
                <a:lnTo>
                  <a:pt x="11508" y="5076"/>
                </a:lnTo>
                <a:lnTo>
                  <a:pt x="11504" y="5074"/>
                </a:lnTo>
                <a:lnTo>
                  <a:pt x="11502" y="5074"/>
                </a:lnTo>
                <a:lnTo>
                  <a:pt x="11496" y="5076"/>
                </a:lnTo>
                <a:lnTo>
                  <a:pt x="11490" y="5074"/>
                </a:lnTo>
                <a:lnTo>
                  <a:pt x="11480" y="5072"/>
                </a:lnTo>
                <a:lnTo>
                  <a:pt x="11468" y="5064"/>
                </a:lnTo>
                <a:lnTo>
                  <a:pt x="11456" y="5058"/>
                </a:lnTo>
                <a:lnTo>
                  <a:pt x="11448" y="5056"/>
                </a:lnTo>
                <a:lnTo>
                  <a:pt x="11440" y="5056"/>
                </a:lnTo>
                <a:lnTo>
                  <a:pt x="11434" y="5058"/>
                </a:lnTo>
                <a:lnTo>
                  <a:pt x="11426" y="5068"/>
                </a:lnTo>
                <a:lnTo>
                  <a:pt x="11422" y="5072"/>
                </a:lnTo>
                <a:lnTo>
                  <a:pt x="11420" y="5074"/>
                </a:lnTo>
                <a:lnTo>
                  <a:pt x="11410" y="5076"/>
                </a:lnTo>
                <a:lnTo>
                  <a:pt x="11404" y="5076"/>
                </a:lnTo>
                <a:lnTo>
                  <a:pt x="11398" y="5080"/>
                </a:lnTo>
                <a:lnTo>
                  <a:pt x="11396" y="5082"/>
                </a:lnTo>
                <a:lnTo>
                  <a:pt x="11396" y="5084"/>
                </a:lnTo>
                <a:lnTo>
                  <a:pt x="11396" y="5088"/>
                </a:lnTo>
                <a:lnTo>
                  <a:pt x="11394" y="5094"/>
                </a:lnTo>
                <a:lnTo>
                  <a:pt x="11388" y="5102"/>
                </a:lnTo>
                <a:lnTo>
                  <a:pt x="11386" y="5106"/>
                </a:lnTo>
                <a:lnTo>
                  <a:pt x="11386" y="5110"/>
                </a:lnTo>
                <a:lnTo>
                  <a:pt x="11390" y="5110"/>
                </a:lnTo>
                <a:lnTo>
                  <a:pt x="11398" y="5112"/>
                </a:lnTo>
                <a:lnTo>
                  <a:pt x="11408" y="5112"/>
                </a:lnTo>
                <a:lnTo>
                  <a:pt x="11412" y="5114"/>
                </a:lnTo>
                <a:lnTo>
                  <a:pt x="11416" y="5116"/>
                </a:lnTo>
                <a:lnTo>
                  <a:pt x="11422" y="5126"/>
                </a:lnTo>
                <a:lnTo>
                  <a:pt x="11430" y="5142"/>
                </a:lnTo>
                <a:lnTo>
                  <a:pt x="11432" y="5146"/>
                </a:lnTo>
                <a:lnTo>
                  <a:pt x="11436" y="5148"/>
                </a:lnTo>
                <a:lnTo>
                  <a:pt x="11444" y="5150"/>
                </a:lnTo>
                <a:lnTo>
                  <a:pt x="11456" y="5150"/>
                </a:lnTo>
                <a:lnTo>
                  <a:pt x="11468" y="5148"/>
                </a:lnTo>
                <a:lnTo>
                  <a:pt x="11480" y="5148"/>
                </a:lnTo>
                <a:lnTo>
                  <a:pt x="11490" y="5148"/>
                </a:lnTo>
                <a:lnTo>
                  <a:pt x="11498" y="5150"/>
                </a:lnTo>
                <a:lnTo>
                  <a:pt x="11500" y="5152"/>
                </a:lnTo>
                <a:lnTo>
                  <a:pt x="11500" y="5154"/>
                </a:lnTo>
                <a:lnTo>
                  <a:pt x="11500" y="5160"/>
                </a:lnTo>
                <a:lnTo>
                  <a:pt x="11496" y="5162"/>
                </a:lnTo>
                <a:lnTo>
                  <a:pt x="11492" y="5162"/>
                </a:lnTo>
                <a:lnTo>
                  <a:pt x="11486" y="5160"/>
                </a:lnTo>
                <a:lnTo>
                  <a:pt x="11480" y="5158"/>
                </a:lnTo>
                <a:lnTo>
                  <a:pt x="11474" y="5158"/>
                </a:lnTo>
                <a:lnTo>
                  <a:pt x="11468" y="5160"/>
                </a:lnTo>
                <a:lnTo>
                  <a:pt x="11466" y="5164"/>
                </a:lnTo>
                <a:lnTo>
                  <a:pt x="11462" y="5170"/>
                </a:lnTo>
                <a:lnTo>
                  <a:pt x="11456" y="5172"/>
                </a:lnTo>
                <a:lnTo>
                  <a:pt x="11448" y="5172"/>
                </a:lnTo>
                <a:lnTo>
                  <a:pt x="11442" y="5170"/>
                </a:lnTo>
                <a:lnTo>
                  <a:pt x="11436" y="5170"/>
                </a:lnTo>
                <a:lnTo>
                  <a:pt x="11430" y="5170"/>
                </a:lnTo>
                <a:lnTo>
                  <a:pt x="11426" y="5172"/>
                </a:lnTo>
                <a:lnTo>
                  <a:pt x="11426" y="5178"/>
                </a:lnTo>
                <a:lnTo>
                  <a:pt x="11428" y="5182"/>
                </a:lnTo>
                <a:lnTo>
                  <a:pt x="11432" y="5184"/>
                </a:lnTo>
                <a:lnTo>
                  <a:pt x="11438" y="5186"/>
                </a:lnTo>
                <a:lnTo>
                  <a:pt x="11450" y="5196"/>
                </a:lnTo>
                <a:lnTo>
                  <a:pt x="11456" y="5204"/>
                </a:lnTo>
                <a:lnTo>
                  <a:pt x="11460" y="5208"/>
                </a:lnTo>
                <a:lnTo>
                  <a:pt x="11460" y="5212"/>
                </a:lnTo>
                <a:lnTo>
                  <a:pt x="11460" y="5214"/>
                </a:lnTo>
                <a:lnTo>
                  <a:pt x="11454" y="5220"/>
                </a:lnTo>
                <a:lnTo>
                  <a:pt x="11454" y="5222"/>
                </a:lnTo>
                <a:lnTo>
                  <a:pt x="11456" y="5228"/>
                </a:lnTo>
                <a:lnTo>
                  <a:pt x="11458" y="5232"/>
                </a:lnTo>
                <a:lnTo>
                  <a:pt x="11462" y="5236"/>
                </a:lnTo>
                <a:lnTo>
                  <a:pt x="11468" y="5238"/>
                </a:lnTo>
                <a:lnTo>
                  <a:pt x="11472" y="5238"/>
                </a:lnTo>
                <a:lnTo>
                  <a:pt x="11476" y="5236"/>
                </a:lnTo>
                <a:lnTo>
                  <a:pt x="11480" y="5232"/>
                </a:lnTo>
                <a:lnTo>
                  <a:pt x="11484" y="5226"/>
                </a:lnTo>
                <a:lnTo>
                  <a:pt x="11486" y="5216"/>
                </a:lnTo>
                <a:lnTo>
                  <a:pt x="11492" y="5198"/>
                </a:lnTo>
                <a:lnTo>
                  <a:pt x="11496" y="5190"/>
                </a:lnTo>
                <a:lnTo>
                  <a:pt x="11498" y="5190"/>
                </a:lnTo>
                <a:lnTo>
                  <a:pt x="11498" y="5192"/>
                </a:lnTo>
                <a:lnTo>
                  <a:pt x="11494" y="5206"/>
                </a:lnTo>
                <a:lnTo>
                  <a:pt x="11494" y="5212"/>
                </a:lnTo>
                <a:lnTo>
                  <a:pt x="11494" y="5216"/>
                </a:lnTo>
                <a:lnTo>
                  <a:pt x="11498" y="5220"/>
                </a:lnTo>
                <a:lnTo>
                  <a:pt x="11502" y="5222"/>
                </a:lnTo>
                <a:lnTo>
                  <a:pt x="11516" y="5228"/>
                </a:lnTo>
                <a:lnTo>
                  <a:pt x="11522" y="5232"/>
                </a:lnTo>
                <a:lnTo>
                  <a:pt x="11530" y="5238"/>
                </a:lnTo>
                <a:lnTo>
                  <a:pt x="11540" y="5246"/>
                </a:lnTo>
                <a:lnTo>
                  <a:pt x="11548" y="5252"/>
                </a:lnTo>
                <a:lnTo>
                  <a:pt x="11556" y="5254"/>
                </a:lnTo>
                <a:lnTo>
                  <a:pt x="11562" y="5256"/>
                </a:lnTo>
                <a:lnTo>
                  <a:pt x="11578" y="5258"/>
                </a:lnTo>
                <a:lnTo>
                  <a:pt x="11586" y="5260"/>
                </a:lnTo>
                <a:lnTo>
                  <a:pt x="11596" y="5264"/>
                </a:lnTo>
                <a:lnTo>
                  <a:pt x="11612" y="5272"/>
                </a:lnTo>
                <a:lnTo>
                  <a:pt x="11624" y="5276"/>
                </a:lnTo>
                <a:lnTo>
                  <a:pt x="11636" y="5282"/>
                </a:lnTo>
                <a:lnTo>
                  <a:pt x="11650" y="5290"/>
                </a:lnTo>
                <a:lnTo>
                  <a:pt x="11658" y="5298"/>
                </a:lnTo>
                <a:lnTo>
                  <a:pt x="11664" y="5304"/>
                </a:lnTo>
                <a:lnTo>
                  <a:pt x="11676" y="5322"/>
                </a:lnTo>
                <a:lnTo>
                  <a:pt x="11684" y="5342"/>
                </a:lnTo>
                <a:lnTo>
                  <a:pt x="11694" y="5358"/>
                </a:lnTo>
                <a:lnTo>
                  <a:pt x="11698" y="5364"/>
                </a:lnTo>
                <a:lnTo>
                  <a:pt x="11700" y="5368"/>
                </a:lnTo>
                <a:lnTo>
                  <a:pt x="11700" y="5370"/>
                </a:lnTo>
                <a:lnTo>
                  <a:pt x="11698" y="5372"/>
                </a:lnTo>
                <a:lnTo>
                  <a:pt x="11692" y="5374"/>
                </a:lnTo>
                <a:lnTo>
                  <a:pt x="11692" y="5378"/>
                </a:lnTo>
                <a:lnTo>
                  <a:pt x="11692" y="5382"/>
                </a:lnTo>
                <a:lnTo>
                  <a:pt x="11694" y="5390"/>
                </a:lnTo>
                <a:lnTo>
                  <a:pt x="11698" y="5394"/>
                </a:lnTo>
                <a:lnTo>
                  <a:pt x="11706" y="5400"/>
                </a:lnTo>
                <a:lnTo>
                  <a:pt x="11710" y="5402"/>
                </a:lnTo>
                <a:lnTo>
                  <a:pt x="11714" y="5406"/>
                </a:lnTo>
                <a:lnTo>
                  <a:pt x="11714" y="5412"/>
                </a:lnTo>
                <a:lnTo>
                  <a:pt x="11712" y="5420"/>
                </a:lnTo>
                <a:lnTo>
                  <a:pt x="11706" y="5434"/>
                </a:lnTo>
                <a:lnTo>
                  <a:pt x="11706" y="5436"/>
                </a:lnTo>
                <a:lnTo>
                  <a:pt x="11708" y="5436"/>
                </a:lnTo>
                <a:lnTo>
                  <a:pt x="11714" y="5434"/>
                </a:lnTo>
                <a:lnTo>
                  <a:pt x="11718" y="5434"/>
                </a:lnTo>
                <a:lnTo>
                  <a:pt x="11720" y="5436"/>
                </a:lnTo>
                <a:lnTo>
                  <a:pt x="11722" y="5438"/>
                </a:lnTo>
                <a:lnTo>
                  <a:pt x="11724" y="5438"/>
                </a:lnTo>
                <a:lnTo>
                  <a:pt x="11730" y="5438"/>
                </a:lnTo>
                <a:lnTo>
                  <a:pt x="11740" y="5438"/>
                </a:lnTo>
                <a:lnTo>
                  <a:pt x="11744" y="5440"/>
                </a:lnTo>
                <a:lnTo>
                  <a:pt x="11752" y="5444"/>
                </a:lnTo>
                <a:lnTo>
                  <a:pt x="11750" y="5154"/>
                </a:lnTo>
                <a:lnTo>
                  <a:pt x="11740" y="5154"/>
                </a:lnTo>
                <a:lnTo>
                  <a:pt x="11730" y="5150"/>
                </a:lnTo>
                <a:lnTo>
                  <a:pt x="11708" y="5138"/>
                </a:lnTo>
                <a:lnTo>
                  <a:pt x="11672" y="5114"/>
                </a:lnTo>
                <a:close/>
                <a:moveTo>
                  <a:pt x="11698" y="5436"/>
                </a:moveTo>
                <a:lnTo>
                  <a:pt x="11698" y="5436"/>
                </a:lnTo>
                <a:lnTo>
                  <a:pt x="11702" y="5434"/>
                </a:lnTo>
                <a:lnTo>
                  <a:pt x="11704" y="5430"/>
                </a:lnTo>
                <a:lnTo>
                  <a:pt x="11706" y="5420"/>
                </a:lnTo>
                <a:lnTo>
                  <a:pt x="11710" y="5412"/>
                </a:lnTo>
                <a:lnTo>
                  <a:pt x="11710" y="5410"/>
                </a:lnTo>
                <a:lnTo>
                  <a:pt x="11708" y="5408"/>
                </a:lnTo>
                <a:lnTo>
                  <a:pt x="11704" y="5406"/>
                </a:lnTo>
                <a:lnTo>
                  <a:pt x="11702" y="5404"/>
                </a:lnTo>
                <a:lnTo>
                  <a:pt x="11702" y="5402"/>
                </a:lnTo>
                <a:lnTo>
                  <a:pt x="11700" y="5400"/>
                </a:lnTo>
                <a:lnTo>
                  <a:pt x="11694" y="5398"/>
                </a:lnTo>
                <a:lnTo>
                  <a:pt x="11690" y="5398"/>
                </a:lnTo>
                <a:lnTo>
                  <a:pt x="11678" y="5404"/>
                </a:lnTo>
                <a:lnTo>
                  <a:pt x="11668" y="5414"/>
                </a:lnTo>
                <a:lnTo>
                  <a:pt x="11664" y="5418"/>
                </a:lnTo>
                <a:lnTo>
                  <a:pt x="11664" y="5422"/>
                </a:lnTo>
                <a:lnTo>
                  <a:pt x="11662" y="5428"/>
                </a:lnTo>
                <a:lnTo>
                  <a:pt x="11658" y="5436"/>
                </a:lnTo>
                <a:lnTo>
                  <a:pt x="11656" y="5442"/>
                </a:lnTo>
                <a:lnTo>
                  <a:pt x="11654" y="5448"/>
                </a:lnTo>
                <a:lnTo>
                  <a:pt x="11654" y="5450"/>
                </a:lnTo>
                <a:lnTo>
                  <a:pt x="11658" y="5448"/>
                </a:lnTo>
                <a:lnTo>
                  <a:pt x="11666" y="5448"/>
                </a:lnTo>
                <a:lnTo>
                  <a:pt x="11672" y="5448"/>
                </a:lnTo>
                <a:lnTo>
                  <a:pt x="11678" y="5450"/>
                </a:lnTo>
                <a:lnTo>
                  <a:pt x="11682" y="5450"/>
                </a:lnTo>
                <a:lnTo>
                  <a:pt x="11686" y="5450"/>
                </a:lnTo>
                <a:lnTo>
                  <a:pt x="11690" y="5446"/>
                </a:lnTo>
                <a:lnTo>
                  <a:pt x="11694" y="5440"/>
                </a:lnTo>
                <a:lnTo>
                  <a:pt x="11698" y="5436"/>
                </a:lnTo>
                <a:close/>
                <a:moveTo>
                  <a:pt x="10850" y="5438"/>
                </a:moveTo>
                <a:lnTo>
                  <a:pt x="10850" y="5438"/>
                </a:lnTo>
                <a:lnTo>
                  <a:pt x="10850" y="5436"/>
                </a:lnTo>
                <a:lnTo>
                  <a:pt x="10846" y="5436"/>
                </a:lnTo>
                <a:lnTo>
                  <a:pt x="10842" y="5438"/>
                </a:lnTo>
                <a:lnTo>
                  <a:pt x="10842" y="5442"/>
                </a:lnTo>
                <a:lnTo>
                  <a:pt x="10844" y="5446"/>
                </a:lnTo>
                <a:lnTo>
                  <a:pt x="10846" y="5446"/>
                </a:lnTo>
                <a:lnTo>
                  <a:pt x="10850" y="5438"/>
                </a:lnTo>
                <a:close/>
                <a:moveTo>
                  <a:pt x="10926" y="5458"/>
                </a:moveTo>
                <a:lnTo>
                  <a:pt x="10926" y="5458"/>
                </a:lnTo>
                <a:lnTo>
                  <a:pt x="10928" y="5458"/>
                </a:lnTo>
                <a:lnTo>
                  <a:pt x="10928" y="5456"/>
                </a:lnTo>
                <a:lnTo>
                  <a:pt x="10928" y="5452"/>
                </a:lnTo>
                <a:lnTo>
                  <a:pt x="10926" y="5452"/>
                </a:lnTo>
                <a:lnTo>
                  <a:pt x="10922" y="5450"/>
                </a:lnTo>
                <a:lnTo>
                  <a:pt x="10920" y="5450"/>
                </a:lnTo>
                <a:lnTo>
                  <a:pt x="10920" y="5452"/>
                </a:lnTo>
                <a:lnTo>
                  <a:pt x="10920" y="5456"/>
                </a:lnTo>
                <a:lnTo>
                  <a:pt x="10920" y="5462"/>
                </a:lnTo>
                <a:lnTo>
                  <a:pt x="10920" y="5464"/>
                </a:lnTo>
                <a:lnTo>
                  <a:pt x="10922" y="5462"/>
                </a:lnTo>
                <a:lnTo>
                  <a:pt x="10924" y="5460"/>
                </a:lnTo>
                <a:lnTo>
                  <a:pt x="10926" y="5458"/>
                </a:lnTo>
                <a:close/>
                <a:moveTo>
                  <a:pt x="10930" y="5468"/>
                </a:moveTo>
                <a:lnTo>
                  <a:pt x="10930" y="5468"/>
                </a:lnTo>
                <a:lnTo>
                  <a:pt x="10932" y="5466"/>
                </a:lnTo>
                <a:lnTo>
                  <a:pt x="10934" y="5464"/>
                </a:lnTo>
                <a:lnTo>
                  <a:pt x="10934" y="5460"/>
                </a:lnTo>
                <a:lnTo>
                  <a:pt x="10930" y="5460"/>
                </a:lnTo>
                <a:lnTo>
                  <a:pt x="10928" y="5462"/>
                </a:lnTo>
                <a:lnTo>
                  <a:pt x="10928" y="5464"/>
                </a:lnTo>
                <a:lnTo>
                  <a:pt x="10928" y="5468"/>
                </a:lnTo>
                <a:lnTo>
                  <a:pt x="10930" y="5468"/>
                </a:lnTo>
                <a:close/>
                <a:moveTo>
                  <a:pt x="10910" y="5150"/>
                </a:moveTo>
                <a:lnTo>
                  <a:pt x="10910" y="5150"/>
                </a:lnTo>
                <a:lnTo>
                  <a:pt x="10908" y="5158"/>
                </a:lnTo>
                <a:lnTo>
                  <a:pt x="10906" y="5164"/>
                </a:lnTo>
                <a:lnTo>
                  <a:pt x="10902" y="5166"/>
                </a:lnTo>
                <a:lnTo>
                  <a:pt x="10900" y="5168"/>
                </a:lnTo>
                <a:lnTo>
                  <a:pt x="10894" y="5170"/>
                </a:lnTo>
                <a:lnTo>
                  <a:pt x="10894" y="5172"/>
                </a:lnTo>
                <a:lnTo>
                  <a:pt x="10896" y="5176"/>
                </a:lnTo>
                <a:lnTo>
                  <a:pt x="10898" y="5184"/>
                </a:lnTo>
                <a:lnTo>
                  <a:pt x="10896" y="5186"/>
                </a:lnTo>
                <a:lnTo>
                  <a:pt x="10894" y="5190"/>
                </a:lnTo>
                <a:lnTo>
                  <a:pt x="10896" y="5202"/>
                </a:lnTo>
                <a:lnTo>
                  <a:pt x="10900" y="5208"/>
                </a:lnTo>
                <a:lnTo>
                  <a:pt x="10902" y="5210"/>
                </a:lnTo>
                <a:lnTo>
                  <a:pt x="10906" y="5210"/>
                </a:lnTo>
                <a:lnTo>
                  <a:pt x="10908" y="5210"/>
                </a:lnTo>
                <a:lnTo>
                  <a:pt x="10912" y="5208"/>
                </a:lnTo>
                <a:lnTo>
                  <a:pt x="10916" y="5210"/>
                </a:lnTo>
                <a:lnTo>
                  <a:pt x="10920" y="5214"/>
                </a:lnTo>
                <a:lnTo>
                  <a:pt x="10924" y="5222"/>
                </a:lnTo>
                <a:lnTo>
                  <a:pt x="10928" y="5232"/>
                </a:lnTo>
                <a:lnTo>
                  <a:pt x="10928" y="5244"/>
                </a:lnTo>
                <a:lnTo>
                  <a:pt x="10926" y="5256"/>
                </a:lnTo>
                <a:lnTo>
                  <a:pt x="10924" y="5268"/>
                </a:lnTo>
                <a:lnTo>
                  <a:pt x="10920" y="5280"/>
                </a:lnTo>
                <a:lnTo>
                  <a:pt x="10918" y="5292"/>
                </a:lnTo>
                <a:lnTo>
                  <a:pt x="10920" y="5302"/>
                </a:lnTo>
                <a:lnTo>
                  <a:pt x="10922" y="5310"/>
                </a:lnTo>
                <a:lnTo>
                  <a:pt x="10926" y="5314"/>
                </a:lnTo>
                <a:lnTo>
                  <a:pt x="10930" y="5316"/>
                </a:lnTo>
                <a:lnTo>
                  <a:pt x="10934" y="5316"/>
                </a:lnTo>
                <a:lnTo>
                  <a:pt x="10938" y="5316"/>
                </a:lnTo>
                <a:lnTo>
                  <a:pt x="10946" y="5312"/>
                </a:lnTo>
                <a:lnTo>
                  <a:pt x="10956" y="5312"/>
                </a:lnTo>
                <a:lnTo>
                  <a:pt x="10960" y="5312"/>
                </a:lnTo>
                <a:lnTo>
                  <a:pt x="10962" y="5308"/>
                </a:lnTo>
                <a:lnTo>
                  <a:pt x="10960" y="5300"/>
                </a:lnTo>
                <a:lnTo>
                  <a:pt x="10956" y="5286"/>
                </a:lnTo>
                <a:lnTo>
                  <a:pt x="10956" y="5280"/>
                </a:lnTo>
                <a:lnTo>
                  <a:pt x="10958" y="5274"/>
                </a:lnTo>
                <a:lnTo>
                  <a:pt x="10962" y="5270"/>
                </a:lnTo>
                <a:lnTo>
                  <a:pt x="10962" y="5264"/>
                </a:lnTo>
                <a:lnTo>
                  <a:pt x="10962" y="5250"/>
                </a:lnTo>
                <a:lnTo>
                  <a:pt x="10960" y="5234"/>
                </a:lnTo>
                <a:lnTo>
                  <a:pt x="10962" y="5214"/>
                </a:lnTo>
                <a:lnTo>
                  <a:pt x="10962" y="5204"/>
                </a:lnTo>
                <a:lnTo>
                  <a:pt x="10962" y="5196"/>
                </a:lnTo>
                <a:lnTo>
                  <a:pt x="10956" y="5190"/>
                </a:lnTo>
                <a:lnTo>
                  <a:pt x="10956" y="5186"/>
                </a:lnTo>
                <a:lnTo>
                  <a:pt x="10956" y="5184"/>
                </a:lnTo>
                <a:lnTo>
                  <a:pt x="10964" y="5174"/>
                </a:lnTo>
                <a:lnTo>
                  <a:pt x="10972" y="5168"/>
                </a:lnTo>
                <a:lnTo>
                  <a:pt x="10978" y="5166"/>
                </a:lnTo>
                <a:lnTo>
                  <a:pt x="10982" y="5168"/>
                </a:lnTo>
                <a:lnTo>
                  <a:pt x="10986" y="5170"/>
                </a:lnTo>
                <a:lnTo>
                  <a:pt x="10988" y="5176"/>
                </a:lnTo>
                <a:lnTo>
                  <a:pt x="10988" y="5182"/>
                </a:lnTo>
                <a:lnTo>
                  <a:pt x="10986" y="5188"/>
                </a:lnTo>
                <a:lnTo>
                  <a:pt x="10982" y="5196"/>
                </a:lnTo>
                <a:lnTo>
                  <a:pt x="10980" y="5202"/>
                </a:lnTo>
                <a:lnTo>
                  <a:pt x="10978" y="5208"/>
                </a:lnTo>
                <a:lnTo>
                  <a:pt x="10980" y="5212"/>
                </a:lnTo>
                <a:lnTo>
                  <a:pt x="10982" y="5216"/>
                </a:lnTo>
                <a:lnTo>
                  <a:pt x="10990" y="5224"/>
                </a:lnTo>
                <a:lnTo>
                  <a:pt x="11000" y="5232"/>
                </a:lnTo>
                <a:lnTo>
                  <a:pt x="11004" y="5238"/>
                </a:lnTo>
                <a:lnTo>
                  <a:pt x="11004" y="5246"/>
                </a:lnTo>
                <a:lnTo>
                  <a:pt x="11002" y="5260"/>
                </a:lnTo>
                <a:lnTo>
                  <a:pt x="11002" y="5268"/>
                </a:lnTo>
                <a:lnTo>
                  <a:pt x="11004" y="5272"/>
                </a:lnTo>
                <a:lnTo>
                  <a:pt x="11010" y="5276"/>
                </a:lnTo>
                <a:lnTo>
                  <a:pt x="11018" y="5278"/>
                </a:lnTo>
                <a:lnTo>
                  <a:pt x="11024" y="5276"/>
                </a:lnTo>
                <a:lnTo>
                  <a:pt x="11028" y="5274"/>
                </a:lnTo>
                <a:lnTo>
                  <a:pt x="11028" y="5272"/>
                </a:lnTo>
                <a:lnTo>
                  <a:pt x="11028" y="5268"/>
                </a:lnTo>
                <a:lnTo>
                  <a:pt x="11028" y="5262"/>
                </a:lnTo>
                <a:lnTo>
                  <a:pt x="11032" y="5258"/>
                </a:lnTo>
                <a:lnTo>
                  <a:pt x="11036" y="5256"/>
                </a:lnTo>
                <a:lnTo>
                  <a:pt x="11040" y="5254"/>
                </a:lnTo>
                <a:lnTo>
                  <a:pt x="11046" y="5254"/>
                </a:lnTo>
                <a:lnTo>
                  <a:pt x="11052" y="5256"/>
                </a:lnTo>
                <a:lnTo>
                  <a:pt x="11054" y="5256"/>
                </a:lnTo>
                <a:lnTo>
                  <a:pt x="11056" y="5256"/>
                </a:lnTo>
                <a:lnTo>
                  <a:pt x="11060" y="5246"/>
                </a:lnTo>
                <a:lnTo>
                  <a:pt x="11060" y="5240"/>
                </a:lnTo>
                <a:lnTo>
                  <a:pt x="11058" y="5236"/>
                </a:lnTo>
                <a:lnTo>
                  <a:pt x="11052" y="5232"/>
                </a:lnTo>
                <a:lnTo>
                  <a:pt x="11046" y="5228"/>
                </a:lnTo>
                <a:lnTo>
                  <a:pt x="11042" y="5224"/>
                </a:lnTo>
                <a:lnTo>
                  <a:pt x="11036" y="5220"/>
                </a:lnTo>
                <a:lnTo>
                  <a:pt x="11036" y="5216"/>
                </a:lnTo>
                <a:lnTo>
                  <a:pt x="11038" y="5210"/>
                </a:lnTo>
                <a:lnTo>
                  <a:pt x="11040" y="5204"/>
                </a:lnTo>
                <a:lnTo>
                  <a:pt x="11040" y="5196"/>
                </a:lnTo>
                <a:lnTo>
                  <a:pt x="11038" y="5188"/>
                </a:lnTo>
                <a:lnTo>
                  <a:pt x="11036" y="5180"/>
                </a:lnTo>
                <a:lnTo>
                  <a:pt x="11024" y="5162"/>
                </a:lnTo>
                <a:lnTo>
                  <a:pt x="11012" y="5146"/>
                </a:lnTo>
                <a:lnTo>
                  <a:pt x="11006" y="5140"/>
                </a:lnTo>
                <a:lnTo>
                  <a:pt x="11006" y="5134"/>
                </a:lnTo>
                <a:lnTo>
                  <a:pt x="11010" y="5130"/>
                </a:lnTo>
                <a:lnTo>
                  <a:pt x="11018" y="5126"/>
                </a:lnTo>
                <a:lnTo>
                  <a:pt x="11034" y="5114"/>
                </a:lnTo>
                <a:lnTo>
                  <a:pt x="11042" y="5106"/>
                </a:lnTo>
                <a:lnTo>
                  <a:pt x="11050" y="5096"/>
                </a:lnTo>
                <a:lnTo>
                  <a:pt x="11056" y="5088"/>
                </a:lnTo>
                <a:lnTo>
                  <a:pt x="11060" y="5084"/>
                </a:lnTo>
                <a:lnTo>
                  <a:pt x="11066" y="5084"/>
                </a:lnTo>
                <a:lnTo>
                  <a:pt x="11068" y="5084"/>
                </a:lnTo>
                <a:lnTo>
                  <a:pt x="11076" y="5090"/>
                </a:lnTo>
                <a:lnTo>
                  <a:pt x="11078" y="5090"/>
                </a:lnTo>
                <a:lnTo>
                  <a:pt x="11080" y="5088"/>
                </a:lnTo>
                <a:lnTo>
                  <a:pt x="11084" y="5080"/>
                </a:lnTo>
                <a:lnTo>
                  <a:pt x="11084" y="5076"/>
                </a:lnTo>
                <a:lnTo>
                  <a:pt x="11084" y="5074"/>
                </a:lnTo>
                <a:lnTo>
                  <a:pt x="11080" y="5072"/>
                </a:lnTo>
                <a:lnTo>
                  <a:pt x="11076" y="5070"/>
                </a:lnTo>
                <a:lnTo>
                  <a:pt x="11058" y="5070"/>
                </a:lnTo>
                <a:lnTo>
                  <a:pt x="11048" y="5072"/>
                </a:lnTo>
                <a:lnTo>
                  <a:pt x="11042" y="5074"/>
                </a:lnTo>
                <a:lnTo>
                  <a:pt x="11032" y="5080"/>
                </a:lnTo>
                <a:lnTo>
                  <a:pt x="11024" y="5084"/>
                </a:lnTo>
                <a:lnTo>
                  <a:pt x="11020" y="5084"/>
                </a:lnTo>
                <a:lnTo>
                  <a:pt x="11012" y="5082"/>
                </a:lnTo>
                <a:lnTo>
                  <a:pt x="11006" y="5082"/>
                </a:lnTo>
                <a:lnTo>
                  <a:pt x="11000" y="5084"/>
                </a:lnTo>
                <a:lnTo>
                  <a:pt x="10998" y="5088"/>
                </a:lnTo>
                <a:lnTo>
                  <a:pt x="10994" y="5094"/>
                </a:lnTo>
                <a:lnTo>
                  <a:pt x="10992" y="5100"/>
                </a:lnTo>
                <a:lnTo>
                  <a:pt x="10988" y="5104"/>
                </a:lnTo>
                <a:lnTo>
                  <a:pt x="10984" y="5108"/>
                </a:lnTo>
                <a:lnTo>
                  <a:pt x="10976" y="5108"/>
                </a:lnTo>
                <a:lnTo>
                  <a:pt x="10970" y="5106"/>
                </a:lnTo>
                <a:lnTo>
                  <a:pt x="10966" y="5104"/>
                </a:lnTo>
                <a:lnTo>
                  <a:pt x="10966" y="5102"/>
                </a:lnTo>
                <a:lnTo>
                  <a:pt x="10966" y="5098"/>
                </a:lnTo>
                <a:lnTo>
                  <a:pt x="10964" y="5090"/>
                </a:lnTo>
                <a:lnTo>
                  <a:pt x="10962" y="5086"/>
                </a:lnTo>
                <a:lnTo>
                  <a:pt x="10956" y="5082"/>
                </a:lnTo>
                <a:lnTo>
                  <a:pt x="10952" y="5080"/>
                </a:lnTo>
                <a:lnTo>
                  <a:pt x="10950" y="5076"/>
                </a:lnTo>
                <a:lnTo>
                  <a:pt x="10946" y="5064"/>
                </a:lnTo>
                <a:lnTo>
                  <a:pt x="10946" y="5052"/>
                </a:lnTo>
                <a:lnTo>
                  <a:pt x="10950" y="5038"/>
                </a:lnTo>
                <a:lnTo>
                  <a:pt x="10954" y="5026"/>
                </a:lnTo>
                <a:lnTo>
                  <a:pt x="10960" y="5018"/>
                </a:lnTo>
                <a:lnTo>
                  <a:pt x="10962" y="5016"/>
                </a:lnTo>
                <a:lnTo>
                  <a:pt x="10966" y="5014"/>
                </a:lnTo>
                <a:lnTo>
                  <a:pt x="10970" y="5014"/>
                </a:lnTo>
                <a:lnTo>
                  <a:pt x="10974" y="5016"/>
                </a:lnTo>
                <a:lnTo>
                  <a:pt x="10980" y="5018"/>
                </a:lnTo>
                <a:lnTo>
                  <a:pt x="10984" y="5018"/>
                </a:lnTo>
                <a:lnTo>
                  <a:pt x="10994" y="5018"/>
                </a:lnTo>
                <a:lnTo>
                  <a:pt x="11004" y="5016"/>
                </a:lnTo>
                <a:lnTo>
                  <a:pt x="11010" y="5016"/>
                </a:lnTo>
                <a:lnTo>
                  <a:pt x="11014" y="5018"/>
                </a:lnTo>
                <a:lnTo>
                  <a:pt x="11020" y="5018"/>
                </a:lnTo>
                <a:lnTo>
                  <a:pt x="11028" y="5018"/>
                </a:lnTo>
                <a:lnTo>
                  <a:pt x="11046" y="5016"/>
                </a:lnTo>
                <a:lnTo>
                  <a:pt x="11062" y="5016"/>
                </a:lnTo>
                <a:lnTo>
                  <a:pt x="11068" y="5016"/>
                </a:lnTo>
                <a:lnTo>
                  <a:pt x="11070" y="5018"/>
                </a:lnTo>
                <a:lnTo>
                  <a:pt x="11074" y="5022"/>
                </a:lnTo>
                <a:lnTo>
                  <a:pt x="11080" y="5024"/>
                </a:lnTo>
                <a:lnTo>
                  <a:pt x="11088" y="5026"/>
                </a:lnTo>
                <a:lnTo>
                  <a:pt x="11096" y="5026"/>
                </a:lnTo>
                <a:lnTo>
                  <a:pt x="11106" y="5024"/>
                </a:lnTo>
                <a:lnTo>
                  <a:pt x="11114" y="5020"/>
                </a:lnTo>
                <a:lnTo>
                  <a:pt x="11122" y="5016"/>
                </a:lnTo>
                <a:lnTo>
                  <a:pt x="11128" y="5010"/>
                </a:lnTo>
                <a:lnTo>
                  <a:pt x="11148" y="4980"/>
                </a:lnTo>
                <a:lnTo>
                  <a:pt x="11150" y="4974"/>
                </a:lnTo>
                <a:lnTo>
                  <a:pt x="11152" y="4970"/>
                </a:lnTo>
                <a:lnTo>
                  <a:pt x="11152" y="4964"/>
                </a:lnTo>
                <a:lnTo>
                  <a:pt x="11150" y="4958"/>
                </a:lnTo>
                <a:lnTo>
                  <a:pt x="11146" y="4956"/>
                </a:lnTo>
                <a:lnTo>
                  <a:pt x="11142" y="4956"/>
                </a:lnTo>
                <a:lnTo>
                  <a:pt x="11138" y="4958"/>
                </a:lnTo>
                <a:lnTo>
                  <a:pt x="11134" y="4962"/>
                </a:lnTo>
                <a:lnTo>
                  <a:pt x="11124" y="4976"/>
                </a:lnTo>
                <a:lnTo>
                  <a:pt x="11116" y="4990"/>
                </a:lnTo>
                <a:lnTo>
                  <a:pt x="11110" y="4996"/>
                </a:lnTo>
                <a:lnTo>
                  <a:pt x="11104" y="4998"/>
                </a:lnTo>
                <a:lnTo>
                  <a:pt x="11096" y="4998"/>
                </a:lnTo>
                <a:lnTo>
                  <a:pt x="11086" y="4996"/>
                </a:lnTo>
                <a:lnTo>
                  <a:pt x="11072" y="4994"/>
                </a:lnTo>
                <a:lnTo>
                  <a:pt x="11066" y="4994"/>
                </a:lnTo>
                <a:lnTo>
                  <a:pt x="11062" y="4994"/>
                </a:lnTo>
                <a:lnTo>
                  <a:pt x="11060" y="4996"/>
                </a:lnTo>
                <a:lnTo>
                  <a:pt x="11056" y="4996"/>
                </a:lnTo>
                <a:lnTo>
                  <a:pt x="11048" y="4994"/>
                </a:lnTo>
                <a:lnTo>
                  <a:pt x="11034" y="4990"/>
                </a:lnTo>
                <a:lnTo>
                  <a:pt x="11028" y="4990"/>
                </a:lnTo>
                <a:lnTo>
                  <a:pt x="11018" y="4990"/>
                </a:lnTo>
                <a:lnTo>
                  <a:pt x="11010" y="4990"/>
                </a:lnTo>
                <a:lnTo>
                  <a:pt x="11006" y="4988"/>
                </a:lnTo>
                <a:lnTo>
                  <a:pt x="11004" y="4986"/>
                </a:lnTo>
                <a:lnTo>
                  <a:pt x="11004" y="4984"/>
                </a:lnTo>
                <a:lnTo>
                  <a:pt x="11004" y="4980"/>
                </a:lnTo>
                <a:lnTo>
                  <a:pt x="11002" y="4978"/>
                </a:lnTo>
                <a:lnTo>
                  <a:pt x="11000" y="4978"/>
                </a:lnTo>
                <a:lnTo>
                  <a:pt x="10992" y="4978"/>
                </a:lnTo>
                <a:lnTo>
                  <a:pt x="10986" y="4976"/>
                </a:lnTo>
                <a:lnTo>
                  <a:pt x="10980" y="4976"/>
                </a:lnTo>
                <a:lnTo>
                  <a:pt x="10978" y="4976"/>
                </a:lnTo>
                <a:lnTo>
                  <a:pt x="10976" y="4980"/>
                </a:lnTo>
                <a:lnTo>
                  <a:pt x="10974" y="4988"/>
                </a:lnTo>
                <a:lnTo>
                  <a:pt x="10968" y="4996"/>
                </a:lnTo>
                <a:lnTo>
                  <a:pt x="10966" y="4998"/>
                </a:lnTo>
                <a:lnTo>
                  <a:pt x="10962" y="5000"/>
                </a:lnTo>
                <a:lnTo>
                  <a:pt x="10960" y="4998"/>
                </a:lnTo>
                <a:lnTo>
                  <a:pt x="10958" y="4996"/>
                </a:lnTo>
                <a:lnTo>
                  <a:pt x="10954" y="4992"/>
                </a:lnTo>
                <a:lnTo>
                  <a:pt x="10952" y="4992"/>
                </a:lnTo>
                <a:lnTo>
                  <a:pt x="10950" y="4998"/>
                </a:lnTo>
                <a:lnTo>
                  <a:pt x="10946" y="5008"/>
                </a:lnTo>
                <a:lnTo>
                  <a:pt x="10940" y="5020"/>
                </a:lnTo>
                <a:lnTo>
                  <a:pt x="10936" y="5024"/>
                </a:lnTo>
                <a:lnTo>
                  <a:pt x="10936" y="5028"/>
                </a:lnTo>
                <a:lnTo>
                  <a:pt x="10936" y="5034"/>
                </a:lnTo>
                <a:lnTo>
                  <a:pt x="10936" y="5038"/>
                </a:lnTo>
                <a:lnTo>
                  <a:pt x="10936" y="5040"/>
                </a:lnTo>
                <a:lnTo>
                  <a:pt x="10932" y="5040"/>
                </a:lnTo>
                <a:lnTo>
                  <a:pt x="10928" y="5044"/>
                </a:lnTo>
                <a:lnTo>
                  <a:pt x="10930" y="5046"/>
                </a:lnTo>
                <a:lnTo>
                  <a:pt x="10932" y="5054"/>
                </a:lnTo>
                <a:lnTo>
                  <a:pt x="10932" y="5064"/>
                </a:lnTo>
                <a:lnTo>
                  <a:pt x="10928" y="5076"/>
                </a:lnTo>
                <a:lnTo>
                  <a:pt x="10922" y="5086"/>
                </a:lnTo>
                <a:lnTo>
                  <a:pt x="10918" y="5098"/>
                </a:lnTo>
                <a:lnTo>
                  <a:pt x="10918" y="5106"/>
                </a:lnTo>
                <a:lnTo>
                  <a:pt x="10918" y="5118"/>
                </a:lnTo>
                <a:lnTo>
                  <a:pt x="10918" y="5132"/>
                </a:lnTo>
                <a:lnTo>
                  <a:pt x="10916" y="5134"/>
                </a:lnTo>
                <a:lnTo>
                  <a:pt x="10916" y="5136"/>
                </a:lnTo>
                <a:lnTo>
                  <a:pt x="10914" y="5136"/>
                </a:lnTo>
                <a:lnTo>
                  <a:pt x="10912" y="5138"/>
                </a:lnTo>
                <a:lnTo>
                  <a:pt x="10910" y="5142"/>
                </a:lnTo>
                <a:lnTo>
                  <a:pt x="10910" y="5150"/>
                </a:lnTo>
                <a:close/>
                <a:moveTo>
                  <a:pt x="11186" y="5194"/>
                </a:moveTo>
                <a:lnTo>
                  <a:pt x="11186" y="5194"/>
                </a:lnTo>
                <a:lnTo>
                  <a:pt x="11188" y="5202"/>
                </a:lnTo>
                <a:lnTo>
                  <a:pt x="11192" y="5208"/>
                </a:lnTo>
                <a:lnTo>
                  <a:pt x="11200" y="5216"/>
                </a:lnTo>
                <a:lnTo>
                  <a:pt x="11210" y="5224"/>
                </a:lnTo>
                <a:lnTo>
                  <a:pt x="11214" y="5226"/>
                </a:lnTo>
                <a:lnTo>
                  <a:pt x="11220" y="5224"/>
                </a:lnTo>
                <a:lnTo>
                  <a:pt x="11226" y="5222"/>
                </a:lnTo>
                <a:lnTo>
                  <a:pt x="11230" y="5220"/>
                </a:lnTo>
                <a:lnTo>
                  <a:pt x="11232" y="5214"/>
                </a:lnTo>
                <a:lnTo>
                  <a:pt x="11234" y="5210"/>
                </a:lnTo>
                <a:lnTo>
                  <a:pt x="11234" y="5204"/>
                </a:lnTo>
                <a:lnTo>
                  <a:pt x="11230" y="5198"/>
                </a:lnTo>
                <a:lnTo>
                  <a:pt x="11226" y="5192"/>
                </a:lnTo>
                <a:lnTo>
                  <a:pt x="11218" y="5188"/>
                </a:lnTo>
                <a:lnTo>
                  <a:pt x="11212" y="5186"/>
                </a:lnTo>
                <a:lnTo>
                  <a:pt x="11204" y="5186"/>
                </a:lnTo>
                <a:lnTo>
                  <a:pt x="11198" y="5186"/>
                </a:lnTo>
                <a:lnTo>
                  <a:pt x="11192" y="5188"/>
                </a:lnTo>
                <a:lnTo>
                  <a:pt x="11188" y="5190"/>
                </a:lnTo>
                <a:lnTo>
                  <a:pt x="11186" y="5194"/>
                </a:lnTo>
                <a:close/>
                <a:moveTo>
                  <a:pt x="11302" y="5178"/>
                </a:moveTo>
                <a:lnTo>
                  <a:pt x="11302" y="5178"/>
                </a:lnTo>
                <a:lnTo>
                  <a:pt x="11294" y="5178"/>
                </a:lnTo>
                <a:lnTo>
                  <a:pt x="11284" y="5178"/>
                </a:lnTo>
                <a:lnTo>
                  <a:pt x="11278" y="5178"/>
                </a:lnTo>
                <a:lnTo>
                  <a:pt x="11272" y="5182"/>
                </a:lnTo>
                <a:lnTo>
                  <a:pt x="11268" y="5186"/>
                </a:lnTo>
                <a:lnTo>
                  <a:pt x="11264" y="5190"/>
                </a:lnTo>
                <a:lnTo>
                  <a:pt x="11262" y="5196"/>
                </a:lnTo>
                <a:lnTo>
                  <a:pt x="11262" y="5202"/>
                </a:lnTo>
                <a:lnTo>
                  <a:pt x="11264" y="5208"/>
                </a:lnTo>
                <a:lnTo>
                  <a:pt x="11266" y="5204"/>
                </a:lnTo>
                <a:lnTo>
                  <a:pt x="11270" y="5196"/>
                </a:lnTo>
                <a:lnTo>
                  <a:pt x="11272" y="5194"/>
                </a:lnTo>
                <a:lnTo>
                  <a:pt x="11272" y="5192"/>
                </a:lnTo>
                <a:lnTo>
                  <a:pt x="11274" y="5192"/>
                </a:lnTo>
                <a:lnTo>
                  <a:pt x="11276" y="5194"/>
                </a:lnTo>
                <a:lnTo>
                  <a:pt x="11282" y="5200"/>
                </a:lnTo>
                <a:lnTo>
                  <a:pt x="11284" y="5202"/>
                </a:lnTo>
                <a:lnTo>
                  <a:pt x="11288" y="5202"/>
                </a:lnTo>
                <a:lnTo>
                  <a:pt x="11292" y="5202"/>
                </a:lnTo>
                <a:lnTo>
                  <a:pt x="11296" y="5200"/>
                </a:lnTo>
                <a:lnTo>
                  <a:pt x="11302" y="5198"/>
                </a:lnTo>
                <a:lnTo>
                  <a:pt x="11306" y="5198"/>
                </a:lnTo>
                <a:lnTo>
                  <a:pt x="11316" y="5202"/>
                </a:lnTo>
                <a:lnTo>
                  <a:pt x="11324" y="5206"/>
                </a:lnTo>
                <a:lnTo>
                  <a:pt x="11328" y="5206"/>
                </a:lnTo>
                <a:lnTo>
                  <a:pt x="11330" y="5204"/>
                </a:lnTo>
                <a:lnTo>
                  <a:pt x="11332" y="5202"/>
                </a:lnTo>
                <a:lnTo>
                  <a:pt x="11334" y="5202"/>
                </a:lnTo>
                <a:lnTo>
                  <a:pt x="11344" y="5204"/>
                </a:lnTo>
                <a:lnTo>
                  <a:pt x="11356" y="5212"/>
                </a:lnTo>
                <a:lnTo>
                  <a:pt x="11370" y="5222"/>
                </a:lnTo>
                <a:lnTo>
                  <a:pt x="11376" y="5226"/>
                </a:lnTo>
                <a:lnTo>
                  <a:pt x="11380" y="5226"/>
                </a:lnTo>
                <a:lnTo>
                  <a:pt x="11384" y="5226"/>
                </a:lnTo>
                <a:lnTo>
                  <a:pt x="11384" y="5222"/>
                </a:lnTo>
                <a:lnTo>
                  <a:pt x="11382" y="5210"/>
                </a:lnTo>
                <a:lnTo>
                  <a:pt x="11372" y="5194"/>
                </a:lnTo>
                <a:lnTo>
                  <a:pt x="11368" y="5186"/>
                </a:lnTo>
                <a:lnTo>
                  <a:pt x="11364" y="5184"/>
                </a:lnTo>
                <a:lnTo>
                  <a:pt x="11360" y="5182"/>
                </a:lnTo>
                <a:lnTo>
                  <a:pt x="11358" y="5182"/>
                </a:lnTo>
                <a:lnTo>
                  <a:pt x="11352" y="5184"/>
                </a:lnTo>
                <a:lnTo>
                  <a:pt x="11346" y="5182"/>
                </a:lnTo>
                <a:lnTo>
                  <a:pt x="11340" y="5178"/>
                </a:lnTo>
                <a:lnTo>
                  <a:pt x="11328" y="5174"/>
                </a:lnTo>
                <a:lnTo>
                  <a:pt x="11326" y="5174"/>
                </a:lnTo>
                <a:lnTo>
                  <a:pt x="11324" y="5176"/>
                </a:lnTo>
                <a:lnTo>
                  <a:pt x="11318" y="5178"/>
                </a:lnTo>
                <a:lnTo>
                  <a:pt x="11312" y="5178"/>
                </a:lnTo>
                <a:lnTo>
                  <a:pt x="11302" y="5178"/>
                </a:lnTo>
                <a:close/>
                <a:moveTo>
                  <a:pt x="11158" y="5128"/>
                </a:moveTo>
                <a:lnTo>
                  <a:pt x="11158" y="5128"/>
                </a:lnTo>
                <a:lnTo>
                  <a:pt x="11156" y="5126"/>
                </a:lnTo>
                <a:lnTo>
                  <a:pt x="11152" y="5122"/>
                </a:lnTo>
                <a:lnTo>
                  <a:pt x="11138" y="5118"/>
                </a:lnTo>
                <a:lnTo>
                  <a:pt x="11132" y="5118"/>
                </a:lnTo>
                <a:lnTo>
                  <a:pt x="11126" y="5120"/>
                </a:lnTo>
                <a:lnTo>
                  <a:pt x="11120" y="5124"/>
                </a:lnTo>
                <a:lnTo>
                  <a:pt x="11118" y="5128"/>
                </a:lnTo>
                <a:lnTo>
                  <a:pt x="11120" y="5132"/>
                </a:lnTo>
                <a:lnTo>
                  <a:pt x="11124" y="5136"/>
                </a:lnTo>
                <a:lnTo>
                  <a:pt x="11132" y="5136"/>
                </a:lnTo>
                <a:lnTo>
                  <a:pt x="11138" y="5136"/>
                </a:lnTo>
                <a:lnTo>
                  <a:pt x="11152" y="5132"/>
                </a:lnTo>
                <a:lnTo>
                  <a:pt x="11156" y="5130"/>
                </a:lnTo>
                <a:lnTo>
                  <a:pt x="11158" y="5128"/>
                </a:lnTo>
                <a:close/>
                <a:moveTo>
                  <a:pt x="11162" y="5130"/>
                </a:moveTo>
                <a:lnTo>
                  <a:pt x="11162" y="5130"/>
                </a:lnTo>
                <a:lnTo>
                  <a:pt x="11162" y="5132"/>
                </a:lnTo>
                <a:lnTo>
                  <a:pt x="11166" y="5134"/>
                </a:lnTo>
                <a:lnTo>
                  <a:pt x="11176" y="5132"/>
                </a:lnTo>
                <a:lnTo>
                  <a:pt x="11200" y="5128"/>
                </a:lnTo>
                <a:lnTo>
                  <a:pt x="11200" y="5126"/>
                </a:lnTo>
                <a:lnTo>
                  <a:pt x="11198" y="5124"/>
                </a:lnTo>
                <a:lnTo>
                  <a:pt x="11184" y="5124"/>
                </a:lnTo>
                <a:lnTo>
                  <a:pt x="11170" y="5124"/>
                </a:lnTo>
                <a:lnTo>
                  <a:pt x="11164" y="5126"/>
                </a:lnTo>
                <a:lnTo>
                  <a:pt x="11162" y="5130"/>
                </a:lnTo>
                <a:close/>
                <a:moveTo>
                  <a:pt x="11242" y="5116"/>
                </a:moveTo>
                <a:lnTo>
                  <a:pt x="11242" y="5116"/>
                </a:lnTo>
                <a:lnTo>
                  <a:pt x="11242" y="5122"/>
                </a:lnTo>
                <a:lnTo>
                  <a:pt x="11246" y="5122"/>
                </a:lnTo>
                <a:lnTo>
                  <a:pt x="11254" y="5122"/>
                </a:lnTo>
                <a:lnTo>
                  <a:pt x="11270" y="5122"/>
                </a:lnTo>
                <a:lnTo>
                  <a:pt x="11272" y="5120"/>
                </a:lnTo>
                <a:lnTo>
                  <a:pt x="11268" y="5112"/>
                </a:lnTo>
                <a:lnTo>
                  <a:pt x="11262" y="5108"/>
                </a:lnTo>
                <a:lnTo>
                  <a:pt x="11258" y="5106"/>
                </a:lnTo>
                <a:lnTo>
                  <a:pt x="11254" y="5104"/>
                </a:lnTo>
                <a:lnTo>
                  <a:pt x="11250" y="5104"/>
                </a:lnTo>
                <a:lnTo>
                  <a:pt x="11246" y="5106"/>
                </a:lnTo>
                <a:lnTo>
                  <a:pt x="11244" y="5108"/>
                </a:lnTo>
                <a:lnTo>
                  <a:pt x="11242" y="5110"/>
                </a:lnTo>
                <a:lnTo>
                  <a:pt x="11242" y="5116"/>
                </a:lnTo>
                <a:close/>
                <a:moveTo>
                  <a:pt x="11340" y="5134"/>
                </a:moveTo>
                <a:lnTo>
                  <a:pt x="11340" y="5134"/>
                </a:lnTo>
                <a:lnTo>
                  <a:pt x="11344" y="5138"/>
                </a:lnTo>
                <a:lnTo>
                  <a:pt x="11352" y="5140"/>
                </a:lnTo>
                <a:lnTo>
                  <a:pt x="11358" y="5140"/>
                </a:lnTo>
                <a:lnTo>
                  <a:pt x="11360" y="5136"/>
                </a:lnTo>
                <a:lnTo>
                  <a:pt x="11362" y="5134"/>
                </a:lnTo>
                <a:lnTo>
                  <a:pt x="11362" y="5126"/>
                </a:lnTo>
                <a:lnTo>
                  <a:pt x="11360" y="5122"/>
                </a:lnTo>
                <a:lnTo>
                  <a:pt x="11354" y="5122"/>
                </a:lnTo>
                <a:lnTo>
                  <a:pt x="11346" y="5124"/>
                </a:lnTo>
                <a:lnTo>
                  <a:pt x="11336" y="5130"/>
                </a:lnTo>
                <a:lnTo>
                  <a:pt x="11336" y="5132"/>
                </a:lnTo>
                <a:lnTo>
                  <a:pt x="11340" y="5134"/>
                </a:lnTo>
                <a:close/>
                <a:moveTo>
                  <a:pt x="11380" y="5104"/>
                </a:moveTo>
                <a:lnTo>
                  <a:pt x="11380" y="5104"/>
                </a:lnTo>
                <a:lnTo>
                  <a:pt x="11382" y="5104"/>
                </a:lnTo>
                <a:lnTo>
                  <a:pt x="11384" y="5102"/>
                </a:lnTo>
                <a:lnTo>
                  <a:pt x="11386" y="5096"/>
                </a:lnTo>
                <a:lnTo>
                  <a:pt x="11386" y="5090"/>
                </a:lnTo>
                <a:lnTo>
                  <a:pt x="11386" y="5086"/>
                </a:lnTo>
                <a:lnTo>
                  <a:pt x="11386" y="5084"/>
                </a:lnTo>
                <a:lnTo>
                  <a:pt x="11380" y="5084"/>
                </a:lnTo>
                <a:lnTo>
                  <a:pt x="11374" y="5084"/>
                </a:lnTo>
                <a:lnTo>
                  <a:pt x="11370" y="5086"/>
                </a:lnTo>
                <a:lnTo>
                  <a:pt x="11370" y="5088"/>
                </a:lnTo>
                <a:lnTo>
                  <a:pt x="11370" y="5090"/>
                </a:lnTo>
                <a:lnTo>
                  <a:pt x="11374" y="5096"/>
                </a:lnTo>
                <a:lnTo>
                  <a:pt x="11380" y="5104"/>
                </a:lnTo>
                <a:close/>
                <a:moveTo>
                  <a:pt x="11362" y="5052"/>
                </a:moveTo>
                <a:lnTo>
                  <a:pt x="11362" y="5052"/>
                </a:lnTo>
                <a:lnTo>
                  <a:pt x="11368" y="5054"/>
                </a:lnTo>
                <a:lnTo>
                  <a:pt x="11372" y="5056"/>
                </a:lnTo>
                <a:lnTo>
                  <a:pt x="11378" y="5060"/>
                </a:lnTo>
                <a:lnTo>
                  <a:pt x="11384" y="5060"/>
                </a:lnTo>
                <a:lnTo>
                  <a:pt x="11386" y="5058"/>
                </a:lnTo>
                <a:lnTo>
                  <a:pt x="11382" y="5054"/>
                </a:lnTo>
                <a:lnTo>
                  <a:pt x="11380" y="5052"/>
                </a:lnTo>
                <a:lnTo>
                  <a:pt x="11380" y="5050"/>
                </a:lnTo>
                <a:lnTo>
                  <a:pt x="11384" y="5052"/>
                </a:lnTo>
                <a:lnTo>
                  <a:pt x="11388" y="5056"/>
                </a:lnTo>
                <a:lnTo>
                  <a:pt x="11394" y="5058"/>
                </a:lnTo>
                <a:lnTo>
                  <a:pt x="11398" y="5056"/>
                </a:lnTo>
                <a:lnTo>
                  <a:pt x="11400" y="5054"/>
                </a:lnTo>
                <a:lnTo>
                  <a:pt x="11400" y="5052"/>
                </a:lnTo>
                <a:lnTo>
                  <a:pt x="11394" y="5046"/>
                </a:lnTo>
                <a:lnTo>
                  <a:pt x="11384" y="5040"/>
                </a:lnTo>
                <a:lnTo>
                  <a:pt x="11378" y="5040"/>
                </a:lnTo>
                <a:lnTo>
                  <a:pt x="11372" y="5040"/>
                </a:lnTo>
                <a:lnTo>
                  <a:pt x="11364" y="5044"/>
                </a:lnTo>
                <a:lnTo>
                  <a:pt x="11358" y="5046"/>
                </a:lnTo>
                <a:lnTo>
                  <a:pt x="11358" y="5050"/>
                </a:lnTo>
                <a:lnTo>
                  <a:pt x="11362" y="5052"/>
                </a:lnTo>
                <a:close/>
                <a:moveTo>
                  <a:pt x="11246" y="4990"/>
                </a:moveTo>
                <a:lnTo>
                  <a:pt x="11246" y="4990"/>
                </a:lnTo>
                <a:lnTo>
                  <a:pt x="11248" y="4998"/>
                </a:lnTo>
                <a:lnTo>
                  <a:pt x="11246" y="5006"/>
                </a:lnTo>
                <a:lnTo>
                  <a:pt x="11246" y="5012"/>
                </a:lnTo>
                <a:lnTo>
                  <a:pt x="11248" y="5016"/>
                </a:lnTo>
                <a:lnTo>
                  <a:pt x="11250" y="5020"/>
                </a:lnTo>
                <a:lnTo>
                  <a:pt x="11252" y="5024"/>
                </a:lnTo>
                <a:lnTo>
                  <a:pt x="11254" y="5028"/>
                </a:lnTo>
                <a:lnTo>
                  <a:pt x="11252" y="5038"/>
                </a:lnTo>
                <a:lnTo>
                  <a:pt x="11252" y="5046"/>
                </a:lnTo>
                <a:lnTo>
                  <a:pt x="11254" y="5050"/>
                </a:lnTo>
                <a:lnTo>
                  <a:pt x="11256" y="5056"/>
                </a:lnTo>
                <a:lnTo>
                  <a:pt x="11270" y="5074"/>
                </a:lnTo>
                <a:lnTo>
                  <a:pt x="11276" y="5080"/>
                </a:lnTo>
                <a:lnTo>
                  <a:pt x="11278" y="5082"/>
                </a:lnTo>
                <a:lnTo>
                  <a:pt x="11282" y="5082"/>
                </a:lnTo>
                <a:lnTo>
                  <a:pt x="11284" y="5082"/>
                </a:lnTo>
                <a:lnTo>
                  <a:pt x="11282" y="5080"/>
                </a:lnTo>
                <a:lnTo>
                  <a:pt x="11278" y="5076"/>
                </a:lnTo>
                <a:lnTo>
                  <a:pt x="11272" y="5068"/>
                </a:lnTo>
                <a:lnTo>
                  <a:pt x="11268" y="5058"/>
                </a:lnTo>
                <a:lnTo>
                  <a:pt x="11264" y="5046"/>
                </a:lnTo>
                <a:lnTo>
                  <a:pt x="11262" y="5036"/>
                </a:lnTo>
                <a:lnTo>
                  <a:pt x="11262" y="5026"/>
                </a:lnTo>
                <a:lnTo>
                  <a:pt x="11266" y="5018"/>
                </a:lnTo>
                <a:lnTo>
                  <a:pt x="11268" y="5018"/>
                </a:lnTo>
                <a:lnTo>
                  <a:pt x="11270" y="5016"/>
                </a:lnTo>
                <a:lnTo>
                  <a:pt x="11278" y="5018"/>
                </a:lnTo>
                <a:lnTo>
                  <a:pt x="11290" y="5024"/>
                </a:lnTo>
                <a:lnTo>
                  <a:pt x="11294" y="5026"/>
                </a:lnTo>
                <a:lnTo>
                  <a:pt x="11298" y="5026"/>
                </a:lnTo>
                <a:lnTo>
                  <a:pt x="11298" y="5024"/>
                </a:lnTo>
                <a:lnTo>
                  <a:pt x="11298" y="5022"/>
                </a:lnTo>
                <a:lnTo>
                  <a:pt x="11294" y="5014"/>
                </a:lnTo>
                <a:lnTo>
                  <a:pt x="11288" y="5012"/>
                </a:lnTo>
                <a:lnTo>
                  <a:pt x="11282" y="5008"/>
                </a:lnTo>
                <a:lnTo>
                  <a:pt x="11278" y="5006"/>
                </a:lnTo>
                <a:lnTo>
                  <a:pt x="11276" y="5004"/>
                </a:lnTo>
                <a:lnTo>
                  <a:pt x="11274" y="5002"/>
                </a:lnTo>
                <a:lnTo>
                  <a:pt x="11276" y="5000"/>
                </a:lnTo>
                <a:lnTo>
                  <a:pt x="11282" y="4994"/>
                </a:lnTo>
                <a:lnTo>
                  <a:pt x="11290" y="4990"/>
                </a:lnTo>
                <a:lnTo>
                  <a:pt x="11292" y="4988"/>
                </a:lnTo>
                <a:lnTo>
                  <a:pt x="11294" y="4984"/>
                </a:lnTo>
                <a:lnTo>
                  <a:pt x="11296" y="4974"/>
                </a:lnTo>
                <a:lnTo>
                  <a:pt x="11294" y="4970"/>
                </a:lnTo>
                <a:lnTo>
                  <a:pt x="11292" y="4966"/>
                </a:lnTo>
                <a:lnTo>
                  <a:pt x="11290" y="4964"/>
                </a:lnTo>
                <a:lnTo>
                  <a:pt x="11284" y="4964"/>
                </a:lnTo>
                <a:lnTo>
                  <a:pt x="11278" y="4968"/>
                </a:lnTo>
                <a:lnTo>
                  <a:pt x="11274" y="4974"/>
                </a:lnTo>
                <a:lnTo>
                  <a:pt x="11266" y="4988"/>
                </a:lnTo>
                <a:lnTo>
                  <a:pt x="11262" y="4998"/>
                </a:lnTo>
                <a:lnTo>
                  <a:pt x="11260" y="5000"/>
                </a:lnTo>
                <a:lnTo>
                  <a:pt x="11258" y="4998"/>
                </a:lnTo>
                <a:lnTo>
                  <a:pt x="11256" y="4992"/>
                </a:lnTo>
                <a:lnTo>
                  <a:pt x="11258" y="4988"/>
                </a:lnTo>
                <a:lnTo>
                  <a:pt x="11262" y="4982"/>
                </a:lnTo>
                <a:lnTo>
                  <a:pt x="11266" y="4972"/>
                </a:lnTo>
                <a:lnTo>
                  <a:pt x="11268" y="4966"/>
                </a:lnTo>
                <a:lnTo>
                  <a:pt x="11268" y="4962"/>
                </a:lnTo>
                <a:lnTo>
                  <a:pt x="11264" y="4954"/>
                </a:lnTo>
                <a:lnTo>
                  <a:pt x="11262" y="4950"/>
                </a:lnTo>
                <a:lnTo>
                  <a:pt x="11262" y="4946"/>
                </a:lnTo>
                <a:lnTo>
                  <a:pt x="11262" y="4944"/>
                </a:lnTo>
                <a:lnTo>
                  <a:pt x="11266" y="4932"/>
                </a:lnTo>
                <a:lnTo>
                  <a:pt x="11258" y="4936"/>
                </a:lnTo>
                <a:lnTo>
                  <a:pt x="11254" y="4940"/>
                </a:lnTo>
                <a:lnTo>
                  <a:pt x="11250" y="4946"/>
                </a:lnTo>
                <a:lnTo>
                  <a:pt x="11246" y="4960"/>
                </a:lnTo>
                <a:lnTo>
                  <a:pt x="11244" y="4976"/>
                </a:lnTo>
                <a:lnTo>
                  <a:pt x="11244" y="4984"/>
                </a:lnTo>
                <a:lnTo>
                  <a:pt x="11246" y="4990"/>
                </a:lnTo>
                <a:close/>
                <a:moveTo>
                  <a:pt x="11276" y="4936"/>
                </a:moveTo>
                <a:lnTo>
                  <a:pt x="11276" y="4936"/>
                </a:lnTo>
                <a:lnTo>
                  <a:pt x="11276" y="4940"/>
                </a:lnTo>
                <a:lnTo>
                  <a:pt x="11280" y="4942"/>
                </a:lnTo>
                <a:lnTo>
                  <a:pt x="11284" y="4940"/>
                </a:lnTo>
                <a:lnTo>
                  <a:pt x="11288" y="4936"/>
                </a:lnTo>
                <a:lnTo>
                  <a:pt x="11290" y="4930"/>
                </a:lnTo>
                <a:lnTo>
                  <a:pt x="11292" y="4924"/>
                </a:lnTo>
                <a:lnTo>
                  <a:pt x="11294" y="4918"/>
                </a:lnTo>
                <a:lnTo>
                  <a:pt x="11292" y="4914"/>
                </a:lnTo>
                <a:lnTo>
                  <a:pt x="11288" y="4912"/>
                </a:lnTo>
                <a:lnTo>
                  <a:pt x="11286" y="4912"/>
                </a:lnTo>
                <a:lnTo>
                  <a:pt x="11282" y="4912"/>
                </a:lnTo>
                <a:lnTo>
                  <a:pt x="11280" y="4916"/>
                </a:lnTo>
                <a:lnTo>
                  <a:pt x="11276" y="4926"/>
                </a:lnTo>
                <a:lnTo>
                  <a:pt x="11276" y="4936"/>
                </a:lnTo>
                <a:close/>
                <a:moveTo>
                  <a:pt x="11022" y="5302"/>
                </a:moveTo>
                <a:lnTo>
                  <a:pt x="11022" y="5302"/>
                </a:lnTo>
                <a:lnTo>
                  <a:pt x="11024" y="5306"/>
                </a:lnTo>
                <a:lnTo>
                  <a:pt x="11026" y="5302"/>
                </a:lnTo>
                <a:lnTo>
                  <a:pt x="11026" y="5296"/>
                </a:lnTo>
                <a:lnTo>
                  <a:pt x="11022" y="5288"/>
                </a:lnTo>
                <a:lnTo>
                  <a:pt x="11020" y="5284"/>
                </a:lnTo>
                <a:lnTo>
                  <a:pt x="11018" y="5288"/>
                </a:lnTo>
                <a:lnTo>
                  <a:pt x="11018" y="5294"/>
                </a:lnTo>
                <a:lnTo>
                  <a:pt x="11022" y="5302"/>
                </a:lnTo>
                <a:close/>
                <a:moveTo>
                  <a:pt x="11040" y="5304"/>
                </a:moveTo>
                <a:lnTo>
                  <a:pt x="11040" y="5304"/>
                </a:lnTo>
                <a:lnTo>
                  <a:pt x="11048" y="5300"/>
                </a:lnTo>
                <a:lnTo>
                  <a:pt x="11050" y="5296"/>
                </a:lnTo>
                <a:lnTo>
                  <a:pt x="11050" y="5292"/>
                </a:lnTo>
                <a:lnTo>
                  <a:pt x="11050" y="5288"/>
                </a:lnTo>
                <a:lnTo>
                  <a:pt x="11050" y="5284"/>
                </a:lnTo>
                <a:lnTo>
                  <a:pt x="11052" y="5278"/>
                </a:lnTo>
                <a:lnTo>
                  <a:pt x="11054" y="5270"/>
                </a:lnTo>
                <a:lnTo>
                  <a:pt x="11054" y="5266"/>
                </a:lnTo>
                <a:lnTo>
                  <a:pt x="11052" y="5264"/>
                </a:lnTo>
                <a:lnTo>
                  <a:pt x="11048" y="5264"/>
                </a:lnTo>
                <a:lnTo>
                  <a:pt x="11046" y="5264"/>
                </a:lnTo>
                <a:lnTo>
                  <a:pt x="11040" y="5270"/>
                </a:lnTo>
                <a:lnTo>
                  <a:pt x="11038" y="5274"/>
                </a:lnTo>
                <a:lnTo>
                  <a:pt x="11038" y="5278"/>
                </a:lnTo>
                <a:lnTo>
                  <a:pt x="11038" y="5288"/>
                </a:lnTo>
                <a:lnTo>
                  <a:pt x="11036" y="5298"/>
                </a:lnTo>
                <a:lnTo>
                  <a:pt x="11036" y="5304"/>
                </a:lnTo>
                <a:lnTo>
                  <a:pt x="11038" y="5304"/>
                </a:lnTo>
                <a:lnTo>
                  <a:pt x="11040" y="5304"/>
                </a:lnTo>
                <a:close/>
                <a:moveTo>
                  <a:pt x="11052" y="5316"/>
                </a:moveTo>
                <a:lnTo>
                  <a:pt x="11052" y="5316"/>
                </a:lnTo>
                <a:lnTo>
                  <a:pt x="11056" y="5318"/>
                </a:lnTo>
                <a:lnTo>
                  <a:pt x="11058" y="5316"/>
                </a:lnTo>
                <a:lnTo>
                  <a:pt x="11060" y="5308"/>
                </a:lnTo>
                <a:lnTo>
                  <a:pt x="11062" y="5306"/>
                </a:lnTo>
                <a:lnTo>
                  <a:pt x="11066" y="5304"/>
                </a:lnTo>
                <a:lnTo>
                  <a:pt x="11072" y="5302"/>
                </a:lnTo>
                <a:lnTo>
                  <a:pt x="11074" y="5302"/>
                </a:lnTo>
                <a:lnTo>
                  <a:pt x="11074" y="5300"/>
                </a:lnTo>
                <a:lnTo>
                  <a:pt x="11068" y="5292"/>
                </a:lnTo>
                <a:lnTo>
                  <a:pt x="11064" y="5286"/>
                </a:lnTo>
                <a:lnTo>
                  <a:pt x="11064" y="5282"/>
                </a:lnTo>
                <a:lnTo>
                  <a:pt x="11064" y="5278"/>
                </a:lnTo>
                <a:lnTo>
                  <a:pt x="11068" y="5274"/>
                </a:lnTo>
                <a:lnTo>
                  <a:pt x="11072" y="5268"/>
                </a:lnTo>
                <a:lnTo>
                  <a:pt x="11072" y="5264"/>
                </a:lnTo>
                <a:lnTo>
                  <a:pt x="11070" y="5258"/>
                </a:lnTo>
                <a:lnTo>
                  <a:pt x="11068" y="5254"/>
                </a:lnTo>
                <a:lnTo>
                  <a:pt x="11066" y="5252"/>
                </a:lnTo>
                <a:lnTo>
                  <a:pt x="11064" y="5252"/>
                </a:lnTo>
                <a:lnTo>
                  <a:pt x="11062" y="5256"/>
                </a:lnTo>
                <a:lnTo>
                  <a:pt x="11058" y="5270"/>
                </a:lnTo>
                <a:lnTo>
                  <a:pt x="11056" y="5286"/>
                </a:lnTo>
                <a:lnTo>
                  <a:pt x="11056" y="5294"/>
                </a:lnTo>
                <a:lnTo>
                  <a:pt x="11052" y="5300"/>
                </a:lnTo>
                <a:lnTo>
                  <a:pt x="11048" y="5306"/>
                </a:lnTo>
                <a:lnTo>
                  <a:pt x="11046" y="5310"/>
                </a:lnTo>
                <a:lnTo>
                  <a:pt x="11046" y="5312"/>
                </a:lnTo>
                <a:lnTo>
                  <a:pt x="11052" y="5316"/>
                </a:lnTo>
                <a:close/>
                <a:moveTo>
                  <a:pt x="11240" y="5058"/>
                </a:moveTo>
                <a:lnTo>
                  <a:pt x="11240" y="5058"/>
                </a:lnTo>
                <a:lnTo>
                  <a:pt x="11240" y="5062"/>
                </a:lnTo>
                <a:lnTo>
                  <a:pt x="11242" y="5068"/>
                </a:lnTo>
                <a:lnTo>
                  <a:pt x="11246" y="5074"/>
                </a:lnTo>
                <a:lnTo>
                  <a:pt x="11250" y="5076"/>
                </a:lnTo>
                <a:lnTo>
                  <a:pt x="11252" y="5072"/>
                </a:lnTo>
                <a:lnTo>
                  <a:pt x="11252" y="5064"/>
                </a:lnTo>
                <a:lnTo>
                  <a:pt x="11250" y="5058"/>
                </a:lnTo>
                <a:lnTo>
                  <a:pt x="11248" y="5054"/>
                </a:lnTo>
                <a:lnTo>
                  <a:pt x="11244" y="5054"/>
                </a:lnTo>
                <a:lnTo>
                  <a:pt x="11240" y="5058"/>
                </a:lnTo>
                <a:close/>
                <a:moveTo>
                  <a:pt x="11412" y="5392"/>
                </a:moveTo>
                <a:lnTo>
                  <a:pt x="11412" y="5392"/>
                </a:lnTo>
                <a:lnTo>
                  <a:pt x="11412" y="5390"/>
                </a:lnTo>
                <a:lnTo>
                  <a:pt x="11410" y="5390"/>
                </a:lnTo>
                <a:lnTo>
                  <a:pt x="11406" y="5392"/>
                </a:lnTo>
                <a:lnTo>
                  <a:pt x="11402" y="5398"/>
                </a:lnTo>
                <a:lnTo>
                  <a:pt x="11398" y="5406"/>
                </a:lnTo>
                <a:lnTo>
                  <a:pt x="11394" y="5420"/>
                </a:lnTo>
                <a:lnTo>
                  <a:pt x="11394" y="5426"/>
                </a:lnTo>
                <a:lnTo>
                  <a:pt x="11396" y="5426"/>
                </a:lnTo>
                <a:lnTo>
                  <a:pt x="11406" y="5420"/>
                </a:lnTo>
                <a:lnTo>
                  <a:pt x="11412" y="5412"/>
                </a:lnTo>
                <a:lnTo>
                  <a:pt x="11414" y="5402"/>
                </a:lnTo>
                <a:lnTo>
                  <a:pt x="11412" y="5392"/>
                </a:lnTo>
                <a:close/>
                <a:moveTo>
                  <a:pt x="11514" y="5376"/>
                </a:moveTo>
                <a:lnTo>
                  <a:pt x="11514" y="5376"/>
                </a:lnTo>
                <a:lnTo>
                  <a:pt x="11522" y="5372"/>
                </a:lnTo>
                <a:lnTo>
                  <a:pt x="11526" y="5366"/>
                </a:lnTo>
                <a:lnTo>
                  <a:pt x="11526" y="5360"/>
                </a:lnTo>
                <a:lnTo>
                  <a:pt x="11520" y="5352"/>
                </a:lnTo>
                <a:lnTo>
                  <a:pt x="11516" y="5346"/>
                </a:lnTo>
                <a:lnTo>
                  <a:pt x="11512" y="5346"/>
                </a:lnTo>
                <a:lnTo>
                  <a:pt x="11510" y="5350"/>
                </a:lnTo>
                <a:lnTo>
                  <a:pt x="11510" y="5356"/>
                </a:lnTo>
                <a:lnTo>
                  <a:pt x="11510" y="5370"/>
                </a:lnTo>
                <a:lnTo>
                  <a:pt x="11512" y="5374"/>
                </a:lnTo>
                <a:lnTo>
                  <a:pt x="11514" y="5376"/>
                </a:lnTo>
                <a:close/>
                <a:moveTo>
                  <a:pt x="10442" y="5192"/>
                </a:moveTo>
                <a:lnTo>
                  <a:pt x="10442" y="5192"/>
                </a:lnTo>
                <a:lnTo>
                  <a:pt x="10446" y="5198"/>
                </a:lnTo>
                <a:lnTo>
                  <a:pt x="10448" y="5198"/>
                </a:lnTo>
                <a:lnTo>
                  <a:pt x="10450" y="5194"/>
                </a:lnTo>
                <a:lnTo>
                  <a:pt x="10452" y="5192"/>
                </a:lnTo>
                <a:lnTo>
                  <a:pt x="10454" y="5192"/>
                </a:lnTo>
                <a:lnTo>
                  <a:pt x="10458" y="5194"/>
                </a:lnTo>
                <a:lnTo>
                  <a:pt x="10462" y="5194"/>
                </a:lnTo>
                <a:lnTo>
                  <a:pt x="10468" y="5188"/>
                </a:lnTo>
                <a:lnTo>
                  <a:pt x="10470" y="5180"/>
                </a:lnTo>
                <a:lnTo>
                  <a:pt x="10470" y="5176"/>
                </a:lnTo>
                <a:lnTo>
                  <a:pt x="10470" y="5174"/>
                </a:lnTo>
                <a:lnTo>
                  <a:pt x="10464" y="5168"/>
                </a:lnTo>
                <a:lnTo>
                  <a:pt x="10456" y="5164"/>
                </a:lnTo>
                <a:lnTo>
                  <a:pt x="10450" y="5162"/>
                </a:lnTo>
                <a:lnTo>
                  <a:pt x="10448" y="5164"/>
                </a:lnTo>
                <a:lnTo>
                  <a:pt x="10444" y="5166"/>
                </a:lnTo>
                <a:lnTo>
                  <a:pt x="10442" y="5170"/>
                </a:lnTo>
                <a:lnTo>
                  <a:pt x="10440" y="5182"/>
                </a:lnTo>
                <a:lnTo>
                  <a:pt x="10440" y="5186"/>
                </a:lnTo>
                <a:lnTo>
                  <a:pt x="10442" y="5192"/>
                </a:lnTo>
                <a:close/>
                <a:moveTo>
                  <a:pt x="10396" y="5160"/>
                </a:moveTo>
                <a:lnTo>
                  <a:pt x="10396" y="5160"/>
                </a:lnTo>
                <a:lnTo>
                  <a:pt x="10392" y="5156"/>
                </a:lnTo>
                <a:lnTo>
                  <a:pt x="10388" y="5150"/>
                </a:lnTo>
                <a:lnTo>
                  <a:pt x="10386" y="5132"/>
                </a:lnTo>
                <a:lnTo>
                  <a:pt x="10382" y="5124"/>
                </a:lnTo>
                <a:lnTo>
                  <a:pt x="10380" y="5116"/>
                </a:lnTo>
                <a:lnTo>
                  <a:pt x="10372" y="5112"/>
                </a:lnTo>
                <a:lnTo>
                  <a:pt x="10364" y="5112"/>
                </a:lnTo>
                <a:lnTo>
                  <a:pt x="10356" y="5116"/>
                </a:lnTo>
                <a:lnTo>
                  <a:pt x="10352" y="5120"/>
                </a:lnTo>
                <a:lnTo>
                  <a:pt x="10352" y="5124"/>
                </a:lnTo>
                <a:lnTo>
                  <a:pt x="10352" y="5128"/>
                </a:lnTo>
                <a:lnTo>
                  <a:pt x="10348" y="5130"/>
                </a:lnTo>
                <a:lnTo>
                  <a:pt x="10344" y="5134"/>
                </a:lnTo>
                <a:lnTo>
                  <a:pt x="10342" y="5138"/>
                </a:lnTo>
                <a:lnTo>
                  <a:pt x="10344" y="5140"/>
                </a:lnTo>
                <a:lnTo>
                  <a:pt x="10346" y="5142"/>
                </a:lnTo>
                <a:lnTo>
                  <a:pt x="10354" y="5142"/>
                </a:lnTo>
                <a:lnTo>
                  <a:pt x="10362" y="5142"/>
                </a:lnTo>
                <a:lnTo>
                  <a:pt x="10366" y="5144"/>
                </a:lnTo>
                <a:lnTo>
                  <a:pt x="10368" y="5146"/>
                </a:lnTo>
                <a:lnTo>
                  <a:pt x="10372" y="5158"/>
                </a:lnTo>
                <a:lnTo>
                  <a:pt x="10376" y="5170"/>
                </a:lnTo>
                <a:lnTo>
                  <a:pt x="10378" y="5176"/>
                </a:lnTo>
                <a:lnTo>
                  <a:pt x="10384" y="5178"/>
                </a:lnTo>
                <a:lnTo>
                  <a:pt x="10392" y="5182"/>
                </a:lnTo>
                <a:lnTo>
                  <a:pt x="10396" y="5186"/>
                </a:lnTo>
                <a:lnTo>
                  <a:pt x="10400" y="5190"/>
                </a:lnTo>
                <a:lnTo>
                  <a:pt x="10404" y="5190"/>
                </a:lnTo>
                <a:lnTo>
                  <a:pt x="10406" y="5188"/>
                </a:lnTo>
                <a:lnTo>
                  <a:pt x="10408" y="5186"/>
                </a:lnTo>
                <a:lnTo>
                  <a:pt x="10406" y="5182"/>
                </a:lnTo>
                <a:lnTo>
                  <a:pt x="10404" y="5178"/>
                </a:lnTo>
                <a:lnTo>
                  <a:pt x="10404" y="5176"/>
                </a:lnTo>
                <a:lnTo>
                  <a:pt x="10404" y="5172"/>
                </a:lnTo>
                <a:lnTo>
                  <a:pt x="10406" y="5168"/>
                </a:lnTo>
                <a:lnTo>
                  <a:pt x="10406" y="5166"/>
                </a:lnTo>
                <a:lnTo>
                  <a:pt x="10402" y="5162"/>
                </a:lnTo>
                <a:lnTo>
                  <a:pt x="10396" y="5160"/>
                </a:lnTo>
                <a:close/>
                <a:moveTo>
                  <a:pt x="10682" y="5374"/>
                </a:moveTo>
                <a:lnTo>
                  <a:pt x="10682" y="5374"/>
                </a:lnTo>
                <a:lnTo>
                  <a:pt x="10670" y="5374"/>
                </a:lnTo>
                <a:lnTo>
                  <a:pt x="10658" y="5376"/>
                </a:lnTo>
                <a:lnTo>
                  <a:pt x="10652" y="5378"/>
                </a:lnTo>
                <a:lnTo>
                  <a:pt x="10652" y="5382"/>
                </a:lnTo>
                <a:lnTo>
                  <a:pt x="10652" y="5384"/>
                </a:lnTo>
                <a:lnTo>
                  <a:pt x="10656" y="5388"/>
                </a:lnTo>
                <a:lnTo>
                  <a:pt x="10668" y="5390"/>
                </a:lnTo>
                <a:lnTo>
                  <a:pt x="10680" y="5392"/>
                </a:lnTo>
                <a:lnTo>
                  <a:pt x="10684" y="5390"/>
                </a:lnTo>
                <a:lnTo>
                  <a:pt x="10686" y="5390"/>
                </a:lnTo>
                <a:lnTo>
                  <a:pt x="10692" y="5386"/>
                </a:lnTo>
                <a:lnTo>
                  <a:pt x="10700" y="5382"/>
                </a:lnTo>
                <a:lnTo>
                  <a:pt x="10706" y="5378"/>
                </a:lnTo>
                <a:lnTo>
                  <a:pt x="10706" y="5376"/>
                </a:lnTo>
                <a:lnTo>
                  <a:pt x="10702" y="5374"/>
                </a:lnTo>
                <a:lnTo>
                  <a:pt x="10700" y="5374"/>
                </a:lnTo>
                <a:lnTo>
                  <a:pt x="10694" y="5374"/>
                </a:lnTo>
                <a:lnTo>
                  <a:pt x="10682" y="5374"/>
                </a:lnTo>
                <a:close/>
                <a:moveTo>
                  <a:pt x="11090" y="5452"/>
                </a:moveTo>
                <a:lnTo>
                  <a:pt x="11090" y="5452"/>
                </a:lnTo>
                <a:lnTo>
                  <a:pt x="11092" y="5450"/>
                </a:lnTo>
                <a:lnTo>
                  <a:pt x="11094" y="5448"/>
                </a:lnTo>
                <a:lnTo>
                  <a:pt x="11096" y="5446"/>
                </a:lnTo>
                <a:lnTo>
                  <a:pt x="11098" y="5444"/>
                </a:lnTo>
                <a:lnTo>
                  <a:pt x="11102" y="5440"/>
                </a:lnTo>
                <a:lnTo>
                  <a:pt x="11100" y="5440"/>
                </a:lnTo>
                <a:lnTo>
                  <a:pt x="11096" y="5438"/>
                </a:lnTo>
                <a:lnTo>
                  <a:pt x="11086" y="5440"/>
                </a:lnTo>
                <a:lnTo>
                  <a:pt x="11082" y="5442"/>
                </a:lnTo>
                <a:lnTo>
                  <a:pt x="11082" y="5444"/>
                </a:lnTo>
                <a:lnTo>
                  <a:pt x="11082" y="5446"/>
                </a:lnTo>
                <a:lnTo>
                  <a:pt x="11082" y="5448"/>
                </a:lnTo>
                <a:lnTo>
                  <a:pt x="11076" y="5452"/>
                </a:lnTo>
                <a:lnTo>
                  <a:pt x="11074" y="5454"/>
                </a:lnTo>
                <a:lnTo>
                  <a:pt x="11074" y="5456"/>
                </a:lnTo>
                <a:lnTo>
                  <a:pt x="11086" y="5456"/>
                </a:lnTo>
                <a:lnTo>
                  <a:pt x="11088" y="5456"/>
                </a:lnTo>
                <a:lnTo>
                  <a:pt x="11088" y="5454"/>
                </a:lnTo>
                <a:lnTo>
                  <a:pt x="11088" y="5452"/>
                </a:lnTo>
                <a:lnTo>
                  <a:pt x="11090" y="5452"/>
                </a:lnTo>
                <a:close/>
                <a:moveTo>
                  <a:pt x="11138" y="5436"/>
                </a:moveTo>
                <a:lnTo>
                  <a:pt x="11138" y="5436"/>
                </a:lnTo>
                <a:lnTo>
                  <a:pt x="11130" y="5436"/>
                </a:lnTo>
                <a:lnTo>
                  <a:pt x="11126" y="5434"/>
                </a:lnTo>
                <a:lnTo>
                  <a:pt x="11124" y="5434"/>
                </a:lnTo>
                <a:lnTo>
                  <a:pt x="11122" y="5434"/>
                </a:lnTo>
                <a:lnTo>
                  <a:pt x="11120" y="5442"/>
                </a:lnTo>
                <a:lnTo>
                  <a:pt x="11118" y="5448"/>
                </a:lnTo>
                <a:lnTo>
                  <a:pt x="11120" y="5450"/>
                </a:lnTo>
                <a:lnTo>
                  <a:pt x="11122" y="5450"/>
                </a:lnTo>
                <a:lnTo>
                  <a:pt x="11132" y="5448"/>
                </a:lnTo>
                <a:lnTo>
                  <a:pt x="11146" y="5446"/>
                </a:lnTo>
                <a:lnTo>
                  <a:pt x="11148" y="5446"/>
                </a:lnTo>
                <a:lnTo>
                  <a:pt x="11152" y="5444"/>
                </a:lnTo>
                <a:lnTo>
                  <a:pt x="11152" y="5442"/>
                </a:lnTo>
                <a:lnTo>
                  <a:pt x="11152" y="5440"/>
                </a:lnTo>
                <a:lnTo>
                  <a:pt x="11146" y="5438"/>
                </a:lnTo>
                <a:lnTo>
                  <a:pt x="11142" y="5436"/>
                </a:lnTo>
                <a:lnTo>
                  <a:pt x="11138" y="5436"/>
                </a:lnTo>
                <a:close/>
                <a:moveTo>
                  <a:pt x="10372" y="5326"/>
                </a:moveTo>
                <a:lnTo>
                  <a:pt x="10372" y="5326"/>
                </a:lnTo>
                <a:lnTo>
                  <a:pt x="10374" y="5322"/>
                </a:lnTo>
                <a:lnTo>
                  <a:pt x="10374" y="5318"/>
                </a:lnTo>
                <a:lnTo>
                  <a:pt x="10376" y="5306"/>
                </a:lnTo>
                <a:lnTo>
                  <a:pt x="10376" y="5292"/>
                </a:lnTo>
                <a:lnTo>
                  <a:pt x="10376" y="5274"/>
                </a:lnTo>
                <a:lnTo>
                  <a:pt x="10376" y="5262"/>
                </a:lnTo>
                <a:lnTo>
                  <a:pt x="10374" y="5254"/>
                </a:lnTo>
                <a:lnTo>
                  <a:pt x="10374" y="5250"/>
                </a:lnTo>
                <a:lnTo>
                  <a:pt x="10376" y="5238"/>
                </a:lnTo>
                <a:lnTo>
                  <a:pt x="10376" y="5226"/>
                </a:lnTo>
                <a:lnTo>
                  <a:pt x="10376" y="5220"/>
                </a:lnTo>
                <a:lnTo>
                  <a:pt x="10376" y="5214"/>
                </a:lnTo>
                <a:lnTo>
                  <a:pt x="10380" y="5204"/>
                </a:lnTo>
                <a:lnTo>
                  <a:pt x="10382" y="5198"/>
                </a:lnTo>
                <a:lnTo>
                  <a:pt x="10384" y="5192"/>
                </a:lnTo>
                <a:lnTo>
                  <a:pt x="10382" y="5190"/>
                </a:lnTo>
                <a:lnTo>
                  <a:pt x="10380" y="5186"/>
                </a:lnTo>
                <a:lnTo>
                  <a:pt x="10374" y="5180"/>
                </a:lnTo>
                <a:lnTo>
                  <a:pt x="10372" y="5176"/>
                </a:lnTo>
                <a:lnTo>
                  <a:pt x="10368" y="5172"/>
                </a:lnTo>
                <a:lnTo>
                  <a:pt x="10364" y="5160"/>
                </a:lnTo>
                <a:lnTo>
                  <a:pt x="10360" y="5154"/>
                </a:lnTo>
                <a:lnTo>
                  <a:pt x="10356" y="5154"/>
                </a:lnTo>
                <a:lnTo>
                  <a:pt x="10348" y="5156"/>
                </a:lnTo>
                <a:lnTo>
                  <a:pt x="10344" y="5158"/>
                </a:lnTo>
                <a:lnTo>
                  <a:pt x="10342" y="5156"/>
                </a:lnTo>
                <a:lnTo>
                  <a:pt x="10338" y="5154"/>
                </a:lnTo>
                <a:lnTo>
                  <a:pt x="10334" y="5158"/>
                </a:lnTo>
                <a:lnTo>
                  <a:pt x="10330" y="5162"/>
                </a:lnTo>
                <a:lnTo>
                  <a:pt x="10328" y="5162"/>
                </a:lnTo>
                <a:lnTo>
                  <a:pt x="10330" y="5154"/>
                </a:lnTo>
                <a:lnTo>
                  <a:pt x="10334" y="5144"/>
                </a:lnTo>
                <a:lnTo>
                  <a:pt x="10334" y="5142"/>
                </a:lnTo>
                <a:lnTo>
                  <a:pt x="10330" y="5140"/>
                </a:lnTo>
                <a:lnTo>
                  <a:pt x="10326" y="5136"/>
                </a:lnTo>
                <a:lnTo>
                  <a:pt x="10324" y="5130"/>
                </a:lnTo>
                <a:lnTo>
                  <a:pt x="10320" y="5114"/>
                </a:lnTo>
                <a:lnTo>
                  <a:pt x="10316" y="5104"/>
                </a:lnTo>
                <a:lnTo>
                  <a:pt x="10314" y="5096"/>
                </a:lnTo>
                <a:lnTo>
                  <a:pt x="10310" y="5092"/>
                </a:lnTo>
                <a:lnTo>
                  <a:pt x="10308" y="5090"/>
                </a:lnTo>
                <a:lnTo>
                  <a:pt x="10304" y="5090"/>
                </a:lnTo>
                <a:lnTo>
                  <a:pt x="10298" y="5090"/>
                </a:lnTo>
                <a:lnTo>
                  <a:pt x="10292" y="5088"/>
                </a:lnTo>
                <a:lnTo>
                  <a:pt x="10282" y="5084"/>
                </a:lnTo>
                <a:lnTo>
                  <a:pt x="10278" y="5080"/>
                </a:lnTo>
                <a:lnTo>
                  <a:pt x="10276" y="5076"/>
                </a:lnTo>
                <a:lnTo>
                  <a:pt x="10276" y="5072"/>
                </a:lnTo>
                <a:lnTo>
                  <a:pt x="10278" y="5066"/>
                </a:lnTo>
                <a:lnTo>
                  <a:pt x="10280" y="5062"/>
                </a:lnTo>
                <a:lnTo>
                  <a:pt x="10280" y="5058"/>
                </a:lnTo>
                <a:lnTo>
                  <a:pt x="10278" y="5052"/>
                </a:lnTo>
                <a:lnTo>
                  <a:pt x="10278" y="5048"/>
                </a:lnTo>
                <a:lnTo>
                  <a:pt x="10280" y="5046"/>
                </a:lnTo>
                <a:lnTo>
                  <a:pt x="10284" y="5044"/>
                </a:lnTo>
                <a:lnTo>
                  <a:pt x="10288" y="5040"/>
                </a:lnTo>
                <a:lnTo>
                  <a:pt x="10290" y="5036"/>
                </a:lnTo>
                <a:lnTo>
                  <a:pt x="10290" y="5030"/>
                </a:lnTo>
                <a:lnTo>
                  <a:pt x="10288" y="5026"/>
                </a:lnTo>
                <a:lnTo>
                  <a:pt x="10284" y="5020"/>
                </a:lnTo>
                <a:lnTo>
                  <a:pt x="10280" y="5018"/>
                </a:lnTo>
                <a:lnTo>
                  <a:pt x="10274" y="5016"/>
                </a:lnTo>
                <a:lnTo>
                  <a:pt x="10270" y="5018"/>
                </a:lnTo>
                <a:lnTo>
                  <a:pt x="10264" y="5020"/>
                </a:lnTo>
                <a:lnTo>
                  <a:pt x="10262" y="5018"/>
                </a:lnTo>
                <a:lnTo>
                  <a:pt x="10262" y="5014"/>
                </a:lnTo>
                <a:lnTo>
                  <a:pt x="10260" y="5010"/>
                </a:lnTo>
                <a:lnTo>
                  <a:pt x="10258" y="5008"/>
                </a:lnTo>
                <a:lnTo>
                  <a:pt x="10252" y="5004"/>
                </a:lnTo>
                <a:lnTo>
                  <a:pt x="10244" y="5004"/>
                </a:lnTo>
                <a:lnTo>
                  <a:pt x="10236" y="5000"/>
                </a:lnTo>
                <a:lnTo>
                  <a:pt x="10232" y="4996"/>
                </a:lnTo>
                <a:lnTo>
                  <a:pt x="10228" y="4990"/>
                </a:lnTo>
                <a:lnTo>
                  <a:pt x="10226" y="4982"/>
                </a:lnTo>
                <a:lnTo>
                  <a:pt x="10224" y="4974"/>
                </a:lnTo>
                <a:lnTo>
                  <a:pt x="10220" y="4968"/>
                </a:lnTo>
                <a:lnTo>
                  <a:pt x="10212" y="4962"/>
                </a:lnTo>
                <a:lnTo>
                  <a:pt x="10202" y="4958"/>
                </a:lnTo>
                <a:lnTo>
                  <a:pt x="10196" y="4956"/>
                </a:lnTo>
                <a:lnTo>
                  <a:pt x="10194" y="4952"/>
                </a:lnTo>
                <a:lnTo>
                  <a:pt x="10190" y="4948"/>
                </a:lnTo>
                <a:lnTo>
                  <a:pt x="10190" y="4940"/>
                </a:lnTo>
                <a:lnTo>
                  <a:pt x="10188" y="4936"/>
                </a:lnTo>
                <a:lnTo>
                  <a:pt x="10184" y="4932"/>
                </a:lnTo>
                <a:lnTo>
                  <a:pt x="10176" y="4928"/>
                </a:lnTo>
                <a:lnTo>
                  <a:pt x="10172" y="4926"/>
                </a:lnTo>
                <a:lnTo>
                  <a:pt x="10172" y="4928"/>
                </a:lnTo>
                <a:lnTo>
                  <a:pt x="10170" y="4932"/>
                </a:lnTo>
                <a:lnTo>
                  <a:pt x="10172" y="4940"/>
                </a:lnTo>
                <a:lnTo>
                  <a:pt x="10170" y="4940"/>
                </a:lnTo>
                <a:lnTo>
                  <a:pt x="10168" y="4938"/>
                </a:lnTo>
                <a:lnTo>
                  <a:pt x="10162" y="4934"/>
                </a:lnTo>
                <a:lnTo>
                  <a:pt x="10158" y="4932"/>
                </a:lnTo>
                <a:lnTo>
                  <a:pt x="10154" y="4928"/>
                </a:lnTo>
                <a:lnTo>
                  <a:pt x="10150" y="4918"/>
                </a:lnTo>
                <a:lnTo>
                  <a:pt x="10146" y="4908"/>
                </a:lnTo>
                <a:lnTo>
                  <a:pt x="10144" y="4908"/>
                </a:lnTo>
                <a:lnTo>
                  <a:pt x="10140" y="4908"/>
                </a:lnTo>
                <a:lnTo>
                  <a:pt x="10138" y="4902"/>
                </a:lnTo>
                <a:lnTo>
                  <a:pt x="10132" y="4892"/>
                </a:lnTo>
                <a:lnTo>
                  <a:pt x="10122" y="4880"/>
                </a:lnTo>
                <a:lnTo>
                  <a:pt x="10110" y="4868"/>
                </a:lnTo>
                <a:lnTo>
                  <a:pt x="10104" y="4866"/>
                </a:lnTo>
                <a:lnTo>
                  <a:pt x="10098" y="4862"/>
                </a:lnTo>
                <a:lnTo>
                  <a:pt x="10092" y="4860"/>
                </a:lnTo>
                <a:lnTo>
                  <a:pt x="10088" y="4858"/>
                </a:lnTo>
                <a:lnTo>
                  <a:pt x="10084" y="4852"/>
                </a:lnTo>
                <a:lnTo>
                  <a:pt x="10080" y="4844"/>
                </a:lnTo>
                <a:lnTo>
                  <a:pt x="10078" y="4842"/>
                </a:lnTo>
                <a:lnTo>
                  <a:pt x="10074" y="4842"/>
                </a:lnTo>
                <a:lnTo>
                  <a:pt x="10070" y="4840"/>
                </a:lnTo>
                <a:lnTo>
                  <a:pt x="10068" y="4838"/>
                </a:lnTo>
                <a:lnTo>
                  <a:pt x="10068" y="4832"/>
                </a:lnTo>
                <a:lnTo>
                  <a:pt x="10068" y="4826"/>
                </a:lnTo>
                <a:lnTo>
                  <a:pt x="10066" y="4824"/>
                </a:lnTo>
                <a:lnTo>
                  <a:pt x="10062" y="4822"/>
                </a:lnTo>
                <a:lnTo>
                  <a:pt x="10058" y="4820"/>
                </a:lnTo>
                <a:lnTo>
                  <a:pt x="10056" y="4818"/>
                </a:lnTo>
                <a:lnTo>
                  <a:pt x="10056" y="4812"/>
                </a:lnTo>
                <a:lnTo>
                  <a:pt x="10054" y="4804"/>
                </a:lnTo>
                <a:lnTo>
                  <a:pt x="10050" y="4798"/>
                </a:lnTo>
                <a:lnTo>
                  <a:pt x="10046" y="4790"/>
                </a:lnTo>
                <a:lnTo>
                  <a:pt x="10038" y="4782"/>
                </a:lnTo>
                <a:lnTo>
                  <a:pt x="10036" y="4782"/>
                </a:lnTo>
                <a:lnTo>
                  <a:pt x="10034" y="4782"/>
                </a:lnTo>
                <a:lnTo>
                  <a:pt x="10030" y="4786"/>
                </a:lnTo>
                <a:lnTo>
                  <a:pt x="10028" y="4786"/>
                </a:lnTo>
                <a:lnTo>
                  <a:pt x="10024" y="4784"/>
                </a:lnTo>
                <a:lnTo>
                  <a:pt x="10020" y="4780"/>
                </a:lnTo>
                <a:lnTo>
                  <a:pt x="10016" y="4780"/>
                </a:lnTo>
                <a:lnTo>
                  <a:pt x="10010" y="4782"/>
                </a:lnTo>
                <a:lnTo>
                  <a:pt x="10002" y="4784"/>
                </a:lnTo>
                <a:lnTo>
                  <a:pt x="9996" y="4784"/>
                </a:lnTo>
                <a:lnTo>
                  <a:pt x="9988" y="4784"/>
                </a:lnTo>
                <a:lnTo>
                  <a:pt x="9976" y="4780"/>
                </a:lnTo>
                <a:lnTo>
                  <a:pt x="9974" y="4778"/>
                </a:lnTo>
                <a:lnTo>
                  <a:pt x="9972" y="4776"/>
                </a:lnTo>
                <a:lnTo>
                  <a:pt x="9970" y="4770"/>
                </a:lnTo>
                <a:lnTo>
                  <a:pt x="9966" y="4768"/>
                </a:lnTo>
                <a:lnTo>
                  <a:pt x="9960" y="4764"/>
                </a:lnTo>
                <a:lnTo>
                  <a:pt x="9952" y="4764"/>
                </a:lnTo>
                <a:lnTo>
                  <a:pt x="9946" y="4764"/>
                </a:lnTo>
                <a:lnTo>
                  <a:pt x="9944" y="4770"/>
                </a:lnTo>
                <a:lnTo>
                  <a:pt x="9944" y="4776"/>
                </a:lnTo>
                <a:lnTo>
                  <a:pt x="9946" y="4784"/>
                </a:lnTo>
                <a:lnTo>
                  <a:pt x="9950" y="4792"/>
                </a:lnTo>
                <a:lnTo>
                  <a:pt x="9958" y="4812"/>
                </a:lnTo>
                <a:lnTo>
                  <a:pt x="9968" y="4826"/>
                </a:lnTo>
                <a:lnTo>
                  <a:pt x="9976" y="4834"/>
                </a:lnTo>
                <a:lnTo>
                  <a:pt x="9982" y="4840"/>
                </a:lnTo>
                <a:lnTo>
                  <a:pt x="9990" y="4850"/>
                </a:lnTo>
                <a:lnTo>
                  <a:pt x="9994" y="4854"/>
                </a:lnTo>
                <a:lnTo>
                  <a:pt x="9996" y="4856"/>
                </a:lnTo>
                <a:lnTo>
                  <a:pt x="10002" y="4856"/>
                </a:lnTo>
                <a:lnTo>
                  <a:pt x="10004" y="4858"/>
                </a:lnTo>
                <a:lnTo>
                  <a:pt x="10008" y="4860"/>
                </a:lnTo>
                <a:lnTo>
                  <a:pt x="10012" y="4864"/>
                </a:lnTo>
                <a:lnTo>
                  <a:pt x="10018" y="4872"/>
                </a:lnTo>
                <a:lnTo>
                  <a:pt x="10026" y="4884"/>
                </a:lnTo>
                <a:lnTo>
                  <a:pt x="10026" y="4890"/>
                </a:lnTo>
                <a:lnTo>
                  <a:pt x="10028" y="4892"/>
                </a:lnTo>
                <a:lnTo>
                  <a:pt x="10034" y="4896"/>
                </a:lnTo>
                <a:lnTo>
                  <a:pt x="10040" y="4902"/>
                </a:lnTo>
                <a:lnTo>
                  <a:pt x="10042" y="4906"/>
                </a:lnTo>
                <a:lnTo>
                  <a:pt x="10042" y="4914"/>
                </a:lnTo>
                <a:lnTo>
                  <a:pt x="10044" y="4920"/>
                </a:lnTo>
                <a:lnTo>
                  <a:pt x="10046" y="4924"/>
                </a:lnTo>
                <a:lnTo>
                  <a:pt x="10050" y="4930"/>
                </a:lnTo>
                <a:lnTo>
                  <a:pt x="10060" y="4934"/>
                </a:lnTo>
                <a:lnTo>
                  <a:pt x="10070" y="4940"/>
                </a:lnTo>
                <a:lnTo>
                  <a:pt x="10080" y="4948"/>
                </a:lnTo>
                <a:lnTo>
                  <a:pt x="10086" y="4954"/>
                </a:lnTo>
                <a:lnTo>
                  <a:pt x="10088" y="4958"/>
                </a:lnTo>
                <a:lnTo>
                  <a:pt x="10088" y="4962"/>
                </a:lnTo>
                <a:lnTo>
                  <a:pt x="10086" y="4966"/>
                </a:lnTo>
                <a:lnTo>
                  <a:pt x="10088" y="4970"/>
                </a:lnTo>
                <a:lnTo>
                  <a:pt x="10096" y="4994"/>
                </a:lnTo>
                <a:lnTo>
                  <a:pt x="10102" y="5020"/>
                </a:lnTo>
                <a:lnTo>
                  <a:pt x="10106" y="5026"/>
                </a:lnTo>
                <a:lnTo>
                  <a:pt x="10116" y="5032"/>
                </a:lnTo>
                <a:lnTo>
                  <a:pt x="10122" y="5038"/>
                </a:lnTo>
                <a:lnTo>
                  <a:pt x="10124" y="5044"/>
                </a:lnTo>
                <a:lnTo>
                  <a:pt x="10130" y="5054"/>
                </a:lnTo>
                <a:lnTo>
                  <a:pt x="10144" y="5070"/>
                </a:lnTo>
                <a:lnTo>
                  <a:pt x="10148" y="5076"/>
                </a:lnTo>
                <a:lnTo>
                  <a:pt x="10152" y="5080"/>
                </a:lnTo>
                <a:lnTo>
                  <a:pt x="10152" y="5086"/>
                </a:lnTo>
                <a:lnTo>
                  <a:pt x="10152" y="5090"/>
                </a:lnTo>
                <a:lnTo>
                  <a:pt x="10150" y="5096"/>
                </a:lnTo>
                <a:lnTo>
                  <a:pt x="10152" y="5100"/>
                </a:lnTo>
                <a:lnTo>
                  <a:pt x="10154" y="5104"/>
                </a:lnTo>
                <a:lnTo>
                  <a:pt x="10162" y="5112"/>
                </a:lnTo>
                <a:lnTo>
                  <a:pt x="10166" y="5122"/>
                </a:lnTo>
                <a:lnTo>
                  <a:pt x="10170" y="5132"/>
                </a:lnTo>
                <a:lnTo>
                  <a:pt x="10174" y="5146"/>
                </a:lnTo>
                <a:lnTo>
                  <a:pt x="10178" y="5160"/>
                </a:lnTo>
                <a:lnTo>
                  <a:pt x="10188" y="5176"/>
                </a:lnTo>
                <a:lnTo>
                  <a:pt x="10200" y="5192"/>
                </a:lnTo>
                <a:lnTo>
                  <a:pt x="10214" y="5206"/>
                </a:lnTo>
                <a:lnTo>
                  <a:pt x="10224" y="5218"/>
                </a:lnTo>
                <a:lnTo>
                  <a:pt x="10230" y="5226"/>
                </a:lnTo>
                <a:lnTo>
                  <a:pt x="10238" y="5238"/>
                </a:lnTo>
                <a:lnTo>
                  <a:pt x="10252" y="5254"/>
                </a:lnTo>
                <a:lnTo>
                  <a:pt x="10270" y="5272"/>
                </a:lnTo>
                <a:lnTo>
                  <a:pt x="10282" y="5284"/>
                </a:lnTo>
                <a:lnTo>
                  <a:pt x="10294" y="5294"/>
                </a:lnTo>
                <a:lnTo>
                  <a:pt x="10304" y="5306"/>
                </a:lnTo>
                <a:lnTo>
                  <a:pt x="10314" y="5322"/>
                </a:lnTo>
                <a:lnTo>
                  <a:pt x="10322" y="5332"/>
                </a:lnTo>
                <a:lnTo>
                  <a:pt x="10326" y="5334"/>
                </a:lnTo>
                <a:lnTo>
                  <a:pt x="10326" y="5332"/>
                </a:lnTo>
                <a:lnTo>
                  <a:pt x="10324" y="5320"/>
                </a:lnTo>
                <a:lnTo>
                  <a:pt x="10322" y="5312"/>
                </a:lnTo>
                <a:lnTo>
                  <a:pt x="10322" y="5310"/>
                </a:lnTo>
                <a:lnTo>
                  <a:pt x="10326" y="5310"/>
                </a:lnTo>
                <a:lnTo>
                  <a:pt x="10332" y="5314"/>
                </a:lnTo>
                <a:lnTo>
                  <a:pt x="10338" y="5316"/>
                </a:lnTo>
                <a:lnTo>
                  <a:pt x="10342" y="5318"/>
                </a:lnTo>
                <a:lnTo>
                  <a:pt x="10348" y="5318"/>
                </a:lnTo>
                <a:lnTo>
                  <a:pt x="10348" y="5312"/>
                </a:lnTo>
                <a:lnTo>
                  <a:pt x="10350" y="5308"/>
                </a:lnTo>
                <a:lnTo>
                  <a:pt x="10352" y="5308"/>
                </a:lnTo>
                <a:lnTo>
                  <a:pt x="10358" y="5314"/>
                </a:lnTo>
                <a:lnTo>
                  <a:pt x="10366" y="5324"/>
                </a:lnTo>
                <a:lnTo>
                  <a:pt x="10368" y="5328"/>
                </a:lnTo>
                <a:lnTo>
                  <a:pt x="10372" y="5326"/>
                </a:lnTo>
                <a:close/>
                <a:moveTo>
                  <a:pt x="10716" y="5464"/>
                </a:moveTo>
                <a:lnTo>
                  <a:pt x="10716" y="5464"/>
                </a:lnTo>
                <a:lnTo>
                  <a:pt x="10722" y="5468"/>
                </a:lnTo>
                <a:lnTo>
                  <a:pt x="10724" y="5466"/>
                </a:lnTo>
                <a:lnTo>
                  <a:pt x="10726" y="5466"/>
                </a:lnTo>
                <a:lnTo>
                  <a:pt x="10724" y="5462"/>
                </a:lnTo>
                <a:lnTo>
                  <a:pt x="10722" y="5458"/>
                </a:lnTo>
                <a:lnTo>
                  <a:pt x="10718" y="5454"/>
                </a:lnTo>
                <a:lnTo>
                  <a:pt x="10716" y="5448"/>
                </a:lnTo>
                <a:lnTo>
                  <a:pt x="10720" y="5432"/>
                </a:lnTo>
                <a:lnTo>
                  <a:pt x="10720" y="5426"/>
                </a:lnTo>
                <a:lnTo>
                  <a:pt x="10720" y="5418"/>
                </a:lnTo>
                <a:lnTo>
                  <a:pt x="10716" y="5414"/>
                </a:lnTo>
                <a:lnTo>
                  <a:pt x="10708" y="5410"/>
                </a:lnTo>
                <a:lnTo>
                  <a:pt x="10696" y="5412"/>
                </a:lnTo>
                <a:lnTo>
                  <a:pt x="10686" y="5414"/>
                </a:lnTo>
                <a:lnTo>
                  <a:pt x="10676" y="5416"/>
                </a:lnTo>
                <a:lnTo>
                  <a:pt x="10668" y="5414"/>
                </a:lnTo>
                <a:lnTo>
                  <a:pt x="10660" y="5412"/>
                </a:lnTo>
                <a:lnTo>
                  <a:pt x="10650" y="5406"/>
                </a:lnTo>
                <a:lnTo>
                  <a:pt x="10650" y="5404"/>
                </a:lnTo>
                <a:lnTo>
                  <a:pt x="10650" y="5402"/>
                </a:lnTo>
                <a:lnTo>
                  <a:pt x="10652" y="5396"/>
                </a:lnTo>
                <a:lnTo>
                  <a:pt x="10650" y="5390"/>
                </a:lnTo>
                <a:lnTo>
                  <a:pt x="10648" y="5382"/>
                </a:lnTo>
                <a:lnTo>
                  <a:pt x="10644" y="5376"/>
                </a:lnTo>
                <a:lnTo>
                  <a:pt x="10640" y="5374"/>
                </a:lnTo>
                <a:lnTo>
                  <a:pt x="10636" y="5374"/>
                </a:lnTo>
                <a:lnTo>
                  <a:pt x="10634" y="5374"/>
                </a:lnTo>
                <a:lnTo>
                  <a:pt x="10630" y="5378"/>
                </a:lnTo>
                <a:lnTo>
                  <a:pt x="10626" y="5376"/>
                </a:lnTo>
                <a:lnTo>
                  <a:pt x="10624" y="5374"/>
                </a:lnTo>
                <a:lnTo>
                  <a:pt x="10618" y="5368"/>
                </a:lnTo>
                <a:lnTo>
                  <a:pt x="10616" y="5368"/>
                </a:lnTo>
                <a:lnTo>
                  <a:pt x="10614" y="5370"/>
                </a:lnTo>
                <a:lnTo>
                  <a:pt x="10608" y="5366"/>
                </a:lnTo>
                <a:lnTo>
                  <a:pt x="10606" y="5362"/>
                </a:lnTo>
                <a:lnTo>
                  <a:pt x="10602" y="5362"/>
                </a:lnTo>
                <a:lnTo>
                  <a:pt x="10596" y="5364"/>
                </a:lnTo>
                <a:lnTo>
                  <a:pt x="10592" y="5366"/>
                </a:lnTo>
                <a:lnTo>
                  <a:pt x="10590" y="5366"/>
                </a:lnTo>
                <a:lnTo>
                  <a:pt x="10588" y="5362"/>
                </a:lnTo>
                <a:lnTo>
                  <a:pt x="10582" y="5352"/>
                </a:lnTo>
                <a:lnTo>
                  <a:pt x="10580" y="5350"/>
                </a:lnTo>
                <a:lnTo>
                  <a:pt x="10578" y="5348"/>
                </a:lnTo>
                <a:lnTo>
                  <a:pt x="10574" y="5348"/>
                </a:lnTo>
                <a:lnTo>
                  <a:pt x="10572" y="5352"/>
                </a:lnTo>
                <a:lnTo>
                  <a:pt x="10568" y="5356"/>
                </a:lnTo>
                <a:lnTo>
                  <a:pt x="10564" y="5364"/>
                </a:lnTo>
                <a:lnTo>
                  <a:pt x="10560" y="5378"/>
                </a:lnTo>
                <a:lnTo>
                  <a:pt x="10556" y="5380"/>
                </a:lnTo>
                <a:lnTo>
                  <a:pt x="10554" y="5380"/>
                </a:lnTo>
                <a:lnTo>
                  <a:pt x="10548" y="5376"/>
                </a:lnTo>
                <a:lnTo>
                  <a:pt x="10542" y="5374"/>
                </a:lnTo>
                <a:lnTo>
                  <a:pt x="10536" y="5372"/>
                </a:lnTo>
                <a:lnTo>
                  <a:pt x="10524" y="5372"/>
                </a:lnTo>
                <a:lnTo>
                  <a:pt x="10518" y="5374"/>
                </a:lnTo>
                <a:lnTo>
                  <a:pt x="10514" y="5374"/>
                </a:lnTo>
                <a:lnTo>
                  <a:pt x="10508" y="5374"/>
                </a:lnTo>
                <a:lnTo>
                  <a:pt x="10500" y="5372"/>
                </a:lnTo>
                <a:lnTo>
                  <a:pt x="10492" y="5372"/>
                </a:lnTo>
                <a:lnTo>
                  <a:pt x="10488" y="5370"/>
                </a:lnTo>
                <a:lnTo>
                  <a:pt x="10484" y="5366"/>
                </a:lnTo>
                <a:lnTo>
                  <a:pt x="10482" y="5362"/>
                </a:lnTo>
                <a:lnTo>
                  <a:pt x="10478" y="5352"/>
                </a:lnTo>
                <a:lnTo>
                  <a:pt x="10476" y="5346"/>
                </a:lnTo>
                <a:lnTo>
                  <a:pt x="10474" y="5344"/>
                </a:lnTo>
                <a:lnTo>
                  <a:pt x="10472" y="5342"/>
                </a:lnTo>
                <a:lnTo>
                  <a:pt x="10470" y="5342"/>
                </a:lnTo>
                <a:lnTo>
                  <a:pt x="10464" y="5344"/>
                </a:lnTo>
                <a:lnTo>
                  <a:pt x="10462" y="5344"/>
                </a:lnTo>
                <a:lnTo>
                  <a:pt x="10458" y="5342"/>
                </a:lnTo>
                <a:lnTo>
                  <a:pt x="10454" y="5340"/>
                </a:lnTo>
                <a:lnTo>
                  <a:pt x="10452" y="5338"/>
                </a:lnTo>
                <a:lnTo>
                  <a:pt x="10446" y="5340"/>
                </a:lnTo>
                <a:lnTo>
                  <a:pt x="10442" y="5340"/>
                </a:lnTo>
                <a:lnTo>
                  <a:pt x="10440" y="5340"/>
                </a:lnTo>
                <a:lnTo>
                  <a:pt x="10438" y="5336"/>
                </a:lnTo>
                <a:lnTo>
                  <a:pt x="10432" y="5330"/>
                </a:lnTo>
                <a:lnTo>
                  <a:pt x="10426" y="5326"/>
                </a:lnTo>
                <a:lnTo>
                  <a:pt x="10420" y="5326"/>
                </a:lnTo>
                <a:lnTo>
                  <a:pt x="10418" y="5328"/>
                </a:lnTo>
                <a:lnTo>
                  <a:pt x="10418" y="5332"/>
                </a:lnTo>
                <a:lnTo>
                  <a:pt x="10416" y="5334"/>
                </a:lnTo>
                <a:lnTo>
                  <a:pt x="10414" y="5336"/>
                </a:lnTo>
                <a:lnTo>
                  <a:pt x="10410" y="5334"/>
                </a:lnTo>
                <a:lnTo>
                  <a:pt x="10400" y="5332"/>
                </a:lnTo>
                <a:lnTo>
                  <a:pt x="10386" y="5328"/>
                </a:lnTo>
                <a:lnTo>
                  <a:pt x="10380" y="5328"/>
                </a:lnTo>
                <a:lnTo>
                  <a:pt x="10376" y="5330"/>
                </a:lnTo>
                <a:lnTo>
                  <a:pt x="10374" y="5334"/>
                </a:lnTo>
                <a:lnTo>
                  <a:pt x="10372" y="5340"/>
                </a:lnTo>
                <a:lnTo>
                  <a:pt x="10370" y="5348"/>
                </a:lnTo>
                <a:lnTo>
                  <a:pt x="10368" y="5352"/>
                </a:lnTo>
                <a:lnTo>
                  <a:pt x="10366" y="5354"/>
                </a:lnTo>
                <a:lnTo>
                  <a:pt x="10362" y="5356"/>
                </a:lnTo>
                <a:lnTo>
                  <a:pt x="10362" y="5360"/>
                </a:lnTo>
                <a:lnTo>
                  <a:pt x="10360" y="5362"/>
                </a:lnTo>
                <a:lnTo>
                  <a:pt x="10354" y="5364"/>
                </a:lnTo>
                <a:lnTo>
                  <a:pt x="10350" y="5366"/>
                </a:lnTo>
                <a:lnTo>
                  <a:pt x="10348" y="5368"/>
                </a:lnTo>
                <a:lnTo>
                  <a:pt x="10348" y="5370"/>
                </a:lnTo>
                <a:lnTo>
                  <a:pt x="10354" y="5374"/>
                </a:lnTo>
                <a:lnTo>
                  <a:pt x="10362" y="5374"/>
                </a:lnTo>
                <a:lnTo>
                  <a:pt x="10370" y="5372"/>
                </a:lnTo>
                <a:lnTo>
                  <a:pt x="10378" y="5372"/>
                </a:lnTo>
                <a:lnTo>
                  <a:pt x="10382" y="5374"/>
                </a:lnTo>
                <a:lnTo>
                  <a:pt x="10386" y="5376"/>
                </a:lnTo>
                <a:lnTo>
                  <a:pt x="10388" y="5380"/>
                </a:lnTo>
                <a:lnTo>
                  <a:pt x="10392" y="5380"/>
                </a:lnTo>
                <a:lnTo>
                  <a:pt x="10398" y="5378"/>
                </a:lnTo>
                <a:lnTo>
                  <a:pt x="10400" y="5378"/>
                </a:lnTo>
                <a:lnTo>
                  <a:pt x="10400" y="5380"/>
                </a:lnTo>
                <a:lnTo>
                  <a:pt x="10398" y="5388"/>
                </a:lnTo>
                <a:lnTo>
                  <a:pt x="10396" y="5394"/>
                </a:lnTo>
                <a:lnTo>
                  <a:pt x="10396" y="5396"/>
                </a:lnTo>
                <a:lnTo>
                  <a:pt x="10398" y="5398"/>
                </a:lnTo>
                <a:lnTo>
                  <a:pt x="10404" y="5400"/>
                </a:lnTo>
                <a:lnTo>
                  <a:pt x="10424" y="5404"/>
                </a:lnTo>
                <a:lnTo>
                  <a:pt x="10440" y="5408"/>
                </a:lnTo>
                <a:lnTo>
                  <a:pt x="10458" y="5416"/>
                </a:lnTo>
                <a:lnTo>
                  <a:pt x="10464" y="5420"/>
                </a:lnTo>
                <a:lnTo>
                  <a:pt x="10472" y="5420"/>
                </a:lnTo>
                <a:lnTo>
                  <a:pt x="10478" y="5418"/>
                </a:lnTo>
                <a:lnTo>
                  <a:pt x="10482" y="5416"/>
                </a:lnTo>
                <a:lnTo>
                  <a:pt x="10490" y="5412"/>
                </a:lnTo>
                <a:lnTo>
                  <a:pt x="10494" y="5412"/>
                </a:lnTo>
                <a:lnTo>
                  <a:pt x="10496" y="5414"/>
                </a:lnTo>
                <a:lnTo>
                  <a:pt x="10502" y="5416"/>
                </a:lnTo>
                <a:lnTo>
                  <a:pt x="10508" y="5416"/>
                </a:lnTo>
                <a:lnTo>
                  <a:pt x="10516" y="5416"/>
                </a:lnTo>
                <a:lnTo>
                  <a:pt x="10530" y="5418"/>
                </a:lnTo>
                <a:lnTo>
                  <a:pt x="10536" y="5420"/>
                </a:lnTo>
                <a:lnTo>
                  <a:pt x="10542" y="5422"/>
                </a:lnTo>
                <a:lnTo>
                  <a:pt x="10550" y="5430"/>
                </a:lnTo>
                <a:lnTo>
                  <a:pt x="10556" y="5434"/>
                </a:lnTo>
                <a:lnTo>
                  <a:pt x="10566" y="5438"/>
                </a:lnTo>
                <a:lnTo>
                  <a:pt x="10578" y="5440"/>
                </a:lnTo>
                <a:lnTo>
                  <a:pt x="10594" y="5444"/>
                </a:lnTo>
                <a:lnTo>
                  <a:pt x="10610" y="5446"/>
                </a:lnTo>
                <a:lnTo>
                  <a:pt x="10614" y="5444"/>
                </a:lnTo>
                <a:lnTo>
                  <a:pt x="10616" y="5444"/>
                </a:lnTo>
                <a:lnTo>
                  <a:pt x="10620" y="5444"/>
                </a:lnTo>
                <a:lnTo>
                  <a:pt x="10640" y="5446"/>
                </a:lnTo>
                <a:lnTo>
                  <a:pt x="10652" y="5448"/>
                </a:lnTo>
                <a:lnTo>
                  <a:pt x="10658" y="5448"/>
                </a:lnTo>
                <a:lnTo>
                  <a:pt x="10662" y="5446"/>
                </a:lnTo>
                <a:lnTo>
                  <a:pt x="10662" y="5444"/>
                </a:lnTo>
                <a:lnTo>
                  <a:pt x="10662" y="5442"/>
                </a:lnTo>
                <a:lnTo>
                  <a:pt x="10664" y="5442"/>
                </a:lnTo>
                <a:lnTo>
                  <a:pt x="10682" y="5450"/>
                </a:lnTo>
                <a:lnTo>
                  <a:pt x="10694" y="5456"/>
                </a:lnTo>
                <a:lnTo>
                  <a:pt x="10702" y="5458"/>
                </a:lnTo>
                <a:lnTo>
                  <a:pt x="10708" y="5460"/>
                </a:lnTo>
                <a:lnTo>
                  <a:pt x="10716" y="5464"/>
                </a:lnTo>
                <a:close/>
                <a:moveTo>
                  <a:pt x="10750" y="5470"/>
                </a:moveTo>
                <a:lnTo>
                  <a:pt x="10750" y="5470"/>
                </a:lnTo>
                <a:lnTo>
                  <a:pt x="10754" y="5468"/>
                </a:lnTo>
                <a:lnTo>
                  <a:pt x="10756" y="5464"/>
                </a:lnTo>
                <a:lnTo>
                  <a:pt x="10760" y="5460"/>
                </a:lnTo>
                <a:lnTo>
                  <a:pt x="10766" y="5454"/>
                </a:lnTo>
                <a:lnTo>
                  <a:pt x="10770" y="5448"/>
                </a:lnTo>
                <a:lnTo>
                  <a:pt x="10770" y="5446"/>
                </a:lnTo>
                <a:lnTo>
                  <a:pt x="10770" y="5444"/>
                </a:lnTo>
                <a:lnTo>
                  <a:pt x="10764" y="5440"/>
                </a:lnTo>
                <a:lnTo>
                  <a:pt x="10758" y="5434"/>
                </a:lnTo>
                <a:lnTo>
                  <a:pt x="10754" y="5432"/>
                </a:lnTo>
                <a:lnTo>
                  <a:pt x="10752" y="5432"/>
                </a:lnTo>
                <a:lnTo>
                  <a:pt x="10748" y="5434"/>
                </a:lnTo>
                <a:lnTo>
                  <a:pt x="10742" y="5436"/>
                </a:lnTo>
                <a:lnTo>
                  <a:pt x="10738" y="5436"/>
                </a:lnTo>
                <a:lnTo>
                  <a:pt x="10734" y="5436"/>
                </a:lnTo>
                <a:lnTo>
                  <a:pt x="10726" y="5432"/>
                </a:lnTo>
                <a:lnTo>
                  <a:pt x="10724" y="5434"/>
                </a:lnTo>
                <a:lnTo>
                  <a:pt x="10722" y="5434"/>
                </a:lnTo>
                <a:lnTo>
                  <a:pt x="10724" y="5440"/>
                </a:lnTo>
                <a:lnTo>
                  <a:pt x="10726" y="5446"/>
                </a:lnTo>
                <a:lnTo>
                  <a:pt x="10728" y="5448"/>
                </a:lnTo>
                <a:lnTo>
                  <a:pt x="10732" y="5448"/>
                </a:lnTo>
                <a:lnTo>
                  <a:pt x="10738" y="5450"/>
                </a:lnTo>
                <a:lnTo>
                  <a:pt x="10744" y="5456"/>
                </a:lnTo>
                <a:lnTo>
                  <a:pt x="10748" y="5462"/>
                </a:lnTo>
                <a:lnTo>
                  <a:pt x="10748" y="5466"/>
                </a:lnTo>
                <a:lnTo>
                  <a:pt x="10748" y="5468"/>
                </a:lnTo>
                <a:lnTo>
                  <a:pt x="10750" y="5470"/>
                </a:lnTo>
                <a:close/>
                <a:moveTo>
                  <a:pt x="10784" y="5464"/>
                </a:moveTo>
                <a:lnTo>
                  <a:pt x="10784" y="5464"/>
                </a:lnTo>
                <a:lnTo>
                  <a:pt x="10778" y="5466"/>
                </a:lnTo>
                <a:lnTo>
                  <a:pt x="10778" y="5468"/>
                </a:lnTo>
                <a:lnTo>
                  <a:pt x="10782" y="5472"/>
                </a:lnTo>
                <a:lnTo>
                  <a:pt x="10792" y="5474"/>
                </a:lnTo>
                <a:lnTo>
                  <a:pt x="10802" y="5474"/>
                </a:lnTo>
                <a:lnTo>
                  <a:pt x="10804" y="5472"/>
                </a:lnTo>
                <a:lnTo>
                  <a:pt x="10806" y="5470"/>
                </a:lnTo>
                <a:lnTo>
                  <a:pt x="10806" y="5466"/>
                </a:lnTo>
                <a:lnTo>
                  <a:pt x="10810" y="5456"/>
                </a:lnTo>
                <a:lnTo>
                  <a:pt x="10812" y="5448"/>
                </a:lnTo>
                <a:lnTo>
                  <a:pt x="10814" y="5444"/>
                </a:lnTo>
                <a:lnTo>
                  <a:pt x="10810" y="5442"/>
                </a:lnTo>
                <a:lnTo>
                  <a:pt x="10804" y="5440"/>
                </a:lnTo>
                <a:lnTo>
                  <a:pt x="10800" y="5440"/>
                </a:lnTo>
                <a:lnTo>
                  <a:pt x="10796" y="5440"/>
                </a:lnTo>
                <a:lnTo>
                  <a:pt x="10790" y="5442"/>
                </a:lnTo>
                <a:lnTo>
                  <a:pt x="10786" y="5448"/>
                </a:lnTo>
                <a:lnTo>
                  <a:pt x="10784" y="5452"/>
                </a:lnTo>
                <a:lnTo>
                  <a:pt x="10786" y="5460"/>
                </a:lnTo>
                <a:lnTo>
                  <a:pt x="10784" y="5464"/>
                </a:lnTo>
                <a:close/>
                <a:moveTo>
                  <a:pt x="10826" y="5482"/>
                </a:moveTo>
                <a:lnTo>
                  <a:pt x="10826" y="5482"/>
                </a:lnTo>
                <a:lnTo>
                  <a:pt x="10836" y="5480"/>
                </a:lnTo>
                <a:lnTo>
                  <a:pt x="10848" y="5476"/>
                </a:lnTo>
                <a:lnTo>
                  <a:pt x="10860" y="5472"/>
                </a:lnTo>
                <a:lnTo>
                  <a:pt x="10866" y="5472"/>
                </a:lnTo>
                <a:lnTo>
                  <a:pt x="10872" y="5470"/>
                </a:lnTo>
                <a:lnTo>
                  <a:pt x="10874" y="5468"/>
                </a:lnTo>
                <a:lnTo>
                  <a:pt x="10878" y="5466"/>
                </a:lnTo>
                <a:lnTo>
                  <a:pt x="10878" y="5468"/>
                </a:lnTo>
                <a:lnTo>
                  <a:pt x="10880" y="5470"/>
                </a:lnTo>
                <a:lnTo>
                  <a:pt x="10884" y="5470"/>
                </a:lnTo>
                <a:lnTo>
                  <a:pt x="10888" y="5468"/>
                </a:lnTo>
                <a:lnTo>
                  <a:pt x="10892" y="5470"/>
                </a:lnTo>
                <a:lnTo>
                  <a:pt x="10902" y="5472"/>
                </a:lnTo>
                <a:lnTo>
                  <a:pt x="10904" y="5470"/>
                </a:lnTo>
                <a:lnTo>
                  <a:pt x="10902" y="5468"/>
                </a:lnTo>
                <a:lnTo>
                  <a:pt x="10896" y="5466"/>
                </a:lnTo>
                <a:lnTo>
                  <a:pt x="10894" y="5464"/>
                </a:lnTo>
                <a:lnTo>
                  <a:pt x="10896" y="5462"/>
                </a:lnTo>
                <a:lnTo>
                  <a:pt x="10900" y="5462"/>
                </a:lnTo>
                <a:lnTo>
                  <a:pt x="10908" y="5466"/>
                </a:lnTo>
                <a:lnTo>
                  <a:pt x="10910" y="5464"/>
                </a:lnTo>
                <a:lnTo>
                  <a:pt x="10912" y="5462"/>
                </a:lnTo>
                <a:lnTo>
                  <a:pt x="10910" y="5458"/>
                </a:lnTo>
                <a:lnTo>
                  <a:pt x="10908" y="5450"/>
                </a:lnTo>
                <a:lnTo>
                  <a:pt x="10902" y="5444"/>
                </a:lnTo>
                <a:lnTo>
                  <a:pt x="10900" y="5442"/>
                </a:lnTo>
                <a:lnTo>
                  <a:pt x="10896" y="5444"/>
                </a:lnTo>
                <a:lnTo>
                  <a:pt x="10894" y="5444"/>
                </a:lnTo>
                <a:lnTo>
                  <a:pt x="10892" y="5444"/>
                </a:lnTo>
                <a:lnTo>
                  <a:pt x="10888" y="5442"/>
                </a:lnTo>
                <a:lnTo>
                  <a:pt x="10886" y="5440"/>
                </a:lnTo>
                <a:lnTo>
                  <a:pt x="10884" y="5440"/>
                </a:lnTo>
                <a:lnTo>
                  <a:pt x="10880" y="5442"/>
                </a:lnTo>
                <a:lnTo>
                  <a:pt x="10878" y="5444"/>
                </a:lnTo>
                <a:lnTo>
                  <a:pt x="10874" y="5444"/>
                </a:lnTo>
                <a:lnTo>
                  <a:pt x="10870" y="5440"/>
                </a:lnTo>
                <a:lnTo>
                  <a:pt x="10866" y="5434"/>
                </a:lnTo>
                <a:lnTo>
                  <a:pt x="10862" y="5434"/>
                </a:lnTo>
                <a:lnTo>
                  <a:pt x="10858" y="5434"/>
                </a:lnTo>
                <a:lnTo>
                  <a:pt x="10854" y="5434"/>
                </a:lnTo>
                <a:lnTo>
                  <a:pt x="10852" y="5436"/>
                </a:lnTo>
                <a:lnTo>
                  <a:pt x="10852" y="5440"/>
                </a:lnTo>
                <a:lnTo>
                  <a:pt x="10854" y="5444"/>
                </a:lnTo>
                <a:lnTo>
                  <a:pt x="10858" y="5450"/>
                </a:lnTo>
                <a:lnTo>
                  <a:pt x="10862" y="5450"/>
                </a:lnTo>
                <a:lnTo>
                  <a:pt x="10866" y="5452"/>
                </a:lnTo>
                <a:lnTo>
                  <a:pt x="10872" y="5454"/>
                </a:lnTo>
                <a:lnTo>
                  <a:pt x="10874" y="5458"/>
                </a:lnTo>
                <a:lnTo>
                  <a:pt x="10874" y="5460"/>
                </a:lnTo>
                <a:lnTo>
                  <a:pt x="10870" y="5460"/>
                </a:lnTo>
                <a:lnTo>
                  <a:pt x="10864" y="5460"/>
                </a:lnTo>
                <a:lnTo>
                  <a:pt x="10862" y="5462"/>
                </a:lnTo>
                <a:lnTo>
                  <a:pt x="10858" y="5464"/>
                </a:lnTo>
                <a:lnTo>
                  <a:pt x="10854" y="5460"/>
                </a:lnTo>
                <a:lnTo>
                  <a:pt x="10848" y="5452"/>
                </a:lnTo>
                <a:lnTo>
                  <a:pt x="10846" y="5450"/>
                </a:lnTo>
                <a:lnTo>
                  <a:pt x="10842" y="5450"/>
                </a:lnTo>
                <a:lnTo>
                  <a:pt x="10838" y="5450"/>
                </a:lnTo>
                <a:lnTo>
                  <a:pt x="10832" y="5448"/>
                </a:lnTo>
                <a:lnTo>
                  <a:pt x="10828" y="5446"/>
                </a:lnTo>
                <a:lnTo>
                  <a:pt x="10826" y="5446"/>
                </a:lnTo>
                <a:lnTo>
                  <a:pt x="10824" y="5448"/>
                </a:lnTo>
                <a:lnTo>
                  <a:pt x="10820" y="5452"/>
                </a:lnTo>
                <a:lnTo>
                  <a:pt x="10818" y="5456"/>
                </a:lnTo>
                <a:lnTo>
                  <a:pt x="10814" y="5458"/>
                </a:lnTo>
                <a:lnTo>
                  <a:pt x="10814" y="5464"/>
                </a:lnTo>
                <a:lnTo>
                  <a:pt x="10814" y="5470"/>
                </a:lnTo>
                <a:lnTo>
                  <a:pt x="10814" y="5474"/>
                </a:lnTo>
                <a:lnTo>
                  <a:pt x="10814" y="5476"/>
                </a:lnTo>
                <a:lnTo>
                  <a:pt x="10816" y="5480"/>
                </a:lnTo>
                <a:lnTo>
                  <a:pt x="10826" y="5482"/>
                </a:lnTo>
                <a:close/>
                <a:moveTo>
                  <a:pt x="10994" y="5474"/>
                </a:moveTo>
                <a:lnTo>
                  <a:pt x="10994" y="5474"/>
                </a:lnTo>
                <a:lnTo>
                  <a:pt x="10996" y="5474"/>
                </a:lnTo>
                <a:lnTo>
                  <a:pt x="10998" y="5472"/>
                </a:lnTo>
                <a:lnTo>
                  <a:pt x="11000" y="5470"/>
                </a:lnTo>
                <a:lnTo>
                  <a:pt x="11008" y="5470"/>
                </a:lnTo>
                <a:lnTo>
                  <a:pt x="11012" y="5472"/>
                </a:lnTo>
                <a:lnTo>
                  <a:pt x="11016" y="5472"/>
                </a:lnTo>
                <a:lnTo>
                  <a:pt x="11022" y="5470"/>
                </a:lnTo>
                <a:lnTo>
                  <a:pt x="11028" y="5466"/>
                </a:lnTo>
                <a:lnTo>
                  <a:pt x="11032" y="5466"/>
                </a:lnTo>
                <a:lnTo>
                  <a:pt x="11038" y="5466"/>
                </a:lnTo>
                <a:lnTo>
                  <a:pt x="11046" y="5462"/>
                </a:lnTo>
                <a:lnTo>
                  <a:pt x="11054" y="5458"/>
                </a:lnTo>
                <a:lnTo>
                  <a:pt x="11058" y="5456"/>
                </a:lnTo>
                <a:lnTo>
                  <a:pt x="11058" y="5454"/>
                </a:lnTo>
                <a:lnTo>
                  <a:pt x="11058" y="5450"/>
                </a:lnTo>
                <a:lnTo>
                  <a:pt x="11062" y="5448"/>
                </a:lnTo>
                <a:lnTo>
                  <a:pt x="11064" y="5444"/>
                </a:lnTo>
                <a:lnTo>
                  <a:pt x="11064" y="5436"/>
                </a:lnTo>
                <a:lnTo>
                  <a:pt x="11062" y="5434"/>
                </a:lnTo>
                <a:lnTo>
                  <a:pt x="11060" y="5432"/>
                </a:lnTo>
                <a:lnTo>
                  <a:pt x="11056" y="5434"/>
                </a:lnTo>
                <a:lnTo>
                  <a:pt x="11054" y="5438"/>
                </a:lnTo>
                <a:lnTo>
                  <a:pt x="11056" y="5440"/>
                </a:lnTo>
                <a:lnTo>
                  <a:pt x="11058" y="5440"/>
                </a:lnTo>
                <a:lnTo>
                  <a:pt x="11058" y="5442"/>
                </a:lnTo>
                <a:lnTo>
                  <a:pt x="11056" y="5444"/>
                </a:lnTo>
                <a:lnTo>
                  <a:pt x="11050" y="5448"/>
                </a:lnTo>
                <a:lnTo>
                  <a:pt x="11044" y="5452"/>
                </a:lnTo>
                <a:lnTo>
                  <a:pt x="11044" y="5454"/>
                </a:lnTo>
                <a:lnTo>
                  <a:pt x="11044" y="5456"/>
                </a:lnTo>
                <a:lnTo>
                  <a:pt x="11040" y="5460"/>
                </a:lnTo>
                <a:lnTo>
                  <a:pt x="11036" y="5460"/>
                </a:lnTo>
                <a:lnTo>
                  <a:pt x="11034" y="5458"/>
                </a:lnTo>
                <a:lnTo>
                  <a:pt x="11030" y="5454"/>
                </a:lnTo>
                <a:lnTo>
                  <a:pt x="11026" y="5450"/>
                </a:lnTo>
                <a:lnTo>
                  <a:pt x="11024" y="5450"/>
                </a:lnTo>
                <a:lnTo>
                  <a:pt x="11020" y="5450"/>
                </a:lnTo>
                <a:lnTo>
                  <a:pt x="11016" y="5454"/>
                </a:lnTo>
                <a:lnTo>
                  <a:pt x="11012" y="5454"/>
                </a:lnTo>
                <a:lnTo>
                  <a:pt x="11010" y="5454"/>
                </a:lnTo>
                <a:lnTo>
                  <a:pt x="11006" y="5456"/>
                </a:lnTo>
                <a:lnTo>
                  <a:pt x="11002" y="5456"/>
                </a:lnTo>
                <a:lnTo>
                  <a:pt x="11000" y="5456"/>
                </a:lnTo>
                <a:lnTo>
                  <a:pt x="10994" y="5452"/>
                </a:lnTo>
                <a:lnTo>
                  <a:pt x="10988" y="5448"/>
                </a:lnTo>
                <a:lnTo>
                  <a:pt x="10980" y="5446"/>
                </a:lnTo>
                <a:lnTo>
                  <a:pt x="10966" y="5440"/>
                </a:lnTo>
                <a:lnTo>
                  <a:pt x="10956" y="5440"/>
                </a:lnTo>
                <a:lnTo>
                  <a:pt x="10952" y="5442"/>
                </a:lnTo>
                <a:lnTo>
                  <a:pt x="10948" y="5446"/>
                </a:lnTo>
                <a:lnTo>
                  <a:pt x="10944" y="5448"/>
                </a:lnTo>
                <a:lnTo>
                  <a:pt x="10940" y="5452"/>
                </a:lnTo>
                <a:lnTo>
                  <a:pt x="10936" y="5454"/>
                </a:lnTo>
                <a:lnTo>
                  <a:pt x="10936" y="5462"/>
                </a:lnTo>
                <a:lnTo>
                  <a:pt x="10938" y="5470"/>
                </a:lnTo>
                <a:lnTo>
                  <a:pt x="10940" y="5470"/>
                </a:lnTo>
                <a:lnTo>
                  <a:pt x="10944" y="5468"/>
                </a:lnTo>
                <a:lnTo>
                  <a:pt x="10950" y="5468"/>
                </a:lnTo>
                <a:lnTo>
                  <a:pt x="10966" y="5470"/>
                </a:lnTo>
                <a:lnTo>
                  <a:pt x="10974" y="5470"/>
                </a:lnTo>
                <a:lnTo>
                  <a:pt x="10980" y="5474"/>
                </a:lnTo>
                <a:lnTo>
                  <a:pt x="10984" y="5476"/>
                </a:lnTo>
                <a:lnTo>
                  <a:pt x="10988" y="5476"/>
                </a:lnTo>
                <a:lnTo>
                  <a:pt x="10990" y="5474"/>
                </a:lnTo>
                <a:lnTo>
                  <a:pt x="10994" y="5474"/>
                </a:lnTo>
                <a:close/>
                <a:moveTo>
                  <a:pt x="10934" y="5522"/>
                </a:moveTo>
                <a:lnTo>
                  <a:pt x="10934" y="5522"/>
                </a:lnTo>
                <a:lnTo>
                  <a:pt x="10942" y="5528"/>
                </a:lnTo>
                <a:lnTo>
                  <a:pt x="10946" y="5534"/>
                </a:lnTo>
                <a:lnTo>
                  <a:pt x="10950" y="5538"/>
                </a:lnTo>
                <a:lnTo>
                  <a:pt x="10952" y="5538"/>
                </a:lnTo>
                <a:lnTo>
                  <a:pt x="10956" y="5540"/>
                </a:lnTo>
                <a:lnTo>
                  <a:pt x="10958" y="5540"/>
                </a:lnTo>
                <a:lnTo>
                  <a:pt x="10962" y="5542"/>
                </a:lnTo>
                <a:lnTo>
                  <a:pt x="10964" y="5540"/>
                </a:lnTo>
                <a:lnTo>
                  <a:pt x="10966" y="5538"/>
                </a:lnTo>
                <a:lnTo>
                  <a:pt x="10968" y="5536"/>
                </a:lnTo>
                <a:lnTo>
                  <a:pt x="10970" y="5536"/>
                </a:lnTo>
                <a:lnTo>
                  <a:pt x="10974" y="5532"/>
                </a:lnTo>
                <a:lnTo>
                  <a:pt x="10974" y="5530"/>
                </a:lnTo>
                <a:lnTo>
                  <a:pt x="10974" y="5526"/>
                </a:lnTo>
                <a:lnTo>
                  <a:pt x="10970" y="5518"/>
                </a:lnTo>
                <a:lnTo>
                  <a:pt x="10964" y="5512"/>
                </a:lnTo>
                <a:lnTo>
                  <a:pt x="10958" y="5508"/>
                </a:lnTo>
                <a:lnTo>
                  <a:pt x="10956" y="5508"/>
                </a:lnTo>
                <a:lnTo>
                  <a:pt x="10954" y="5506"/>
                </a:lnTo>
                <a:lnTo>
                  <a:pt x="10952" y="5502"/>
                </a:lnTo>
                <a:lnTo>
                  <a:pt x="10948" y="5498"/>
                </a:lnTo>
                <a:lnTo>
                  <a:pt x="10942" y="5494"/>
                </a:lnTo>
                <a:lnTo>
                  <a:pt x="10938" y="5494"/>
                </a:lnTo>
                <a:lnTo>
                  <a:pt x="10934" y="5494"/>
                </a:lnTo>
                <a:lnTo>
                  <a:pt x="10930" y="5494"/>
                </a:lnTo>
                <a:lnTo>
                  <a:pt x="10924" y="5494"/>
                </a:lnTo>
                <a:lnTo>
                  <a:pt x="10914" y="5494"/>
                </a:lnTo>
                <a:lnTo>
                  <a:pt x="10910" y="5496"/>
                </a:lnTo>
                <a:lnTo>
                  <a:pt x="10906" y="5498"/>
                </a:lnTo>
                <a:lnTo>
                  <a:pt x="10902" y="5500"/>
                </a:lnTo>
                <a:lnTo>
                  <a:pt x="10902" y="5506"/>
                </a:lnTo>
                <a:lnTo>
                  <a:pt x="10902" y="5508"/>
                </a:lnTo>
                <a:lnTo>
                  <a:pt x="10906" y="5512"/>
                </a:lnTo>
                <a:lnTo>
                  <a:pt x="10914" y="5514"/>
                </a:lnTo>
                <a:lnTo>
                  <a:pt x="10924" y="5518"/>
                </a:lnTo>
                <a:lnTo>
                  <a:pt x="10934" y="5522"/>
                </a:lnTo>
                <a:close/>
                <a:moveTo>
                  <a:pt x="11090" y="5546"/>
                </a:moveTo>
                <a:lnTo>
                  <a:pt x="11090" y="5546"/>
                </a:lnTo>
                <a:lnTo>
                  <a:pt x="11094" y="5544"/>
                </a:lnTo>
                <a:lnTo>
                  <a:pt x="11098" y="5544"/>
                </a:lnTo>
                <a:lnTo>
                  <a:pt x="11104" y="5540"/>
                </a:lnTo>
                <a:lnTo>
                  <a:pt x="11108" y="5536"/>
                </a:lnTo>
                <a:lnTo>
                  <a:pt x="11112" y="5534"/>
                </a:lnTo>
                <a:lnTo>
                  <a:pt x="11114" y="5534"/>
                </a:lnTo>
                <a:lnTo>
                  <a:pt x="11118" y="5536"/>
                </a:lnTo>
                <a:lnTo>
                  <a:pt x="11122" y="5534"/>
                </a:lnTo>
                <a:lnTo>
                  <a:pt x="11134" y="5520"/>
                </a:lnTo>
                <a:lnTo>
                  <a:pt x="11140" y="5512"/>
                </a:lnTo>
                <a:lnTo>
                  <a:pt x="11144" y="5506"/>
                </a:lnTo>
                <a:lnTo>
                  <a:pt x="11148" y="5500"/>
                </a:lnTo>
                <a:lnTo>
                  <a:pt x="11156" y="5494"/>
                </a:lnTo>
                <a:lnTo>
                  <a:pt x="11168" y="5488"/>
                </a:lnTo>
                <a:lnTo>
                  <a:pt x="11176" y="5484"/>
                </a:lnTo>
                <a:lnTo>
                  <a:pt x="11182" y="5484"/>
                </a:lnTo>
                <a:lnTo>
                  <a:pt x="11188" y="5480"/>
                </a:lnTo>
                <a:lnTo>
                  <a:pt x="11192" y="5476"/>
                </a:lnTo>
                <a:lnTo>
                  <a:pt x="11196" y="5476"/>
                </a:lnTo>
                <a:lnTo>
                  <a:pt x="11202" y="5476"/>
                </a:lnTo>
                <a:lnTo>
                  <a:pt x="11206" y="5470"/>
                </a:lnTo>
                <a:lnTo>
                  <a:pt x="11212" y="5466"/>
                </a:lnTo>
                <a:lnTo>
                  <a:pt x="11218" y="5464"/>
                </a:lnTo>
                <a:lnTo>
                  <a:pt x="11222" y="5464"/>
                </a:lnTo>
                <a:lnTo>
                  <a:pt x="11228" y="5460"/>
                </a:lnTo>
                <a:lnTo>
                  <a:pt x="11236" y="5450"/>
                </a:lnTo>
                <a:lnTo>
                  <a:pt x="11238" y="5448"/>
                </a:lnTo>
                <a:lnTo>
                  <a:pt x="11232" y="5444"/>
                </a:lnTo>
                <a:lnTo>
                  <a:pt x="11230" y="5444"/>
                </a:lnTo>
                <a:lnTo>
                  <a:pt x="11226" y="5444"/>
                </a:lnTo>
                <a:lnTo>
                  <a:pt x="11218" y="5446"/>
                </a:lnTo>
                <a:lnTo>
                  <a:pt x="11210" y="5450"/>
                </a:lnTo>
                <a:lnTo>
                  <a:pt x="11204" y="5450"/>
                </a:lnTo>
                <a:lnTo>
                  <a:pt x="11200" y="5450"/>
                </a:lnTo>
                <a:lnTo>
                  <a:pt x="11194" y="5452"/>
                </a:lnTo>
                <a:lnTo>
                  <a:pt x="11188" y="5454"/>
                </a:lnTo>
                <a:lnTo>
                  <a:pt x="11184" y="5454"/>
                </a:lnTo>
                <a:lnTo>
                  <a:pt x="11180" y="5452"/>
                </a:lnTo>
                <a:lnTo>
                  <a:pt x="11176" y="5452"/>
                </a:lnTo>
                <a:lnTo>
                  <a:pt x="11158" y="5458"/>
                </a:lnTo>
                <a:lnTo>
                  <a:pt x="11150" y="5460"/>
                </a:lnTo>
                <a:lnTo>
                  <a:pt x="11146" y="5466"/>
                </a:lnTo>
                <a:lnTo>
                  <a:pt x="11144" y="5470"/>
                </a:lnTo>
                <a:lnTo>
                  <a:pt x="11138" y="5478"/>
                </a:lnTo>
                <a:lnTo>
                  <a:pt x="11128" y="5484"/>
                </a:lnTo>
                <a:lnTo>
                  <a:pt x="11122" y="5486"/>
                </a:lnTo>
                <a:lnTo>
                  <a:pt x="11114" y="5488"/>
                </a:lnTo>
                <a:lnTo>
                  <a:pt x="11104" y="5496"/>
                </a:lnTo>
                <a:lnTo>
                  <a:pt x="11094" y="5504"/>
                </a:lnTo>
                <a:lnTo>
                  <a:pt x="11090" y="5510"/>
                </a:lnTo>
                <a:lnTo>
                  <a:pt x="11088" y="5522"/>
                </a:lnTo>
                <a:lnTo>
                  <a:pt x="11088" y="5524"/>
                </a:lnTo>
                <a:lnTo>
                  <a:pt x="11088" y="5526"/>
                </a:lnTo>
                <a:lnTo>
                  <a:pt x="11092" y="5528"/>
                </a:lnTo>
                <a:lnTo>
                  <a:pt x="11094" y="5530"/>
                </a:lnTo>
                <a:lnTo>
                  <a:pt x="11092" y="5532"/>
                </a:lnTo>
                <a:lnTo>
                  <a:pt x="11086" y="5536"/>
                </a:lnTo>
                <a:lnTo>
                  <a:pt x="11082" y="5540"/>
                </a:lnTo>
                <a:lnTo>
                  <a:pt x="11082" y="5542"/>
                </a:lnTo>
                <a:lnTo>
                  <a:pt x="11090" y="5546"/>
                </a:lnTo>
                <a:close/>
                <a:moveTo>
                  <a:pt x="11218" y="5414"/>
                </a:moveTo>
                <a:lnTo>
                  <a:pt x="11218" y="5414"/>
                </a:lnTo>
                <a:lnTo>
                  <a:pt x="11218" y="5412"/>
                </a:lnTo>
                <a:lnTo>
                  <a:pt x="11214" y="5410"/>
                </a:lnTo>
                <a:lnTo>
                  <a:pt x="11202" y="5410"/>
                </a:lnTo>
                <a:lnTo>
                  <a:pt x="11190" y="5414"/>
                </a:lnTo>
                <a:lnTo>
                  <a:pt x="11184" y="5416"/>
                </a:lnTo>
                <a:lnTo>
                  <a:pt x="11180" y="5420"/>
                </a:lnTo>
                <a:lnTo>
                  <a:pt x="11178" y="5422"/>
                </a:lnTo>
                <a:lnTo>
                  <a:pt x="11180" y="5424"/>
                </a:lnTo>
                <a:lnTo>
                  <a:pt x="11194" y="5424"/>
                </a:lnTo>
                <a:lnTo>
                  <a:pt x="11210" y="5418"/>
                </a:lnTo>
                <a:lnTo>
                  <a:pt x="11216" y="5416"/>
                </a:lnTo>
                <a:lnTo>
                  <a:pt x="11218" y="5414"/>
                </a:lnTo>
                <a:close/>
                <a:moveTo>
                  <a:pt x="9966" y="4902"/>
                </a:moveTo>
                <a:lnTo>
                  <a:pt x="9966" y="4902"/>
                </a:lnTo>
                <a:lnTo>
                  <a:pt x="9966" y="4906"/>
                </a:lnTo>
                <a:lnTo>
                  <a:pt x="9968" y="4910"/>
                </a:lnTo>
                <a:lnTo>
                  <a:pt x="9972" y="4914"/>
                </a:lnTo>
                <a:lnTo>
                  <a:pt x="9980" y="4918"/>
                </a:lnTo>
                <a:lnTo>
                  <a:pt x="9990" y="4928"/>
                </a:lnTo>
                <a:lnTo>
                  <a:pt x="9994" y="4928"/>
                </a:lnTo>
                <a:lnTo>
                  <a:pt x="9994" y="4926"/>
                </a:lnTo>
                <a:lnTo>
                  <a:pt x="9990" y="4916"/>
                </a:lnTo>
                <a:lnTo>
                  <a:pt x="9982" y="4906"/>
                </a:lnTo>
                <a:lnTo>
                  <a:pt x="9972" y="4900"/>
                </a:lnTo>
                <a:lnTo>
                  <a:pt x="9970" y="4900"/>
                </a:lnTo>
                <a:lnTo>
                  <a:pt x="9966" y="4902"/>
                </a:lnTo>
                <a:close/>
                <a:moveTo>
                  <a:pt x="10026" y="4966"/>
                </a:moveTo>
                <a:lnTo>
                  <a:pt x="10026" y="4966"/>
                </a:lnTo>
                <a:lnTo>
                  <a:pt x="10022" y="4968"/>
                </a:lnTo>
                <a:lnTo>
                  <a:pt x="10022" y="4970"/>
                </a:lnTo>
                <a:lnTo>
                  <a:pt x="10026" y="4980"/>
                </a:lnTo>
                <a:lnTo>
                  <a:pt x="10044" y="5006"/>
                </a:lnTo>
                <a:lnTo>
                  <a:pt x="10046" y="5010"/>
                </a:lnTo>
                <a:lnTo>
                  <a:pt x="10050" y="5012"/>
                </a:lnTo>
                <a:lnTo>
                  <a:pt x="10052" y="5008"/>
                </a:lnTo>
                <a:lnTo>
                  <a:pt x="10054" y="5004"/>
                </a:lnTo>
                <a:lnTo>
                  <a:pt x="10054" y="4994"/>
                </a:lnTo>
                <a:lnTo>
                  <a:pt x="10052" y="4988"/>
                </a:lnTo>
                <a:lnTo>
                  <a:pt x="10050" y="4984"/>
                </a:lnTo>
                <a:lnTo>
                  <a:pt x="10044" y="4978"/>
                </a:lnTo>
                <a:lnTo>
                  <a:pt x="10038" y="4972"/>
                </a:lnTo>
                <a:lnTo>
                  <a:pt x="10032" y="4966"/>
                </a:lnTo>
                <a:lnTo>
                  <a:pt x="10030" y="4966"/>
                </a:lnTo>
                <a:lnTo>
                  <a:pt x="10026" y="4966"/>
                </a:lnTo>
                <a:close/>
                <a:moveTo>
                  <a:pt x="10084" y="5086"/>
                </a:moveTo>
                <a:lnTo>
                  <a:pt x="10084" y="5086"/>
                </a:lnTo>
                <a:lnTo>
                  <a:pt x="10080" y="5090"/>
                </a:lnTo>
                <a:lnTo>
                  <a:pt x="10080" y="5096"/>
                </a:lnTo>
                <a:lnTo>
                  <a:pt x="10082" y="5102"/>
                </a:lnTo>
                <a:lnTo>
                  <a:pt x="10086" y="5110"/>
                </a:lnTo>
                <a:lnTo>
                  <a:pt x="10098" y="5120"/>
                </a:lnTo>
                <a:lnTo>
                  <a:pt x="10102" y="5122"/>
                </a:lnTo>
                <a:lnTo>
                  <a:pt x="10106" y="5122"/>
                </a:lnTo>
                <a:lnTo>
                  <a:pt x="10108" y="5120"/>
                </a:lnTo>
                <a:lnTo>
                  <a:pt x="10108" y="5114"/>
                </a:lnTo>
                <a:lnTo>
                  <a:pt x="10102" y="5100"/>
                </a:lnTo>
                <a:lnTo>
                  <a:pt x="10098" y="5092"/>
                </a:lnTo>
                <a:lnTo>
                  <a:pt x="10092" y="5088"/>
                </a:lnTo>
                <a:lnTo>
                  <a:pt x="10088" y="5084"/>
                </a:lnTo>
                <a:lnTo>
                  <a:pt x="10084" y="5086"/>
                </a:lnTo>
                <a:close/>
                <a:moveTo>
                  <a:pt x="10070" y="5066"/>
                </a:moveTo>
                <a:lnTo>
                  <a:pt x="10070" y="5066"/>
                </a:lnTo>
                <a:lnTo>
                  <a:pt x="10072" y="5066"/>
                </a:lnTo>
                <a:lnTo>
                  <a:pt x="10074" y="5066"/>
                </a:lnTo>
                <a:lnTo>
                  <a:pt x="10076" y="5060"/>
                </a:lnTo>
                <a:lnTo>
                  <a:pt x="10076" y="5054"/>
                </a:lnTo>
                <a:lnTo>
                  <a:pt x="10074" y="5050"/>
                </a:lnTo>
                <a:lnTo>
                  <a:pt x="10072" y="5048"/>
                </a:lnTo>
                <a:lnTo>
                  <a:pt x="10070" y="5048"/>
                </a:lnTo>
                <a:lnTo>
                  <a:pt x="10068" y="5054"/>
                </a:lnTo>
                <a:lnTo>
                  <a:pt x="10068" y="5060"/>
                </a:lnTo>
                <a:lnTo>
                  <a:pt x="10068" y="5062"/>
                </a:lnTo>
                <a:lnTo>
                  <a:pt x="10070" y="5066"/>
                </a:lnTo>
                <a:close/>
                <a:moveTo>
                  <a:pt x="11590" y="5128"/>
                </a:moveTo>
                <a:lnTo>
                  <a:pt x="11590" y="5128"/>
                </a:lnTo>
                <a:lnTo>
                  <a:pt x="11592" y="5130"/>
                </a:lnTo>
                <a:lnTo>
                  <a:pt x="11598" y="5130"/>
                </a:lnTo>
                <a:lnTo>
                  <a:pt x="11618" y="5128"/>
                </a:lnTo>
                <a:lnTo>
                  <a:pt x="11628" y="5124"/>
                </a:lnTo>
                <a:lnTo>
                  <a:pt x="11628" y="5122"/>
                </a:lnTo>
                <a:lnTo>
                  <a:pt x="11624" y="5122"/>
                </a:lnTo>
                <a:lnTo>
                  <a:pt x="11590" y="5118"/>
                </a:lnTo>
                <a:lnTo>
                  <a:pt x="11576" y="5116"/>
                </a:lnTo>
                <a:lnTo>
                  <a:pt x="11572" y="5116"/>
                </a:lnTo>
                <a:lnTo>
                  <a:pt x="11578" y="5120"/>
                </a:lnTo>
                <a:lnTo>
                  <a:pt x="11590" y="5128"/>
                </a:lnTo>
                <a:close/>
                <a:moveTo>
                  <a:pt x="11600" y="5086"/>
                </a:moveTo>
                <a:lnTo>
                  <a:pt x="11600" y="5086"/>
                </a:lnTo>
                <a:lnTo>
                  <a:pt x="11594" y="5082"/>
                </a:lnTo>
                <a:lnTo>
                  <a:pt x="11592" y="5078"/>
                </a:lnTo>
                <a:lnTo>
                  <a:pt x="11586" y="5074"/>
                </a:lnTo>
                <a:lnTo>
                  <a:pt x="11576" y="5070"/>
                </a:lnTo>
                <a:lnTo>
                  <a:pt x="11566" y="5068"/>
                </a:lnTo>
                <a:lnTo>
                  <a:pt x="11566" y="5070"/>
                </a:lnTo>
                <a:lnTo>
                  <a:pt x="11566" y="5072"/>
                </a:lnTo>
                <a:lnTo>
                  <a:pt x="11572" y="5078"/>
                </a:lnTo>
                <a:lnTo>
                  <a:pt x="11580" y="5082"/>
                </a:lnTo>
                <a:lnTo>
                  <a:pt x="11582" y="5084"/>
                </a:lnTo>
                <a:lnTo>
                  <a:pt x="11584" y="5088"/>
                </a:lnTo>
                <a:lnTo>
                  <a:pt x="11584" y="5092"/>
                </a:lnTo>
                <a:lnTo>
                  <a:pt x="11586" y="5094"/>
                </a:lnTo>
                <a:lnTo>
                  <a:pt x="11588" y="5096"/>
                </a:lnTo>
                <a:lnTo>
                  <a:pt x="11592" y="5096"/>
                </a:lnTo>
                <a:lnTo>
                  <a:pt x="11600" y="5096"/>
                </a:lnTo>
                <a:lnTo>
                  <a:pt x="11606" y="5094"/>
                </a:lnTo>
                <a:lnTo>
                  <a:pt x="11608" y="5092"/>
                </a:lnTo>
                <a:lnTo>
                  <a:pt x="11606" y="5090"/>
                </a:lnTo>
                <a:lnTo>
                  <a:pt x="11600" y="5086"/>
                </a:lnTo>
                <a:close/>
                <a:moveTo>
                  <a:pt x="11538" y="5324"/>
                </a:moveTo>
                <a:lnTo>
                  <a:pt x="11538" y="5324"/>
                </a:lnTo>
                <a:lnTo>
                  <a:pt x="11536" y="5310"/>
                </a:lnTo>
                <a:lnTo>
                  <a:pt x="11532" y="5304"/>
                </a:lnTo>
                <a:lnTo>
                  <a:pt x="11530" y="5304"/>
                </a:lnTo>
                <a:lnTo>
                  <a:pt x="11528" y="5304"/>
                </a:lnTo>
                <a:lnTo>
                  <a:pt x="11526" y="5310"/>
                </a:lnTo>
                <a:lnTo>
                  <a:pt x="11524" y="5316"/>
                </a:lnTo>
                <a:lnTo>
                  <a:pt x="11520" y="5316"/>
                </a:lnTo>
                <a:lnTo>
                  <a:pt x="11518" y="5316"/>
                </a:lnTo>
                <a:lnTo>
                  <a:pt x="11518" y="5318"/>
                </a:lnTo>
                <a:lnTo>
                  <a:pt x="11518" y="5320"/>
                </a:lnTo>
                <a:lnTo>
                  <a:pt x="11520" y="5320"/>
                </a:lnTo>
                <a:lnTo>
                  <a:pt x="11520" y="5322"/>
                </a:lnTo>
                <a:lnTo>
                  <a:pt x="11520" y="5328"/>
                </a:lnTo>
                <a:lnTo>
                  <a:pt x="11520" y="5334"/>
                </a:lnTo>
                <a:lnTo>
                  <a:pt x="11522" y="5340"/>
                </a:lnTo>
                <a:lnTo>
                  <a:pt x="11530" y="5348"/>
                </a:lnTo>
                <a:lnTo>
                  <a:pt x="11534" y="5348"/>
                </a:lnTo>
                <a:lnTo>
                  <a:pt x="11536" y="5344"/>
                </a:lnTo>
                <a:lnTo>
                  <a:pt x="11538" y="5336"/>
                </a:lnTo>
                <a:lnTo>
                  <a:pt x="11538" y="5324"/>
                </a:lnTo>
                <a:close/>
                <a:moveTo>
                  <a:pt x="11188" y="5150"/>
                </a:moveTo>
                <a:lnTo>
                  <a:pt x="11188" y="5150"/>
                </a:lnTo>
                <a:lnTo>
                  <a:pt x="11186" y="5144"/>
                </a:lnTo>
                <a:lnTo>
                  <a:pt x="11186" y="5138"/>
                </a:lnTo>
                <a:lnTo>
                  <a:pt x="11184" y="5136"/>
                </a:lnTo>
                <a:lnTo>
                  <a:pt x="11182" y="5136"/>
                </a:lnTo>
                <a:lnTo>
                  <a:pt x="11180" y="5138"/>
                </a:lnTo>
                <a:lnTo>
                  <a:pt x="11180" y="5142"/>
                </a:lnTo>
                <a:lnTo>
                  <a:pt x="11184" y="5154"/>
                </a:lnTo>
                <a:lnTo>
                  <a:pt x="11186" y="5160"/>
                </a:lnTo>
                <a:lnTo>
                  <a:pt x="11188" y="5160"/>
                </a:lnTo>
                <a:lnTo>
                  <a:pt x="11188" y="5156"/>
                </a:lnTo>
                <a:lnTo>
                  <a:pt x="11188" y="5150"/>
                </a:lnTo>
                <a:close/>
                <a:moveTo>
                  <a:pt x="11232" y="5052"/>
                </a:moveTo>
                <a:lnTo>
                  <a:pt x="11232" y="5052"/>
                </a:lnTo>
                <a:lnTo>
                  <a:pt x="11232" y="5054"/>
                </a:lnTo>
                <a:lnTo>
                  <a:pt x="11230" y="5060"/>
                </a:lnTo>
                <a:lnTo>
                  <a:pt x="11232" y="5064"/>
                </a:lnTo>
                <a:lnTo>
                  <a:pt x="11234" y="5064"/>
                </a:lnTo>
                <a:lnTo>
                  <a:pt x="11236" y="5062"/>
                </a:lnTo>
                <a:lnTo>
                  <a:pt x="11238" y="5056"/>
                </a:lnTo>
                <a:lnTo>
                  <a:pt x="11236" y="5052"/>
                </a:lnTo>
                <a:lnTo>
                  <a:pt x="11234" y="5052"/>
                </a:lnTo>
                <a:lnTo>
                  <a:pt x="11232" y="5052"/>
                </a:lnTo>
                <a:close/>
                <a:moveTo>
                  <a:pt x="11262" y="5078"/>
                </a:moveTo>
                <a:lnTo>
                  <a:pt x="11262" y="5078"/>
                </a:lnTo>
                <a:lnTo>
                  <a:pt x="11262" y="5076"/>
                </a:lnTo>
                <a:lnTo>
                  <a:pt x="11260" y="5072"/>
                </a:lnTo>
                <a:lnTo>
                  <a:pt x="11256" y="5072"/>
                </a:lnTo>
                <a:lnTo>
                  <a:pt x="11254" y="5076"/>
                </a:lnTo>
                <a:lnTo>
                  <a:pt x="11254" y="5078"/>
                </a:lnTo>
                <a:lnTo>
                  <a:pt x="11256" y="5080"/>
                </a:lnTo>
                <a:lnTo>
                  <a:pt x="11258" y="5080"/>
                </a:lnTo>
                <a:lnTo>
                  <a:pt x="11262" y="5078"/>
                </a:lnTo>
                <a:close/>
                <a:moveTo>
                  <a:pt x="11280" y="5212"/>
                </a:moveTo>
                <a:lnTo>
                  <a:pt x="11280" y="5212"/>
                </a:lnTo>
                <a:lnTo>
                  <a:pt x="11278" y="5210"/>
                </a:lnTo>
                <a:lnTo>
                  <a:pt x="11276" y="5210"/>
                </a:lnTo>
                <a:lnTo>
                  <a:pt x="11270" y="5212"/>
                </a:lnTo>
                <a:lnTo>
                  <a:pt x="11264" y="5218"/>
                </a:lnTo>
                <a:lnTo>
                  <a:pt x="11262" y="5220"/>
                </a:lnTo>
                <a:lnTo>
                  <a:pt x="11264" y="5222"/>
                </a:lnTo>
                <a:lnTo>
                  <a:pt x="11266" y="5222"/>
                </a:lnTo>
                <a:lnTo>
                  <a:pt x="11272" y="5222"/>
                </a:lnTo>
                <a:lnTo>
                  <a:pt x="11276" y="5218"/>
                </a:lnTo>
                <a:lnTo>
                  <a:pt x="11280" y="5212"/>
                </a:lnTo>
                <a:close/>
                <a:moveTo>
                  <a:pt x="11234" y="5078"/>
                </a:moveTo>
                <a:lnTo>
                  <a:pt x="11234" y="5078"/>
                </a:lnTo>
                <a:lnTo>
                  <a:pt x="11238" y="5078"/>
                </a:lnTo>
                <a:lnTo>
                  <a:pt x="11240" y="5076"/>
                </a:lnTo>
                <a:lnTo>
                  <a:pt x="11238" y="5074"/>
                </a:lnTo>
                <a:lnTo>
                  <a:pt x="11236" y="5072"/>
                </a:lnTo>
                <a:lnTo>
                  <a:pt x="11234" y="5070"/>
                </a:lnTo>
                <a:lnTo>
                  <a:pt x="11232" y="5072"/>
                </a:lnTo>
                <a:lnTo>
                  <a:pt x="11232" y="5076"/>
                </a:lnTo>
                <a:lnTo>
                  <a:pt x="11234" y="5078"/>
                </a:lnTo>
                <a:close/>
                <a:moveTo>
                  <a:pt x="11378" y="5078"/>
                </a:moveTo>
                <a:lnTo>
                  <a:pt x="11378" y="5078"/>
                </a:lnTo>
                <a:lnTo>
                  <a:pt x="11366" y="5078"/>
                </a:lnTo>
                <a:lnTo>
                  <a:pt x="11360" y="5080"/>
                </a:lnTo>
                <a:lnTo>
                  <a:pt x="11360" y="5082"/>
                </a:lnTo>
                <a:lnTo>
                  <a:pt x="11362" y="5084"/>
                </a:lnTo>
                <a:lnTo>
                  <a:pt x="11364" y="5084"/>
                </a:lnTo>
                <a:lnTo>
                  <a:pt x="11372" y="5082"/>
                </a:lnTo>
                <a:lnTo>
                  <a:pt x="11378" y="5078"/>
                </a:lnTo>
                <a:close/>
                <a:moveTo>
                  <a:pt x="11216" y="4816"/>
                </a:moveTo>
                <a:lnTo>
                  <a:pt x="11216" y="4816"/>
                </a:lnTo>
                <a:lnTo>
                  <a:pt x="11214" y="4820"/>
                </a:lnTo>
                <a:lnTo>
                  <a:pt x="11214" y="4828"/>
                </a:lnTo>
                <a:lnTo>
                  <a:pt x="11214" y="4830"/>
                </a:lnTo>
                <a:lnTo>
                  <a:pt x="11216" y="4830"/>
                </a:lnTo>
                <a:lnTo>
                  <a:pt x="11216" y="4834"/>
                </a:lnTo>
                <a:lnTo>
                  <a:pt x="11214" y="4838"/>
                </a:lnTo>
                <a:lnTo>
                  <a:pt x="11212" y="4842"/>
                </a:lnTo>
                <a:lnTo>
                  <a:pt x="11214" y="4844"/>
                </a:lnTo>
                <a:lnTo>
                  <a:pt x="11218" y="4842"/>
                </a:lnTo>
                <a:lnTo>
                  <a:pt x="11220" y="4838"/>
                </a:lnTo>
                <a:lnTo>
                  <a:pt x="11220" y="4836"/>
                </a:lnTo>
                <a:lnTo>
                  <a:pt x="11222" y="4832"/>
                </a:lnTo>
                <a:lnTo>
                  <a:pt x="11222" y="4830"/>
                </a:lnTo>
                <a:lnTo>
                  <a:pt x="11222" y="4826"/>
                </a:lnTo>
                <a:lnTo>
                  <a:pt x="11220" y="4824"/>
                </a:lnTo>
                <a:lnTo>
                  <a:pt x="11220" y="4820"/>
                </a:lnTo>
                <a:lnTo>
                  <a:pt x="11220" y="4816"/>
                </a:lnTo>
                <a:lnTo>
                  <a:pt x="11216" y="4816"/>
                </a:lnTo>
                <a:close/>
                <a:moveTo>
                  <a:pt x="13306" y="5908"/>
                </a:moveTo>
                <a:lnTo>
                  <a:pt x="13306" y="5908"/>
                </a:lnTo>
                <a:lnTo>
                  <a:pt x="13306" y="5902"/>
                </a:lnTo>
                <a:lnTo>
                  <a:pt x="13304" y="5898"/>
                </a:lnTo>
                <a:lnTo>
                  <a:pt x="13302" y="5896"/>
                </a:lnTo>
                <a:lnTo>
                  <a:pt x="13296" y="5892"/>
                </a:lnTo>
                <a:lnTo>
                  <a:pt x="13286" y="5890"/>
                </a:lnTo>
                <a:lnTo>
                  <a:pt x="13278" y="5890"/>
                </a:lnTo>
                <a:lnTo>
                  <a:pt x="13266" y="5898"/>
                </a:lnTo>
                <a:lnTo>
                  <a:pt x="13260" y="5904"/>
                </a:lnTo>
                <a:lnTo>
                  <a:pt x="13254" y="5910"/>
                </a:lnTo>
                <a:lnTo>
                  <a:pt x="13250" y="5916"/>
                </a:lnTo>
                <a:lnTo>
                  <a:pt x="13250" y="5918"/>
                </a:lnTo>
                <a:lnTo>
                  <a:pt x="13250" y="5922"/>
                </a:lnTo>
                <a:lnTo>
                  <a:pt x="13252" y="5924"/>
                </a:lnTo>
                <a:lnTo>
                  <a:pt x="13256" y="5928"/>
                </a:lnTo>
                <a:lnTo>
                  <a:pt x="13270" y="5932"/>
                </a:lnTo>
                <a:lnTo>
                  <a:pt x="13280" y="5934"/>
                </a:lnTo>
                <a:lnTo>
                  <a:pt x="13286" y="5934"/>
                </a:lnTo>
                <a:lnTo>
                  <a:pt x="13292" y="5930"/>
                </a:lnTo>
                <a:lnTo>
                  <a:pt x="13294" y="5926"/>
                </a:lnTo>
                <a:lnTo>
                  <a:pt x="13296" y="5926"/>
                </a:lnTo>
                <a:lnTo>
                  <a:pt x="13302" y="5926"/>
                </a:lnTo>
                <a:lnTo>
                  <a:pt x="13306" y="5930"/>
                </a:lnTo>
                <a:lnTo>
                  <a:pt x="13308" y="5930"/>
                </a:lnTo>
                <a:lnTo>
                  <a:pt x="13312" y="5928"/>
                </a:lnTo>
                <a:lnTo>
                  <a:pt x="13312" y="5926"/>
                </a:lnTo>
                <a:lnTo>
                  <a:pt x="13312" y="5924"/>
                </a:lnTo>
                <a:lnTo>
                  <a:pt x="13310" y="5920"/>
                </a:lnTo>
                <a:lnTo>
                  <a:pt x="13308" y="5914"/>
                </a:lnTo>
                <a:lnTo>
                  <a:pt x="13306" y="5912"/>
                </a:lnTo>
                <a:lnTo>
                  <a:pt x="13306" y="5908"/>
                </a:lnTo>
                <a:close/>
                <a:moveTo>
                  <a:pt x="13336" y="5840"/>
                </a:moveTo>
                <a:lnTo>
                  <a:pt x="13336" y="5840"/>
                </a:lnTo>
                <a:lnTo>
                  <a:pt x="13328" y="5844"/>
                </a:lnTo>
                <a:lnTo>
                  <a:pt x="13322" y="5844"/>
                </a:lnTo>
                <a:lnTo>
                  <a:pt x="13318" y="5846"/>
                </a:lnTo>
                <a:lnTo>
                  <a:pt x="13316" y="5850"/>
                </a:lnTo>
                <a:lnTo>
                  <a:pt x="13314" y="5854"/>
                </a:lnTo>
                <a:lnTo>
                  <a:pt x="13312" y="5854"/>
                </a:lnTo>
                <a:lnTo>
                  <a:pt x="13306" y="5854"/>
                </a:lnTo>
                <a:lnTo>
                  <a:pt x="13304" y="5854"/>
                </a:lnTo>
                <a:lnTo>
                  <a:pt x="13306" y="5864"/>
                </a:lnTo>
                <a:lnTo>
                  <a:pt x="13310" y="5870"/>
                </a:lnTo>
                <a:lnTo>
                  <a:pt x="13312" y="5872"/>
                </a:lnTo>
                <a:lnTo>
                  <a:pt x="13326" y="5862"/>
                </a:lnTo>
                <a:lnTo>
                  <a:pt x="13330" y="5860"/>
                </a:lnTo>
                <a:lnTo>
                  <a:pt x="13334" y="5858"/>
                </a:lnTo>
                <a:lnTo>
                  <a:pt x="13336" y="5860"/>
                </a:lnTo>
                <a:lnTo>
                  <a:pt x="13338" y="5864"/>
                </a:lnTo>
                <a:lnTo>
                  <a:pt x="13340" y="5862"/>
                </a:lnTo>
                <a:lnTo>
                  <a:pt x="13348" y="5860"/>
                </a:lnTo>
                <a:lnTo>
                  <a:pt x="13354" y="5858"/>
                </a:lnTo>
                <a:lnTo>
                  <a:pt x="13360" y="5860"/>
                </a:lnTo>
                <a:lnTo>
                  <a:pt x="13360" y="5858"/>
                </a:lnTo>
                <a:lnTo>
                  <a:pt x="13358" y="5854"/>
                </a:lnTo>
                <a:lnTo>
                  <a:pt x="13360" y="5848"/>
                </a:lnTo>
                <a:lnTo>
                  <a:pt x="13358" y="5846"/>
                </a:lnTo>
                <a:lnTo>
                  <a:pt x="13354" y="5848"/>
                </a:lnTo>
                <a:lnTo>
                  <a:pt x="13350" y="5850"/>
                </a:lnTo>
                <a:lnTo>
                  <a:pt x="13350" y="5848"/>
                </a:lnTo>
                <a:lnTo>
                  <a:pt x="13352" y="5842"/>
                </a:lnTo>
                <a:lnTo>
                  <a:pt x="13358" y="5834"/>
                </a:lnTo>
                <a:lnTo>
                  <a:pt x="13360" y="5830"/>
                </a:lnTo>
                <a:lnTo>
                  <a:pt x="13360" y="5828"/>
                </a:lnTo>
                <a:lnTo>
                  <a:pt x="13358" y="5828"/>
                </a:lnTo>
                <a:lnTo>
                  <a:pt x="13356" y="5828"/>
                </a:lnTo>
                <a:lnTo>
                  <a:pt x="13346" y="5832"/>
                </a:lnTo>
                <a:lnTo>
                  <a:pt x="13336" y="5840"/>
                </a:lnTo>
                <a:close/>
                <a:moveTo>
                  <a:pt x="12084" y="5310"/>
                </a:moveTo>
                <a:lnTo>
                  <a:pt x="12084" y="5310"/>
                </a:lnTo>
                <a:lnTo>
                  <a:pt x="12086" y="5316"/>
                </a:lnTo>
                <a:lnTo>
                  <a:pt x="12090" y="5320"/>
                </a:lnTo>
                <a:lnTo>
                  <a:pt x="12098" y="5324"/>
                </a:lnTo>
                <a:lnTo>
                  <a:pt x="12106" y="5330"/>
                </a:lnTo>
                <a:lnTo>
                  <a:pt x="12112" y="5336"/>
                </a:lnTo>
                <a:lnTo>
                  <a:pt x="12116" y="5338"/>
                </a:lnTo>
                <a:lnTo>
                  <a:pt x="12120" y="5338"/>
                </a:lnTo>
                <a:lnTo>
                  <a:pt x="12122" y="5336"/>
                </a:lnTo>
                <a:lnTo>
                  <a:pt x="12124" y="5336"/>
                </a:lnTo>
                <a:lnTo>
                  <a:pt x="12126" y="5336"/>
                </a:lnTo>
                <a:lnTo>
                  <a:pt x="12128" y="5336"/>
                </a:lnTo>
                <a:lnTo>
                  <a:pt x="12132" y="5342"/>
                </a:lnTo>
                <a:lnTo>
                  <a:pt x="12140" y="5346"/>
                </a:lnTo>
                <a:lnTo>
                  <a:pt x="12148" y="5346"/>
                </a:lnTo>
                <a:lnTo>
                  <a:pt x="12160" y="5346"/>
                </a:lnTo>
                <a:lnTo>
                  <a:pt x="12172" y="5342"/>
                </a:lnTo>
                <a:lnTo>
                  <a:pt x="12184" y="5336"/>
                </a:lnTo>
                <a:lnTo>
                  <a:pt x="12196" y="5330"/>
                </a:lnTo>
                <a:lnTo>
                  <a:pt x="12204" y="5324"/>
                </a:lnTo>
                <a:lnTo>
                  <a:pt x="12208" y="5318"/>
                </a:lnTo>
                <a:lnTo>
                  <a:pt x="12212" y="5312"/>
                </a:lnTo>
                <a:lnTo>
                  <a:pt x="12214" y="5310"/>
                </a:lnTo>
                <a:lnTo>
                  <a:pt x="12218" y="5308"/>
                </a:lnTo>
                <a:lnTo>
                  <a:pt x="12220" y="5310"/>
                </a:lnTo>
                <a:lnTo>
                  <a:pt x="12228" y="5310"/>
                </a:lnTo>
                <a:lnTo>
                  <a:pt x="12232" y="5310"/>
                </a:lnTo>
                <a:lnTo>
                  <a:pt x="12236" y="5306"/>
                </a:lnTo>
                <a:lnTo>
                  <a:pt x="12238" y="5302"/>
                </a:lnTo>
                <a:lnTo>
                  <a:pt x="12240" y="5298"/>
                </a:lnTo>
                <a:lnTo>
                  <a:pt x="12236" y="5290"/>
                </a:lnTo>
                <a:lnTo>
                  <a:pt x="12234" y="5284"/>
                </a:lnTo>
                <a:lnTo>
                  <a:pt x="12234" y="5282"/>
                </a:lnTo>
                <a:lnTo>
                  <a:pt x="12238" y="5282"/>
                </a:lnTo>
                <a:lnTo>
                  <a:pt x="12242" y="5280"/>
                </a:lnTo>
                <a:lnTo>
                  <a:pt x="12246" y="5276"/>
                </a:lnTo>
                <a:lnTo>
                  <a:pt x="12250" y="5266"/>
                </a:lnTo>
                <a:lnTo>
                  <a:pt x="12250" y="5256"/>
                </a:lnTo>
                <a:lnTo>
                  <a:pt x="12250" y="5250"/>
                </a:lnTo>
                <a:lnTo>
                  <a:pt x="12246" y="5246"/>
                </a:lnTo>
                <a:lnTo>
                  <a:pt x="12242" y="5242"/>
                </a:lnTo>
                <a:lnTo>
                  <a:pt x="12236" y="5240"/>
                </a:lnTo>
                <a:lnTo>
                  <a:pt x="12218" y="5242"/>
                </a:lnTo>
                <a:lnTo>
                  <a:pt x="12216" y="5242"/>
                </a:lnTo>
                <a:lnTo>
                  <a:pt x="12214" y="5244"/>
                </a:lnTo>
                <a:lnTo>
                  <a:pt x="12212" y="5250"/>
                </a:lnTo>
                <a:lnTo>
                  <a:pt x="12216" y="5264"/>
                </a:lnTo>
                <a:lnTo>
                  <a:pt x="12220" y="5276"/>
                </a:lnTo>
                <a:lnTo>
                  <a:pt x="12218" y="5280"/>
                </a:lnTo>
                <a:lnTo>
                  <a:pt x="12214" y="5278"/>
                </a:lnTo>
                <a:lnTo>
                  <a:pt x="12206" y="5278"/>
                </a:lnTo>
                <a:lnTo>
                  <a:pt x="12202" y="5282"/>
                </a:lnTo>
                <a:lnTo>
                  <a:pt x="12196" y="5286"/>
                </a:lnTo>
                <a:lnTo>
                  <a:pt x="12194" y="5294"/>
                </a:lnTo>
                <a:lnTo>
                  <a:pt x="12190" y="5300"/>
                </a:lnTo>
                <a:lnTo>
                  <a:pt x="12186" y="5306"/>
                </a:lnTo>
                <a:lnTo>
                  <a:pt x="12180" y="5308"/>
                </a:lnTo>
                <a:lnTo>
                  <a:pt x="12174" y="5306"/>
                </a:lnTo>
                <a:lnTo>
                  <a:pt x="12170" y="5304"/>
                </a:lnTo>
                <a:lnTo>
                  <a:pt x="12168" y="5304"/>
                </a:lnTo>
                <a:lnTo>
                  <a:pt x="12164" y="5306"/>
                </a:lnTo>
                <a:lnTo>
                  <a:pt x="12162" y="5308"/>
                </a:lnTo>
                <a:lnTo>
                  <a:pt x="12158" y="5302"/>
                </a:lnTo>
                <a:lnTo>
                  <a:pt x="12156" y="5294"/>
                </a:lnTo>
                <a:lnTo>
                  <a:pt x="12158" y="5290"/>
                </a:lnTo>
                <a:lnTo>
                  <a:pt x="12160" y="5288"/>
                </a:lnTo>
                <a:lnTo>
                  <a:pt x="12160" y="5284"/>
                </a:lnTo>
                <a:lnTo>
                  <a:pt x="12160" y="5282"/>
                </a:lnTo>
                <a:lnTo>
                  <a:pt x="12158" y="5282"/>
                </a:lnTo>
                <a:lnTo>
                  <a:pt x="12154" y="5284"/>
                </a:lnTo>
                <a:lnTo>
                  <a:pt x="12150" y="5290"/>
                </a:lnTo>
                <a:lnTo>
                  <a:pt x="12150" y="5302"/>
                </a:lnTo>
                <a:lnTo>
                  <a:pt x="12150" y="5304"/>
                </a:lnTo>
                <a:lnTo>
                  <a:pt x="12148" y="5306"/>
                </a:lnTo>
                <a:lnTo>
                  <a:pt x="12140" y="5308"/>
                </a:lnTo>
                <a:lnTo>
                  <a:pt x="12130" y="5308"/>
                </a:lnTo>
                <a:lnTo>
                  <a:pt x="12118" y="5306"/>
                </a:lnTo>
                <a:lnTo>
                  <a:pt x="12106" y="5304"/>
                </a:lnTo>
                <a:lnTo>
                  <a:pt x="12094" y="5304"/>
                </a:lnTo>
                <a:lnTo>
                  <a:pt x="12088" y="5306"/>
                </a:lnTo>
                <a:lnTo>
                  <a:pt x="12086" y="5308"/>
                </a:lnTo>
                <a:lnTo>
                  <a:pt x="12084" y="5310"/>
                </a:lnTo>
                <a:close/>
                <a:moveTo>
                  <a:pt x="12010" y="5142"/>
                </a:moveTo>
                <a:lnTo>
                  <a:pt x="12010" y="5142"/>
                </a:lnTo>
                <a:lnTo>
                  <a:pt x="12010" y="5148"/>
                </a:lnTo>
                <a:lnTo>
                  <a:pt x="12014" y="5148"/>
                </a:lnTo>
                <a:lnTo>
                  <a:pt x="12022" y="5146"/>
                </a:lnTo>
                <a:lnTo>
                  <a:pt x="12032" y="5146"/>
                </a:lnTo>
                <a:lnTo>
                  <a:pt x="12040" y="5146"/>
                </a:lnTo>
                <a:lnTo>
                  <a:pt x="12046" y="5142"/>
                </a:lnTo>
                <a:lnTo>
                  <a:pt x="12046" y="5140"/>
                </a:lnTo>
                <a:lnTo>
                  <a:pt x="12046" y="5138"/>
                </a:lnTo>
                <a:lnTo>
                  <a:pt x="12044" y="5136"/>
                </a:lnTo>
                <a:lnTo>
                  <a:pt x="12042" y="5136"/>
                </a:lnTo>
                <a:lnTo>
                  <a:pt x="12032" y="5134"/>
                </a:lnTo>
                <a:lnTo>
                  <a:pt x="12022" y="5134"/>
                </a:lnTo>
                <a:lnTo>
                  <a:pt x="12014" y="5136"/>
                </a:lnTo>
                <a:lnTo>
                  <a:pt x="12012" y="5138"/>
                </a:lnTo>
                <a:lnTo>
                  <a:pt x="12010" y="5142"/>
                </a:lnTo>
                <a:close/>
                <a:moveTo>
                  <a:pt x="12154" y="5158"/>
                </a:moveTo>
                <a:lnTo>
                  <a:pt x="12154" y="5158"/>
                </a:lnTo>
                <a:lnTo>
                  <a:pt x="12154" y="5160"/>
                </a:lnTo>
                <a:lnTo>
                  <a:pt x="12154" y="5164"/>
                </a:lnTo>
                <a:lnTo>
                  <a:pt x="12158" y="5168"/>
                </a:lnTo>
                <a:lnTo>
                  <a:pt x="12166" y="5170"/>
                </a:lnTo>
                <a:lnTo>
                  <a:pt x="12168" y="5168"/>
                </a:lnTo>
                <a:lnTo>
                  <a:pt x="12170" y="5168"/>
                </a:lnTo>
                <a:lnTo>
                  <a:pt x="12172" y="5164"/>
                </a:lnTo>
                <a:lnTo>
                  <a:pt x="12172" y="5162"/>
                </a:lnTo>
                <a:lnTo>
                  <a:pt x="12166" y="5156"/>
                </a:lnTo>
                <a:lnTo>
                  <a:pt x="12164" y="5154"/>
                </a:lnTo>
                <a:lnTo>
                  <a:pt x="12160" y="5152"/>
                </a:lnTo>
                <a:lnTo>
                  <a:pt x="12156" y="5154"/>
                </a:lnTo>
                <a:lnTo>
                  <a:pt x="12154" y="5158"/>
                </a:lnTo>
                <a:close/>
                <a:moveTo>
                  <a:pt x="12228" y="5192"/>
                </a:moveTo>
                <a:lnTo>
                  <a:pt x="12228" y="5192"/>
                </a:lnTo>
                <a:lnTo>
                  <a:pt x="12208" y="5182"/>
                </a:lnTo>
                <a:lnTo>
                  <a:pt x="12196" y="5172"/>
                </a:lnTo>
                <a:lnTo>
                  <a:pt x="12190" y="5166"/>
                </a:lnTo>
                <a:lnTo>
                  <a:pt x="12186" y="5166"/>
                </a:lnTo>
                <a:lnTo>
                  <a:pt x="12186" y="5168"/>
                </a:lnTo>
                <a:lnTo>
                  <a:pt x="12180" y="5170"/>
                </a:lnTo>
                <a:lnTo>
                  <a:pt x="12178" y="5172"/>
                </a:lnTo>
                <a:lnTo>
                  <a:pt x="12182" y="5174"/>
                </a:lnTo>
                <a:lnTo>
                  <a:pt x="12186" y="5178"/>
                </a:lnTo>
                <a:lnTo>
                  <a:pt x="12200" y="5184"/>
                </a:lnTo>
                <a:lnTo>
                  <a:pt x="12208" y="5190"/>
                </a:lnTo>
                <a:lnTo>
                  <a:pt x="12216" y="5196"/>
                </a:lnTo>
                <a:lnTo>
                  <a:pt x="12222" y="5202"/>
                </a:lnTo>
                <a:lnTo>
                  <a:pt x="12232" y="5210"/>
                </a:lnTo>
                <a:lnTo>
                  <a:pt x="12242" y="5218"/>
                </a:lnTo>
                <a:lnTo>
                  <a:pt x="12254" y="5230"/>
                </a:lnTo>
                <a:lnTo>
                  <a:pt x="12258" y="5236"/>
                </a:lnTo>
                <a:lnTo>
                  <a:pt x="12260" y="5242"/>
                </a:lnTo>
                <a:lnTo>
                  <a:pt x="12260" y="5250"/>
                </a:lnTo>
                <a:lnTo>
                  <a:pt x="12260" y="5258"/>
                </a:lnTo>
                <a:lnTo>
                  <a:pt x="12262" y="5264"/>
                </a:lnTo>
                <a:lnTo>
                  <a:pt x="12264" y="5272"/>
                </a:lnTo>
                <a:lnTo>
                  <a:pt x="12268" y="5274"/>
                </a:lnTo>
                <a:lnTo>
                  <a:pt x="12272" y="5274"/>
                </a:lnTo>
                <a:lnTo>
                  <a:pt x="12276" y="5270"/>
                </a:lnTo>
                <a:lnTo>
                  <a:pt x="12278" y="5262"/>
                </a:lnTo>
                <a:lnTo>
                  <a:pt x="12278" y="5254"/>
                </a:lnTo>
                <a:lnTo>
                  <a:pt x="12278" y="5244"/>
                </a:lnTo>
                <a:lnTo>
                  <a:pt x="12274" y="5236"/>
                </a:lnTo>
                <a:lnTo>
                  <a:pt x="12266" y="5230"/>
                </a:lnTo>
                <a:lnTo>
                  <a:pt x="12252" y="5218"/>
                </a:lnTo>
                <a:lnTo>
                  <a:pt x="12244" y="5208"/>
                </a:lnTo>
                <a:lnTo>
                  <a:pt x="12236" y="5200"/>
                </a:lnTo>
                <a:lnTo>
                  <a:pt x="12228" y="5192"/>
                </a:lnTo>
                <a:close/>
                <a:moveTo>
                  <a:pt x="12134" y="5108"/>
                </a:moveTo>
                <a:lnTo>
                  <a:pt x="12134" y="5108"/>
                </a:lnTo>
                <a:lnTo>
                  <a:pt x="12134" y="5112"/>
                </a:lnTo>
                <a:lnTo>
                  <a:pt x="12136" y="5116"/>
                </a:lnTo>
                <a:lnTo>
                  <a:pt x="12138" y="5118"/>
                </a:lnTo>
                <a:lnTo>
                  <a:pt x="12144" y="5120"/>
                </a:lnTo>
                <a:lnTo>
                  <a:pt x="12146" y="5118"/>
                </a:lnTo>
                <a:lnTo>
                  <a:pt x="12144" y="5112"/>
                </a:lnTo>
                <a:lnTo>
                  <a:pt x="12140" y="5108"/>
                </a:lnTo>
                <a:lnTo>
                  <a:pt x="12136" y="5106"/>
                </a:lnTo>
                <a:lnTo>
                  <a:pt x="12134" y="5108"/>
                </a:lnTo>
                <a:close/>
                <a:moveTo>
                  <a:pt x="12378" y="5340"/>
                </a:moveTo>
                <a:lnTo>
                  <a:pt x="12378" y="5340"/>
                </a:lnTo>
                <a:lnTo>
                  <a:pt x="12374" y="5338"/>
                </a:lnTo>
                <a:lnTo>
                  <a:pt x="12370" y="5334"/>
                </a:lnTo>
                <a:lnTo>
                  <a:pt x="12364" y="5324"/>
                </a:lnTo>
                <a:lnTo>
                  <a:pt x="12360" y="5314"/>
                </a:lnTo>
                <a:lnTo>
                  <a:pt x="12356" y="5310"/>
                </a:lnTo>
                <a:lnTo>
                  <a:pt x="12352" y="5308"/>
                </a:lnTo>
                <a:lnTo>
                  <a:pt x="12348" y="5306"/>
                </a:lnTo>
                <a:lnTo>
                  <a:pt x="12346" y="5302"/>
                </a:lnTo>
                <a:lnTo>
                  <a:pt x="12342" y="5290"/>
                </a:lnTo>
                <a:lnTo>
                  <a:pt x="12340" y="5284"/>
                </a:lnTo>
                <a:lnTo>
                  <a:pt x="12338" y="5282"/>
                </a:lnTo>
                <a:lnTo>
                  <a:pt x="12334" y="5284"/>
                </a:lnTo>
                <a:lnTo>
                  <a:pt x="12334" y="5288"/>
                </a:lnTo>
                <a:lnTo>
                  <a:pt x="12334" y="5290"/>
                </a:lnTo>
                <a:lnTo>
                  <a:pt x="12336" y="5296"/>
                </a:lnTo>
                <a:lnTo>
                  <a:pt x="12342" y="5304"/>
                </a:lnTo>
                <a:lnTo>
                  <a:pt x="12342" y="5308"/>
                </a:lnTo>
                <a:lnTo>
                  <a:pt x="12342" y="5314"/>
                </a:lnTo>
                <a:lnTo>
                  <a:pt x="12342" y="5322"/>
                </a:lnTo>
                <a:lnTo>
                  <a:pt x="12344" y="5328"/>
                </a:lnTo>
                <a:lnTo>
                  <a:pt x="12350" y="5336"/>
                </a:lnTo>
                <a:lnTo>
                  <a:pt x="12358" y="5346"/>
                </a:lnTo>
                <a:lnTo>
                  <a:pt x="12362" y="5350"/>
                </a:lnTo>
                <a:lnTo>
                  <a:pt x="12362" y="5354"/>
                </a:lnTo>
                <a:lnTo>
                  <a:pt x="12364" y="5364"/>
                </a:lnTo>
                <a:lnTo>
                  <a:pt x="12370" y="5368"/>
                </a:lnTo>
                <a:lnTo>
                  <a:pt x="12378" y="5370"/>
                </a:lnTo>
                <a:lnTo>
                  <a:pt x="12388" y="5370"/>
                </a:lnTo>
                <a:lnTo>
                  <a:pt x="12390" y="5368"/>
                </a:lnTo>
                <a:lnTo>
                  <a:pt x="12392" y="5364"/>
                </a:lnTo>
                <a:lnTo>
                  <a:pt x="12392" y="5360"/>
                </a:lnTo>
                <a:lnTo>
                  <a:pt x="12392" y="5356"/>
                </a:lnTo>
                <a:lnTo>
                  <a:pt x="12386" y="5346"/>
                </a:lnTo>
                <a:lnTo>
                  <a:pt x="12382" y="5342"/>
                </a:lnTo>
                <a:lnTo>
                  <a:pt x="12378" y="5340"/>
                </a:lnTo>
                <a:close/>
                <a:moveTo>
                  <a:pt x="12070" y="5308"/>
                </a:moveTo>
                <a:lnTo>
                  <a:pt x="12070" y="5308"/>
                </a:lnTo>
                <a:lnTo>
                  <a:pt x="12064" y="5304"/>
                </a:lnTo>
                <a:lnTo>
                  <a:pt x="12062" y="5304"/>
                </a:lnTo>
                <a:lnTo>
                  <a:pt x="12062" y="5306"/>
                </a:lnTo>
                <a:lnTo>
                  <a:pt x="12062" y="5310"/>
                </a:lnTo>
                <a:lnTo>
                  <a:pt x="12066" y="5320"/>
                </a:lnTo>
                <a:lnTo>
                  <a:pt x="12068" y="5322"/>
                </a:lnTo>
                <a:lnTo>
                  <a:pt x="12070" y="5322"/>
                </a:lnTo>
                <a:lnTo>
                  <a:pt x="12072" y="5322"/>
                </a:lnTo>
                <a:lnTo>
                  <a:pt x="12074" y="5320"/>
                </a:lnTo>
                <a:lnTo>
                  <a:pt x="12074" y="5314"/>
                </a:lnTo>
                <a:lnTo>
                  <a:pt x="12074" y="5310"/>
                </a:lnTo>
                <a:lnTo>
                  <a:pt x="12070" y="5308"/>
                </a:lnTo>
                <a:close/>
                <a:moveTo>
                  <a:pt x="12042" y="5304"/>
                </a:moveTo>
                <a:lnTo>
                  <a:pt x="12042" y="5304"/>
                </a:lnTo>
                <a:lnTo>
                  <a:pt x="12044" y="5302"/>
                </a:lnTo>
                <a:lnTo>
                  <a:pt x="12044" y="5300"/>
                </a:lnTo>
                <a:lnTo>
                  <a:pt x="12040" y="5294"/>
                </a:lnTo>
                <a:lnTo>
                  <a:pt x="12036" y="5290"/>
                </a:lnTo>
                <a:lnTo>
                  <a:pt x="12034" y="5292"/>
                </a:lnTo>
                <a:lnTo>
                  <a:pt x="12032" y="5292"/>
                </a:lnTo>
                <a:lnTo>
                  <a:pt x="12030" y="5296"/>
                </a:lnTo>
                <a:lnTo>
                  <a:pt x="12030" y="5298"/>
                </a:lnTo>
                <a:lnTo>
                  <a:pt x="12032" y="5304"/>
                </a:lnTo>
                <a:lnTo>
                  <a:pt x="12038" y="5306"/>
                </a:lnTo>
                <a:lnTo>
                  <a:pt x="12042" y="5304"/>
                </a:lnTo>
                <a:close/>
                <a:moveTo>
                  <a:pt x="11990" y="5256"/>
                </a:moveTo>
                <a:lnTo>
                  <a:pt x="11990" y="5256"/>
                </a:lnTo>
                <a:lnTo>
                  <a:pt x="11988" y="5256"/>
                </a:lnTo>
                <a:lnTo>
                  <a:pt x="11986" y="5256"/>
                </a:lnTo>
                <a:lnTo>
                  <a:pt x="11984" y="5260"/>
                </a:lnTo>
                <a:lnTo>
                  <a:pt x="11984" y="5266"/>
                </a:lnTo>
                <a:lnTo>
                  <a:pt x="11986" y="5270"/>
                </a:lnTo>
                <a:lnTo>
                  <a:pt x="11988" y="5272"/>
                </a:lnTo>
                <a:lnTo>
                  <a:pt x="11990" y="5272"/>
                </a:lnTo>
                <a:lnTo>
                  <a:pt x="11994" y="5268"/>
                </a:lnTo>
                <a:lnTo>
                  <a:pt x="11994" y="5262"/>
                </a:lnTo>
                <a:lnTo>
                  <a:pt x="11994" y="5260"/>
                </a:lnTo>
                <a:lnTo>
                  <a:pt x="11990" y="5256"/>
                </a:lnTo>
                <a:close/>
                <a:moveTo>
                  <a:pt x="12272" y="5478"/>
                </a:moveTo>
                <a:lnTo>
                  <a:pt x="12272" y="5478"/>
                </a:lnTo>
                <a:lnTo>
                  <a:pt x="12264" y="5474"/>
                </a:lnTo>
                <a:lnTo>
                  <a:pt x="12258" y="5474"/>
                </a:lnTo>
                <a:lnTo>
                  <a:pt x="12256" y="5476"/>
                </a:lnTo>
                <a:lnTo>
                  <a:pt x="12258" y="5478"/>
                </a:lnTo>
                <a:lnTo>
                  <a:pt x="12260" y="5480"/>
                </a:lnTo>
                <a:lnTo>
                  <a:pt x="12260" y="5482"/>
                </a:lnTo>
                <a:lnTo>
                  <a:pt x="12262" y="5486"/>
                </a:lnTo>
                <a:lnTo>
                  <a:pt x="12266" y="5486"/>
                </a:lnTo>
                <a:lnTo>
                  <a:pt x="12270" y="5488"/>
                </a:lnTo>
                <a:lnTo>
                  <a:pt x="12274" y="5486"/>
                </a:lnTo>
                <a:lnTo>
                  <a:pt x="12276" y="5482"/>
                </a:lnTo>
                <a:lnTo>
                  <a:pt x="12272" y="5478"/>
                </a:lnTo>
                <a:close/>
                <a:moveTo>
                  <a:pt x="12280" y="5594"/>
                </a:moveTo>
                <a:lnTo>
                  <a:pt x="12280" y="5594"/>
                </a:lnTo>
                <a:lnTo>
                  <a:pt x="12286" y="5598"/>
                </a:lnTo>
                <a:lnTo>
                  <a:pt x="12296" y="5602"/>
                </a:lnTo>
                <a:lnTo>
                  <a:pt x="12302" y="5604"/>
                </a:lnTo>
                <a:lnTo>
                  <a:pt x="12304" y="5604"/>
                </a:lnTo>
                <a:lnTo>
                  <a:pt x="12304" y="5602"/>
                </a:lnTo>
                <a:lnTo>
                  <a:pt x="12298" y="5596"/>
                </a:lnTo>
                <a:lnTo>
                  <a:pt x="12288" y="5592"/>
                </a:lnTo>
                <a:lnTo>
                  <a:pt x="12280" y="5590"/>
                </a:lnTo>
                <a:lnTo>
                  <a:pt x="12280" y="5594"/>
                </a:lnTo>
                <a:close/>
                <a:moveTo>
                  <a:pt x="12164" y="5488"/>
                </a:moveTo>
                <a:lnTo>
                  <a:pt x="12164" y="5488"/>
                </a:lnTo>
                <a:lnTo>
                  <a:pt x="12160" y="5486"/>
                </a:lnTo>
                <a:lnTo>
                  <a:pt x="12158" y="5486"/>
                </a:lnTo>
                <a:lnTo>
                  <a:pt x="12156" y="5492"/>
                </a:lnTo>
                <a:lnTo>
                  <a:pt x="12160" y="5498"/>
                </a:lnTo>
                <a:lnTo>
                  <a:pt x="12164" y="5502"/>
                </a:lnTo>
                <a:lnTo>
                  <a:pt x="12166" y="5502"/>
                </a:lnTo>
                <a:lnTo>
                  <a:pt x="12168" y="5500"/>
                </a:lnTo>
                <a:lnTo>
                  <a:pt x="12168" y="5494"/>
                </a:lnTo>
                <a:lnTo>
                  <a:pt x="12164" y="5488"/>
                </a:lnTo>
                <a:close/>
                <a:moveTo>
                  <a:pt x="12190" y="5504"/>
                </a:moveTo>
                <a:lnTo>
                  <a:pt x="12190" y="5504"/>
                </a:lnTo>
                <a:lnTo>
                  <a:pt x="12188" y="5498"/>
                </a:lnTo>
                <a:lnTo>
                  <a:pt x="12182" y="5494"/>
                </a:lnTo>
                <a:lnTo>
                  <a:pt x="12178" y="5494"/>
                </a:lnTo>
                <a:lnTo>
                  <a:pt x="12176" y="5494"/>
                </a:lnTo>
                <a:lnTo>
                  <a:pt x="12174" y="5496"/>
                </a:lnTo>
                <a:lnTo>
                  <a:pt x="12172" y="5500"/>
                </a:lnTo>
                <a:lnTo>
                  <a:pt x="12170" y="5506"/>
                </a:lnTo>
                <a:lnTo>
                  <a:pt x="12170" y="5508"/>
                </a:lnTo>
                <a:lnTo>
                  <a:pt x="12174" y="5510"/>
                </a:lnTo>
                <a:lnTo>
                  <a:pt x="12186" y="5510"/>
                </a:lnTo>
                <a:lnTo>
                  <a:pt x="12188" y="5510"/>
                </a:lnTo>
                <a:lnTo>
                  <a:pt x="12190" y="5504"/>
                </a:lnTo>
                <a:close/>
                <a:moveTo>
                  <a:pt x="12204" y="5532"/>
                </a:moveTo>
                <a:lnTo>
                  <a:pt x="12204" y="5532"/>
                </a:lnTo>
                <a:lnTo>
                  <a:pt x="12206" y="5526"/>
                </a:lnTo>
                <a:lnTo>
                  <a:pt x="12204" y="5522"/>
                </a:lnTo>
                <a:lnTo>
                  <a:pt x="12202" y="5520"/>
                </a:lnTo>
                <a:lnTo>
                  <a:pt x="12200" y="5522"/>
                </a:lnTo>
                <a:lnTo>
                  <a:pt x="12198" y="5524"/>
                </a:lnTo>
                <a:lnTo>
                  <a:pt x="12196" y="5524"/>
                </a:lnTo>
                <a:lnTo>
                  <a:pt x="12192" y="5520"/>
                </a:lnTo>
                <a:lnTo>
                  <a:pt x="12188" y="5516"/>
                </a:lnTo>
                <a:lnTo>
                  <a:pt x="12186" y="5518"/>
                </a:lnTo>
                <a:lnTo>
                  <a:pt x="12188" y="5526"/>
                </a:lnTo>
                <a:lnTo>
                  <a:pt x="12194" y="5532"/>
                </a:lnTo>
                <a:lnTo>
                  <a:pt x="12198" y="5536"/>
                </a:lnTo>
                <a:lnTo>
                  <a:pt x="12202" y="5534"/>
                </a:lnTo>
                <a:lnTo>
                  <a:pt x="12204" y="5532"/>
                </a:lnTo>
                <a:close/>
                <a:moveTo>
                  <a:pt x="12424" y="5380"/>
                </a:moveTo>
                <a:lnTo>
                  <a:pt x="12424" y="5380"/>
                </a:lnTo>
                <a:lnTo>
                  <a:pt x="12430" y="5386"/>
                </a:lnTo>
                <a:lnTo>
                  <a:pt x="12436" y="5394"/>
                </a:lnTo>
                <a:lnTo>
                  <a:pt x="12446" y="5398"/>
                </a:lnTo>
                <a:lnTo>
                  <a:pt x="12450" y="5400"/>
                </a:lnTo>
                <a:lnTo>
                  <a:pt x="12454" y="5400"/>
                </a:lnTo>
                <a:lnTo>
                  <a:pt x="12458" y="5398"/>
                </a:lnTo>
                <a:lnTo>
                  <a:pt x="12454" y="5394"/>
                </a:lnTo>
                <a:lnTo>
                  <a:pt x="12446" y="5390"/>
                </a:lnTo>
                <a:lnTo>
                  <a:pt x="12444" y="5388"/>
                </a:lnTo>
                <a:lnTo>
                  <a:pt x="12442" y="5384"/>
                </a:lnTo>
                <a:lnTo>
                  <a:pt x="12438" y="5376"/>
                </a:lnTo>
                <a:lnTo>
                  <a:pt x="12434" y="5372"/>
                </a:lnTo>
                <a:lnTo>
                  <a:pt x="12416" y="5360"/>
                </a:lnTo>
                <a:lnTo>
                  <a:pt x="12412" y="5358"/>
                </a:lnTo>
                <a:lnTo>
                  <a:pt x="12410" y="5358"/>
                </a:lnTo>
                <a:lnTo>
                  <a:pt x="12412" y="5366"/>
                </a:lnTo>
                <a:lnTo>
                  <a:pt x="12414" y="5370"/>
                </a:lnTo>
                <a:lnTo>
                  <a:pt x="12418" y="5372"/>
                </a:lnTo>
                <a:lnTo>
                  <a:pt x="12422" y="5376"/>
                </a:lnTo>
                <a:lnTo>
                  <a:pt x="12424" y="5380"/>
                </a:lnTo>
                <a:close/>
                <a:moveTo>
                  <a:pt x="12528" y="5426"/>
                </a:moveTo>
                <a:lnTo>
                  <a:pt x="12528" y="5426"/>
                </a:lnTo>
                <a:lnTo>
                  <a:pt x="12520" y="5420"/>
                </a:lnTo>
                <a:lnTo>
                  <a:pt x="12516" y="5416"/>
                </a:lnTo>
                <a:lnTo>
                  <a:pt x="12512" y="5412"/>
                </a:lnTo>
                <a:lnTo>
                  <a:pt x="12502" y="5408"/>
                </a:lnTo>
                <a:lnTo>
                  <a:pt x="12498" y="5406"/>
                </a:lnTo>
                <a:lnTo>
                  <a:pt x="12496" y="5406"/>
                </a:lnTo>
                <a:lnTo>
                  <a:pt x="12498" y="5416"/>
                </a:lnTo>
                <a:lnTo>
                  <a:pt x="12500" y="5422"/>
                </a:lnTo>
                <a:lnTo>
                  <a:pt x="12504" y="5426"/>
                </a:lnTo>
                <a:lnTo>
                  <a:pt x="12518" y="5434"/>
                </a:lnTo>
                <a:lnTo>
                  <a:pt x="12534" y="5444"/>
                </a:lnTo>
                <a:lnTo>
                  <a:pt x="12548" y="5452"/>
                </a:lnTo>
                <a:lnTo>
                  <a:pt x="12552" y="5456"/>
                </a:lnTo>
                <a:lnTo>
                  <a:pt x="12552" y="5454"/>
                </a:lnTo>
                <a:lnTo>
                  <a:pt x="12550" y="5446"/>
                </a:lnTo>
                <a:lnTo>
                  <a:pt x="12540" y="5434"/>
                </a:lnTo>
                <a:lnTo>
                  <a:pt x="12534" y="5430"/>
                </a:lnTo>
                <a:lnTo>
                  <a:pt x="12528" y="5426"/>
                </a:lnTo>
                <a:close/>
                <a:moveTo>
                  <a:pt x="12608" y="5498"/>
                </a:moveTo>
                <a:lnTo>
                  <a:pt x="12608" y="5498"/>
                </a:lnTo>
                <a:lnTo>
                  <a:pt x="12608" y="5492"/>
                </a:lnTo>
                <a:lnTo>
                  <a:pt x="12608" y="5488"/>
                </a:lnTo>
                <a:lnTo>
                  <a:pt x="12606" y="5482"/>
                </a:lnTo>
                <a:lnTo>
                  <a:pt x="12602" y="5476"/>
                </a:lnTo>
                <a:lnTo>
                  <a:pt x="12598" y="5472"/>
                </a:lnTo>
                <a:lnTo>
                  <a:pt x="12596" y="5468"/>
                </a:lnTo>
                <a:lnTo>
                  <a:pt x="12594" y="5458"/>
                </a:lnTo>
                <a:lnTo>
                  <a:pt x="12590" y="5450"/>
                </a:lnTo>
                <a:lnTo>
                  <a:pt x="12586" y="5446"/>
                </a:lnTo>
                <a:lnTo>
                  <a:pt x="12582" y="5444"/>
                </a:lnTo>
                <a:lnTo>
                  <a:pt x="12578" y="5444"/>
                </a:lnTo>
                <a:lnTo>
                  <a:pt x="12576" y="5444"/>
                </a:lnTo>
                <a:lnTo>
                  <a:pt x="12578" y="5450"/>
                </a:lnTo>
                <a:lnTo>
                  <a:pt x="12582" y="5462"/>
                </a:lnTo>
                <a:lnTo>
                  <a:pt x="12586" y="5480"/>
                </a:lnTo>
                <a:lnTo>
                  <a:pt x="12588" y="5484"/>
                </a:lnTo>
                <a:lnTo>
                  <a:pt x="12592" y="5488"/>
                </a:lnTo>
                <a:lnTo>
                  <a:pt x="12596" y="5492"/>
                </a:lnTo>
                <a:lnTo>
                  <a:pt x="12600" y="5498"/>
                </a:lnTo>
                <a:lnTo>
                  <a:pt x="12606" y="5504"/>
                </a:lnTo>
                <a:lnTo>
                  <a:pt x="12610" y="5508"/>
                </a:lnTo>
                <a:lnTo>
                  <a:pt x="12612" y="5508"/>
                </a:lnTo>
                <a:lnTo>
                  <a:pt x="12612" y="5506"/>
                </a:lnTo>
                <a:lnTo>
                  <a:pt x="12608" y="5498"/>
                </a:lnTo>
                <a:close/>
                <a:moveTo>
                  <a:pt x="12552" y="5494"/>
                </a:moveTo>
                <a:lnTo>
                  <a:pt x="12552" y="5494"/>
                </a:lnTo>
                <a:lnTo>
                  <a:pt x="12548" y="5490"/>
                </a:lnTo>
                <a:lnTo>
                  <a:pt x="12544" y="5490"/>
                </a:lnTo>
                <a:lnTo>
                  <a:pt x="12540" y="5492"/>
                </a:lnTo>
                <a:lnTo>
                  <a:pt x="12540" y="5502"/>
                </a:lnTo>
                <a:lnTo>
                  <a:pt x="12542" y="5508"/>
                </a:lnTo>
                <a:lnTo>
                  <a:pt x="12546" y="5512"/>
                </a:lnTo>
                <a:lnTo>
                  <a:pt x="12554" y="5516"/>
                </a:lnTo>
                <a:lnTo>
                  <a:pt x="12562" y="5516"/>
                </a:lnTo>
                <a:lnTo>
                  <a:pt x="12570" y="5516"/>
                </a:lnTo>
                <a:lnTo>
                  <a:pt x="12572" y="5518"/>
                </a:lnTo>
                <a:lnTo>
                  <a:pt x="12574" y="5520"/>
                </a:lnTo>
                <a:lnTo>
                  <a:pt x="12582" y="5522"/>
                </a:lnTo>
                <a:lnTo>
                  <a:pt x="12586" y="5522"/>
                </a:lnTo>
                <a:lnTo>
                  <a:pt x="12590" y="5520"/>
                </a:lnTo>
                <a:lnTo>
                  <a:pt x="12590" y="5518"/>
                </a:lnTo>
                <a:lnTo>
                  <a:pt x="12590" y="5516"/>
                </a:lnTo>
                <a:lnTo>
                  <a:pt x="12584" y="5508"/>
                </a:lnTo>
                <a:lnTo>
                  <a:pt x="12576" y="5500"/>
                </a:lnTo>
                <a:lnTo>
                  <a:pt x="12574" y="5496"/>
                </a:lnTo>
                <a:lnTo>
                  <a:pt x="12570" y="5496"/>
                </a:lnTo>
                <a:lnTo>
                  <a:pt x="12562" y="5496"/>
                </a:lnTo>
                <a:lnTo>
                  <a:pt x="12556" y="5496"/>
                </a:lnTo>
                <a:lnTo>
                  <a:pt x="12554" y="5496"/>
                </a:lnTo>
                <a:lnTo>
                  <a:pt x="12552" y="5494"/>
                </a:lnTo>
                <a:close/>
                <a:moveTo>
                  <a:pt x="12636" y="5548"/>
                </a:moveTo>
                <a:lnTo>
                  <a:pt x="12636" y="5548"/>
                </a:lnTo>
                <a:lnTo>
                  <a:pt x="12628" y="5546"/>
                </a:lnTo>
                <a:lnTo>
                  <a:pt x="12620" y="5540"/>
                </a:lnTo>
                <a:lnTo>
                  <a:pt x="12612" y="5538"/>
                </a:lnTo>
                <a:lnTo>
                  <a:pt x="12608" y="5538"/>
                </a:lnTo>
                <a:lnTo>
                  <a:pt x="12606" y="5538"/>
                </a:lnTo>
                <a:lnTo>
                  <a:pt x="12604" y="5540"/>
                </a:lnTo>
                <a:lnTo>
                  <a:pt x="12606" y="5542"/>
                </a:lnTo>
                <a:lnTo>
                  <a:pt x="12608" y="5544"/>
                </a:lnTo>
                <a:lnTo>
                  <a:pt x="12612" y="5546"/>
                </a:lnTo>
                <a:lnTo>
                  <a:pt x="12614" y="5548"/>
                </a:lnTo>
                <a:lnTo>
                  <a:pt x="12614" y="5552"/>
                </a:lnTo>
                <a:lnTo>
                  <a:pt x="12616" y="5554"/>
                </a:lnTo>
                <a:lnTo>
                  <a:pt x="12618" y="5558"/>
                </a:lnTo>
                <a:lnTo>
                  <a:pt x="12628" y="5564"/>
                </a:lnTo>
                <a:lnTo>
                  <a:pt x="12638" y="5566"/>
                </a:lnTo>
                <a:lnTo>
                  <a:pt x="12646" y="5568"/>
                </a:lnTo>
                <a:lnTo>
                  <a:pt x="12648" y="5568"/>
                </a:lnTo>
                <a:lnTo>
                  <a:pt x="12648" y="5564"/>
                </a:lnTo>
                <a:lnTo>
                  <a:pt x="12646" y="5558"/>
                </a:lnTo>
                <a:lnTo>
                  <a:pt x="12642" y="5552"/>
                </a:lnTo>
                <a:lnTo>
                  <a:pt x="12640" y="5548"/>
                </a:lnTo>
                <a:lnTo>
                  <a:pt x="12636" y="5548"/>
                </a:lnTo>
                <a:close/>
                <a:moveTo>
                  <a:pt x="12554" y="5600"/>
                </a:moveTo>
                <a:lnTo>
                  <a:pt x="12554" y="5600"/>
                </a:lnTo>
                <a:lnTo>
                  <a:pt x="12558" y="5604"/>
                </a:lnTo>
                <a:lnTo>
                  <a:pt x="12564" y="5610"/>
                </a:lnTo>
                <a:lnTo>
                  <a:pt x="12574" y="5614"/>
                </a:lnTo>
                <a:lnTo>
                  <a:pt x="12576" y="5616"/>
                </a:lnTo>
                <a:lnTo>
                  <a:pt x="12580" y="5614"/>
                </a:lnTo>
                <a:lnTo>
                  <a:pt x="12580" y="5612"/>
                </a:lnTo>
                <a:lnTo>
                  <a:pt x="12578" y="5610"/>
                </a:lnTo>
                <a:lnTo>
                  <a:pt x="12570" y="5602"/>
                </a:lnTo>
                <a:lnTo>
                  <a:pt x="12560" y="5598"/>
                </a:lnTo>
                <a:lnTo>
                  <a:pt x="12556" y="5598"/>
                </a:lnTo>
                <a:lnTo>
                  <a:pt x="12554" y="5600"/>
                </a:lnTo>
                <a:close/>
                <a:moveTo>
                  <a:pt x="12456" y="5426"/>
                </a:moveTo>
                <a:lnTo>
                  <a:pt x="12456" y="5426"/>
                </a:lnTo>
                <a:lnTo>
                  <a:pt x="12454" y="5426"/>
                </a:lnTo>
                <a:lnTo>
                  <a:pt x="12450" y="5428"/>
                </a:lnTo>
                <a:lnTo>
                  <a:pt x="12446" y="5434"/>
                </a:lnTo>
                <a:lnTo>
                  <a:pt x="12446" y="5442"/>
                </a:lnTo>
                <a:lnTo>
                  <a:pt x="12448" y="5444"/>
                </a:lnTo>
                <a:lnTo>
                  <a:pt x="12450" y="5444"/>
                </a:lnTo>
                <a:lnTo>
                  <a:pt x="12456" y="5442"/>
                </a:lnTo>
                <a:lnTo>
                  <a:pt x="12458" y="5444"/>
                </a:lnTo>
                <a:lnTo>
                  <a:pt x="12460" y="5448"/>
                </a:lnTo>
                <a:lnTo>
                  <a:pt x="12464" y="5454"/>
                </a:lnTo>
                <a:lnTo>
                  <a:pt x="12468" y="5454"/>
                </a:lnTo>
                <a:lnTo>
                  <a:pt x="12470" y="5452"/>
                </a:lnTo>
                <a:lnTo>
                  <a:pt x="12468" y="5446"/>
                </a:lnTo>
                <a:lnTo>
                  <a:pt x="12464" y="5440"/>
                </a:lnTo>
                <a:lnTo>
                  <a:pt x="12460" y="5436"/>
                </a:lnTo>
                <a:lnTo>
                  <a:pt x="12460" y="5432"/>
                </a:lnTo>
                <a:lnTo>
                  <a:pt x="12460" y="5428"/>
                </a:lnTo>
                <a:lnTo>
                  <a:pt x="12456" y="5426"/>
                </a:lnTo>
                <a:close/>
                <a:moveTo>
                  <a:pt x="12432" y="5420"/>
                </a:moveTo>
                <a:lnTo>
                  <a:pt x="12432" y="5420"/>
                </a:lnTo>
                <a:lnTo>
                  <a:pt x="12432" y="5426"/>
                </a:lnTo>
                <a:lnTo>
                  <a:pt x="12436" y="5432"/>
                </a:lnTo>
                <a:lnTo>
                  <a:pt x="12438" y="5434"/>
                </a:lnTo>
                <a:lnTo>
                  <a:pt x="12440" y="5434"/>
                </a:lnTo>
                <a:lnTo>
                  <a:pt x="12442" y="5432"/>
                </a:lnTo>
                <a:lnTo>
                  <a:pt x="12444" y="5428"/>
                </a:lnTo>
                <a:lnTo>
                  <a:pt x="12444" y="5426"/>
                </a:lnTo>
                <a:lnTo>
                  <a:pt x="12440" y="5420"/>
                </a:lnTo>
                <a:lnTo>
                  <a:pt x="12436" y="5418"/>
                </a:lnTo>
                <a:lnTo>
                  <a:pt x="12434" y="5418"/>
                </a:lnTo>
                <a:lnTo>
                  <a:pt x="12432" y="5420"/>
                </a:lnTo>
                <a:close/>
                <a:moveTo>
                  <a:pt x="12414" y="5408"/>
                </a:moveTo>
                <a:lnTo>
                  <a:pt x="12414" y="5408"/>
                </a:lnTo>
                <a:lnTo>
                  <a:pt x="12416" y="5412"/>
                </a:lnTo>
                <a:lnTo>
                  <a:pt x="12418" y="5418"/>
                </a:lnTo>
                <a:lnTo>
                  <a:pt x="12422" y="5420"/>
                </a:lnTo>
                <a:lnTo>
                  <a:pt x="12424" y="5420"/>
                </a:lnTo>
                <a:lnTo>
                  <a:pt x="12428" y="5418"/>
                </a:lnTo>
                <a:lnTo>
                  <a:pt x="12428" y="5416"/>
                </a:lnTo>
                <a:lnTo>
                  <a:pt x="12428" y="5414"/>
                </a:lnTo>
                <a:lnTo>
                  <a:pt x="12424" y="5408"/>
                </a:lnTo>
                <a:lnTo>
                  <a:pt x="12418" y="5406"/>
                </a:lnTo>
                <a:lnTo>
                  <a:pt x="12416" y="5406"/>
                </a:lnTo>
                <a:lnTo>
                  <a:pt x="12414" y="5408"/>
                </a:lnTo>
                <a:close/>
                <a:moveTo>
                  <a:pt x="12472" y="5456"/>
                </a:moveTo>
                <a:lnTo>
                  <a:pt x="12472" y="5456"/>
                </a:lnTo>
                <a:lnTo>
                  <a:pt x="12470" y="5460"/>
                </a:lnTo>
                <a:lnTo>
                  <a:pt x="12472" y="5464"/>
                </a:lnTo>
                <a:lnTo>
                  <a:pt x="12474" y="5464"/>
                </a:lnTo>
                <a:lnTo>
                  <a:pt x="12480" y="5464"/>
                </a:lnTo>
                <a:lnTo>
                  <a:pt x="12482" y="5462"/>
                </a:lnTo>
                <a:lnTo>
                  <a:pt x="12482" y="5460"/>
                </a:lnTo>
                <a:lnTo>
                  <a:pt x="12480" y="5456"/>
                </a:lnTo>
                <a:lnTo>
                  <a:pt x="12476" y="5454"/>
                </a:lnTo>
                <a:lnTo>
                  <a:pt x="12474" y="5454"/>
                </a:lnTo>
                <a:lnTo>
                  <a:pt x="12472" y="5456"/>
                </a:lnTo>
                <a:close/>
                <a:moveTo>
                  <a:pt x="12382" y="5382"/>
                </a:moveTo>
                <a:lnTo>
                  <a:pt x="12382" y="5382"/>
                </a:lnTo>
                <a:lnTo>
                  <a:pt x="12382" y="5384"/>
                </a:lnTo>
                <a:lnTo>
                  <a:pt x="12386" y="5386"/>
                </a:lnTo>
                <a:lnTo>
                  <a:pt x="12388" y="5386"/>
                </a:lnTo>
                <a:lnTo>
                  <a:pt x="12390" y="5384"/>
                </a:lnTo>
                <a:lnTo>
                  <a:pt x="12390" y="5380"/>
                </a:lnTo>
                <a:lnTo>
                  <a:pt x="12386" y="5378"/>
                </a:lnTo>
                <a:lnTo>
                  <a:pt x="12384" y="5378"/>
                </a:lnTo>
                <a:lnTo>
                  <a:pt x="12382" y="5382"/>
                </a:lnTo>
                <a:close/>
                <a:moveTo>
                  <a:pt x="12828" y="5768"/>
                </a:moveTo>
                <a:lnTo>
                  <a:pt x="12828" y="5768"/>
                </a:lnTo>
                <a:lnTo>
                  <a:pt x="12826" y="5762"/>
                </a:lnTo>
                <a:lnTo>
                  <a:pt x="12824" y="5758"/>
                </a:lnTo>
                <a:lnTo>
                  <a:pt x="12822" y="5756"/>
                </a:lnTo>
                <a:lnTo>
                  <a:pt x="12820" y="5754"/>
                </a:lnTo>
                <a:lnTo>
                  <a:pt x="12818" y="5756"/>
                </a:lnTo>
                <a:lnTo>
                  <a:pt x="12816" y="5758"/>
                </a:lnTo>
                <a:lnTo>
                  <a:pt x="12816" y="5762"/>
                </a:lnTo>
                <a:lnTo>
                  <a:pt x="12818" y="5766"/>
                </a:lnTo>
                <a:lnTo>
                  <a:pt x="12822" y="5776"/>
                </a:lnTo>
                <a:lnTo>
                  <a:pt x="12822" y="5780"/>
                </a:lnTo>
                <a:lnTo>
                  <a:pt x="12822" y="5786"/>
                </a:lnTo>
                <a:lnTo>
                  <a:pt x="12822" y="5792"/>
                </a:lnTo>
                <a:lnTo>
                  <a:pt x="12826" y="5800"/>
                </a:lnTo>
                <a:lnTo>
                  <a:pt x="12828" y="5804"/>
                </a:lnTo>
                <a:lnTo>
                  <a:pt x="12830" y="5806"/>
                </a:lnTo>
                <a:lnTo>
                  <a:pt x="12838" y="5804"/>
                </a:lnTo>
                <a:lnTo>
                  <a:pt x="12842" y="5802"/>
                </a:lnTo>
                <a:lnTo>
                  <a:pt x="12844" y="5800"/>
                </a:lnTo>
                <a:lnTo>
                  <a:pt x="12846" y="5798"/>
                </a:lnTo>
                <a:lnTo>
                  <a:pt x="12846" y="5794"/>
                </a:lnTo>
                <a:lnTo>
                  <a:pt x="12844" y="5786"/>
                </a:lnTo>
                <a:lnTo>
                  <a:pt x="12840" y="5776"/>
                </a:lnTo>
                <a:lnTo>
                  <a:pt x="12838" y="5772"/>
                </a:lnTo>
                <a:lnTo>
                  <a:pt x="12836" y="5770"/>
                </a:lnTo>
                <a:lnTo>
                  <a:pt x="12834" y="5774"/>
                </a:lnTo>
                <a:lnTo>
                  <a:pt x="12832" y="5776"/>
                </a:lnTo>
                <a:lnTo>
                  <a:pt x="12828" y="5768"/>
                </a:lnTo>
                <a:close/>
                <a:moveTo>
                  <a:pt x="12844" y="5822"/>
                </a:moveTo>
                <a:lnTo>
                  <a:pt x="12844" y="5822"/>
                </a:lnTo>
                <a:lnTo>
                  <a:pt x="12844" y="5828"/>
                </a:lnTo>
                <a:lnTo>
                  <a:pt x="12850" y="5832"/>
                </a:lnTo>
                <a:lnTo>
                  <a:pt x="12852" y="5834"/>
                </a:lnTo>
                <a:lnTo>
                  <a:pt x="12854" y="5836"/>
                </a:lnTo>
                <a:lnTo>
                  <a:pt x="12856" y="5842"/>
                </a:lnTo>
                <a:lnTo>
                  <a:pt x="12858" y="5848"/>
                </a:lnTo>
                <a:lnTo>
                  <a:pt x="12862" y="5848"/>
                </a:lnTo>
                <a:lnTo>
                  <a:pt x="12866" y="5848"/>
                </a:lnTo>
                <a:lnTo>
                  <a:pt x="12870" y="5844"/>
                </a:lnTo>
                <a:lnTo>
                  <a:pt x="12868" y="5840"/>
                </a:lnTo>
                <a:lnTo>
                  <a:pt x="12866" y="5834"/>
                </a:lnTo>
                <a:lnTo>
                  <a:pt x="12862" y="5828"/>
                </a:lnTo>
                <a:lnTo>
                  <a:pt x="12856" y="5822"/>
                </a:lnTo>
                <a:lnTo>
                  <a:pt x="12850" y="5820"/>
                </a:lnTo>
                <a:lnTo>
                  <a:pt x="12846" y="5820"/>
                </a:lnTo>
                <a:lnTo>
                  <a:pt x="12844" y="5822"/>
                </a:lnTo>
                <a:close/>
                <a:moveTo>
                  <a:pt x="12888" y="5902"/>
                </a:moveTo>
                <a:lnTo>
                  <a:pt x="12888" y="5902"/>
                </a:lnTo>
                <a:lnTo>
                  <a:pt x="12886" y="5906"/>
                </a:lnTo>
                <a:lnTo>
                  <a:pt x="12888" y="5910"/>
                </a:lnTo>
                <a:lnTo>
                  <a:pt x="12892" y="5912"/>
                </a:lnTo>
                <a:lnTo>
                  <a:pt x="12898" y="5912"/>
                </a:lnTo>
                <a:lnTo>
                  <a:pt x="12900" y="5912"/>
                </a:lnTo>
                <a:lnTo>
                  <a:pt x="12902" y="5910"/>
                </a:lnTo>
                <a:lnTo>
                  <a:pt x="12898" y="5904"/>
                </a:lnTo>
                <a:lnTo>
                  <a:pt x="12892" y="5900"/>
                </a:lnTo>
                <a:lnTo>
                  <a:pt x="12890" y="5898"/>
                </a:lnTo>
                <a:lnTo>
                  <a:pt x="12888" y="5902"/>
                </a:lnTo>
                <a:close/>
                <a:moveTo>
                  <a:pt x="12890" y="5864"/>
                </a:moveTo>
                <a:lnTo>
                  <a:pt x="12890" y="5864"/>
                </a:lnTo>
                <a:lnTo>
                  <a:pt x="12892" y="5862"/>
                </a:lnTo>
                <a:lnTo>
                  <a:pt x="12888" y="5854"/>
                </a:lnTo>
                <a:lnTo>
                  <a:pt x="12886" y="5852"/>
                </a:lnTo>
                <a:lnTo>
                  <a:pt x="12884" y="5852"/>
                </a:lnTo>
                <a:lnTo>
                  <a:pt x="12882" y="5856"/>
                </a:lnTo>
                <a:lnTo>
                  <a:pt x="12884" y="5860"/>
                </a:lnTo>
                <a:lnTo>
                  <a:pt x="12886" y="5862"/>
                </a:lnTo>
                <a:lnTo>
                  <a:pt x="12890" y="5864"/>
                </a:lnTo>
                <a:close/>
                <a:moveTo>
                  <a:pt x="12876" y="5836"/>
                </a:moveTo>
                <a:lnTo>
                  <a:pt x="12876" y="5836"/>
                </a:lnTo>
                <a:lnTo>
                  <a:pt x="12880" y="5840"/>
                </a:lnTo>
                <a:lnTo>
                  <a:pt x="12884" y="5840"/>
                </a:lnTo>
                <a:lnTo>
                  <a:pt x="12888" y="5838"/>
                </a:lnTo>
                <a:lnTo>
                  <a:pt x="12888" y="5832"/>
                </a:lnTo>
                <a:lnTo>
                  <a:pt x="12886" y="5830"/>
                </a:lnTo>
                <a:lnTo>
                  <a:pt x="12884" y="5828"/>
                </a:lnTo>
                <a:lnTo>
                  <a:pt x="12878" y="5828"/>
                </a:lnTo>
                <a:lnTo>
                  <a:pt x="12876" y="5832"/>
                </a:lnTo>
                <a:lnTo>
                  <a:pt x="12876" y="5834"/>
                </a:lnTo>
                <a:lnTo>
                  <a:pt x="12876" y="5836"/>
                </a:lnTo>
                <a:close/>
                <a:moveTo>
                  <a:pt x="12866" y="5796"/>
                </a:moveTo>
                <a:lnTo>
                  <a:pt x="12866" y="5796"/>
                </a:lnTo>
                <a:lnTo>
                  <a:pt x="12874" y="5792"/>
                </a:lnTo>
                <a:lnTo>
                  <a:pt x="12876" y="5790"/>
                </a:lnTo>
                <a:lnTo>
                  <a:pt x="12878" y="5788"/>
                </a:lnTo>
                <a:lnTo>
                  <a:pt x="12878" y="5786"/>
                </a:lnTo>
                <a:lnTo>
                  <a:pt x="12872" y="5786"/>
                </a:lnTo>
                <a:lnTo>
                  <a:pt x="12868" y="5788"/>
                </a:lnTo>
                <a:lnTo>
                  <a:pt x="12864" y="5792"/>
                </a:lnTo>
                <a:lnTo>
                  <a:pt x="12864" y="5794"/>
                </a:lnTo>
                <a:lnTo>
                  <a:pt x="12866" y="5796"/>
                </a:lnTo>
                <a:close/>
                <a:moveTo>
                  <a:pt x="12918" y="5954"/>
                </a:moveTo>
                <a:lnTo>
                  <a:pt x="12918" y="5954"/>
                </a:lnTo>
                <a:lnTo>
                  <a:pt x="12918" y="5956"/>
                </a:lnTo>
                <a:lnTo>
                  <a:pt x="12918" y="5960"/>
                </a:lnTo>
                <a:lnTo>
                  <a:pt x="12920" y="5966"/>
                </a:lnTo>
                <a:lnTo>
                  <a:pt x="12926" y="5970"/>
                </a:lnTo>
                <a:lnTo>
                  <a:pt x="12928" y="5970"/>
                </a:lnTo>
                <a:lnTo>
                  <a:pt x="12930" y="5970"/>
                </a:lnTo>
                <a:lnTo>
                  <a:pt x="12932" y="5968"/>
                </a:lnTo>
                <a:lnTo>
                  <a:pt x="12932" y="5964"/>
                </a:lnTo>
                <a:lnTo>
                  <a:pt x="12930" y="5956"/>
                </a:lnTo>
                <a:lnTo>
                  <a:pt x="12924" y="5952"/>
                </a:lnTo>
                <a:lnTo>
                  <a:pt x="12922" y="5952"/>
                </a:lnTo>
                <a:lnTo>
                  <a:pt x="12918" y="5954"/>
                </a:lnTo>
                <a:close/>
                <a:moveTo>
                  <a:pt x="12928" y="5988"/>
                </a:moveTo>
                <a:lnTo>
                  <a:pt x="12928" y="5988"/>
                </a:lnTo>
                <a:lnTo>
                  <a:pt x="12926" y="5990"/>
                </a:lnTo>
                <a:lnTo>
                  <a:pt x="12926" y="5992"/>
                </a:lnTo>
                <a:lnTo>
                  <a:pt x="12928" y="5998"/>
                </a:lnTo>
                <a:lnTo>
                  <a:pt x="12932" y="6004"/>
                </a:lnTo>
                <a:lnTo>
                  <a:pt x="12936" y="6006"/>
                </a:lnTo>
                <a:lnTo>
                  <a:pt x="12938" y="6004"/>
                </a:lnTo>
                <a:lnTo>
                  <a:pt x="12938" y="6000"/>
                </a:lnTo>
                <a:lnTo>
                  <a:pt x="12936" y="5994"/>
                </a:lnTo>
                <a:lnTo>
                  <a:pt x="12932" y="5988"/>
                </a:lnTo>
                <a:lnTo>
                  <a:pt x="12930" y="5986"/>
                </a:lnTo>
                <a:lnTo>
                  <a:pt x="12928" y="5988"/>
                </a:lnTo>
                <a:close/>
                <a:moveTo>
                  <a:pt x="12874" y="6102"/>
                </a:moveTo>
                <a:lnTo>
                  <a:pt x="12874" y="6102"/>
                </a:lnTo>
                <a:lnTo>
                  <a:pt x="12876" y="6104"/>
                </a:lnTo>
                <a:lnTo>
                  <a:pt x="12878" y="6106"/>
                </a:lnTo>
                <a:lnTo>
                  <a:pt x="12882" y="6104"/>
                </a:lnTo>
                <a:lnTo>
                  <a:pt x="12884" y="6100"/>
                </a:lnTo>
                <a:lnTo>
                  <a:pt x="12884" y="6096"/>
                </a:lnTo>
                <a:lnTo>
                  <a:pt x="12884" y="6092"/>
                </a:lnTo>
                <a:lnTo>
                  <a:pt x="12880" y="6090"/>
                </a:lnTo>
                <a:lnTo>
                  <a:pt x="12878" y="6088"/>
                </a:lnTo>
                <a:lnTo>
                  <a:pt x="12876" y="6088"/>
                </a:lnTo>
                <a:lnTo>
                  <a:pt x="12874" y="6088"/>
                </a:lnTo>
                <a:lnTo>
                  <a:pt x="12872" y="6094"/>
                </a:lnTo>
                <a:lnTo>
                  <a:pt x="12874" y="6102"/>
                </a:lnTo>
                <a:close/>
                <a:moveTo>
                  <a:pt x="12842" y="6076"/>
                </a:moveTo>
                <a:lnTo>
                  <a:pt x="12842" y="6076"/>
                </a:lnTo>
                <a:lnTo>
                  <a:pt x="12848" y="6078"/>
                </a:lnTo>
                <a:lnTo>
                  <a:pt x="12852" y="6078"/>
                </a:lnTo>
                <a:lnTo>
                  <a:pt x="12854" y="6078"/>
                </a:lnTo>
                <a:lnTo>
                  <a:pt x="12856" y="6076"/>
                </a:lnTo>
                <a:lnTo>
                  <a:pt x="12856" y="6070"/>
                </a:lnTo>
                <a:lnTo>
                  <a:pt x="12854" y="6062"/>
                </a:lnTo>
                <a:lnTo>
                  <a:pt x="12848" y="6058"/>
                </a:lnTo>
                <a:lnTo>
                  <a:pt x="12842" y="6056"/>
                </a:lnTo>
                <a:lnTo>
                  <a:pt x="12838" y="6058"/>
                </a:lnTo>
                <a:lnTo>
                  <a:pt x="12840" y="6060"/>
                </a:lnTo>
                <a:lnTo>
                  <a:pt x="12842" y="6062"/>
                </a:lnTo>
                <a:lnTo>
                  <a:pt x="12842" y="6064"/>
                </a:lnTo>
                <a:lnTo>
                  <a:pt x="12840" y="6068"/>
                </a:lnTo>
                <a:lnTo>
                  <a:pt x="12838" y="6072"/>
                </a:lnTo>
                <a:lnTo>
                  <a:pt x="12840" y="6074"/>
                </a:lnTo>
                <a:lnTo>
                  <a:pt x="12842" y="6076"/>
                </a:lnTo>
                <a:close/>
                <a:moveTo>
                  <a:pt x="12794" y="6104"/>
                </a:moveTo>
                <a:lnTo>
                  <a:pt x="12794" y="6104"/>
                </a:lnTo>
                <a:lnTo>
                  <a:pt x="12790" y="6100"/>
                </a:lnTo>
                <a:lnTo>
                  <a:pt x="12786" y="6098"/>
                </a:lnTo>
                <a:lnTo>
                  <a:pt x="12786" y="6100"/>
                </a:lnTo>
                <a:lnTo>
                  <a:pt x="12766" y="6082"/>
                </a:lnTo>
                <a:lnTo>
                  <a:pt x="12764" y="6076"/>
                </a:lnTo>
                <a:lnTo>
                  <a:pt x="12760" y="6070"/>
                </a:lnTo>
                <a:lnTo>
                  <a:pt x="12746" y="6058"/>
                </a:lnTo>
                <a:lnTo>
                  <a:pt x="12730" y="6046"/>
                </a:lnTo>
                <a:lnTo>
                  <a:pt x="12720" y="6038"/>
                </a:lnTo>
                <a:lnTo>
                  <a:pt x="12720" y="6044"/>
                </a:lnTo>
                <a:lnTo>
                  <a:pt x="12714" y="6036"/>
                </a:lnTo>
                <a:lnTo>
                  <a:pt x="12710" y="6032"/>
                </a:lnTo>
                <a:lnTo>
                  <a:pt x="12708" y="6032"/>
                </a:lnTo>
                <a:lnTo>
                  <a:pt x="12710" y="6040"/>
                </a:lnTo>
                <a:lnTo>
                  <a:pt x="12722" y="6060"/>
                </a:lnTo>
                <a:lnTo>
                  <a:pt x="12722" y="6064"/>
                </a:lnTo>
                <a:lnTo>
                  <a:pt x="12724" y="6064"/>
                </a:lnTo>
                <a:lnTo>
                  <a:pt x="12722" y="6066"/>
                </a:lnTo>
                <a:lnTo>
                  <a:pt x="12734" y="6076"/>
                </a:lnTo>
                <a:lnTo>
                  <a:pt x="12740" y="6080"/>
                </a:lnTo>
                <a:lnTo>
                  <a:pt x="12746" y="6094"/>
                </a:lnTo>
                <a:lnTo>
                  <a:pt x="12748" y="6092"/>
                </a:lnTo>
                <a:lnTo>
                  <a:pt x="12750" y="6098"/>
                </a:lnTo>
                <a:lnTo>
                  <a:pt x="12752" y="6098"/>
                </a:lnTo>
                <a:lnTo>
                  <a:pt x="12758" y="6104"/>
                </a:lnTo>
                <a:lnTo>
                  <a:pt x="12764" y="6108"/>
                </a:lnTo>
                <a:lnTo>
                  <a:pt x="12772" y="6114"/>
                </a:lnTo>
                <a:lnTo>
                  <a:pt x="12780" y="6120"/>
                </a:lnTo>
                <a:lnTo>
                  <a:pt x="12788" y="6126"/>
                </a:lnTo>
                <a:lnTo>
                  <a:pt x="12806" y="6136"/>
                </a:lnTo>
                <a:lnTo>
                  <a:pt x="12806" y="6140"/>
                </a:lnTo>
                <a:lnTo>
                  <a:pt x="12806" y="6142"/>
                </a:lnTo>
                <a:lnTo>
                  <a:pt x="12824" y="6138"/>
                </a:lnTo>
                <a:lnTo>
                  <a:pt x="12828" y="6136"/>
                </a:lnTo>
                <a:lnTo>
                  <a:pt x="12828" y="6134"/>
                </a:lnTo>
                <a:lnTo>
                  <a:pt x="12818" y="6126"/>
                </a:lnTo>
                <a:lnTo>
                  <a:pt x="12794" y="6104"/>
                </a:lnTo>
                <a:close/>
                <a:moveTo>
                  <a:pt x="10286" y="4978"/>
                </a:moveTo>
                <a:lnTo>
                  <a:pt x="10286" y="4978"/>
                </a:lnTo>
                <a:lnTo>
                  <a:pt x="10288" y="4980"/>
                </a:lnTo>
                <a:lnTo>
                  <a:pt x="10290" y="4980"/>
                </a:lnTo>
                <a:lnTo>
                  <a:pt x="10294" y="4978"/>
                </a:lnTo>
                <a:lnTo>
                  <a:pt x="10298" y="4976"/>
                </a:lnTo>
                <a:lnTo>
                  <a:pt x="10300" y="4974"/>
                </a:lnTo>
                <a:lnTo>
                  <a:pt x="10296" y="4972"/>
                </a:lnTo>
                <a:lnTo>
                  <a:pt x="10290" y="4972"/>
                </a:lnTo>
                <a:lnTo>
                  <a:pt x="10286" y="4974"/>
                </a:lnTo>
                <a:lnTo>
                  <a:pt x="10286" y="4976"/>
                </a:lnTo>
                <a:lnTo>
                  <a:pt x="10286" y="4978"/>
                </a:lnTo>
                <a:close/>
                <a:moveTo>
                  <a:pt x="10310" y="4974"/>
                </a:moveTo>
                <a:lnTo>
                  <a:pt x="10310" y="4974"/>
                </a:lnTo>
                <a:lnTo>
                  <a:pt x="10304" y="4978"/>
                </a:lnTo>
                <a:lnTo>
                  <a:pt x="10300" y="4982"/>
                </a:lnTo>
                <a:lnTo>
                  <a:pt x="10298" y="4984"/>
                </a:lnTo>
                <a:lnTo>
                  <a:pt x="10294" y="4986"/>
                </a:lnTo>
                <a:lnTo>
                  <a:pt x="10296" y="4990"/>
                </a:lnTo>
                <a:lnTo>
                  <a:pt x="10298" y="4990"/>
                </a:lnTo>
                <a:lnTo>
                  <a:pt x="10302" y="4990"/>
                </a:lnTo>
                <a:lnTo>
                  <a:pt x="10308" y="4996"/>
                </a:lnTo>
                <a:lnTo>
                  <a:pt x="10306" y="4996"/>
                </a:lnTo>
                <a:lnTo>
                  <a:pt x="10304" y="4996"/>
                </a:lnTo>
                <a:lnTo>
                  <a:pt x="10302" y="4998"/>
                </a:lnTo>
                <a:lnTo>
                  <a:pt x="10302" y="5000"/>
                </a:lnTo>
                <a:lnTo>
                  <a:pt x="10306" y="5004"/>
                </a:lnTo>
                <a:lnTo>
                  <a:pt x="10308" y="5004"/>
                </a:lnTo>
                <a:lnTo>
                  <a:pt x="10310" y="5002"/>
                </a:lnTo>
                <a:lnTo>
                  <a:pt x="10308" y="4998"/>
                </a:lnTo>
                <a:lnTo>
                  <a:pt x="10308" y="4996"/>
                </a:lnTo>
                <a:lnTo>
                  <a:pt x="10322" y="5008"/>
                </a:lnTo>
                <a:lnTo>
                  <a:pt x="10324" y="5006"/>
                </a:lnTo>
                <a:lnTo>
                  <a:pt x="10326" y="5002"/>
                </a:lnTo>
                <a:lnTo>
                  <a:pt x="10328" y="4996"/>
                </a:lnTo>
                <a:lnTo>
                  <a:pt x="10326" y="4988"/>
                </a:lnTo>
                <a:lnTo>
                  <a:pt x="10326" y="4982"/>
                </a:lnTo>
                <a:lnTo>
                  <a:pt x="10322" y="4976"/>
                </a:lnTo>
                <a:lnTo>
                  <a:pt x="10316" y="4972"/>
                </a:lnTo>
                <a:lnTo>
                  <a:pt x="10310" y="4974"/>
                </a:lnTo>
                <a:close/>
                <a:moveTo>
                  <a:pt x="8358" y="3706"/>
                </a:moveTo>
                <a:lnTo>
                  <a:pt x="8358" y="3706"/>
                </a:lnTo>
                <a:lnTo>
                  <a:pt x="8356" y="3708"/>
                </a:lnTo>
                <a:lnTo>
                  <a:pt x="8354" y="3710"/>
                </a:lnTo>
                <a:lnTo>
                  <a:pt x="8346" y="3714"/>
                </a:lnTo>
                <a:lnTo>
                  <a:pt x="8340" y="3718"/>
                </a:lnTo>
                <a:lnTo>
                  <a:pt x="8338" y="3720"/>
                </a:lnTo>
                <a:lnTo>
                  <a:pt x="8338" y="3722"/>
                </a:lnTo>
                <a:lnTo>
                  <a:pt x="8340" y="3722"/>
                </a:lnTo>
                <a:lnTo>
                  <a:pt x="8344" y="3722"/>
                </a:lnTo>
                <a:lnTo>
                  <a:pt x="8352" y="3720"/>
                </a:lnTo>
                <a:lnTo>
                  <a:pt x="8364" y="3712"/>
                </a:lnTo>
                <a:lnTo>
                  <a:pt x="8374" y="3704"/>
                </a:lnTo>
                <a:lnTo>
                  <a:pt x="8374" y="3702"/>
                </a:lnTo>
                <a:lnTo>
                  <a:pt x="8374" y="3700"/>
                </a:lnTo>
                <a:lnTo>
                  <a:pt x="8368" y="3700"/>
                </a:lnTo>
                <a:lnTo>
                  <a:pt x="8358" y="3706"/>
                </a:lnTo>
                <a:close/>
                <a:moveTo>
                  <a:pt x="8050" y="3552"/>
                </a:moveTo>
                <a:lnTo>
                  <a:pt x="8050" y="3552"/>
                </a:lnTo>
                <a:lnTo>
                  <a:pt x="8050" y="3556"/>
                </a:lnTo>
                <a:lnTo>
                  <a:pt x="8050" y="3562"/>
                </a:lnTo>
                <a:lnTo>
                  <a:pt x="8054" y="3566"/>
                </a:lnTo>
                <a:lnTo>
                  <a:pt x="8056" y="3566"/>
                </a:lnTo>
                <a:lnTo>
                  <a:pt x="8056" y="3562"/>
                </a:lnTo>
                <a:lnTo>
                  <a:pt x="8056" y="3556"/>
                </a:lnTo>
                <a:lnTo>
                  <a:pt x="8052" y="3552"/>
                </a:lnTo>
                <a:lnTo>
                  <a:pt x="8050" y="3552"/>
                </a:lnTo>
                <a:close/>
                <a:moveTo>
                  <a:pt x="7034" y="3210"/>
                </a:moveTo>
                <a:lnTo>
                  <a:pt x="7034" y="3210"/>
                </a:lnTo>
                <a:lnTo>
                  <a:pt x="7032" y="3208"/>
                </a:lnTo>
                <a:lnTo>
                  <a:pt x="7030" y="3210"/>
                </a:lnTo>
                <a:lnTo>
                  <a:pt x="7030" y="3214"/>
                </a:lnTo>
                <a:lnTo>
                  <a:pt x="7032" y="3220"/>
                </a:lnTo>
                <a:lnTo>
                  <a:pt x="7036" y="3222"/>
                </a:lnTo>
                <a:lnTo>
                  <a:pt x="7038" y="3220"/>
                </a:lnTo>
                <a:lnTo>
                  <a:pt x="7036" y="3214"/>
                </a:lnTo>
                <a:lnTo>
                  <a:pt x="7034" y="3210"/>
                </a:lnTo>
                <a:close/>
                <a:moveTo>
                  <a:pt x="7154" y="3110"/>
                </a:moveTo>
                <a:lnTo>
                  <a:pt x="7154" y="3110"/>
                </a:lnTo>
                <a:lnTo>
                  <a:pt x="7158" y="3108"/>
                </a:lnTo>
                <a:lnTo>
                  <a:pt x="7160" y="3104"/>
                </a:lnTo>
                <a:lnTo>
                  <a:pt x="7162" y="3100"/>
                </a:lnTo>
                <a:lnTo>
                  <a:pt x="7160" y="3094"/>
                </a:lnTo>
                <a:lnTo>
                  <a:pt x="7160" y="3090"/>
                </a:lnTo>
                <a:lnTo>
                  <a:pt x="7158" y="3088"/>
                </a:lnTo>
                <a:lnTo>
                  <a:pt x="7154" y="3086"/>
                </a:lnTo>
                <a:lnTo>
                  <a:pt x="7150" y="3088"/>
                </a:lnTo>
                <a:lnTo>
                  <a:pt x="7148" y="3090"/>
                </a:lnTo>
                <a:lnTo>
                  <a:pt x="7148" y="3092"/>
                </a:lnTo>
                <a:lnTo>
                  <a:pt x="7152" y="3096"/>
                </a:lnTo>
                <a:lnTo>
                  <a:pt x="7152" y="3100"/>
                </a:lnTo>
                <a:lnTo>
                  <a:pt x="7150" y="3106"/>
                </a:lnTo>
                <a:lnTo>
                  <a:pt x="7150" y="3110"/>
                </a:lnTo>
                <a:lnTo>
                  <a:pt x="7152" y="3112"/>
                </a:lnTo>
                <a:lnTo>
                  <a:pt x="7154" y="3110"/>
                </a:lnTo>
                <a:close/>
                <a:moveTo>
                  <a:pt x="7226" y="3234"/>
                </a:moveTo>
                <a:lnTo>
                  <a:pt x="7226" y="3234"/>
                </a:lnTo>
                <a:lnTo>
                  <a:pt x="7228" y="3234"/>
                </a:lnTo>
                <a:lnTo>
                  <a:pt x="7232" y="3232"/>
                </a:lnTo>
                <a:lnTo>
                  <a:pt x="7238" y="3222"/>
                </a:lnTo>
                <a:lnTo>
                  <a:pt x="7244" y="3210"/>
                </a:lnTo>
                <a:lnTo>
                  <a:pt x="7244" y="3206"/>
                </a:lnTo>
                <a:lnTo>
                  <a:pt x="7244" y="3204"/>
                </a:lnTo>
                <a:lnTo>
                  <a:pt x="7242" y="3204"/>
                </a:lnTo>
                <a:lnTo>
                  <a:pt x="7238" y="3204"/>
                </a:lnTo>
                <a:lnTo>
                  <a:pt x="7230" y="3208"/>
                </a:lnTo>
                <a:lnTo>
                  <a:pt x="7224" y="3214"/>
                </a:lnTo>
                <a:lnTo>
                  <a:pt x="7222" y="3218"/>
                </a:lnTo>
                <a:lnTo>
                  <a:pt x="7224" y="3220"/>
                </a:lnTo>
                <a:lnTo>
                  <a:pt x="7224" y="3224"/>
                </a:lnTo>
                <a:lnTo>
                  <a:pt x="7224" y="3226"/>
                </a:lnTo>
                <a:lnTo>
                  <a:pt x="7224" y="3230"/>
                </a:lnTo>
                <a:lnTo>
                  <a:pt x="7226" y="3234"/>
                </a:lnTo>
                <a:close/>
                <a:moveTo>
                  <a:pt x="7168" y="3044"/>
                </a:moveTo>
                <a:lnTo>
                  <a:pt x="7168" y="3044"/>
                </a:lnTo>
                <a:lnTo>
                  <a:pt x="7166" y="3042"/>
                </a:lnTo>
                <a:lnTo>
                  <a:pt x="7162" y="3044"/>
                </a:lnTo>
                <a:lnTo>
                  <a:pt x="7152" y="3048"/>
                </a:lnTo>
                <a:lnTo>
                  <a:pt x="7150" y="3050"/>
                </a:lnTo>
                <a:lnTo>
                  <a:pt x="7148" y="3052"/>
                </a:lnTo>
                <a:lnTo>
                  <a:pt x="7150" y="3056"/>
                </a:lnTo>
                <a:lnTo>
                  <a:pt x="7156" y="3060"/>
                </a:lnTo>
                <a:lnTo>
                  <a:pt x="7166" y="3064"/>
                </a:lnTo>
                <a:lnTo>
                  <a:pt x="7170" y="3066"/>
                </a:lnTo>
                <a:lnTo>
                  <a:pt x="7176" y="3064"/>
                </a:lnTo>
                <a:lnTo>
                  <a:pt x="7178" y="3062"/>
                </a:lnTo>
                <a:lnTo>
                  <a:pt x="7178" y="3060"/>
                </a:lnTo>
                <a:lnTo>
                  <a:pt x="7178" y="3058"/>
                </a:lnTo>
                <a:lnTo>
                  <a:pt x="7176" y="3054"/>
                </a:lnTo>
                <a:lnTo>
                  <a:pt x="7172" y="3050"/>
                </a:lnTo>
                <a:lnTo>
                  <a:pt x="7170" y="3048"/>
                </a:lnTo>
                <a:lnTo>
                  <a:pt x="7170" y="3046"/>
                </a:lnTo>
                <a:lnTo>
                  <a:pt x="7168" y="3044"/>
                </a:lnTo>
                <a:close/>
                <a:moveTo>
                  <a:pt x="7100" y="2966"/>
                </a:moveTo>
                <a:lnTo>
                  <a:pt x="7100" y="2966"/>
                </a:lnTo>
                <a:lnTo>
                  <a:pt x="7096" y="2968"/>
                </a:lnTo>
                <a:lnTo>
                  <a:pt x="7094" y="2970"/>
                </a:lnTo>
                <a:lnTo>
                  <a:pt x="7096" y="2974"/>
                </a:lnTo>
                <a:lnTo>
                  <a:pt x="7098" y="2976"/>
                </a:lnTo>
                <a:lnTo>
                  <a:pt x="7100" y="2978"/>
                </a:lnTo>
                <a:lnTo>
                  <a:pt x="7102" y="2976"/>
                </a:lnTo>
                <a:lnTo>
                  <a:pt x="7104" y="2972"/>
                </a:lnTo>
                <a:lnTo>
                  <a:pt x="7104" y="2968"/>
                </a:lnTo>
                <a:lnTo>
                  <a:pt x="7102" y="2966"/>
                </a:lnTo>
                <a:lnTo>
                  <a:pt x="7100" y="2966"/>
                </a:lnTo>
                <a:close/>
                <a:moveTo>
                  <a:pt x="6938" y="3124"/>
                </a:moveTo>
                <a:lnTo>
                  <a:pt x="6938" y="3124"/>
                </a:lnTo>
                <a:lnTo>
                  <a:pt x="6938" y="3126"/>
                </a:lnTo>
                <a:lnTo>
                  <a:pt x="6940" y="3132"/>
                </a:lnTo>
                <a:lnTo>
                  <a:pt x="6944" y="3136"/>
                </a:lnTo>
                <a:lnTo>
                  <a:pt x="6950" y="3136"/>
                </a:lnTo>
                <a:lnTo>
                  <a:pt x="6952" y="3136"/>
                </a:lnTo>
                <a:lnTo>
                  <a:pt x="6952" y="3134"/>
                </a:lnTo>
                <a:lnTo>
                  <a:pt x="6948" y="3128"/>
                </a:lnTo>
                <a:lnTo>
                  <a:pt x="6942" y="3124"/>
                </a:lnTo>
                <a:lnTo>
                  <a:pt x="6938" y="3124"/>
                </a:lnTo>
                <a:close/>
                <a:moveTo>
                  <a:pt x="7062" y="3248"/>
                </a:moveTo>
                <a:lnTo>
                  <a:pt x="7062" y="3248"/>
                </a:lnTo>
                <a:lnTo>
                  <a:pt x="7060" y="3252"/>
                </a:lnTo>
                <a:lnTo>
                  <a:pt x="7058" y="3252"/>
                </a:lnTo>
                <a:lnTo>
                  <a:pt x="7056" y="3256"/>
                </a:lnTo>
                <a:lnTo>
                  <a:pt x="7056" y="3264"/>
                </a:lnTo>
                <a:lnTo>
                  <a:pt x="7058" y="3268"/>
                </a:lnTo>
                <a:lnTo>
                  <a:pt x="7060" y="3270"/>
                </a:lnTo>
                <a:lnTo>
                  <a:pt x="7072" y="3270"/>
                </a:lnTo>
                <a:lnTo>
                  <a:pt x="7086" y="3272"/>
                </a:lnTo>
                <a:lnTo>
                  <a:pt x="7094" y="3274"/>
                </a:lnTo>
                <a:lnTo>
                  <a:pt x="7102" y="3278"/>
                </a:lnTo>
                <a:lnTo>
                  <a:pt x="7106" y="3282"/>
                </a:lnTo>
                <a:lnTo>
                  <a:pt x="7112" y="3284"/>
                </a:lnTo>
                <a:lnTo>
                  <a:pt x="7124" y="3284"/>
                </a:lnTo>
                <a:lnTo>
                  <a:pt x="7136" y="3282"/>
                </a:lnTo>
                <a:lnTo>
                  <a:pt x="7152" y="3280"/>
                </a:lnTo>
                <a:lnTo>
                  <a:pt x="7160" y="3280"/>
                </a:lnTo>
                <a:lnTo>
                  <a:pt x="7164" y="3278"/>
                </a:lnTo>
                <a:lnTo>
                  <a:pt x="7168" y="3274"/>
                </a:lnTo>
                <a:lnTo>
                  <a:pt x="7168" y="3272"/>
                </a:lnTo>
                <a:lnTo>
                  <a:pt x="7166" y="3270"/>
                </a:lnTo>
                <a:lnTo>
                  <a:pt x="7164" y="3268"/>
                </a:lnTo>
                <a:lnTo>
                  <a:pt x="7158" y="3268"/>
                </a:lnTo>
                <a:lnTo>
                  <a:pt x="7152" y="3272"/>
                </a:lnTo>
                <a:lnTo>
                  <a:pt x="7148" y="3274"/>
                </a:lnTo>
                <a:lnTo>
                  <a:pt x="7146" y="3274"/>
                </a:lnTo>
                <a:lnTo>
                  <a:pt x="7146" y="3270"/>
                </a:lnTo>
                <a:lnTo>
                  <a:pt x="7144" y="3266"/>
                </a:lnTo>
                <a:lnTo>
                  <a:pt x="7142" y="3264"/>
                </a:lnTo>
                <a:lnTo>
                  <a:pt x="7136" y="3264"/>
                </a:lnTo>
                <a:lnTo>
                  <a:pt x="7130" y="3264"/>
                </a:lnTo>
                <a:lnTo>
                  <a:pt x="7126" y="3264"/>
                </a:lnTo>
                <a:lnTo>
                  <a:pt x="7118" y="3262"/>
                </a:lnTo>
                <a:lnTo>
                  <a:pt x="7108" y="3260"/>
                </a:lnTo>
                <a:lnTo>
                  <a:pt x="7102" y="3260"/>
                </a:lnTo>
                <a:lnTo>
                  <a:pt x="7094" y="3260"/>
                </a:lnTo>
                <a:lnTo>
                  <a:pt x="7090" y="3260"/>
                </a:lnTo>
                <a:lnTo>
                  <a:pt x="7086" y="3260"/>
                </a:lnTo>
                <a:lnTo>
                  <a:pt x="7084" y="3256"/>
                </a:lnTo>
                <a:lnTo>
                  <a:pt x="7080" y="3250"/>
                </a:lnTo>
                <a:lnTo>
                  <a:pt x="7078" y="3250"/>
                </a:lnTo>
                <a:lnTo>
                  <a:pt x="7076" y="3252"/>
                </a:lnTo>
                <a:lnTo>
                  <a:pt x="7074" y="3252"/>
                </a:lnTo>
                <a:lnTo>
                  <a:pt x="7072" y="3252"/>
                </a:lnTo>
                <a:lnTo>
                  <a:pt x="7068" y="3248"/>
                </a:lnTo>
                <a:lnTo>
                  <a:pt x="7064" y="3246"/>
                </a:lnTo>
                <a:lnTo>
                  <a:pt x="7062" y="3248"/>
                </a:lnTo>
                <a:close/>
                <a:moveTo>
                  <a:pt x="6928" y="3106"/>
                </a:moveTo>
                <a:lnTo>
                  <a:pt x="6928" y="3106"/>
                </a:lnTo>
                <a:lnTo>
                  <a:pt x="6928" y="3110"/>
                </a:lnTo>
                <a:lnTo>
                  <a:pt x="6932" y="3112"/>
                </a:lnTo>
                <a:lnTo>
                  <a:pt x="6936" y="3112"/>
                </a:lnTo>
                <a:lnTo>
                  <a:pt x="6940" y="3114"/>
                </a:lnTo>
                <a:lnTo>
                  <a:pt x="6944" y="3116"/>
                </a:lnTo>
                <a:lnTo>
                  <a:pt x="6944" y="3114"/>
                </a:lnTo>
                <a:lnTo>
                  <a:pt x="6944" y="3112"/>
                </a:lnTo>
                <a:lnTo>
                  <a:pt x="6942" y="3108"/>
                </a:lnTo>
                <a:lnTo>
                  <a:pt x="6938" y="3104"/>
                </a:lnTo>
                <a:lnTo>
                  <a:pt x="6936" y="3098"/>
                </a:lnTo>
                <a:lnTo>
                  <a:pt x="6936" y="3096"/>
                </a:lnTo>
                <a:lnTo>
                  <a:pt x="6934" y="3098"/>
                </a:lnTo>
                <a:lnTo>
                  <a:pt x="6932" y="3100"/>
                </a:lnTo>
                <a:lnTo>
                  <a:pt x="6930" y="3100"/>
                </a:lnTo>
                <a:lnTo>
                  <a:pt x="6928" y="3102"/>
                </a:lnTo>
                <a:lnTo>
                  <a:pt x="6928" y="3106"/>
                </a:lnTo>
                <a:close/>
                <a:moveTo>
                  <a:pt x="7092" y="3110"/>
                </a:moveTo>
                <a:lnTo>
                  <a:pt x="7092" y="3110"/>
                </a:lnTo>
                <a:lnTo>
                  <a:pt x="7086" y="3106"/>
                </a:lnTo>
                <a:lnTo>
                  <a:pt x="7084" y="3102"/>
                </a:lnTo>
                <a:lnTo>
                  <a:pt x="7080" y="3086"/>
                </a:lnTo>
                <a:lnTo>
                  <a:pt x="7080" y="3084"/>
                </a:lnTo>
                <a:lnTo>
                  <a:pt x="7078" y="3082"/>
                </a:lnTo>
                <a:lnTo>
                  <a:pt x="7072" y="3080"/>
                </a:lnTo>
                <a:lnTo>
                  <a:pt x="7064" y="3078"/>
                </a:lnTo>
                <a:lnTo>
                  <a:pt x="7058" y="3074"/>
                </a:lnTo>
                <a:lnTo>
                  <a:pt x="7050" y="3068"/>
                </a:lnTo>
                <a:lnTo>
                  <a:pt x="7048" y="3066"/>
                </a:lnTo>
                <a:lnTo>
                  <a:pt x="7044" y="3066"/>
                </a:lnTo>
                <a:lnTo>
                  <a:pt x="7036" y="3066"/>
                </a:lnTo>
                <a:lnTo>
                  <a:pt x="7030" y="3070"/>
                </a:lnTo>
                <a:lnTo>
                  <a:pt x="7028" y="3072"/>
                </a:lnTo>
                <a:lnTo>
                  <a:pt x="7038" y="3074"/>
                </a:lnTo>
                <a:lnTo>
                  <a:pt x="7052" y="3082"/>
                </a:lnTo>
                <a:lnTo>
                  <a:pt x="7058" y="3088"/>
                </a:lnTo>
                <a:lnTo>
                  <a:pt x="7060" y="3092"/>
                </a:lnTo>
                <a:lnTo>
                  <a:pt x="7062" y="3096"/>
                </a:lnTo>
                <a:lnTo>
                  <a:pt x="7068" y="3098"/>
                </a:lnTo>
                <a:lnTo>
                  <a:pt x="7072" y="3098"/>
                </a:lnTo>
                <a:lnTo>
                  <a:pt x="7076" y="3100"/>
                </a:lnTo>
                <a:lnTo>
                  <a:pt x="7082" y="3108"/>
                </a:lnTo>
                <a:lnTo>
                  <a:pt x="7086" y="3116"/>
                </a:lnTo>
                <a:lnTo>
                  <a:pt x="7092" y="3122"/>
                </a:lnTo>
                <a:lnTo>
                  <a:pt x="7096" y="3122"/>
                </a:lnTo>
                <a:lnTo>
                  <a:pt x="7098" y="3118"/>
                </a:lnTo>
                <a:lnTo>
                  <a:pt x="7096" y="3114"/>
                </a:lnTo>
                <a:lnTo>
                  <a:pt x="7092" y="3110"/>
                </a:lnTo>
                <a:close/>
                <a:moveTo>
                  <a:pt x="7132" y="3176"/>
                </a:moveTo>
                <a:lnTo>
                  <a:pt x="7132" y="3176"/>
                </a:lnTo>
                <a:lnTo>
                  <a:pt x="7136" y="3178"/>
                </a:lnTo>
                <a:lnTo>
                  <a:pt x="7136" y="3176"/>
                </a:lnTo>
                <a:lnTo>
                  <a:pt x="7138" y="3172"/>
                </a:lnTo>
                <a:lnTo>
                  <a:pt x="7138" y="3166"/>
                </a:lnTo>
                <a:lnTo>
                  <a:pt x="7136" y="3164"/>
                </a:lnTo>
                <a:lnTo>
                  <a:pt x="7134" y="3164"/>
                </a:lnTo>
                <a:lnTo>
                  <a:pt x="7130" y="3166"/>
                </a:lnTo>
                <a:lnTo>
                  <a:pt x="7128" y="3170"/>
                </a:lnTo>
                <a:lnTo>
                  <a:pt x="7130" y="3174"/>
                </a:lnTo>
                <a:lnTo>
                  <a:pt x="7132" y="3176"/>
                </a:lnTo>
                <a:close/>
                <a:moveTo>
                  <a:pt x="7202" y="3244"/>
                </a:moveTo>
                <a:lnTo>
                  <a:pt x="7202" y="3244"/>
                </a:lnTo>
                <a:lnTo>
                  <a:pt x="7200" y="3242"/>
                </a:lnTo>
                <a:lnTo>
                  <a:pt x="7198" y="3248"/>
                </a:lnTo>
                <a:lnTo>
                  <a:pt x="7198" y="3256"/>
                </a:lnTo>
                <a:lnTo>
                  <a:pt x="7200" y="3258"/>
                </a:lnTo>
                <a:lnTo>
                  <a:pt x="7202" y="3258"/>
                </a:lnTo>
                <a:lnTo>
                  <a:pt x="7206" y="3258"/>
                </a:lnTo>
                <a:lnTo>
                  <a:pt x="7206" y="3254"/>
                </a:lnTo>
                <a:lnTo>
                  <a:pt x="7202" y="3244"/>
                </a:lnTo>
                <a:close/>
                <a:moveTo>
                  <a:pt x="6898" y="3024"/>
                </a:moveTo>
                <a:lnTo>
                  <a:pt x="6898" y="3024"/>
                </a:lnTo>
                <a:lnTo>
                  <a:pt x="6898" y="3028"/>
                </a:lnTo>
                <a:lnTo>
                  <a:pt x="6902" y="3034"/>
                </a:lnTo>
                <a:lnTo>
                  <a:pt x="6908" y="3040"/>
                </a:lnTo>
                <a:lnTo>
                  <a:pt x="6914" y="3044"/>
                </a:lnTo>
                <a:lnTo>
                  <a:pt x="6916" y="3042"/>
                </a:lnTo>
                <a:lnTo>
                  <a:pt x="6912" y="3036"/>
                </a:lnTo>
                <a:lnTo>
                  <a:pt x="6908" y="3030"/>
                </a:lnTo>
                <a:lnTo>
                  <a:pt x="6906" y="3026"/>
                </a:lnTo>
                <a:lnTo>
                  <a:pt x="6906" y="3022"/>
                </a:lnTo>
                <a:lnTo>
                  <a:pt x="6904" y="3020"/>
                </a:lnTo>
                <a:lnTo>
                  <a:pt x="6900" y="3020"/>
                </a:lnTo>
                <a:lnTo>
                  <a:pt x="6898" y="3024"/>
                </a:lnTo>
                <a:close/>
                <a:moveTo>
                  <a:pt x="7128" y="3010"/>
                </a:moveTo>
                <a:lnTo>
                  <a:pt x="7128" y="3010"/>
                </a:lnTo>
                <a:lnTo>
                  <a:pt x="7124" y="3010"/>
                </a:lnTo>
                <a:lnTo>
                  <a:pt x="7120" y="3008"/>
                </a:lnTo>
                <a:lnTo>
                  <a:pt x="7116" y="3010"/>
                </a:lnTo>
                <a:lnTo>
                  <a:pt x="7116" y="3012"/>
                </a:lnTo>
                <a:lnTo>
                  <a:pt x="7114" y="3016"/>
                </a:lnTo>
                <a:lnTo>
                  <a:pt x="7114" y="3018"/>
                </a:lnTo>
                <a:lnTo>
                  <a:pt x="7116" y="3020"/>
                </a:lnTo>
                <a:lnTo>
                  <a:pt x="7118" y="3020"/>
                </a:lnTo>
                <a:lnTo>
                  <a:pt x="7122" y="3018"/>
                </a:lnTo>
                <a:lnTo>
                  <a:pt x="7122" y="3016"/>
                </a:lnTo>
                <a:lnTo>
                  <a:pt x="7124" y="3016"/>
                </a:lnTo>
                <a:lnTo>
                  <a:pt x="7126" y="3018"/>
                </a:lnTo>
                <a:lnTo>
                  <a:pt x="7128" y="3020"/>
                </a:lnTo>
                <a:lnTo>
                  <a:pt x="7132" y="3010"/>
                </a:lnTo>
                <a:lnTo>
                  <a:pt x="7132" y="3008"/>
                </a:lnTo>
                <a:lnTo>
                  <a:pt x="7128" y="3010"/>
                </a:lnTo>
                <a:close/>
                <a:moveTo>
                  <a:pt x="7142" y="3002"/>
                </a:moveTo>
                <a:lnTo>
                  <a:pt x="7142" y="3002"/>
                </a:lnTo>
                <a:lnTo>
                  <a:pt x="7142" y="3004"/>
                </a:lnTo>
                <a:lnTo>
                  <a:pt x="7144" y="3004"/>
                </a:lnTo>
                <a:lnTo>
                  <a:pt x="7154" y="3002"/>
                </a:lnTo>
                <a:lnTo>
                  <a:pt x="7156" y="3000"/>
                </a:lnTo>
                <a:lnTo>
                  <a:pt x="7152" y="2996"/>
                </a:lnTo>
                <a:lnTo>
                  <a:pt x="7146" y="2996"/>
                </a:lnTo>
                <a:lnTo>
                  <a:pt x="7144" y="2998"/>
                </a:lnTo>
                <a:lnTo>
                  <a:pt x="7142" y="3002"/>
                </a:lnTo>
                <a:close/>
                <a:moveTo>
                  <a:pt x="7120" y="3174"/>
                </a:moveTo>
                <a:lnTo>
                  <a:pt x="7120" y="3174"/>
                </a:lnTo>
                <a:lnTo>
                  <a:pt x="7122" y="3174"/>
                </a:lnTo>
                <a:lnTo>
                  <a:pt x="7124" y="3172"/>
                </a:lnTo>
                <a:lnTo>
                  <a:pt x="7126" y="3168"/>
                </a:lnTo>
                <a:lnTo>
                  <a:pt x="7124" y="3166"/>
                </a:lnTo>
                <a:lnTo>
                  <a:pt x="7122" y="3166"/>
                </a:lnTo>
                <a:lnTo>
                  <a:pt x="7118" y="3168"/>
                </a:lnTo>
                <a:lnTo>
                  <a:pt x="7118" y="3170"/>
                </a:lnTo>
                <a:lnTo>
                  <a:pt x="7120" y="3174"/>
                </a:lnTo>
                <a:close/>
                <a:moveTo>
                  <a:pt x="7094" y="3190"/>
                </a:moveTo>
                <a:lnTo>
                  <a:pt x="7094" y="3190"/>
                </a:lnTo>
                <a:lnTo>
                  <a:pt x="7096" y="3188"/>
                </a:lnTo>
                <a:lnTo>
                  <a:pt x="7094" y="3186"/>
                </a:lnTo>
                <a:lnTo>
                  <a:pt x="7092" y="3186"/>
                </a:lnTo>
                <a:lnTo>
                  <a:pt x="7088" y="3188"/>
                </a:lnTo>
                <a:lnTo>
                  <a:pt x="7086" y="3188"/>
                </a:lnTo>
                <a:lnTo>
                  <a:pt x="7084" y="3192"/>
                </a:lnTo>
                <a:lnTo>
                  <a:pt x="7086" y="3194"/>
                </a:lnTo>
                <a:lnTo>
                  <a:pt x="7090" y="3194"/>
                </a:lnTo>
                <a:lnTo>
                  <a:pt x="7094" y="3190"/>
                </a:lnTo>
                <a:close/>
                <a:moveTo>
                  <a:pt x="7086" y="3144"/>
                </a:moveTo>
                <a:lnTo>
                  <a:pt x="7086" y="3144"/>
                </a:lnTo>
                <a:lnTo>
                  <a:pt x="7088" y="3144"/>
                </a:lnTo>
                <a:lnTo>
                  <a:pt x="7090" y="3142"/>
                </a:lnTo>
                <a:lnTo>
                  <a:pt x="7090" y="3138"/>
                </a:lnTo>
                <a:lnTo>
                  <a:pt x="7090" y="3136"/>
                </a:lnTo>
                <a:lnTo>
                  <a:pt x="7088" y="3136"/>
                </a:lnTo>
                <a:lnTo>
                  <a:pt x="7086" y="3138"/>
                </a:lnTo>
                <a:lnTo>
                  <a:pt x="7084" y="3142"/>
                </a:lnTo>
                <a:lnTo>
                  <a:pt x="7086" y="3144"/>
                </a:lnTo>
                <a:close/>
                <a:moveTo>
                  <a:pt x="7090" y="3156"/>
                </a:moveTo>
                <a:lnTo>
                  <a:pt x="7090" y="3156"/>
                </a:lnTo>
                <a:lnTo>
                  <a:pt x="7094" y="3156"/>
                </a:lnTo>
                <a:lnTo>
                  <a:pt x="7092" y="3150"/>
                </a:lnTo>
                <a:lnTo>
                  <a:pt x="7090" y="3150"/>
                </a:lnTo>
                <a:lnTo>
                  <a:pt x="7088" y="3152"/>
                </a:lnTo>
                <a:lnTo>
                  <a:pt x="7088" y="3156"/>
                </a:lnTo>
                <a:lnTo>
                  <a:pt x="7090" y="3156"/>
                </a:lnTo>
                <a:close/>
                <a:moveTo>
                  <a:pt x="7170" y="3136"/>
                </a:moveTo>
                <a:lnTo>
                  <a:pt x="7170" y="3136"/>
                </a:lnTo>
                <a:lnTo>
                  <a:pt x="7168" y="3136"/>
                </a:lnTo>
                <a:lnTo>
                  <a:pt x="7162" y="3136"/>
                </a:lnTo>
                <a:lnTo>
                  <a:pt x="7156" y="3140"/>
                </a:lnTo>
                <a:lnTo>
                  <a:pt x="7154" y="3144"/>
                </a:lnTo>
                <a:lnTo>
                  <a:pt x="7156" y="3146"/>
                </a:lnTo>
                <a:lnTo>
                  <a:pt x="7162" y="3144"/>
                </a:lnTo>
                <a:lnTo>
                  <a:pt x="7166" y="3140"/>
                </a:lnTo>
                <a:lnTo>
                  <a:pt x="7170" y="3136"/>
                </a:lnTo>
                <a:close/>
                <a:moveTo>
                  <a:pt x="6936" y="3086"/>
                </a:moveTo>
                <a:lnTo>
                  <a:pt x="6936" y="3086"/>
                </a:lnTo>
                <a:lnTo>
                  <a:pt x="6938" y="3086"/>
                </a:lnTo>
                <a:lnTo>
                  <a:pt x="6940" y="3084"/>
                </a:lnTo>
                <a:lnTo>
                  <a:pt x="6940" y="3080"/>
                </a:lnTo>
                <a:lnTo>
                  <a:pt x="6940" y="3076"/>
                </a:lnTo>
                <a:lnTo>
                  <a:pt x="6938" y="3076"/>
                </a:lnTo>
                <a:lnTo>
                  <a:pt x="6936" y="3076"/>
                </a:lnTo>
                <a:lnTo>
                  <a:pt x="6934" y="3080"/>
                </a:lnTo>
                <a:lnTo>
                  <a:pt x="6932" y="3084"/>
                </a:lnTo>
                <a:lnTo>
                  <a:pt x="6934" y="3086"/>
                </a:lnTo>
                <a:lnTo>
                  <a:pt x="6936" y="3086"/>
                </a:lnTo>
                <a:close/>
                <a:moveTo>
                  <a:pt x="7094" y="3066"/>
                </a:moveTo>
                <a:lnTo>
                  <a:pt x="7094" y="3066"/>
                </a:lnTo>
                <a:lnTo>
                  <a:pt x="7094" y="3072"/>
                </a:lnTo>
                <a:lnTo>
                  <a:pt x="7096" y="3076"/>
                </a:lnTo>
                <a:lnTo>
                  <a:pt x="7100" y="3078"/>
                </a:lnTo>
                <a:lnTo>
                  <a:pt x="7102" y="3076"/>
                </a:lnTo>
                <a:lnTo>
                  <a:pt x="7102" y="3074"/>
                </a:lnTo>
                <a:lnTo>
                  <a:pt x="7098" y="3070"/>
                </a:lnTo>
                <a:lnTo>
                  <a:pt x="7096" y="3066"/>
                </a:lnTo>
                <a:lnTo>
                  <a:pt x="7094" y="3064"/>
                </a:lnTo>
                <a:lnTo>
                  <a:pt x="7094" y="3066"/>
                </a:lnTo>
                <a:close/>
                <a:moveTo>
                  <a:pt x="7102" y="3120"/>
                </a:moveTo>
                <a:lnTo>
                  <a:pt x="7102" y="3120"/>
                </a:lnTo>
                <a:lnTo>
                  <a:pt x="7102" y="3124"/>
                </a:lnTo>
                <a:lnTo>
                  <a:pt x="7106" y="3128"/>
                </a:lnTo>
                <a:lnTo>
                  <a:pt x="7116" y="3140"/>
                </a:lnTo>
                <a:lnTo>
                  <a:pt x="7120" y="3144"/>
                </a:lnTo>
                <a:lnTo>
                  <a:pt x="7122" y="3146"/>
                </a:lnTo>
                <a:lnTo>
                  <a:pt x="7124" y="3142"/>
                </a:lnTo>
                <a:lnTo>
                  <a:pt x="7120" y="3138"/>
                </a:lnTo>
                <a:lnTo>
                  <a:pt x="7116" y="3132"/>
                </a:lnTo>
                <a:lnTo>
                  <a:pt x="7110" y="3124"/>
                </a:lnTo>
                <a:lnTo>
                  <a:pt x="7106" y="3120"/>
                </a:lnTo>
                <a:lnTo>
                  <a:pt x="7104" y="3120"/>
                </a:lnTo>
                <a:lnTo>
                  <a:pt x="7102" y="3120"/>
                </a:lnTo>
                <a:close/>
                <a:moveTo>
                  <a:pt x="11690" y="3124"/>
                </a:moveTo>
                <a:lnTo>
                  <a:pt x="11690" y="3124"/>
                </a:lnTo>
                <a:lnTo>
                  <a:pt x="11694" y="3116"/>
                </a:lnTo>
                <a:lnTo>
                  <a:pt x="11694" y="3108"/>
                </a:lnTo>
                <a:lnTo>
                  <a:pt x="11694" y="3106"/>
                </a:lnTo>
                <a:lnTo>
                  <a:pt x="11692" y="3104"/>
                </a:lnTo>
                <a:lnTo>
                  <a:pt x="11688" y="3106"/>
                </a:lnTo>
                <a:lnTo>
                  <a:pt x="11684" y="3110"/>
                </a:lnTo>
                <a:lnTo>
                  <a:pt x="11682" y="3114"/>
                </a:lnTo>
                <a:lnTo>
                  <a:pt x="11680" y="3118"/>
                </a:lnTo>
                <a:lnTo>
                  <a:pt x="11680" y="3122"/>
                </a:lnTo>
                <a:lnTo>
                  <a:pt x="11682" y="3124"/>
                </a:lnTo>
                <a:lnTo>
                  <a:pt x="11684" y="3126"/>
                </a:lnTo>
                <a:lnTo>
                  <a:pt x="11686" y="3126"/>
                </a:lnTo>
                <a:lnTo>
                  <a:pt x="11688" y="3126"/>
                </a:lnTo>
                <a:lnTo>
                  <a:pt x="11690" y="3124"/>
                </a:lnTo>
                <a:close/>
                <a:moveTo>
                  <a:pt x="11438" y="3278"/>
                </a:moveTo>
                <a:lnTo>
                  <a:pt x="11438" y="3278"/>
                </a:lnTo>
                <a:lnTo>
                  <a:pt x="11430" y="3286"/>
                </a:lnTo>
                <a:lnTo>
                  <a:pt x="11426" y="3292"/>
                </a:lnTo>
                <a:lnTo>
                  <a:pt x="11418" y="3294"/>
                </a:lnTo>
                <a:lnTo>
                  <a:pt x="11412" y="3296"/>
                </a:lnTo>
                <a:lnTo>
                  <a:pt x="11406" y="3306"/>
                </a:lnTo>
                <a:lnTo>
                  <a:pt x="11402" y="3310"/>
                </a:lnTo>
                <a:lnTo>
                  <a:pt x="11398" y="3314"/>
                </a:lnTo>
                <a:lnTo>
                  <a:pt x="11392" y="3314"/>
                </a:lnTo>
                <a:lnTo>
                  <a:pt x="11388" y="3314"/>
                </a:lnTo>
                <a:lnTo>
                  <a:pt x="11386" y="3316"/>
                </a:lnTo>
                <a:lnTo>
                  <a:pt x="11384" y="3320"/>
                </a:lnTo>
                <a:lnTo>
                  <a:pt x="11384" y="3326"/>
                </a:lnTo>
                <a:lnTo>
                  <a:pt x="11384" y="3332"/>
                </a:lnTo>
                <a:lnTo>
                  <a:pt x="11388" y="3336"/>
                </a:lnTo>
                <a:lnTo>
                  <a:pt x="11392" y="3336"/>
                </a:lnTo>
                <a:lnTo>
                  <a:pt x="11398" y="3336"/>
                </a:lnTo>
                <a:lnTo>
                  <a:pt x="11410" y="3334"/>
                </a:lnTo>
                <a:lnTo>
                  <a:pt x="11418" y="3334"/>
                </a:lnTo>
                <a:lnTo>
                  <a:pt x="11424" y="3336"/>
                </a:lnTo>
                <a:lnTo>
                  <a:pt x="11430" y="3340"/>
                </a:lnTo>
                <a:lnTo>
                  <a:pt x="11434" y="3338"/>
                </a:lnTo>
                <a:lnTo>
                  <a:pt x="11434" y="3336"/>
                </a:lnTo>
                <a:lnTo>
                  <a:pt x="11434" y="3332"/>
                </a:lnTo>
                <a:lnTo>
                  <a:pt x="11434" y="3324"/>
                </a:lnTo>
                <a:lnTo>
                  <a:pt x="11436" y="3320"/>
                </a:lnTo>
                <a:lnTo>
                  <a:pt x="11440" y="3316"/>
                </a:lnTo>
                <a:lnTo>
                  <a:pt x="11444" y="3314"/>
                </a:lnTo>
                <a:lnTo>
                  <a:pt x="11448" y="3316"/>
                </a:lnTo>
                <a:lnTo>
                  <a:pt x="11450" y="3320"/>
                </a:lnTo>
                <a:lnTo>
                  <a:pt x="11460" y="3320"/>
                </a:lnTo>
                <a:lnTo>
                  <a:pt x="11484" y="3314"/>
                </a:lnTo>
                <a:lnTo>
                  <a:pt x="11510" y="3306"/>
                </a:lnTo>
                <a:lnTo>
                  <a:pt x="11514" y="3304"/>
                </a:lnTo>
                <a:lnTo>
                  <a:pt x="11518" y="3302"/>
                </a:lnTo>
                <a:lnTo>
                  <a:pt x="11520" y="3296"/>
                </a:lnTo>
                <a:lnTo>
                  <a:pt x="11522" y="3294"/>
                </a:lnTo>
                <a:lnTo>
                  <a:pt x="11524" y="3294"/>
                </a:lnTo>
                <a:lnTo>
                  <a:pt x="11536" y="3298"/>
                </a:lnTo>
                <a:lnTo>
                  <a:pt x="11544" y="3300"/>
                </a:lnTo>
                <a:lnTo>
                  <a:pt x="11550" y="3300"/>
                </a:lnTo>
                <a:lnTo>
                  <a:pt x="11560" y="3298"/>
                </a:lnTo>
                <a:lnTo>
                  <a:pt x="11564" y="3296"/>
                </a:lnTo>
                <a:lnTo>
                  <a:pt x="11566" y="3302"/>
                </a:lnTo>
                <a:lnTo>
                  <a:pt x="11566" y="3306"/>
                </a:lnTo>
                <a:lnTo>
                  <a:pt x="11564" y="3308"/>
                </a:lnTo>
                <a:lnTo>
                  <a:pt x="11560" y="3314"/>
                </a:lnTo>
                <a:lnTo>
                  <a:pt x="11556" y="3318"/>
                </a:lnTo>
                <a:lnTo>
                  <a:pt x="11554" y="3320"/>
                </a:lnTo>
                <a:lnTo>
                  <a:pt x="11554" y="3324"/>
                </a:lnTo>
                <a:lnTo>
                  <a:pt x="11554" y="3330"/>
                </a:lnTo>
                <a:lnTo>
                  <a:pt x="11552" y="3336"/>
                </a:lnTo>
                <a:lnTo>
                  <a:pt x="11552" y="3340"/>
                </a:lnTo>
                <a:lnTo>
                  <a:pt x="11554" y="3342"/>
                </a:lnTo>
                <a:lnTo>
                  <a:pt x="11556" y="3346"/>
                </a:lnTo>
                <a:lnTo>
                  <a:pt x="11562" y="3348"/>
                </a:lnTo>
                <a:lnTo>
                  <a:pt x="11562" y="3352"/>
                </a:lnTo>
                <a:lnTo>
                  <a:pt x="11564" y="3356"/>
                </a:lnTo>
                <a:lnTo>
                  <a:pt x="11574" y="3362"/>
                </a:lnTo>
                <a:lnTo>
                  <a:pt x="11572" y="3364"/>
                </a:lnTo>
                <a:lnTo>
                  <a:pt x="11576" y="3366"/>
                </a:lnTo>
                <a:lnTo>
                  <a:pt x="11580" y="3364"/>
                </a:lnTo>
                <a:lnTo>
                  <a:pt x="11584" y="3360"/>
                </a:lnTo>
                <a:lnTo>
                  <a:pt x="11588" y="3354"/>
                </a:lnTo>
                <a:lnTo>
                  <a:pt x="11604" y="3328"/>
                </a:lnTo>
                <a:lnTo>
                  <a:pt x="11608" y="3324"/>
                </a:lnTo>
                <a:lnTo>
                  <a:pt x="11612" y="3320"/>
                </a:lnTo>
                <a:lnTo>
                  <a:pt x="11622" y="3318"/>
                </a:lnTo>
                <a:lnTo>
                  <a:pt x="11626" y="3316"/>
                </a:lnTo>
                <a:lnTo>
                  <a:pt x="11626" y="3314"/>
                </a:lnTo>
                <a:lnTo>
                  <a:pt x="11624" y="3312"/>
                </a:lnTo>
                <a:lnTo>
                  <a:pt x="11618" y="3308"/>
                </a:lnTo>
                <a:lnTo>
                  <a:pt x="11612" y="3302"/>
                </a:lnTo>
                <a:lnTo>
                  <a:pt x="11610" y="3296"/>
                </a:lnTo>
                <a:lnTo>
                  <a:pt x="11610" y="3290"/>
                </a:lnTo>
                <a:lnTo>
                  <a:pt x="11612" y="3284"/>
                </a:lnTo>
                <a:lnTo>
                  <a:pt x="11616" y="3280"/>
                </a:lnTo>
                <a:lnTo>
                  <a:pt x="11620" y="3280"/>
                </a:lnTo>
                <a:lnTo>
                  <a:pt x="11622" y="3280"/>
                </a:lnTo>
                <a:lnTo>
                  <a:pt x="11624" y="3286"/>
                </a:lnTo>
                <a:lnTo>
                  <a:pt x="11624" y="3292"/>
                </a:lnTo>
                <a:lnTo>
                  <a:pt x="11626" y="3294"/>
                </a:lnTo>
                <a:lnTo>
                  <a:pt x="11630" y="3296"/>
                </a:lnTo>
                <a:lnTo>
                  <a:pt x="11634" y="3296"/>
                </a:lnTo>
                <a:lnTo>
                  <a:pt x="11638" y="3294"/>
                </a:lnTo>
                <a:lnTo>
                  <a:pt x="11634" y="3300"/>
                </a:lnTo>
                <a:lnTo>
                  <a:pt x="11632" y="3302"/>
                </a:lnTo>
                <a:lnTo>
                  <a:pt x="11630" y="3304"/>
                </a:lnTo>
                <a:lnTo>
                  <a:pt x="11638" y="3304"/>
                </a:lnTo>
                <a:lnTo>
                  <a:pt x="11650" y="3302"/>
                </a:lnTo>
                <a:lnTo>
                  <a:pt x="11662" y="3302"/>
                </a:lnTo>
                <a:lnTo>
                  <a:pt x="11670" y="3302"/>
                </a:lnTo>
                <a:lnTo>
                  <a:pt x="11674" y="3302"/>
                </a:lnTo>
                <a:lnTo>
                  <a:pt x="11676" y="3300"/>
                </a:lnTo>
                <a:lnTo>
                  <a:pt x="11682" y="3292"/>
                </a:lnTo>
                <a:lnTo>
                  <a:pt x="11688" y="3282"/>
                </a:lnTo>
                <a:lnTo>
                  <a:pt x="11696" y="3276"/>
                </a:lnTo>
                <a:lnTo>
                  <a:pt x="11698" y="3276"/>
                </a:lnTo>
                <a:lnTo>
                  <a:pt x="11700" y="3276"/>
                </a:lnTo>
                <a:lnTo>
                  <a:pt x="11700" y="3282"/>
                </a:lnTo>
                <a:lnTo>
                  <a:pt x="11700" y="3288"/>
                </a:lnTo>
                <a:lnTo>
                  <a:pt x="11698" y="3296"/>
                </a:lnTo>
                <a:lnTo>
                  <a:pt x="11700" y="3300"/>
                </a:lnTo>
                <a:lnTo>
                  <a:pt x="11702" y="3302"/>
                </a:lnTo>
                <a:lnTo>
                  <a:pt x="11704" y="3302"/>
                </a:lnTo>
                <a:lnTo>
                  <a:pt x="11708" y="3298"/>
                </a:lnTo>
                <a:lnTo>
                  <a:pt x="11712" y="3286"/>
                </a:lnTo>
                <a:lnTo>
                  <a:pt x="11714" y="3274"/>
                </a:lnTo>
                <a:lnTo>
                  <a:pt x="11718" y="3268"/>
                </a:lnTo>
                <a:lnTo>
                  <a:pt x="11720" y="3266"/>
                </a:lnTo>
                <a:lnTo>
                  <a:pt x="11722" y="3264"/>
                </a:lnTo>
                <a:lnTo>
                  <a:pt x="11730" y="3270"/>
                </a:lnTo>
                <a:lnTo>
                  <a:pt x="11736" y="3274"/>
                </a:lnTo>
                <a:lnTo>
                  <a:pt x="11736" y="3270"/>
                </a:lnTo>
                <a:lnTo>
                  <a:pt x="11736" y="3264"/>
                </a:lnTo>
                <a:lnTo>
                  <a:pt x="11736" y="3258"/>
                </a:lnTo>
                <a:lnTo>
                  <a:pt x="11738" y="3254"/>
                </a:lnTo>
                <a:lnTo>
                  <a:pt x="11740" y="3250"/>
                </a:lnTo>
                <a:lnTo>
                  <a:pt x="11744" y="3248"/>
                </a:lnTo>
                <a:lnTo>
                  <a:pt x="11750" y="3246"/>
                </a:lnTo>
                <a:lnTo>
                  <a:pt x="11752" y="3248"/>
                </a:lnTo>
                <a:lnTo>
                  <a:pt x="11752" y="3252"/>
                </a:lnTo>
                <a:lnTo>
                  <a:pt x="11750" y="3256"/>
                </a:lnTo>
                <a:lnTo>
                  <a:pt x="11746" y="3266"/>
                </a:lnTo>
                <a:lnTo>
                  <a:pt x="11742" y="3280"/>
                </a:lnTo>
                <a:lnTo>
                  <a:pt x="11742" y="3288"/>
                </a:lnTo>
                <a:lnTo>
                  <a:pt x="11744" y="3288"/>
                </a:lnTo>
                <a:lnTo>
                  <a:pt x="11748" y="3284"/>
                </a:lnTo>
                <a:lnTo>
                  <a:pt x="11752" y="3280"/>
                </a:lnTo>
                <a:lnTo>
                  <a:pt x="11754" y="3278"/>
                </a:lnTo>
                <a:lnTo>
                  <a:pt x="11760" y="3276"/>
                </a:lnTo>
                <a:lnTo>
                  <a:pt x="11762" y="3274"/>
                </a:lnTo>
                <a:lnTo>
                  <a:pt x="11764" y="3272"/>
                </a:lnTo>
                <a:lnTo>
                  <a:pt x="11766" y="3258"/>
                </a:lnTo>
                <a:lnTo>
                  <a:pt x="11770" y="3252"/>
                </a:lnTo>
                <a:lnTo>
                  <a:pt x="11774" y="3248"/>
                </a:lnTo>
                <a:lnTo>
                  <a:pt x="11778" y="3246"/>
                </a:lnTo>
                <a:lnTo>
                  <a:pt x="11784" y="3248"/>
                </a:lnTo>
                <a:lnTo>
                  <a:pt x="11786" y="3248"/>
                </a:lnTo>
                <a:lnTo>
                  <a:pt x="11788" y="3246"/>
                </a:lnTo>
                <a:lnTo>
                  <a:pt x="11786" y="3242"/>
                </a:lnTo>
                <a:lnTo>
                  <a:pt x="11780" y="3232"/>
                </a:lnTo>
                <a:lnTo>
                  <a:pt x="11776" y="3226"/>
                </a:lnTo>
                <a:lnTo>
                  <a:pt x="11774" y="3222"/>
                </a:lnTo>
                <a:lnTo>
                  <a:pt x="11772" y="3210"/>
                </a:lnTo>
                <a:lnTo>
                  <a:pt x="11776" y="3200"/>
                </a:lnTo>
                <a:lnTo>
                  <a:pt x="11780" y="3188"/>
                </a:lnTo>
                <a:lnTo>
                  <a:pt x="11786" y="3176"/>
                </a:lnTo>
                <a:lnTo>
                  <a:pt x="11790" y="3164"/>
                </a:lnTo>
                <a:lnTo>
                  <a:pt x="11792" y="3152"/>
                </a:lnTo>
                <a:lnTo>
                  <a:pt x="11790" y="3138"/>
                </a:lnTo>
                <a:lnTo>
                  <a:pt x="11788" y="3128"/>
                </a:lnTo>
                <a:lnTo>
                  <a:pt x="11786" y="3120"/>
                </a:lnTo>
                <a:lnTo>
                  <a:pt x="11788" y="3112"/>
                </a:lnTo>
                <a:lnTo>
                  <a:pt x="11790" y="3106"/>
                </a:lnTo>
                <a:lnTo>
                  <a:pt x="11792" y="3100"/>
                </a:lnTo>
                <a:lnTo>
                  <a:pt x="11796" y="3098"/>
                </a:lnTo>
                <a:lnTo>
                  <a:pt x="11800" y="3098"/>
                </a:lnTo>
                <a:lnTo>
                  <a:pt x="11806" y="3102"/>
                </a:lnTo>
                <a:lnTo>
                  <a:pt x="11810" y="3104"/>
                </a:lnTo>
                <a:lnTo>
                  <a:pt x="11812" y="3104"/>
                </a:lnTo>
                <a:lnTo>
                  <a:pt x="11812" y="3096"/>
                </a:lnTo>
                <a:lnTo>
                  <a:pt x="11812" y="3082"/>
                </a:lnTo>
                <a:lnTo>
                  <a:pt x="11814" y="3074"/>
                </a:lnTo>
                <a:lnTo>
                  <a:pt x="11820" y="3068"/>
                </a:lnTo>
                <a:lnTo>
                  <a:pt x="11824" y="3058"/>
                </a:lnTo>
                <a:lnTo>
                  <a:pt x="11828" y="3050"/>
                </a:lnTo>
                <a:lnTo>
                  <a:pt x="11830" y="3040"/>
                </a:lnTo>
                <a:lnTo>
                  <a:pt x="11832" y="3030"/>
                </a:lnTo>
                <a:lnTo>
                  <a:pt x="11832" y="3020"/>
                </a:lnTo>
                <a:lnTo>
                  <a:pt x="11830" y="3010"/>
                </a:lnTo>
                <a:lnTo>
                  <a:pt x="11826" y="3002"/>
                </a:lnTo>
                <a:lnTo>
                  <a:pt x="11820" y="2994"/>
                </a:lnTo>
                <a:lnTo>
                  <a:pt x="11814" y="2988"/>
                </a:lnTo>
                <a:lnTo>
                  <a:pt x="11810" y="2980"/>
                </a:lnTo>
                <a:lnTo>
                  <a:pt x="11806" y="2964"/>
                </a:lnTo>
                <a:lnTo>
                  <a:pt x="11806" y="2950"/>
                </a:lnTo>
                <a:lnTo>
                  <a:pt x="11806" y="2940"/>
                </a:lnTo>
                <a:lnTo>
                  <a:pt x="11808" y="2936"/>
                </a:lnTo>
                <a:lnTo>
                  <a:pt x="11806" y="2934"/>
                </a:lnTo>
                <a:lnTo>
                  <a:pt x="11802" y="2932"/>
                </a:lnTo>
                <a:lnTo>
                  <a:pt x="11796" y="2930"/>
                </a:lnTo>
                <a:lnTo>
                  <a:pt x="11790" y="2926"/>
                </a:lnTo>
                <a:lnTo>
                  <a:pt x="11788" y="2926"/>
                </a:lnTo>
                <a:lnTo>
                  <a:pt x="11786" y="2928"/>
                </a:lnTo>
                <a:lnTo>
                  <a:pt x="11782" y="2936"/>
                </a:lnTo>
                <a:lnTo>
                  <a:pt x="11782" y="2940"/>
                </a:lnTo>
                <a:lnTo>
                  <a:pt x="11784" y="2944"/>
                </a:lnTo>
                <a:lnTo>
                  <a:pt x="11786" y="2944"/>
                </a:lnTo>
                <a:lnTo>
                  <a:pt x="11790" y="2944"/>
                </a:lnTo>
                <a:lnTo>
                  <a:pt x="11796" y="2944"/>
                </a:lnTo>
                <a:lnTo>
                  <a:pt x="11798" y="2946"/>
                </a:lnTo>
                <a:lnTo>
                  <a:pt x="11800" y="2948"/>
                </a:lnTo>
                <a:lnTo>
                  <a:pt x="11800" y="2952"/>
                </a:lnTo>
                <a:lnTo>
                  <a:pt x="11798" y="2960"/>
                </a:lnTo>
                <a:lnTo>
                  <a:pt x="11794" y="2960"/>
                </a:lnTo>
                <a:lnTo>
                  <a:pt x="11792" y="2960"/>
                </a:lnTo>
                <a:lnTo>
                  <a:pt x="11790" y="2958"/>
                </a:lnTo>
                <a:lnTo>
                  <a:pt x="11786" y="2958"/>
                </a:lnTo>
                <a:lnTo>
                  <a:pt x="11782" y="2962"/>
                </a:lnTo>
                <a:lnTo>
                  <a:pt x="11780" y="2964"/>
                </a:lnTo>
                <a:lnTo>
                  <a:pt x="11778" y="2964"/>
                </a:lnTo>
                <a:lnTo>
                  <a:pt x="11776" y="2962"/>
                </a:lnTo>
                <a:lnTo>
                  <a:pt x="11776" y="2956"/>
                </a:lnTo>
                <a:lnTo>
                  <a:pt x="11774" y="2944"/>
                </a:lnTo>
                <a:lnTo>
                  <a:pt x="11772" y="2942"/>
                </a:lnTo>
                <a:lnTo>
                  <a:pt x="11770" y="2940"/>
                </a:lnTo>
                <a:lnTo>
                  <a:pt x="11766" y="2940"/>
                </a:lnTo>
                <a:lnTo>
                  <a:pt x="11764" y="2944"/>
                </a:lnTo>
                <a:lnTo>
                  <a:pt x="11762" y="2948"/>
                </a:lnTo>
                <a:lnTo>
                  <a:pt x="11762" y="2956"/>
                </a:lnTo>
                <a:lnTo>
                  <a:pt x="11760" y="2964"/>
                </a:lnTo>
                <a:lnTo>
                  <a:pt x="11758" y="2966"/>
                </a:lnTo>
                <a:lnTo>
                  <a:pt x="11754" y="2968"/>
                </a:lnTo>
                <a:lnTo>
                  <a:pt x="11750" y="2968"/>
                </a:lnTo>
                <a:lnTo>
                  <a:pt x="11746" y="2970"/>
                </a:lnTo>
                <a:lnTo>
                  <a:pt x="11744" y="2972"/>
                </a:lnTo>
                <a:lnTo>
                  <a:pt x="11744" y="2976"/>
                </a:lnTo>
                <a:lnTo>
                  <a:pt x="11746" y="2984"/>
                </a:lnTo>
                <a:lnTo>
                  <a:pt x="11748" y="2994"/>
                </a:lnTo>
                <a:lnTo>
                  <a:pt x="11748" y="3000"/>
                </a:lnTo>
                <a:lnTo>
                  <a:pt x="11746" y="3004"/>
                </a:lnTo>
                <a:lnTo>
                  <a:pt x="11744" y="3006"/>
                </a:lnTo>
                <a:lnTo>
                  <a:pt x="11740" y="3008"/>
                </a:lnTo>
                <a:lnTo>
                  <a:pt x="11738" y="3010"/>
                </a:lnTo>
                <a:lnTo>
                  <a:pt x="11738" y="3014"/>
                </a:lnTo>
                <a:lnTo>
                  <a:pt x="11738" y="3016"/>
                </a:lnTo>
                <a:lnTo>
                  <a:pt x="11740" y="3016"/>
                </a:lnTo>
                <a:lnTo>
                  <a:pt x="11744" y="3018"/>
                </a:lnTo>
                <a:lnTo>
                  <a:pt x="11746" y="3020"/>
                </a:lnTo>
                <a:lnTo>
                  <a:pt x="11748" y="3024"/>
                </a:lnTo>
                <a:lnTo>
                  <a:pt x="11748" y="3032"/>
                </a:lnTo>
                <a:lnTo>
                  <a:pt x="11748" y="3046"/>
                </a:lnTo>
                <a:lnTo>
                  <a:pt x="11742" y="3066"/>
                </a:lnTo>
                <a:lnTo>
                  <a:pt x="11738" y="3082"/>
                </a:lnTo>
                <a:lnTo>
                  <a:pt x="11732" y="3094"/>
                </a:lnTo>
                <a:lnTo>
                  <a:pt x="11728" y="3104"/>
                </a:lnTo>
                <a:lnTo>
                  <a:pt x="11722" y="3112"/>
                </a:lnTo>
                <a:lnTo>
                  <a:pt x="11710" y="3124"/>
                </a:lnTo>
                <a:lnTo>
                  <a:pt x="11698" y="3142"/>
                </a:lnTo>
                <a:lnTo>
                  <a:pt x="11690" y="3152"/>
                </a:lnTo>
                <a:lnTo>
                  <a:pt x="11684" y="3158"/>
                </a:lnTo>
                <a:lnTo>
                  <a:pt x="11676" y="3164"/>
                </a:lnTo>
                <a:lnTo>
                  <a:pt x="11670" y="3166"/>
                </a:lnTo>
                <a:lnTo>
                  <a:pt x="11656" y="3172"/>
                </a:lnTo>
                <a:lnTo>
                  <a:pt x="11648" y="3176"/>
                </a:lnTo>
                <a:lnTo>
                  <a:pt x="11640" y="3182"/>
                </a:lnTo>
                <a:lnTo>
                  <a:pt x="11632" y="3190"/>
                </a:lnTo>
                <a:lnTo>
                  <a:pt x="11630" y="3188"/>
                </a:lnTo>
                <a:lnTo>
                  <a:pt x="11630" y="3186"/>
                </a:lnTo>
                <a:lnTo>
                  <a:pt x="11632" y="3178"/>
                </a:lnTo>
                <a:lnTo>
                  <a:pt x="11632" y="3174"/>
                </a:lnTo>
                <a:lnTo>
                  <a:pt x="11630" y="3170"/>
                </a:lnTo>
                <a:lnTo>
                  <a:pt x="11628" y="3168"/>
                </a:lnTo>
                <a:lnTo>
                  <a:pt x="11628" y="3164"/>
                </a:lnTo>
                <a:lnTo>
                  <a:pt x="11636" y="3160"/>
                </a:lnTo>
                <a:lnTo>
                  <a:pt x="11644" y="3152"/>
                </a:lnTo>
                <a:lnTo>
                  <a:pt x="11644" y="3148"/>
                </a:lnTo>
                <a:lnTo>
                  <a:pt x="11642" y="3144"/>
                </a:lnTo>
                <a:lnTo>
                  <a:pt x="11640" y="3144"/>
                </a:lnTo>
                <a:lnTo>
                  <a:pt x="11636" y="3144"/>
                </a:lnTo>
                <a:lnTo>
                  <a:pt x="11628" y="3148"/>
                </a:lnTo>
                <a:lnTo>
                  <a:pt x="11622" y="3152"/>
                </a:lnTo>
                <a:lnTo>
                  <a:pt x="11620" y="3156"/>
                </a:lnTo>
                <a:lnTo>
                  <a:pt x="11618" y="3160"/>
                </a:lnTo>
                <a:lnTo>
                  <a:pt x="11618" y="3166"/>
                </a:lnTo>
                <a:lnTo>
                  <a:pt x="11618" y="3176"/>
                </a:lnTo>
                <a:lnTo>
                  <a:pt x="11616" y="3186"/>
                </a:lnTo>
                <a:lnTo>
                  <a:pt x="11612" y="3196"/>
                </a:lnTo>
                <a:lnTo>
                  <a:pt x="11604" y="3206"/>
                </a:lnTo>
                <a:lnTo>
                  <a:pt x="11592" y="3220"/>
                </a:lnTo>
                <a:lnTo>
                  <a:pt x="11588" y="3226"/>
                </a:lnTo>
                <a:lnTo>
                  <a:pt x="11588" y="3230"/>
                </a:lnTo>
                <a:lnTo>
                  <a:pt x="11588" y="3236"/>
                </a:lnTo>
                <a:lnTo>
                  <a:pt x="11588" y="3242"/>
                </a:lnTo>
                <a:lnTo>
                  <a:pt x="11586" y="3246"/>
                </a:lnTo>
                <a:lnTo>
                  <a:pt x="11584" y="3248"/>
                </a:lnTo>
                <a:lnTo>
                  <a:pt x="11578" y="3250"/>
                </a:lnTo>
                <a:lnTo>
                  <a:pt x="11570" y="3252"/>
                </a:lnTo>
                <a:lnTo>
                  <a:pt x="11564" y="3254"/>
                </a:lnTo>
                <a:lnTo>
                  <a:pt x="11560" y="3252"/>
                </a:lnTo>
                <a:lnTo>
                  <a:pt x="11560" y="3250"/>
                </a:lnTo>
                <a:lnTo>
                  <a:pt x="11560" y="3248"/>
                </a:lnTo>
                <a:lnTo>
                  <a:pt x="11562" y="3242"/>
                </a:lnTo>
                <a:lnTo>
                  <a:pt x="11560" y="3242"/>
                </a:lnTo>
                <a:lnTo>
                  <a:pt x="11558" y="3240"/>
                </a:lnTo>
                <a:lnTo>
                  <a:pt x="11550" y="3242"/>
                </a:lnTo>
                <a:lnTo>
                  <a:pt x="11540" y="3244"/>
                </a:lnTo>
                <a:lnTo>
                  <a:pt x="11514" y="3252"/>
                </a:lnTo>
                <a:lnTo>
                  <a:pt x="11502" y="3256"/>
                </a:lnTo>
                <a:lnTo>
                  <a:pt x="11492" y="3258"/>
                </a:lnTo>
                <a:lnTo>
                  <a:pt x="11482" y="3258"/>
                </a:lnTo>
                <a:lnTo>
                  <a:pt x="11480" y="3256"/>
                </a:lnTo>
                <a:lnTo>
                  <a:pt x="11478" y="3254"/>
                </a:lnTo>
                <a:lnTo>
                  <a:pt x="11476" y="3250"/>
                </a:lnTo>
                <a:lnTo>
                  <a:pt x="11472" y="3248"/>
                </a:lnTo>
                <a:lnTo>
                  <a:pt x="11468" y="3250"/>
                </a:lnTo>
                <a:lnTo>
                  <a:pt x="11464" y="3252"/>
                </a:lnTo>
                <a:lnTo>
                  <a:pt x="11452" y="3262"/>
                </a:lnTo>
                <a:lnTo>
                  <a:pt x="11438" y="3278"/>
                </a:lnTo>
                <a:close/>
                <a:moveTo>
                  <a:pt x="11364" y="3348"/>
                </a:moveTo>
                <a:lnTo>
                  <a:pt x="11364" y="3348"/>
                </a:lnTo>
                <a:lnTo>
                  <a:pt x="11362" y="3354"/>
                </a:lnTo>
                <a:lnTo>
                  <a:pt x="11358" y="3354"/>
                </a:lnTo>
                <a:lnTo>
                  <a:pt x="11356" y="3354"/>
                </a:lnTo>
                <a:lnTo>
                  <a:pt x="11352" y="3360"/>
                </a:lnTo>
                <a:lnTo>
                  <a:pt x="11350" y="3362"/>
                </a:lnTo>
                <a:lnTo>
                  <a:pt x="11348" y="3364"/>
                </a:lnTo>
                <a:lnTo>
                  <a:pt x="11344" y="3360"/>
                </a:lnTo>
                <a:lnTo>
                  <a:pt x="11342" y="3358"/>
                </a:lnTo>
                <a:lnTo>
                  <a:pt x="11340" y="3362"/>
                </a:lnTo>
                <a:lnTo>
                  <a:pt x="11340" y="3366"/>
                </a:lnTo>
                <a:lnTo>
                  <a:pt x="11338" y="3368"/>
                </a:lnTo>
                <a:lnTo>
                  <a:pt x="11332" y="3368"/>
                </a:lnTo>
                <a:lnTo>
                  <a:pt x="11328" y="3368"/>
                </a:lnTo>
                <a:lnTo>
                  <a:pt x="11330" y="3374"/>
                </a:lnTo>
                <a:lnTo>
                  <a:pt x="11334" y="3382"/>
                </a:lnTo>
                <a:lnTo>
                  <a:pt x="11332" y="3386"/>
                </a:lnTo>
                <a:lnTo>
                  <a:pt x="11332" y="3390"/>
                </a:lnTo>
                <a:lnTo>
                  <a:pt x="11334" y="3396"/>
                </a:lnTo>
                <a:lnTo>
                  <a:pt x="11338" y="3400"/>
                </a:lnTo>
                <a:lnTo>
                  <a:pt x="11338" y="3404"/>
                </a:lnTo>
                <a:lnTo>
                  <a:pt x="11338" y="3408"/>
                </a:lnTo>
                <a:lnTo>
                  <a:pt x="11338" y="3410"/>
                </a:lnTo>
                <a:lnTo>
                  <a:pt x="11346" y="3404"/>
                </a:lnTo>
                <a:lnTo>
                  <a:pt x="11350" y="3400"/>
                </a:lnTo>
                <a:lnTo>
                  <a:pt x="11352" y="3400"/>
                </a:lnTo>
                <a:lnTo>
                  <a:pt x="11352" y="3402"/>
                </a:lnTo>
                <a:lnTo>
                  <a:pt x="11354" y="3406"/>
                </a:lnTo>
                <a:lnTo>
                  <a:pt x="11356" y="3406"/>
                </a:lnTo>
                <a:lnTo>
                  <a:pt x="11360" y="3404"/>
                </a:lnTo>
                <a:lnTo>
                  <a:pt x="11362" y="3402"/>
                </a:lnTo>
                <a:lnTo>
                  <a:pt x="11364" y="3400"/>
                </a:lnTo>
                <a:lnTo>
                  <a:pt x="11362" y="3398"/>
                </a:lnTo>
                <a:lnTo>
                  <a:pt x="11358" y="3394"/>
                </a:lnTo>
                <a:lnTo>
                  <a:pt x="11354" y="3392"/>
                </a:lnTo>
                <a:lnTo>
                  <a:pt x="11354" y="3388"/>
                </a:lnTo>
                <a:lnTo>
                  <a:pt x="11354" y="3382"/>
                </a:lnTo>
                <a:lnTo>
                  <a:pt x="11354" y="3380"/>
                </a:lnTo>
                <a:lnTo>
                  <a:pt x="11356" y="3380"/>
                </a:lnTo>
                <a:lnTo>
                  <a:pt x="11360" y="3382"/>
                </a:lnTo>
                <a:lnTo>
                  <a:pt x="11362" y="3386"/>
                </a:lnTo>
                <a:lnTo>
                  <a:pt x="11368" y="3396"/>
                </a:lnTo>
                <a:lnTo>
                  <a:pt x="11370" y="3406"/>
                </a:lnTo>
                <a:lnTo>
                  <a:pt x="11368" y="3416"/>
                </a:lnTo>
                <a:lnTo>
                  <a:pt x="11362" y="3428"/>
                </a:lnTo>
                <a:lnTo>
                  <a:pt x="11356" y="3436"/>
                </a:lnTo>
                <a:lnTo>
                  <a:pt x="11354" y="3442"/>
                </a:lnTo>
                <a:lnTo>
                  <a:pt x="11358" y="3458"/>
                </a:lnTo>
                <a:lnTo>
                  <a:pt x="11358" y="3464"/>
                </a:lnTo>
                <a:lnTo>
                  <a:pt x="11358" y="3468"/>
                </a:lnTo>
                <a:lnTo>
                  <a:pt x="11354" y="3474"/>
                </a:lnTo>
                <a:lnTo>
                  <a:pt x="11354" y="3476"/>
                </a:lnTo>
                <a:lnTo>
                  <a:pt x="11364" y="3480"/>
                </a:lnTo>
                <a:lnTo>
                  <a:pt x="11370" y="3482"/>
                </a:lnTo>
                <a:lnTo>
                  <a:pt x="11374" y="3486"/>
                </a:lnTo>
                <a:lnTo>
                  <a:pt x="11374" y="3490"/>
                </a:lnTo>
                <a:lnTo>
                  <a:pt x="11376" y="3492"/>
                </a:lnTo>
                <a:lnTo>
                  <a:pt x="11384" y="3486"/>
                </a:lnTo>
                <a:lnTo>
                  <a:pt x="11388" y="3482"/>
                </a:lnTo>
                <a:lnTo>
                  <a:pt x="11392" y="3480"/>
                </a:lnTo>
                <a:lnTo>
                  <a:pt x="11392" y="3476"/>
                </a:lnTo>
                <a:lnTo>
                  <a:pt x="11390" y="3474"/>
                </a:lnTo>
                <a:lnTo>
                  <a:pt x="11388" y="3472"/>
                </a:lnTo>
                <a:lnTo>
                  <a:pt x="11388" y="3470"/>
                </a:lnTo>
                <a:lnTo>
                  <a:pt x="11390" y="3468"/>
                </a:lnTo>
                <a:lnTo>
                  <a:pt x="11394" y="3468"/>
                </a:lnTo>
                <a:lnTo>
                  <a:pt x="11396" y="3470"/>
                </a:lnTo>
                <a:lnTo>
                  <a:pt x="11398" y="3472"/>
                </a:lnTo>
                <a:lnTo>
                  <a:pt x="11402" y="3472"/>
                </a:lnTo>
                <a:lnTo>
                  <a:pt x="11404" y="3468"/>
                </a:lnTo>
                <a:lnTo>
                  <a:pt x="11406" y="3458"/>
                </a:lnTo>
                <a:lnTo>
                  <a:pt x="11410" y="3434"/>
                </a:lnTo>
                <a:lnTo>
                  <a:pt x="11416" y="3410"/>
                </a:lnTo>
                <a:lnTo>
                  <a:pt x="11420" y="3402"/>
                </a:lnTo>
                <a:lnTo>
                  <a:pt x="11422" y="3400"/>
                </a:lnTo>
                <a:lnTo>
                  <a:pt x="11426" y="3398"/>
                </a:lnTo>
                <a:lnTo>
                  <a:pt x="11428" y="3396"/>
                </a:lnTo>
                <a:lnTo>
                  <a:pt x="11430" y="3394"/>
                </a:lnTo>
                <a:lnTo>
                  <a:pt x="11428" y="3386"/>
                </a:lnTo>
                <a:lnTo>
                  <a:pt x="11424" y="3380"/>
                </a:lnTo>
                <a:lnTo>
                  <a:pt x="11418" y="3378"/>
                </a:lnTo>
                <a:lnTo>
                  <a:pt x="11414" y="3376"/>
                </a:lnTo>
                <a:lnTo>
                  <a:pt x="11410" y="3376"/>
                </a:lnTo>
                <a:lnTo>
                  <a:pt x="11408" y="3374"/>
                </a:lnTo>
                <a:lnTo>
                  <a:pt x="11412" y="3368"/>
                </a:lnTo>
                <a:lnTo>
                  <a:pt x="11414" y="3362"/>
                </a:lnTo>
                <a:lnTo>
                  <a:pt x="11416" y="3358"/>
                </a:lnTo>
                <a:lnTo>
                  <a:pt x="11414" y="3354"/>
                </a:lnTo>
                <a:lnTo>
                  <a:pt x="11410" y="3352"/>
                </a:lnTo>
                <a:lnTo>
                  <a:pt x="11406" y="3352"/>
                </a:lnTo>
                <a:lnTo>
                  <a:pt x="11398" y="3354"/>
                </a:lnTo>
                <a:lnTo>
                  <a:pt x="11396" y="3356"/>
                </a:lnTo>
                <a:lnTo>
                  <a:pt x="11392" y="3356"/>
                </a:lnTo>
                <a:lnTo>
                  <a:pt x="11390" y="3354"/>
                </a:lnTo>
                <a:lnTo>
                  <a:pt x="11388" y="3348"/>
                </a:lnTo>
                <a:lnTo>
                  <a:pt x="11386" y="3344"/>
                </a:lnTo>
                <a:lnTo>
                  <a:pt x="11384" y="3342"/>
                </a:lnTo>
                <a:lnTo>
                  <a:pt x="11378" y="3338"/>
                </a:lnTo>
                <a:lnTo>
                  <a:pt x="11374" y="3338"/>
                </a:lnTo>
                <a:lnTo>
                  <a:pt x="11370" y="3340"/>
                </a:lnTo>
                <a:lnTo>
                  <a:pt x="11368" y="3342"/>
                </a:lnTo>
                <a:lnTo>
                  <a:pt x="11364" y="3348"/>
                </a:lnTo>
                <a:close/>
                <a:moveTo>
                  <a:pt x="11528" y="3322"/>
                </a:moveTo>
                <a:lnTo>
                  <a:pt x="11528" y="3322"/>
                </a:lnTo>
                <a:lnTo>
                  <a:pt x="11522" y="3318"/>
                </a:lnTo>
                <a:lnTo>
                  <a:pt x="11516" y="3316"/>
                </a:lnTo>
                <a:lnTo>
                  <a:pt x="11508" y="3316"/>
                </a:lnTo>
                <a:lnTo>
                  <a:pt x="11500" y="3318"/>
                </a:lnTo>
                <a:lnTo>
                  <a:pt x="11496" y="3322"/>
                </a:lnTo>
                <a:lnTo>
                  <a:pt x="11492" y="3326"/>
                </a:lnTo>
                <a:lnTo>
                  <a:pt x="11490" y="3332"/>
                </a:lnTo>
                <a:lnTo>
                  <a:pt x="11488" y="3336"/>
                </a:lnTo>
                <a:lnTo>
                  <a:pt x="11486" y="3336"/>
                </a:lnTo>
                <a:lnTo>
                  <a:pt x="11484" y="3336"/>
                </a:lnTo>
                <a:lnTo>
                  <a:pt x="11482" y="3334"/>
                </a:lnTo>
                <a:lnTo>
                  <a:pt x="11478" y="3336"/>
                </a:lnTo>
                <a:lnTo>
                  <a:pt x="11474" y="3338"/>
                </a:lnTo>
                <a:lnTo>
                  <a:pt x="11472" y="3340"/>
                </a:lnTo>
                <a:lnTo>
                  <a:pt x="11470" y="3334"/>
                </a:lnTo>
                <a:lnTo>
                  <a:pt x="11468" y="3328"/>
                </a:lnTo>
                <a:lnTo>
                  <a:pt x="11466" y="3328"/>
                </a:lnTo>
                <a:lnTo>
                  <a:pt x="11462" y="3332"/>
                </a:lnTo>
                <a:lnTo>
                  <a:pt x="11456" y="3344"/>
                </a:lnTo>
                <a:lnTo>
                  <a:pt x="11452" y="3350"/>
                </a:lnTo>
                <a:lnTo>
                  <a:pt x="11448" y="3356"/>
                </a:lnTo>
                <a:lnTo>
                  <a:pt x="11438" y="3364"/>
                </a:lnTo>
                <a:lnTo>
                  <a:pt x="11432" y="3368"/>
                </a:lnTo>
                <a:lnTo>
                  <a:pt x="11438" y="3368"/>
                </a:lnTo>
                <a:lnTo>
                  <a:pt x="11442" y="3368"/>
                </a:lnTo>
                <a:lnTo>
                  <a:pt x="11444" y="3368"/>
                </a:lnTo>
                <a:lnTo>
                  <a:pt x="11446" y="3370"/>
                </a:lnTo>
                <a:lnTo>
                  <a:pt x="11446" y="3374"/>
                </a:lnTo>
                <a:lnTo>
                  <a:pt x="11446" y="3380"/>
                </a:lnTo>
                <a:lnTo>
                  <a:pt x="11448" y="3384"/>
                </a:lnTo>
                <a:lnTo>
                  <a:pt x="11450" y="3388"/>
                </a:lnTo>
                <a:lnTo>
                  <a:pt x="11452" y="3392"/>
                </a:lnTo>
                <a:lnTo>
                  <a:pt x="11454" y="3394"/>
                </a:lnTo>
                <a:lnTo>
                  <a:pt x="11452" y="3398"/>
                </a:lnTo>
                <a:lnTo>
                  <a:pt x="11452" y="3400"/>
                </a:lnTo>
                <a:lnTo>
                  <a:pt x="11462" y="3402"/>
                </a:lnTo>
                <a:lnTo>
                  <a:pt x="11466" y="3400"/>
                </a:lnTo>
                <a:lnTo>
                  <a:pt x="11468" y="3398"/>
                </a:lnTo>
                <a:lnTo>
                  <a:pt x="11474" y="3386"/>
                </a:lnTo>
                <a:lnTo>
                  <a:pt x="11476" y="3378"/>
                </a:lnTo>
                <a:lnTo>
                  <a:pt x="11478" y="3372"/>
                </a:lnTo>
                <a:lnTo>
                  <a:pt x="11484" y="3366"/>
                </a:lnTo>
                <a:lnTo>
                  <a:pt x="11490" y="3362"/>
                </a:lnTo>
                <a:lnTo>
                  <a:pt x="11496" y="3362"/>
                </a:lnTo>
                <a:lnTo>
                  <a:pt x="11502" y="3364"/>
                </a:lnTo>
                <a:lnTo>
                  <a:pt x="11510" y="3368"/>
                </a:lnTo>
                <a:lnTo>
                  <a:pt x="11512" y="3370"/>
                </a:lnTo>
                <a:lnTo>
                  <a:pt x="11514" y="3372"/>
                </a:lnTo>
                <a:lnTo>
                  <a:pt x="11516" y="3370"/>
                </a:lnTo>
                <a:lnTo>
                  <a:pt x="11518" y="3364"/>
                </a:lnTo>
                <a:lnTo>
                  <a:pt x="11520" y="3358"/>
                </a:lnTo>
                <a:lnTo>
                  <a:pt x="11524" y="3354"/>
                </a:lnTo>
                <a:lnTo>
                  <a:pt x="11530" y="3350"/>
                </a:lnTo>
                <a:lnTo>
                  <a:pt x="11534" y="3346"/>
                </a:lnTo>
                <a:lnTo>
                  <a:pt x="11536" y="3344"/>
                </a:lnTo>
                <a:lnTo>
                  <a:pt x="11534" y="3340"/>
                </a:lnTo>
                <a:lnTo>
                  <a:pt x="11532" y="3332"/>
                </a:lnTo>
                <a:lnTo>
                  <a:pt x="11534" y="3328"/>
                </a:lnTo>
                <a:lnTo>
                  <a:pt x="11532" y="3324"/>
                </a:lnTo>
                <a:lnTo>
                  <a:pt x="11528" y="3322"/>
                </a:lnTo>
                <a:close/>
                <a:moveTo>
                  <a:pt x="11746" y="2888"/>
                </a:moveTo>
                <a:lnTo>
                  <a:pt x="11746" y="2888"/>
                </a:lnTo>
                <a:lnTo>
                  <a:pt x="11752" y="2894"/>
                </a:lnTo>
                <a:lnTo>
                  <a:pt x="11754" y="2900"/>
                </a:lnTo>
                <a:lnTo>
                  <a:pt x="11754" y="2904"/>
                </a:lnTo>
                <a:lnTo>
                  <a:pt x="11752" y="2910"/>
                </a:lnTo>
                <a:lnTo>
                  <a:pt x="11748" y="2920"/>
                </a:lnTo>
                <a:lnTo>
                  <a:pt x="11750" y="2926"/>
                </a:lnTo>
                <a:lnTo>
                  <a:pt x="11752" y="2932"/>
                </a:lnTo>
                <a:lnTo>
                  <a:pt x="11756" y="2934"/>
                </a:lnTo>
                <a:lnTo>
                  <a:pt x="11758" y="2934"/>
                </a:lnTo>
                <a:lnTo>
                  <a:pt x="11762" y="2930"/>
                </a:lnTo>
                <a:lnTo>
                  <a:pt x="11768" y="2920"/>
                </a:lnTo>
                <a:lnTo>
                  <a:pt x="11774" y="2910"/>
                </a:lnTo>
                <a:lnTo>
                  <a:pt x="11776" y="2910"/>
                </a:lnTo>
                <a:lnTo>
                  <a:pt x="11778" y="2910"/>
                </a:lnTo>
                <a:lnTo>
                  <a:pt x="11784" y="2914"/>
                </a:lnTo>
                <a:lnTo>
                  <a:pt x="11790" y="2914"/>
                </a:lnTo>
                <a:lnTo>
                  <a:pt x="11796" y="2912"/>
                </a:lnTo>
                <a:lnTo>
                  <a:pt x="11800" y="2908"/>
                </a:lnTo>
                <a:lnTo>
                  <a:pt x="11798" y="2906"/>
                </a:lnTo>
                <a:lnTo>
                  <a:pt x="11782" y="2896"/>
                </a:lnTo>
                <a:lnTo>
                  <a:pt x="11774" y="2892"/>
                </a:lnTo>
                <a:lnTo>
                  <a:pt x="11766" y="2886"/>
                </a:lnTo>
                <a:lnTo>
                  <a:pt x="11764" y="2878"/>
                </a:lnTo>
                <a:lnTo>
                  <a:pt x="11764" y="2876"/>
                </a:lnTo>
                <a:lnTo>
                  <a:pt x="11764" y="2872"/>
                </a:lnTo>
                <a:lnTo>
                  <a:pt x="11770" y="2866"/>
                </a:lnTo>
                <a:lnTo>
                  <a:pt x="11774" y="2864"/>
                </a:lnTo>
                <a:lnTo>
                  <a:pt x="11778" y="2866"/>
                </a:lnTo>
                <a:lnTo>
                  <a:pt x="11780" y="2870"/>
                </a:lnTo>
                <a:lnTo>
                  <a:pt x="11784" y="2874"/>
                </a:lnTo>
                <a:lnTo>
                  <a:pt x="11788" y="2876"/>
                </a:lnTo>
                <a:lnTo>
                  <a:pt x="11794" y="2876"/>
                </a:lnTo>
                <a:lnTo>
                  <a:pt x="11800" y="2874"/>
                </a:lnTo>
                <a:lnTo>
                  <a:pt x="11808" y="2868"/>
                </a:lnTo>
                <a:lnTo>
                  <a:pt x="11814" y="2866"/>
                </a:lnTo>
                <a:lnTo>
                  <a:pt x="11818" y="2866"/>
                </a:lnTo>
                <a:lnTo>
                  <a:pt x="11826" y="2868"/>
                </a:lnTo>
                <a:lnTo>
                  <a:pt x="11842" y="2878"/>
                </a:lnTo>
                <a:lnTo>
                  <a:pt x="11872" y="2896"/>
                </a:lnTo>
                <a:lnTo>
                  <a:pt x="11880" y="2898"/>
                </a:lnTo>
                <a:lnTo>
                  <a:pt x="11884" y="2896"/>
                </a:lnTo>
                <a:lnTo>
                  <a:pt x="11888" y="2890"/>
                </a:lnTo>
                <a:lnTo>
                  <a:pt x="11890" y="2882"/>
                </a:lnTo>
                <a:lnTo>
                  <a:pt x="11896" y="2864"/>
                </a:lnTo>
                <a:lnTo>
                  <a:pt x="11900" y="2856"/>
                </a:lnTo>
                <a:lnTo>
                  <a:pt x="11906" y="2850"/>
                </a:lnTo>
                <a:lnTo>
                  <a:pt x="11918" y="2846"/>
                </a:lnTo>
                <a:lnTo>
                  <a:pt x="11930" y="2846"/>
                </a:lnTo>
                <a:lnTo>
                  <a:pt x="11942" y="2844"/>
                </a:lnTo>
                <a:lnTo>
                  <a:pt x="11956" y="2840"/>
                </a:lnTo>
                <a:lnTo>
                  <a:pt x="11978" y="2828"/>
                </a:lnTo>
                <a:lnTo>
                  <a:pt x="11984" y="2824"/>
                </a:lnTo>
                <a:lnTo>
                  <a:pt x="11984" y="2822"/>
                </a:lnTo>
                <a:lnTo>
                  <a:pt x="11984" y="2820"/>
                </a:lnTo>
                <a:lnTo>
                  <a:pt x="11982" y="2820"/>
                </a:lnTo>
                <a:lnTo>
                  <a:pt x="11978" y="2820"/>
                </a:lnTo>
                <a:lnTo>
                  <a:pt x="11972" y="2822"/>
                </a:lnTo>
                <a:lnTo>
                  <a:pt x="11970" y="2822"/>
                </a:lnTo>
                <a:lnTo>
                  <a:pt x="11966" y="2820"/>
                </a:lnTo>
                <a:lnTo>
                  <a:pt x="11962" y="2818"/>
                </a:lnTo>
                <a:lnTo>
                  <a:pt x="11958" y="2810"/>
                </a:lnTo>
                <a:lnTo>
                  <a:pt x="11956" y="2802"/>
                </a:lnTo>
                <a:lnTo>
                  <a:pt x="11956" y="2794"/>
                </a:lnTo>
                <a:lnTo>
                  <a:pt x="11958" y="2786"/>
                </a:lnTo>
                <a:lnTo>
                  <a:pt x="11962" y="2780"/>
                </a:lnTo>
                <a:lnTo>
                  <a:pt x="11966" y="2770"/>
                </a:lnTo>
                <a:lnTo>
                  <a:pt x="11966" y="2768"/>
                </a:lnTo>
                <a:lnTo>
                  <a:pt x="11964" y="2768"/>
                </a:lnTo>
                <a:lnTo>
                  <a:pt x="11960" y="2770"/>
                </a:lnTo>
                <a:lnTo>
                  <a:pt x="11958" y="2772"/>
                </a:lnTo>
                <a:lnTo>
                  <a:pt x="11950" y="2780"/>
                </a:lnTo>
                <a:lnTo>
                  <a:pt x="11944" y="2788"/>
                </a:lnTo>
                <a:lnTo>
                  <a:pt x="11938" y="2790"/>
                </a:lnTo>
                <a:lnTo>
                  <a:pt x="11932" y="2792"/>
                </a:lnTo>
                <a:lnTo>
                  <a:pt x="11928" y="2790"/>
                </a:lnTo>
                <a:lnTo>
                  <a:pt x="11926" y="2788"/>
                </a:lnTo>
                <a:lnTo>
                  <a:pt x="11924" y="2784"/>
                </a:lnTo>
                <a:lnTo>
                  <a:pt x="11922" y="2782"/>
                </a:lnTo>
                <a:lnTo>
                  <a:pt x="11920" y="2780"/>
                </a:lnTo>
                <a:lnTo>
                  <a:pt x="11916" y="2778"/>
                </a:lnTo>
                <a:lnTo>
                  <a:pt x="11910" y="2776"/>
                </a:lnTo>
                <a:lnTo>
                  <a:pt x="11900" y="2774"/>
                </a:lnTo>
                <a:lnTo>
                  <a:pt x="11892" y="2770"/>
                </a:lnTo>
                <a:lnTo>
                  <a:pt x="11882" y="2762"/>
                </a:lnTo>
                <a:lnTo>
                  <a:pt x="11872" y="2754"/>
                </a:lnTo>
                <a:lnTo>
                  <a:pt x="11854" y="2734"/>
                </a:lnTo>
                <a:lnTo>
                  <a:pt x="11840" y="2716"/>
                </a:lnTo>
                <a:lnTo>
                  <a:pt x="11836" y="2710"/>
                </a:lnTo>
                <a:lnTo>
                  <a:pt x="11828" y="2706"/>
                </a:lnTo>
                <a:lnTo>
                  <a:pt x="11822" y="2704"/>
                </a:lnTo>
                <a:lnTo>
                  <a:pt x="11818" y="2704"/>
                </a:lnTo>
                <a:lnTo>
                  <a:pt x="11814" y="2706"/>
                </a:lnTo>
                <a:lnTo>
                  <a:pt x="11812" y="2712"/>
                </a:lnTo>
                <a:lnTo>
                  <a:pt x="11812" y="2720"/>
                </a:lnTo>
                <a:lnTo>
                  <a:pt x="11816" y="2728"/>
                </a:lnTo>
                <a:lnTo>
                  <a:pt x="11820" y="2738"/>
                </a:lnTo>
                <a:lnTo>
                  <a:pt x="11822" y="2746"/>
                </a:lnTo>
                <a:lnTo>
                  <a:pt x="11820" y="2752"/>
                </a:lnTo>
                <a:lnTo>
                  <a:pt x="11820" y="2756"/>
                </a:lnTo>
                <a:lnTo>
                  <a:pt x="11816" y="2764"/>
                </a:lnTo>
                <a:lnTo>
                  <a:pt x="11814" y="2768"/>
                </a:lnTo>
                <a:lnTo>
                  <a:pt x="11816" y="2774"/>
                </a:lnTo>
                <a:lnTo>
                  <a:pt x="11818" y="2778"/>
                </a:lnTo>
                <a:lnTo>
                  <a:pt x="11816" y="2784"/>
                </a:lnTo>
                <a:lnTo>
                  <a:pt x="11812" y="2792"/>
                </a:lnTo>
                <a:lnTo>
                  <a:pt x="11806" y="2800"/>
                </a:lnTo>
                <a:lnTo>
                  <a:pt x="11804" y="2806"/>
                </a:lnTo>
                <a:lnTo>
                  <a:pt x="11804" y="2810"/>
                </a:lnTo>
                <a:lnTo>
                  <a:pt x="11806" y="2820"/>
                </a:lnTo>
                <a:lnTo>
                  <a:pt x="11806" y="2830"/>
                </a:lnTo>
                <a:lnTo>
                  <a:pt x="11804" y="2834"/>
                </a:lnTo>
                <a:lnTo>
                  <a:pt x="11800" y="2836"/>
                </a:lnTo>
                <a:lnTo>
                  <a:pt x="11794" y="2836"/>
                </a:lnTo>
                <a:lnTo>
                  <a:pt x="11788" y="2832"/>
                </a:lnTo>
                <a:lnTo>
                  <a:pt x="11774" y="2826"/>
                </a:lnTo>
                <a:lnTo>
                  <a:pt x="11764" y="2824"/>
                </a:lnTo>
                <a:lnTo>
                  <a:pt x="11762" y="2824"/>
                </a:lnTo>
                <a:lnTo>
                  <a:pt x="11762" y="2826"/>
                </a:lnTo>
                <a:lnTo>
                  <a:pt x="11762" y="2830"/>
                </a:lnTo>
                <a:lnTo>
                  <a:pt x="11766" y="2836"/>
                </a:lnTo>
                <a:lnTo>
                  <a:pt x="11768" y="2838"/>
                </a:lnTo>
                <a:lnTo>
                  <a:pt x="11770" y="2842"/>
                </a:lnTo>
                <a:lnTo>
                  <a:pt x="11766" y="2848"/>
                </a:lnTo>
                <a:lnTo>
                  <a:pt x="11760" y="2854"/>
                </a:lnTo>
                <a:lnTo>
                  <a:pt x="11754" y="2862"/>
                </a:lnTo>
                <a:lnTo>
                  <a:pt x="11746" y="2868"/>
                </a:lnTo>
                <a:lnTo>
                  <a:pt x="11742" y="2876"/>
                </a:lnTo>
                <a:lnTo>
                  <a:pt x="11740" y="2878"/>
                </a:lnTo>
                <a:lnTo>
                  <a:pt x="11740" y="2882"/>
                </a:lnTo>
                <a:lnTo>
                  <a:pt x="11742" y="2886"/>
                </a:lnTo>
                <a:lnTo>
                  <a:pt x="11746" y="2888"/>
                </a:lnTo>
                <a:close/>
                <a:moveTo>
                  <a:pt x="11370" y="3520"/>
                </a:moveTo>
                <a:lnTo>
                  <a:pt x="11370" y="3520"/>
                </a:lnTo>
                <a:lnTo>
                  <a:pt x="11368" y="3522"/>
                </a:lnTo>
                <a:lnTo>
                  <a:pt x="11366" y="3524"/>
                </a:lnTo>
                <a:lnTo>
                  <a:pt x="11366" y="3528"/>
                </a:lnTo>
                <a:lnTo>
                  <a:pt x="11366" y="3530"/>
                </a:lnTo>
                <a:lnTo>
                  <a:pt x="11370" y="3532"/>
                </a:lnTo>
                <a:lnTo>
                  <a:pt x="11374" y="3530"/>
                </a:lnTo>
                <a:lnTo>
                  <a:pt x="11374" y="3528"/>
                </a:lnTo>
                <a:lnTo>
                  <a:pt x="11372" y="3524"/>
                </a:lnTo>
                <a:lnTo>
                  <a:pt x="11370" y="3520"/>
                </a:lnTo>
                <a:close/>
                <a:moveTo>
                  <a:pt x="11300" y="3398"/>
                </a:moveTo>
                <a:lnTo>
                  <a:pt x="11300" y="3398"/>
                </a:lnTo>
                <a:lnTo>
                  <a:pt x="11296" y="3398"/>
                </a:lnTo>
                <a:lnTo>
                  <a:pt x="11294" y="3402"/>
                </a:lnTo>
                <a:lnTo>
                  <a:pt x="11294" y="3406"/>
                </a:lnTo>
                <a:lnTo>
                  <a:pt x="11296" y="3408"/>
                </a:lnTo>
                <a:lnTo>
                  <a:pt x="11302" y="3406"/>
                </a:lnTo>
                <a:lnTo>
                  <a:pt x="11304" y="3404"/>
                </a:lnTo>
                <a:lnTo>
                  <a:pt x="11304" y="3402"/>
                </a:lnTo>
                <a:lnTo>
                  <a:pt x="11300" y="3398"/>
                </a:lnTo>
                <a:close/>
                <a:moveTo>
                  <a:pt x="11356" y="3414"/>
                </a:moveTo>
                <a:lnTo>
                  <a:pt x="11356" y="3414"/>
                </a:lnTo>
                <a:lnTo>
                  <a:pt x="11356" y="3412"/>
                </a:lnTo>
                <a:lnTo>
                  <a:pt x="11352" y="3412"/>
                </a:lnTo>
                <a:lnTo>
                  <a:pt x="11348" y="3416"/>
                </a:lnTo>
                <a:lnTo>
                  <a:pt x="11348" y="3424"/>
                </a:lnTo>
                <a:lnTo>
                  <a:pt x="11350" y="3426"/>
                </a:lnTo>
                <a:lnTo>
                  <a:pt x="11352" y="3424"/>
                </a:lnTo>
                <a:lnTo>
                  <a:pt x="11356" y="3420"/>
                </a:lnTo>
                <a:lnTo>
                  <a:pt x="11356" y="3414"/>
                </a:lnTo>
                <a:close/>
                <a:moveTo>
                  <a:pt x="11550" y="3304"/>
                </a:moveTo>
                <a:lnTo>
                  <a:pt x="11550" y="3304"/>
                </a:lnTo>
                <a:lnTo>
                  <a:pt x="11548" y="3304"/>
                </a:lnTo>
                <a:lnTo>
                  <a:pt x="11544" y="3308"/>
                </a:lnTo>
                <a:lnTo>
                  <a:pt x="11540" y="3316"/>
                </a:lnTo>
                <a:lnTo>
                  <a:pt x="11540" y="3320"/>
                </a:lnTo>
                <a:lnTo>
                  <a:pt x="11542" y="3324"/>
                </a:lnTo>
                <a:lnTo>
                  <a:pt x="11544" y="3324"/>
                </a:lnTo>
                <a:lnTo>
                  <a:pt x="11548" y="3318"/>
                </a:lnTo>
                <a:lnTo>
                  <a:pt x="11550" y="3310"/>
                </a:lnTo>
                <a:lnTo>
                  <a:pt x="11550" y="3304"/>
                </a:lnTo>
                <a:close/>
                <a:moveTo>
                  <a:pt x="11484" y="3218"/>
                </a:moveTo>
                <a:lnTo>
                  <a:pt x="11484" y="3218"/>
                </a:lnTo>
                <a:lnTo>
                  <a:pt x="11486" y="3216"/>
                </a:lnTo>
                <a:lnTo>
                  <a:pt x="11484" y="3212"/>
                </a:lnTo>
                <a:lnTo>
                  <a:pt x="11482" y="3210"/>
                </a:lnTo>
                <a:lnTo>
                  <a:pt x="11480" y="3208"/>
                </a:lnTo>
                <a:lnTo>
                  <a:pt x="11478" y="3210"/>
                </a:lnTo>
                <a:lnTo>
                  <a:pt x="11476" y="3214"/>
                </a:lnTo>
                <a:lnTo>
                  <a:pt x="11478" y="3216"/>
                </a:lnTo>
                <a:lnTo>
                  <a:pt x="11482" y="3218"/>
                </a:lnTo>
                <a:lnTo>
                  <a:pt x="11484" y="3218"/>
                </a:lnTo>
                <a:close/>
                <a:moveTo>
                  <a:pt x="11262" y="3740"/>
                </a:moveTo>
                <a:lnTo>
                  <a:pt x="11262" y="3740"/>
                </a:lnTo>
                <a:lnTo>
                  <a:pt x="11262" y="3736"/>
                </a:lnTo>
                <a:lnTo>
                  <a:pt x="11264" y="3732"/>
                </a:lnTo>
                <a:lnTo>
                  <a:pt x="11276" y="3720"/>
                </a:lnTo>
                <a:lnTo>
                  <a:pt x="11282" y="3712"/>
                </a:lnTo>
                <a:lnTo>
                  <a:pt x="11282" y="3708"/>
                </a:lnTo>
                <a:lnTo>
                  <a:pt x="11278" y="3708"/>
                </a:lnTo>
                <a:lnTo>
                  <a:pt x="11272" y="3712"/>
                </a:lnTo>
                <a:lnTo>
                  <a:pt x="11262" y="3722"/>
                </a:lnTo>
                <a:lnTo>
                  <a:pt x="11258" y="3728"/>
                </a:lnTo>
                <a:lnTo>
                  <a:pt x="11254" y="3738"/>
                </a:lnTo>
                <a:lnTo>
                  <a:pt x="11254" y="3742"/>
                </a:lnTo>
                <a:lnTo>
                  <a:pt x="11256" y="3744"/>
                </a:lnTo>
                <a:lnTo>
                  <a:pt x="11260" y="3744"/>
                </a:lnTo>
                <a:lnTo>
                  <a:pt x="11262" y="3740"/>
                </a:lnTo>
                <a:close/>
                <a:moveTo>
                  <a:pt x="11304" y="3662"/>
                </a:moveTo>
                <a:lnTo>
                  <a:pt x="11304" y="3662"/>
                </a:lnTo>
                <a:lnTo>
                  <a:pt x="11308" y="3664"/>
                </a:lnTo>
                <a:lnTo>
                  <a:pt x="11310" y="3664"/>
                </a:lnTo>
                <a:lnTo>
                  <a:pt x="11310" y="3660"/>
                </a:lnTo>
                <a:lnTo>
                  <a:pt x="11308" y="3654"/>
                </a:lnTo>
                <a:lnTo>
                  <a:pt x="11306" y="3652"/>
                </a:lnTo>
                <a:lnTo>
                  <a:pt x="11304" y="3654"/>
                </a:lnTo>
                <a:lnTo>
                  <a:pt x="11304" y="3658"/>
                </a:lnTo>
                <a:lnTo>
                  <a:pt x="11304" y="3662"/>
                </a:lnTo>
                <a:close/>
                <a:moveTo>
                  <a:pt x="11320" y="3638"/>
                </a:moveTo>
                <a:lnTo>
                  <a:pt x="11320" y="3638"/>
                </a:lnTo>
                <a:lnTo>
                  <a:pt x="11320" y="3640"/>
                </a:lnTo>
                <a:lnTo>
                  <a:pt x="11322" y="3640"/>
                </a:lnTo>
                <a:lnTo>
                  <a:pt x="11330" y="3636"/>
                </a:lnTo>
                <a:lnTo>
                  <a:pt x="11336" y="3628"/>
                </a:lnTo>
                <a:lnTo>
                  <a:pt x="11336" y="3624"/>
                </a:lnTo>
                <a:lnTo>
                  <a:pt x="11336" y="3622"/>
                </a:lnTo>
                <a:lnTo>
                  <a:pt x="11332" y="3622"/>
                </a:lnTo>
                <a:lnTo>
                  <a:pt x="11328" y="3624"/>
                </a:lnTo>
                <a:lnTo>
                  <a:pt x="11322" y="3630"/>
                </a:lnTo>
                <a:lnTo>
                  <a:pt x="11320" y="3632"/>
                </a:lnTo>
                <a:lnTo>
                  <a:pt x="11320" y="3638"/>
                </a:lnTo>
                <a:close/>
                <a:moveTo>
                  <a:pt x="11104" y="3838"/>
                </a:moveTo>
                <a:lnTo>
                  <a:pt x="11104" y="3838"/>
                </a:lnTo>
                <a:lnTo>
                  <a:pt x="11104" y="3834"/>
                </a:lnTo>
                <a:lnTo>
                  <a:pt x="11100" y="3830"/>
                </a:lnTo>
                <a:lnTo>
                  <a:pt x="11098" y="3830"/>
                </a:lnTo>
                <a:lnTo>
                  <a:pt x="11096" y="3832"/>
                </a:lnTo>
                <a:lnTo>
                  <a:pt x="11094" y="3834"/>
                </a:lnTo>
                <a:lnTo>
                  <a:pt x="11096" y="3838"/>
                </a:lnTo>
                <a:lnTo>
                  <a:pt x="11098" y="3840"/>
                </a:lnTo>
                <a:lnTo>
                  <a:pt x="11102" y="3840"/>
                </a:lnTo>
                <a:lnTo>
                  <a:pt x="11104" y="3838"/>
                </a:lnTo>
                <a:close/>
                <a:moveTo>
                  <a:pt x="11122" y="3824"/>
                </a:moveTo>
                <a:lnTo>
                  <a:pt x="11122" y="3824"/>
                </a:lnTo>
                <a:lnTo>
                  <a:pt x="11120" y="3824"/>
                </a:lnTo>
                <a:lnTo>
                  <a:pt x="11116" y="3826"/>
                </a:lnTo>
                <a:lnTo>
                  <a:pt x="11110" y="3830"/>
                </a:lnTo>
                <a:lnTo>
                  <a:pt x="11110" y="3832"/>
                </a:lnTo>
                <a:lnTo>
                  <a:pt x="11112" y="3834"/>
                </a:lnTo>
                <a:lnTo>
                  <a:pt x="11116" y="3836"/>
                </a:lnTo>
                <a:lnTo>
                  <a:pt x="11118" y="3834"/>
                </a:lnTo>
                <a:lnTo>
                  <a:pt x="11122" y="3824"/>
                </a:lnTo>
                <a:close/>
                <a:moveTo>
                  <a:pt x="11164" y="3810"/>
                </a:moveTo>
                <a:lnTo>
                  <a:pt x="11164" y="3810"/>
                </a:lnTo>
                <a:lnTo>
                  <a:pt x="11162" y="3810"/>
                </a:lnTo>
                <a:lnTo>
                  <a:pt x="11158" y="3810"/>
                </a:lnTo>
                <a:lnTo>
                  <a:pt x="11156" y="3814"/>
                </a:lnTo>
                <a:lnTo>
                  <a:pt x="11156" y="3816"/>
                </a:lnTo>
                <a:lnTo>
                  <a:pt x="11160" y="3818"/>
                </a:lnTo>
                <a:lnTo>
                  <a:pt x="11162" y="3816"/>
                </a:lnTo>
                <a:lnTo>
                  <a:pt x="11164" y="3814"/>
                </a:lnTo>
                <a:lnTo>
                  <a:pt x="11164" y="3810"/>
                </a:lnTo>
                <a:close/>
                <a:moveTo>
                  <a:pt x="11654" y="2152"/>
                </a:moveTo>
                <a:lnTo>
                  <a:pt x="11654" y="2152"/>
                </a:lnTo>
                <a:lnTo>
                  <a:pt x="11660" y="2154"/>
                </a:lnTo>
                <a:lnTo>
                  <a:pt x="11664" y="2152"/>
                </a:lnTo>
                <a:lnTo>
                  <a:pt x="11668" y="2148"/>
                </a:lnTo>
                <a:lnTo>
                  <a:pt x="11670" y="2144"/>
                </a:lnTo>
                <a:lnTo>
                  <a:pt x="11672" y="2138"/>
                </a:lnTo>
                <a:lnTo>
                  <a:pt x="11672" y="2134"/>
                </a:lnTo>
                <a:lnTo>
                  <a:pt x="11668" y="2130"/>
                </a:lnTo>
                <a:lnTo>
                  <a:pt x="11664" y="2128"/>
                </a:lnTo>
                <a:lnTo>
                  <a:pt x="11658" y="2128"/>
                </a:lnTo>
                <a:lnTo>
                  <a:pt x="11652" y="2128"/>
                </a:lnTo>
                <a:lnTo>
                  <a:pt x="11650" y="2132"/>
                </a:lnTo>
                <a:lnTo>
                  <a:pt x="11648" y="2134"/>
                </a:lnTo>
                <a:lnTo>
                  <a:pt x="11646" y="2138"/>
                </a:lnTo>
                <a:lnTo>
                  <a:pt x="11648" y="2142"/>
                </a:lnTo>
                <a:lnTo>
                  <a:pt x="11650" y="2146"/>
                </a:lnTo>
                <a:lnTo>
                  <a:pt x="11654" y="2152"/>
                </a:lnTo>
                <a:close/>
                <a:moveTo>
                  <a:pt x="13688" y="1366"/>
                </a:moveTo>
                <a:lnTo>
                  <a:pt x="13688" y="1366"/>
                </a:lnTo>
                <a:lnTo>
                  <a:pt x="13680" y="1356"/>
                </a:lnTo>
                <a:lnTo>
                  <a:pt x="13670" y="1348"/>
                </a:lnTo>
                <a:lnTo>
                  <a:pt x="13660" y="1344"/>
                </a:lnTo>
                <a:lnTo>
                  <a:pt x="13648" y="1340"/>
                </a:lnTo>
                <a:lnTo>
                  <a:pt x="13620" y="1338"/>
                </a:lnTo>
                <a:lnTo>
                  <a:pt x="13588" y="1336"/>
                </a:lnTo>
                <a:lnTo>
                  <a:pt x="13580" y="1336"/>
                </a:lnTo>
                <a:lnTo>
                  <a:pt x="13576" y="1340"/>
                </a:lnTo>
                <a:lnTo>
                  <a:pt x="13574" y="1342"/>
                </a:lnTo>
                <a:lnTo>
                  <a:pt x="13574" y="1348"/>
                </a:lnTo>
                <a:lnTo>
                  <a:pt x="13578" y="1358"/>
                </a:lnTo>
                <a:lnTo>
                  <a:pt x="13584" y="1372"/>
                </a:lnTo>
                <a:lnTo>
                  <a:pt x="13590" y="1382"/>
                </a:lnTo>
                <a:lnTo>
                  <a:pt x="13592" y="1390"/>
                </a:lnTo>
                <a:lnTo>
                  <a:pt x="13592" y="1392"/>
                </a:lnTo>
                <a:lnTo>
                  <a:pt x="13588" y="1392"/>
                </a:lnTo>
                <a:lnTo>
                  <a:pt x="13572" y="1384"/>
                </a:lnTo>
                <a:lnTo>
                  <a:pt x="13564" y="1378"/>
                </a:lnTo>
                <a:lnTo>
                  <a:pt x="13558" y="1372"/>
                </a:lnTo>
                <a:lnTo>
                  <a:pt x="13554" y="1366"/>
                </a:lnTo>
                <a:lnTo>
                  <a:pt x="13552" y="1362"/>
                </a:lnTo>
                <a:lnTo>
                  <a:pt x="13552" y="1350"/>
                </a:lnTo>
                <a:lnTo>
                  <a:pt x="13554" y="1338"/>
                </a:lnTo>
                <a:lnTo>
                  <a:pt x="13554" y="1326"/>
                </a:lnTo>
                <a:lnTo>
                  <a:pt x="13552" y="1320"/>
                </a:lnTo>
                <a:lnTo>
                  <a:pt x="13550" y="1314"/>
                </a:lnTo>
                <a:lnTo>
                  <a:pt x="13544" y="1306"/>
                </a:lnTo>
                <a:lnTo>
                  <a:pt x="13534" y="1300"/>
                </a:lnTo>
                <a:lnTo>
                  <a:pt x="13522" y="1292"/>
                </a:lnTo>
                <a:lnTo>
                  <a:pt x="13506" y="1284"/>
                </a:lnTo>
                <a:lnTo>
                  <a:pt x="13470" y="1266"/>
                </a:lnTo>
                <a:lnTo>
                  <a:pt x="13434" y="1248"/>
                </a:lnTo>
                <a:lnTo>
                  <a:pt x="13366" y="1214"/>
                </a:lnTo>
                <a:lnTo>
                  <a:pt x="13366" y="1208"/>
                </a:lnTo>
                <a:lnTo>
                  <a:pt x="13336" y="1194"/>
                </a:lnTo>
                <a:lnTo>
                  <a:pt x="13306" y="1180"/>
                </a:lnTo>
                <a:lnTo>
                  <a:pt x="13276" y="1170"/>
                </a:lnTo>
                <a:lnTo>
                  <a:pt x="13244" y="1162"/>
                </a:lnTo>
                <a:lnTo>
                  <a:pt x="13200" y="1150"/>
                </a:lnTo>
                <a:lnTo>
                  <a:pt x="13182" y="1146"/>
                </a:lnTo>
                <a:lnTo>
                  <a:pt x="13158" y="1142"/>
                </a:lnTo>
                <a:lnTo>
                  <a:pt x="13098" y="1138"/>
                </a:lnTo>
                <a:lnTo>
                  <a:pt x="13058" y="1134"/>
                </a:lnTo>
                <a:lnTo>
                  <a:pt x="13032" y="1128"/>
                </a:lnTo>
                <a:lnTo>
                  <a:pt x="13014" y="1122"/>
                </a:lnTo>
                <a:lnTo>
                  <a:pt x="13004" y="1118"/>
                </a:lnTo>
                <a:lnTo>
                  <a:pt x="12996" y="1116"/>
                </a:lnTo>
                <a:lnTo>
                  <a:pt x="12992" y="1118"/>
                </a:lnTo>
                <a:lnTo>
                  <a:pt x="12984" y="1126"/>
                </a:lnTo>
                <a:lnTo>
                  <a:pt x="12974" y="1142"/>
                </a:lnTo>
                <a:lnTo>
                  <a:pt x="12968" y="1150"/>
                </a:lnTo>
                <a:lnTo>
                  <a:pt x="12966" y="1158"/>
                </a:lnTo>
                <a:lnTo>
                  <a:pt x="12966" y="1162"/>
                </a:lnTo>
                <a:lnTo>
                  <a:pt x="12968" y="1168"/>
                </a:lnTo>
                <a:lnTo>
                  <a:pt x="12972" y="1170"/>
                </a:lnTo>
                <a:lnTo>
                  <a:pt x="12976" y="1174"/>
                </a:lnTo>
                <a:lnTo>
                  <a:pt x="12988" y="1178"/>
                </a:lnTo>
                <a:lnTo>
                  <a:pt x="12998" y="1182"/>
                </a:lnTo>
                <a:lnTo>
                  <a:pt x="13002" y="1184"/>
                </a:lnTo>
                <a:lnTo>
                  <a:pt x="13004" y="1188"/>
                </a:lnTo>
                <a:lnTo>
                  <a:pt x="13004" y="1192"/>
                </a:lnTo>
                <a:lnTo>
                  <a:pt x="13002" y="1196"/>
                </a:lnTo>
                <a:lnTo>
                  <a:pt x="12998" y="1204"/>
                </a:lnTo>
                <a:lnTo>
                  <a:pt x="12988" y="1212"/>
                </a:lnTo>
                <a:lnTo>
                  <a:pt x="12972" y="1224"/>
                </a:lnTo>
                <a:lnTo>
                  <a:pt x="12966" y="1228"/>
                </a:lnTo>
                <a:lnTo>
                  <a:pt x="12960" y="1228"/>
                </a:lnTo>
                <a:lnTo>
                  <a:pt x="12956" y="1228"/>
                </a:lnTo>
                <a:lnTo>
                  <a:pt x="12952" y="1226"/>
                </a:lnTo>
                <a:lnTo>
                  <a:pt x="12946" y="1220"/>
                </a:lnTo>
                <a:lnTo>
                  <a:pt x="12940" y="1210"/>
                </a:lnTo>
                <a:lnTo>
                  <a:pt x="12934" y="1202"/>
                </a:lnTo>
                <a:lnTo>
                  <a:pt x="12928" y="1198"/>
                </a:lnTo>
                <a:lnTo>
                  <a:pt x="12922" y="1196"/>
                </a:lnTo>
                <a:lnTo>
                  <a:pt x="12916" y="1194"/>
                </a:lnTo>
                <a:lnTo>
                  <a:pt x="12908" y="1194"/>
                </a:lnTo>
                <a:lnTo>
                  <a:pt x="12900" y="1194"/>
                </a:lnTo>
                <a:lnTo>
                  <a:pt x="12894" y="1192"/>
                </a:lnTo>
                <a:lnTo>
                  <a:pt x="12892" y="1190"/>
                </a:lnTo>
                <a:lnTo>
                  <a:pt x="12890" y="1186"/>
                </a:lnTo>
                <a:lnTo>
                  <a:pt x="12888" y="1178"/>
                </a:lnTo>
                <a:lnTo>
                  <a:pt x="12888" y="1170"/>
                </a:lnTo>
                <a:lnTo>
                  <a:pt x="12888" y="1162"/>
                </a:lnTo>
                <a:lnTo>
                  <a:pt x="12886" y="1158"/>
                </a:lnTo>
                <a:lnTo>
                  <a:pt x="12882" y="1156"/>
                </a:lnTo>
                <a:lnTo>
                  <a:pt x="12876" y="1156"/>
                </a:lnTo>
                <a:lnTo>
                  <a:pt x="12870" y="1156"/>
                </a:lnTo>
                <a:lnTo>
                  <a:pt x="12846" y="1164"/>
                </a:lnTo>
                <a:lnTo>
                  <a:pt x="12832" y="1168"/>
                </a:lnTo>
                <a:lnTo>
                  <a:pt x="12820" y="1170"/>
                </a:lnTo>
                <a:lnTo>
                  <a:pt x="12808" y="1170"/>
                </a:lnTo>
                <a:lnTo>
                  <a:pt x="12796" y="1170"/>
                </a:lnTo>
                <a:lnTo>
                  <a:pt x="12778" y="1168"/>
                </a:lnTo>
                <a:lnTo>
                  <a:pt x="12758" y="1162"/>
                </a:lnTo>
                <a:lnTo>
                  <a:pt x="12740" y="1158"/>
                </a:lnTo>
                <a:lnTo>
                  <a:pt x="12716" y="1154"/>
                </a:lnTo>
                <a:lnTo>
                  <a:pt x="12704" y="1152"/>
                </a:lnTo>
                <a:lnTo>
                  <a:pt x="12688" y="1154"/>
                </a:lnTo>
                <a:lnTo>
                  <a:pt x="12672" y="1154"/>
                </a:lnTo>
                <a:lnTo>
                  <a:pt x="12654" y="1158"/>
                </a:lnTo>
                <a:lnTo>
                  <a:pt x="12620" y="1164"/>
                </a:lnTo>
                <a:lnTo>
                  <a:pt x="12594" y="1166"/>
                </a:lnTo>
                <a:lnTo>
                  <a:pt x="12574" y="1164"/>
                </a:lnTo>
                <a:lnTo>
                  <a:pt x="12562" y="1160"/>
                </a:lnTo>
                <a:lnTo>
                  <a:pt x="12558" y="1156"/>
                </a:lnTo>
                <a:lnTo>
                  <a:pt x="12554" y="1152"/>
                </a:lnTo>
                <a:lnTo>
                  <a:pt x="12552" y="1142"/>
                </a:lnTo>
                <a:lnTo>
                  <a:pt x="12552" y="1132"/>
                </a:lnTo>
                <a:lnTo>
                  <a:pt x="12556" y="1122"/>
                </a:lnTo>
                <a:lnTo>
                  <a:pt x="12558" y="1118"/>
                </a:lnTo>
                <a:lnTo>
                  <a:pt x="12558" y="1112"/>
                </a:lnTo>
                <a:lnTo>
                  <a:pt x="12556" y="1104"/>
                </a:lnTo>
                <a:lnTo>
                  <a:pt x="12552" y="1098"/>
                </a:lnTo>
                <a:lnTo>
                  <a:pt x="12544" y="1090"/>
                </a:lnTo>
                <a:lnTo>
                  <a:pt x="12536" y="1084"/>
                </a:lnTo>
                <a:lnTo>
                  <a:pt x="12524" y="1078"/>
                </a:lnTo>
                <a:lnTo>
                  <a:pt x="12512" y="1072"/>
                </a:lnTo>
                <a:lnTo>
                  <a:pt x="12496" y="1066"/>
                </a:lnTo>
                <a:lnTo>
                  <a:pt x="12480" y="1062"/>
                </a:lnTo>
                <a:lnTo>
                  <a:pt x="12460" y="1058"/>
                </a:lnTo>
                <a:lnTo>
                  <a:pt x="12440" y="1056"/>
                </a:lnTo>
                <a:lnTo>
                  <a:pt x="12416" y="1056"/>
                </a:lnTo>
                <a:lnTo>
                  <a:pt x="12392" y="1056"/>
                </a:lnTo>
                <a:lnTo>
                  <a:pt x="12364" y="1058"/>
                </a:lnTo>
                <a:lnTo>
                  <a:pt x="12336" y="1064"/>
                </a:lnTo>
                <a:lnTo>
                  <a:pt x="12308" y="1068"/>
                </a:lnTo>
                <a:lnTo>
                  <a:pt x="12284" y="1068"/>
                </a:lnTo>
                <a:lnTo>
                  <a:pt x="12264" y="1068"/>
                </a:lnTo>
                <a:lnTo>
                  <a:pt x="12246" y="1064"/>
                </a:lnTo>
                <a:lnTo>
                  <a:pt x="12230" y="1060"/>
                </a:lnTo>
                <a:lnTo>
                  <a:pt x="12218" y="1054"/>
                </a:lnTo>
                <a:lnTo>
                  <a:pt x="12206" y="1046"/>
                </a:lnTo>
                <a:lnTo>
                  <a:pt x="12196" y="1038"/>
                </a:lnTo>
                <a:lnTo>
                  <a:pt x="12180" y="1022"/>
                </a:lnTo>
                <a:lnTo>
                  <a:pt x="12168" y="1004"/>
                </a:lnTo>
                <a:lnTo>
                  <a:pt x="12152" y="988"/>
                </a:lnTo>
                <a:lnTo>
                  <a:pt x="12144" y="982"/>
                </a:lnTo>
                <a:lnTo>
                  <a:pt x="12136" y="978"/>
                </a:lnTo>
                <a:lnTo>
                  <a:pt x="12116" y="972"/>
                </a:lnTo>
                <a:lnTo>
                  <a:pt x="12102" y="968"/>
                </a:lnTo>
                <a:lnTo>
                  <a:pt x="12076" y="966"/>
                </a:lnTo>
                <a:lnTo>
                  <a:pt x="12042" y="964"/>
                </a:lnTo>
                <a:lnTo>
                  <a:pt x="12018" y="960"/>
                </a:lnTo>
                <a:lnTo>
                  <a:pt x="11988" y="954"/>
                </a:lnTo>
                <a:lnTo>
                  <a:pt x="11958" y="946"/>
                </a:lnTo>
                <a:lnTo>
                  <a:pt x="11932" y="942"/>
                </a:lnTo>
                <a:lnTo>
                  <a:pt x="11890" y="940"/>
                </a:lnTo>
                <a:lnTo>
                  <a:pt x="11854" y="936"/>
                </a:lnTo>
                <a:lnTo>
                  <a:pt x="11834" y="934"/>
                </a:lnTo>
                <a:lnTo>
                  <a:pt x="11810" y="928"/>
                </a:lnTo>
                <a:lnTo>
                  <a:pt x="11790" y="924"/>
                </a:lnTo>
                <a:lnTo>
                  <a:pt x="11782" y="924"/>
                </a:lnTo>
                <a:lnTo>
                  <a:pt x="11780" y="926"/>
                </a:lnTo>
                <a:lnTo>
                  <a:pt x="11778" y="928"/>
                </a:lnTo>
                <a:lnTo>
                  <a:pt x="11780" y="934"/>
                </a:lnTo>
                <a:lnTo>
                  <a:pt x="11780" y="940"/>
                </a:lnTo>
                <a:lnTo>
                  <a:pt x="11778" y="942"/>
                </a:lnTo>
                <a:lnTo>
                  <a:pt x="11776" y="946"/>
                </a:lnTo>
                <a:lnTo>
                  <a:pt x="11772" y="948"/>
                </a:lnTo>
                <a:lnTo>
                  <a:pt x="11764" y="950"/>
                </a:lnTo>
                <a:lnTo>
                  <a:pt x="11742" y="954"/>
                </a:lnTo>
                <a:lnTo>
                  <a:pt x="11730" y="954"/>
                </a:lnTo>
                <a:lnTo>
                  <a:pt x="11722" y="958"/>
                </a:lnTo>
                <a:lnTo>
                  <a:pt x="11720" y="962"/>
                </a:lnTo>
                <a:lnTo>
                  <a:pt x="11718" y="968"/>
                </a:lnTo>
                <a:lnTo>
                  <a:pt x="11720" y="974"/>
                </a:lnTo>
                <a:lnTo>
                  <a:pt x="11724" y="982"/>
                </a:lnTo>
                <a:lnTo>
                  <a:pt x="11734" y="996"/>
                </a:lnTo>
                <a:lnTo>
                  <a:pt x="11746" y="1010"/>
                </a:lnTo>
                <a:lnTo>
                  <a:pt x="11748" y="1016"/>
                </a:lnTo>
                <a:lnTo>
                  <a:pt x="11750" y="1022"/>
                </a:lnTo>
                <a:lnTo>
                  <a:pt x="11748" y="1024"/>
                </a:lnTo>
                <a:lnTo>
                  <a:pt x="11744" y="1026"/>
                </a:lnTo>
                <a:lnTo>
                  <a:pt x="11736" y="1026"/>
                </a:lnTo>
                <a:lnTo>
                  <a:pt x="11724" y="1024"/>
                </a:lnTo>
                <a:lnTo>
                  <a:pt x="11698" y="1018"/>
                </a:lnTo>
                <a:lnTo>
                  <a:pt x="11680" y="1016"/>
                </a:lnTo>
                <a:lnTo>
                  <a:pt x="11668" y="1018"/>
                </a:lnTo>
                <a:lnTo>
                  <a:pt x="11658" y="1020"/>
                </a:lnTo>
                <a:lnTo>
                  <a:pt x="11650" y="1022"/>
                </a:lnTo>
                <a:lnTo>
                  <a:pt x="11640" y="1024"/>
                </a:lnTo>
                <a:lnTo>
                  <a:pt x="11624" y="1024"/>
                </a:lnTo>
                <a:lnTo>
                  <a:pt x="11604" y="1020"/>
                </a:lnTo>
                <a:lnTo>
                  <a:pt x="11592" y="1018"/>
                </a:lnTo>
                <a:lnTo>
                  <a:pt x="11582" y="1016"/>
                </a:lnTo>
                <a:lnTo>
                  <a:pt x="11574" y="1018"/>
                </a:lnTo>
                <a:lnTo>
                  <a:pt x="11566" y="1020"/>
                </a:lnTo>
                <a:lnTo>
                  <a:pt x="11552" y="1024"/>
                </a:lnTo>
                <a:lnTo>
                  <a:pt x="11538" y="1030"/>
                </a:lnTo>
                <a:lnTo>
                  <a:pt x="11526" y="1036"/>
                </a:lnTo>
                <a:lnTo>
                  <a:pt x="11520" y="1036"/>
                </a:lnTo>
                <a:lnTo>
                  <a:pt x="11512" y="1036"/>
                </a:lnTo>
                <a:lnTo>
                  <a:pt x="11504" y="1034"/>
                </a:lnTo>
                <a:lnTo>
                  <a:pt x="11496" y="1032"/>
                </a:lnTo>
                <a:lnTo>
                  <a:pt x="11486" y="1026"/>
                </a:lnTo>
                <a:lnTo>
                  <a:pt x="11474" y="1018"/>
                </a:lnTo>
                <a:lnTo>
                  <a:pt x="11464" y="1012"/>
                </a:lnTo>
                <a:lnTo>
                  <a:pt x="11454" y="1010"/>
                </a:lnTo>
                <a:lnTo>
                  <a:pt x="11446" y="1010"/>
                </a:lnTo>
                <a:lnTo>
                  <a:pt x="11440" y="1014"/>
                </a:lnTo>
                <a:lnTo>
                  <a:pt x="11434" y="1020"/>
                </a:lnTo>
                <a:lnTo>
                  <a:pt x="11428" y="1028"/>
                </a:lnTo>
                <a:lnTo>
                  <a:pt x="11418" y="1046"/>
                </a:lnTo>
                <a:lnTo>
                  <a:pt x="11408" y="1064"/>
                </a:lnTo>
                <a:lnTo>
                  <a:pt x="11404" y="1070"/>
                </a:lnTo>
                <a:lnTo>
                  <a:pt x="11396" y="1076"/>
                </a:lnTo>
                <a:lnTo>
                  <a:pt x="11390" y="1078"/>
                </a:lnTo>
                <a:lnTo>
                  <a:pt x="11380" y="1078"/>
                </a:lnTo>
                <a:lnTo>
                  <a:pt x="11370" y="1072"/>
                </a:lnTo>
                <a:lnTo>
                  <a:pt x="11358" y="1062"/>
                </a:lnTo>
                <a:lnTo>
                  <a:pt x="11316" y="1022"/>
                </a:lnTo>
                <a:lnTo>
                  <a:pt x="11290" y="994"/>
                </a:lnTo>
                <a:lnTo>
                  <a:pt x="11278" y="984"/>
                </a:lnTo>
                <a:lnTo>
                  <a:pt x="11268" y="976"/>
                </a:lnTo>
                <a:lnTo>
                  <a:pt x="11256" y="968"/>
                </a:lnTo>
                <a:lnTo>
                  <a:pt x="11242" y="962"/>
                </a:lnTo>
                <a:lnTo>
                  <a:pt x="11234" y="960"/>
                </a:lnTo>
                <a:lnTo>
                  <a:pt x="11230" y="960"/>
                </a:lnTo>
                <a:lnTo>
                  <a:pt x="11226" y="962"/>
                </a:lnTo>
                <a:lnTo>
                  <a:pt x="11226" y="964"/>
                </a:lnTo>
                <a:lnTo>
                  <a:pt x="11228" y="972"/>
                </a:lnTo>
                <a:lnTo>
                  <a:pt x="11232" y="982"/>
                </a:lnTo>
                <a:lnTo>
                  <a:pt x="11236" y="992"/>
                </a:lnTo>
                <a:lnTo>
                  <a:pt x="11238" y="996"/>
                </a:lnTo>
                <a:lnTo>
                  <a:pt x="11238" y="998"/>
                </a:lnTo>
                <a:lnTo>
                  <a:pt x="11234" y="996"/>
                </a:lnTo>
                <a:lnTo>
                  <a:pt x="11224" y="988"/>
                </a:lnTo>
                <a:lnTo>
                  <a:pt x="11206" y="976"/>
                </a:lnTo>
                <a:lnTo>
                  <a:pt x="11184" y="964"/>
                </a:lnTo>
                <a:lnTo>
                  <a:pt x="11158" y="954"/>
                </a:lnTo>
                <a:lnTo>
                  <a:pt x="11130" y="944"/>
                </a:lnTo>
                <a:lnTo>
                  <a:pt x="11096" y="934"/>
                </a:lnTo>
                <a:lnTo>
                  <a:pt x="11058" y="926"/>
                </a:lnTo>
                <a:lnTo>
                  <a:pt x="11018" y="920"/>
                </a:lnTo>
                <a:lnTo>
                  <a:pt x="10970" y="916"/>
                </a:lnTo>
                <a:lnTo>
                  <a:pt x="10918" y="910"/>
                </a:lnTo>
                <a:lnTo>
                  <a:pt x="10900" y="908"/>
                </a:lnTo>
                <a:lnTo>
                  <a:pt x="10890" y="904"/>
                </a:lnTo>
                <a:lnTo>
                  <a:pt x="10882" y="900"/>
                </a:lnTo>
                <a:lnTo>
                  <a:pt x="10880" y="898"/>
                </a:lnTo>
                <a:lnTo>
                  <a:pt x="10880" y="894"/>
                </a:lnTo>
                <a:lnTo>
                  <a:pt x="10882" y="890"/>
                </a:lnTo>
                <a:lnTo>
                  <a:pt x="10890" y="884"/>
                </a:lnTo>
                <a:lnTo>
                  <a:pt x="10896" y="878"/>
                </a:lnTo>
                <a:lnTo>
                  <a:pt x="10898" y="874"/>
                </a:lnTo>
                <a:lnTo>
                  <a:pt x="10896" y="872"/>
                </a:lnTo>
                <a:lnTo>
                  <a:pt x="10890" y="870"/>
                </a:lnTo>
                <a:lnTo>
                  <a:pt x="10880" y="870"/>
                </a:lnTo>
                <a:lnTo>
                  <a:pt x="10834" y="866"/>
                </a:lnTo>
                <a:lnTo>
                  <a:pt x="10792" y="864"/>
                </a:lnTo>
                <a:lnTo>
                  <a:pt x="10752" y="864"/>
                </a:lnTo>
                <a:lnTo>
                  <a:pt x="10732" y="866"/>
                </a:lnTo>
                <a:lnTo>
                  <a:pt x="10710" y="868"/>
                </a:lnTo>
                <a:lnTo>
                  <a:pt x="10702" y="870"/>
                </a:lnTo>
                <a:lnTo>
                  <a:pt x="10694" y="870"/>
                </a:lnTo>
                <a:lnTo>
                  <a:pt x="10688" y="870"/>
                </a:lnTo>
                <a:lnTo>
                  <a:pt x="10684" y="866"/>
                </a:lnTo>
                <a:lnTo>
                  <a:pt x="10678" y="860"/>
                </a:lnTo>
                <a:lnTo>
                  <a:pt x="10674" y="854"/>
                </a:lnTo>
                <a:lnTo>
                  <a:pt x="10672" y="848"/>
                </a:lnTo>
                <a:lnTo>
                  <a:pt x="10668" y="842"/>
                </a:lnTo>
                <a:lnTo>
                  <a:pt x="10666" y="842"/>
                </a:lnTo>
                <a:lnTo>
                  <a:pt x="10662" y="842"/>
                </a:lnTo>
                <a:lnTo>
                  <a:pt x="10650" y="848"/>
                </a:lnTo>
                <a:lnTo>
                  <a:pt x="10636" y="852"/>
                </a:lnTo>
                <a:lnTo>
                  <a:pt x="10626" y="854"/>
                </a:lnTo>
                <a:lnTo>
                  <a:pt x="10618" y="852"/>
                </a:lnTo>
                <a:lnTo>
                  <a:pt x="10610" y="848"/>
                </a:lnTo>
                <a:lnTo>
                  <a:pt x="10602" y="842"/>
                </a:lnTo>
                <a:lnTo>
                  <a:pt x="10594" y="838"/>
                </a:lnTo>
                <a:lnTo>
                  <a:pt x="10580" y="838"/>
                </a:lnTo>
                <a:lnTo>
                  <a:pt x="10564" y="840"/>
                </a:lnTo>
                <a:lnTo>
                  <a:pt x="10548" y="844"/>
                </a:lnTo>
                <a:lnTo>
                  <a:pt x="10542" y="850"/>
                </a:lnTo>
                <a:lnTo>
                  <a:pt x="10538" y="856"/>
                </a:lnTo>
                <a:lnTo>
                  <a:pt x="10536" y="864"/>
                </a:lnTo>
                <a:lnTo>
                  <a:pt x="10532" y="872"/>
                </a:lnTo>
                <a:lnTo>
                  <a:pt x="10522" y="878"/>
                </a:lnTo>
                <a:lnTo>
                  <a:pt x="10504" y="886"/>
                </a:lnTo>
                <a:lnTo>
                  <a:pt x="10474" y="892"/>
                </a:lnTo>
                <a:lnTo>
                  <a:pt x="10442" y="896"/>
                </a:lnTo>
                <a:lnTo>
                  <a:pt x="10418" y="896"/>
                </a:lnTo>
                <a:lnTo>
                  <a:pt x="10404" y="896"/>
                </a:lnTo>
                <a:lnTo>
                  <a:pt x="10402" y="894"/>
                </a:lnTo>
                <a:lnTo>
                  <a:pt x="10400" y="892"/>
                </a:lnTo>
                <a:lnTo>
                  <a:pt x="10400" y="888"/>
                </a:lnTo>
                <a:lnTo>
                  <a:pt x="10404" y="886"/>
                </a:lnTo>
                <a:lnTo>
                  <a:pt x="10416" y="876"/>
                </a:lnTo>
                <a:lnTo>
                  <a:pt x="10438" y="866"/>
                </a:lnTo>
                <a:lnTo>
                  <a:pt x="10468" y="852"/>
                </a:lnTo>
                <a:lnTo>
                  <a:pt x="10498" y="838"/>
                </a:lnTo>
                <a:lnTo>
                  <a:pt x="10520" y="828"/>
                </a:lnTo>
                <a:lnTo>
                  <a:pt x="10548" y="808"/>
                </a:lnTo>
                <a:lnTo>
                  <a:pt x="10562" y="800"/>
                </a:lnTo>
                <a:lnTo>
                  <a:pt x="10576" y="792"/>
                </a:lnTo>
                <a:lnTo>
                  <a:pt x="10596" y="784"/>
                </a:lnTo>
                <a:lnTo>
                  <a:pt x="10622" y="776"/>
                </a:lnTo>
                <a:lnTo>
                  <a:pt x="10650" y="766"/>
                </a:lnTo>
                <a:lnTo>
                  <a:pt x="10670" y="754"/>
                </a:lnTo>
                <a:lnTo>
                  <a:pt x="10678" y="748"/>
                </a:lnTo>
                <a:lnTo>
                  <a:pt x="10684" y="740"/>
                </a:lnTo>
                <a:lnTo>
                  <a:pt x="10692" y="728"/>
                </a:lnTo>
                <a:lnTo>
                  <a:pt x="10694" y="714"/>
                </a:lnTo>
                <a:lnTo>
                  <a:pt x="10694" y="700"/>
                </a:lnTo>
                <a:lnTo>
                  <a:pt x="10692" y="688"/>
                </a:lnTo>
                <a:lnTo>
                  <a:pt x="10686" y="678"/>
                </a:lnTo>
                <a:lnTo>
                  <a:pt x="10680" y="670"/>
                </a:lnTo>
                <a:lnTo>
                  <a:pt x="10672" y="664"/>
                </a:lnTo>
                <a:lnTo>
                  <a:pt x="10664" y="660"/>
                </a:lnTo>
                <a:lnTo>
                  <a:pt x="10656" y="658"/>
                </a:lnTo>
                <a:lnTo>
                  <a:pt x="10636" y="652"/>
                </a:lnTo>
                <a:lnTo>
                  <a:pt x="10626" y="646"/>
                </a:lnTo>
                <a:lnTo>
                  <a:pt x="10614" y="638"/>
                </a:lnTo>
                <a:lnTo>
                  <a:pt x="10600" y="630"/>
                </a:lnTo>
                <a:lnTo>
                  <a:pt x="10588" y="624"/>
                </a:lnTo>
                <a:lnTo>
                  <a:pt x="10574" y="624"/>
                </a:lnTo>
                <a:lnTo>
                  <a:pt x="10562" y="624"/>
                </a:lnTo>
                <a:lnTo>
                  <a:pt x="10532" y="626"/>
                </a:lnTo>
                <a:lnTo>
                  <a:pt x="10518" y="626"/>
                </a:lnTo>
                <a:lnTo>
                  <a:pt x="10500" y="624"/>
                </a:lnTo>
                <a:lnTo>
                  <a:pt x="10486" y="622"/>
                </a:lnTo>
                <a:lnTo>
                  <a:pt x="10478" y="622"/>
                </a:lnTo>
                <a:lnTo>
                  <a:pt x="10472" y="624"/>
                </a:lnTo>
                <a:lnTo>
                  <a:pt x="10466" y="628"/>
                </a:lnTo>
                <a:lnTo>
                  <a:pt x="10462" y="632"/>
                </a:lnTo>
                <a:lnTo>
                  <a:pt x="10454" y="636"/>
                </a:lnTo>
                <a:lnTo>
                  <a:pt x="10442" y="640"/>
                </a:lnTo>
                <a:lnTo>
                  <a:pt x="10426" y="642"/>
                </a:lnTo>
                <a:lnTo>
                  <a:pt x="10404" y="644"/>
                </a:lnTo>
                <a:lnTo>
                  <a:pt x="10400" y="644"/>
                </a:lnTo>
                <a:lnTo>
                  <a:pt x="10400" y="642"/>
                </a:lnTo>
                <a:lnTo>
                  <a:pt x="10406" y="636"/>
                </a:lnTo>
                <a:lnTo>
                  <a:pt x="10416" y="628"/>
                </a:lnTo>
                <a:lnTo>
                  <a:pt x="10426" y="620"/>
                </a:lnTo>
                <a:lnTo>
                  <a:pt x="10430" y="616"/>
                </a:lnTo>
                <a:lnTo>
                  <a:pt x="10430" y="612"/>
                </a:lnTo>
                <a:lnTo>
                  <a:pt x="10428" y="608"/>
                </a:lnTo>
                <a:lnTo>
                  <a:pt x="10422" y="606"/>
                </a:lnTo>
                <a:lnTo>
                  <a:pt x="10412" y="604"/>
                </a:lnTo>
                <a:lnTo>
                  <a:pt x="10396" y="602"/>
                </a:lnTo>
                <a:lnTo>
                  <a:pt x="10366" y="600"/>
                </a:lnTo>
                <a:lnTo>
                  <a:pt x="10348" y="598"/>
                </a:lnTo>
                <a:lnTo>
                  <a:pt x="10336" y="594"/>
                </a:lnTo>
                <a:lnTo>
                  <a:pt x="10334" y="592"/>
                </a:lnTo>
                <a:lnTo>
                  <a:pt x="10338" y="588"/>
                </a:lnTo>
                <a:lnTo>
                  <a:pt x="10346" y="584"/>
                </a:lnTo>
                <a:lnTo>
                  <a:pt x="10374" y="578"/>
                </a:lnTo>
                <a:lnTo>
                  <a:pt x="10380" y="576"/>
                </a:lnTo>
                <a:lnTo>
                  <a:pt x="10384" y="572"/>
                </a:lnTo>
                <a:lnTo>
                  <a:pt x="10384" y="570"/>
                </a:lnTo>
                <a:lnTo>
                  <a:pt x="10384" y="566"/>
                </a:lnTo>
                <a:lnTo>
                  <a:pt x="10380" y="562"/>
                </a:lnTo>
                <a:lnTo>
                  <a:pt x="10374" y="558"/>
                </a:lnTo>
                <a:lnTo>
                  <a:pt x="10358" y="552"/>
                </a:lnTo>
                <a:lnTo>
                  <a:pt x="10336" y="548"/>
                </a:lnTo>
                <a:lnTo>
                  <a:pt x="10310" y="546"/>
                </a:lnTo>
                <a:lnTo>
                  <a:pt x="10296" y="548"/>
                </a:lnTo>
                <a:lnTo>
                  <a:pt x="10280" y="550"/>
                </a:lnTo>
                <a:lnTo>
                  <a:pt x="10266" y="554"/>
                </a:lnTo>
                <a:lnTo>
                  <a:pt x="10250" y="560"/>
                </a:lnTo>
                <a:lnTo>
                  <a:pt x="10230" y="570"/>
                </a:lnTo>
                <a:lnTo>
                  <a:pt x="10214" y="578"/>
                </a:lnTo>
                <a:lnTo>
                  <a:pt x="10202" y="586"/>
                </a:lnTo>
                <a:lnTo>
                  <a:pt x="10192" y="594"/>
                </a:lnTo>
                <a:lnTo>
                  <a:pt x="10184" y="602"/>
                </a:lnTo>
                <a:lnTo>
                  <a:pt x="10180" y="608"/>
                </a:lnTo>
                <a:lnTo>
                  <a:pt x="10174" y="618"/>
                </a:lnTo>
                <a:lnTo>
                  <a:pt x="10172" y="626"/>
                </a:lnTo>
                <a:lnTo>
                  <a:pt x="10168" y="634"/>
                </a:lnTo>
                <a:lnTo>
                  <a:pt x="10166" y="636"/>
                </a:lnTo>
                <a:lnTo>
                  <a:pt x="10160" y="638"/>
                </a:lnTo>
                <a:lnTo>
                  <a:pt x="10144" y="640"/>
                </a:lnTo>
                <a:lnTo>
                  <a:pt x="10112" y="640"/>
                </a:lnTo>
                <a:lnTo>
                  <a:pt x="10098" y="642"/>
                </a:lnTo>
                <a:lnTo>
                  <a:pt x="10094" y="644"/>
                </a:lnTo>
                <a:lnTo>
                  <a:pt x="10094" y="646"/>
                </a:lnTo>
                <a:lnTo>
                  <a:pt x="10096" y="648"/>
                </a:lnTo>
                <a:lnTo>
                  <a:pt x="10098" y="652"/>
                </a:lnTo>
                <a:lnTo>
                  <a:pt x="10098" y="654"/>
                </a:lnTo>
                <a:lnTo>
                  <a:pt x="10094" y="658"/>
                </a:lnTo>
                <a:lnTo>
                  <a:pt x="10080" y="664"/>
                </a:lnTo>
                <a:lnTo>
                  <a:pt x="10050" y="670"/>
                </a:lnTo>
                <a:lnTo>
                  <a:pt x="10020" y="676"/>
                </a:lnTo>
                <a:lnTo>
                  <a:pt x="10006" y="676"/>
                </a:lnTo>
                <a:lnTo>
                  <a:pt x="10002" y="676"/>
                </a:lnTo>
                <a:lnTo>
                  <a:pt x="10000" y="674"/>
                </a:lnTo>
                <a:lnTo>
                  <a:pt x="10000" y="670"/>
                </a:lnTo>
                <a:lnTo>
                  <a:pt x="10000" y="666"/>
                </a:lnTo>
                <a:lnTo>
                  <a:pt x="9998" y="664"/>
                </a:lnTo>
                <a:lnTo>
                  <a:pt x="9994" y="662"/>
                </a:lnTo>
                <a:lnTo>
                  <a:pt x="9988" y="660"/>
                </a:lnTo>
                <a:lnTo>
                  <a:pt x="9964" y="660"/>
                </a:lnTo>
                <a:lnTo>
                  <a:pt x="9922" y="664"/>
                </a:lnTo>
                <a:lnTo>
                  <a:pt x="9882" y="670"/>
                </a:lnTo>
                <a:lnTo>
                  <a:pt x="9870" y="674"/>
                </a:lnTo>
                <a:lnTo>
                  <a:pt x="9862" y="678"/>
                </a:lnTo>
                <a:lnTo>
                  <a:pt x="9858" y="680"/>
                </a:lnTo>
                <a:lnTo>
                  <a:pt x="9856" y="684"/>
                </a:lnTo>
                <a:lnTo>
                  <a:pt x="9858" y="690"/>
                </a:lnTo>
                <a:lnTo>
                  <a:pt x="9860" y="692"/>
                </a:lnTo>
                <a:lnTo>
                  <a:pt x="9858" y="696"/>
                </a:lnTo>
                <a:lnTo>
                  <a:pt x="9856" y="698"/>
                </a:lnTo>
                <a:lnTo>
                  <a:pt x="9852" y="700"/>
                </a:lnTo>
                <a:lnTo>
                  <a:pt x="9844" y="704"/>
                </a:lnTo>
                <a:lnTo>
                  <a:pt x="9830" y="706"/>
                </a:lnTo>
                <a:lnTo>
                  <a:pt x="9786" y="710"/>
                </a:lnTo>
                <a:lnTo>
                  <a:pt x="9738" y="716"/>
                </a:lnTo>
                <a:lnTo>
                  <a:pt x="9708" y="720"/>
                </a:lnTo>
                <a:lnTo>
                  <a:pt x="9688" y="726"/>
                </a:lnTo>
                <a:lnTo>
                  <a:pt x="9678" y="732"/>
                </a:lnTo>
                <a:lnTo>
                  <a:pt x="9672" y="738"/>
                </a:lnTo>
                <a:lnTo>
                  <a:pt x="9664" y="742"/>
                </a:lnTo>
                <a:lnTo>
                  <a:pt x="9652" y="746"/>
                </a:lnTo>
                <a:lnTo>
                  <a:pt x="9630" y="748"/>
                </a:lnTo>
                <a:lnTo>
                  <a:pt x="9618" y="750"/>
                </a:lnTo>
                <a:lnTo>
                  <a:pt x="9606" y="752"/>
                </a:lnTo>
                <a:lnTo>
                  <a:pt x="9596" y="756"/>
                </a:lnTo>
                <a:lnTo>
                  <a:pt x="9588" y="760"/>
                </a:lnTo>
                <a:lnTo>
                  <a:pt x="9580" y="766"/>
                </a:lnTo>
                <a:lnTo>
                  <a:pt x="9574" y="772"/>
                </a:lnTo>
                <a:lnTo>
                  <a:pt x="9570" y="778"/>
                </a:lnTo>
                <a:lnTo>
                  <a:pt x="9568" y="784"/>
                </a:lnTo>
                <a:lnTo>
                  <a:pt x="9566" y="790"/>
                </a:lnTo>
                <a:lnTo>
                  <a:pt x="9566" y="796"/>
                </a:lnTo>
                <a:lnTo>
                  <a:pt x="9568" y="802"/>
                </a:lnTo>
                <a:lnTo>
                  <a:pt x="9570" y="806"/>
                </a:lnTo>
                <a:lnTo>
                  <a:pt x="9574" y="810"/>
                </a:lnTo>
                <a:lnTo>
                  <a:pt x="9580" y="814"/>
                </a:lnTo>
                <a:lnTo>
                  <a:pt x="9586" y="818"/>
                </a:lnTo>
                <a:lnTo>
                  <a:pt x="9592" y="818"/>
                </a:lnTo>
                <a:lnTo>
                  <a:pt x="9604" y="820"/>
                </a:lnTo>
                <a:lnTo>
                  <a:pt x="9612" y="824"/>
                </a:lnTo>
                <a:lnTo>
                  <a:pt x="9614" y="828"/>
                </a:lnTo>
                <a:lnTo>
                  <a:pt x="9612" y="832"/>
                </a:lnTo>
                <a:lnTo>
                  <a:pt x="9604" y="838"/>
                </a:lnTo>
                <a:lnTo>
                  <a:pt x="9594" y="842"/>
                </a:lnTo>
                <a:lnTo>
                  <a:pt x="9578" y="848"/>
                </a:lnTo>
                <a:lnTo>
                  <a:pt x="9560" y="852"/>
                </a:lnTo>
                <a:lnTo>
                  <a:pt x="9526" y="858"/>
                </a:lnTo>
                <a:lnTo>
                  <a:pt x="9494" y="860"/>
                </a:lnTo>
                <a:lnTo>
                  <a:pt x="9430" y="862"/>
                </a:lnTo>
                <a:lnTo>
                  <a:pt x="9402" y="862"/>
                </a:lnTo>
                <a:lnTo>
                  <a:pt x="9378" y="866"/>
                </a:lnTo>
                <a:lnTo>
                  <a:pt x="9368" y="868"/>
                </a:lnTo>
                <a:lnTo>
                  <a:pt x="9358" y="870"/>
                </a:lnTo>
                <a:lnTo>
                  <a:pt x="9352" y="876"/>
                </a:lnTo>
                <a:lnTo>
                  <a:pt x="9346" y="882"/>
                </a:lnTo>
                <a:lnTo>
                  <a:pt x="9340" y="892"/>
                </a:lnTo>
                <a:lnTo>
                  <a:pt x="9338" y="894"/>
                </a:lnTo>
                <a:lnTo>
                  <a:pt x="9340" y="898"/>
                </a:lnTo>
                <a:lnTo>
                  <a:pt x="9344" y="900"/>
                </a:lnTo>
                <a:lnTo>
                  <a:pt x="9352" y="902"/>
                </a:lnTo>
                <a:lnTo>
                  <a:pt x="9358" y="906"/>
                </a:lnTo>
                <a:lnTo>
                  <a:pt x="9364" y="910"/>
                </a:lnTo>
                <a:lnTo>
                  <a:pt x="9366" y="914"/>
                </a:lnTo>
                <a:lnTo>
                  <a:pt x="9366" y="918"/>
                </a:lnTo>
                <a:lnTo>
                  <a:pt x="9364" y="924"/>
                </a:lnTo>
                <a:lnTo>
                  <a:pt x="9360" y="930"/>
                </a:lnTo>
                <a:lnTo>
                  <a:pt x="9356" y="938"/>
                </a:lnTo>
                <a:lnTo>
                  <a:pt x="9356" y="944"/>
                </a:lnTo>
                <a:lnTo>
                  <a:pt x="9356" y="948"/>
                </a:lnTo>
                <a:lnTo>
                  <a:pt x="9360" y="952"/>
                </a:lnTo>
                <a:lnTo>
                  <a:pt x="9368" y="956"/>
                </a:lnTo>
                <a:lnTo>
                  <a:pt x="9382" y="958"/>
                </a:lnTo>
                <a:lnTo>
                  <a:pt x="9394" y="960"/>
                </a:lnTo>
                <a:lnTo>
                  <a:pt x="9408" y="962"/>
                </a:lnTo>
                <a:lnTo>
                  <a:pt x="9412" y="966"/>
                </a:lnTo>
                <a:lnTo>
                  <a:pt x="9418" y="968"/>
                </a:lnTo>
                <a:lnTo>
                  <a:pt x="9420" y="974"/>
                </a:lnTo>
                <a:lnTo>
                  <a:pt x="9422" y="978"/>
                </a:lnTo>
                <a:lnTo>
                  <a:pt x="9422" y="984"/>
                </a:lnTo>
                <a:lnTo>
                  <a:pt x="9426" y="988"/>
                </a:lnTo>
                <a:lnTo>
                  <a:pt x="9428" y="992"/>
                </a:lnTo>
                <a:lnTo>
                  <a:pt x="9434" y="994"/>
                </a:lnTo>
                <a:lnTo>
                  <a:pt x="9446" y="996"/>
                </a:lnTo>
                <a:lnTo>
                  <a:pt x="9458" y="996"/>
                </a:lnTo>
                <a:lnTo>
                  <a:pt x="9468" y="998"/>
                </a:lnTo>
                <a:lnTo>
                  <a:pt x="9472" y="1000"/>
                </a:lnTo>
                <a:lnTo>
                  <a:pt x="9474" y="1002"/>
                </a:lnTo>
                <a:lnTo>
                  <a:pt x="9476" y="1006"/>
                </a:lnTo>
                <a:lnTo>
                  <a:pt x="9476" y="1012"/>
                </a:lnTo>
                <a:lnTo>
                  <a:pt x="9474" y="1018"/>
                </a:lnTo>
                <a:lnTo>
                  <a:pt x="9470" y="1028"/>
                </a:lnTo>
                <a:lnTo>
                  <a:pt x="9466" y="1036"/>
                </a:lnTo>
                <a:lnTo>
                  <a:pt x="9466" y="1044"/>
                </a:lnTo>
                <a:lnTo>
                  <a:pt x="9464" y="1050"/>
                </a:lnTo>
                <a:lnTo>
                  <a:pt x="9466" y="1056"/>
                </a:lnTo>
                <a:lnTo>
                  <a:pt x="9470" y="1066"/>
                </a:lnTo>
                <a:lnTo>
                  <a:pt x="9478" y="1074"/>
                </a:lnTo>
                <a:lnTo>
                  <a:pt x="9484" y="1082"/>
                </a:lnTo>
                <a:lnTo>
                  <a:pt x="9486" y="1086"/>
                </a:lnTo>
                <a:lnTo>
                  <a:pt x="9486" y="1090"/>
                </a:lnTo>
                <a:lnTo>
                  <a:pt x="9486" y="1094"/>
                </a:lnTo>
                <a:lnTo>
                  <a:pt x="9484" y="1100"/>
                </a:lnTo>
                <a:lnTo>
                  <a:pt x="9480" y="1106"/>
                </a:lnTo>
                <a:lnTo>
                  <a:pt x="9472" y="1112"/>
                </a:lnTo>
                <a:lnTo>
                  <a:pt x="9458" y="1122"/>
                </a:lnTo>
                <a:lnTo>
                  <a:pt x="9456" y="1122"/>
                </a:lnTo>
                <a:lnTo>
                  <a:pt x="9454" y="1120"/>
                </a:lnTo>
                <a:lnTo>
                  <a:pt x="9454" y="1112"/>
                </a:lnTo>
                <a:lnTo>
                  <a:pt x="9458" y="1098"/>
                </a:lnTo>
                <a:lnTo>
                  <a:pt x="9460" y="1084"/>
                </a:lnTo>
                <a:lnTo>
                  <a:pt x="9460" y="1076"/>
                </a:lnTo>
                <a:lnTo>
                  <a:pt x="9460" y="1070"/>
                </a:lnTo>
                <a:lnTo>
                  <a:pt x="9458" y="1066"/>
                </a:lnTo>
                <a:lnTo>
                  <a:pt x="9454" y="1064"/>
                </a:lnTo>
                <a:lnTo>
                  <a:pt x="9448" y="1062"/>
                </a:lnTo>
                <a:lnTo>
                  <a:pt x="9440" y="1064"/>
                </a:lnTo>
                <a:lnTo>
                  <a:pt x="9432" y="1066"/>
                </a:lnTo>
                <a:lnTo>
                  <a:pt x="9426" y="1068"/>
                </a:lnTo>
                <a:lnTo>
                  <a:pt x="9424" y="1066"/>
                </a:lnTo>
                <a:lnTo>
                  <a:pt x="9424" y="1064"/>
                </a:lnTo>
                <a:lnTo>
                  <a:pt x="9430" y="1054"/>
                </a:lnTo>
                <a:lnTo>
                  <a:pt x="9440" y="1042"/>
                </a:lnTo>
                <a:lnTo>
                  <a:pt x="9448" y="1030"/>
                </a:lnTo>
                <a:lnTo>
                  <a:pt x="9450" y="1024"/>
                </a:lnTo>
                <a:lnTo>
                  <a:pt x="9452" y="1020"/>
                </a:lnTo>
                <a:lnTo>
                  <a:pt x="9450" y="1016"/>
                </a:lnTo>
                <a:lnTo>
                  <a:pt x="9446" y="1012"/>
                </a:lnTo>
                <a:lnTo>
                  <a:pt x="9440" y="1010"/>
                </a:lnTo>
                <a:lnTo>
                  <a:pt x="9428" y="1010"/>
                </a:lnTo>
                <a:lnTo>
                  <a:pt x="9408" y="1008"/>
                </a:lnTo>
                <a:lnTo>
                  <a:pt x="9392" y="1004"/>
                </a:lnTo>
                <a:lnTo>
                  <a:pt x="9380" y="998"/>
                </a:lnTo>
                <a:lnTo>
                  <a:pt x="9372" y="990"/>
                </a:lnTo>
                <a:lnTo>
                  <a:pt x="9362" y="982"/>
                </a:lnTo>
                <a:lnTo>
                  <a:pt x="9348" y="974"/>
                </a:lnTo>
                <a:lnTo>
                  <a:pt x="9330" y="966"/>
                </a:lnTo>
                <a:lnTo>
                  <a:pt x="9304" y="962"/>
                </a:lnTo>
                <a:lnTo>
                  <a:pt x="9288" y="960"/>
                </a:lnTo>
                <a:lnTo>
                  <a:pt x="9274" y="958"/>
                </a:lnTo>
                <a:lnTo>
                  <a:pt x="9262" y="960"/>
                </a:lnTo>
                <a:lnTo>
                  <a:pt x="9254" y="962"/>
                </a:lnTo>
                <a:lnTo>
                  <a:pt x="9246" y="964"/>
                </a:lnTo>
                <a:lnTo>
                  <a:pt x="9240" y="968"/>
                </a:lnTo>
                <a:lnTo>
                  <a:pt x="9234" y="974"/>
                </a:lnTo>
                <a:lnTo>
                  <a:pt x="9230" y="982"/>
                </a:lnTo>
                <a:lnTo>
                  <a:pt x="9228" y="988"/>
                </a:lnTo>
                <a:lnTo>
                  <a:pt x="9226" y="992"/>
                </a:lnTo>
                <a:lnTo>
                  <a:pt x="9222" y="992"/>
                </a:lnTo>
                <a:lnTo>
                  <a:pt x="9218" y="992"/>
                </a:lnTo>
                <a:lnTo>
                  <a:pt x="9204" y="988"/>
                </a:lnTo>
                <a:lnTo>
                  <a:pt x="9190" y="988"/>
                </a:lnTo>
                <a:lnTo>
                  <a:pt x="9180" y="990"/>
                </a:lnTo>
                <a:lnTo>
                  <a:pt x="9172" y="996"/>
                </a:lnTo>
                <a:lnTo>
                  <a:pt x="9170" y="1000"/>
                </a:lnTo>
                <a:lnTo>
                  <a:pt x="9170" y="1004"/>
                </a:lnTo>
                <a:lnTo>
                  <a:pt x="9170" y="1006"/>
                </a:lnTo>
                <a:lnTo>
                  <a:pt x="9172" y="1012"/>
                </a:lnTo>
                <a:lnTo>
                  <a:pt x="9178" y="1016"/>
                </a:lnTo>
                <a:lnTo>
                  <a:pt x="9184" y="1020"/>
                </a:lnTo>
                <a:lnTo>
                  <a:pt x="9202" y="1028"/>
                </a:lnTo>
                <a:lnTo>
                  <a:pt x="9220" y="1034"/>
                </a:lnTo>
                <a:lnTo>
                  <a:pt x="9230" y="1040"/>
                </a:lnTo>
                <a:lnTo>
                  <a:pt x="9232" y="1042"/>
                </a:lnTo>
                <a:lnTo>
                  <a:pt x="9234" y="1044"/>
                </a:lnTo>
                <a:lnTo>
                  <a:pt x="9230" y="1046"/>
                </a:lnTo>
                <a:lnTo>
                  <a:pt x="9220" y="1048"/>
                </a:lnTo>
                <a:lnTo>
                  <a:pt x="9206" y="1048"/>
                </a:lnTo>
                <a:lnTo>
                  <a:pt x="9168" y="1044"/>
                </a:lnTo>
                <a:lnTo>
                  <a:pt x="9160" y="1042"/>
                </a:lnTo>
                <a:lnTo>
                  <a:pt x="9152" y="1040"/>
                </a:lnTo>
                <a:lnTo>
                  <a:pt x="9148" y="1036"/>
                </a:lnTo>
                <a:lnTo>
                  <a:pt x="9146" y="1030"/>
                </a:lnTo>
                <a:lnTo>
                  <a:pt x="9144" y="1024"/>
                </a:lnTo>
                <a:lnTo>
                  <a:pt x="9144" y="1018"/>
                </a:lnTo>
                <a:lnTo>
                  <a:pt x="9148" y="1004"/>
                </a:lnTo>
                <a:lnTo>
                  <a:pt x="9152" y="988"/>
                </a:lnTo>
                <a:lnTo>
                  <a:pt x="9156" y="972"/>
                </a:lnTo>
                <a:lnTo>
                  <a:pt x="9158" y="956"/>
                </a:lnTo>
                <a:lnTo>
                  <a:pt x="9156" y="950"/>
                </a:lnTo>
                <a:lnTo>
                  <a:pt x="9154" y="944"/>
                </a:lnTo>
                <a:lnTo>
                  <a:pt x="9146" y="934"/>
                </a:lnTo>
                <a:lnTo>
                  <a:pt x="9140" y="926"/>
                </a:lnTo>
                <a:lnTo>
                  <a:pt x="9132" y="922"/>
                </a:lnTo>
                <a:lnTo>
                  <a:pt x="9128" y="920"/>
                </a:lnTo>
                <a:lnTo>
                  <a:pt x="9124" y="922"/>
                </a:lnTo>
                <a:lnTo>
                  <a:pt x="9122" y="928"/>
                </a:lnTo>
                <a:lnTo>
                  <a:pt x="9122" y="938"/>
                </a:lnTo>
                <a:lnTo>
                  <a:pt x="9126" y="952"/>
                </a:lnTo>
                <a:lnTo>
                  <a:pt x="9128" y="962"/>
                </a:lnTo>
                <a:lnTo>
                  <a:pt x="9128" y="970"/>
                </a:lnTo>
                <a:lnTo>
                  <a:pt x="9124" y="978"/>
                </a:lnTo>
                <a:lnTo>
                  <a:pt x="9118" y="984"/>
                </a:lnTo>
                <a:lnTo>
                  <a:pt x="9112" y="988"/>
                </a:lnTo>
                <a:lnTo>
                  <a:pt x="9104" y="992"/>
                </a:lnTo>
                <a:lnTo>
                  <a:pt x="9086" y="998"/>
                </a:lnTo>
                <a:lnTo>
                  <a:pt x="9070" y="1004"/>
                </a:lnTo>
                <a:lnTo>
                  <a:pt x="9064" y="1008"/>
                </a:lnTo>
                <a:lnTo>
                  <a:pt x="9060" y="1012"/>
                </a:lnTo>
                <a:lnTo>
                  <a:pt x="9056" y="1018"/>
                </a:lnTo>
                <a:lnTo>
                  <a:pt x="9056" y="1024"/>
                </a:lnTo>
                <a:lnTo>
                  <a:pt x="9060" y="1032"/>
                </a:lnTo>
                <a:lnTo>
                  <a:pt x="9066" y="1042"/>
                </a:lnTo>
                <a:lnTo>
                  <a:pt x="9090" y="1068"/>
                </a:lnTo>
                <a:lnTo>
                  <a:pt x="9096" y="1078"/>
                </a:lnTo>
                <a:lnTo>
                  <a:pt x="9100" y="1086"/>
                </a:lnTo>
                <a:lnTo>
                  <a:pt x="9100" y="1094"/>
                </a:lnTo>
                <a:lnTo>
                  <a:pt x="9098" y="1102"/>
                </a:lnTo>
                <a:lnTo>
                  <a:pt x="9092" y="1112"/>
                </a:lnTo>
                <a:lnTo>
                  <a:pt x="9082" y="1126"/>
                </a:lnTo>
                <a:lnTo>
                  <a:pt x="9072" y="1138"/>
                </a:lnTo>
                <a:lnTo>
                  <a:pt x="9068" y="1148"/>
                </a:lnTo>
                <a:lnTo>
                  <a:pt x="9068" y="1156"/>
                </a:lnTo>
                <a:lnTo>
                  <a:pt x="9070" y="1162"/>
                </a:lnTo>
                <a:lnTo>
                  <a:pt x="9078" y="1172"/>
                </a:lnTo>
                <a:lnTo>
                  <a:pt x="9080" y="1180"/>
                </a:lnTo>
                <a:lnTo>
                  <a:pt x="9082" y="1190"/>
                </a:lnTo>
                <a:lnTo>
                  <a:pt x="9082" y="1196"/>
                </a:lnTo>
                <a:lnTo>
                  <a:pt x="9084" y="1198"/>
                </a:lnTo>
                <a:lnTo>
                  <a:pt x="9088" y="1200"/>
                </a:lnTo>
                <a:lnTo>
                  <a:pt x="9092" y="1202"/>
                </a:lnTo>
                <a:lnTo>
                  <a:pt x="9106" y="1200"/>
                </a:lnTo>
                <a:lnTo>
                  <a:pt x="9122" y="1196"/>
                </a:lnTo>
                <a:lnTo>
                  <a:pt x="9142" y="1192"/>
                </a:lnTo>
                <a:lnTo>
                  <a:pt x="9164" y="1190"/>
                </a:lnTo>
                <a:lnTo>
                  <a:pt x="9176" y="1192"/>
                </a:lnTo>
                <a:lnTo>
                  <a:pt x="9188" y="1194"/>
                </a:lnTo>
                <a:lnTo>
                  <a:pt x="9198" y="1198"/>
                </a:lnTo>
                <a:lnTo>
                  <a:pt x="9210" y="1204"/>
                </a:lnTo>
                <a:lnTo>
                  <a:pt x="9228" y="1216"/>
                </a:lnTo>
                <a:lnTo>
                  <a:pt x="9240" y="1226"/>
                </a:lnTo>
                <a:lnTo>
                  <a:pt x="9246" y="1236"/>
                </a:lnTo>
                <a:lnTo>
                  <a:pt x="9248" y="1242"/>
                </a:lnTo>
                <a:lnTo>
                  <a:pt x="9248" y="1248"/>
                </a:lnTo>
                <a:lnTo>
                  <a:pt x="9246" y="1254"/>
                </a:lnTo>
                <a:lnTo>
                  <a:pt x="9238" y="1264"/>
                </a:lnTo>
                <a:lnTo>
                  <a:pt x="9232" y="1278"/>
                </a:lnTo>
                <a:lnTo>
                  <a:pt x="9224" y="1292"/>
                </a:lnTo>
                <a:lnTo>
                  <a:pt x="9220" y="1296"/>
                </a:lnTo>
                <a:lnTo>
                  <a:pt x="9218" y="1296"/>
                </a:lnTo>
                <a:lnTo>
                  <a:pt x="9218" y="1292"/>
                </a:lnTo>
                <a:lnTo>
                  <a:pt x="9220" y="1280"/>
                </a:lnTo>
                <a:lnTo>
                  <a:pt x="9222" y="1266"/>
                </a:lnTo>
                <a:lnTo>
                  <a:pt x="9222" y="1252"/>
                </a:lnTo>
                <a:lnTo>
                  <a:pt x="9218" y="1238"/>
                </a:lnTo>
                <a:lnTo>
                  <a:pt x="9212" y="1226"/>
                </a:lnTo>
                <a:lnTo>
                  <a:pt x="9206" y="1220"/>
                </a:lnTo>
                <a:lnTo>
                  <a:pt x="9200" y="1216"/>
                </a:lnTo>
                <a:lnTo>
                  <a:pt x="9194" y="1212"/>
                </a:lnTo>
                <a:lnTo>
                  <a:pt x="9186" y="1210"/>
                </a:lnTo>
                <a:lnTo>
                  <a:pt x="9176" y="1210"/>
                </a:lnTo>
                <a:lnTo>
                  <a:pt x="9166" y="1210"/>
                </a:lnTo>
                <a:lnTo>
                  <a:pt x="9154" y="1212"/>
                </a:lnTo>
                <a:lnTo>
                  <a:pt x="9142" y="1216"/>
                </a:lnTo>
                <a:lnTo>
                  <a:pt x="9130" y="1220"/>
                </a:lnTo>
                <a:lnTo>
                  <a:pt x="9122" y="1224"/>
                </a:lnTo>
                <a:lnTo>
                  <a:pt x="9116" y="1230"/>
                </a:lnTo>
                <a:lnTo>
                  <a:pt x="9112" y="1236"/>
                </a:lnTo>
                <a:lnTo>
                  <a:pt x="9110" y="1242"/>
                </a:lnTo>
                <a:lnTo>
                  <a:pt x="9110" y="1248"/>
                </a:lnTo>
                <a:lnTo>
                  <a:pt x="9114" y="1262"/>
                </a:lnTo>
                <a:lnTo>
                  <a:pt x="9118" y="1274"/>
                </a:lnTo>
                <a:lnTo>
                  <a:pt x="9122" y="1286"/>
                </a:lnTo>
                <a:lnTo>
                  <a:pt x="9122" y="1292"/>
                </a:lnTo>
                <a:lnTo>
                  <a:pt x="9120" y="1296"/>
                </a:lnTo>
                <a:lnTo>
                  <a:pt x="9116" y="1302"/>
                </a:lnTo>
                <a:lnTo>
                  <a:pt x="9110" y="1304"/>
                </a:lnTo>
                <a:lnTo>
                  <a:pt x="9098" y="1312"/>
                </a:lnTo>
                <a:lnTo>
                  <a:pt x="9090" y="1320"/>
                </a:lnTo>
                <a:lnTo>
                  <a:pt x="9086" y="1328"/>
                </a:lnTo>
                <a:lnTo>
                  <a:pt x="9084" y="1336"/>
                </a:lnTo>
                <a:lnTo>
                  <a:pt x="9082" y="1344"/>
                </a:lnTo>
                <a:lnTo>
                  <a:pt x="9078" y="1352"/>
                </a:lnTo>
                <a:lnTo>
                  <a:pt x="9068" y="1360"/>
                </a:lnTo>
                <a:lnTo>
                  <a:pt x="9054" y="1368"/>
                </a:lnTo>
                <a:lnTo>
                  <a:pt x="9040" y="1376"/>
                </a:lnTo>
                <a:lnTo>
                  <a:pt x="9032" y="1382"/>
                </a:lnTo>
                <a:lnTo>
                  <a:pt x="9024" y="1396"/>
                </a:lnTo>
                <a:lnTo>
                  <a:pt x="9018" y="1400"/>
                </a:lnTo>
                <a:lnTo>
                  <a:pt x="9006" y="1402"/>
                </a:lnTo>
                <a:lnTo>
                  <a:pt x="8988" y="1400"/>
                </a:lnTo>
                <a:lnTo>
                  <a:pt x="8958" y="1394"/>
                </a:lnTo>
                <a:lnTo>
                  <a:pt x="8932" y="1390"/>
                </a:lnTo>
                <a:lnTo>
                  <a:pt x="8924" y="1386"/>
                </a:lnTo>
                <a:lnTo>
                  <a:pt x="8924" y="1384"/>
                </a:lnTo>
                <a:lnTo>
                  <a:pt x="8928" y="1384"/>
                </a:lnTo>
                <a:lnTo>
                  <a:pt x="8942" y="1380"/>
                </a:lnTo>
                <a:lnTo>
                  <a:pt x="8960" y="1374"/>
                </a:lnTo>
                <a:lnTo>
                  <a:pt x="8982" y="1368"/>
                </a:lnTo>
                <a:lnTo>
                  <a:pt x="8992" y="1362"/>
                </a:lnTo>
                <a:lnTo>
                  <a:pt x="9002" y="1356"/>
                </a:lnTo>
                <a:lnTo>
                  <a:pt x="9010" y="1348"/>
                </a:lnTo>
                <a:lnTo>
                  <a:pt x="9016" y="1338"/>
                </a:lnTo>
                <a:lnTo>
                  <a:pt x="9026" y="1322"/>
                </a:lnTo>
                <a:lnTo>
                  <a:pt x="9034" y="1312"/>
                </a:lnTo>
                <a:lnTo>
                  <a:pt x="9042" y="1306"/>
                </a:lnTo>
                <a:lnTo>
                  <a:pt x="9048" y="1302"/>
                </a:lnTo>
                <a:lnTo>
                  <a:pt x="9054" y="1300"/>
                </a:lnTo>
                <a:lnTo>
                  <a:pt x="9058" y="1294"/>
                </a:lnTo>
                <a:lnTo>
                  <a:pt x="9062" y="1286"/>
                </a:lnTo>
                <a:lnTo>
                  <a:pt x="9066" y="1272"/>
                </a:lnTo>
                <a:lnTo>
                  <a:pt x="9066" y="1256"/>
                </a:lnTo>
                <a:lnTo>
                  <a:pt x="9062" y="1244"/>
                </a:lnTo>
                <a:lnTo>
                  <a:pt x="9056" y="1234"/>
                </a:lnTo>
                <a:lnTo>
                  <a:pt x="9048" y="1224"/>
                </a:lnTo>
                <a:lnTo>
                  <a:pt x="9040" y="1214"/>
                </a:lnTo>
                <a:lnTo>
                  <a:pt x="9034" y="1202"/>
                </a:lnTo>
                <a:lnTo>
                  <a:pt x="9030" y="1186"/>
                </a:lnTo>
                <a:lnTo>
                  <a:pt x="9032" y="1166"/>
                </a:lnTo>
                <a:lnTo>
                  <a:pt x="9038" y="1126"/>
                </a:lnTo>
                <a:lnTo>
                  <a:pt x="9040" y="1110"/>
                </a:lnTo>
                <a:lnTo>
                  <a:pt x="9042" y="1094"/>
                </a:lnTo>
                <a:lnTo>
                  <a:pt x="9040" y="1080"/>
                </a:lnTo>
                <a:lnTo>
                  <a:pt x="9036" y="1068"/>
                </a:lnTo>
                <a:lnTo>
                  <a:pt x="9028" y="1056"/>
                </a:lnTo>
                <a:lnTo>
                  <a:pt x="9014" y="1042"/>
                </a:lnTo>
                <a:lnTo>
                  <a:pt x="9004" y="1032"/>
                </a:lnTo>
                <a:lnTo>
                  <a:pt x="9002" y="1028"/>
                </a:lnTo>
                <a:lnTo>
                  <a:pt x="9002" y="1024"/>
                </a:lnTo>
                <a:lnTo>
                  <a:pt x="9002" y="1020"/>
                </a:lnTo>
                <a:lnTo>
                  <a:pt x="9006" y="1018"/>
                </a:lnTo>
                <a:lnTo>
                  <a:pt x="9014" y="1012"/>
                </a:lnTo>
                <a:lnTo>
                  <a:pt x="9024" y="1004"/>
                </a:lnTo>
                <a:lnTo>
                  <a:pt x="9034" y="994"/>
                </a:lnTo>
                <a:lnTo>
                  <a:pt x="9038" y="988"/>
                </a:lnTo>
                <a:lnTo>
                  <a:pt x="9042" y="982"/>
                </a:lnTo>
                <a:lnTo>
                  <a:pt x="9044" y="974"/>
                </a:lnTo>
                <a:lnTo>
                  <a:pt x="9044" y="964"/>
                </a:lnTo>
                <a:lnTo>
                  <a:pt x="9044" y="952"/>
                </a:lnTo>
                <a:lnTo>
                  <a:pt x="9040" y="944"/>
                </a:lnTo>
                <a:lnTo>
                  <a:pt x="9036" y="936"/>
                </a:lnTo>
                <a:lnTo>
                  <a:pt x="9030" y="932"/>
                </a:lnTo>
                <a:lnTo>
                  <a:pt x="9022" y="928"/>
                </a:lnTo>
                <a:lnTo>
                  <a:pt x="9014" y="924"/>
                </a:lnTo>
                <a:lnTo>
                  <a:pt x="8994" y="922"/>
                </a:lnTo>
                <a:lnTo>
                  <a:pt x="8974" y="922"/>
                </a:lnTo>
                <a:lnTo>
                  <a:pt x="8952" y="922"/>
                </a:lnTo>
                <a:lnTo>
                  <a:pt x="8932" y="924"/>
                </a:lnTo>
                <a:lnTo>
                  <a:pt x="8916" y="922"/>
                </a:lnTo>
                <a:lnTo>
                  <a:pt x="8908" y="920"/>
                </a:lnTo>
                <a:lnTo>
                  <a:pt x="8900" y="922"/>
                </a:lnTo>
                <a:lnTo>
                  <a:pt x="8896" y="926"/>
                </a:lnTo>
                <a:lnTo>
                  <a:pt x="8890" y="932"/>
                </a:lnTo>
                <a:lnTo>
                  <a:pt x="8882" y="946"/>
                </a:lnTo>
                <a:lnTo>
                  <a:pt x="8876" y="966"/>
                </a:lnTo>
                <a:lnTo>
                  <a:pt x="8868" y="986"/>
                </a:lnTo>
                <a:lnTo>
                  <a:pt x="8860" y="1006"/>
                </a:lnTo>
                <a:lnTo>
                  <a:pt x="8854" y="1016"/>
                </a:lnTo>
                <a:lnTo>
                  <a:pt x="8846" y="1024"/>
                </a:lnTo>
                <a:lnTo>
                  <a:pt x="8838" y="1030"/>
                </a:lnTo>
                <a:lnTo>
                  <a:pt x="8826" y="1036"/>
                </a:lnTo>
                <a:lnTo>
                  <a:pt x="8804" y="1048"/>
                </a:lnTo>
                <a:lnTo>
                  <a:pt x="8798" y="1052"/>
                </a:lnTo>
                <a:lnTo>
                  <a:pt x="8794" y="1058"/>
                </a:lnTo>
                <a:lnTo>
                  <a:pt x="8792" y="1062"/>
                </a:lnTo>
                <a:lnTo>
                  <a:pt x="8794" y="1066"/>
                </a:lnTo>
                <a:lnTo>
                  <a:pt x="8800" y="1074"/>
                </a:lnTo>
                <a:lnTo>
                  <a:pt x="8808" y="1082"/>
                </a:lnTo>
                <a:lnTo>
                  <a:pt x="8812" y="1088"/>
                </a:lnTo>
                <a:lnTo>
                  <a:pt x="8814" y="1094"/>
                </a:lnTo>
                <a:lnTo>
                  <a:pt x="8816" y="1102"/>
                </a:lnTo>
                <a:lnTo>
                  <a:pt x="8814" y="1108"/>
                </a:lnTo>
                <a:lnTo>
                  <a:pt x="8812" y="1118"/>
                </a:lnTo>
                <a:lnTo>
                  <a:pt x="8806" y="1128"/>
                </a:lnTo>
                <a:lnTo>
                  <a:pt x="8800" y="1138"/>
                </a:lnTo>
                <a:lnTo>
                  <a:pt x="8798" y="1146"/>
                </a:lnTo>
                <a:lnTo>
                  <a:pt x="8800" y="1154"/>
                </a:lnTo>
                <a:lnTo>
                  <a:pt x="8804" y="1162"/>
                </a:lnTo>
                <a:lnTo>
                  <a:pt x="8812" y="1168"/>
                </a:lnTo>
                <a:lnTo>
                  <a:pt x="8820" y="1174"/>
                </a:lnTo>
                <a:lnTo>
                  <a:pt x="8842" y="1184"/>
                </a:lnTo>
                <a:lnTo>
                  <a:pt x="8862" y="1196"/>
                </a:lnTo>
                <a:lnTo>
                  <a:pt x="8872" y="1200"/>
                </a:lnTo>
                <a:lnTo>
                  <a:pt x="8878" y="1208"/>
                </a:lnTo>
                <a:lnTo>
                  <a:pt x="8884" y="1214"/>
                </a:lnTo>
                <a:lnTo>
                  <a:pt x="8886" y="1220"/>
                </a:lnTo>
                <a:lnTo>
                  <a:pt x="8886" y="1230"/>
                </a:lnTo>
                <a:lnTo>
                  <a:pt x="8880" y="1238"/>
                </a:lnTo>
                <a:lnTo>
                  <a:pt x="8870" y="1254"/>
                </a:lnTo>
                <a:lnTo>
                  <a:pt x="8866" y="1258"/>
                </a:lnTo>
                <a:lnTo>
                  <a:pt x="8862" y="1260"/>
                </a:lnTo>
                <a:lnTo>
                  <a:pt x="8858" y="1260"/>
                </a:lnTo>
                <a:lnTo>
                  <a:pt x="8854" y="1258"/>
                </a:lnTo>
                <a:lnTo>
                  <a:pt x="8844" y="1252"/>
                </a:lnTo>
                <a:lnTo>
                  <a:pt x="8830" y="1240"/>
                </a:lnTo>
                <a:lnTo>
                  <a:pt x="8806" y="1224"/>
                </a:lnTo>
                <a:lnTo>
                  <a:pt x="8772" y="1204"/>
                </a:lnTo>
                <a:lnTo>
                  <a:pt x="8752" y="1194"/>
                </a:lnTo>
                <a:lnTo>
                  <a:pt x="8726" y="1184"/>
                </a:lnTo>
                <a:lnTo>
                  <a:pt x="8698" y="1174"/>
                </a:lnTo>
                <a:lnTo>
                  <a:pt x="8674" y="1166"/>
                </a:lnTo>
                <a:lnTo>
                  <a:pt x="8652" y="1160"/>
                </a:lnTo>
                <a:lnTo>
                  <a:pt x="8630" y="1156"/>
                </a:lnTo>
                <a:lnTo>
                  <a:pt x="8612" y="1152"/>
                </a:lnTo>
                <a:lnTo>
                  <a:pt x="8594" y="1152"/>
                </a:lnTo>
                <a:lnTo>
                  <a:pt x="8580" y="1152"/>
                </a:lnTo>
                <a:lnTo>
                  <a:pt x="8568" y="1152"/>
                </a:lnTo>
                <a:lnTo>
                  <a:pt x="8556" y="1156"/>
                </a:lnTo>
                <a:lnTo>
                  <a:pt x="8548" y="1158"/>
                </a:lnTo>
                <a:lnTo>
                  <a:pt x="8542" y="1162"/>
                </a:lnTo>
                <a:lnTo>
                  <a:pt x="8540" y="1168"/>
                </a:lnTo>
                <a:lnTo>
                  <a:pt x="8538" y="1174"/>
                </a:lnTo>
                <a:lnTo>
                  <a:pt x="8538" y="1180"/>
                </a:lnTo>
                <a:lnTo>
                  <a:pt x="8542" y="1186"/>
                </a:lnTo>
                <a:lnTo>
                  <a:pt x="8548" y="1194"/>
                </a:lnTo>
                <a:lnTo>
                  <a:pt x="8552" y="1198"/>
                </a:lnTo>
                <a:lnTo>
                  <a:pt x="8552" y="1204"/>
                </a:lnTo>
                <a:lnTo>
                  <a:pt x="8552" y="1210"/>
                </a:lnTo>
                <a:lnTo>
                  <a:pt x="8550" y="1216"/>
                </a:lnTo>
                <a:lnTo>
                  <a:pt x="8542" y="1228"/>
                </a:lnTo>
                <a:lnTo>
                  <a:pt x="8530" y="1238"/>
                </a:lnTo>
                <a:lnTo>
                  <a:pt x="8518" y="1244"/>
                </a:lnTo>
                <a:lnTo>
                  <a:pt x="8512" y="1246"/>
                </a:lnTo>
                <a:lnTo>
                  <a:pt x="8506" y="1246"/>
                </a:lnTo>
                <a:lnTo>
                  <a:pt x="8500" y="1244"/>
                </a:lnTo>
                <a:lnTo>
                  <a:pt x="8496" y="1242"/>
                </a:lnTo>
                <a:lnTo>
                  <a:pt x="8494" y="1236"/>
                </a:lnTo>
                <a:lnTo>
                  <a:pt x="8494" y="1230"/>
                </a:lnTo>
                <a:lnTo>
                  <a:pt x="8492" y="1216"/>
                </a:lnTo>
                <a:lnTo>
                  <a:pt x="8490" y="1208"/>
                </a:lnTo>
                <a:lnTo>
                  <a:pt x="8486" y="1206"/>
                </a:lnTo>
                <a:lnTo>
                  <a:pt x="8478" y="1206"/>
                </a:lnTo>
                <a:lnTo>
                  <a:pt x="8470" y="1208"/>
                </a:lnTo>
                <a:lnTo>
                  <a:pt x="8458" y="1214"/>
                </a:lnTo>
                <a:lnTo>
                  <a:pt x="8430" y="1234"/>
                </a:lnTo>
                <a:lnTo>
                  <a:pt x="8416" y="1242"/>
                </a:lnTo>
                <a:lnTo>
                  <a:pt x="8410" y="1242"/>
                </a:lnTo>
                <a:lnTo>
                  <a:pt x="8404" y="1242"/>
                </a:lnTo>
                <a:lnTo>
                  <a:pt x="8394" y="1240"/>
                </a:lnTo>
                <a:lnTo>
                  <a:pt x="8386" y="1236"/>
                </a:lnTo>
                <a:lnTo>
                  <a:pt x="8378" y="1232"/>
                </a:lnTo>
                <a:lnTo>
                  <a:pt x="8366" y="1230"/>
                </a:lnTo>
                <a:lnTo>
                  <a:pt x="8358" y="1232"/>
                </a:lnTo>
                <a:lnTo>
                  <a:pt x="8350" y="1234"/>
                </a:lnTo>
                <a:lnTo>
                  <a:pt x="8330" y="1246"/>
                </a:lnTo>
                <a:lnTo>
                  <a:pt x="8308" y="1256"/>
                </a:lnTo>
                <a:lnTo>
                  <a:pt x="8300" y="1258"/>
                </a:lnTo>
                <a:lnTo>
                  <a:pt x="8294" y="1260"/>
                </a:lnTo>
                <a:lnTo>
                  <a:pt x="8288" y="1260"/>
                </a:lnTo>
                <a:lnTo>
                  <a:pt x="8284" y="1258"/>
                </a:lnTo>
                <a:lnTo>
                  <a:pt x="8280" y="1254"/>
                </a:lnTo>
                <a:lnTo>
                  <a:pt x="8278" y="1250"/>
                </a:lnTo>
                <a:lnTo>
                  <a:pt x="8278" y="1240"/>
                </a:lnTo>
                <a:lnTo>
                  <a:pt x="8280" y="1230"/>
                </a:lnTo>
                <a:lnTo>
                  <a:pt x="8286" y="1220"/>
                </a:lnTo>
                <a:lnTo>
                  <a:pt x="8294" y="1212"/>
                </a:lnTo>
                <a:lnTo>
                  <a:pt x="8300" y="1206"/>
                </a:lnTo>
                <a:lnTo>
                  <a:pt x="8300" y="1204"/>
                </a:lnTo>
                <a:lnTo>
                  <a:pt x="8298" y="1204"/>
                </a:lnTo>
                <a:lnTo>
                  <a:pt x="8290" y="1204"/>
                </a:lnTo>
                <a:lnTo>
                  <a:pt x="8276" y="1206"/>
                </a:lnTo>
                <a:lnTo>
                  <a:pt x="8256" y="1214"/>
                </a:lnTo>
                <a:lnTo>
                  <a:pt x="8230" y="1224"/>
                </a:lnTo>
                <a:lnTo>
                  <a:pt x="8200" y="1236"/>
                </a:lnTo>
                <a:lnTo>
                  <a:pt x="8164" y="1254"/>
                </a:lnTo>
                <a:lnTo>
                  <a:pt x="8130" y="1270"/>
                </a:lnTo>
                <a:lnTo>
                  <a:pt x="8104" y="1278"/>
                </a:lnTo>
                <a:lnTo>
                  <a:pt x="8084" y="1282"/>
                </a:lnTo>
                <a:lnTo>
                  <a:pt x="8068" y="1286"/>
                </a:lnTo>
                <a:lnTo>
                  <a:pt x="8056" y="1288"/>
                </a:lnTo>
                <a:lnTo>
                  <a:pt x="8048" y="1294"/>
                </a:lnTo>
                <a:lnTo>
                  <a:pt x="8040" y="1304"/>
                </a:lnTo>
                <a:lnTo>
                  <a:pt x="8034" y="1322"/>
                </a:lnTo>
                <a:lnTo>
                  <a:pt x="8026" y="1342"/>
                </a:lnTo>
                <a:lnTo>
                  <a:pt x="8020" y="1352"/>
                </a:lnTo>
                <a:lnTo>
                  <a:pt x="8016" y="1356"/>
                </a:lnTo>
                <a:lnTo>
                  <a:pt x="8010" y="1358"/>
                </a:lnTo>
                <a:lnTo>
                  <a:pt x="7996" y="1354"/>
                </a:lnTo>
                <a:lnTo>
                  <a:pt x="7986" y="1356"/>
                </a:lnTo>
                <a:lnTo>
                  <a:pt x="7976" y="1360"/>
                </a:lnTo>
                <a:lnTo>
                  <a:pt x="7966" y="1364"/>
                </a:lnTo>
                <a:lnTo>
                  <a:pt x="7960" y="1364"/>
                </a:lnTo>
                <a:lnTo>
                  <a:pt x="7956" y="1362"/>
                </a:lnTo>
                <a:lnTo>
                  <a:pt x="7954" y="1358"/>
                </a:lnTo>
                <a:lnTo>
                  <a:pt x="7952" y="1352"/>
                </a:lnTo>
                <a:lnTo>
                  <a:pt x="7948" y="1344"/>
                </a:lnTo>
                <a:lnTo>
                  <a:pt x="7942" y="1338"/>
                </a:lnTo>
                <a:lnTo>
                  <a:pt x="7930" y="1330"/>
                </a:lnTo>
                <a:lnTo>
                  <a:pt x="7920" y="1324"/>
                </a:lnTo>
                <a:lnTo>
                  <a:pt x="7918" y="1322"/>
                </a:lnTo>
                <a:lnTo>
                  <a:pt x="7918" y="1318"/>
                </a:lnTo>
                <a:lnTo>
                  <a:pt x="7918" y="1314"/>
                </a:lnTo>
                <a:lnTo>
                  <a:pt x="7920" y="1312"/>
                </a:lnTo>
                <a:lnTo>
                  <a:pt x="7926" y="1304"/>
                </a:lnTo>
                <a:lnTo>
                  <a:pt x="7934" y="1300"/>
                </a:lnTo>
                <a:lnTo>
                  <a:pt x="7946" y="1296"/>
                </a:lnTo>
                <a:lnTo>
                  <a:pt x="7958" y="1292"/>
                </a:lnTo>
                <a:lnTo>
                  <a:pt x="7970" y="1292"/>
                </a:lnTo>
                <a:lnTo>
                  <a:pt x="7976" y="1290"/>
                </a:lnTo>
                <a:lnTo>
                  <a:pt x="7980" y="1288"/>
                </a:lnTo>
                <a:lnTo>
                  <a:pt x="7982" y="1286"/>
                </a:lnTo>
                <a:lnTo>
                  <a:pt x="7984" y="1282"/>
                </a:lnTo>
                <a:lnTo>
                  <a:pt x="7982" y="1274"/>
                </a:lnTo>
                <a:lnTo>
                  <a:pt x="7978" y="1264"/>
                </a:lnTo>
                <a:lnTo>
                  <a:pt x="7968" y="1254"/>
                </a:lnTo>
                <a:lnTo>
                  <a:pt x="7956" y="1246"/>
                </a:lnTo>
                <a:lnTo>
                  <a:pt x="7942" y="1240"/>
                </a:lnTo>
                <a:lnTo>
                  <a:pt x="7934" y="1238"/>
                </a:lnTo>
                <a:lnTo>
                  <a:pt x="7926" y="1238"/>
                </a:lnTo>
                <a:lnTo>
                  <a:pt x="7910" y="1238"/>
                </a:lnTo>
                <a:lnTo>
                  <a:pt x="7892" y="1236"/>
                </a:lnTo>
                <a:lnTo>
                  <a:pt x="7866" y="1230"/>
                </a:lnTo>
                <a:lnTo>
                  <a:pt x="7858" y="1230"/>
                </a:lnTo>
                <a:lnTo>
                  <a:pt x="7856" y="1230"/>
                </a:lnTo>
                <a:lnTo>
                  <a:pt x="7860" y="1236"/>
                </a:lnTo>
                <a:lnTo>
                  <a:pt x="7870" y="1246"/>
                </a:lnTo>
                <a:lnTo>
                  <a:pt x="7876" y="1252"/>
                </a:lnTo>
                <a:lnTo>
                  <a:pt x="7880" y="1258"/>
                </a:lnTo>
                <a:lnTo>
                  <a:pt x="7882" y="1264"/>
                </a:lnTo>
                <a:lnTo>
                  <a:pt x="7884" y="1270"/>
                </a:lnTo>
                <a:lnTo>
                  <a:pt x="7882" y="1284"/>
                </a:lnTo>
                <a:lnTo>
                  <a:pt x="7876" y="1296"/>
                </a:lnTo>
                <a:lnTo>
                  <a:pt x="7872" y="1306"/>
                </a:lnTo>
                <a:lnTo>
                  <a:pt x="7870" y="1318"/>
                </a:lnTo>
                <a:lnTo>
                  <a:pt x="7870" y="1324"/>
                </a:lnTo>
                <a:lnTo>
                  <a:pt x="7874" y="1328"/>
                </a:lnTo>
                <a:lnTo>
                  <a:pt x="7878" y="1334"/>
                </a:lnTo>
                <a:lnTo>
                  <a:pt x="7884" y="1340"/>
                </a:lnTo>
                <a:lnTo>
                  <a:pt x="7896" y="1348"/>
                </a:lnTo>
                <a:lnTo>
                  <a:pt x="7900" y="1352"/>
                </a:lnTo>
                <a:lnTo>
                  <a:pt x="7902" y="1356"/>
                </a:lnTo>
                <a:lnTo>
                  <a:pt x="7902" y="1364"/>
                </a:lnTo>
                <a:lnTo>
                  <a:pt x="7898" y="1372"/>
                </a:lnTo>
                <a:lnTo>
                  <a:pt x="7892" y="1380"/>
                </a:lnTo>
                <a:lnTo>
                  <a:pt x="7888" y="1390"/>
                </a:lnTo>
                <a:lnTo>
                  <a:pt x="7884" y="1400"/>
                </a:lnTo>
                <a:lnTo>
                  <a:pt x="7886" y="1414"/>
                </a:lnTo>
                <a:lnTo>
                  <a:pt x="7886" y="1424"/>
                </a:lnTo>
                <a:lnTo>
                  <a:pt x="7884" y="1422"/>
                </a:lnTo>
                <a:lnTo>
                  <a:pt x="7876" y="1414"/>
                </a:lnTo>
                <a:lnTo>
                  <a:pt x="7864" y="1402"/>
                </a:lnTo>
                <a:lnTo>
                  <a:pt x="7850" y="1390"/>
                </a:lnTo>
                <a:lnTo>
                  <a:pt x="7842" y="1386"/>
                </a:lnTo>
                <a:lnTo>
                  <a:pt x="7832" y="1382"/>
                </a:lnTo>
                <a:lnTo>
                  <a:pt x="7822" y="1382"/>
                </a:lnTo>
                <a:lnTo>
                  <a:pt x="7810" y="1382"/>
                </a:lnTo>
                <a:lnTo>
                  <a:pt x="7798" y="1386"/>
                </a:lnTo>
                <a:lnTo>
                  <a:pt x="7786" y="1394"/>
                </a:lnTo>
                <a:lnTo>
                  <a:pt x="7762" y="1410"/>
                </a:lnTo>
                <a:lnTo>
                  <a:pt x="7740" y="1422"/>
                </a:lnTo>
                <a:lnTo>
                  <a:pt x="7724" y="1432"/>
                </a:lnTo>
                <a:lnTo>
                  <a:pt x="7712" y="1440"/>
                </a:lnTo>
                <a:lnTo>
                  <a:pt x="7706" y="1448"/>
                </a:lnTo>
                <a:lnTo>
                  <a:pt x="7706" y="1452"/>
                </a:lnTo>
                <a:lnTo>
                  <a:pt x="7706" y="1456"/>
                </a:lnTo>
                <a:lnTo>
                  <a:pt x="7712" y="1468"/>
                </a:lnTo>
                <a:lnTo>
                  <a:pt x="7724" y="1482"/>
                </a:lnTo>
                <a:lnTo>
                  <a:pt x="7736" y="1498"/>
                </a:lnTo>
                <a:lnTo>
                  <a:pt x="7738" y="1504"/>
                </a:lnTo>
                <a:lnTo>
                  <a:pt x="7740" y="1508"/>
                </a:lnTo>
                <a:lnTo>
                  <a:pt x="7738" y="1512"/>
                </a:lnTo>
                <a:lnTo>
                  <a:pt x="7736" y="1516"/>
                </a:lnTo>
                <a:lnTo>
                  <a:pt x="7732" y="1518"/>
                </a:lnTo>
                <a:lnTo>
                  <a:pt x="7726" y="1520"/>
                </a:lnTo>
                <a:lnTo>
                  <a:pt x="7710" y="1520"/>
                </a:lnTo>
                <a:lnTo>
                  <a:pt x="7690" y="1516"/>
                </a:lnTo>
                <a:lnTo>
                  <a:pt x="7668" y="1508"/>
                </a:lnTo>
                <a:lnTo>
                  <a:pt x="7642" y="1496"/>
                </a:lnTo>
                <a:lnTo>
                  <a:pt x="7618" y="1486"/>
                </a:lnTo>
                <a:lnTo>
                  <a:pt x="7600" y="1482"/>
                </a:lnTo>
                <a:lnTo>
                  <a:pt x="7586" y="1480"/>
                </a:lnTo>
                <a:lnTo>
                  <a:pt x="7576" y="1482"/>
                </a:lnTo>
                <a:lnTo>
                  <a:pt x="7574" y="1484"/>
                </a:lnTo>
                <a:lnTo>
                  <a:pt x="7572" y="1486"/>
                </a:lnTo>
                <a:lnTo>
                  <a:pt x="7572" y="1494"/>
                </a:lnTo>
                <a:lnTo>
                  <a:pt x="7576" y="1504"/>
                </a:lnTo>
                <a:lnTo>
                  <a:pt x="7584" y="1514"/>
                </a:lnTo>
                <a:lnTo>
                  <a:pt x="7596" y="1524"/>
                </a:lnTo>
                <a:lnTo>
                  <a:pt x="7610" y="1530"/>
                </a:lnTo>
                <a:lnTo>
                  <a:pt x="7632" y="1540"/>
                </a:lnTo>
                <a:lnTo>
                  <a:pt x="7638" y="1544"/>
                </a:lnTo>
                <a:lnTo>
                  <a:pt x="7640" y="1546"/>
                </a:lnTo>
                <a:lnTo>
                  <a:pt x="7640" y="1548"/>
                </a:lnTo>
                <a:lnTo>
                  <a:pt x="7636" y="1554"/>
                </a:lnTo>
                <a:lnTo>
                  <a:pt x="7624" y="1562"/>
                </a:lnTo>
                <a:lnTo>
                  <a:pt x="7610" y="1568"/>
                </a:lnTo>
                <a:lnTo>
                  <a:pt x="7604" y="1570"/>
                </a:lnTo>
                <a:lnTo>
                  <a:pt x="7600" y="1568"/>
                </a:lnTo>
                <a:lnTo>
                  <a:pt x="7592" y="1564"/>
                </a:lnTo>
                <a:lnTo>
                  <a:pt x="7586" y="1558"/>
                </a:lnTo>
                <a:lnTo>
                  <a:pt x="7580" y="1550"/>
                </a:lnTo>
                <a:lnTo>
                  <a:pt x="7570" y="1540"/>
                </a:lnTo>
                <a:lnTo>
                  <a:pt x="7560" y="1532"/>
                </a:lnTo>
                <a:lnTo>
                  <a:pt x="7552" y="1530"/>
                </a:lnTo>
                <a:lnTo>
                  <a:pt x="7544" y="1528"/>
                </a:lnTo>
                <a:lnTo>
                  <a:pt x="7528" y="1524"/>
                </a:lnTo>
                <a:lnTo>
                  <a:pt x="7520" y="1518"/>
                </a:lnTo>
                <a:lnTo>
                  <a:pt x="7516" y="1512"/>
                </a:lnTo>
                <a:lnTo>
                  <a:pt x="7516" y="1506"/>
                </a:lnTo>
                <a:lnTo>
                  <a:pt x="7516" y="1498"/>
                </a:lnTo>
                <a:lnTo>
                  <a:pt x="7514" y="1490"/>
                </a:lnTo>
                <a:lnTo>
                  <a:pt x="7512" y="1482"/>
                </a:lnTo>
                <a:lnTo>
                  <a:pt x="7504" y="1474"/>
                </a:lnTo>
                <a:lnTo>
                  <a:pt x="7498" y="1468"/>
                </a:lnTo>
                <a:lnTo>
                  <a:pt x="7496" y="1464"/>
                </a:lnTo>
                <a:lnTo>
                  <a:pt x="7496" y="1460"/>
                </a:lnTo>
                <a:lnTo>
                  <a:pt x="7496" y="1458"/>
                </a:lnTo>
                <a:lnTo>
                  <a:pt x="7500" y="1452"/>
                </a:lnTo>
                <a:lnTo>
                  <a:pt x="7506" y="1446"/>
                </a:lnTo>
                <a:lnTo>
                  <a:pt x="7512" y="1438"/>
                </a:lnTo>
                <a:lnTo>
                  <a:pt x="7514" y="1432"/>
                </a:lnTo>
                <a:lnTo>
                  <a:pt x="7512" y="1428"/>
                </a:lnTo>
                <a:lnTo>
                  <a:pt x="7510" y="1424"/>
                </a:lnTo>
                <a:lnTo>
                  <a:pt x="7506" y="1418"/>
                </a:lnTo>
                <a:lnTo>
                  <a:pt x="7500" y="1412"/>
                </a:lnTo>
                <a:lnTo>
                  <a:pt x="7484" y="1402"/>
                </a:lnTo>
                <a:lnTo>
                  <a:pt x="7470" y="1394"/>
                </a:lnTo>
                <a:lnTo>
                  <a:pt x="7442" y="1378"/>
                </a:lnTo>
                <a:lnTo>
                  <a:pt x="7432" y="1370"/>
                </a:lnTo>
                <a:lnTo>
                  <a:pt x="7422" y="1364"/>
                </a:lnTo>
                <a:lnTo>
                  <a:pt x="7416" y="1354"/>
                </a:lnTo>
                <a:lnTo>
                  <a:pt x="7412" y="1344"/>
                </a:lnTo>
                <a:lnTo>
                  <a:pt x="7410" y="1336"/>
                </a:lnTo>
                <a:lnTo>
                  <a:pt x="7410" y="1334"/>
                </a:lnTo>
                <a:lnTo>
                  <a:pt x="7420" y="1344"/>
                </a:lnTo>
                <a:lnTo>
                  <a:pt x="7430" y="1352"/>
                </a:lnTo>
                <a:lnTo>
                  <a:pt x="7446" y="1362"/>
                </a:lnTo>
                <a:lnTo>
                  <a:pt x="7466" y="1370"/>
                </a:lnTo>
                <a:lnTo>
                  <a:pt x="7492" y="1376"/>
                </a:lnTo>
                <a:lnTo>
                  <a:pt x="7520" y="1382"/>
                </a:lnTo>
                <a:lnTo>
                  <a:pt x="7548" y="1390"/>
                </a:lnTo>
                <a:lnTo>
                  <a:pt x="7606" y="1408"/>
                </a:lnTo>
                <a:lnTo>
                  <a:pt x="7632" y="1414"/>
                </a:lnTo>
                <a:lnTo>
                  <a:pt x="7646" y="1416"/>
                </a:lnTo>
                <a:lnTo>
                  <a:pt x="7660" y="1416"/>
                </a:lnTo>
                <a:lnTo>
                  <a:pt x="7674" y="1416"/>
                </a:lnTo>
                <a:lnTo>
                  <a:pt x="7686" y="1414"/>
                </a:lnTo>
                <a:lnTo>
                  <a:pt x="7700" y="1408"/>
                </a:lnTo>
                <a:lnTo>
                  <a:pt x="7714" y="1402"/>
                </a:lnTo>
                <a:lnTo>
                  <a:pt x="7738" y="1388"/>
                </a:lnTo>
                <a:lnTo>
                  <a:pt x="7756" y="1374"/>
                </a:lnTo>
                <a:lnTo>
                  <a:pt x="7770" y="1360"/>
                </a:lnTo>
                <a:lnTo>
                  <a:pt x="7774" y="1354"/>
                </a:lnTo>
                <a:lnTo>
                  <a:pt x="7776" y="1346"/>
                </a:lnTo>
                <a:lnTo>
                  <a:pt x="7778" y="1340"/>
                </a:lnTo>
                <a:lnTo>
                  <a:pt x="7778" y="1334"/>
                </a:lnTo>
                <a:lnTo>
                  <a:pt x="7774" y="1326"/>
                </a:lnTo>
                <a:lnTo>
                  <a:pt x="7770" y="1320"/>
                </a:lnTo>
                <a:lnTo>
                  <a:pt x="7764" y="1312"/>
                </a:lnTo>
                <a:lnTo>
                  <a:pt x="7756" y="1304"/>
                </a:lnTo>
                <a:lnTo>
                  <a:pt x="7734" y="1288"/>
                </a:lnTo>
                <a:lnTo>
                  <a:pt x="7694" y="1264"/>
                </a:lnTo>
                <a:lnTo>
                  <a:pt x="7666" y="1252"/>
                </a:lnTo>
                <a:lnTo>
                  <a:pt x="7638" y="1238"/>
                </a:lnTo>
                <a:lnTo>
                  <a:pt x="7594" y="1212"/>
                </a:lnTo>
                <a:lnTo>
                  <a:pt x="7570" y="1198"/>
                </a:lnTo>
                <a:lnTo>
                  <a:pt x="7552" y="1190"/>
                </a:lnTo>
                <a:lnTo>
                  <a:pt x="7538" y="1188"/>
                </a:lnTo>
                <a:lnTo>
                  <a:pt x="7528" y="1188"/>
                </a:lnTo>
                <a:lnTo>
                  <a:pt x="7518" y="1190"/>
                </a:lnTo>
                <a:lnTo>
                  <a:pt x="7508" y="1190"/>
                </a:lnTo>
                <a:lnTo>
                  <a:pt x="7492" y="1188"/>
                </a:lnTo>
                <a:lnTo>
                  <a:pt x="7472" y="1182"/>
                </a:lnTo>
                <a:lnTo>
                  <a:pt x="7452" y="1176"/>
                </a:lnTo>
                <a:lnTo>
                  <a:pt x="7442" y="1170"/>
                </a:lnTo>
                <a:lnTo>
                  <a:pt x="7440" y="1166"/>
                </a:lnTo>
                <a:lnTo>
                  <a:pt x="7440" y="1164"/>
                </a:lnTo>
                <a:lnTo>
                  <a:pt x="7442" y="1160"/>
                </a:lnTo>
                <a:lnTo>
                  <a:pt x="7442" y="1156"/>
                </a:lnTo>
                <a:lnTo>
                  <a:pt x="7436" y="1152"/>
                </a:lnTo>
                <a:lnTo>
                  <a:pt x="7424" y="1146"/>
                </a:lnTo>
                <a:lnTo>
                  <a:pt x="7410" y="1140"/>
                </a:lnTo>
                <a:lnTo>
                  <a:pt x="7402" y="1140"/>
                </a:lnTo>
                <a:lnTo>
                  <a:pt x="7398" y="1144"/>
                </a:lnTo>
                <a:lnTo>
                  <a:pt x="7394" y="1148"/>
                </a:lnTo>
                <a:lnTo>
                  <a:pt x="7390" y="1152"/>
                </a:lnTo>
                <a:lnTo>
                  <a:pt x="7384" y="1156"/>
                </a:lnTo>
                <a:lnTo>
                  <a:pt x="7370" y="1156"/>
                </a:lnTo>
                <a:lnTo>
                  <a:pt x="7350" y="1150"/>
                </a:lnTo>
                <a:lnTo>
                  <a:pt x="7342" y="1150"/>
                </a:lnTo>
                <a:lnTo>
                  <a:pt x="7336" y="1150"/>
                </a:lnTo>
                <a:lnTo>
                  <a:pt x="7332" y="1148"/>
                </a:lnTo>
                <a:lnTo>
                  <a:pt x="7328" y="1146"/>
                </a:lnTo>
                <a:lnTo>
                  <a:pt x="7326" y="1144"/>
                </a:lnTo>
                <a:lnTo>
                  <a:pt x="7322" y="1148"/>
                </a:lnTo>
                <a:lnTo>
                  <a:pt x="7320" y="1152"/>
                </a:lnTo>
                <a:lnTo>
                  <a:pt x="7314" y="1154"/>
                </a:lnTo>
                <a:lnTo>
                  <a:pt x="7304" y="1156"/>
                </a:lnTo>
                <a:lnTo>
                  <a:pt x="7302" y="1154"/>
                </a:lnTo>
                <a:lnTo>
                  <a:pt x="7304" y="1152"/>
                </a:lnTo>
                <a:lnTo>
                  <a:pt x="7306" y="1148"/>
                </a:lnTo>
                <a:lnTo>
                  <a:pt x="7306" y="1142"/>
                </a:lnTo>
                <a:lnTo>
                  <a:pt x="7304" y="1140"/>
                </a:lnTo>
                <a:lnTo>
                  <a:pt x="7302" y="1138"/>
                </a:lnTo>
                <a:lnTo>
                  <a:pt x="7298" y="1136"/>
                </a:lnTo>
                <a:lnTo>
                  <a:pt x="7292" y="1134"/>
                </a:lnTo>
                <a:lnTo>
                  <a:pt x="7282" y="1134"/>
                </a:lnTo>
                <a:lnTo>
                  <a:pt x="7276" y="1130"/>
                </a:lnTo>
                <a:lnTo>
                  <a:pt x="7270" y="1128"/>
                </a:lnTo>
                <a:lnTo>
                  <a:pt x="7264" y="1128"/>
                </a:lnTo>
                <a:lnTo>
                  <a:pt x="7260" y="1126"/>
                </a:lnTo>
                <a:lnTo>
                  <a:pt x="7264" y="1124"/>
                </a:lnTo>
                <a:lnTo>
                  <a:pt x="7276" y="1124"/>
                </a:lnTo>
                <a:lnTo>
                  <a:pt x="7298" y="1128"/>
                </a:lnTo>
                <a:lnTo>
                  <a:pt x="7308" y="1130"/>
                </a:lnTo>
                <a:lnTo>
                  <a:pt x="7318" y="1130"/>
                </a:lnTo>
                <a:lnTo>
                  <a:pt x="7324" y="1128"/>
                </a:lnTo>
                <a:lnTo>
                  <a:pt x="7330" y="1124"/>
                </a:lnTo>
                <a:lnTo>
                  <a:pt x="7338" y="1118"/>
                </a:lnTo>
                <a:lnTo>
                  <a:pt x="7342" y="1116"/>
                </a:lnTo>
                <a:lnTo>
                  <a:pt x="7348" y="1116"/>
                </a:lnTo>
                <a:lnTo>
                  <a:pt x="7352" y="1116"/>
                </a:lnTo>
                <a:lnTo>
                  <a:pt x="7356" y="1116"/>
                </a:lnTo>
                <a:lnTo>
                  <a:pt x="7358" y="1114"/>
                </a:lnTo>
                <a:lnTo>
                  <a:pt x="7360" y="1110"/>
                </a:lnTo>
                <a:lnTo>
                  <a:pt x="7360" y="1108"/>
                </a:lnTo>
                <a:lnTo>
                  <a:pt x="7358" y="1106"/>
                </a:lnTo>
                <a:lnTo>
                  <a:pt x="7356" y="1104"/>
                </a:lnTo>
                <a:lnTo>
                  <a:pt x="7352" y="1104"/>
                </a:lnTo>
                <a:lnTo>
                  <a:pt x="7346" y="1102"/>
                </a:lnTo>
                <a:lnTo>
                  <a:pt x="7342" y="1100"/>
                </a:lnTo>
                <a:lnTo>
                  <a:pt x="7340" y="1096"/>
                </a:lnTo>
                <a:lnTo>
                  <a:pt x="7336" y="1094"/>
                </a:lnTo>
                <a:lnTo>
                  <a:pt x="7332" y="1094"/>
                </a:lnTo>
                <a:lnTo>
                  <a:pt x="7328" y="1092"/>
                </a:lnTo>
                <a:lnTo>
                  <a:pt x="7326" y="1088"/>
                </a:lnTo>
                <a:lnTo>
                  <a:pt x="7320" y="1084"/>
                </a:lnTo>
                <a:lnTo>
                  <a:pt x="7318" y="1084"/>
                </a:lnTo>
                <a:lnTo>
                  <a:pt x="7314" y="1084"/>
                </a:lnTo>
                <a:lnTo>
                  <a:pt x="7308" y="1086"/>
                </a:lnTo>
                <a:lnTo>
                  <a:pt x="7308" y="1084"/>
                </a:lnTo>
                <a:lnTo>
                  <a:pt x="7306" y="1082"/>
                </a:lnTo>
                <a:lnTo>
                  <a:pt x="7298" y="1084"/>
                </a:lnTo>
                <a:lnTo>
                  <a:pt x="7290" y="1084"/>
                </a:lnTo>
                <a:lnTo>
                  <a:pt x="7290" y="1082"/>
                </a:lnTo>
                <a:lnTo>
                  <a:pt x="7290" y="1080"/>
                </a:lnTo>
                <a:lnTo>
                  <a:pt x="7290" y="1078"/>
                </a:lnTo>
                <a:lnTo>
                  <a:pt x="7286" y="1074"/>
                </a:lnTo>
                <a:lnTo>
                  <a:pt x="7280" y="1072"/>
                </a:lnTo>
                <a:lnTo>
                  <a:pt x="7274" y="1072"/>
                </a:lnTo>
                <a:lnTo>
                  <a:pt x="7268" y="1072"/>
                </a:lnTo>
                <a:lnTo>
                  <a:pt x="7262" y="1074"/>
                </a:lnTo>
                <a:lnTo>
                  <a:pt x="7258" y="1078"/>
                </a:lnTo>
                <a:lnTo>
                  <a:pt x="7256" y="1082"/>
                </a:lnTo>
                <a:lnTo>
                  <a:pt x="7254" y="1088"/>
                </a:lnTo>
                <a:lnTo>
                  <a:pt x="7254" y="1098"/>
                </a:lnTo>
                <a:lnTo>
                  <a:pt x="7256" y="1104"/>
                </a:lnTo>
                <a:lnTo>
                  <a:pt x="7254" y="1102"/>
                </a:lnTo>
                <a:lnTo>
                  <a:pt x="7248" y="1100"/>
                </a:lnTo>
                <a:lnTo>
                  <a:pt x="7246" y="1100"/>
                </a:lnTo>
                <a:lnTo>
                  <a:pt x="7242" y="1100"/>
                </a:lnTo>
                <a:lnTo>
                  <a:pt x="7236" y="1102"/>
                </a:lnTo>
                <a:lnTo>
                  <a:pt x="7232" y="1100"/>
                </a:lnTo>
                <a:lnTo>
                  <a:pt x="7232" y="1098"/>
                </a:lnTo>
                <a:lnTo>
                  <a:pt x="7238" y="1094"/>
                </a:lnTo>
                <a:lnTo>
                  <a:pt x="7244" y="1090"/>
                </a:lnTo>
                <a:lnTo>
                  <a:pt x="7248" y="1086"/>
                </a:lnTo>
                <a:lnTo>
                  <a:pt x="7250" y="1084"/>
                </a:lnTo>
                <a:lnTo>
                  <a:pt x="7246" y="1082"/>
                </a:lnTo>
                <a:lnTo>
                  <a:pt x="7240" y="1084"/>
                </a:lnTo>
                <a:lnTo>
                  <a:pt x="7238" y="1082"/>
                </a:lnTo>
                <a:lnTo>
                  <a:pt x="7240" y="1078"/>
                </a:lnTo>
                <a:lnTo>
                  <a:pt x="7242" y="1076"/>
                </a:lnTo>
                <a:lnTo>
                  <a:pt x="7250" y="1074"/>
                </a:lnTo>
                <a:lnTo>
                  <a:pt x="7256" y="1070"/>
                </a:lnTo>
                <a:lnTo>
                  <a:pt x="7258" y="1068"/>
                </a:lnTo>
                <a:lnTo>
                  <a:pt x="7258" y="1066"/>
                </a:lnTo>
                <a:lnTo>
                  <a:pt x="7258" y="1064"/>
                </a:lnTo>
                <a:lnTo>
                  <a:pt x="7256" y="1062"/>
                </a:lnTo>
                <a:lnTo>
                  <a:pt x="7250" y="1064"/>
                </a:lnTo>
                <a:lnTo>
                  <a:pt x="7246" y="1064"/>
                </a:lnTo>
                <a:lnTo>
                  <a:pt x="7246" y="1062"/>
                </a:lnTo>
                <a:lnTo>
                  <a:pt x="7244" y="1060"/>
                </a:lnTo>
                <a:lnTo>
                  <a:pt x="7244" y="1058"/>
                </a:lnTo>
                <a:lnTo>
                  <a:pt x="7244" y="1056"/>
                </a:lnTo>
                <a:lnTo>
                  <a:pt x="7238" y="1058"/>
                </a:lnTo>
                <a:lnTo>
                  <a:pt x="7232" y="1058"/>
                </a:lnTo>
                <a:lnTo>
                  <a:pt x="7230" y="1058"/>
                </a:lnTo>
                <a:lnTo>
                  <a:pt x="7226" y="1056"/>
                </a:lnTo>
                <a:lnTo>
                  <a:pt x="7222" y="1054"/>
                </a:lnTo>
                <a:lnTo>
                  <a:pt x="7220" y="1054"/>
                </a:lnTo>
                <a:lnTo>
                  <a:pt x="7218" y="1058"/>
                </a:lnTo>
                <a:lnTo>
                  <a:pt x="7216" y="1062"/>
                </a:lnTo>
                <a:lnTo>
                  <a:pt x="7214" y="1062"/>
                </a:lnTo>
                <a:lnTo>
                  <a:pt x="7212" y="1062"/>
                </a:lnTo>
                <a:lnTo>
                  <a:pt x="7208" y="1060"/>
                </a:lnTo>
                <a:lnTo>
                  <a:pt x="7206" y="1060"/>
                </a:lnTo>
                <a:lnTo>
                  <a:pt x="7202" y="1064"/>
                </a:lnTo>
                <a:lnTo>
                  <a:pt x="7202" y="1066"/>
                </a:lnTo>
                <a:lnTo>
                  <a:pt x="7202" y="1068"/>
                </a:lnTo>
                <a:lnTo>
                  <a:pt x="7204" y="1070"/>
                </a:lnTo>
                <a:lnTo>
                  <a:pt x="7208" y="1070"/>
                </a:lnTo>
                <a:lnTo>
                  <a:pt x="7214" y="1072"/>
                </a:lnTo>
                <a:lnTo>
                  <a:pt x="7212" y="1074"/>
                </a:lnTo>
                <a:lnTo>
                  <a:pt x="7208" y="1076"/>
                </a:lnTo>
                <a:lnTo>
                  <a:pt x="7208" y="1080"/>
                </a:lnTo>
                <a:lnTo>
                  <a:pt x="7204" y="1082"/>
                </a:lnTo>
                <a:lnTo>
                  <a:pt x="7200" y="1082"/>
                </a:lnTo>
                <a:lnTo>
                  <a:pt x="7200" y="1086"/>
                </a:lnTo>
                <a:lnTo>
                  <a:pt x="7198" y="1088"/>
                </a:lnTo>
                <a:lnTo>
                  <a:pt x="7196" y="1090"/>
                </a:lnTo>
                <a:lnTo>
                  <a:pt x="7194" y="1092"/>
                </a:lnTo>
                <a:lnTo>
                  <a:pt x="7194" y="1096"/>
                </a:lnTo>
                <a:lnTo>
                  <a:pt x="7196" y="1100"/>
                </a:lnTo>
                <a:lnTo>
                  <a:pt x="7194" y="1102"/>
                </a:lnTo>
                <a:lnTo>
                  <a:pt x="7190" y="1102"/>
                </a:lnTo>
                <a:lnTo>
                  <a:pt x="7180" y="1106"/>
                </a:lnTo>
                <a:lnTo>
                  <a:pt x="7176" y="1108"/>
                </a:lnTo>
                <a:lnTo>
                  <a:pt x="7176" y="1102"/>
                </a:lnTo>
                <a:lnTo>
                  <a:pt x="7180" y="1094"/>
                </a:lnTo>
                <a:lnTo>
                  <a:pt x="7180" y="1088"/>
                </a:lnTo>
                <a:lnTo>
                  <a:pt x="7180" y="1084"/>
                </a:lnTo>
                <a:lnTo>
                  <a:pt x="7182" y="1078"/>
                </a:lnTo>
                <a:lnTo>
                  <a:pt x="7184" y="1070"/>
                </a:lnTo>
                <a:lnTo>
                  <a:pt x="7184" y="1068"/>
                </a:lnTo>
                <a:lnTo>
                  <a:pt x="7182" y="1066"/>
                </a:lnTo>
                <a:lnTo>
                  <a:pt x="7178" y="1066"/>
                </a:lnTo>
                <a:lnTo>
                  <a:pt x="7174" y="1070"/>
                </a:lnTo>
                <a:lnTo>
                  <a:pt x="7164" y="1078"/>
                </a:lnTo>
                <a:lnTo>
                  <a:pt x="7140" y="1102"/>
                </a:lnTo>
                <a:lnTo>
                  <a:pt x="7134" y="1108"/>
                </a:lnTo>
                <a:lnTo>
                  <a:pt x="7134" y="1112"/>
                </a:lnTo>
                <a:lnTo>
                  <a:pt x="7134" y="1116"/>
                </a:lnTo>
                <a:lnTo>
                  <a:pt x="7130" y="1122"/>
                </a:lnTo>
                <a:lnTo>
                  <a:pt x="7124" y="1126"/>
                </a:lnTo>
                <a:lnTo>
                  <a:pt x="7122" y="1128"/>
                </a:lnTo>
                <a:lnTo>
                  <a:pt x="7118" y="1126"/>
                </a:lnTo>
                <a:lnTo>
                  <a:pt x="7116" y="1128"/>
                </a:lnTo>
                <a:lnTo>
                  <a:pt x="7112" y="1130"/>
                </a:lnTo>
                <a:lnTo>
                  <a:pt x="7112" y="1128"/>
                </a:lnTo>
                <a:lnTo>
                  <a:pt x="7112" y="1126"/>
                </a:lnTo>
                <a:lnTo>
                  <a:pt x="7116" y="1120"/>
                </a:lnTo>
                <a:lnTo>
                  <a:pt x="7120" y="1114"/>
                </a:lnTo>
                <a:lnTo>
                  <a:pt x="7120" y="1112"/>
                </a:lnTo>
                <a:lnTo>
                  <a:pt x="7120" y="1110"/>
                </a:lnTo>
                <a:lnTo>
                  <a:pt x="7122" y="1106"/>
                </a:lnTo>
                <a:lnTo>
                  <a:pt x="7126" y="1102"/>
                </a:lnTo>
                <a:lnTo>
                  <a:pt x="7124" y="1100"/>
                </a:lnTo>
                <a:lnTo>
                  <a:pt x="7124" y="1098"/>
                </a:lnTo>
                <a:lnTo>
                  <a:pt x="7124" y="1096"/>
                </a:lnTo>
                <a:lnTo>
                  <a:pt x="7132" y="1088"/>
                </a:lnTo>
                <a:lnTo>
                  <a:pt x="7150" y="1072"/>
                </a:lnTo>
                <a:lnTo>
                  <a:pt x="7152" y="1072"/>
                </a:lnTo>
                <a:lnTo>
                  <a:pt x="7150" y="1070"/>
                </a:lnTo>
                <a:lnTo>
                  <a:pt x="7144" y="1070"/>
                </a:lnTo>
                <a:lnTo>
                  <a:pt x="7138" y="1070"/>
                </a:lnTo>
                <a:lnTo>
                  <a:pt x="7136" y="1068"/>
                </a:lnTo>
                <a:lnTo>
                  <a:pt x="7132" y="1064"/>
                </a:lnTo>
                <a:lnTo>
                  <a:pt x="7130" y="1064"/>
                </a:lnTo>
                <a:lnTo>
                  <a:pt x="7128" y="1070"/>
                </a:lnTo>
                <a:lnTo>
                  <a:pt x="7126" y="1076"/>
                </a:lnTo>
                <a:lnTo>
                  <a:pt x="7122" y="1070"/>
                </a:lnTo>
                <a:lnTo>
                  <a:pt x="7118" y="1066"/>
                </a:lnTo>
                <a:lnTo>
                  <a:pt x="7114" y="1066"/>
                </a:lnTo>
                <a:lnTo>
                  <a:pt x="7112" y="1066"/>
                </a:lnTo>
                <a:lnTo>
                  <a:pt x="7108" y="1066"/>
                </a:lnTo>
                <a:lnTo>
                  <a:pt x="7106" y="1066"/>
                </a:lnTo>
                <a:lnTo>
                  <a:pt x="7102" y="1064"/>
                </a:lnTo>
                <a:lnTo>
                  <a:pt x="7098" y="1064"/>
                </a:lnTo>
                <a:lnTo>
                  <a:pt x="7096" y="1066"/>
                </a:lnTo>
                <a:lnTo>
                  <a:pt x="7098" y="1068"/>
                </a:lnTo>
                <a:lnTo>
                  <a:pt x="7100" y="1072"/>
                </a:lnTo>
                <a:lnTo>
                  <a:pt x="7100" y="1076"/>
                </a:lnTo>
                <a:lnTo>
                  <a:pt x="7098" y="1076"/>
                </a:lnTo>
                <a:lnTo>
                  <a:pt x="7094" y="1074"/>
                </a:lnTo>
                <a:lnTo>
                  <a:pt x="7088" y="1072"/>
                </a:lnTo>
                <a:lnTo>
                  <a:pt x="7084" y="1074"/>
                </a:lnTo>
                <a:lnTo>
                  <a:pt x="7086" y="1078"/>
                </a:lnTo>
                <a:lnTo>
                  <a:pt x="7094" y="1082"/>
                </a:lnTo>
                <a:lnTo>
                  <a:pt x="7102" y="1086"/>
                </a:lnTo>
                <a:lnTo>
                  <a:pt x="7106" y="1088"/>
                </a:lnTo>
                <a:lnTo>
                  <a:pt x="7104" y="1088"/>
                </a:lnTo>
                <a:lnTo>
                  <a:pt x="7094" y="1086"/>
                </a:lnTo>
                <a:lnTo>
                  <a:pt x="7088" y="1084"/>
                </a:lnTo>
                <a:lnTo>
                  <a:pt x="7088" y="1086"/>
                </a:lnTo>
                <a:lnTo>
                  <a:pt x="7086" y="1088"/>
                </a:lnTo>
                <a:lnTo>
                  <a:pt x="7084" y="1090"/>
                </a:lnTo>
                <a:lnTo>
                  <a:pt x="7080" y="1094"/>
                </a:lnTo>
                <a:lnTo>
                  <a:pt x="7072" y="1100"/>
                </a:lnTo>
                <a:lnTo>
                  <a:pt x="7060" y="1106"/>
                </a:lnTo>
                <a:lnTo>
                  <a:pt x="7056" y="1110"/>
                </a:lnTo>
                <a:lnTo>
                  <a:pt x="7056" y="1112"/>
                </a:lnTo>
                <a:lnTo>
                  <a:pt x="7050" y="1116"/>
                </a:lnTo>
                <a:lnTo>
                  <a:pt x="7046" y="1118"/>
                </a:lnTo>
                <a:lnTo>
                  <a:pt x="7044" y="1120"/>
                </a:lnTo>
                <a:lnTo>
                  <a:pt x="7044" y="1122"/>
                </a:lnTo>
                <a:lnTo>
                  <a:pt x="7048" y="1124"/>
                </a:lnTo>
                <a:lnTo>
                  <a:pt x="7046" y="1126"/>
                </a:lnTo>
                <a:lnTo>
                  <a:pt x="7044" y="1126"/>
                </a:lnTo>
                <a:lnTo>
                  <a:pt x="7042" y="1128"/>
                </a:lnTo>
                <a:lnTo>
                  <a:pt x="7042" y="1130"/>
                </a:lnTo>
                <a:lnTo>
                  <a:pt x="7046" y="1132"/>
                </a:lnTo>
                <a:lnTo>
                  <a:pt x="7052" y="1134"/>
                </a:lnTo>
                <a:lnTo>
                  <a:pt x="7054" y="1136"/>
                </a:lnTo>
                <a:lnTo>
                  <a:pt x="7052" y="1136"/>
                </a:lnTo>
                <a:lnTo>
                  <a:pt x="7048" y="1136"/>
                </a:lnTo>
                <a:lnTo>
                  <a:pt x="7040" y="1136"/>
                </a:lnTo>
                <a:lnTo>
                  <a:pt x="7034" y="1132"/>
                </a:lnTo>
                <a:lnTo>
                  <a:pt x="7034" y="1130"/>
                </a:lnTo>
                <a:lnTo>
                  <a:pt x="7034" y="1128"/>
                </a:lnTo>
                <a:lnTo>
                  <a:pt x="7036" y="1124"/>
                </a:lnTo>
                <a:lnTo>
                  <a:pt x="7034" y="1122"/>
                </a:lnTo>
                <a:lnTo>
                  <a:pt x="7028" y="1118"/>
                </a:lnTo>
                <a:lnTo>
                  <a:pt x="7018" y="1116"/>
                </a:lnTo>
                <a:lnTo>
                  <a:pt x="7012" y="1116"/>
                </a:lnTo>
                <a:lnTo>
                  <a:pt x="7008" y="1116"/>
                </a:lnTo>
                <a:lnTo>
                  <a:pt x="7006" y="1114"/>
                </a:lnTo>
                <a:lnTo>
                  <a:pt x="7004" y="1114"/>
                </a:lnTo>
                <a:lnTo>
                  <a:pt x="7002" y="1114"/>
                </a:lnTo>
                <a:lnTo>
                  <a:pt x="6998" y="1114"/>
                </a:lnTo>
                <a:lnTo>
                  <a:pt x="6992" y="1112"/>
                </a:lnTo>
                <a:lnTo>
                  <a:pt x="6990" y="1112"/>
                </a:lnTo>
                <a:lnTo>
                  <a:pt x="6988" y="1120"/>
                </a:lnTo>
                <a:lnTo>
                  <a:pt x="6988" y="1124"/>
                </a:lnTo>
                <a:lnTo>
                  <a:pt x="6984" y="1120"/>
                </a:lnTo>
                <a:lnTo>
                  <a:pt x="6982" y="1116"/>
                </a:lnTo>
                <a:lnTo>
                  <a:pt x="6978" y="1114"/>
                </a:lnTo>
                <a:lnTo>
                  <a:pt x="6974" y="1114"/>
                </a:lnTo>
                <a:lnTo>
                  <a:pt x="6968" y="1114"/>
                </a:lnTo>
                <a:lnTo>
                  <a:pt x="6964" y="1118"/>
                </a:lnTo>
                <a:lnTo>
                  <a:pt x="6964" y="1120"/>
                </a:lnTo>
                <a:lnTo>
                  <a:pt x="6966" y="1122"/>
                </a:lnTo>
                <a:lnTo>
                  <a:pt x="6970" y="1124"/>
                </a:lnTo>
                <a:lnTo>
                  <a:pt x="6972" y="1124"/>
                </a:lnTo>
                <a:lnTo>
                  <a:pt x="6972" y="1126"/>
                </a:lnTo>
                <a:lnTo>
                  <a:pt x="6974" y="1128"/>
                </a:lnTo>
                <a:lnTo>
                  <a:pt x="6978" y="1128"/>
                </a:lnTo>
                <a:lnTo>
                  <a:pt x="6982" y="1128"/>
                </a:lnTo>
                <a:lnTo>
                  <a:pt x="6986" y="1132"/>
                </a:lnTo>
                <a:lnTo>
                  <a:pt x="6988" y="1134"/>
                </a:lnTo>
                <a:lnTo>
                  <a:pt x="6992" y="1134"/>
                </a:lnTo>
                <a:lnTo>
                  <a:pt x="6994" y="1134"/>
                </a:lnTo>
                <a:lnTo>
                  <a:pt x="6992" y="1138"/>
                </a:lnTo>
                <a:lnTo>
                  <a:pt x="6990" y="1140"/>
                </a:lnTo>
                <a:lnTo>
                  <a:pt x="6990" y="1142"/>
                </a:lnTo>
                <a:lnTo>
                  <a:pt x="6996" y="1150"/>
                </a:lnTo>
                <a:lnTo>
                  <a:pt x="6998" y="1154"/>
                </a:lnTo>
                <a:lnTo>
                  <a:pt x="6996" y="1152"/>
                </a:lnTo>
                <a:lnTo>
                  <a:pt x="6980" y="1140"/>
                </a:lnTo>
                <a:lnTo>
                  <a:pt x="6970" y="1134"/>
                </a:lnTo>
                <a:lnTo>
                  <a:pt x="6964" y="1134"/>
                </a:lnTo>
                <a:lnTo>
                  <a:pt x="6962" y="1136"/>
                </a:lnTo>
                <a:lnTo>
                  <a:pt x="6964" y="1138"/>
                </a:lnTo>
                <a:lnTo>
                  <a:pt x="6964" y="1140"/>
                </a:lnTo>
                <a:lnTo>
                  <a:pt x="6964" y="1142"/>
                </a:lnTo>
                <a:lnTo>
                  <a:pt x="6960" y="1144"/>
                </a:lnTo>
                <a:lnTo>
                  <a:pt x="6958" y="1144"/>
                </a:lnTo>
                <a:lnTo>
                  <a:pt x="6956" y="1142"/>
                </a:lnTo>
                <a:lnTo>
                  <a:pt x="6958" y="1140"/>
                </a:lnTo>
                <a:lnTo>
                  <a:pt x="6958" y="1138"/>
                </a:lnTo>
                <a:lnTo>
                  <a:pt x="6956" y="1138"/>
                </a:lnTo>
                <a:lnTo>
                  <a:pt x="6950" y="1142"/>
                </a:lnTo>
                <a:lnTo>
                  <a:pt x="6938" y="1152"/>
                </a:lnTo>
                <a:lnTo>
                  <a:pt x="6936" y="1152"/>
                </a:lnTo>
                <a:lnTo>
                  <a:pt x="6934" y="1154"/>
                </a:lnTo>
                <a:lnTo>
                  <a:pt x="6934" y="1162"/>
                </a:lnTo>
                <a:lnTo>
                  <a:pt x="6932" y="1168"/>
                </a:lnTo>
                <a:lnTo>
                  <a:pt x="6928" y="1172"/>
                </a:lnTo>
                <a:lnTo>
                  <a:pt x="6922" y="1180"/>
                </a:lnTo>
                <a:lnTo>
                  <a:pt x="6914" y="1186"/>
                </a:lnTo>
                <a:lnTo>
                  <a:pt x="6922" y="1172"/>
                </a:lnTo>
                <a:lnTo>
                  <a:pt x="6926" y="1160"/>
                </a:lnTo>
                <a:lnTo>
                  <a:pt x="6928" y="1150"/>
                </a:lnTo>
                <a:lnTo>
                  <a:pt x="6928" y="1140"/>
                </a:lnTo>
                <a:lnTo>
                  <a:pt x="6926" y="1136"/>
                </a:lnTo>
                <a:lnTo>
                  <a:pt x="6924" y="1138"/>
                </a:lnTo>
                <a:lnTo>
                  <a:pt x="6922" y="1142"/>
                </a:lnTo>
                <a:lnTo>
                  <a:pt x="6920" y="1142"/>
                </a:lnTo>
                <a:lnTo>
                  <a:pt x="6918" y="1140"/>
                </a:lnTo>
                <a:lnTo>
                  <a:pt x="6916" y="1140"/>
                </a:lnTo>
                <a:lnTo>
                  <a:pt x="6908" y="1150"/>
                </a:lnTo>
                <a:lnTo>
                  <a:pt x="6906" y="1156"/>
                </a:lnTo>
                <a:lnTo>
                  <a:pt x="6906" y="1160"/>
                </a:lnTo>
                <a:lnTo>
                  <a:pt x="6908" y="1160"/>
                </a:lnTo>
                <a:lnTo>
                  <a:pt x="6904" y="1164"/>
                </a:lnTo>
                <a:lnTo>
                  <a:pt x="6902" y="1166"/>
                </a:lnTo>
                <a:lnTo>
                  <a:pt x="6898" y="1166"/>
                </a:lnTo>
                <a:lnTo>
                  <a:pt x="6898" y="1162"/>
                </a:lnTo>
                <a:lnTo>
                  <a:pt x="6900" y="1158"/>
                </a:lnTo>
                <a:lnTo>
                  <a:pt x="6902" y="1152"/>
                </a:lnTo>
                <a:lnTo>
                  <a:pt x="6902" y="1150"/>
                </a:lnTo>
                <a:lnTo>
                  <a:pt x="6900" y="1148"/>
                </a:lnTo>
                <a:lnTo>
                  <a:pt x="6896" y="1148"/>
                </a:lnTo>
                <a:lnTo>
                  <a:pt x="6888" y="1150"/>
                </a:lnTo>
                <a:lnTo>
                  <a:pt x="6882" y="1152"/>
                </a:lnTo>
                <a:lnTo>
                  <a:pt x="6870" y="1160"/>
                </a:lnTo>
                <a:lnTo>
                  <a:pt x="6868" y="1162"/>
                </a:lnTo>
                <a:lnTo>
                  <a:pt x="6870" y="1164"/>
                </a:lnTo>
                <a:lnTo>
                  <a:pt x="6872" y="1166"/>
                </a:lnTo>
                <a:lnTo>
                  <a:pt x="6872" y="1168"/>
                </a:lnTo>
                <a:lnTo>
                  <a:pt x="6872" y="1170"/>
                </a:lnTo>
                <a:lnTo>
                  <a:pt x="6872" y="1174"/>
                </a:lnTo>
                <a:lnTo>
                  <a:pt x="6874" y="1174"/>
                </a:lnTo>
                <a:lnTo>
                  <a:pt x="6882" y="1178"/>
                </a:lnTo>
                <a:lnTo>
                  <a:pt x="6886" y="1178"/>
                </a:lnTo>
                <a:lnTo>
                  <a:pt x="6890" y="1182"/>
                </a:lnTo>
                <a:lnTo>
                  <a:pt x="6892" y="1186"/>
                </a:lnTo>
                <a:lnTo>
                  <a:pt x="6894" y="1192"/>
                </a:lnTo>
                <a:lnTo>
                  <a:pt x="6884" y="1188"/>
                </a:lnTo>
                <a:lnTo>
                  <a:pt x="6884" y="1186"/>
                </a:lnTo>
                <a:lnTo>
                  <a:pt x="6886" y="1184"/>
                </a:lnTo>
                <a:lnTo>
                  <a:pt x="6880" y="1182"/>
                </a:lnTo>
                <a:lnTo>
                  <a:pt x="6874" y="1180"/>
                </a:lnTo>
                <a:lnTo>
                  <a:pt x="6870" y="1178"/>
                </a:lnTo>
                <a:lnTo>
                  <a:pt x="6868" y="1172"/>
                </a:lnTo>
                <a:lnTo>
                  <a:pt x="6864" y="1168"/>
                </a:lnTo>
                <a:lnTo>
                  <a:pt x="6858" y="1168"/>
                </a:lnTo>
                <a:lnTo>
                  <a:pt x="6850" y="1172"/>
                </a:lnTo>
                <a:lnTo>
                  <a:pt x="6850" y="1174"/>
                </a:lnTo>
                <a:lnTo>
                  <a:pt x="6858" y="1180"/>
                </a:lnTo>
                <a:lnTo>
                  <a:pt x="6862" y="1184"/>
                </a:lnTo>
                <a:lnTo>
                  <a:pt x="6860" y="1186"/>
                </a:lnTo>
                <a:lnTo>
                  <a:pt x="6856" y="1184"/>
                </a:lnTo>
                <a:lnTo>
                  <a:pt x="6852" y="1180"/>
                </a:lnTo>
                <a:lnTo>
                  <a:pt x="6842" y="1172"/>
                </a:lnTo>
                <a:lnTo>
                  <a:pt x="6838" y="1172"/>
                </a:lnTo>
                <a:lnTo>
                  <a:pt x="6838" y="1174"/>
                </a:lnTo>
                <a:lnTo>
                  <a:pt x="6840" y="1178"/>
                </a:lnTo>
                <a:lnTo>
                  <a:pt x="6838" y="1180"/>
                </a:lnTo>
                <a:lnTo>
                  <a:pt x="6836" y="1182"/>
                </a:lnTo>
                <a:lnTo>
                  <a:pt x="6834" y="1184"/>
                </a:lnTo>
                <a:lnTo>
                  <a:pt x="6836" y="1190"/>
                </a:lnTo>
                <a:lnTo>
                  <a:pt x="6836" y="1194"/>
                </a:lnTo>
                <a:lnTo>
                  <a:pt x="6836" y="1196"/>
                </a:lnTo>
                <a:lnTo>
                  <a:pt x="6830" y="1198"/>
                </a:lnTo>
                <a:lnTo>
                  <a:pt x="6822" y="1200"/>
                </a:lnTo>
                <a:lnTo>
                  <a:pt x="6818" y="1202"/>
                </a:lnTo>
                <a:lnTo>
                  <a:pt x="6814" y="1206"/>
                </a:lnTo>
                <a:lnTo>
                  <a:pt x="6812" y="1210"/>
                </a:lnTo>
                <a:lnTo>
                  <a:pt x="6814" y="1212"/>
                </a:lnTo>
                <a:lnTo>
                  <a:pt x="6818" y="1214"/>
                </a:lnTo>
                <a:lnTo>
                  <a:pt x="6822" y="1214"/>
                </a:lnTo>
                <a:lnTo>
                  <a:pt x="6816" y="1216"/>
                </a:lnTo>
                <a:lnTo>
                  <a:pt x="6808" y="1220"/>
                </a:lnTo>
                <a:lnTo>
                  <a:pt x="6804" y="1222"/>
                </a:lnTo>
                <a:lnTo>
                  <a:pt x="6802" y="1226"/>
                </a:lnTo>
                <a:lnTo>
                  <a:pt x="6798" y="1228"/>
                </a:lnTo>
                <a:lnTo>
                  <a:pt x="6792" y="1230"/>
                </a:lnTo>
                <a:lnTo>
                  <a:pt x="6786" y="1230"/>
                </a:lnTo>
                <a:lnTo>
                  <a:pt x="6780" y="1232"/>
                </a:lnTo>
                <a:lnTo>
                  <a:pt x="6774" y="1240"/>
                </a:lnTo>
                <a:lnTo>
                  <a:pt x="6772" y="1244"/>
                </a:lnTo>
                <a:lnTo>
                  <a:pt x="6772" y="1246"/>
                </a:lnTo>
                <a:lnTo>
                  <a:pt x="6776" y="1248"/>
                </a:lnTo>
                <a:lnTo>
                  <a:pt x="6780" y="1246"/>
                </a:lnTo>
                <a:lnTo>
                  <a:pt x="6790" y="1244"/>
                </a:lnTo>
                <a:lnTo>
                  <a:pt x="6792" y="1244"/>
                </a:lnTo>
                <a:lnTo>
                  <a:pt x="6794" y="1244"/>
                </a:lnTo>
                <a:lnTo>
                  <a:pt x="6794" y="1246"/>
                </a:lnTo>
                <a:lnTo>
                  <a:pt x="6796" y="1248"/>
                </a:lnTo>
                <a:lnTo>
                  <a:pt x="6808" y="1242"/>
                </a:lnTo>
                <a:lnTo>
                  <a:pt x="6812" y="1240"/>
                </a:lnTo>
                <a:lnTo>
                  <a:pt x="6814" y="1240"/>
                </a:lnTo>
                <a:lnTo>
                  <a:pt x="6812" y="1244"/>
                </a:lnTo>
                <a:lnTo>
                  <a:pt x="6804" y="1250"/>
                </a:lnTo>
                <a:lnTo>
                  <a:pt x="6794" y="1254"/>
                </a:lnTo>
                <a:lnTo>
                  <a:pt x="6786" y="1254"/>
                </a:lnTo>
                <a:lnTo>
                  <a:pt x="6784" y="1252"/>
                </a:lnTo>
                <a:lnTo>
                  <a:pt x="6780" y="1252"/>
                </a:lnTo>
                <a:lnTo>
                  <a:pt x="6772" y="1250"/>
                </a:lnTo>
                <a:lnTo>
                  <a:pt x="6764" y="1252"/>
                </a:lnTo>
                <a:lnTo>
                  <a:pt x="6756" y="1254"/>
                </a:lnTo>
                <a:lnTo>
                  <a:pt x="6754" y="1258"/>
                </a:lnTo>
                <a:lnTo>
                  <a:pt x="6758" y="1260"/>
                </a:lnTo>
                <a:lnTo>
                  <a:pt x="6760" y="1262"/>
                </a:lnTo>
                <a:lnTo>
                  <a:pt x="6760" y="1264"/>
                </a:lnTo>
                <a:lnTo>
                  <a:pt x="6764" y="1264"/>
                </a:lnTo>
                <a:lnTo>
                  <a:pt x="6770" y="1266"/>
                </a:lnTo>
                <a:lnTo>
                  <a:pt x="6768" y="1270"/>
                </a:lnTo>
                <a:lnTo>
                  <a:pt x="6764" y="1274"/>
                </a:lnTo>
                <a:lnTo>
                  <a:pt x="6762" y="1278"/>
                </a:lnTo>
                <a:lnTo>
                  <a:pt x="6762" y="1282"/>
                </a:lnTo>
                <a:lnTo>
                  <a:pt x="6760" y="1286"/>
                </a:lnTo>
                <a:lnTo>
                  <a:pt x="6758" y="1284"/>
                </a:lnTo>
                <a:lnTo>
                  <a:pt x="6756" y="1278"/>
                </a:lnTo>
                <a:lnTo>
                  <a:pt x="6754" y="1272"/>
                </a:lnTo>
                <a:lnTo>
                  <a:pt x="6754" y="1266"/>
                </a:lnTo>
                <a:lnTo>
                  <a:pt x="6754" y="1262"/>
                </a:lnTo>
                <a:lnTo>
                  <a:pt x="6750" y="1262"/>
                </a:lnTo>
                <a:lnTo>
                  <a:pt x="6748" y="1266"/>
                </a:lnTo>
                <a:lnTo>
                  <a:pt x="6744" y="1270"/>
                </a:lnTo>
                <a:lnTo>
                  <a:pt x="6742" y="1272"/>
                </a:lnTo>
                <a:lnTo>
                  <a:pt x="6742" y="1270"/>
                </a:lnTo>
                <a:lnTo>
                  <a:pt x="6740" y="1268"/>
                </a:lnTo>
                <a:lnTo>
                  <a:pt x="6736" y="1268"/>
                </a:lnTo>
                <a:lnTo>
                  <a:pt x="6730" y="1270"/>
                </a:lnTo>
                <a:lnTo>
                  <a:pt x="6726" y="1272"/>
                </a:lnTo>
                <a:lnTo>
                  <a:pt x="6724" y="1274"/>
                </a:lnTo>
                <a:lnTo>
                  <a:pt x="6724" y="1276"/>
                </a:lnTo>
                <a:lnTo>
                  <a:pt x="6726" y="1278"/>
                </a:lnTo>
                <a:lnTo>
                  <a:pt x="6728" y="1276"/>
                </a:lnTo>
                <a:lnTo>
                  <a:pt x="6732" y="1276"/>
                </a:lnTo>
                <a:lnTo>
                  <a:pt x="6740" y="1276"/>
                </a:lnTo>
                <a:lnTo>
                  <a:pt x="6746" y="1278"/>
                </a:lnTo>
                <a:lnTo>
                  <a:pt x="6750" y="1280"/>
                </a:lnTo>
                <a:lnTo>
                  <a:pt x="6748" y="1282"/>
                </a:lnTo>
                <a:lnTo>
                  <a:pt x="6744" y="1282"/>
                </a:lnTo>
                <a:lnTo>
                  <a:pt x="6734" y="1284"/>
                </a:lnTo>
                <a:lnTo>
                  <a:pt x="6716" y="1286"/>
                </a:lnTo>
                <a:lnTo>
                  <a:pt x="6704" y="1290"/>
                </a:lnTo>
                <a:lnTo>
                  <a:pt x="6702" y="1294"/>
                </a:lnTo>
                <a:lnTo>
                  <a:pt x="6704" y="1296"/>
                </a:lnTo>
                <a:lnTo>
                  <a:pt x="6706" y="1296"/>
                </a:lnTo>
                <a:lnTo>
                  <a:pt x="6706" y="1298"/>
                </a:lnTo>
                <a:lnTo>
                  <a:pt x="6702" y="1300"/>
                </a:lnTo>
                <a:lnTo>
                  <a:pt x="6700" y="1302"/>
                </a:lnTo>
                <a:lnTo>
                  <a:pt x="6704" y="1304"/>
                </a:lnTo>
                <a:lnTo>
                  <a:pt x="6710" y="1304"/>
                </a:lnTo>
                <a:lnTo>
                  <a:pt x="6714" y="1304"/>
                </a:lnTo>
                <a:lnTo>
                  <a:pt x="6720" y="1298"/>
                </a:lnTo>
                <a:lnTo>
                  <a:pt x="6726" y="1294"/>
                </a:lnTo>
                <a:lnTo>
                  <a:pt x="6732" y="1294"/>
                </a:lnTo>
                <a:lnTo>
                  <a:pt x="6736" y="1294"/>
                </a:lnTo>
                <a:lnTo>
                  <a:pt x="6744" y="1296"/>
                </a:lnTo>
                <a:lnTo>
                  <a:pt x="6742" y="1298"/>
                </a:lnTo>
                <a:lnTo>
                  <a:pt x="6734" y="1298"/>
                </a:lnTo>
                <a:lnTo>
                  <a:pt x="6724" y="1300"/>
                </a:lnTo>
                <a:lnTo>
                  <a:pt x="6718" y="1304"/>
                </a:lnTo>
                <a:lnTo>
                  <a:pt x="6720" y="1306"/>
                </a:lnTo>
                <a:lnTo>
                  <a:pt x="6718" y="1308"/>
                </a:lnTo>
                <a:lnTo>
                  <a:pt x="6710" y="1310"/>
                </a:lnTo>
                <a:lnTo>
                  <a:pt x="6700" y="1312"/>
                </a:lnTo>
                <a:lnTo>
                  <a:pt x="6700" y="1314"/>
                </a:lnTo>
                <a:lnTo>
                  <a:pt x="6700" y="1316"/>
                </a:lnTo>
                <a:lnTo>
                  <a:pt x="6706" y="1318"/>
                </a:lnTo>
                <a:lnTo>
                  <a:pt x="6706" y="1320"/>
                </a:lnTo>
                <a:lnTo>
                  <a:pt x="6706" y="1322"/>
                </a:lnTo>
                <a:lnTo>
                  <a:pt x="6704" y="1322"/>
                </a:lnTo>
                <a:lnTo>
                  <a:pt x="6702" y="1320"/>
                </a:lnTo>
                <a:lnTo>
                  <a:pt x="6698" y="1320"/>
                </a:lnTo>
                <a:lnTo>
                  <a:pt x="6694" y="1322"/>
                </a:lnTo>
                <a:lnTo>
                  <a:pt x="6688" y="1328"/>
                </a:lnTo>
                <a:lnTo>
                  <a:pt x="6688" y="1330"/>
                </a:lnTo>
                <a:lnTo>
                  <a:pt x="6692" y="1332"/>
                </a:lnTo>
                <a:lnTo>
                  <a:pt x="6696" y="1332"/>
                </a:lnTo>
                <a:lnTo>
                  <a:pt x="6700" y="1330"/>
                </a:lnTo>
                <a:lnTo>
                  <a:pt x="6708" y="1330"/>
                </a:lnTo>
                <a:lnTo>
                  <a:pt x="6720" y="1330"/>
                </a:lnTo>
                <a:lnTo>
                  <a:pt x="6736" y="1332"/>
                </a:lnTo>
                <a:lnTo>
                  <a:pt x="6732" y="1334"/>
                </a:lnTo>
                <a:lnTo>
                  <a:pt x="6730" y="1336"/>
                </a:lnTo>
                <a:lnTo>
                  <a:pt x="6730" y="1338"/>
                </a:lnTo>
                <a:lnTo>
                  <a:pt x="6732" y="1342"/>
                </a:lnTo>
                <a:lnTo>
                  <a:pt x="6728" y="1340"/>
                </a:lnTo>
                <a:lnTo>
                  <a:pt x="6722" y="1336"/>
                </a:lnTo>
                <a:lnTo>
                  <a:pt x="6718" y="1334"/>
                </a:lnTo>
                <a:lnTo>
                  <a:pt x="6712" y="1332"/>
                </a:lnTo>
                <a:lnTo>
                  <a:pt x="6704" y="1334"/>
                </a:lnTo>
                <a:lnTo>
                  <a:pt x="6698" y="1334"/>
                </a:lnTo>
                <a:lnTo>
                  <a:pt x="6692" y="1336"/>
                </a:lnTo>
                <a:lnTo>
                  <a:pt x="6686" y="1338"/>
                </a:lnTo>
                <a:lnTo>
                  <a:pt x="6682" y="1338"/>
                </a:lnTo>
                <a:lnTo>
                  <a:pt x="6680" y="1338"/>
                </a:lnTo>
                <a:lnTo>
                  <a:pt x="6678" y="1340"/>
                </a:lnTo>
                <a:lnTo>
                  <a:pt x="6674" y="1340"/>
                </a:lnTo>
                <a:lnTo>
                  <a:pt x="6672" y="1340"/>
                </a:lnTo>
                <a:lnTo>
                  <a:pt x="6672" y="1342"/>
                </a:lnTo>
                <a:lnTo>
                  <a:pt x="6672" y="1346"/>
                </a:lnTo>
                <a:lnTo>
                  <a:pt x="6672" y="1348"/>
                </a:lnTo>
                <a:lnTo>
                  <a:pt x="6670" y="1350"/>
                </a:lnTo>
                <a:lnTo>
                  <a:pt x="6666" y="1350"/>
                </a:lnTo>
                <a:lnTo>
                  <a:pt x="6660" y="1352"/>
                </a:lnTo>
                <a:lnTo>
                  <a:pt x="6652" y="1352"/>
                </a:lnTo>
                <a:lnTo>
                  <a:pt x="6654" y="1356"/>
                </a:lnTo>
                <a:lnTo>
                  <a:pt x="6658" y="1360"/>
                </a:lnTo>
                <a:lnTo>
                  <a:pt x="6658" y="1362"/>
                </a:lnTo>
                <a:lnTo>
                  <a:pt x="6656" y="1364"/>
                </a:lnTo>
                <a:lnTo>
                  <a:pt x="6652" y="1366"/>
                </a:lnTo>
                <a:lnTo>
                  <a:pt x="6648" y="1366"/>
                </a:lnTo>
                <a:lnTo>
                  <a:pt x="6646" y="1366"/>
                </a:lnTo>
                <a:lnTo>
                  <a:pt x="6642" y="1370"/>
                </a:lnTo>
                <a:lnTo>
                  <a:pt x="6638" y="1374"/>
                </a:lnTo>
                <a:lnTo>
                  <a:pt x="6640" y="1374"/>
                </a:lnTo>
                <a:lnTo>
                  <a:pt x="6644" y="1376"/>
                </a:lnTo>
                <a:lnTo>
                  <a:pt x="6642" y="1378"/>
                </a:lnTo>
                <a:lnTo>
                  <a:pt x="6640" y="1380"/>
                </a:lnTo>
                <a:lnTo>
                  <a:pt x="6640" y="1382"/>
                </a:lnTo>
                <a:lnTo>
                  <a:pt x="6638" y="1382"/>
                </a:lnTo>
                <a:lnTo>
                  <a:pt x="6634" y="1382"/>
                </a:lnTo>
                <a:lnTo>
                  <a:pt x="6632" y="1382"/>
                </a:lnTo>
                <a:lnTo>
                  <a:pt x="6630" y="1382"/>
                </a:lnTo>
                <a:lnTo>
                  <a:pt x="6632" y="1386"/>
                </a:lnTo>
                <a:lnTo>
                  <a:pt x="6634" y="1388"/>
                </a:lnTo>
                <a:lnTo>
                  <a:pt x="6634" y="1390"/>
                </a:lnTo>
                <a:lnTo>
                  <a:pt x="6632" y="1394"/>
                </a:lnTo>
                <a:lnTo>
                  <a:pt x="6632" y="1396"/>
                </a:lnTo>
                <a:lnTo>
                  <a:pt x="6638" y="1398"/>
                </a:lnTo>
                <a:lnTo>
                  <a:pt x="6642" y="1398"/>
                </a:lnTo>
                <a:lnTo>
                  <a:pt x="6638" y="1400"/>
                </a:lnTo>
                <a:lnTo>
                  <a:pt x="6632" y="1402"/>
                </a:lnTo>
                <a:lnTo>
                  <a:pt x="6632" y="1404"/>
                </a:lnTo>
                <a:lnTo>
                  <a:pt x="6638" y="1404"/>
                </a:lnTo>
                <a:lnTo>
                  <a:pt x="6648" y="1402"/>
                </a:lnTo>
                <a:lnTo>
                  <a:pt x="6674" y="1396"/>
                </a:lnTo>
                <a:lnTo>
                  <a:pt x="6678" y="1396"/>
                </a:lnTo>
                <a:lnTo>
                  <a:pt x="6676" y="1398"/>
                </a:lnTo>
                <a:lnTo>
                  <a:pt x="6666" y="1402"/>
                </a:lnTo>
                <a:lnTo>
                  <a:pt x="6656" y="1404"/>
                </a:lnTo>
                <a:lnTo>
                  <a:pt x="6638" y="1408"/>
                </a:lnTo>
                <a:lnTo>
                  <a:pt x="6630" y="1408"/>
                </a:lnTo>
                <a:lnTo>
                  <a:pt x="6622" y="1412"/>
                </a:lnTo>
                <a:lnTo>
                  <a:pt x="6616" y="1414"/>
                </a:lnTo>
                <a:lnTo>
                  <a:pt x="6620" y="1414"/>
                </a:lnTo>
                <a:lnTo>
                  <a:pt x="6626" y="1414"/>
                </a:lnTo>
                <a:lnTo>
                  <a:pt x="6630" y="1416"/>
                </a:lnTo>
                <a:lnTo>
                  <a:pt x="6630" y="1418"/>
                </a:lnTo>
                <a:lnTo>
                  <a:pt x="6628" y="1422"/>
                </a:lnTo>
                <a:lnTo>
                  <a:pt x="6624" y="1422"/>
                </a:lnTo>
                <a:lnTo>
                  <a:pt x="6620" y="1426"/>
                </a:lnTo>
                <a:lnTo>
                  <a:pt x="6616" y="1432"/>
                </a:lnTo>
                <a:lnTo>
                  <a:pt x="6614" y="1436"/>
                </a:lnTo>
                <a:lnTo>
                  <a:pt x="6612" y="1438"/>
                </a:lnTo>
                <a:lnTo>
                  <a:pt x="6608" y="1438"/>
                </a:lnTo>
                <a:lnTo>
                  <a:pt x="6604" y="1440"/>
                </a:lnTo>
                <a:lnTo>
                  <a:pt x="6604" y="1444"/>
                </a:lnTo>
                <a:lnTo>
                  <a:pt x="6606" y="1450"/>
                </a:lnTo>
                <a:lnTo>
                  <a:pt x="6608" y="1450"/>
                </a:lnTo>
                <a:lnTo>
                  <a:pt x="6612" y="1450"/>
                </a:lnTo>
                <a:lnTo>
                  <a:pt x="6612" y="1454"/>
                </a:lnTo>
                <a:lnTo>
                  <a:pt x="6612" y="1458"/>
                </a:lnTo>
                <a:lnTo>
                  <a:pt x="6612" y="1460"/>
                </a:lnTo>
                <a:lnTo>
                  <a:pt x="6608" y="1464"/>
                </a:lnTo>
                <a:lnTo>
                  <a:pt x="6604" y="1468"/>
                </a:lnTo>
                <a:lnTo>
                  <a:pt x="6602" y="1468"/>
                </a:lnTo>
                <a:lnTo>
                  <a:pt x="6604" y="1470"/>
                </a:lnTo>
                <a:lnTo>
                  <a:pt x="6606" y="1474"/>
                </a:lnTo>
                <a:lnTo>
                  <a:pt x="6606" y="1478"/>
                </a:lnTo>
                <a:lnTo>
                  <a:pt x="6602" y="1482"/>
                </a:lnTo>
                <a:lnTo>
                  <a:pt x="6596" y="1484"/>
                </a:lnTo>
                <a:lnTo>
                  <a:pt x="6588" y="1484"/>
                </a:lnTo>
                <a:lnTo>
                  <a:pt x="6586" y="1486"/>
                </a:lnTo>
                <a:lnTo>
                  <a:pt x="6582" y="1488"/>
                </a:lnTo>
                <a:lnTo>
                  <a:pt x="6576" y="1490"/>
                </a:lnTo>
                <a:lnTo>
                  <a:pt x="6572" y="1490"/>
                </a:lnTo>
                <a:lnTo>
                  <a:pt x="6568" y="1492"/>
                </a:lnTo>
                <a:lnTo>
                  <a:pt x="6564" y="1494"/>
                </a:lnTo>
                <a:lnTo>
                  <a:pt x="6562" y="1494"/>
                </a:lnTo>
                <a:lnTo>
                  <a:pt x="6552" y="1492"/>
                </a:lnTo>
                <a:lnTo>
                  <a:pt x="6546" y="1494"/>
                </a:lnTo>
                <a:lnTo>
                  <a:pt x="6544" y="1496"/>
                </a:lnTo>
                <a:lnTo>
                  <a:pt x="6544" y="1498"/>
                </a:lnTo>
                <a:lnTo>
                  <a:pt x="6548" y="1498"/>
                </a:lnTo>
                <a:lnTo>
                  <a:pt x="6552" y="1498"/>
                </a:lnTo>
                <a:lnTo>
                  <a:pt x="6560" y="1498"/>
                </a:lnTo>
                <a:lnTo>
                  <a:pt x="6562" y="1500"/>
                </a:lnTo>
                <a:lnTo>
                  <a:pt x="6564" y="1500"/>
                </a:lnTo>
                <a:lnTo>
                  <a:pt x="6564" y="1504"/>
                </a:lnTo>
                <a:lnTo>
                  <a:pt x="6562" y="1506"/>
                </a:lnTo>
                <a:lnTo>
                  <a:pt x="6564" y="1506"/>
                </a:lnTo>
                <a:lnTo>
                  <a:pt x="6570" y="1502"/>
                </a:lnTo>
                <a:lnTo>
                  <a:pt x="6576" y="1500"/>
                </a:lnTo>
                <a:lnTo>
                  <a:pt x="6578" y="1500"/>
                </a:lnTo>
                <a:lnTo>
                  <a:pt x="6576" y="1504"/>
                </a:lnTo>
                <a:lnTo>
                  <a:pt x="6570" y="1506"/>
                </a:lnTo>
                <a:lnTo>
                  <a:pt x="6568" y="1508"/>
                </a:lnTo>
                <a:lnTo>
                  <a:pt x="6570" y="1512"/>
                </a:lnTo>
                <a:lnTo>
                  <a:pt x="6574" y="1514"/>
                </a:lnTo>
                <a:lnTo>
                  <a:pt x="6574" y="1516"/>
                </a:lnTo>
                <a:lnTo>
                  <a:pt x="6570" y="1520"/>
                </a:lnTo>
                <a:lnTo>
                  <a:pt x="6570" y="1524"/>
                </a:lnTo>
                <a:lnTo>
                  <a:pt x="6568" y="1524"/>
                </a:lnTo>
                <a:lnTo>
                  <a:pt x="6562" y="1526"/>
                </a:lnTo>
                <a:lnTo>
                  <a:pt x="6560" y="1526"/>
                </a:lnTo>
                <a:lnTo>
                  <a:pt x="6558" y="1524"/>
                </a:lnTo>
                <a:lnTo>
                  <a:pt x="6554" y="1520"/>
                </a:lnTo>
                <a:lnTo>
                  <a:pt x="6552" y="1516"/>
                </a:lnTo>
                <a:lnTo>
                  <a:pt x="6552" y="1514"/>
                </a:lnTo>
                <a:lnTo>
                  <a:pt x="6548" y="1514"/>
                </a:lnTo>
                <a:lnTo>
                  <a:pt x="6546" y="1516"/>
                </a:lnTo>
                <a:lnTo>
                  <a:pt x="6546" y="1518"/>
                </a:lnTo>
                <a:lnTo>
                  <a:pt x="6546" y="1520"/>
                </a:lnTo>
                <a:lnTo>
                  <a:pt x="6544" y="1520"/>
                </a:lnTo>
                <a:lnTo>
                  <a:pt x="6536" y="1522"/>
                </a:lnTo>
                <a:lnTo>
                  <a:pt x="6532" y="1524"/>
                </a:lnTo>
                <a:lnTo>
                  <a:pt x="6530" y="1528"/>
                </a:lnTo>
                <a:lnTo>
                  <a:pt x="6530" y="1530"/>
                </a:lnTo>
                <a:lnTo>
                  <a:pt x="6530" y="1534"/>
                </a:lnTo>
                <a:lnTo>
                  <a:pt x="6528" y="1536"/>
                </a:lnTo>
                <a:lnTo>
                  <a:pt x="6524" y="1538"/>
                </a:lnTo>
                <a:lnTo>
                  <a:pt x="6520" y="1538"/>
                </a:lnTo>
                <a:lnTo>
                  <a:pt x="6516" y="1540"/>
                </a:lnTo>
                <a:lnTo>
                  <a:pt x="6514" y="1544"/>
                </a:lnTo>
                <a:lnTo>
                  <a:pt x="6512" y="1552"/>
                </a:lnTo>
                <a:lnTo>
                  <a:pt x="6510" y="1556"/>
                </a:lnTo>
                <a:lnTo>
                  <a:pt x="6502" y="1562"/>
                </a:lnTo>
                <a:lnTo>
                  <a:pt x="6496" y="1566"/>
                </a:lnTo>
                <a:lnTo>
                  <a:pt x="6494" y="1570"/>
                </a:lnTo>
                <a:lnTo>
                  <a:pt x="6492" y="1572"/>
                </a:lnTo>
                <a:lnTo>
                  <a:pt x="6490" y="1576"/>
                </a:lnTo>
                <a:lnTo>
                  <a:pt x="6492" y="1578"/>
                </a:lnTo>
                <a:lnTo>
                  <a:pt x="6496" y="1576"/>
                </a:lnTo>
                <a:lnTo>
                  <a:pt x="6500" y="1574"/>
                </a:lnTo>
                <a:lnTo>
                  <a:pt x="6502" y="1574"/>
                </a:lnTo>
                <a:lnTo>
                  <a:pt x="6502" y="1576"/>
                </a:lnTo>
                <a:lnTo>
                  <a:pt x="6502" y="1578"/>
                </a:lnTo>
                <a:lnTo>
                  <a:pt x="6504" y="1580"/>
                </a:lnTo>
                <a:lnTo>
                  <a:pt x="6506" y="1582"/>
                </a:lnTo>
                <a:lnTo>
                  <a:pt x="6506" y="1584"/>
                </a:lnTo>
                <a:lnTo>
                  <a:pt x="6508" y="1586"/>
                </a:lnTo>
                <a:lnTo>
                  <a:pt x="6510" y="1588"/>
                </a:lnTo>
                <a:lnTo>
                  <a:pt x="6520" y="1586"/>
                </a:lnTo>
                <a:lnTo>
                  <a:pt x="6532" y="1582"/>
                </a:lnTo>
                <a:lnTo>
                  <a:pt x="6546" y="1572"/>
                </a:lnTo>
                <a:lnTo>
                  <a:pt x="6552" y="1566"/>
                </a:lnTo>
                <a:lnTo>
                  <a:pt x="6554" y="1564"/>
                </a:lnTo>
                <a:lnTo>
                  <a:pt x="6552" y="1562"/>
                </a:lnTo>
                <a:lnTo>
                  <a:pt x="6548" y="1562"/>
                </a:lnTo>
                <a:lnTo>
                  <a:pt x="6544" y="1562"/>
                </a:lnTo>
                <a:lnTo>
                  <a:pt x="6542" y="1562"/>
                </a:lnTo>
                <a:lnTo>
                  <a:pt x="6546" y="1560"/>
                </a:lnTo>
                <a:lnTo>
                  <a:pt x="6554" y="1554"/>
                </a:lnTo>
                <a:lnTo>
                  <a:pt x="6558" y="1552"/>
                </a:lnTo>
                <a:lnTo>
                  <a:pt x="6560" y="1552"/>
                </a:lnTo>
                <a:lnTo>
                  <a:pt x="6566" y="1552"/>
                </a:lnTo>
                <a:lnTo>
                  <a:pt x="6568" y="1554"/>
                </a:lnTo>
                <a:lnTo>
                  <a:pt x="6562" y="1558"/>
                </a:lnTo>
                <a:lnTo>
                  <a:pt x="6558" y="1560"/>
                </a:lnTo>
                <a:lnTo>
                  <a:pt x="6556" y="1562"/>
                </a:lnTo>
                <a:lnTo>
                  <a:pt x="6558" y="1564"/>
                </a:lnTo>
                <a:lnTo>
                  <a:pt x="6564" y="1566"/>
                </a:lnTo>
                <a:lnTo>
                  <a:pt x="6568" y="1568"/>
                </a:lnTo>
                <a:lnTo>
                  <a:pt x="6564" y="1570"/>
                </a:lnTo>
                <a:lnTo>
                  <a:pt x="6544" y="1580"/>
                </a:lnTo>
                <a:lnTo>
                  <a:pt x="6538" y="1584"/>
                </a:lnTo>
                <a:lnTo>
                  <a:pt x="6540" y="1584"/>
                </a:lnTo>
                <a:lnTo>
                  <a:pt x="6542" y="1584"/>
                </a:lnTo>
                <a:lnTo>
                  <a:pt x="6542" y="1586"/>
                </a:lnTo>
                <a:lnTo>
                  <a:pt x="6540" y="1588"/>
                </a:lnTo>
                <a:lnTo>
                  <a:pt x="6544" y="1590"/>
                </a:lnTo>
                <a:lnTo>
                  <a:pt x="6546" y="1592"/>
                </a:lnTo>
                <a:lnTo>
                  <a:pt x="6544" y="1594"/>
                </a:lnTo>
                <a:lnTo>
                  <a:pt x="6538" y="1594"/>
                </a:lnTo>
                <a:lnTo>
                  <a:pt x="6528" y="1592"/>
                </a:lnTo>
                <a:lnTo>
                  <a:pt x="6520" y="1592"/>
                </a:lnTo>
                <a:lnTo>
                  <a:pt x="6514" y="1594"/>
                </a:lnTo>
                <a:lnTo>
                  <a:pt x="6510" y="1596"/>
                </a:lnTo>
                <a:lnTo>
                  <a:pt x="6506" y="1600"/>
                </a:lnTo>
                <a:lnTo>
                  <a:pt x="6506" y="1598"/>
                </a:lnTo>
                <a:lnTo>
                  <a:pt x="6506" y="1594"/>
                </a:lnTo>
                <a:lnTo>
                  <a:pt x="6502" y="1586"/>
                </a:lnTo>
                <a:lnTo>
                  <a:pt x="6498" y="1580"/>
                </a:lnTo>
                <a:lnTo>
                  <a:pt x="6494" y="1580"/>
                </a:lnTo>
                <a:lnTo>
                  <a:pt x="6490" y="1582"/>
                </a:lnTo>
                <a:lnTo>
                  <a:pt x="6484" y="1584"/>
                </a:lnTo>
                <a:lnTo>
                  <a:pt x="6480" y="1586"/>
                </a:lnTo>
                <a:lnTo>
                  <a:pt x="6478" y="1586"/>
                </a:lnTo>
                <a:lnTo>
                  <a:pt x="6476" y="1590"/>
                </a:lnTo>
                <a:lnTo>
                  <a:pt x="6476" y="1594"/>
                </a:lnTo>
                <a:lnTo>
                  <a:pt x="6474" y="1592"/>
                </a:lnTo>
                <a:lnTo>
                  <a:pt x="6468" y="1590"/>
                </a:lnTo>
                <a:lnTo>
                  <a:pt x="6462" y="1592"/>
                </a:lnTo>
                <a:lnTo>
                  <a:pt x="6446" y="1598"/>
                </a:lnTo>
                <a:lnTo>
                  <a:pt x="6444" y="1600"/>
                </a:lnTo>
                <a:lnTo>
                  <a:pt x="6444" y="1602"/>
                </a:lnTo>
                <a:lnTo>
                  <a:pt x="6450" y="1606"/>
                </a:lnTo>
                <a:lnTo>
                  <a:pt x="6452" y="1608"/>
                </a:lnTo>
                <a:lnTo>
                  <a:pt x="6454" y="1610"/>
                </a:lnTo>
                <a:lnTo>
                  <a:pt x="6450" y="1612"/>
                </a:lnTo>
                <a:lnTo>
                  <a:pt x="6444" y="1612"/>
                </a:lnTo>
                <a:lnTo>
                  <a:pt x="6438" y="1614"/>
                </a:lnTo>
                <a:lnTo>
                  <a:pt x="6436" y="1614"/>
                </a:lnTo>
                <a:lnTo>
                  <a:pt x="6436" y="1616"/>
                </a:lnTo>
                <a:lnTo>
                  <a:pt x="6438" y="1618"/>
                </a:lnTo>
                <a:lnTo>
                  <a:pt x="6440" y="1620"/>
                </a:lnTo>
                <a:lnTo>
                  <a:pt x="6432" y="1618"/>
                </a:lnTo>
                <a:lnTo>
                  <a:pt x="6424" y="1616"/>
                </a:lnTo>
                <a:lnTo>
                  <a:pt x="6426" y="1618"/>
                </a:lnTo>
                <a:lnTo>
                  <a:pt x="6428" y="1622"/>
                </a:lnTo>
                <a:lnTo>
                  <a:pt x="6428" y="1624"/>
                </a:lnTo>
                <a:lnTo>
                  <a:pt x="6424" y="1624"/>
                </a:lnTo>
                <a:lnTo>
                  <a:pt x="6412" y="1626"/>
                </a:lnTo>
                <a:lnTo>
                  <a:pt x="6402" y="1624"/>
                </a:lnTo>
                <a:lnTo>
                  <a:pt x="6394" y="1624"/>
                </a:lnTo>
                <a:lnTo>
                  <a:pt x="6388" y="1624"/>
                </a:lnTo>
                <a:lnTo>
                  <a:pt x="6386" y="1628"/>
                </a:lnTo>
                <a:lnTo>
                  <a:pt x="6388" y="1632"/>
                </a:lnTo>
                <a:lnTo>
                  <a:pt x="6388" y="1634"/>
                </a:lnTo>
                <a:lnTo>
                  <a:pt x="6392" y="1636"/>
                </a:lnTo>
                <a:lnTo>
                  <a:pt x="6396" y="1638"/>
                </a:lnTo>
                <a:lnTo>
                  <a:pt x="6404" y="1638"/>
                </a:lnTo>
                <a:lnTo>
                  <a:pt x="6410" y="1636"/>
                </a:lnTo>
                <a:lnTo>
                  <a:pt x="6410" y="1638"/>
                </a:lnTo>
                <a:lnTo>
                  <a:pt x="6406" y="1642"/>
                </a:lnTo>
                <a:lnTo>
                  <a:pt x="6404" y="1646"/>
                </a:lnTo>
                <a:lnTo>
                  <a:pt x="6406" y="1648"/>
                </a:lnTo>
                <a:lnTo>
                  <a:pt x="6408" y="1652"/>
                </a:lnTo>
                <a:lnTo>
                  <a:pt x="6402" y="1650"/>
                </a:lnTo>
                <a:lnTo>
                  <a:pt x="6388" y="1646"/>
                </a:lnTo>
                <a:lnTo>
                  <a:pt x="6380" y="1646"/>
                </a:lnTo>
                <a:lnTo>
                  <a:pt x="6370" y="1648"/>
                </a:lnTo>
                <a:lnTo>
                  <a:pt x="6362" y="1650"/>
                </a:lnTo>
                <a:lnTo>
                  <a:pt x="6360" y="1652"/>
                </a:lnTo>
                <a:lnTo>
                  <a:pt x="6362" y="1654"/>
                </a:lnTo>
                <a:lnTo>
                  <a:pt x="6366" y="1654"/>
                </a:lnTo>
                <a:lnTo>
                  <a:pt x="6378" y="1656"/>
                </a:lnTo>
                <a:lnTo>
                  <a:pt x="6384" y="1658"/>
                </a:lnTo>
                <a:lnTo>
                  <a:pt x="6386" y="1662"/>
                </a:lnTo>
                <a:lnTo>
                  <a:pt x="6388" y="1666"/>
                </a:lnTo>
                <a:lnTo>
                  <a:pt x="6384" y="1664"/>
                </a:lnTo>
                <a:lnTo>
                  <a:pt x="6382" y="1662"/>
                </a:lnTo>
                <a:lnTo>
                  <a:pt x="6376" y="1662"/>
                </a:lnTo>
                <a:lnTo>
                  <a:pt x="6368" y="1662"/>
                </a:lnTo>
                <a:lnTo>
                  <a:pt x="6360" y="1664"/>
                </a:lnTo>
                <a:lnTo>
                  <a:pt x="6352" y="1668"/>
                </a:lnTo>
                <a:lnTo>
                  <a:pt x="6348" y="1670"/>
                </a:lnTo>
                <a:lnTo>
                  <a:pt x="6348" y="1672"/>
                </a:lnTo>
                <a:lnTo>
                  <a:pt x="6348" y="1674"/>
                </a:lnTo>
                <a:lnTo>
                  <a:pt x="6348" y="1676"/>
                </a:lnTo>
                <a:lnTo>
                  <a:pt x="6342" y="1676"/>
                </a:lnTo>
                <a:lnTo>
                  <a:pt x="6338" y="1674"/>
                </a:lnTo>
                <a:lnTo>
                  <a:pt x="6336" y="1676"/>
                </a:lnTo>
                <a:lnTo>
                  <a:pt x="6338" y="1678"/>
                </a:lnTo>
                <a:lnTo>
                  <a:pt x="6338" y="1680"/>
                </a:lnTo>
                <a:lnTo>
                  <a:pt x="6330" y="1680"/>
                </a:lnTo>
                <a:lnTo>
                  <a:pt x="6314" y="1678"/>
                </a:lnTo>
                <a:lnTo>
                  <a:pt x="6312" y="1678"/>
                </a:lnTo>
                <a:lnTo>
                  <a:pt x="6316" y="1684"/>
                </a:lnTo>
                <a:lnTo>
                  <a:pt x="6318" y="1686"/>
                </a:lnTo>
                <a:lnTo>
                  <a:pt x="6316" y="1686"/>
                </a:lnTo>
                <a:lnTo>
                  <a:pt x="6312" y="1686"/>
                </a:lnTo>
                <a:lnTo>
                  <a:pt x="6306" y="1686"/>
                </a:lnTo>
                <a:lnTo>
                  <a:pt x="6306" y="1688"/>
                </a:lnTo>
                <a:lnTo>
                  <a:pt x="6308" y="1690"/>
                </a:lnTo>
                <a:lnTo>
                  <a:pt x="6312" y="1692"/>
                </a:lnTo>
                <a:lnTo>
                  <a:pt x="6318" y="1694"/>
                </a:lnTo>
                <a:lnTo>
                  <a:pt x="6330" y="1694"/>
                </a:lnTo>
                <a:lnTo>
                  <a:pt x="6344" y="1694"/>
                </a:lnTo>
                <a:lnTo>
                  <a:pt x="6350" y="1696"/>
                </a:lnTo>
                <a:lnTo>
                  <a:pt x="6358" y="1698"/>
                </a:lnTo>
                <a:lnTo>
                  <a:pt x="6366" y="1702"/>
                </a:lnTo>
                <a:lnTo>
                  <a:pt x="6364" y="1702"/>
                </a:lnTo>
                <a:lnTo>
                  <a:pt x="6356" y="1702"/>
                </a:lnTo>
                <a:lnTo>
                  <a:pt x="6352" y="1702"/>
                </a:lnTo>
                <a:lnTo>
                  <a:pt x="6350" y="1702"/>
                </a:lnTo>
                <a:lnTo>
                  <a:pt x="6346" y="1704"/>
                </a:lnTo>
                <a:lnTo>
                  <a:pt x="6344" y="1702"/>
                </a:lnTo>
                <a:lnTo>
                  <a:pt x="6338" y="1698"/>
                </a:lnTo>
                <a:lnTo>
                  <a:pt x="6334" y="1696"/>
                </a:lnTo>
                <a:lnTo>
                  <a:pt x="6328" y="1696"/>
                </a:lnTo>
                <a:lnTo>
                  <a:pt x="6322" y="1698"/>
                </a:lnTo>
                <a:lnTo>
                  <a:pt x="6314" y="1702"/>
                </a:lnTo>
                <a:lnTo>
                  <a:pt x="6308" y="1706"/>
                </a:lnTo>
                <a:lnTo>
                  <a:pt x="6306" y="1710"/>
                </a:lnTo>
                <a:lnTo>
                  <a:pt x="6308" y="1714"/>
                </a:lnTo>
                <a:lnTo>
                  <a:pt x="6312" y="1716"/>
                </a:lnTo>
                <a:lnTo>
                  <a:pt x="6316" y="1720"/>
                </a:lnTo>
                <a:lnTo>
                  <a:pt x="6316" y="1722"/>
                </a:lnTo>
                <a:lnTo>
                  <a:pt x="6312" y="1724"/>
                </a:lnTo>
                <a:lnTo>
                  <a:pt x="6306" y="1728"/>
                </a:lnTo>
                <a:lnTo>
                  <a:pt x="6308" y="1730"/>
                </a:lnTo>
                <a:lnTo>
                  <a:pt x="6312" y="1732"/>
                </a:lnTo>
                <a:lnTo>
                  <a:pt x="6312" y="1734"/>
                </a:lnTo>
                <a:lnTo>
                  <a:pt x="6312" y="1736"/>
                </a:lnTo>
                <a:lnTo>
                  <a:pt x="6310" y="1738"/>
                </a:lnTo>
                <a:lnTo>
                  <a:pt x="6310" y="1740"/>
                </a:lnTo>
                <a:lnTo>
                  <a:pt x="6310" y="1744"/>
                </a:lnTo>
                <a:lnTo>
                  <a:pt x="6312" y="1746"/>
                </a:lnTo>
                <a:lnTo>
                  <a:pt x="6316" y="1748"/>
                </a:lnTo>
                <a:lnTo>
                  <a:pt x="6320" y="1748"/>
                </a:lnTo>
                <a:lnTo>
                  <a:pt x="6326" y="1748"/>
                </a:lnTo>
                <a:lnTo>
                  <a:pt x="6332" y="1744"/>
                </a:lnTo>
                <a:lnTo>
                  <a:pt x="6338" y="1742"/>
                </a:lnTo>
                <a:lnTo>
                  <a:pt x="6344" y="1742"/>
                </a:lnTo>
                <a:lnTo>
                  <a:pt x="6354" y="1744"/>
                </a:lnTo>
                <a:lnTo>
                  <a:pt x="6362" y="1744"/>
                </a:lnTo>
                <a:lnTo>
                  <a:pt x="6366" y="1744"/>
                </a:lnTo>
                <a:lnTo>
                  <a:pt x="6368" y="1740"/>
                </a:lnTo>
                <a:lnTo>
                  <a:pt x="6370" y="1736"/>
                </a:lnTo>
                <a:lnTo>
                  <a:pt x="6372" y="1736"/>
                </a:lnTo>
                <a:lnTo>
                  <a:pt x="6376" y="1738"/>
                </a:lnTo>
                <a:lnTo>
                  <a:pt x="6384" y="1742"/>
                </a:lnTo>
                <a:lnTo>
                  <a:pt x="6388" y="1742"/>
                </a:lnTo>
                <a:lnTo>
                  <a:pt x="6394" y="1742"/>
                </a:lnTo>
                <a:lnTo>
                  <a:pt x="6404" y="1742"/>
                </a:lnTo>
                <a:lnTo>
                  <a:pt x="6410" y="1742"/>
                </a:lnTo>
                <a:lnTo>
                  <a:pt x="6408" y="1744"/>
                </a:lnTo>
                <a:lnTo>
                  <a:pt x="6400" y="1746"/>
                </a:lnTo>
                <a:lnTo>
                  <a:pt x="6394" y="1748"/>
                </a:lnTo>
                <a:lnTo>
                  <a:pt x="6392" y="1752"/>
                </a:lnTo>
                <a:lnTo>
                  <a:pt x="6392" y="1754"/>
                </a:lnTo>
                <a:lnTo>
                  <a:pt x="6392" y="1756"/>
                </a:lnTo>
                <a:lnTo>
                  <a:pt x="6392" y="1758"/>
                </a:lnTo>
                <a:lnTo>
                  <a:pt x="6384" y="1750"/>
                </a:lnTo>
                <a:lnTo>
                  <a:pt x="6378" y="1746"/>
                </a:lnTo>
                <a:lnTo>
                  <a:pt x="6374" y="1744"/>
                </a:lnTo>
                <a:lnTo>
                  <a:pt x="6372" y="1746"/>
                </a:lnTo>
                <a:lnTo>
                  <a:pt x="6370" y="1748"/>
                </a:lnTo>
                <a:lnTo>
                  <a:pt x="6366" y="1750"/>
                </a:lnTo>
                <a:lnTo>
                  <a:pt x="6364" y="1752"/>
                </a:lnTo>
                <a:lnTo>
                  <a:pt x="6360" y="1750"/>
                </a:lnTo>
                <a:lnTo>
                  <a:pt x="6356" y="1748"/>
                </a:lnTo>
                <a:lnTo>
                  <a:pt x="6350" y="1748"/>
                </a:lnTo>
                <a:lnTo>
                  <a:pt x="6340" y="1750"/>
                </a:lnTo>
                <a:lnTo>
                  <a:pt x="6330" y="1754"/>
                </a:lnTo>
                <a:lnTo>
                  <a:pt x="6324" y="1754"/>
                </a:lnTo>
                <a:lnTo>
                  <a:pt x="6320" y="1754"/>
                </a:lnTo>
                <a:lnTo>
                  <a:pt x="6310" y="1752"/>
                </a:lnTo>
                <a:lnTo>
                  <a:pt x="6310" y="1754"/>
                </a:lnTo>
                <a:lnTo>
                  <a:pt x="6310" y="1760"/>
                </a:lnTo>
                <a:lnTo>
                  <a:pt x="6310" y="1764"/>
                </a:lnTo>
                <a:lnTo>
                  <a:pt x="6312" y="1764"/>
                </a:lnTo>
                <a:lnTo>
                  <a:pt x="6316" y="1766"/>
                </a:lnTo>
                <a:lnTo>
                  <a:pt x="6320" y="1766"/>
                </a:lnTo>
                <a:lnTo>
                  <a:pt x="6322" y="1768"/>
                </a:lnTo>
                <a:lnTo>
                  <a:pt x="6322" y="1770"/>
                </a:lnTo>
                <a:lnTo>
                  <a:pt x="6322" y="1774"/>
                </a:lnTo>
                <a:lnTo>
                  <a:pt x="6320" y="1774"/>
                </a:lnTo>
                <a:lnTo>
                  <a:pt x="6314" y="1772"/>
                </a:lnTo>
                <a:lnTo>
                  <a:pt x="6310" y="1770"/>
                </a:lnTo>
                <a:lnTo>
                  <a:pt x="6308" y="1772"/>
                </a:lnTo>
                <a:lnTo>
                  <a:pt x="6310" y="1774"/>
                </a:lnTo>
                <a:lnTo>
                  <a:pt x="6312" y="1778"/>
                </a:lnTo>
                <a:lnTo>
                  <a:pt x="6314" y="1780"/>
                </a:lnTo>
                <a:lnTo>
                  <a:pt x="6318" y="1780"/>
                </a:lnTo>
                <a:lnTo>
                  <a:pt x="6322" y="1780"/>
                </a:lnTo>
                <a:lnTo>
                  <a:pt x="6324" y="1782"/>
                </a:lnTo>
                <a:lnTo>
                  <a:pt x="6324" y="1786"/>
                </a:lnTo>
                <a:lnTo>
                  <a:pt x="6322" y="1790"/>
                </a:lnTo>
                <a:lnTo>
                  <a:pt x="6320" y="1792"/>
                </a:lnTo>
                <a:lnTo>
                  <a:pt x="6314" y="1796"/>
                </a:lnTo>
                <a:lnTo>
                  <a:pt x="6310" y="1798"/>
                </a:lnTo>
                <a:lnTo>
                  <a:pt x="6320" y="1808"/>
                </a:lnTo>
                <a:lnTo>
                  <a:pt x="6324" y="1810"/>
                </a:lnTo>
                <a:lnTo>
                  <a:pt x="6328" y="1806"/>
                </a:lnTo>
                <a:lnTo>
                  <a:pt x="6330" y="1806"/>
                </a:lnTo>
                <a:lnTo>
                  <a:pt x="6332" y="1808"/>
                </a:lnTo>
                <a:lnTo>
                  <a:pt x="6334" y="1810"/>
                </a:lnTo>
                <a:lnTo>
                  <a:pt x="6336" y="1810"/>
                </a:lnTo>
                <a:lnTo>
                  <a:pt x="6338" y="1808"/>
                </a:lnTo>
                <a:lnTo>
                  <a:pt x="6338" y="1814"/>
                </a:lnTo>
                <a:lnTo>
                  <a:pt x="6338" y="1818"/>
                </a:lnTo>
                <a:lnTo>
                  <a:pt x="6338" y="1820"/>
                </a:lnTo>
                <a:lnTo>
                  <a:pt x="6340" y="1820"/>
                </a:lnTo>
                <a:lnTo>
                  <a:pt x="6342" y="1818"/>
                </a:lnTo>
                <a:lnTo>
                  <a:pt x="6344" y="1816"/>
                </a:lnTo>
                <a:lnTo>
                  <a:pt x="6344" y="1812"/>
                </a:lnTo>
                <a:lnTo>
                  <a:pt x="6346" y="1806"/>
                </a:lnTo>
                <a:lnTo>
                  <a:pt x="6348" y="1804"/>
                </a:lnTo>
                <a:lnTo>
                  <a:pt x="6350" y="1802"/>
                </a:lnTo>
                <a:lnTo>
                  <a:pt x="6352" y="1804"/>
                </a:lnTo>
                <a:lnTo>
                  <a:pt x="6354" y="1806"/>
                </a:lnTo>
                <a:lnTo>
                  <a:pt x="6350" y="1812"/>
                </a:lnTo>
                <a:lnTo>
                  <a:pt x="6346" y="1820"/>
                </a:lnTo>
                <a:lnTo>
                  <a:pt x="6338" y="1826"/>
                </a:lnTo>
                <a:lnTo>
                  <a:pt x="6336" y="1828"/>
                </a:lnTo>
                <a:lnTo>
                  <a:pt x="6334" y="1828"/>
                </a:lnTo>
                <a:lnTo>
                  <a:pt x="6338" y="1832"/>
                </a:lnTo>
                <a:lnTo>
                  <a:pt x="6342" y="1834"/>
                </a:lnTo>
                <a:lnTo>
                  <a:pt x="6342" y="1836"/>
                </a:lnTo>
                <a:lnTo>
                  <a:pt x="6340" y="1838"/>
                </a:lnTo>
                <a:lnTo>
                  <a:pt x="6336" y="1840"/>
                </a:lnTo>
                <a:lnTo>
                  <a:pt x="6334" y="1840"/>
                </a:lnTo>
                <a:lnTo>
                  <a:pt x="6332" y="1840"/>
                </a:lnTo>
                <a:lnTo>
                  <a:pt x="6328" y="1838"/>
                </a:lnTo>
                <a:lnTo>
                  <a:pt x="6320" y="1844"/>
                </a:lnTo>
                <a:lnTo>
                  <a:pt x="6318" y="1848"/>
                </a:lnTo>
                <a:lnTo>
                  <a:pt x="6316" y="1852"/>
                </a:lnTo>
                <a:lnTo>
                  <a:pt x="6316" y="1858"/>
                </a:lnTo>
                <a:lnTo>
                  <a:pt x="6318" y="1862"/>
                </a:lnTo>
                <a:lnTo>
                  <a:pt x="6324" y="1866"/>
                </a:lnTo>
                <a:lnTo>
                  <a:pt x="6328" y="1866"/>
                </a:lnTo>
                <a:lnTo>
                  <a:pt x="6330" y="1864"/>
                </a:lnTo>
                <a:lnTo>
                  <a:pt x="6330" y="1862"/>
                </a:lnTo>
                <a:lnTo>
                  <a:pt x="6332" y="1862"/>
                </a:lnTo>
                <a:lnTo>
                  <a:pt x="6336" y="1864"/>
                </a:lnTo>
                <a:lnTo>
                  <a:pt x="6338" y="1864"/>
                </a:lnTo>
                <a:lnTo>
                  <a:pt x="6340" y="1862"/>
                </a:lnTo>
                <a:lnTo>
                  <a:pt x="6342" y="1858"/>
                </a:lnTo>
                <a:lnTo>
                  <a:pt x="6344" y="1858"/>
                </a:lnTo>
                <a:lnTo>
                  <a:pt x="6348" y="1858"/>
                </a:lnTo>
                <a:lnTo>
                  <a:pt x="6350" y="1862"/>
                </a:lnTo>
                <a:lnTo>
                  <a:pt x="6348" y="1864"/>
                </a:lnTo>
                <a:lnTo>
                  <a:pt x="6346" y="1866"/>
                </a:lnTo>
                <a:lnTo>
                  <a:pt x="6344" y="1868"/>
                </a:lnTo>
                <a:lnTo>
                  <a:pt x="6346" y="1870"/>
                </a:lnTo>
                <a:lnTo>
                  <a:pt x="6348" y="1872"/>
                </a:lnTo>
                <a:lnTo>
                  <a:pt x="6346" y="1876"/>
                </a:lnTo>
                <a:lnTo>
                  <a:pt x="6344" y="1878"/>
                </a:lnTo>
                <a:lnTo>
                  <a:pt x="6346" y="1882"/>
                </a:lnTo>
                <a:lnTo>
                  <a:pt x="6348" y="1884"/>
                </a:lnTo>
                <a:lnTo>
                  <a:pt x="6346" y="1886"/>
                </a:lnTo>
                <a:lnTo>
                  <a:pt x="6342" y="1888"/>
                </a:lnTo>
                <a:lnTo>
                  <a:pt x="6338" y="1890"/>
                </a:lnTo>
                <a:lnTo>
                  <a:pt x="6336" y="1888"/>
                </a:lnTo>
                <a:lnTo>
                  <a:pt x="6332" y="1884"/>
                </a:lnTo>
                <a:lnTo>
                  <a:pt x="6330" y="1884"/>
                </a:lnTo>
                <a:lnTo>
                  <a:pt x="6328" y="1892"/>
                </a:lnTo>
                <a:lnTo>
                  <a:pt x="6326" y="1904"/>
                </a:lnTo>
                <a:lnTo>
                  <a:pt x="6330" y="1910"/>
                </a:lnTo>
                <a:lnTo>
                  <a:pt x="6338" y="1916"/>
                </a:lnTo>
                <a:lnTo>
                  <a:pt x="6342" y="1918"/>
                </a:lnTo>
                <a:lnTo>
                  <a:pt x="6346" y="1918"/>
                </a:lnTo>
                <a:lnTo>
                  <a:pt x="6348" y="1920"/>
                </a:lnTo>
                <a:lnTo>
                  <a:pt x="6352" y="1926"/>
                </a:lnTo>
                <a:lnTo>
                  <a:pt x="6358" y="1928"/>
                </a:lnTo>
                <a:lnTo>
                  <a:pt x="6372" y="1934"/>
                </a:lnTo>
                <a:lnTo>
                  <a:pt x="6374" y="1936"/>
                </a:lnTo>
                <a:lnTo>
                  <a:pt x="6374" y="1938"/>
                </a:lnTo>
                <a:lnTo>
                  <a:pt x="6372" y="1940"/>
                </a:lnTo>
                <a:lnTo>
                  <a:pt x="6372" y="1942"/>
                </a:lnTo>
                <a:lnTo>
                  <a:pt x="6374" y="1944"/>
                </a:lnTo>
                <a:lnTo>
                  <a:pt x="6376" y="1946"/>
                </a:lnTo>
                <a:lnTo>
                  <a:pt x="6378" y="1944"/>
                </a:lnTo>
                <a:lnTo>
                  <a:pt x="6380" y="1942"/>
                </a:lnTo>
                <a:lnTo>
                  <a:pt x="6384" y="1944"/>
                </a:lnTo>
                <a:lnTo>
                  <a:pt x="6390" y="1946"/>
                </a:lnTo>
                <a:lnTo>
                  <a:pt x="6390" y="1948"/>
                </a:lnTo>
                <a:lnTo>
                  <a:pt x="6390" y="1950"/>
                </a:lnTo>
                <a:lnTo>
                  <a:pt x="6394" y="1948"/>
                </a:lnTo>
                <a:lnTo>
                  <a:pt x="6404" y="1946"/>
                </a:lnTo>
                <a:lnTo>
                  <a:pt x="6418" y="1944"/>
                </a:lnTo>
                <a:lnTo>
                  <a:pt x="6430" y="1942"/>
                </a:lnTo>
                <a:lnTo>
                  <a:pt x="6436" y="1940"/>
                </a:lnTo>
                <a:lnTo>
                  <a:pt x="6440" y="1938"/>
                </a:lnTo>
                <a:lnTo>
                  <a:pt x="6444" y="1934"/>
                </a:lnTo>
                <a:lnTo>
                  <a:pt x="6452" y="1930"/>
                </a:lnTo>
                <a:lnTo>
                  <a:pt x="6458" y="1926"/>
                </a:lnTo>
                <a:lnTo>
                  <a:pt x="6464" y="1918"/>
                </a:lnTo>
                <a:lnTo>
                  <a:pt x="6466" y="1914"/>
                </a:lnTo>
                <a:lnTo>
                  <a:pt x="6470" y="1912"/>
                </a:lnTo>
                <a:lnTo>
                  <a:pt x="6474" y="1910"/>
                </a:lnTo>
                <a:lnTo>
                  <a:pt x="6478" y="1910"/>
                </a:lnTo>
                <a:lnTo>
                  <a:pt x="6478" y="1906"/>
                </a:lnTo>
                <a:lnTo>
                  <a:pt x="6478" y="1904"/>
                </a:lnTo>
                <a:lnTo>
                  <a:pt x="6480" y="1902"/>
                </a:lnTo>
                <a:lnTo>
                  <a:pt x="6484" y="1902"/>
                </a:lnTo>
                <a:lnTo>
                  <a:pt x="6488" y="1900"/>
                </a:lnTo>
                <a:lnTo>
                  <a:pt x="6488" y="1898"/>
                </a:lnTo>
                <a:lnTo>
                  <a:pt x="6486" y="1896"/>
                </a:lnTo>
                <a:lnTo>
                  <a:pt x="6482" y="1894"/>
                </a:lnTo>
                <a:lnTo>
                  <a:pt x="6482" y="1892"/>
                </a:lnTo>
                <a:lnTo>
                  <a:pt x="6488" y="1892"/>
                </a:lnTo>
                <a:lnTo>
                  <a:pt x="6494" y="1890"/>
                </a:lnTo>
                <a:lnTo>
                  <a:pt x="6496" y="1888"/>
                </a:lnTo>
                <a:lnTo>
                  <a:pt x="6496" y="1884"/>
                </a:lnTo>
                <a:lnTo>
                  <a:pt x="6498" y="1880"/>
                </a:lnTo>
                <a:lnTo>
                  <a:pt x="6500" y="1882"/>
                </a:lnTo>
                <a:lnTo>
                  <a:pt x="6504" y="1886"/>
                </a:lnTo>
                <a:lnTo>
                  <a:pt x="6506" y="1886"/>
                </a:lnTo>
                <a:lnTo>
                  <a:pt x="6508" y="1886"/>
                </a:lnTo>
                <a:lnTo>
                  <a:pt x="6514" y="1884"/>
                </a:lnTo>
                <a:lnTo>
                  <a:pt x="6518" y="1884"/>
                </a:lnTo>
                <a:lnTo>
                  <a:pt x="6522" y="1882"/>
                </a:lnTo>
                <a:lnTo>
                  <a:pt x="6522" y="1876"/>
                </a:lnTo>
                <a:lnTo>
                  <a:pt x="6524" y="1872"/>
                </a:lnTo>
                <a:lnTo>
                  <a:pt x="6524" y="1870"/>
                </a:lnTo>
                <a:lnTo>
                  <a:pt x="6528" y="1866"/>
                </a:lnTo>
                <a:lnTo>
                  <a:pt x="6530" y="1866"/>
                </a:lnTo>
                <a:lnTo>
                  <a:pt x="6530" y="1864"/>
                </a:lnTo>
                <a:lnTo>
                  <a:pt x="6528" y="1858"/>
                </a:lnTo>
                <a:lnTo>
                  <a:pt x="6524" y="1854"/>
                </a:lnTo>
                <a:lnTo>
                  <a:pt x="6522" y="1848"/>
                </a:lnTo>
                <a:lnTo>
                  <a:pt x="6524" y="1846"/>
                </a:lnTo>
                <a:lnTo>
                  <a:pt x="6528" y="1848"/>
                </a:lnTo>
                <a:lnTo>
                  <a:pt x="6530" y="1850"/>
                </a:lnTo>
                <a:lnTo>
                  <a:pt x="6532" y="1850"/>
                </a:lnTo>
                <a:lnTo>
                  <a:pt x="6534" y="1848"/>
                </a:lnTo>
                <a:lnTo>
                  <a:pt x="6536" y="1846"/>
                </a:lnTo>
                <a:lnTo>
                  <a:pt x="6536" y="1848"/>
                </a:lnTo>
                <a:lnTo>
                  <a:pt x="6536" y="1852"/>
                </a:lnTo>
                <a:lnTo>
                  <a:pt x="6534" y="1854"/>
                </a:lnTo>
                <a:lnTo>
                  <a:pt x="6534" y="1856"/>
                </a:lnTo>
                <a:lnTo>
                  <a:pt x="6536" y="1860"/>
                </a:lnTo>
                <a:lnTo>
                  <a:pt x="6540" y="1864"/>
                </a:lnTo>
                <a:lnTo>
                  <a:pt x="6540" y="1870"/>
                </a:lnTo>
                <a:lnTo>
                  <a:pt x="6540" y="1872"/>
                </a:lnTo>
                <a:lnTo>
                  <a:pt x="6546" y="1874"/>
                </a:lnTo>
                <a:lnTo>
                  <a:pt x="6550" y="1874"/>
                </a:lnTo>
                <a:lnTo>
                  <a:pt x="6554" y="1876"/>
                </a:lnTo>
                <a:lnTo>
                  <a:pt x="6560" y="1878"/>
                </a:lnTo>
                <a:lnTo>
                  <a:pt x="6558" y="1880"/>
                </a:lnTo>
                <a:lnTo>
                  <a:pt x="6558" y="1884"/>
                </a:lnTo>
                <a:lnTo>
                  <a:pt x="6556" y="1888"/>
                </a:lnTo>
                <a:lnTo>
                  <a:pt x="6558" y="1894"/>
                </a:lnTo>
                <a:lnTo>
                  <a:pt x="6560" y="1902"/>
                </a:lnTo>
                <a:lnTo>
                  <a:pt x="6560" y="1910"/>
                </a:lnTo>
                <a:lnTo>
                  <a:pt x="6560" y="1920"/>
                </a:lnTo>
                <a:lnTo>
                  <a:pt x="6560" y="1924"/>
                </a:lnTo>
                <a:lnTo>
                  <a:pt x="6564" y="1930"/>
                </a:lnTo>
                <a:lnTo>
                  <a:pt x="6566" y="1932"/>
                </a:lnTo>
                <a:lnTo>
                  <a:pt x="6570" y="1934"/>
                </a:lnTo>
                <a:lnTo>
                  <a:pt x="6576" y="1930"/>
                </a:lnTo>
                <a:lnTo>
                  <a:pt x="6580" y="1928"/>
                </a:lnTo>
                <a:lnTo>
                  <a:pt x="6582" y="1928"/>
                </a:lnTo>
                <a:lnTo>
                  <a:pt x="6584" y="1932"/>
                </a:lnTo>
                <a:lnTo>
                  <a:pt x="6586" y="1936"/>
                </a:lnTo>
                <a:lnTo>
                  <a:pt x="6586" y="1940"/>
                </a:lnTo>
                <a:lnTo>
                  <a:pt x="6584" y="1946"/>
                </a:lnTo>
                <a:lnTo>
                  <a:pt x="6582" y="1954"/>
                </a:lnTo>
                <a:lnTo>
                  <a:pt x="6582" y="1960"/>
                </a:lnTo>
                <a:lnTo>
                  <a:pt x="6584" y="1968"/>
                </a:lnTo>
                <a:lnTo>
                  <a:pt x="6592" y="1988"/>
                </a:lnTo>
                <a:lnTo>
                  <a:pt x="6602" y="2010"/>
                </a:lnTo>
                <a:lnTo>
                  <a:pt x="6612" y="2028"/>
                </a:lnTo>
                <a:lnTo>
                  <a:pt x="6618" y="2032"/>
                </a:lnTo>
                <a:lnTo>
                  <a:pt x="6622" y="2034"/>
                </a:lnTo>
                <a:lnTo>
                  <a:pt x="6628" y="2034"/>
                </a:lnTo>
                <a:lnTo>
                  <a:pt x="6628" y="2036"/>
                </a:lnTo>
                <a:lnTo>
                  <a:pt x="6630" y="2038"/>
                </a:lnTo>
                <a:lnTo>
                  <a:pt x="6626" y="2042"/>
                </a:lnTo>
                <a:lnTo>
                  <a:pt x="6620" y="2046"/>
                </a:lnTo>
                <a:lnTo>
                  <a:pt x="6618" y="2048"/>
                </a:lnTo>
                <a:lnTo>
                  <a:pt x="6618" y="2050"/>
                </a:lnTo>
                <a:lnTo>
                  <a:pt x="6620" y="2056"/>
                </a:lnTo>
                <a:lnTo>
                  <a:pt x="6622" y="2060"/>
                </a:lnTo>
                <a:lnTo>
                  <a:pt x="6616" y="2058"/>
                </a:lnTo>
                <a:lnTo>
                  <a:pt x="6610" y="2056"/>
                </a:lnTo>
                <a:lnTo>
                  <a:pt x="6610" y="2058"/>
                </a:lnTo>
                <a:lnTo>
                  <a:pt x="6618" y="2068"/>
                </a:lnTo>
                <a:lnTo>
                  <a:pt x="6624" y="2076"/>
                </a:lnTo>
                <a:lnTo>
                  <a:pt x="6628" y="2086"/>
                </a:lnTo>
                <a:lnTo>
                  <a:pt x="6630" y="2094"/>
                </a:lnTo>
                <a:lnTo>
                  <a:pt x="6630" y="2098"/>
                </a:lnTo>
                <a:lnTo>
                  <a:pt x="6628" y="2104"/>
                </a:lnTo>
                <a:lnTo>
                  <a:pt x="6626" y="2110"/>
                </a:lnTo>
                <a:lnTo>
                  <a:pt x="6626" y="2114"/>
                </a:lnTo>
                <a:lnTo>
                  <a:pt x="6632" y="2116"/>
                </a:lnTo>
                <a:lnTo>
                  <a:pt x="6638" y="2114"/>
                </a:lnTo>
                <a:lnTo>
                  <a:pt x="6656" y="2112"/>
                </a:lnTo>
                <a:lnTo>
                  <a:pt x="6666" y="2112"/>
                </a:lnTo>
                <a:lnTo>
                  <a:pt x="6674" y="2112"/>
                </a:lnTo>
                <a:lnTo>
                  <a:pt x="6680" y="2110"/>
                </a:lnTo>
                <a:lnTo>
                  <a:pt x="6682" y="2106"/>
                </a:lnTo>
                <a:lnTo>
                  <a:pt x="6684" y="2092"/>
                </a:lnTo>
                <a:lnTo>
                  <a:pt x="6684" y="2084"/>
                </a:lnTo>
                <a:lnTo>
                  <a:pt x="6686" y="2078"/>
                </a:lnTo>
                <a:lnTo>
                  <a:pt x="6690" y="2074"/>
                </a:lnTo>
                <a:lnTo>
                  <a:pt x="6694" y="2074"/>
                </a:lnTo>
                <a:lnTo>
                  <a:pt x="6702" y="2074"/>
                </a:lnTo>
                <a:lnTo>
                  <a:pt x="6702" y="2070"/>
                </a:lnTo>
                <a:lnTo>
                  <a:pt x="6702" y="2068"/>
                </a:lnTo>
                <a:lnTo>
                  <a:pt x="6704" y="2066"/>
                </a:lnTo>
                <a:lnTo>
                  <a:pt x="6710" y="2064"/>
                </a:lnTo>
                <a:lnTo>
                  <a:pt x="6718" y="2064"/>
                </a:lnTo>
                <a:lnTo>
                  <a:pt x="6728" y="2062"/>
                </a:lnTo>
                <a:lnTo>
                  <a:pt x="6734" y="2064"/>
                </a:lnTo>
                <a:lnTo>
                  <a:pt x="6744" y="2068"/>
                </a:lnTo>
                <a:lnTo>
                  <a:pt x="6746" y="2068"/>
                </a:lnTo>
                <a:lnTo>
                  <a:pt x="6748" y="2066"/>
                </a:lnTo>
                <a:lnTo>
                  <a:pt x="6754" y="2054"/>
                </a:lnTo>
                <a:lnTo>
                  <a:pt x="6760" y="2038"/>
                </a:lnTo>
                <a:lnTo>
                  <a:pt x="6766" y="2026"/>
                </a:lnTo>
                <a:lnTo>
                  <a:pt x="6770" y="2018"/>
                </a:lnTo>
                <a:lnTo>
                  <a:pt x="6772" y="2010"/>
                </a:lnTo>
                <a:lnTo>
                  <a:pt x="6772" y="2002"/>
                </a:lnTo>
                <a:lnTo>
                  <a:pt x="6774" y="1992"/>
                </a:lnTo>
                <a:lnTo>
                  <a:pt x="6776" y="1984"/>
                </a:lnTo>
                <a:lnTo>
                  <a:pt x="6776" y="1976"/>
                </a:lnTo>
                <a:lnTo>
                  <a:pt x="6776" y="1972"/>
                </a:lnTo>
                <a:lnTo>
                  <a:pt x="6776" y="1968"/>
                </a:lnTo>
                <a:lnTo>
                  <a:pt x="6780" y="1962"/>
                </a:lnTo>
                <a:lnTo>
                  <a:pt x="6782" y="1956"/>
                </a:lnTo>
                <a:lnTo>
                  <a:pt x="6782" y="1952"/>
                </a:lnTo>
                <a:lnTo>
                  <a:pt x="6782" y="1948"/>
                </a:lnTo>
                <a:lnTo>
                  <a:pt x="6780" y="1944"/>
                </a:lnTo>
                <a:lnTo>
                  <a:pt x="6782" y="1940"/>
                </a:lnTo>
                <a:lnTo>
                  <a:pt x="6784" y="1934"/>
                </a:lnTo>
                <a:lnTo>
                  <a:pt x="6782" y="1928"/>
                </a:lnTo>
                <a:lnTo>
                  <a:pt x="6780" y="1924"/>
                </a:lnTo>
                <a:lnTo>
                  <a:pt x="6780" y="1922"/>
                </a:lnTo>
                <a:lnTo>
                  <a:pt x="6782" y="1920"/>
                </a:lnTo>
                <a:lnTo>
                  <a:pt x="6786" y="1920"/>
                </a:lnTo>
                <a:lnTo>
                  <a:pt x="6786" y="1918"/>
                </a:lnTo>
                <a:lnTo>
                  <a:pt x="6784" y="1916"/>
                </a:lnTo>
                <a:lnTo>
                  <a:pt x="6784" y="1912"/>
                </a:lnTo>
                <a:lnTo>
                  <a:pt x="6786" y="1910"/>
                </a:lnTo>
                <a:lnTo>
                  <a:pt x="6796" y="1906"/>
                </a:lnTo>
                <a:lnTo>
                  <a:pt x="6810" y="1900"/>
                </a:lnTo>
                <a:lnTo>
                  <a:pt x="6814" y="1896"/>
                </a:lnTo>
                <a:lnTo>
                  <a:pt x="6816" y="1892"/>
                </a:lnTo>
                <a:lnTo>
                  <a:pt x="6818" y="1888"/>
                </a:lnTo>
                <a:lnTo>
                  <a:pt x="6820" y="1886"/>
                </a:lnTo>
                <a:lnTo>
                  <a:pt x="6822" y="1888"/>
                </a:lnTo>
                <a:lnTo>
                  <a:pt x="6826" y="1892"/>
                </a:lnTo>
                <a:lnTo>
                  <a:pt x="6828" y="1892"/>
                </a:lnTo>
                <a:lnTo>
                  <a:pt x="6830" y="1890"/>
                </a:lnTo>
                <a:lnTo>
                  <a:pt x="6836" y="1882"/>
                </a:lnTo>
                <a:lnTo>
                  <a:pt x="6842" y="1880"/>
                </a:lnTo>
                <a:lnTo>
                  <a:pt x="6848" y="1876"/>
                </a:lnTo>
                <a:lnTo>
                  <a:pt x="6848" y="1874"/>
                </a:lnTo>
                <a:lnTo>
                  <a:pt x="6848" y="1872"/>
                </a:lnTo>
                <a:lnTo>
                  <a:pt x="6850" y="1872"/>
                </a:lnTo>
                <a:lnTo>
                  <a:pt x="6854" y="1870"/>
                </a:lnTo>
                <a:lnTo>
                  <a:pt x="6856" y="1868"/>
                </a:lnTo>
                <a:lnTo>
                  <a:pt x="6858" y="1866"/>
                </a:lnTo>
                <a:lnTo>
                  <a:pt x="6856" y="1864"/>
                </a:lnTo>
                <a:lnTo>
                  <a:pt x="6854" y="1858"/>
                </a:lnTo>
                <a:lnTo>
                  <a:pt x="6852" y="1856"/>
                </a:lnTo>
                <a:lnTo>
                  <a:pt x="6848" y="1858"/>
                </a:lnTo>
                <a:lnTo>
                  <a:pt x="6836" y="1864"/>
                </a:lnTo>
                <a:lnTo>
                  <a:pt x="6828" y="1866"/>
                </a:lnTo>
                <a:lnTo>
                  <a:pt x="6820" y="1868"/>
                </a:lnTo>
                <a:lnTo>
                  <a:pt x="6812" y="1866"/>
                </a:lnTo>
                <a:lnTo>
                  <a:pt x="6806" y="1862"/>
                </a:lnTo>
                <a:lnTo>
                  <a:pt x="6798" y="1858"/>
                </a:lnTo>
                <a:lnTo>
                  <a:pt x="6788" y="1856"/>
                </a:lnTo>
                <a:lnTo>
                  <a:pt x="6778" y="1854"/>
                </a:lnTo>
                <a:lnTo>
                  <a:pt x="6770" y="1856"/>
                </a:lnTo>
                <a:lnTo>
                  <a:pt x="6762" y="1856"/>
                </a:lnTo>
                <a:lnTo>
                  <a:pt x="6768" y="1852"/>
                </a:lnTo>
                <a:lnTo>
                  <a:pt x="6776" y="1848"/>
                </a:lnTo>
                <a:lnTo>
                  <a:pt x="6782" y="1846"/>
                </a:lnTo>
                <a:lnTo>
                  <a:pt x="6794" y="1848"/>
                </a:lnTo>
                <a:lnTo>
                  <a:pt x="6802" y="1850"/>
                </a:lnTo>
                <a:lnTo>
                  <a:pt x="6806" y="1850"/>
                </a:lnTo>
                <a:lnTo>
                  <a:pt x="6808" y="1850"/>
                </a:lnTo>
                <a:lnTo>
                  <a:pt x="6810" y="1848"/>
                </a:lnTo>
                <a:lnTo>
                  <a:pt x="6814" y="1850"/>
                </a:lnTo>
                <a:lnTo>
                  <a:pt x="6820" y="1856"/>
                </a:lnTo>
                <a:lnTo>
                  <a:pt x="6826" y="1860"/>
                </a:lnTo>
                <a:lnTo>
                  <a:pt x="6830" y="1862"/>
                </a:lnTo>
                <a:lnTo>
                  <a:pt x="6834" y="1860"/>
                </a:lnTo>
                <a:lnTo>
                  <a:pt x="6862" y="1844"/>
                </a:lnTo>
                <a:lnTo>
                  <a:pt x="6874" y="1836"/>
                </a:lnTo>
                <a:lnTo>
                  <a:pt x="6876" y="1832"/>
                </a:lnTo>
                <a:lnTo>
                  <a:pt x="6876" y="1828"/>
                </a:lnTo>
                <a:lnTo>
                  <a:pt x="6868" y="1818"/>
                </a:lnTo>
                <a:lnTo>
                  <a:pt x="6862" y="1814"/>
                </a:lnTo>
                <a:lnTo>
                  <a:pt x="6856" y="1812"/>
                </a:lnTo>
                <a:lnTo>
                  <a:pt x="6852" y="1812"/>
                </a:lnTo>
                <a:lnTo>
                  <a:pt x="6852" y="1806"/>
                </a:lnTo>
                <a:lnTo>
                  <a:pt x="6854" y="1802"/>
                </a:lnTo>
                <a:lnTo>
                  <a:pt x="6852" y="1800"/>
                </a:lnTo>
                <a:lnTo>
                  <a:pt x="6850" y="1798"/>
                </a:lnTo>
                <a:lnTo>
                  <a:pt x="6842" y="1794"/>
                </a:lnTo>
                <a:lnTo>
                  <a:pt x="6838" y="1788"/>
                </a:lnTo>
                <a:lnTo>
                  <a:pt x="6832" y="1784"/>
                </a:lnTo>
                <a:lnTo>
                  <a:pt x="6828" y="1784"/>
                </a:lnTo>
                <a:lnTo>
                  <a:pt x="6824" y="1784"/>
                </a:lnTo>
                <a:lnTo>
                  <a:pt x="6818" y="1786"/>
                </a:lnTo>
                <a:lnTo>
                  <a:pt x="6818" y="1782"/>
                </a:lnTo>
                <a:lnTo>
                  <a:pt x="6816" y="1780"/>
                </a:lnTo>
                <a:lnTo>
                  <a:pt x="6816" y="1778"/>
                </a:lnTo>
                <a:lnTo>
                  <a:pt x="6812" y="1778"/>
                </a:lnTo>
                <a:lnTo>
                  <a:pt x="6808" y="1778"/>
                </a:lnTo>
                <a:lnTo>
                  <a:pt x="6806" y="1776"/>
                </a:lnTo>
                <a:lnTo>
                  <a:pt x="6804" y="1768"/>
                </a:lnTo>
                <a:lnTo>
                  <a:pt x="6800" y="1758"/>
                </a:lnTo>
                <a:lnTo>
                  <a:pt x="6800" y="1746"/>
                </a:lnTo>
                <a:lnTo>
                  <a:pt x="6800" y="1734"/>
                </a:lnTo>
                <a:lnTo>
                  <a:pt x="6800" y="1722"/>
                </a:lnTo>
                <a:lnTo>
                  <a:pt x="6804" y="1716"/>
                </a:lnTo>
                <a:lnTo>
                  <a:pt x="6806" y="1714"/>
                </a:lnTo>
                <a:lnTo>
                  <a:pt x="6808" y="1712"/>
                </a:lnTo>
                <a:lnTo>
                  <a:pt x="6812" y="1712"/>
                </a:lnTo>
                <a:lnTo>
                  <a:pt x="6812" y="1710"/>
                </a:lnTo>
                <a:lnTo>
                  <a:pt x="6812" y="1702"/>
                </a:lnTo>
                <a:lnTo>
                  <a:pt x="6810" y="1692"/>
                </a:lnTo>
                <a:lnTo>
                  <a:pt x="6810" y="1686"/>
                </a:lnTo>
                <a:lnTo>
                  <a:pt x="6814" y="1678"/>
                </a:lnTo>
                <a:lnTo>
                  <a:pt x="6816" y="1672"/>
                </a:lnTo>
                <a:lnTo>
                  <a:pt x="6816" y="1670"/>
                </a:lnTo>
                <a:lnTo>
                  <a:pt x="6816" y="1668"/>
                </a:lnTo>
                <a:lnTo>
                  <a:pt x="6812" y="1668"/>
                </a:lnTo>
                <a:lnTo>
                  <a:pt x="6808" y="1668"/>
                </a:lnTo>
                <a:lnTo>
                  <a:pt x="6806" y="1664"/>
                </a:lnTo>
                <a:lnTo>
                  <a:pt x="6806" y="1660"/>
                </a:lnTo>
                <a:lnTo>
                  <a:pt x="6806" y="1654"/>
                </a:lnTo>
                <a:lnTo>
                  <a:pt x="6810" y="1656"/>
                </a:lnTo>
                <a:lnTo>
                  <a:pt x="6814" y="1658"/>
                </a:lnTo>
                <a:lnTo>
                  <a:pt x="6820" y="1658"/>
                </a:lnTo>
                <a:lnTo>
                  <a:pt x="6826" y="1656"/>
                </a:lnTo>
                <a:lnTo>
                  <a:pt x="6832" y="1652"/>
                </a:lnTo>
                <a:lnTo>
                  <a:pt x="6834" y="1650"/>
                </a:lnTo>
                <a:lnTo>
                  <a:pt x="6832" y="1646"/>
                </a:lnTo>
                <a:lnTo>
                  <a:pt x="6830" y="1644"/>
                </a:lnTo>
                <a:lnTo>
                  <a:pt x="6828" y="1642"/>
                </a:lnTo>
                <a:lnTo>
                  <a:pt x="6826" y="1640"/>
                </a:lnTo>
                <a:lnTo>
                  <a:pt x="6830" y="1638"/>
                </a:lnTo>
                <a:lnTo>
                  <a:pt x="6836" y="1638"/>
                </a:lnTo>
                <a:lnTo>
                  <a:pt x="6844" y="1634"/>
                </a:lnTo>
                <a:lnTo>
                  <a:pt x="6850" y="1630"/>
                </a:lnTo>
                <a:lnTo>
                  <a:pt x="6854" y="1624"/>
                </a:lnTo>
                <a:lnTo>
                  <a:pt x="6856" y="1620"/>
                </a:lnTo>
                <a:lnTo>
                  <a:pt x="6862" y="1610"/>
                </a:lnTo>
                <a:lnTo>
                  <a:pt x="6866" y="1608"/>
                </a:lnTo>
                <a:lnTo>
                  <a:pt x="6870" y="1610"/>
                </a:lnTo>
                <a:lnTo>
                  <a:pt x="6874" y="1612"/>
                </a:lnTo>
                <a:lnTo>
                  <a:pt x="6878" y="1610"/>
                </a:lnTo>
                <a:lnTo>
                  <a:pt x="6880" y="1602"/>
                </a:lnTo>
                <a:lnTo>
                  <a:pt x="6884" y="1594"/>
                </a:lnTo>
                <a:lnTo>
                  <a:pt x="6888" y="1592"/>
                </a:lnTo>
                <a:lnTo>
                  <a:pt x="6892" y="1592"/>
                </a:lnTo>
                <a:lnTo>
                  <a:pt x="6898" y="1592"/>
                </a:lnTo>
                <a:lnTo>
                  <a:pt x="6902" y="1590"/>
                </a:lnTo>
                <a:lnTo>
                  <a:pt x="6906" y="1586"/>
                </a:lnTo>
                <a:lnTo>
                  <a:pt x="6910" y="1582"/>
                </a:lnTo>
                <a:lnTo>
                  <a:pt x="6912" y="1580"/>
                </a:lnTo>
                <a:lnTo>
                  <a:pt x="6916" y="1582"/>
                </a:lnTo>
                <a:lnTo>
                  <a:pt x="6920" y="1582"/>
                </a:lnTo>
                <a:lnTo>
                  <a:pt x="6922" y="1580"/>
                </a:lnTo>
                <a:lnTo>
                  <a:pt x="6926" y="1576"/>
                </a:lnTo>
                <a:lnTo>
                  <a:pt x="6928" y="1572"/>
                </a:lnTo>
                <a:lnTo>
                  <a:pt x="6930" y="1570"/>
                </a:lnTo>
                <a:lnTo>
                  <a:pt x="6934" y="1570"/>
                </a:lnTo>
                <a:lnTo>
                  <a:pt x="6938" y="1570"/>
                </a:lnTo>
                <a:lnTo>
                  <a:pt x="6942" y="1568"/>
                </a:lnTo>
                <a:lnTo>
                  <a:pt x="6946" y="1558"/>
                </a:lnTo>
                <a:lnTo>
                  <a:pt x="6954" y="1544"/>
                </a:lnTo>
                <a:lnTo>
                  <a:pt x="6960" y="1538"/>
                </a:lnTo>
                <a:lnTo>
                  <a:pt x="6968" y="1530"/>
                </a:lnTo>
                <a:lnTo>
                  <a:pt x="6974" y="1526"/>
                </a:lnTo>
                <a:lnTo>
                  <a:pt x="6976" y="1524"/>
                </a:lnTo>
                <a:lnTo>
                  <a:pt x="6976" y="1520"/>
                </a:lnTo>
                <a:lnTo>
                  <a:pt x="6974" y="1520"/>
                </a:lnTo>
                <a:lnTo>
                  <a:pt x="6968" y="1514"/>
                </a:lnTo>
                <a:lnTo>
                  <a:pt x="6964" y="1512"/>
                </a:lnTo>
                <a:lnTo>
                  <a:pt x="6962" y="1506"/>
                </a:lnTo>
                <a:lnTo>
                  <a:pt x="6960" y="1502"/>
                </a:lnTo>
                <a:lnTo>
                  <a:pt x="6962" y="1498"/>
                </a:lnTo>
                <a:lnTo>
                  <a:pt x="6966" y="1492"/>
                </a:lnTo>
                <a:lnTo>
                  <a:pt x="6972" y="1486"/>
                </a:lnTo>
                <a:lnTo>
                  <a:pt x="6974" y="1480"/>
                </a:lnTo>
                <a:lnTo>
                  <a:pt x="6976" y="1474"/>
                </a:lnTo>
                <a:lnTo>
                  <a:pt x="6978" y="1468"/>
                </a:lnTo>
                <a:lnTo>
                  <a:pt x="6980" y="1464"/>
                </a:lnTo>
                <a:lnTo>
                  <a:pt x="6982" y="1462"/>
                </a:lnTo>
                <a:lnTo>
                  <a:pt x="6986" y="1460"/>
                </a:lnTo>
                <a:lnTo>
                  <a:pt x="6992" y="1460"/>
                </a:lnTo>
                <a:lnTo>
                  <a:pt x="6994" y="1458"/>
                </a:lnTo>
                <a:lnTo>
                  <a:pt x="6994" y="1456"/>
                </a:lnTo>
                <a:lnTo>
                  <a:pt x="6998" y="1450"/>
                </a:lnTo>
                <a:lnTo>
                  <a:pt x="7004" y="1444"/>
                </a:lnTo>
                <a:lnTo>
                  <a:pt x="7022" y="1430"/>
                </a:lnTo>
                <a:lnTo>
                  <a:pt x="7026" y="1428"/>
                </a:lnTo>
                <a:lnTo>
                  <a:pt x="7028" y="1430"/>
                </a:lnTo>
                <a:lnTo>
                  <a:pt x="7030" y="1434"/>
                </a:lnTo>
                <a:lnTo>
                  <a:pt x="7032" y="1436"/>
                </a:lnTo>
                <a:lnTo>
                  <a:pt x="7034" y="1438"/>
                </a:lnTo>
                <a:lnTo>
                  <a:pt x="7038" y="1438"/>
                </a:lnTo>
                <a:lnTo>
                  <a:pt x="7042" y="1436"/>
                </a:lnTo>
                <a:lnTo>
                  <a:pt x="7048" y="1434"/>
                </a:lnTo>
                <a:lnTo>
                  <a:pt x="7054" y="1432"/>
                </a:lnTo>
                <a:lnTo>
                  <a:pt x="7062" y="1434"/>
                </a:lnTo>
                <a:lnTo>
                  <a:pt x="7072" y="1434"/>
                </a:lnTo>
                <a:lnTo>
                  <a:pt x="7076" y="1434"/>
                </a:lnTo>
                <a:lnTo>
                  <a:pt x="7082" y="1432"/>
                </a:lnTo>
                <a:lnTo>
                  <a:pt x="7092" y="1434"/>
                </a:lnTo>
                <a:lnTo>
                  <a:pt x="7098" y="1438"/>
                </a:lnTo>
                <a:lnTo>
                  <a:pt x="7102" y="1440"/>
                </a:lnTo>
                <a:lnTo>
                  <a:pt x="7112" y="1444"/>
                </a:lnTo>
                <a:lnTo>
                  <a:pt x="7122" y="1448"/>
                </a:lnTo>
                <a:lnTo>
                  <a:pt x="7126" y="1450"/>
                </a:lnTo>
                <a:lnTo>
                  <a:pt x="7126" y="1454"/>
                </a:lnTo>
                <a:lnTo>
                  <a:pt x="7126" y="1462"/>
                </a:lnTo>
                <a:lnTo>
                  <a:pt x="7124" y="1472"/>
                </a:lnTo>
                <a:lnTo>
                  <a:pt x="7124" y="1480"/>
                </a:lnTo>
                <a:lnTo>
                  <a:pt x="7126" y="1484"/>
                </a:lnTo>
                <a:lnTo>
                  <a:pt x="7130" y="1486"/>
                </a:lnTo>
                <a:lnTo>
                  <a:pt x="7130" y="1490"/>
                </a:lnTo>
                <a:lnTo>
                  <a:pt x="7128" y="1494"/>
                </a:lnTo>
                <a:lnTo>
                  <a:pt x="7124" y="1494"/>
                </a:lnTo>
                <a:lnTo>
                  <a:pt x="7118" y="1494"/>
                </a:lnTo>
                <a:lnTo>
                  <a:pt x="7106" y="1496"/>
                </a:lnTo>
                <a:lnTo>
                  <a:pt x="7100" y="1498"/>
                </a:lnTo>
                <a:lnTo>
                  <a:pt x="7096" y="1502"/>
                </a:lnTo>
                <a:lnTo>
                  <a:pt x="7090" y="1512"/>
                </a:lnTo>
                <a:lnTo>
                  <a:pt x="7082" y="1526"/>
                </a:lnTo>
                <a:lnTo>
                  <a:pt x="7076" y="1532"/>
                </a:lnTo>
                <a:lnTo>
                  <a:pt x="7066" y="1540"/>
                </a:lnTo>
                <a:lnTo>
                  <a:pt x="7058" y="1546"/>
                </a:lnTo>
                <a:lnTo>
                  <a:pt x="7052" y="1550"/>
                </a:lnTo>
                <a:lnTo>
                  <a:pt x="7050" y="1554"/>
                </a:lnTo>
                <a:lnTo>
                  <a:pt x="7050" y="1556"/>
                </a:lnTo>
                <a:lnTo>
                  <a:pt x="7050" y="1558"/>
                </a:lnTo>
                <a:lnTo>
                  <a:pt x="7044" y="1560"/>
                </a:lnTo>
                <a:lnTo>
                  <a:pt x="7038" y="1562"/>
                </a:lnTo>
                <a:lnTo>
                  <a:pt x="7034" y="1566"/>
                </a:lnTo>
                <a:lnTo>
                  <a:pt x="7030" y="1572"/>
                </a:lnTo>
                <a:lnTo>
                  <a:pt x="7028" y="1576"/>
                </a:lnTo>
                <a:lnTo>
                  <a:pt x="7026" y="1578"/>
                </a:lnTo>
                <a:lnTo>
                  <a:pt x="7024" y="1576"/>
                </a:lnTo>
                <a:lnTo>
                  <a:pt x="7020" y="1576"/>
                </a:lnTo>
                <a:lnTo>
                  <a:pt x="7016" y="1578"/>
                </a:lnTo>
                <a:lnTo>
                  <a:pt x="7014" y="1582"/>
                </a:lnTo>
                <a:lnTo>
                  <a:pt x="7010" y="1586"/>
                </a:lnTo>
                <a:lnTo>
                  <a:pt x="7008" y="1588"/>
                </a:lnTo>
                <a:lnTo>
                  <a:pt x="7006" y="1588"/>
                </a:lnTo>
                <a:lnTo>
                  <a:pt x="7004" y="1588"/>
                </a:lnTo>
                <a:lnTo>
                  <a:pt x="7002" y="1590"/>
                </a:lnTo>
                <a:lnTo>
                  <a:pt x="7002" y="1596"/>
                </a:lnTo>
                <a:lnTo>
                  <a:pt x="7002" y="1602"/>
                </a:lnTo>
                <a:lnTo>
                  <a:pt x="7002" y="1606"/>
                </a:lnTo>
                <a:lnTo>
                  <a:pt x="6998" y="1610"/>
                </a:lnTo>
                <a:lnTo>
                  <a:pt x="6996" y="1610"/>
                </a:lnTo>
                <a:lnTo>
                  <a:pt x="6992" y="1612"/>
                </a:lnTo>
                <a:lnTo>
                  <a:pt x="6984" y="1610"/>
                </a:lnTo>
                <a:lnTo>
                  <a:pt x="6978" y="1608"/>
                </a:lnTo>
                <a:lnTo>
                  <a:pt x="6976" y="1610"/>
                </a:lnTo>
                <a:lnTo>
                  <a:pt x="6976" y="1612"/>
                </a:lnTo>
                <a:lnTo>
                  <a:pt x="6974" y="1616"/>
                </a:lnTo>
                <a:lnTo>
                  <a:pt x="6972" y="1622"/>
                </a:lnTo>
                <a:lnTo>
                  <a:pt x="6964" y="1632"/>
                </a:lnTo>
                <a:lnTo>
                  <a:pt x="6960" y="1638"/>
                </a:lnTo>
                <a:lnTo>
                  <a:pt x="6958" y="1646"/>
                </a:lnTo>
                <a:lnTo>
                  <a:pt x="6960" y="1654"/>
                </a:lnTo>
                <a:lnTo>
                  <a:pt x="6962" y="1664"/>
                </a:lnTo>
                <a:lnTo>
                  <a:pt x="6966" y="1672"/>
                </a:lnTo>
                <a:lnTo>
                  <a:pt x="6966" y="1678"/>
                </a:lnTo>
                <a:lnTo>
                  <a:pt x="6966" y="1680"/>
                </a:lnTo>
                <a:lnTo>
                  <a:pt x="6964" y="1684"/>
                </a:lnTo>
                <a:lnTo>
                  <a:pt x="6962" y="1686"/>
                </a:lnTo>
                <a:lnTo>
                  <a:pt x="6962" y="1690"/>
                </a:lnTo>
                <a:lnTo>
                  <a:pt x="6966" y="1696"/>
                </a:lnTo>
                <a:lnTo>
                  <a:pt x="6972" y="1704"/>
                </a:lnTo>
                <a:lnTo>
                  <a:pt x="6978" y="1710"/>
                </a:lnTo>
                <a:lnTo>
                  <a:pt x="6978" y="1714"/>
                </a:lnTo>
                <a:lnTo>
                  <a:pt x="6978" y="1716"/>
                </a:lnTo>
                <a:lnTo>
                  <a:pt x="6976" y="1716"/>
                </a:lnTo>
                <a:lnTo>
                  <a:pt x="6972" y="1718"/>
                </a:lnTo>
                <a:lnTo>
                  <a:pt x="6970" y="1720"/>
                </a:lnTo>
                <a:lnTo>
                  <a:pt x="6970" y="1724"/>
                </a:lnTo>
                <a:lnTo>
                  <a:pt x="6972" y="1732"/>
                </a:lnTo>
                <a:lnTo>
                  <a:pt x="6972" y="1740"/>
                </a:lnTo>
                <a:lnTo>
                  <a:pt x="6968" y="1762"/>
                </a:lnTo>
                <a:lnTo>
                  <a:pt x="6964" y="1772"/>
                </a:lnTo>
                <a:lnTo>
                  <a:pt x="6964" y="1780"/>
                </a:lnTo>
                <a:lnTo>
                  <a:pt x="6966" y="1782"/>
                </a:lnTo>
                <a:lnTo>
                  <a:pt x="6970" y="1784"/>
                </a:lnTo>
                <a:lnTo>
                  <a:pt x="6982" y="1788"/>
                </a:lnTo>
                <a:lnTo>
                  <a:pt x="7006" y="1792"/>
                </a:lnTo>
                <a:lnTo>
                  <a:pt x="7012" y="1796"/>
                </a:lnTo>
                <a:lnTo>
                  <a:pt x="7014" y="1798"/>
                </a:lnTo>
                <a:lnTo>
                  <a:pt x="7012" y="1802"/>
                </a:lnTo>
                <a:lnTo>
                  <a:pt x="7012" y="1810"/>
                </a:lnTo>
                <a:lnTo>
                  <a:pt x="7014" y="1818"/>
                </a:lnTo>
                <a:lnTo>
                  <a:pt x="7016" y="1820"/>
                </a:lnTo>
                <a:lnTo>
                  <a:pt x="7018" y="1822"/>
                </a:lnTo>
                <a:lnTo>
                  <a:pt x="7020" y="1820"/>
                </a:lnTo>
                <a:lnTo>
                  <a:pt x="7024" y="1818"/>
                </a:lnTo>
                <a:lnTo>
                  <a:pt x="7030" y="1812"/>
                </a:lnTo>
                <a:lnTo>
                  <a:pt x="7036" y="1812"/>
                </a:lnTo>
                <a:lnTo>
                  <a:pt x="7038" y="1812"/>
                </a:lnTo>
                <a:lnTo>
                  <a:pt x="7040" y="1814"/>
                </a:lnTo>
                <a:lnTo>
                  <a:pt x="7038" y="1818"/>
                </a:lnTo>
                <a:lnTo>
                  <a:pt x="7036" y="1822"/>
                </a:lnTo>
                <a:lnTo>
                  <a:pt x="7032" y="1830"/>
                </a:lnTo>
                <a:lnTo>
                  <a:pt x="7030" y="1832"/>
                </a:lnTo>
                <a:lnTo>
                  <a:pt x="7036" y="1832"/>
                </a:lnTo>
                <a:lnTo>
                  <a:pt x="7050" y="1824"/>
                </a:lnTo>
                <a:lnTo>
                  <a:pt x="7060" y="1822"/>
                </a:lnTo>
                <a:lnTo>
                  <a:pt x="7074" y="1820"/>
                </a:lnTo>
                <a:lnTo>
                  <a:pt x="7092" y="1816"/>
                </a:lnTo>
                <a:lnTo>
                  <a:pt x="7122" y="1806"/>
                </a:lnTo>
                <a:lnTo>
                  <a:pt x="7132" y="1802"/>
                </a:lnTo>
                <a:lnTo>
                  <a:pt x="7138" y="1800"/>
                </a:lnTo>
                <a:lnTo>
                  <a:pt x="7144" y="1802"/>
                </a:lnTo>
                <a:lnTo>
                  <a:pt x="7146" y="1802"/>
                </a:lnTo>
                <a:lnTo>
                  <a:pt x="7150" y="1804"/>
                </a:lnTo>
                <a:lnTo>
                  <a:pt x="7154" y="1798"/>
                </a:lnTo>
                <a:lnTo>
                  <a:pt x="7160" y="1794"/>
                </a:lnTo>
                <a:lnTo>
                  <a:pt x="7164" y="1794"/>
                </a:lnTo>
                <a:lnTo>
                  <a:pt x="7168" y="1796"/>
                </a:lnTo>
                <a:lnTo>
                  <a:pt x="7174" y="1794"/>
                </a:lnTo>
                <a:lnTo>
                  <a:pt x="7182" y="1792"/>
                </a:lnTo>
                <a:lnTo>
                  <a:pt x="7190" y="1788"/>
                </a:lnTo>
                <a:lnTo>
                  <a:pt x="7196" y="1788"/>
                </a:lnTo>
                <a:lnTo>
                  <a:pt x="7206" y="1788"/>
                </a:lnTo>
                <a:lnTo>
                  <a:pt x="7216" y="1788"/>
                </a:lnTo>
                <a:lnTo>
                  <a:pt x="7222" y="1786"/>
                </a:lnTo>
                <a:lnTo>
                  <a:pt x="7230" y="1784"/>
                </a:lnTo>
                <a:lnTo>
                  <a:pt x="7234" y="1786"/>
                </a:lnTo>
                <a:lnTo>
                  <a:pt x="7240" y="1786"/>
                </a:lnTo>
                <a:lnTo>
                  <a:pt x="7250" y="1780"/>
                </a:lnTo>
                <a:lnTo>
                  <a:pt x="7258" y="1772"/>
                </a:lnTo>
                <a:lnTo>
                  <a:pt x="7262" y="1772"/>
                </a:lnTo>
                <a:lnTo>
                  <a:pt x="7264" y="1772"/>
                </a:lnTo>
                <a:lnTo>
                  <a:pt x="7266" y="1774"/>
                </a:lnTo>
                <a:lnTo>
                  <a:pt x="7262" y="1776"/>
                </a:lnTo>
                <a:lnTo>
                  <a:pt x="7260" y="1778"/>
                </a:lnTo>
                <a:lnTo>
                  <a:pt x="7262" y="1784"/>
                </a:lnTo>
                <a:lnTo>
                  <a:pt x="7264" y="1788"/>
                </a:lnTo>
                <a:lnTo>
                  <a:pt x="7262" y="1788"/>
                </a:lnTo>
                <a:lnTo>
                  <a:pt x="7258" y="1786"/>
                </a:lnTo>
                <a:lnTo>
                  <a:pt x="7254" y="1786"/>
                </a:lnTo>
                <a:lnTo>
                  <a:pt x="7256" y="1792"/>
                </a:lnTo>
                <a:lnTo>
                  <a:pt x="7262" y="1798"/>
                </a:lnTo>
                <a:lnTo>
                  <a:pt x="7266" y="1798"/>
                </a:lnTo>
                <a:lnTo>
                  <a:pt x="7268" y="1798"/>
                </a:lnTo>
                <a:lnTo>
                  <a:pt x="7272" y="1804"/>
                </a:lnTo>
                <a:lnTo>
                  <a:pt x="7276" y="1806"/>
                </a:lnTo>
                <a:lnTo>
                  <a:pt x="7282" y="1808"/>
                </a:lnTo>
                <a:lnTo>
                  <a:pt x="7292" y="1808"/>
                </a:lnTo>
                <a:lnTo>
                  <a:pt x="7302" y="1808"/>
                </a:lnTo>
                <a:lnTo>
                  <a:pt x="7308" y="1810"/>
                </a:lnTo>
                <a:lnTo>
                  <a:pt x="7310" y="1812"/>
                </a:lnTo>
                <a:lnTo>
                  <a:pt x="7312" y="1816"/>
                </a:lnTo>
                <a:lnTo>
                  <a:pt x="7316" y="1818"/>
                </a:lnTo>
                <a:lnTo>
                  <a:pt x="7322" y="1820"/>
                </a:lnTo>
                <a:lnTo>
                  <a:pt x="7326" y="1820"/>
                </a:lnTo>
                <a:lnTo>
                  <a:pt x="7326" y="1822"/>
                </a:lnTo>
                <a:lnTo>
                  <a:pt x="7326" y="1824"/>
                </a:lnTo>
                <a:lnTo>
                  <a:pt x="7322" y="1828"/>
                </a:lnTo>
                <a:lnTo>
                  <a:pt x="7318" y="1828"/>
                </a:lnTo>
                <a:lnTo>
                  <a:pt x="7294" y="1820"/>
                </a:lnTo>
                <a:lnTo>
                  <a:pt x="7286" y="1820"/>
                </a:lnTo>
                <a:lnTo>
                  <a:pt x="7280" y="1820"/>
                </a:lnTo>
                <a:lnTo>
                  <a:pt x="7278" y="1824"/>
                </a:lnTo>
                <a:lnTo>
                  <a:pt x="7276" y="1826"/>
                </a:lnTo>
                <a:lnTo>
                  <a:pt x="7274" y="1830"/>
                </a:lnTo>
                <a:lnTo>
                  <a:pt x="7272" y="1832"/>
                </a:lnTo>
                <a:lnTo>
                  <a:pt x="7268" y="1834"/>
                </a:lnTo>
                <a:lnTo>
                  <a:pt x="7264" y="1832"/>
                </a:lnTo>
                <a:lnTo>
                  <a:pt x="7258" y="1830"/>
                </a:lnTo>
                <a:lnTo>
                  <a:pt x="7254" y="1830"/>
                </a:lnTo>
                <a:lnTo>
                  <a:pt x="7254" y="1834"/>
                </a:lnTo>
                <a:lnTo>
                  <a:pt x="7254" y="1836"/>
                </a:lnTo>
                <a:lnTo>
                  <a:pt x="7252" y="1840"/>
                </a:lnTo>
                <a:lnTo>
                  <a:pt x="7250" y="1840"/>
                </a:lnTo>
                <a:lnTo>
                  <a:pt x="7244" y="1838"/>
                </a:lnTo>
                <a:lnTo>
                  <a:pt x="7240" y="1834"/>
                </a:lnTo>
                <a:lnTo>
                  <a:pt x="7236" y="1834"/>
                </a:lnTo>
                <a:lnTo>
                  <a:pt x="7236" y="1836"/>
                </a:lnTo>
                <a:lnTo>
                  <a:pt x="7236" y="1838"/>
                </a:lnTo>
                <a:lnTo>
                  <a:pt x="7238" y="1846"/>
                </a:lnTo>
                <a:lnTo>
                  <a:pt x="7238" y="1850"/>
                </a:lnTo>
                <a:lnTo>
                  <a:pt x="7236" y="1854"/>
                </a:lnTo>
                <a:lnTo>
                  <a:pt x="7226" y="1858"/>
                </a:lnTo>
                <a:lnTo>
                  <a:pt x="7214" y="1858"/>
                </a:lnTo>
                <a:lnTo>
                  <a:pt x="7204" y="1858"/>
                </a:lnTo>
                <a:lnTo>
                  <a:pt x="7192" y="1854"/>
                </a:lnTo>
                <a:lnTo>
                  <a:pt x="7182" y="1848"/>
                </a:lnTo>
                <a:lnTo>
                  <a:pt x="7172" y="1846"/>
                </a:lnTo>
                <a:lnTo>
                  <a:pt x="7160" y="1846"/>
                </a:lnTo>
                <a:lnTo>
                  <a:pt x="7144" y="1842"/>
                </a:lnTo>
                <a:lnTo>
                  <a:pt x="7138" y="1842"/>
                </a:lnTo>
                <a:lnTo>
                  <a:pt x="7134" y="1842"/>
                </a:lnTo>
                <a:lnTo>
                  <a:pt x="7132" y="1844"/>
                </a:lnTo>
                <a:lnTo>
                  <a:pt x="7132" y="1846"/>
                </a:lnTo>
                <a:lnTo>
                  <a:pt x="7130" y="1850"/>
                </a:lnTo>
                <a:lnTo>
                  <a:pt x="7126" y="1852"/>
                </a:lnTo>
                <a:lnTo>
                  <a:pt x="7120" y="1852"/>
                </a:lnTo>
                <a:lnTo>
                  <a:pt x="7106" y="1850"/>
                </a:lnTo>
                <a:lnTo>
                  <a:pt x="7092" y="1852"/>
                </a:lnTo>
                <a:lnTo>
                  <a:pt x="7082" y="1856"/>
                </a:lnTo>
                <a:lnTo>
                  <a:pt x="7078" y="1858"/>
                </a:lnTo>
                <a:lnTo>
                  <a:pt x="7076" y="1862"/>
                </a:lnTo>
                <a:lnTo>
                  <a:pt x="7074" y="1864"/>
                </a:lnTo>
                <a:lnTo>
                  <a:pt x="7072" y="1866"/>
                </a:lnTo>
                <a:lnTo>
                  <a:pt x="7064" y="1868"/>
                </a:lnTo>
                <a:lnTo>
                  <a:pt x="7058" y="1872"/>
                </a:lnTo>
                <a:lnTo>
                  <a:pt x="7056" y="1874"/>
                </a:lnTo>
                <a:lnTo>
                  <a:pt x="7054" y="1880"/>
                </a:lnTo>
                <a:lnTo>
                  <a:pt x="7052" y="1890"/>
                </a:lnTo>
                <a:lnTo>
                  <a:pt x="7052" y="1898"/>
                </a:lnTo>
                <a:lnTo>
                  <a:pt x="7054" y="1904"/>
                </a:lnTo>
                <a:lnTo>
                  <a:pt x="7056" y="1912"/>
                </a:lnTo>
                <a:lnTo>
                  <a:pt x="7062" y="1920"/>
                </a:lnTo>
                <a:lnTo>
                  <a:pt x="7066" y="1928"/>
                </a:lnTo>
                <a:lnTo>
                  <a:pt x="7070" y="1930"/>
                </a:lnTo>
                <a:lnTo>
                  <a:pt x="7074" y="1932"/>
                </a:lnTo>
                <a:lnTo>
                  <a:pt x="7080" y="1930"/>
                </a:lnTo>
                <a:lnTo>
                  <a:pt x="7086" y="1928"/>
                </a:lnTo>
                <a:lnTo>
                  <a:pt x="7094" y="1924"/>
                </a:lnTo>
                <a:lnTo>
                  <a:pt x="7096" y="1924"/>
                </a:lnTo>
                <a:lnTo>
                  <a:pt x="7096" y="1928"/>
                </a:lnTo>
                <a:lnTo>
                  <a:pt x="7086" y="1956"/>
                </a:lnTo>
                <a:lnTo>
                  <a:pt x="7086" y="1964"/>
                </a:lnTo>
                <a:lnTo>
                  <a:pt x="7088" y="1972"/>
                </a:lnTo>
                <a:lnTo>
                  <a:pt x="7092" y="1986"/>
                </a:lnTo>
                <a:lnTo>
                  <a:pt x="7092" y="1992"/>
                </a:lnTo>
                <a:lnTo>
                  <a:pt x="7090" y="1998"/>
                </a:lnTo>
                <a:lnTo>
                  <a:pt x="7086" y="2004"/>
                </a:lnTo>
                <a:lnTo>
                  <a:pt x="7076" y="2008"/>
                </a:lnTo>
                <a:lnTo>
                  <a:pt x="7064" y="2012"/>
                </a:lnTo>
                <a:lnTo>
                  <a:pt x="7054" y="2010"/>
                </a:lnTo>
                <a:lnTo>
                  <a:pt x="7048" y="2008"/>
                </a:lnTo>
                <a:lnTo>
                  <a:pt x="7044" y="2002"/>
                </a:lnTo>
                <a:lnTo>
                  <a:pt x="7038" y="1990"/>
                </a:lnTo>
                <a:lnTo>
                  <a:pt x="7034" y="1984"/>
                </a:lnTo>
                <a:lnTo>
                  <a:pt x="7028" y="1980"/>
                </a:lnTo>
                <a:lnTo>
                  <a:pt x="7022" y="1976"/>
                </a:lnTo>
                <a:lnTo>
                  <a:pt x="7018" y="1974"/>
                </a:lnTo>
                <a:lnTo>
                  <a:pt x="7018" y="1970"/>
                </a:lnTo>
                <a:lnTo>
                  <a:pt x="7018" y="1968"/>
                </a:lnTo>
                <a:lnTo>
                  <a:pt x="7018" y="1966"/>
                </a:lnTo>
                <a:lnTo>
                  <a:pt x="7016" y="1964"/>
                </a:lnTo>
                <a:lnTo>
                  <a:pt x="7010" y="1966"/>
                </a:lnTo>
                <a:lnTo>
                  <a:pt x="6986" y="1974"/>
                </a:lnTo>
                <a:lnTo>
                  <a:pt x="6980" y="1978"/>
                </a:lnTo>
                <a:lnTo>
                  <a:pt x="6976" y="1980"/>
                </a:lnTo>
                <a:lnTo>
                  <a:pt x="6970" y="1992"/>
                </a:lnTo>
                <a:lnTo>
                  <a:pt x="6968" y="1996"/>
                </a:lnTo>
                <a:lnTo>
                  <a:pt x="6970" y="2002"/>
                </a:lnTo>
                <a:lnTo>
                  <a:pt x="6970" y="2006"/>
                </a:lnTo>
                <a:lnTo>
                  <a:pt x="6970" y="2008"/>
                </a:lnTo>
                <a:lnTo>
                  <a:pt x="6966" y="2012"/>
                </a:lnTo>
                <a:lnTo>
                  <a:pt x="6960" y="2018"/>
                </a:lnTo>
                <a:lnTo>
                  <a:pt x="6956" y="2022"/>
                </a:lnTo>
                <a:lnTo>
                  <a:pt x="6954" y="2026"/>
                </a:lnTo>
                <a:lnTo>
                  <a:pt x="6952" y="2038"/>
                </a:lnTo>
                <a:lnTo>
                  <a:pt x="6952" y="2048"/>
                </a:lnTo>
                <a:lnTo>
                  <a:pt x="6952" y="2070"/>
                </a:lnTo>
                <a:lnTo>
                  <a:pt x="6954" y="2084"/>
                </a:lnTo>
                <a:lnTo>
                  <a:pt x="6954" y="2088"/>
                </a:lnTo>
                <a:lnTo>
                  <a:pt x="6958" y="2094"/>
                </a:lnTo>
                <a:lnTo>
                  <a:pt x="6962" y="2100"/>
                </a:lnTo>
                <a:lnTo>
                  <a:pt x="6964" y="2108"/>
                </a:lnTo>
                <a:lnTo>
                  <a:pt x="6964" y="2120"/>
                </a:lnTo>
                <a:lnTo>
                  <a:pt x="6964" y="2124"/>
                </a:lnTo>
                <a:lnTo>
                  <a:pt x="6962" y="2124"/>
                </a:lnTo>
                <a:lnTo>
                  <a:pt x="6960" y="2126"/>
                </a:lnTo>
                <a:lnTo>
                  <a:pt x="6962" y="2134"/>
                </a:lnTo>
                <a:lnTo>
                  <a:pt x="6962" y="2136"/>
                </a:lnTo>
                <a:lnTo>
                  <a:pt x="6960" y="2138"/>
                </a:lnTo>
                <a:lnTo>
                  <a:pt x="6956" y="2142"/>
                </a:lnTo>
                <a:lnTo>
                  <a:pt x="6948" y="2142"/>
                </a:lnTo>
                <a:lnTo>
                  <a:pt x="6942" y="2142"/>
                </a:lnTo>
                <a:lnTo>
                  <a:pt x="6942" y="2140"/>
                </a:lnTo>
                <a:lnTo>
                  <a:pt x="6940" y="2140"/>
                </a:lnTo>
                <a:lnTo>
                  <a:pt x="6942" y="2134"/>
                </a:lnTo>
                <a:lnTo>
                  <a:pt x="6952" y="2122"/>
                </a:lnTo>
                <a:lnTo>
                  <a:pt x="6954" y="2118"/>
                </a:lnTo>
                <a:lnTo>
                  <a:pt x="6952" y="2118"/>
                </a:lnTo>
                <a:lnTo>
                  <a:pt x="6940" y="2130"/>
                </a:lnTo>
                <a:lnTo>
                  <a:pt x="6934" y="2138"/>
                </a:lnTo>
                <a:lnTo>
                  <a:pt x="6930" y="2138"/>
                </a:lnTo>
                <a:lnTo>
                  <a:pt x="6924" y="2138"/>
                </a:lnTo>
                <a:lnTo>
                  <a:pt x="6916" y="2138"/>
                </a:lnTo>
                <a:lnTo>
                  <a:pt x="6912" y="2140"/>
                </a:lnTo>
                <a:lnTo>
                  <a:pt x="6910" y="2142"/>
                </a:lnTo>
                <a:lnTo>
                  <a:pt x="6908" y="2148"/>
                </a:lnTo>
                <a:lnTo>
                  <a:pt x="6910" y="2152"/>
                </a:lnTo>
                <a:lnTo>
                  <a:pt x="6908" y="2158"/>
                </a:lnTo>
                <a:lnTo>
                  <a:pt x="6904" y="2162"/>
                </a:lnTo>
                <a:lnTo>
                  <a:pt x="6898" y="2168"/>
                </a:lnTo>
                <a:lnTo>
                  <a:pt x="6886" y="2174"/>
                </a:lnTo>
                <a:lnTo>
                  <a:pt x="6874" y="2176"/>
                </a:lnTo>
                <a:lnTo>
                  <a:pt x="6866" y="2176"/>
                </a:lnTo>
                <a:lnTo>
                  <a:pt x="6862" y="2174"/>
                </a:lnTo>
                <a:lnTo>
                  <a:pt x="6858" y="2170"/>
                </a:lnTo>
                <a:lnTo>
                  <a:pt x="6854" y="2166"/>
                </a:lnTo>
                <a:lnTo>
                  <a:pt x="6850" y="2154"/>
                </a:lnTo>
                <a:lnTo>
                  <a:pt x="6852" y="2154"/>
                </a:lnTo>
                <a:lnTo>
                  <a:pt x="6858" y="2158"/>
                </a:lnTo>
                <a:lnTo>
                  <a:pt x="6864" y="2162"/>
                </a:lnTo>
                <a:lnTo>
                  <a:pt x="6868" y="2162"/>
                </a:lnTo>
                <a:lnTo>
                  <a:pt x="6868" y="2160"/>
                </a:lnTo>
                <a:lnTo>
                  <a:pt x="6866" y="2158"/>
                </a:lnTo>
                <a:lnTo>
                  <a:pt x="6852" y="2150"/>
                </a:lnTo>
                <a:lnTo>
                  <a:pt x="6844" y="2146"/>
                </a:lnTo>
                <a:lnTo>
                  <a:pt x="6836" y="2146"/>
                </a:lnTo>
                <a:lnTo>
                  <a:pt x="6822" y="2148"/>
                </a:lnTo>
                <a:lnTo>
                  <a:pt x="6802" y="2152"/>
                </a:lnTo>
                <a:lnTo>
                  <a:pt x="6798" y="2156"/>
                </a:lnTo>
                <a:lnTo>
                  <a:pt x="6794" y="2158"/>
                </a:lnTo>
                <a:lnTo>
                  <a:pt x="6784" y="2162"/>
                </a:lnTo>
                <a:lnTo>
                  <a:pt x="6776" y="2164"/>
                </a:lnTo>
                <a:lnTo>
                  <a:pt x="6770" y="2168"/>
                </a:lnTo>
                <a:lnTo>
                  <a:pt x="6766" y="2172"/>
                </a:lnTo>
                <a:lnTo>
                  <a:pt x="6764" y="2176"/>
                </a:lnTo>
                <a:lnTo>
                  <a:pt x="6760" y="2178"/>
                </a:lnTo>
                <a:lnTo>
                  <a:pt x="6752" y="2182"/>
                </a:lnTo>
                <a:lnTo>
                  <a:pt x="6738" y="2186"/>
                </a:lnTo>
                <a:lnTo>
                  <a:pt x="6718" y="2192"/>
                </a:lnTo>
                <a:lnTo>
                  <a:pt x="6704" y="2198"/>
                </a:lnTo>
                <a:lnTo>
                  <a:pt x="6692" y="2202"/>
                </a:lnTo>
                <a:lnTo>
                  <a:pt x="6686" y="2202"/>
                </a:lnTo>
                <a:lnTo>
                  <a:pt x="6680" y="2202"/>
                </a:lnTo>
                <a:lnTo>
                  <a:pt x="6676" y="2200"/>
                </a:lnTo>
                <a:lnTo>
                  <a:pt x="6672" y="2196"/>
                </a:lnTo>
                <a:lnTo>
                  <a:pt x="6664" y="2188"/>
                </a:lnTo>
                <a:lnTo>
                  <a:pt x="6664" y="2192"/>
                </a:lnTo>
                <a:lnTo>
                  <a:pt x="6668" y="2200"/>
                </a:lnTo>
                <a:lnTo>
                  <a:pt x="6668" y="2202"/>
                </a:lnTo>
                <a:lnTo>
                  <a:pt x="6668" y="2204"/>
                </a:lnTo>
                <a:lnTo>
                  <a:pt x="6666" y="2206"/>
                </a:lnTo>
                <a:lnTo>
                  <a:pt x="6666" y="2208"/>
                </a:lnTo>
                <a:lnTo>
                  <a:pt x="6670" y="2208"/>
                </a:lnTo>
                <a:lnTo>
                  <a:pt x="6674" y="2206"/>
                </a:lnTo>
                <a:lnTo>
                  <a:pt x="6678" y="2206"/>
                </a:lnTo>
                <a:lnTo>
                  <a:pt x="6680" y="2206"/>
                </a:lnTo>
                <a:lnTo>
                  <a:pt x="6684" y="2210"/>
                </a:lnTo>
                <a:lnTo>
                  <a:pt x="6686" y="2208"/>
                </a:lnTo>
                <a:lnTo>
                  <a:pt x="6688" y="2208"/>
                </a:lnTo>
                <a:lnTo>
                  <a:pt x="6692" y="2208"/>
                </a:lnTo>
                <a:lnTo>
                  <a:pt x="6694" y="2210"/>
                </a:lnTo>
                <a:lnTo>
                  <a:pt x="6694" y="2218"/>
                </a:lnTo>
                <a:lnTo>
                  <a:pt x="6694" y="2220"/>
                </a:lnTo>
                <a:lnTo>
                  <a:pt x="6692" y="2220"/>
                </a:lnTo>
                <a:lnTo>
                  <a:pt x="6688" y="2218"/>
                </a:lnTo>
                <a:lnTo>
                  <a:pt x="6682" y="2216"/>
                </a:lnTo>
                <a:lnTo>
                  <a:pt x="6680" y="2214"/>
                </a:lnTo>
                <a:lnTo>
                  <a:pt x="6670" y="2212"/>
                </a:lnTo>
                <a:lnTo>
                  <a:pt x="6664" y="2210"/>
                </a:lnTo>
                <a:lnTo>
                  <a:pt x="6664" y="2208"/>
                </a:lnTo>
                <a:lnTo>
                  <a:pt x="6664" y="2204"/>
                </a:lnTo>
                <a:lnTo>
                  <a:pt x="6664" y="2200"/>
                </a:lnTo>
                <a:lnTo>
                  <a:pt x="6662" y="2198"/>
                </a:lnTo>
                <a:lnTo>
                  <a:pt x="6662" y="2194"/>
                </a:lnTo>
                <a:lnTo>
                  <a:pt x="6660" y="2188"/>
                </a:lnTo>
                <a:lnTo>
                  <a:pt x="6658" y="2188"/>
                </a:lnTo>
                <a:lnTo>
                  <a:pt x="6654" y="2190"/>
                </a:lnTo>
                <a:lnTo>
                  <a:pt x="6646" y="2190"/>
                </a:lnTo>
                <a:lnTo>
                  <a:pt x="6642" y="2188"/>
                </a:lnTo>
                <a:lnTo>
                  <a:pt x="6638" y="2184"/>
                </a:lnTo>
                <a:lnTo>
                  <a:pt x="6634" y="2178"/>
                </a:lnTo>
                <a:lnTo>
                  <a:pt x="6632" y="2174"/>
                </a:lnTo>
                <a:lnTo>
                  <a:pt x="6632" y="2172"/>
                </a:lnTo>
                <a:lnTo>
                  <a:pt x="6628" y="2172"/>
                </a:lnTo>
                <a:lnTo>
                  <a:pt x="6622" y="2172"/>
                </a:lnTo>
                <a:lnTo>
                  <a:pt x="6618" y="2170"/>
                </a:lnTo>
                <a:lnTo>
                  <a:pt x="6614" y="2168"/>
                </a:lnTo>
                <a:lnTo>
                  <a:pt x="6612" y="2168"/>
                </a:lnTo>
                <a:lnTo>
                  <a:pt x="6608" y="2172"/>
                </a:lnTo>
                <a:lnTo>
                  <a:pt x="6604" y="2178"/>
                </a:lnTo>
                <a:lnTo>
                  <a:pt x="6596" y="2184"/>
                </a:lnTo>
                <a:lnTo>
                  <a:pt x="6592" y="2186"/>
                </a:lnTo>
                <a:lnTo>
                  <a:pt x="6586" y="2188"/>
                </a:lnTo>
                <a:lnTo>
                  <a:pt x="6580" y="2188"/>
                </a:lnTo>
                <a:lnTo>
                  <a:pt x="6576" y="2190"/>
                </a:lnTo>
                <a:lnTo>
                  <a:pt x="6572" y="2198"/>
                </a:lnTo>
                <a:lnTo>
                  <a:pt x="6568" y="2202"/>
                </a:lnTo>
                <a:lnTo>
                  <a:pt x="6566" y="2202"/>
                </a:lnTo>
                <a:lnTo>
                  <a:pt x="6562" y="2200"/>
                </a:lnTo>
                <a:lnTo>
                  <a:pt x="6558" y="2198"/>
                </a:lnTo>
                <a:lnTo>
                  <a:pt x="6554" y="2198"/>
                </a:lnTo>
                <a:lnTo>
                  <a:pt x="6550" y="2198"/>
                </a:lnTo>
                <a:lnTo>
                  <a:pt x="6544" y="2200"/>
                </a:lnTo>
                <a:lnTo>
                  <a:pt x="6542" y="2200"/>
                </a:lnTo>
                <a:lnTo>
                  <a:pt x="6540" y="2198"/>
                </a:lnTo>
                <a:lnTo>
                  <a:pt x="6540" y="2196"/>
                </a:lnTo>
                <a:lnTo>
                  <a:pt x="6542" y="2194"/>
                </a:lnTo>
                <a:lnTo>
                  <a:pt x="6548" y="2190"/>
                </a:lnTo>
                <a:lnTo>
                  <a:pt x="6554" y="2186"/>
                </a:lnTo>
                <a:lnTo>
                  <a:pt x="6556" y="2184"/>
                </a:lnTo>
                <a:lnTo>
                  <a:pt x="6554" y="2182"/>
                </a:lnTo>
                <a:lnTo>
                  <a:pt x="6554" y="2180"/>
                </a:lnTo>
                <a:lnTo>
                  <a:pt x="6556" y="2176"/>
                </a:lnTo>
                <a:lnTo>
                  <a:pt x="6556" y="2174"/>
                </a:lnTo>
                <a:lnTo>
                  <a:pt x="6554" y="2174"/>
                </a:lnTo>
                <a:lnTo>
                  <a:pt x="6546" y="2176"/>
                </a:lnTo>
                <a:lnTo>
                  <a:pt x="6540" y="2178"/>
                </a:lnTo>
                <a:lnTo>
                  <a:pt x="6536" y="2178"/>
                </a:lnTo>
                <a:lnTo>
                  <a:pt x="6532" y="2178"/>
                </a:lnTo>
                <a:lnTo>
                  <a:pt x="6530" y="2176"/>
                </a:lnTo>
                <a:lnTo>
                  <a:pt x="6528" y="2172"/>
                </a:lnTo>
                <a:lnTo>
                  <a:pt x="6526" y="2172"/>
                </a:lnTo>
                <a:lnTo>
                  <a:pt x="6522" y="2172"/>
                </a:lnTo>
                <a:lnTo>
                  <a:pt x="6520" y="2174"/>
                </a:lnTo>
                <a:lnTo>
                  <a:pt x="6518" y="2172"/>
                </a:lnTo>
                <a:lnTo>
                  <a:pt x="6514" y="2168"/>
                </a:lnTo>
                <a:lnTo>
                  <a:pt x="6510" y="2168"/>
                </a:lnTo>
                <a:lnTo>
                  <a:pt x="6506" y="2168"/>
                </a:lnTo>
                <a:lnTo>
                  <a:pt x="6508" y="2166"/>
                </a:lnTo>
                <a:lnTo>
                  <a:pt x="6512" y="2162"/>
                </a:lnTo>
                <a:lnTo>
                  <a:pt x="6512" y="2158"/>
                </a:lnTo>
                <a:lnTo>
                  <a:pt x="6510" y="2156"/>
                </a:lnTo>
                <a:lnTo>
                  <a:pt x="6508" y="2150"/>
                </a:lnTo>
                <a:lnTo>
                  <a:pt x="6506" y="2150"/>
                </a:lnTo>
                <a:lnTo>
                  <a:pt x="6504" y="2150"/>
                </a:lnTo>
                <a:lnTo>
                  <a:pt x="6500" y="2150"/>
                </a:lnTo>
                <a:lnTo>
                  <a:pt x="6496" y="2148"/>
                </a:lnTo>
                <a:lnTo>
                  <a:pt x="6494" y="2148"/>
                </a:lnTo>
                <a:lnTo>
                  <a:pt x="6490" y="2148"/>
                </a:lnTo>
                <a:lnTo>
                  <a:pt x="6488" y="2148"/>
                </a:lnTo>
                <a:lnTo>
                  <a:pt x="6492" y="2142"/>
                </a:lnTo>
                <a:lnTo>
                  <a:pt x="6494" y="2142"/>
                </a:lnTo>
                <a:lnTo>
                  <a:pt x="6494" y="2144"/>
                </a:lnTo>
                <a:lnTo>
                  <a:pt x="6496" y="2144"/>
                </a:lnTo>
                <a:lnTo>
                  <a:pt x="6500" y="2146"/>
                </a:lnTo>
                <a:lnTo>
                  <a:pt x="6502" y="2144"/>
                </a:lnTo>
                <a:lnTo>
                  <a:pt x="6504" y="2144"/>
                </a:lnTo>
                <a:lnTo>
                  <a:pt x="6506" y="2144"/>
                </a:lnTo>
                <a:lnTo>
                  <a:pt x="6508" y="2146"/>
                </a:lnTo>
                <a:lnTo>
                  <a:pt x="6512" y="2144"/>
                </a:lnTo>
                <a:lnTo>
                  <a:pt x="6512" y="2142"/>
                </a:lnTo>
                <a:lnTo>
                  <a:pt x="6512" y="2140"/>
                </a:lnTo>
                <a:lnTo>
                  <a:pt x="6506" y="2134"/>
                </a:lnTo>
                <a:lnTo>
                  <a:pt x="6500" y="2132"/>
                </a:lnTo>
                <a:lnTo>
                  <a:pt x="6496" y="2134"/>
                </a:lnTo>
                <a:lnTo>
                  <a:pt x="6494" y="2134"/>
                </a:lnTo>
                <a:lnTo>
                  <a:pt x="6490" y="2132"/>
                </a:lnTo>
                <a:lnTo>
                  <a:pt x="6490" y="2130"/>
                </a:lnTo>
                <a:lnTo>
                  <a:pt x="6490" y="2128"/>
                </a:lnTo>
                <a:lnTo>
                  <a:pt x="6494" y="2124"/>
                </a:lnTo>
                <a:lnTo>
                  <a:pt x="6498" y="2122"/>
                </a:lnTo>
                <a:lnTo>
                  <a:pt x="6498" y="2120"/>
                </a:lnTo>
                <a:lnTo>
                  <a:pt x="6496" y="2118"/>
                </a:lnTo>
                <a:lnTo>
                  <a:pt x="6494" y="2114"/>
                </a:lnTo>
                <a:lnTo>
                  <a:pt x="6494" y="2112"/>
                </a:lnTo>
                <a:lnTo>
                  <a:pt x="6494" y="2110"/>
                </a:lnTo>
                <a:lnTo>
                  <a:pt x="6492" y="2106"/>
                </a:lnTo>
                <a:lnTo>
                  <a:pt x="6492" y="2104"/>
                </a:lnTo>
                <a:lnTo>
                  <a:pt x="6498" y="2102"/>
                </a:lnTo>
                <a:lnTo>
                  <a:pt x="6502" y="2100"/>
                </a:lnTo>
                <a:lnTo>
                  <a:pt x="6504" y="2098"/>
                </a:lnTo>
                <a:lnTo>
                  <a:pt x="6502" y="2096"/>
                </a:lnTo>
                <a:lnTo>
                  <a:pt x="6504" y="2094"/>
                </a:lnTo>
                <a:lnTo>
                  <a:pt x="6508" y="2092"/>
                </a:lnTo>
                <a:lnTo>
                  <a:pt x="6510" y="2090"/>
                </a:lnTo>
                <a:lnTo>
                  <a:pt x="6510" y="2088"/>
                </a:lnTo>
                <a:lnTo>
                  <a:pt x="6508" y="2086"/>
                </a:lnTo>
                <a:lnTo>
                  <a:pt x="6506" y="2082"/>
                </a:lnTo>
                <a:lnTo>
                  <a:pt x="6508" y="2082"/>
                </a:lnTo>
                <a:lnTo>
                  <a:pt x="6514" y="2084"/>
                </a:lnTo>
                <a:lnTo>
                  <a:pt x="6516" y="2084"/>
                </a:lnTo>
                <a:lnTo>
                  <a:pt x="6518" y="2084"/>
                </a:lnTo>
                <a:lnTo>
                  <a:pt x="6520" y="2080"/>
                </a:lnTo>
                <a:lnTo>
                  <a:pt x="6520" y="2078"/>
                </a:lnTo>
                <a:lnTo>
                  <a:pt x="6518" y="2068"/>
                </a:lnTo>
                <a:lnTo>
                  <a:pt x="6520" y="2060"/>
                </a:lnTo>
                <a:lnTo>
                  <a:pt x="6522" y="2056"/>
                </a:lnTo>
                <a:lnTo>
                  <a:pt x="6524" y="2056"/>
                </a:lnTo>
                <a:lnTo>
                  <a:pt x="6528" y="2056"/>
                </a:lnTo>
                <a:lnTo>
                  <a:pt x="6528" y="2058"/>
                </a:lnTo>
                <a:lnTo>
                  <a:pt x="6526" y="2062"/>
                </a:lnTo>
                <a:lnTo>
                  <a:pt x="6526" y="2064"/>
                </a:lnTo>
                <a:lnTo>
                  <a:pt x="6528" y="2066"/>
                </a:lnTo>
                <a:lnTo>
                  <a:pt x="6532" y="2068"/>
                </a:lnTo>
                <a:lnTo>
                  <a:pt x="6534" y="2066"/>
                </a:lnTo>
                <a:lnTo>
                  <a:pt x="6534" y="2064"/>
                </a:lnTo>
                <a:lnTo>
                  <a:pt x="6536" y="2064"/>
                </a:lnTo>
                <a:lnTo>
                  <a:pt x="6538" y="2064"/>
                </a:lnTo>
                <a:lnTo>
                  <a:pt x="6540" y="2064"/>
                </a:lnTo>
                <a:lnTo>
                  <a:pt x="6542" y="2060"/>
                </a:lnTo>
                <a:lnTo>
                  <a:pt x="6548" y="2050"/>
                </a:lnTo>
                <a:lnTo>
                  <a:pt x="6548" y="2046"/>
                </a:lnTo>
                <a:lnTo>
                  <a:pt x="6548" y="2044"/>
                </a:lnTo>
                <a:lnTo>
                  <a:pt x="6542" y="2042"/>
                </a:lnTo>
                <a:lnTo>
                  <a:pt x="6530" y="2042"/>
                </a:lnTo>
                <a:lnTo>
                  <a:pt x="6526" y="2040"/>
                </a:lnTo>
                <a:lnTo>
                  <a:pt x="6522" y="2040"/>
                </a:lnTo>
                <a:lnTo>
                  <a:pt x="6522" y="2038"/>
                </a:lnTo>
                <a:lnTo>
                  <a:pt x="6524" y="2036"/>
                </a:lnTo>
                <a:lnTo>
                  <a:pt x="6526" y="2030"/>
                </a:lnTo>
                <a:lnTo>
                  <a:pt x="6524" y="2026"/>
                </a:lnTo>
                <a:lnTo>
                  <a:pt x="6522" y="2022"/>
                </a:lnTo>
                <a:lnTo>
                  <a:pt x="6522" y="2018"/>
                </a:lnTo>
                <a:lnTo>
                  <a:pt x="6524" y="2008"/>
                </a:lnTo>
                <a:lnTo>
                  <a:pt x="6526" y="2004"/>
                </a:lnTo>
                <a:lnTo>
                  <a:pt x="6528" y="2002"/>
                </a:lnTo>
                <a:lnTo>
                  <a:pt x="6530" y="1998"/>
                </a:lnTo>
                <a:lnTo>
                  <a:pt x="6532" y="1994"/>
                </a:lnTo>
                <a:lnTo>
                  <a:pt x="6532" y="1988"/>
                </a:lnTo>
                <a:lnTo>
                  <a:pt x="6530" y="1980"/>
                </a:lnTo>
                <a:lnTo>
                  <a:pt x="6528" y="1976"/>
                </a:lnTo>
                <a:lnTo>
                  <a:pt x="6528" y="1974"/>
                </a:lnTo>
                <a:lnTo>
                  <a:pt x="6532" y="1968"/>
                </a:lnTo>
                <a:lnTo>
                  <a:pt x="6534" y="1966"/>
                </a:lnTo>
                <a:lnTo>
                  <a:pt x="6534" y="1964"/>
                </a:lnTo>
                <a:lnTo>
                  <a:pt x="6530" y="1964"/>
                </a:lnTo>
                <a:lnTo>
                  <a:pt x="6528" y="1966"/>
                </a:lnTo>
                <a:lnTo>
                  <a:pt x="6522" y="1970"/>
                </a:lnTo>
                <a:lnTo>
                  <a:pt x="6514" y="1974"/>
                </a:lnTo>
                <a:lnTo>
                  <a:pt x="6510" y="1974"/>
                </a:lnTo>
                <a:lnTo>
                  <a:pt x="6506" y="1978"/>
                </a:lnTo>
                <a:lnTo>
                  <a:pt x="6500" y="1988"/>
                </a:lnTo>
                <a:lnTo>
                  <a:pt x="6494" y="1994"/>
                </a:lnTo>
                <a:lnTo>
                  <a:pt x="6488" y="1998"/>
                </a:lnTo>
                <a:lnTo>
                  <a:pt x="6480" y="2002"/>
                </a:lnTo>
                <a:lnTo>
                  <a:pt x="6470" y="2002"/>
                </a:lnTo>
                <a:lnTo>
                  <a:pt x="6460" y="2004"/>
                </a:lnTo>
                <a:lnTo>
                  <a:pt x="6452" y="2006"/>
                </a:lnTo>
                <a:lnTo>
                  <a:pt x="6446" y="2012"/>
                </a:lnTo>
                <a:lnTo>
                  <a:pt x="6442" y="2018"/>
                </a:lnTo>
                <a:lnTo>
                  <a:pt x="6438" y="2026"/>
                </a:lnTo>
                <a:lnTo>
                  <a:pt x="6436" y="2034"/>
                </a:lnTo>
                <a:lnTo>
                  <a:pt x="6432" y="2054"/>
                </a:lnTo>
                <a:lnTo>
                  <a:pt x="6432" y="2070"/>
                </a:lnTo>
                <a:lnTo>
                  <a:pt x="6434" y="2080"/>
                </a:lnTo>
                <a:lnTo>
                  <a:pt x="6436" y="2088"/>
                </a:lnTo>
                <a:lnTo>
                  <a:pt x="6434" y="2096"/>
                </a:lnTo>
                <a:lnTo>
                  <a:pt x="6432" y="2102"/>
                </a:lnTo>
                <a:lnTo>
                  <a:pt x="6434" y="2104"/>
                </a:lnTo>
                <a:lnTo>
                  <a:pt x="6438" y="2106"/>
                </a:lnTo>
                <a:lnTo>
                  <a:pt x="6442" y="2110"/>
                </a:lnTo>
                <a:lnTo>
                  <a:pt x="6442" y="2108"/>
                </a:lnTo>
                <a:lnTo>
                  <a:pt x="6444" y="2104"/>
                </a:lnTo>
                <a:lnTo>
                  <a:pt x="6446" y="2106"/>
                </a:lnTo>
                <a:lnTo>
                  <a:pt x="6450" y="2108"/>
                </a:lnTo>
                <a:lnTo>
                  <a:pt x="6452" y="2110"/>
                </a:lnTo>
                <a:lnTo>
                  <a:pt x="6456" y="2114"/>
                </a:lnTo>
                <a:lnTo>
                  <a:pt x="6456" y="2122"/>
                </a:lnTo>
                <a:lnTo>
                  <a:pt x="6456" y="2128"/>
                </a:lnTo>
                <a:lnTo>
                  <a:pt x="6452" y="2126"/>
                </a:lnTo>
                <a:lnTo>
                  <a:pt x="6450" y="2124"/>
                </a:lnTo>
                <a:lnTo>
                  <a:pt x="6448" y="2128"/>
                </a:lnTo>
                <a:lnTo>
                  <a:pt x="6448" y="2132"/>
                </a:lnTo>
                <a:lnTo>
                  <a:pt x="6450" y="2132"/>
                </a:lnTo>
                <a:lnTo>
                  <a:pt x="6452" y="2130"/>
                </a:lnTo>
                <a:lnTo>
                  <a:pt x="6454" y="2130"/>
                </a:lnTo>
                <a:lnTo>
                  <a:pt x="6454" y="2142"/>
                </a:lnTo>
                <a:lnTo>
                  <a:pt x="6456" y="2148"/>
                </a:lnTo>
                <a:lnTo>
                  <a:pt x="6458" y="2154"/>
                </a:lnTo>
                <a:lnTo>
                  <a:pt x="6468" y="2164"/>
                </a:lnTo>
                <a:lnTo>
                  <a:pt x="6470" y="2168"/>
                </a:lnTo>
                <a:lnTo>
                  <a:pt x="6470" y="2170"/>
                </a:lnTo>
                <a:lnTo>
                  <a:pt x="6466" y="2172"/>
                </a:lnTo>
                <a:lnTo>
                  <a:pt x="6458" y="2172"/>
                </a:lnTo>
                <a:lnTo>
                  <a:pt x="6456" y="2174"/>
                </a:lnTo>
                <a:lnTo>
                  <a:pt x="6454" y="2178"/>
                </a:lnTo>
                <a:lnTo>
                  <a:pt x="6454" y="2180"/>
                </a:lnTo>
                <a:lnTo>
                  <a:pt x="6454" y="2182"/>
                </a:lnTo>
                <a:lnTo>
                  <a:pt x="6460" y="2180"/>
                </a:lnTo>
                <a:lnTo>
                  <a:pt x="6464" y="2180"/>
                </a:lnTo>
                <a:lnTo>
                  <a:pt x="6464" y="2184"/>
                </a:lnTo>
                <a:lnTo>
                  <a:pt x="6462" y="2186"/>
                </a:lnTo>
                <a:lnTo>
                  <a:pt x="6462" y="2188"/>
                </a:lnTo>
                <a:lnTo>
                  <a:pt x="6466" y="2192"/>
                </a:lnTo>
                <a:lnTo>
                  <a:pt x="6470" y="2194"/>
                </a:lnTo>
                <a:lnTo>
                  <a:pt x="6468" y="2196"/>
                </a:lnTo>
                <a:lnTo>
                  <a:pt x="6464" y="2198"/>
                </a:lnTo>
                <a:lnTo>
                  <a:pt x="6464" y="2200"/>
                </a:lnTo>
                <a:lnTo>
                  <a:pt x="6466" y="2202"/>
                </a:lnTo>
                <a:lnTo>
                  <a:pt x="6474" y="2204"/>
                </a:lnTo>
                <a:lnTo>
                  <a:pt x="6482" y="2206"/>
                </a:lnTo>
                <a:lnTo>
                  <a:pt x="6488" y="2212"/>
                </a:lnTo>
                <a:lnTo>
                  <a:pt x="6490" y="2214"/>
                </a:lnTo>
                <a:lnTo>
                  <a:pt x="6486" y="2212"/>
                </a:lnTo>
                <a:lnTo>
                  <a:pt x="6478" y="2208"/>
                </a:lnTo>
                <a:lnTo>
                  <a:pt x="6472" y="2208"/>
                </a:lnTo>
                <a:lnTo>
                  <a:pt x="6464" y="2208"/>
                </a:lnTo>
                <a:lnTo>
                  <a:pt x="6456" y="2206"/>
                </a:lnTo>
                <a:lnTo>
                  <a:pt x="6454" y="2206"/>
                </a:lnTo>
                <a:lnTo>
                  <a:pt x="6452" y="2208"/>
                </a:lnTo>
                <a:lnTo>
                  <a:pt x="6452" y="2216"/>
                </a:lnTo>
                <a:lnTo>
                  <a:pt x="6454" y="2228"/>
                </a:lnTo>
                <a:lnTo>
                  <a:pt x="6454" y="2232"/>
                </a:lnTo>
                <a:lnTo>
                  <a:pt x="6450" y="2236"/>
                </a:lnTo>
                <a:lnTo>
                  <a:pt x="6448" y="2236"/>
                </a:lnTo>
                <a:lnTo>
                  <a:pt x="6448" y="2232"/>
                </a:lnTo>
                <a:lnTo>
                  <a:pt x="6448" y="2226"/>
                </a:lnTo>
                <a:lnTo>
                  <a:pt x="6448" y="2224"/>
                </a:lnTo>
                <a:lnTo>
                  <a:pt x="6446" y="2222"/>
                </a:lnTo>
                <a:lnTo>
                  <a:pt x="6442" y="2222"/>
                </a:lnTo>
                <a:lnTo>
                  <a:pt x="6440" y="2224"/>
                </a:lnTo>
                <a:lnTo>
                  <a:pt x="6440" y="2228"/>
                </a:lnTo>
                <a:lnTo>
                  <a:pt x="6438" y="2232"/>
                </a:lnTo>
                <a:lnTo>
                  <a:pt x="6438" y="2234"/>
                </a:lnTo>
                <a:lnTo>
                  <a:pt x="6436" y="2232"/>
                </a:lnTo>
                <a:lnTo>
                  <a:pt x="6434" y="2230"/>
                </a:lnTo>
                <a:lnTo>
                  <a:pt x="6432" y="2226"/>
                </a:lnTo>
                <a:lnTo>
                  <a:pt x="6434" y="2222"/>
                </a:lnTo>
                <a:lnTo>
                  <a:pt x="6432" y="2220"/>
                </a:lnTo>
                <a:lnTo>
                  <a:pt x="6430" y="2218"/>
                </a:lnTo>
                <a:lnTo>
                  <a:pt x="6426" y="2216"/>
                </a:lnTo>
                <a:lnTo>
                  <a:pt x="6418" y="2216"/>
                </a:lnTo>
                <a:lnTo>
                  <a:pt x="6406" y="2216"/>
                </a:lnTo>
                <a:lnTo>
                  <a:pt x="6398" y="2218"/>
                </a:lnTo>
                <a:lnTo>
                  <a:pt x="6394" y="2222"/>
                </a:lnTo>
                <a:lnTo>
                  <a:pt x="6392" y="2230"/>
                </a:lnTo>
                <a:lnTo>
                  <a:pt x="6390" y="2234"/>
                </a:lnTo>
                <a:lnTo>
                  <a:pt x="6392" y="2236"/>
                </a:lnTo>
                <a:lnTo>
                  <a:pt x="6394" y="2238"/>
                </a:lnTo>
                <a:lnTo>
                  <a:pt x="6398" y="2240"/>
                </a:lnTo>
                <a:lnTo>
                  <a:pt x="6398" y="2242"/>
                </a:lnTo>
                <a:lnTo>
                  <a:pt x="6394" y="2244"/>
                </a:lnTo>
                <a:lnTo>
                  <a:pt x="6390" y="2242"/>
                </a:lnTo>
                <a:lnTo>
                  <a:pt x="6384" y="2234"/>
                </a:lnTo>
                <a:lnTo>
                  <a:pt x="6380" y="2232"/>
                </a:lnTo>
                <a:lnTo>
                  <a:pt x="6374" y="2230"/>
                </a:lnTo>
                <a:lnTo>
                  <a:pt x="6348" y="2234"/>
                </a:lnTo>
                <a:lnTo>
                  <a:pt x="6338" y="2238"/>
                </a:lnTo>
                <a:lnTo>
                  <a:pt x="6330" y="2240"/>
                </a:lnTo>
                <a:lnTo>
                  <a:pt x="6324" y="2244"/>
                </a:lnTo>
                <a:lnTo>
                  <a:pt x="6322" y="2248"/>
                </a:lnTo>
                <a:lnTo>
                  <a:pt x="6318" y="2252"/>
                </a:lnTo>
                <a:lnTo>
                  <a:pt x="6318" y="2254"/>
                </a:lnTo>
                <a:lnTo>
                  <a:pt x="6318" y="2258"/>
                </a:lnTo>
                <a:lnTo>
                  <a:pt x="6320" y="2258"/>
                </a:lnTo>
                <a:lnTo>
                  <a:pt x="6322" y="2258"/>
                </a:lnTo>
                <a:lnTo>
                  <a:pt x="6324" y="2260"/>
                </a:lnTo>
                <a:lnTo>
                  <a:pt x="6324" y="2264"/>
                </a:lnTo>
                <a:lnTo>
                  <a:pt x="6324" y="2266"/>
                </a:lnTo>
                <a:lnTo>
                  <a:pt x="6326" y="2268"/>
                </a:lnTo>
                <a:lnTo>
                  <a:pt x="6328" y="2268"/>
                </a:lnTo>
                <a:lnTo>
                  <a:pt x="6330" y="2270"/>
                </a:lnTo>
                <a:lnTo>
                  <a:pt x="6330" y="2276"/>
                </a:lnTo>
                <a:lnTo>
                  <a:pt x="6330" y="2280"/>
                </a:lnTo>
                <a:lnTo>
                  <a:pt x="6332" y="2282"/>
                </a:lnTo>
                <a:lnTo>
                  <a:pt x="6334" y="2284"/>
                </a:lnTo>
                <a:lnTo>
                  <a:pt x="6338" y="2286"/>
                </a:lnTo>
                <a:lnTo>
                  <a:pt x="6340" y="2288"/>
                </a:lnTo>
                <a:lnTo>
                  <a:pt x="6338" y="2292"/>
                </a:lnTo>
                <a:lnTo>
                  <a:pt x="6336" y="2298"/>
                </a:lnTo>
                <a:lnTo>
                  <a:pt x="6332" y="2300"/>
                </a:lnTo>
                <a:lnTo>
                  <a:pt x="6328" y="2304"/>
                </a:lnTo>
                <a:lnTo>
                  <a:pt x="6324" y="2304"/>
                </a:lnTo>
                <a:lnTo>
                  <a:pt x="6318" y="2304"/>
                </a:lnTo>
                <a:lnTo>
                  <a:pt x="6312" y="2298"/>
                </a:lnTo>
                <a:lnTo>
                  <a:pt x="6308" y="2292"/>
                </a:lnTo>
                <a:lnTo>
                  <a:pt x="6308" y="2288"/>
                </a:lnTo>
                <a:lnTo>
                  <a:pt x="6308" y="2286"/>
                </a:lnTo>
                <a:lnTo>
                  <a:pt x="6312" y="2282"/>
                </a:lnTo>
                <a:lnTo>
                  <a:pt x="6314" y="2280"/>
                </a:lnTo>
                <a:lnTo>
                  <a:pt x="6318" y="2278"/>
                </a:lnTo>
                <a:lnTo>
                  <a:pt x="6316" y="2276"/>
                </a:lnTo>
                <a:lnTo>
                  <a:pt x="6312" y="2272"/>
                </a:lnTo>
                <a:lnTo>
                  <a:pt x="6310" y="2272"/>
                </a:lnTo>
                <a:lnTo>
                  <a:pt x="6310" y="2270"/>
                </a:lnTo>
                <a:lnTo>
                  <a:pt x="6312" y="2264"/>
                </a:lnTo>
                <a:lnTo>
                  <a:pt x="6314" y="2260"/>
                </a:lnTo>
                <a:lnTo>
                  <a:pt x="6314" y="2258"/>
                </a:lnTo>
                <a:lnTo>
                  <a:pt x="6312" y="2258"/>
                </a:lnTo>
                <a:lnTo>
                  <a:pt x="6302" y="2262"/>
                </a:lnTo>
                <a:lnTo>
                  <a:pt x="6298" y="2262"/>
                </a:lnTo>
                <a:lnTo>
                  <a:pt x="6296" y="2262"/>
                </a:lnTo>
                <a:lnTo>
                  <a:pt x="6294" y="2272"/>
                </a:lnTo>
                <a:lnTo>
                  <a:pt x="6292" y="2286"/>
                </a:lnTo>
                <a:lnTo>
                  <a:pt x="6288" y="2294"/>
                </a:lnTo>
                <a:lnTo>
                  <a:pt x="6286" y="2304"/>
                </a:lnTo>
                <a:lnTo>
                  <a:pt x="6278" y="2316"/>
                </a:lnTo>
                <a:lnTo>
                  <a:pt x="6272" y="2320"/>
                </a:lnTo>
                <a:lnTo>
                  <a:pt x="6270" y="2322"/>
                </a:lnTo>
                <a:lnTo>
                  <a:pt x="6270" y="2324"/>
                </a:lnTo>
                <a:lnTo>
                  <a:pt x="6270" y="2328"/>
                </a:lnTo>
                <a:lnTo>
                  <a:pt x="6270" y="2330"/>
                </a:lnTo>
                <a:lnTo>
                  <a:pt x="6262" y="2332"/>
                </a:lnTo>
                <a:lnTo>
                  <a:pt x="6256" y="2334"/>
                </a:lnTo>
                <a:lnTo>
                  <a:pt x="6256" y="2336"/>
                </a:lnTo>
                <a:lnTo>
                  <a:pt x="6256" y="2338"/>
                </a:lnTo>
                <a:lnTo>
                  <a:pt x="6262" y="2340"/>
                </a:lnTo>
                <a:lnTo>
                  <a:pt x="6272" y="2342"/>
                </a:lnTo>
                <a:lnTo>
                  <a:pt x="6276" y="2344"/>
                </a:lnTo>
                <a:lnTo>
                  <a:pt x="6268" y="2346"/>
                </a:lnTo>
                <a:lnTo>
                  <a:pt x="6254" y="2344"/>
                </a:lnTo>
                <a:lnTo>
                  <a:pt x="6250" y="2344"/>
                </a:lnTo>
                <a:lnTo>
                  <a:pt x="6246" y="2346"/>
                </a:lnTo>
                <a:lnTo>
                  <a:pt x="6246" y="2348"/>
                </a:lnTo>
                <a:lnTo>
                  <a:pt x="6252" y="2352"/>
                </a:lnTo>
                <a:lnTo>
                  <a:pt x="6260" y="2354"/>
                </a:lnTo>
                <a:lnTo>
                  <a:pt x="6264" y="2354"/>
                </a:lnTo>
                <a:lnTo>
                  <a:pt x="6270" y="2352"/>
                </a:lnTo>
                <a:lnTo>
                  <a:pt x="6272" y="2354"/>
                </a:lnTo>
                <a:lnTo>
                  <a:pt x="6274" y="2356"/>
                </a:lnTo>
                <a:lnTo>
                  <a:pt x="6272" y="2356"/>
                </a:lnTo>
                <a:lnTo>
                  <a:pt x="6264" y="2358"/>
                </a:lnTo>
                <a:lnTo>
                  <a:pt x="6260" y="2360"/>
                </a:lnTo>
                <a:lnTo>
                  <a:pt x="6256" y="2358"/>
                </a:lnTo>
                <a:lnTo>
                  <a:pt x="6252" y="2356"/>
                </a:lnTo>
                <a:lnTo>
                  <a:pt x="6248" y="2356"/>
                </a:lnTo>
                <a:lnTo>
                  <a:pt x="6242" y="2356"/>
                </a:lnTo>
                <a:lnTo>
                  <a:pt x="6234" y="2360"/>
                </a:lnTo>
                <a:lnTo>
                  <a:pt x="6226" y="2366"/>
                </a:lnTo>
                <a:lnTo>
                  <a:pt x="6216" y="2372"/>
                </a:lnTo>
                <a:lnTo>
                  <a:pt x="6208" y="2374"/>
                </a:lnTo>
                <a:lnTo>
                  <a:pt x="6190" y="2378"/>
                </a:lnTo>
                <a:lnTo>
                  <a:pt x="6176" y="2382"/>
                </a:lnTo>
                <a:lnTo>
                  <a:pt x="6172" y="2384"/>
                </a:lnTo>
                <a:lnTo>
                  <a:pt x="6170" y="2388"/>
                </a:lnTo>
                <a:lnTo>
                  <a:pt x="6170" y="2390"/>
                </a:lnTo>
                <a:lnTo>
                  <a:pt x="6170" y="2396"/>
                </a:lnTo>
                <a:lnTo>
                  <a:pt x="6170" y="2402"/>
                </a:lnTo>
                <a:lnTo>
                  <a:pt x="6170" y="2408"/>
                </a:lnTo>
                <a:lnTo>
                  <a:pt x="6170" y="2410"/>
                </a:lnTo>
                <a:lnTo>
                  <a:pt x="6170" y="2414"/>
                </a:lnTo>
                <a:lnTo>
                  <a:pt x="6170" y="2416"/>
                </a:lnTo>
                <a:lnTo>
                  <a:pt x="6170" y="2418"/>
                </a:lnTo>
                <a:lnTo>
                  <a:pt x="6168" y="2420"/>
                </a:lnTo>
                <a:lnTo>
                  <a:pt x="6170" y="2424"/>
                </a:lnTo>
                <a:lnTo>
                  <a:pt x="6172" y="2426"/>
                </a:lnTo>
                <a:lnTo>
                  <a:pt x="6170" y="2428"/>
                </a:lnTo>
                <a:lnTo>
                  <a:pt x="6168" y="2428"/>
                </a:lnTo>
                <a:lnTo>
                  <a:pt x="6164" y="2432"/>
                </a:lnTo>
                <a:lnTo>
                  <a:pt x="6162" y="2436"/>
                </a:lnTo>
                <a:lnTo>
                  <a:pt x="6156" y="2438"/>
                </a:lnTo>
                <a:lnTo>
                  <a:pt x="6128" y="2448"/>
                </a:lnTo>
                <a:lnTo>
                  <a:pt x="6120" y="2454"/>
                </a:lnTo>
                <a:lnTo>
                  <a:pt x="6114" y="2458"/>
                </a:lnTo>
                <a:lnTo>
                  <a:pt x="6110" y="2460"/>
                </a:lnTo>
                <a:lnTo>
                  <a:pt x="6110" y="2464"/>
                </a:lnTo>
                <a:lnTo>
                  <a:pt x="6110" y="2466"/>
                </a:lnTo>
                <a:lnTo>
                  <a:pt x="6112" y="2468"/>
                </a:lnTo>
                <a:lnTo>
                  <a:pt x="6118" y="2470"/>
                </a:lnTo>
                <a:lnTo>
                  <a:pt x="6120" y="2472"/>
                </a:lnTo>
                <a:lnTo>
                  <a:pt x="6116" y="2474"/>
                </a:lnTo>
                <a:lnTo>
                  <a:pt x="6104" y="2480"/>
                </a:lnTo>
                <a:lnTo>
                  <a:pt x="6100" y="2480"/>
                </a:lnTo>
                <a:lnTo>
                  <a:pt x="6096" y="2480"/>
                </a:lnTo>
                <a:lnTo>
                  <a:pt x="6088" y="2478"/>
                </a:lnTo>
                <a:lnTo>
                  <a:pt x="6076" y="2476"/>
                </a:lnTo>
                <a:lnTo>
                  <a:pt x="6068" y="2476"/>
                </a:lnTo>
                <a:lnTo>
                  <a:pt x="6060" y="2478"/>
                </a:lnTo>
                <a:lnTo>
                  <a:pt x="6058" y="2476"/>
                </a:lnTo>
                <a:lnTo>
                  <a:pt x="6058" y="2474"/>
                </a:lnTo>
                <a:lnTo>
                  <a:pt x="6056" y="2466"/>
                </a:lnTo>
                <a:lnTo>
                  <a:pt x="6054" y="2458"/>
                </a:lnTo>
                <a:lnTo>
                  <a:pt x="6052" y="2456"/>
                </a:lnTo>
                <a:lnTo>
                  <a:pt x="6048" y="2456"/>
                </a:lnTo>
                <a:lnTo>
                  <a:pt x="6040" y="2458"/>
                </a:lnTo>
                <a:lnTo>
                  <a:pt x="6034" y="2456"/>
                </a:lnTo>
                <a:lnTo>
                  <a:pt x="6030" y="2456"/>
                </a:lnTo>
                <a:lnTo>
                  <a:pt x="6030" y="2460"/>
                </a:lnTo>
                <a:lnTo>
                  <a:pt x="6032" y="2464"/>
                </a:lnTo>
                <a:lnTo>
                  <a:pt x="6032" y="2470"/>
                </a:lnTo>
                <a:lnTo>
                  <a:pt x="6032" y="2474"/>
                </a:lnTo>
                <a:lnTo>
                  <a:pt x="6036" y="2476"/>
                </a:lnTo>
                <a:lnTo>
                  <a:pt x="6040" y="2480"/>
                </a:lnTo>
                <a:lnTo>
                  <a:pt x="6042" y="2488"/>
                </a:lnTo>
                <a:lnTo>
                  <a:pt x="6044" y="2498"/>
                </a:lnTo>
                <a:lnTo>
                  <a:pt x="6044" y="2506"/>
                </a:lnTo>
                <a:lnTo>
                  <a:pt x="6044" y="2510"/>
                </a:lnTo>
                <a:lnTo>
                  <a:pt x="6044" y="2512"/>
                </a:lnTo>
                <a:lnTo>
                  <a:pt x="6046" y="2516"/>
                </a:lnTo>
                <a:lnTo>
                  <a:pt x="6048" y="2520"/>
                </a:lnTo>
                <a:lnTo>
                  <a:pt x="6042" y="2522"/>
                </a:lnTo>
                <a:lnTo>
                  <a:pt x="6036" y="2522"/>
                </a:lnTo>
                <a:lnTo>
                  <a:pt x="6034" y="2518"/>
                </a:lnTo>
                <a:lnTo>
                  <a:pt x="6032" y="2516"/>
                </a:lnTo>
                <a:lnTo>
                  <a:pt x="6030" y="2514"/>
                </a:lnTo>
                <a:lnTo>
                  <a:pt x="6028" y="2516"/>
                </a:lnTo>
                <a:lnTo>
                  <a:pt x="6026" y="2518"/>
                </a:lnTo>
                <a:lnTo>
                  <a:pt x="6022" y="2520"/>
                </a:lnTo>
                <a:lnTo>
                  <a:pt x="6018" y="2520"/>
                </a:lnTo>
                <a:lnTo>
                  <a:pt x="6016" y="2518"/>
                </a:lnTo>
                <a:lnTo>
                  <a:pt x="6014" y="2516"/>
                </a:lnTo>
                <a:lnTo>
                  <a:pt x="6010" y="2518"/>
                </a:lnTo>
                <a:lnTo>
                  <a:pt x="6002" y="2524"/>
                </a:lnTo>
                <a:lnTo>
                  <a:pt x="5998" y="2526"/>
                </a:lnTo>
                <a:lnTo>
                  <a:pt x="5994" y="2522"/>
                </a:lnTo>
                <a:lnTo>
                  <a:pt x="5988" y="2508"/>
                </a:lnTo>
                <a:lnTo>
                  <a:pt x="5982" y="2504"/>
                </a:lnTo>
                <a:lnTo>
                  <a:pt x="5980" y="2504"/>
                </a:lnTo>
                <a:lnTo>
                  <a:pt x="5976" y="2504"/>
                </a:lnTo>
                <a:lnTo>
                  <a:pt x="5970" y="2508"/>
                </a:lnTo>
                <a:lnTo>
                  <a:pt x="5966" y="2508"/>
                </a:lnTo>
                <a:lnTo>
                  <a:pt x="5964" y="2508"/>
                </a:lnTo>
                <a:lnTo>
                  <a:pt x="5964" y="2512"/>
                </a:lnTo>
                <a:lnTo>
                  <a:pt x="5962" y="2514"/>
                </a:lnTo>
                <a:lnTo>
                  <a:pt x="5960" y="2516"/>
                </a:lnTo>
                <a:lnTo>
                  <a:pt x="5956" y="2518"/>
                </a:lnTo>
                <a:lnTo>
                  <a:pt x="5950" y="2516"/>
                </a:lnTo>
                <a:lnTo>
                  <a:pt x="5946" y="2514"/>
                </a:lnTo>
                <a:lnTo>
                  <a:pt x="5944" y="2514"/>
                </a:lnTo>
                <a:lnTo>
                  <a:pt x="5942" y="2516"/>
                </a:lnTo>
                <a:lnTo>
                  <a:pt x="5934" y="2518"/>
                </a:lnTo>
                <a:lnTo>
                  <a:pt x="5924" y="2520"/>
                </a:lnTo>
                <a:lnTo>
                  <a:pt x="5918" y="2524"/>
                </a:lnTo>
                <a:lnTo>
                  <a:pt x="5914" y="2528"/>
                </a:lnTo>
                <a:lnTo>
                  <a:pt x="5914" y="2534"/>
                </a:lnTo>
                <a:lnTo>
                  <a:pt x="5916" y="2536"/>
                </a:lnTo>
                <a:lnTo>
                  <a:pt x="5920" y="2536"/>
                </a:lnTo>
                <a:lnTo>
                  <a:pt x="5924" y="2534"/>
                </a:lnTo>
                <a:lnTo>
                  <a:pt x="5928" y="2536"/>
                </a:lnTo>
                <a:lnTo>
                  <a:pt x="5930" y="2538"/>
                </a:lnTo>
                <a:lnTo>
                  <a:pt x="5926" y="2538"/>
                </a:lnTo>
                <a:lnTo>
                  <a:pt x="5922" y="2540"/>
                </a:lnTo>
                <a:lnTo>
                  <a:pt x="5922" y="2542"/>
                </a:lnTo>
                <a:lnTo>
                  <a:pt x="5924" y="2544"/>
                </a:lnTo>
                <a:lnTo>
                  <a:pt x="5926" y="2544"/>
                </a:lnTo>
                <a:lnTo>
                  <a:pt x="5930" y="2544"/>
                </a:lnTo>
                <a:lnTo>
                  <a:pt x="5934" y="2546"/>
                </a:lnTo>
                <a:lnTo>
                  <a:pt x="5934" y="2548"/>
                </a:lnTo>
                <a:lnTo>
                  <a:pt x="5932" y="2550"/>
                </a:lnTo>
                <a:lnTo>
                  <a:pt x="5924" y="2550"/>
                </a:lnTo>
                <a:lnTo>
                  <a:pt x="5918" y="2552"/>
                </a:lnTo>
                <a:lnTo>
                  <a:pt x="5918" y="2554"/>
                </a:lnTo>
                <a:lnTo>
                  <a:pt x="5920" y="2556"/>
                </a:lnTo>
                <a:lnTo>
                  <a:pt x="5928" y="2562"/>
                </a:lnTo>
                <a:lnTo>
                  <a:pt x="5930" y="2566"/>
                </a:lnTo>
                <a:lnTo>
                  <a:pt x="5932" y="2568"/>
                </a:lnTo>
                <a:lnTo>
                  <a:pt x="5938" y="2566"/>
                </a:lnTo>
                <a:lnTo>
                  <a:pt x="5942" y="2566"/>
                </a:lnTo>
                <a:lnTo>
                  <a:pt x="5950" y="2566"/>
                </a:lnTo>
                <a:lnTo>
                  <a:pt x="5964" y="2572"/>
                </a:lnTo>
                <a:lnTo>
                  <a:pt x="5972" y="2574"/>
                </a:lnTo>
                <a:lnTo>
                  <a:pt x="5976" y="2578"/>
                </a:lnTo>
                <a:lnTo>
                  <a:pt x="5980" y="2580"/>
                </a:lnTo>
                <a:lnTo>
                  <a:pt x="5986" y="2580"/>
                </a:lnTo>
                <a:lnTo>
                  <a:pt x="5990" y="2580"/>
                </a:lnTo>
                <a:lnTo>
                  <a:pt x="5990" y="2582"/>
                </a:lnTo>
                <a:lnTo>
                  <a:pt x="5992" y="2584"/>
                </a:lnTo>
                <a:lnTo>
                  <a:pt x="5998" y="2586"/>
                </a:lnTo>
                <a:lnTo>
                  <a:pt x="6004" y="2584"/>
                </a:lnTo>
                <a:lnTo>
                  <a:pt x="6006" y="2586"/>
                </a:lnTo>
                <a:lnTo>
                  <a:pt x="6008" y="2588"/>
                </a:lnTo>
                <a:lnTo>
                  <a:pt x="6008" y="2590"/>
                </a:lnTo>
                <a:lnTo>
                  <a:pt x="6004" y="2594"/>
                </a:lnTo>
                <a:lnTo>
                  <a:pt x="6004" y="2596"/>
                </a:lnTo>
                <a:lnTo>
                  <a:pt x="6006" y="2598"/>
                </a:lnTo>
                <a:lnTo>
                  <a:pt x="6014" y="2600"/>
                </a:lnTo>
                <a:lnTo>
                  <a:pt x="6020" y="2600"/>
                </a:lnTo>
                <a:lnTo>
                  <a:pt x="6018" y="2602"/>
                </a:lnTo>
                <a:lnTo>
                  <a:pt x="6018" y="2606"/>
                </a:lnTo>
                <a:lnTo>
                  <a:pt x="6018" y="2608"/>
                </a:lnTo>
                <a:lnTo>
                  <a:pt x="6020" y="2608"/>
                </a:lnTo>
                <a:lnTo>
                  <a:pt x="6024" y="2610"/>
                </a:lnTo>
                <a:lnTo>
                  <a:pt x="6026" y="2612"/>
                </a:lnTo>
                <a:lnTo>
                  <a:pt x="6026" y="2614"/>
                </a:lnTo>
                <a:lnTo>
                  <a:pt x="6024" y="2618"/>
                </a:lnTo>
                <a:lnTo>
                  <a:pt x="6022" y="2620"/>
                </a:lnTo>
                <a:lnTo>
                  <a:pt x="6020" y="2624"/>
                </a:lnTo>
                <a:lnTo>
                  <a:pt x="6024" y="2632"/>
                </a:lnTo>
                <a:lnTo>
                  <a:pt x="6032" y="2642"/>
                </a:lnTo>
                <a:lnTo>
                  <a:pt x="6044" y="2650"/>
                </a:lnTo>
                <a:lnTo>
                  <a:pt x="6052" y="2654"/>
                </a:lnTo>
                <a:lnTo>
                  <a:pt x="6058" y="2656"/>
                </a:lnTo>
                <a:lnTo>
                  <a:pt x="6060" y="2656"/>
                </a:lnTo>
                <a:lnTo>
                  <a:pt x="6060" y="2658"/>
                </a:lnTo>
                <a:lnTo>
                  <a:pt x="6058" y="2662"/>
                </a:lnTo>
                <a:lnTo>
                  <a:pt x="6060" y="2664"/>
                </a:lnTo>
                <a:lnTo>
                  <a:pt x="6062" y="2668"/>
                </a:lnTo>
                <a:lnTo>
                  <a:pt x="6062" y="2678"/>
                </a:lnTo>
                <a:lnTo>
                  <a:pt x="6060" y="2682"/>
                </a:lnTo>
                <a:lnTo>
                  <a:pt x="6058" y="2684"/>
                </a:lnTo>
                <a:lnTo>
                  <a:pt x="6054" y="2686"/>
                </a:lnTo>
                <a:lnTo>
                  <a:pt x="6054" y="2688"/>
                </a:lnTo>
                <a:lnTo>
                  <a:pt x="6062" y="2692"/>
                </a:lnTo>
                <a:lnTo>
                  <a:pt x="6072" y="2700"/>
                </a:lnTo>
                <a:lnTo>
                  <a:pt x="6078" y="2706"/>
                </a:lnTo>
                <a:lnTo>
                  <a:pt x="6078" y="2712"/>
                </a:lnTo>
                <a:lnTo>
                  <a:pt x="6080" y="2720"/>
                </a:lnTo>
                <a:lnTo>
                  <a:pt x="6078" y="2722"/>
                </a:lnTo>
                <a:lnTo>
                  <a:pt x="6076" y="2716"/>
                </a:lnTo>
                <a:lnTo>
                  <a:pt x="6072" y="2706"/>
                </a:lnTo>
                <a:lnTo>
                  <a:pt x="6068" y="2702"/>
                </a:lnTo>
                <a:lnTo>
                  <a:pt x="6064" y="2700"/>
                </a:lnTo>
                <a:lnTo>
                  <a:pt x="6062" y="2708"/>
                </a:lnTo>
                <a:lnTo>
                  <a:pt x="6058" y="2728"/>
                </a:lnTo>
                <a:lnTo>
                  <a:pt x="6056" y="2744"/>
                </a:lnTo>
                <a:lnTo>
                  <a:pt x="6058" y="2744"/>
                </a:lnTo>
                <a:lnTo>
                  <a:pt x="6060" y="2742"/>
                </a:lnTo>
                <a:lnTo>
                  <a:pt x="6062" y="2744"/>
                </a:lnTo>
                <a:lnTo>
                  <a:pt x="6062" y="2746"/>
                </a:lnTo>
                <a:lnTo>
                  <a:pt x="6060" y="2748"/>
                </a:lnTo>
                <a:lnTo>
                  <a:pt x="6058" y="2750"/>
                </a:lnTo>
                <a:lnTo>
                  <a:pt x="6056" y="2752"/>
                </a:lnTo>
                <a:lnTo>
                  <a:pt x="6054" y="2778"/>
                </a:lnTo>
                <a:lnTo>
                  <a:pt x="6050" y="2798"/>
                </a:lnTo>
                <a:lnTo>
                  <a:pt x="6046" y="2810"/>
                </a:lnTo>
                <a:lnTo>
                  <a:pt x="6042" y="2816"/>
                </a:lnTo>
                <a:lnTo>
                  <a:pt x="6036" y="2820"/>
                </a:lnTo>
                <a:lnTo>
                  <a:pt x="6026" y="2822"/>
                </a:lnTo>
                <a:lnTo>
                  <a:pt x="6020" y="2824"/>
                </a:lnTo>
                <a:lnTo>
                  <a:pt x="6010" y="2820"/>
                </a:lnTo>
                <a:lnTo>
                  <a:pt x="5998" y="2818"/>
                </a:lnTo>
                <a:lnTo>
                  <a:pt x="5992" y="2818"/>
                </a:lnTo>
                <a:lnTo>
                  <a:pt x="5984" y="2818"/>
                </a:lnTo>
                <a:lnTo>
                  <a:pt x="5972" y="2816"/>
                </a:lnTo>
                <a:lnTo>
                  <a:pt x="5962" y="2814"/>
                </a:lnTo>
                <a:lnTo>
                  <a:pt x="5954" y="2814"/>
                </a:lnTo>
                <a:lnTo>
                  <a:pt x="5936" y="2816"/>
                </a:lnTo>
                <a:lnTo>
                  <a:pt x="5916" y="2816"/>
                </a:lnTo>
                <a:lnTo>
                  <a:pt x="5904" y="2814"/>
                </a:lnTo>
                <a:lnTo>
                  <a:pt x="5890" y="2810"/>
                </a:lnTo>
                <a:lnTo>
                  <a:pt x="5876" y="2808"/>
                </a:lnTo>
                <a:lnTo>
                  <a:pt x="5868" y="2808"/>
                </a:lnTo>
                <a:lnTo>
                  <a:pt x="5856" y="2810"/>
                </a:lnTo>
                <a:lnTo>
                  <a:pt x="5838" y="2810"/>
                </a:lnTo>
                <a:lnTo>
                  <a:pt x="5828" y="2810"/>
                </a:lnTo>
                <a:lnTo>
                  <a:pt x="5818" y="2808"/>
                </a:lnTo>
                <a:lnTo>
                  <a:pt x="5806" y="2802"/>
                </a:lnTo>
                <a:lnTo>
                  <a:pt x="5794" y="2800"/>
                </a:lnTo>
                <a:lnTo>
                  <a:pt x="5788" y="2800"/>
                </a:lnTo>
                <a:lnTo>
                  <a:pt x="5782" y="2802"/>
                </a:lnTo>
                <a:lnTo>
                  <a:pt x="5776" y="2806"/>
                </a:lnTo>
                <a:lnTo>
                  <a:pt x="5774" y="2810"/>
                </a:lnTo>
                <a:lnTo>
                  <a:pt x="5772" y="2816"/>
                </a:lnTo>
                <a:lnTo>
                  <a:pt x="5770" y="2822"/>
                </a:lnTo>
                <a:lnTo>
                  <a:pt x="5768" y="2822"/>
                </a:lnTo>
                <a:lnTo>
                  <a:pt x="5762" y="2822"/>
                </a:lnTo>
                <a:lnTo>
                  <a:pt x="5756" y="2824"/>
                </a:lnTo>
                <a:lnTo>
                  <a:pt x="5750" y="2826"/>
                </a:lnTo>
                <a:lnTo>
                  <a:pt x="5740" y="2834"/>
                </a:lnTo>
                <a:lnTo>
                  <a:pt x="5736" y="2838"/>
                </a:lnTo>
                <a:lnTo>
                  <a:pt x="5734" y="2842"/>
                </a:lnTo>
                <a:lnTo>
                  <a:pt x="5732" y="2844"/>
                </a:lnTo>
                <a:lnTo>
                  <a:pt x="5734" y="2848"/>
                </a:lnTo>
                <a:lnTo>
                  <a:pt x="5740" y="2852"/>
                </a:lnTo>
                <a:lnTo>
                  <a:pt x="5740" y="2856"/>
                </a:lnTo>
                <a:lnTo>
                  <a:pt x="5742" y="2862"/>
                </a:lnTo>
                <a:lnTo>
                  <a:pt x="5746" y="2870"/>
                </a:lnTo>
                <a:lnTo>
                  <a:pt x="5748" y="2878"/>
                </a:lnTo>
                <a:lnTo>
                  <a:pt x="5750" y="2886"/>
                </a:lnTo>
                <a:lnTo>
                  <a:pt x="5750" y="2896"/>
                </a:lnTo>
                <a:lnTo>
                  <a:pt x="5752" y="2904"/>
                </a:lnTo>
                <a:lnTo>
                  <a:pt x="5750" y="2910"/>
                </a:lnTo>
                <a:lnTo>
                  <a:pt x="5750" y="2914"/>
                </a:lnTo>
                <a:lnTo>
                  <a:pt x="5752" y="2916"/>
                </a:lnTo>
                <a:lnTo>
                  <a:pt x="5752" y="2920"/>
                </a:lnTo>
                <a:lnTo>
                  <a:pt x="5750" y="2924"/>
                </a:lnTo>
                <a:lnTo>
                  <a:pt x="5752" y="2930"/>
                </a:lnTo>
                <a:lnTo>
                  <a:pt x="5758" y="2944"/>
                </a:lnTo>
                <a:lnTo>
                  <a:pt x="5760" y="2950"/>
                </a:lnTo>
                <a:lnTo>
                  <a:pt x="5758" y="2956"/>
                </a:lnTo>
                <a:lnTo>
                  <a:pt x="5756" y="2972"/>
                </a:lnTo>
                <a:lnTo>
                  <a:pt x="5750" y="2986"/>
                </a:lnTo>
                <a:lnTo>
                  <a:pt x="5750" y="2996"/>
                </a:lnTo>
                <a:lnTo>
                  <a:pt x="5750" y="3000"/>
                </a:lnTo>
                <a:lnTo>
                  <a:pt x="5748" y="3004"/>
                </a:lnTo>
                <a:lnTo>
                  <a:pt x="5746" y="3012"/>
                </a:lnTo>
                <a:lnTo>
                  <a:pt x="5740" y="3026"/>
                </a:lnTo>
                <a:lnTo>
                  <a:pt x="5738" y="3032"/>
                </a:lnTo>
                <a:lnTo>
                  <a:pt x="5734" y="3038"/>
                </a:lnTo>
                <a:lnTo>
                  <a:pt x="5730" y="3042"/>
                </a:lnTo>
                <a:lnTo>
                  <a:pt x="5728" y="3042"/>
                </a:lnTo>
                <a:lnTo>
                  <a:pt x="5728" y="3048"/>
                </a:lnTo>
                <a:lnTo>
                  <a:pt x="5728" y="3052"/>
                </a:lnTo>
                <a:lnTo>
                  <a:pt x="5728" y="3056"/>
                </a:lnTo>
                <a:lnTo>
                  <a:pt x="5724" y="3068"/>
                </a:lnTo>
                <a:lnTo>
                  <a:pt x="5722" y="3074"/>
                </a:lnTo>
                <a:lnTo>
                  <a:pt x="5722" y="3078"/>
                </a:lnTo>
                <a:lnTo>
                  <a:pt x="5724" y="3080"/>
                </a:lnTo>
                <a:lnTo>
                  <a:pt x="5728" y="3080"/>
                </a:lnTo>
                <a:lnTo>
                  <a:pt x="5736" y="3080"/>
                </a:lnTo>
                <a:lnTo>
                  <a:pt x="5736" y="3082"/>
                </a:lnTo>
                <a:lnTo>
                  <a:pt x="5734" y="3084"/>
                </a:lnTo>
                <a:lnTo>
                  <a:pt x="5734" y="3086"/>
                </a:lnTo>
                <a:lnTo>
                  <a:pt x="5734" y="3090"/>
                </a:lnTo>
                <a:lnTo>
                  <a:pt x="5734" y="3094"/>
                </a:lnTo>
                <a:lnTo>
                  <a:pt x="5734" y="3096"/>
                </a:lnTo>
                <a:lnTo>
                  <a:pt x="5738" y="3096"/>
                </a:lnTo>
                <a:lnTo>
                  <a:pt x="5742" y="3094"/>
                </a:lnTo>
                <a:lnTo>
                  <a:pt x="5748" y="3094"/>
                </a:lnTo>
                <a:lnTo>
                  <a:pt x="5750" y="3096"/>
                </a:lnTo>
                <a:lnTo>
                  <a:pt x="5752" y="3100"/>
                </a:lnTo>
                <a:lnTo>
                  <a:pt x="5752" y="3104"/>
                </a:lnTo>
                <a:lnTo>
                  <a:pt x="5750" y="3110"/>
                </a:lnTo>
                <a:lnTo>
                  <a:pt x="5748" y="3120"/>
                </a:lnTo>
                <a:lnTo>
                  <a:pt x="5750" y="3126"/>
                </a:lnTo>
                <a:lnTo>
                  <a:pt x="5750" y="3138"/>
                </a:lnTo>
                <a:lnTo>
                  <a:pt x="5748" y="3160"/>
                </a:lnTo>
                <a:lnTo>
                  <a:pt x="5744" y="3172"/>
                </a:lnTo>
                <a:lnTo>
                  <a:pt x="5746" y="3174"/>
                </a:lnTo>
                <a:lnTo>
                  <a:pt x="5748" y="3172"/>
                </a:lnTo>
                <a:lnTo>
                  <a:pt x="5752" y="3170"/>
                </a:lnTo>
                <a:lnTo>
                  <a:pt x="5756" y="3168"/>
                </a:lnTo>
                <a:lnTo>
                  <a:pt x="5764" y="3168"/>
                </a:lnTo>
                <a:lnTo>
                  <a:pt x="5778" y="3172"/>
                </a:lnTo>
                <a:lnTo>
                  <a:pt x="5788" y="3174"/>
                </a:lnTo>
                <a:lnTo>
                  <a:pt x="5794" y="3172"/>
                </a:lnTo>
                <a:lnTo>
                  <a:pt x="5798" y="3168"/>
                </a:lnTo>
                <a:lnTo>
                  <a:pt x="5808" y="3162"/>
                </a:lnTo>
                <a:lnTo>
                  <a:pt x="5814" y="3162"/>
                </a:lnTo>
                <a:lnTo>
                  <a:pt x="5820" y="3162"/>
                </a:lnTo>
                <a:lnTo>
                  <a:pt x="5828" y="3164"/>
                </a:lnTo>
                <a:lnTo>
                  <a:pt x="5834" y="3166"/>
                </a:lnTo>
                <a:lnTo>
                  <a:pt x="5842" y="3176"/>
                </a:lnTo>
                <a:lnTo>
                  <a:pt x="5846" y="3180"/>
                </a:lnTo>
                <a:lnTo>
                  <a:pt x="5846" y="3184"/>
                </a:lnTo>
                <a:lnTo>
                  <a:pt x="5848" y="3192"/>
                </a:lnTo>
                <a:lnTo>
                  <a:pt x="5852" y="3200"/>
                </a:lnTo>
                <a:lnTo>
                  <a:pt x="5858" y="3210"/>
                </a:lnTo>
                <a:lnTo>
                  <a:pt x="5866" y="3218"/>
                </a:lnTo>
                <a:lnTo>
                  <a:pt x="5874" y="3226"/>
                </a:lnTo>
                <a:lnTo>
                  <a:pt x="5880" y="3228"/>
                </a:lnTo>
                <a:lnTo>
                  <a:pt x="5882" y="3228"/>
                </a:lnTo>
                <a:lnTo>
                  <a:pt x="5886" y="3224"/>
                </a:lnTo>
                <a:lnTo>
                  <a:pt x="5890" y="3220"/>
                </a:lnTo>
                <a:lnTo>
                  <a:pt x="5892" y="3216"/>
                </a:lnTo>
                <a:lnTo>
                  <a:pt x="5896" y="3210"/>
                </a:lnTo>
                <a:lnTo>
                  <a:pt x="5900" y="3206"/>
                </a:lnTo>
                <a:lnTo>
                  <a:pt x="5902" y="3204"/>
                </a:lnTo>
                <a:lnTo>
                  <a:pt x="5912" y="3202"/>
                </a:lnTo>
                <a:lnTo>
                  <a:pt x="5920" y="3200"/>
                </a:lnTo>
                <a:lnTo>
                  <a:pt x="5924" y="3198"/>
                </a:lnTo>
                <a:lnTo>
                  <a:pt x="5924" y="3196"/>
                </a:lnTo>
                <a:lnTo>
                  <a:pt x="5930" y="3190"/>
                </a:lnTo>
                <a:lnTo>
                  <a:pt x="5938" y="3186"/>
                </a:lnTo>
                <a:lnTo>
                  <a:pt x="5948" y="3184"/>
                </a:lnTo>
                <a:lnTo>
                  <a:pt x="5954" y="3186"/>
                </a:lnTo>
                <a:lnTo>
                  <a:pt x="5960" y="3188"/>
                </a:lnTo>
                <a:lnTo>
                  <a:pt x="5968" y="3190"/>
                </a:lnTo>
                <a:lnTo>
                  <a:pt x="5976" y="3190"/>
                </a:lnTo>
                <a:lnTo>
                  <a:pt x="5994" y="3188"/>
                </a:lnTo>
                <a:lnTo>
                  <a:pt x="6008" y="3184"/>
                </a:lnTo>
                <a:lnTo>
                  <a:pt x="6012" y="3184"/>
                </a:lnTo>
                <a:lnTo>
                  <a:pt x="6016" y="3186"/>
                </a:lnTo>
                <a:lnTo>
                  <a:pt x="6020" y="3186"/>
                </a:lnTo>
                <a:lnTo>
                  <a:pt x="6024" y="3184"/>
                </a:lnTo>
                <a:lnTo>
                  <a:pt x="6030" y="3170"/>
                </a:lnTo>
                <a:lnTo>
                  <a:pt x="6036" y="3162"/>
                </a:lnTo>
                <a:lnTo>
                  <a:pt x="6042" y="3154"/>
                </a:lnTo>
                <a:lnTo>
                  <a:pt x="6048" y="3148"/>
                </a:lnTo>
                <a:lnTo>
                  <a:pt x="6060" y="3144"/>
                </a:lnTo>
                <a:lnTo>
                  <a:pt x="6074" y="3144"/>
                </a:lnTo>
                <a:lnTo>
                  <a:pt x="6076" y="3140"/>
                </a:lnTo>
                <a:lnTo>
                  <a:pt x="6076" y="3136"/>
                </a:lnTo>
                <a:lnTo>
                  <a:pt x="6076" y="3124"/>
                </a:lnTo>
                <a:lnTo>
                  <a:pt x="6080" y="3114"/>
                </a:lnTo>
                <a:lnTo>
                  <a:pt x="6086" y="3106"/>
                </a:lnTo>
                <a:lnTo>
                  <a:pt x="6094" y="3098"/>
                </a:lnTo>
                <a:lnTo>
                  <a:pt x="6108" y="3086"/>
                </a:lnTo>
                <a:lnTo>
                  <a:pt x="6114" y="3082"/>
                </a:lnTo>
                <a:lnTo>
                  <a:pt x="6114" y="3078"/>
                </a:lnTo>
                <a:lnTo>
                  <a:pt x="6112" y="3074"/>
                </a:lnTo>
                <a:lnTo>
                  <a:pt x="6106" y="3070"/>
                </a:lnTo>
                <a:lnTo>
                  <a:pt x="6100" y="3064"/>
                </a:lnTo>
                <a:lnTo>
                  <a:pt x="6098" y="3058"/>
                </a:lnTo>
                <a:lnTo>
                  <a:pt x="6094" y="3050"/>
                </a:lnTo>
                <a:lnTo>
                  <a:pt x="6094" y="3042"/>
                </a:lnTo>
                <a:lnTo>
                  <a:pt x="6096" y="3032"/>
                </a:lnTo>
                <a:lnTo>
                  <a:pt x="6102" y="3020"/>
                </a:lnTo>
                <a:lnTo>
                  <a:pt x="6108" y="3008"/>
                </a:lnTo>
                <a:lnTo>
                  <a:pt x="6124" y="2988"/>
                </a:lnTo>
                <a:lnTo>
                  <a:pt x="6130" y="2982"/>
                </a:lnTo>
                <a:lnTo>
                  <a:pt x="6134" y="2978"/>
                </a:lnTo>
                <a:lnTo>
                  <a:pt x="6144" y="2972"/>
                </a:lnTo>
                <a:lnTo>
                  <a:pt x="6144" y="2970"/>
                </a:lnTo>
                <a:lnTo>
                  <a:pt x="6140" y="2966"/>
                </a:lnTo>
                <a:lnTo>
                  <a:pt x="6138" y="2964"/>
                </a:lnTo>
                <a:lnTo>
                  <a:pt x="6138" y="2960"/>
                </a:lnTo>
                <a:lnTo>
                  <a:pt x="6142" y="2956"/>
                </a:lnTo>
                <a:lnTo>
                  <a:pt x="6150" y="2952"/>
                </a:lnTo>
                <a:lnTo>
                  <a:pt x="6168" y="2946"/>
                </a:lnTo>
                <a:lnTo>
                  <a:pt x="6186" y="2940"/>
                </a:lnTo>
                <a:lnTo>
                  <a:pt x="6192" y="2938"/>
                </a:lnTo>
                <a:lnTo>
                  <a:pt x="6196" y="2934"/>
                </a:lnTo>
                <a:lnTo>
                  <a:pt x="6198" y="2930"/>
                </a:lnTo>
                <a:lnTo>
                  <a:pt x="6204" y="2926"/>
                </a:lnTo>
                <a:lnTo>
                  <a:pt x="6220" y="2918"/>
                </a:lnTo>
                <a:lnTo>
                  <a:pt x="6228" y="2912"/>
                </a:lnTo>
                <a:lnTo>
                  <a:pt x="6234" y="2908"/>
                </a:lnTo>
                <a:lnTo>
                  <a:pt x="6238" y="2900"/>
                </a:lnTo>
                <a:lnTo>
                  <a:pt x="6236" y="2896"/>
                </a:lnTo>
                <a:lnTo>
                  <a:pt x="6236" y="2892"/>
                </a:lnTo>
                <a:lnTo>
                  <a:pt x="6234" y="2890"/>
                </a:lnTo>
                <a:lnTo>
                  <a:pt x="6236" y="2888"/>
                </a:lnTo>
                <a:lnTo>
                  <a:pt x="6240" y="2884"/>
                </a:lnTo>
                <a:lnTo>
                  <a:pt x="6240" y="2882"/>
                </a:lnTo>
                <a:lnTo>
                  <a:pt x="6240" y="2880"/>
                </a:lnTo>
                <a:lnTo>
                  <a:pt x="6238" y="2876"/>
                </a:lnTo>
                <a:lnTo>
                  <a:pt x="6232" y="2872"/>
                </a:lnTo>
                <a:lnTo>
                  <a:pt x="6232" y="2860"/>
                </a:lnTo>
                <a:lnTo>
                  <a:pt x="6232" y="2854"/>
                </a:lnTo>
                <a:lnTo>
                  <a:pt x="6234" y="2848"/>
                </a:lnTo>
                <a:lnTo>
                  <a:pt x="6234" y="2840"/>
                </a:lnTo>
                <a:lnTo>
                  <a:pt x="6234" y="2836"/>
                </a:lnTo>
                <a:lnTo>
                  <a:pt x="6234" y="2832"/>
                </a:lnTo>
                <a:lnTo>
                  <a:pt x="6240" y="2828"/>
                </a:lnTo>
                <a:lnTo>
                  <a:pt x="6248" y="2824"/>
                </a:lnTo>
                <a:lnTo>
                  <a:pt x="6256" y="2820"/>
                </a:lnTo>
                <a:lnTo>
                  <a:pt x="6268" y="2810"/>
                </a:lnTo>
                <a:lnTo>
                  <a:pt x="6272" y="2810"/>
                </a:lnTo>
                <a:lnTo>
                  <a:pt x="6272" y="2812"/>
                </a:lnTo>
                <a:lnTo>
                  <a:pt x="6274" y="2816"/>
                </a:lnTo>
                <a:lnTo>
                  <a:pt x="6278" y="2818"/>
                </a:lnTo>
                <a:lnTo>
                  <a:pt x="6282" y="2818"/>
                </a:lnTo>
                <a:lnTo>
                  <a:pt x="6290" y="2820"/>
                </a:lnTo>
                <a:lnTo>
                  <a:pt x="6292" y="2822"/>
                </a:lnTo>
                <a:lnTo>
                  <a:pt x="6294" y="2824"/>
                </a:lnTo>
                <a:lnTo>
                  <a:pt x="6302" y="2822"/>
                </a:lnTo>
                <a:lnTo>
                  <a:pt x="6310" y="2820"/>
                </a:lnTo>
                <a:lnTo>
                  <a:pt x="6316" y="2822"/>
                </a:lnTo>
                <a:lnTo>
                  <a:pt x="6320" y="2824"/>
                </a:lnTo>
                <a:lnTo>
                  <a:pt x="6324" y="2830"/>
                </a:lnTo>
                <a:lnTo>
                  <a:pt x="6328" y="2834"/>
                </a:lnTo>
                <a:lnTo>
                  <a:pt x="6332" y="2832"/>
                </a:lnTo>
                <a:lnTo>
                  <a:pt x="6336" y="2832"/>
                </a:lnTo>
                <a:lnTo>
                  <a:pt x="6338" y="2832"/>
                </a:lnTo>
                <a:lnTo>
                  <a:pt x="6340" y="2834"/>
                </a:lnTo>
                <a:lnTo>
                  <a:pt x="6344" y="2836"/>
                </a:lnTo>
                <a:lnTo>
                  <a:pt x="6350" y="2836"/>
                </a:lnTo>
                <a:lnTo>
                  <a:pt x="6362" y="2834"/>
                </a:lnTo>
                <a:lnTo>
                  <a:pt x="6374" y="2830"/>
                </a:lnTo>
                <a:lnTo>
                  <a:pt x="6378" y="2826"/>
                </a:lnTo>
                <a:lnTo>
                  <a:pt x="6378" y="2822"/>
                </a:lnTo>
                <a:lnTo>
                  <a:pt x="6378" y="2820"/>
                </a:lnTo>
                <a:lnTo>
                  <a:pt x="6380" y="2818"/>
                </a:lnTo>
                <a:lnTo>
                  <a:pt x="6390" y="2812"/>
                </a:lnTo>
                <a:lnTo>
                  <a:pt x="6410" y="2800"/>
                </a:lnTo>
                <a:lnTo>
                  <a:pt x="6422" y="2794"/>
                </a:lnTo>
                <a:lnTo>
                  <a:pt x="6432" y="2788"/>
                </a:lnTo>
                <a:lnTo>
                  <a:pt x="6438" y="2784"/>
                </a:lnTo>
                <a:lnTo>
                  <a:pt x="6442" y="2778"/>
                </a:lnTo>
                <a:lnTo>
                  <a:pt x="6448" y="2770"/>
                </a:lnTo>
                <a:lnTo>
                  <a:pt x="6452" y="2766"/>
                </a:lnTo>
                <a:lnTo>
                  <a:pt x="6458" y="2762"/>
                </a:lnTo>
                <a:lnTo>
                  <a:pt x="6464" y="2760"/>
                </a:lnTo>
                <a:lnTo>
                  <a:pt x="6472" y="2762"/>
                </a:lnTo>
                <a:lnTo>
                  <a:pt x="6478" y="2766"/>
                </a:lnTo>
                <a:lnTo>
                  <a:pt x="6482" y="2770"/>
                </a:lnTo>
                <a:lnTo>
                  <a:pt x="6492" y="2780"/>
                </a:lnTo>
                <a:lnTo>
                  <a:pt x="6498" y="2782"/>
                </a:lnTo>
                <a:lnTo>
                  <a:pt x="6504" y="2782"/>
                </a:lnTo>
                <a:lnTo>
                  <a:pt x="6510" y="2782"/>
                </a:lnTo>
                <a:lnTo>
                  <a:pt x="6514" y="2786"/>
                </a:lnTo>
                <a:lnTo>
                  <a:pt x="6516" y="2790"/>
                </a:lnTo>
                <a:lnTo>
                  <a:pt x="6518" y="2798"/>
                </a:lnTo>
                <a:lnTo>
                  <a:pt x="6520" y="2812"/>
                </a:lnTo>
                <a:lnTo>
                  <a:pt x="6522" y="2818"/>
                </a:lnTo>
                <a:lnTo>
                  <a:pt x="6526" y="2822"/>
                </a:lnTo>
                <a:lnTo>
                  <a:pt x="6528" y="2826"/>
                </a:lnTo>
                <a:lnTo>
                  <a:pt x="6530" y="2828"/>
                </a:lnTo>
                <a:lnTo>
                  <a:pt x="6530" y="2836"/>
                </a:lnTo>
                <a:lnTo>
                  <a:pt x="6530" y="2840"/>
                </a:lnTo>
                <a:lnTo>
                  <a:pt x="6530" y="2844"/>
                </a:lnTo>
                <a:lnTo>
                  <a:pt x="6534" y="2848"/>
                </a:lnTo>
                <a:lnTo>
                  <a:pt x="6538" y="2852"/>
                </a:lnTo>
                <a:lnTo>
                  <a:pt x="6554" y="2864"/>
                </a:lnTo>
                <a:lnTo>
                  <a:pt x="6556" y="2868"/>
                </a:lnTo>
                <a:lnTo>
                  <a:pt x="6556" y="2874"/>
                </a:lnTo>
                <a:lnTo>
                  <a:pt x="6556" y="2876"/>
                </a:lnTo>
                <a:lnTo>
                  <a:pt x="6558" y="2878"/>
                </a:lnTo>
                <a:lnTo>
                  <a:pt x="6566" y="2880"/>
                </a:lnTo>
                <a:lnTo>
                  <a:pt x="6574" y="2884"/>
                </a:lnTo>
                <a:lnTo>
                  <a:pt x="6578" y="2888"/>
                </a:lnTo>
                <a:lnTo>
                  <a:pt x="6582" y="2894"/>
                </a:lnTo>
                <a:lnTo>
                  <a:pt x="6586" y="2900"/>
                </a:lnTo>
                <a:lnTo>
                  <a:pt x="6590" y="2902"/>
                </a:lnTo>
                <a:lnTo>
                  <a:pt x="6594" y="2906"/>
                </a:lnTo>
                <a:lnTo>
                  <a:pt x="6604" y="2916"/>
                </a:lnTo>
                <a:lnTo>
                  <a:pt x="6616" y="2928"/>
                </a:lnTo>
                <a:lnTo>
                  <a:pt x="6628" y="2936"/>
                </a:lnTo>
                <a:lnTo>
                  <a:pt x="6642" y="2940"/>
                </a:lnTo>
                <a:lnTo>
                  <a:pt x="6654" y="2942"/>
                </a:lnTo>
                <a:lnTo>
                  <a:pt x="6658" y="2942"/>
                </a:lnTo>
                <a:lnTo>
                  <a:pt x="6662" y="2946"/>
                </a:lnTo>
                <a:lnTo>
                  <a:pt x="6666" y="2956"/>
                </a:lnTo>
                <a:lnTo>
                  <a:pt x="6672" y="2964"/>
                </a:lnTo>
                <a:lnTo>
                  <a:pt x="6676" y="2966"/>
                </a:lnTo>
                <a:lnTo>
                  <a:pt x="6680" y="2968"/>
                </a:lnTo>
                <a:lnTo>
                  <a:pt x="6686" y="2966"/>
                </a:lnTo>
                <a:lnTo>
                  <a:pt x="6688" y="2968"/>
                </a:lnTo>
                <a:lnTo>
                  <a:pt x="6688" y="2972"/>
                </a:lnTo>
                <a:lnTo>
                  <a:pt x="6688" y="2974"/>
                </a:lnTo>
                <a:lnTo>
                  <a:pt x="6688" y="2976"/>
                </a:lnTo>
                <a:lnTo>
                  <a:pt x="6690" y="2976"/>
                </a:lnTo>
                <a:lnTo>
                  <a:pt x="6696" y="2976"/>
                </a:lnTo>
                <a:lnTo>
                  <a:pt x="6702" y="2976"/>
                </a:lnTo>
                <a:lnTo>
                  <a:pt x="6706" y="2976"/>
                </a:lnTo>
                <a:lnTo>
                  <a:pt x="6706" y="2980"/>
                </a:lnTo>
                <a:lnTo>
                  <a:pt x="6706" y="2982"/>
                </a:lnTo>
                <a:lnTo>
                  <a:pt x="6706" y="2992"/>
                </a:lnTo>
                <a:lnTo>
                  <a:pt x="6708" y="2998"/>
                </a:lnTo>
                <a:lnTo>
                  <a:pt x="6714" y="3002"/>
                </a:lnTo>
                <a:lnTo>
                  <a:pt x="6726" y="3008"/>
                </a:lnTo>
                <a:lnTo>
                  <a:pt x="6734" y="3012"/>
                </a:lnTo>
                <a:lnTo>
                  <a:pt x="6738" y="3014"/>
                </a:lnTo>
                <a:lnTo>
                  <a:pt x="6742" y="3020"/>
                </a:lnTo>
                <a:lnTo>
                  <a:pt x="6746" y="3026"/>
                </a:lnTo>
                <a:lnTo>
                  <a:pt x="6750" y="3038"/>
                </a:lnTo>
                <a:lnTo>
                  <a:pt x="6754" y="3058"/>
                </a:lnTo>
                <a:lnTo>
                  <a:pt x="6756" y="3068"/>
                </a:lnTo>
                <a:lnTo>
                  <a:pt x="6756" y="3076"/>
                </a:lnTo>
                <a:lnTo>
                  <a:pt x="6752" y="3080"/>
                </a:lnTo>
                <a:lnTo>
                  <a:pt x="6748" y="3084"/>
                </a:lnTo>
                <a:lnTo>
                  <a:pt x="6748" y="3090"/>
                </a:lnTo>
                <a:lnTo>
                  <a:pt x="6746" y="3094"/>
                </a:lnTo>
                <a:lnTo>
                  <a:pt x="6744" y="3100"/>
                </a:lnTo>
                <a:lnTo>
                  <a:pt x="6740" y="3108"/>
                </a:lnTo>
                <a:lnTo>
                  <a:pt x="6738" y="3114"/>
                </a:lnTo>
                <a:lnTo>
                  <a:pt x="6738" y="3120"/>
                </a:lnTo>
                <a:lnTo>
                  <a:pt x="6742" y="3124"/>
                </a:lnTo>
                <a:lnTo>
                  <a:pt x="6748" y="3126"/>
                </a:lnTo>
                <a:lnTo>
                  <a:pt x="6752" y="3126"/>
                </a:lnTo>
                <a:lnTo>
                  <a:pt x="6754" y="3124"/>
                </a:lnTo>
                <a:lnTo>
                  <a:pt x="6756" y="3122"/>
                </a:lnTo>
                <a:lnTo>
                  <a:pt x="6760" y="3112"/>
                </a:lnTo>
                <a:lnTo>
                  <a:pt x="6768" y="3102"/>
                </a:lnTo>
                <a:lnTo>
                  <a:pt x="6772" y="3096"/>
                </a:lnTo>
                <a:lnTo>
                  <a:pt x="6774" y="3092"/>
                </a:lnTo>
                <a:lnTo>
                  <a:pt x="6776" y="3086"/>
                </a:lnTo>
                <a:lnTo>
                  <a:pt x="6780" y="3078"/>
                </a:lnTo>
                <a:lnTo>
                  <a:pt x="6784" y="3074"/>
                </a:lnTo>
                <a:lnTo>
                  <a:pt x="6790" y="3070"/>
                </a:lnTo>
                <a:lnTo>
                  <a:pt x="6796" y="3066"/>
                </a:lnTo>
                <a:lnTo>
                  <a:pt x="6798" y="3060"/>
                </a:lnTo>
                <a:lnTo>
                  <a:pt x="6800" y="3054"/>
                </a:lnTo>
                <a:lnTo>
                  <a:pt x="6800" y="3050"/>
                </a:lnTo>
                <a:lnTo>
                  <a:pt x="6796" y="3044"/>
                </a:lnTo>
                <a:lnTo>
                  <a:pt x="6794" y="3040"/>
                </a:lnTo>
                <a:lnTo>
                  <a:pt x="6788" y="3036"/>
                </a:lnTo>
                <a:lnTo>
                  <a:pt x="6784" y="3034"/>
                </a:lnTo>
                <a:lnTo>
                  <a:pt x="6774" y="3030"/>
                </a:lnTo>
                <a:lnTo>
                  <a:pt x="6770" y="3026"/>
                </a:lnTo>
                <a:lnTo>
                  <a:pt x="6770" y="3022"/>
                </a:lnTo>
                <a:lnTo>
                  <a:pt x="6774" y="3016"/>
                </a:lnTo>
                <a:lnTo>
                  <a:pt x="6778" y="3008"/>
                </a:lnTo>
                <a:lnTo>
                  <a:pt x="6778" y="3002"/>
                </a:lnTo>
                <a:lnTo>
                  <a:pt x="6780" y="2994"/>
                </a:lnTo>
                <a:lnTo>
                  <a:pt x="6784" y="2990"/>
                </a:lnTo>
                <a:lnTo>
                  <a:pt x="6788" y="2986"/>
                </a:lnTo>
                <a:lnTo>
                  <a:pt x="6796" y="2984"/>
                </a:lnTo>
                <a:lnTo>
                  <a:pt x="6802" y="2984"/>
                </a:lnTo>
                <a:lnTo>
                  <a:pt x="6808" y="2988"/>
                </a:lnTo>
                <a:lnTo>
                  <a:pt x="6818" y="2990"/>
                </a:lnTo>
                <a:lnTo>
                  <a:pt x="6824" y="2992"/>
                </a:lnTo>
                <a:lnTo>
                  <a:pt x="6828" y="2996"/>
                </a:lnTo>
                <a:lnTo>
                  <a:pt x="6832" y="3004"/>
                </a:lnTo>
                <a:lnTo>
                  <a:pt x="6836" y="3014"/>
                </a:lnTo>
                <a:lnTo>
                  <a:pt x="6838" y="3018"/>
                </a:lnTo>
                <a:lnTo>
                  <a:pt x="6842" y="3020"/>
                </a:lnTo>
                <a:lnTo>
                  <a:pt x="6850" y="3020"/>
                </a:lnTo>
                <a:lnTo>
                  <a:pt x="6850" y="3018"/>
                </a:lnTo>
                <a:lnTo>
                  <a:pt x="6850" y="3014"/>
                </a:lnTo>
                <a:lnTo>
                  <a:pt x="6852" y="3006"/>
                </a:lnTo>
                <a:lnTo>
                  <a:pt x="6854" y="3000"/>
                </a:lnTo>
                <a:lnTo>
                  <a:pt x="6852" y="2996"/>
                </a:lnTo>
                <a:lnTo>
                  <a:pt x="6850" y="2992"/>
                </a:lnTo>
                <a:lnTo>
                  <a:pt x="6846" y="2986"/>
                </a:lnTo>
                <a:lnTo>
                  <a:pt x="6836" y="2978"/>
                </a:lnTo>
                <a:lnTo>
                  <a:pt x="6826" y="2972"/>
                </a:lnTo>
                <a:lnTo>
                  <a:pt x="6810" y="2962"/>
                </a:lnTo>
                <a:lnTo>
                  <a:pt x="6804" y="2958"/>
                </a:lnTo>
                <a:lnTo>
                  <a:pt x="6798" y="2952"/>
                </a:lnTo>
                <a:lnTo>
                  <a:pt x="6794" y="2950"/>
                </a:lnTo>
                <a:lnTo>
                  <a:pt x="6786" y="2946"/>
                </a:lnTo>
                <a:lnTo>
                  <a:pt x="6768" y="2938"/>
                </a:lnTo>
                <a:lnTo>
                  <a:pt x="6758" y="2932"/>
                </a:lnTo>
                <a:lnTo>
                  <a:pt x="6752" y="2928"/>
                </a:lnTo>
                <a:lnTo>
                  <a:pt x="6750" y="2922"/>
                </a:lnTo>
                <a:lnTo>
                  <a:pt x="6752" y="2920"/>
                </a:lnTo>
                <a:lnTo>
                  <a:pt x="6754" y="2918"/>
                </a:lnTo>
                <a:lnTo>
                  <a:pt x="6760" y="2912"/>
                </a:lnTo>
                <a:lnTo>
                  <a:pt x="6760" y="2908"/>
                </a:lnTo>
                <a:lnTo>
                  <a:pt x="6758" y="2908"/>
                </a:lnTo>
                <a:lnTo>
                  <a:pt x="6752" y="2906"/>
                </a:lnTo>
                <a:lnTo>
                  <a:pt x="6744" y="2904"/>
                </a:lnTo>
                <a:lnTo>
                  <a:pt x="6722" y="2902"/>
                </a:lnTo>
                <a:lnTo>
                  <a:pt x="6710" y="2898"/>
                </a:lnTo>
                <a:lnTo>
                  <a:pt x="6702" y="2894"/>
                </a:lnTo>
                <a:lnTo>
                  <a:pt x="6686" y="2878"/>
                </a:lnTo>
                <a:lnTo>
                  <a:pt x="6676" y="2862"/>
                </a:lnTo>
                <a:lnTo>
                  <a:pt x="6668" y="2848"/>
                </a:lnTo>
                <a:lnTo>
                  <a:pt x="6664" y="2834"/>
                </a:lnTo>
                <a:lnTo>
                  <a:pt x="6658" y="2816"/>
                </a:lnTo>
                <a:lnTo>
                  <a:pt x="6654" y="2810"/>
                </a:lnTo>
                <a:lnTo>
                  <a:pt x="6650" y="2808"/>
                </a:lnTo>
                <a:lnTo>
                  <a:pt x="6642" y="2806"/>
                </a:lnTo>
                <a:lnTo>
                  <a:pt x="6636" y="2800"/>
                </a:lnTo>
                <a:lnTo>
                  <a:pt x="6628" y="2794"/>
                </a:lnTo>
                <a:lnTo>
                  <a:pt x="6618" y="2786"/>
                </a:lnTo>
                <a:lnTo>
                  <a:pt x="6612" y="2780"/>
                </a:lnTo>
                <a:lnTo>
                  <a:pt x="6608" y="2774"/>
                </a:lnTo>
                <a:lnTo>
                  <a:pt x="6604" y="2766"/>
                </a:lnTo>
                <a:lnTo>
                  <a:pt x="6602" y="2758"/>
                </a:lnTo>
                <a:lnTo>
                  <a:pt x="6602" y="2752"/>
                </a:lnTo>
                <a:lnTo>
                  <a:pt x="6602" y="2746"/>
                </a:lnTo>
                <a:lnTo>
                  <a:pt x="6604" y="2742"/>
                </a:lnTo>
                <a:lnTo>
                  <a:pt x="6608" y="2738"/>
                </a:lnTo>
                <a:lnTo>
                  <a:pt x="6610" y="2738"/>
                </a:lnTo>
                <a:lnTo>
                  <a:pt x="6612" y="2736"/>
                </a:lnTo>
                <a:lnTo>
                  <a:pt x="6612" y="2730"/>
                </a:lnTo>
                <a:lnTo>
                  <a:pt x="6602" y="2718"/>
                </a:lnTo>
                <a:lnTo>
                  <a:pt x="6600" y="2710"/>
                </a:lnTo>
                <a:lnTo>
                  <a:pt x="6600" y="2704"/>
                </a:lnTo>
                <a:lnTo>
                  <a:pt x="6604" y="2702"/>
                </a:lnTo>
                <a:lnTo>
                  <a:pt x="6608" y="2704"/>
                </a:lnTo>
                <a:lnTo>
                  <a:pt x="6612" y="2704"/>
                </a:lnTo>
                <a:lnTo>
                  <a:pt x="6614" y="2704"/>
                </a:lnTo>
                <a:lnTo>
                  <a:pt x="6618" y="2702"/>
                </a:lnTo>
                <a:lnTo>
                  <a:pt x="6626" y="2696"/>
                </a:lnTo>
                <a:lnTo>
                  <a:pt x="6634" y="2690"/>
                </a:lnTo>
                <a:lnTo>
                  <a:pt x="6642" y="2688"/>
                </a:lnTo>
                <a:lnTo>
                  <a:pt x="6642" y="2690"/>
                </a:lnTo>
                <a:lnTo>
                  <a:pt x="6644" y="2692"/>
                </a:lnTo>
                <a:lnTo>
                  <a:pt x="6650" y="2690"/>
                </a:lnTo>
                <a:lnTo>
                  <a:pt x="6656" y="2690"/>
                </a:lnTo>
                <a:lnTo>
                  <a:pt x="6658" y="2690"/>
                </a:lnTo>
                <a:lnTo>
                  <a:pt x="6658" y="2696"/>
                </a:lnTo>
                <a:lnTo>
                  <a:pt x="6658" y="2698"/>
                </a:lnTo>
                <a:lnTo>
                  <a:pt x="6656" y="2698"/>
                </a:lnTo>
                <a:lnTo>
                  <a:pt x="6654" y="2700"/>
                </a:lnTo>
                <a:lnTo>
                  <a:pt x="6652" y="2702"/>
                </a:lnTo>
                <a:lnTo>
                  <a:pt x="6652" y="2704"/>
                </a:lnTo>
                <a:lnTo>
                  <a:pt x="6654" y="2716"/>
                </a:lnTo>
                <a:lnTo>
                  <a:pt x="6660" y="2730"/>
                </a:lnTo>
                <a:lnTo>
                  <a:pt x="6666" y="2742"/>
                </a:lnTo>
                <a:lnTo>
                  <a:pt x="6670" y="2744"/>
                </a:lnTo>
                <a:lnTo>
                  <a:pt x="6672" y="2742"/>
                </a:lnTo>
                <a:lnTo>
                  <a:pt x="6678" y="2718"/>
                </a:lnTo>
                <a:lnTo>
                  <a:pt x="6680" y="2714"/>
                </a:lnTo>
                <a:lnTo>
                  <a:pt x="6684" y="2712"/>
                </a:lnTo>
                <a:lnTo>
                  <a:pt x="6688" y="2712"/>
                </a:lnTo>
                <a:lnTo>
                  <a:pt x="6694" y="2714"/>
                </a:lnTo>
                <a:lnTo>
                  <a:pt x="6700" y="2722"/>
                </a:lnTo>
                <a:lnTo>
                  <a:pt x="6706" y="2728"/>
                </a:lnTo>
                <a:lnTo>
                  <a:pt x="6706" y="2732"/>
                </a:lnTo>
                <a:lnTo>
                  <a:pt x="6708" y="2736"/>
                </a:lnTo>
                <a:lnTo>
                  <a:pt x="6708" y="2746"/>
                </a:lnTo>
                <a:lnTo>
                  <a:pt x="6710" y="2752"/>
                </a:lnTo>
                <a:lnTo>
                  <a:pt x="6714" y="2758"/>
                </a:lnTo>
                <a:lnTo>
                  <a:pt x="6720" y="2764"/>
                </a:lnTo>
                <a:lnTo>
                  <a:pt x="6720" y="2768"/>
                </a:lnTo>
                <a:lnTo>
                  <a:pt x="6720" y="2770"/>
                </a:lnTo>
                <a:lnTo>
                  <a:pt x="6718" y="2772"/>
                </a:lnTo>
                <a:lnTo>
                  <a:pt x="6718" y="2774"/>
                </a:lnTo>
                <a:lnTo>
                  <a:pt x="6718" y="2778"/>
                </a:lnTo>
                <a:lnTo>
                  <a:pt x="6722" y="2782"/>
                </a:lnTo>
                <a:lnTo>
                  <a:pt x="6732" y="2790"/>
                </a:lnTo>
                <a:lnTo>
                  <a:pt x="6740" y="2798"/>
                </a:lnTo>
                <a:lnTo>
                  <a:pt x="6746" y="2804"/>
                </a:lnTo>
                <a:lnTo>
                  <a:pt x="6750" y="2812"/>
                </a:lnTo>
                <a:lnTo>
                  <a:pt x="6750" y="2814"/>
                </a:lnTo>
                <a:lnTo>
                  <a:pt x="6752" y="2814"/>
                </a:lnTo>
                <a:lnTo>
                  <a:pt x="6762" y="2814"/>
                </a:lnTo>
                <a:lnTo>
                  <a:pt x="6768" y="2814"/>
                </a:lnTo>
                <a:lnTo>
                  <a:pt x="6774" y="2814"/>
                </a:lnTo>
                <a:lnTo>
                  <a:pt x="6786" y="2822"/>
                </a:lnTo>
                <a:lnTo>
                  <a:pt x="6800" y="2832"/>
                </a:lnTo>
                <a:lnTo>
                  <a:pt x="6812" y="2844"/>
                </a:lnTo>
                <a:lnTo>
                  <a:pt x="6798" y="2842"/>
                </a:lnTo>
                <a:lnTo>
                  <a:pt x="6794" y="2842"/>
                </a:lnTo>
                <a:lnTo>
                  <a:pt x="6800" y="2846"/>
                </a:lnTo>
                <a:lnTo>
                  <a:pt x="6818" y="2854"/>
                </a:lnTo>
                <a:lnTo>
                  <a:pt x="6828" y="2858"/>
                </a:lnTo>
                <a:lnTo>
                  <a:pt x="6836" y="2862"/>
                </a:lnTo>
                <a:lnTo>
                  <a:pt x="6844" y="2870"/>
                </a:lnTo>
                <a:lnTo>
                  <a:pt x="6848" y="2876"/>
                </a:lnTo>
                <a:lnTo>
                  <a:pt x="6852" y="2876"/>
                </a:lnTo>
                <a:lnTo>
                  <a:pt x="6858" y="2876"/>
                </a:lnTo>
                <a:lnTo>
                  <a:pt x="6862" y="2880"/>
                </a:lnTo>
                <a:lnTo>
                  <a:pt x="6868" y="2882"/>
                </a:lnTo>
                <a:lnTo>
                  <a:pt x="6872" y="2886"/>
                </a:lnTo>
                <a:lnTo>
                  <a:pt x="6874" y="2892"/>
                </a:lnTo>
                <a:lnTo>
                  <a:pt x="6876" y="2898"/>
                </a:lnTo>
                <a:lnTo>
                  <a:pt x="6876" y="2902"/>
                </a:lnTo>
                <a:lnTo>
                  <a:pt x="6880" y="2904"/>
                </a:lnTo>
                <a:lnTo>
                  <a:pt x="6888" y="2904"/>
                </a:lnTo>
                <a:lnTo>
                  <a:pt x="6892" y="2908"/>
                </a:lnTo>
                <a:lnTo>
                  <a:pt x="6894" y="2912"/>
                </a:lnTo>
                <a:lnTo>
                  <a:pt x="6892" y="2928"/>
                </a:lnTo>
                <a:lnTo>
                  <a:pt x="6890" y="2944"/>
                </a:lnTo>
                <a:lnTo>
                  <a:pt x="6890" y="2950"/>
                </a:lnTo>
                <a:lnTo>
                  <a:pt x="6890" y="2954"/>
                </a:lnTo>
                <a:lnTo>
                  <a:pt x="6892" y="2956"/>
                </a:lnTo>
                <a:lnTo>
                  <a:pt x="6890" y="2958"/>
                </a:lnTo>
                <a:lnTo>
                  <a:pt x="6888" y="2962"/>
                </a:lnTo>
                <a:lnTo>
                  <a:pt x="6884" y="2968"/>
                </a:lnTo>
                <a:lnTo>
                  <a:pt x="6884" y="2974"/>
                </a:lnTo>
                <a:lnTo>
                  <a:pt x="6886" y="2978"/>
                </a:lnTo>
                <a:lnTo>
                  <a:pt x="6888" y="2984"/>
                </a:lnTo>
                <a:lnTo>
                  <a:pt x="6888" y="2988"/>
                </a:lnTo>
                <a:lnTo>
                  <a:pt x="6886" y="2990"/>
                </a:lnTo>
                <a:lnTo>
                  <a:pt x="6886" y="2992"/>
                </a:lnTo>
                <a:lnTo>
                  <a:pt x="6894" y="2996"/>
                </a:lnTo>
                <a:lnTo>
                  <a:pt x="6902" y="3002"/>
                </a:lnTo>
                <a:lnTo>
                  <a:pt x="6906" y="3008"/>
                </a:lnTo>
                <a:lnTo>
                  <a:pt x="6908" y="3012"/>
                </a:lnTo>
                <a:lnTo>
                  <a:pt x="6910" y="3016"/>
                </a:lnTo>
                <a:lnTo>
                  <a:pt x="6910" y="3022"/>
                </a:lnTo>
                <a:lnTo>
                  <a:pt x="6912" y="3026"/>
                </a:lnTo>
                <a:lnTo>
                  <a:pt x="6916" y="3026"/>
                </a:lnTo>
                <a:lnTo>
                  <a:pt x="6924" y="3044"/>
                </a:lnTo>
                <a:lnTo>
                  <a:pt x="6930" y="3052"/>
                </a:lnTo>
                <a:lnTo>
                  <a:pt x="6936" y="3058"/>
                </a:lnTo>
                <a:lnTo>
                  <a:pt x="6940" y="3062"/>
                </a:lnTo>
                <a:lnTo>
                  <a:pt x="6942" y="3066"/>
                </a:lnTo>
                <a:lnTo>
                  <a:pt x="6944" y="3064"/>
                </a:lnTo>
                <a:lnTo>
                  <a:pt x="6946" y="3064"/>
                </a:lnTo>
                <a:lnTo>
                  <a:pt x="6948" y="3062"/>
                </a:lnTo>
                <a:lnTo>
                  <a:pt x="6952" y="3064"/>
                </a:lnTo>
                <a:lnTo>
                  <a:pt x="6958" y="3068"/>
                </a:lnTo>
                <a:lnTo>
                  <a:pt x="6960" y="3070"/>
                </a:lnTo>
                <a:lnTo>
                  <a:pt x="6958" y="3070"/>
                </a:lnTo>
                <a:lnTo>
                  <a:pt x="6950" y="3070"/>
                </a:lnTo>
                <a:lnTo>
                  <a:pt x="6942" y="3072"/>
                </a:lnTo>
                <a:lnTo>
                  <a:pt x="6942" y="3074"/>
                </a:lnTo>
                <a:lnTo>
                  <a:pt x="6944" y="3078"/>
                </a:lnTo>
                <a:lnTo>
                  <a:pt x="6952" y="3088"/>
                </a:lnTo>
                <a:lnTo>
                  <a:pt x="6956" y="3098"/>
                </a:lnTo>
                <a:lnTo>
                  <a:pt x="6958" y="3102"/>
                </a:lnTo>
                <a:lnTo>
                  <a:pt x="6962" y="3102"/>
                </a:lnTo>
                <a:lnTo>
                  <a:pt x="6964" y="3100"/>
                </a:lnTo>
                <a:lnTo>
                  <a:pt x="6968" y="3098"/>
                </a:lnTo>
                <a:lnTo>
                  <a:pt x="6970" y="3098"/>
                </a:lnTo>
                <a:lnTo>
                  <a:pt x="6974" y="3100"/>
                </a:lnTo>
                <a:lnTo>
                  <a:pt x="6984" y="3098"/>
                </a:lnTo>
                <a:lnTo>
                  <a:pt x="6996" y="3098"/>
                </a:lnTo>
                <a:lnTo>
                  <a:pt x="7000" y="3098"/>
                </a:lnTo>
                <a:lnTo>
                  <a:pt x="7004" y="3100"/>
                </a:lnTo>
                <a:lnTo>
                  <a:pt x="7008" y="3100"/>
                </a:lnTo>
                <a:lnTo>
                  <a:pt x="7014" y="3100"/>
                </a:lnTo>
                <a:lnTo>
                  <a:pt x="7020" y="3104"/>
                </a:lnTo>
                <a:lnTo>
                  <a:pt x="7026" y="3106"/>
                </a:lnTo>
                <a:lnTo>
                  <a:pt x="7032" y="3108"/>
                </a:lnTo>
                <a:lnTo>
                  <a:pt x="7038" y="3108"/>
                </a:lnTo>
                <a:lnTo>
                  <a:pt x="7042" y="3110"/>
                </a:lnTo>
                <a:lnTo>
                  <a:pt x="7042" y="3112"/>
                </a:lnTo>
                <a:lnTo>
                  <a:pt x="7042" y="3114"/>
                </a:lnTo>
                <a:lnTo>
                  <a:pt x="7036" y="3116"/>
                </a:lnTo>
                <a:lnTo>
                  <a:pt x="7028" y="3118"/>
                </a:lnTo>
                <a:lnTo>
                  <a:pt x="7022" y="3118"/>
                </a:lnTo>
                <a:lnTo>
                  <a:pt x="7006" y="3108"/>
                </a:lnTo>
                <a:lnTo>
                  <a:pt x="6996" y="3104"/>
                </a:lnTo>
                <a:lnTo>
                  <a:pt x="6990" y="3102"/>
                </a:lnTo>
                <a:lnTo>
                  <a:pt x="6986" y="3104"/>
                </a:lnTo>
                <a:lnTo>
                  <a:pt x="6982" y="3108"/>
                </a:lnTo>
                <a:lnTo>
                  <a:pt x="6980" y="3110"/>
                </a:lnTo>
                <a:lnTo>
                  <a:pt x="6978" y="3110"/>
                </a:lnTo>
                <a:lnTo>
                  <a:pt x="6972" y="3110"/>
                </a:lnTo>
                <a:lnTo>
                  <a:pt x="6968" y="3110"/>
                </a:lnTo>
                <a:lnTo>
                  <a:pt x="6966" y="3112"/>
                </a:lnTo>
                <a:lnTo>
                  <a:pt x="6966" y="3116"/>
                </a:lnTo>
                <a:lnTo>
                  <a:pt x="6964" y="3120"/>
                </a:lnTo>
                <a:lnTo>
                  <a:pt x="6962" y="3122"/>
                </a:lnTo>
                <a:lnTo>
                  <a:pt x="6960" y="3124"/>
                </a:lnTo>
                <a:lnTo>
                  <a:pt x="6958" y="3126"/>
                </a:lnTo>
                <a:lnTo>
                  <a:pt x="6960" y="3130"/>
                </a:lnTo>
                <a:lnTo>
                  <a:pt x="6964" y="3134"/>
                </a:lnTo>
                <a:lnTo>
                  <a:pt x="6964" y="3138"/>
                </a:lnTo>
                <a:lnTo>
                  <a:pt x="6964" y="3140"/>
                </a:lnTo>
                <a:lnTo>
                  <a:pt x="6970" y="3142"/>
                </a:lnTo>
                <a:lnTo>
                  <a:pt x="6974" y="3142"/>
                </a:lnTo>
                <a:lnTo>
                  <a:pt x="6976" y="3144"/>
                </a:lnTo>
                <a:lnTo>
                  <a:pt x="6980" y="3148"/>
                </a:lnTo>
                <a:lnTo>
                  <a:pt x="6978" y="3156"/>
                </a:lnTo>
                <a:lnTo>
                  <a:pt x="6976" y="3162"/>
                </a:lnTo>
                <a:lnTo>
                  <a:pt x="6976" y="3166"/>
                </a:lnTo>
                <a:lnTo>
                  <a:pt x="6976" y="3170"/>
                </a:lnTo>
                <a:lnTo>
                  <a:pt x="6982" y="3180"/>
                </a:lnTo>
                <a:lnTo>
                  <a:pt x="6986" y="3184"/>
                </a:lnTo>
                <a:lnTo>
                  <a:pt x="6988" y="3186"/>
                </a:lnTo>
                <a:lnTo>
                  <a:pt x="6990" y="3184"/>
                </a:lnTo>
                <a:lnTo>
                  <a:pt x="6992" y="3178"/>
                </a:lnTo>
                <a:lnTo>
                  <a:pt x="6994" y="3174"/>
                </a:lnTo>
                <a:lnTo>
                  <a:pt x="6996" y="3172"/>
                </a:lnTo>
                <a:lnTo>
                  <a:pt x="6998" y="3172"/>
                </a:lnTo>
                <a:lnTo>
                  <a:pt x="7000" y="3174"/>
                </a:lnTo>
                <a:lnTo>
                  <a:pt x="7006" y="3184"/>
                </a:lnTo>
                <a:lnTo>
                  <a:pt x="7008" y="3196"/>
                </a:lnTo>
                <a:lnTo>
                  <a:pt x="7008" y="3204"/>
                </a:lnTo>
                <a:lnTo>
                  <a:pt x="7010" y="3206"/>
                </a:lnTo>
                <a:lnTo>
                  <a:pt x="7012" y="3206"/>
                </a:lnTo>
                <a:lnTo>
                  <a:pt x="7014" y="3200"/>
                </a:lnTo>
                <a:lnTo>
                  <a:pt x="7018" y="3190"/>
                </a:lnTo>
                <a:lnTo>
                  <a:pt x="7018" y="3184"/>
                </a:lnTo>
                <a:lnTo>
                  <a:pt x="7020" y="3182"/>
                </a:lnTo>
                <a:lnTo>
                  <a:pt x="7022" y="3184"/>
                </a:lnTo>
                <a:lnTo>
                  <a:pt x="7026" y="3190"/>
                </a:lnTo>
                <a:lnTo>
                  <a:pt x="7032" y="3200"/>
                </a:lnTo>
                <a:lnTo>
                  <a:pt x="7036" y="3204"/>
                </a:lnTo>
                <a:lnTo>
                  <a:pt x="7040" y="3204"/>
                </a:lnTo>
                <a:lnTo>
                  <a:pt x="7040" y="3200"/>
                </a:lnTo>
                <a:lnTo>
                  <a:pt x="7040" y="3192"/>
                </a:lnTo>
                <a:lnTo>
                  <a:pt x="7032" y="3172"/>
                </a:lnTo>
                <a:lnTo>
                  <a:pt x="7024" y="3150"/>
                </a:lnTo>
                <a:lnTo>
                  <a:pt x="7022" y="3144"/>
                </a:lnTo>
                <a:lnTo>
                  <a:pt x="7022" y="3142"/>
                </a:lnTo>
                <a:lnTo>
                  <a:pt x="7024" y="3142"/>
                </a:lnTo>
                <a:lnTo>
                  <a:pt x="7030" y="3144"/>
                </a:lnTo>
                <a:lnTo>
                  <a:pt x="7034" y="3146"/>
                </a:lnTo>
                <a:lnTo>
                  <a:pt x="7036" y="3150"/>
                </a:lnTo>
                <a:lnTo>
                  <a:pt x="7038" y="3154"/>
                </a:lnTo>
                <a:lnTo>
                  <a:pt x="7040" y="3158"/>
                </a:lnTo>
                <a:lnTo>
                  <a:pt x="7044" y="3158"/>
                </a:lnTo>
                <a:lnTo>
                  <a:pt x="7052" y="3152"/>
                </a:lnTo>
                <a:lnTo>
                  <a:pt x="7054" y="3152"/>
                </a:lnTo>
                <a:lnTo>
                  <a:pt x="7056" y="3150"/>
                </a:lnTo>
                <a:lnTo>
                  <a:pt x="7054" y="3146"/>
                </a:lnTo>
                <a:lnTo>
                  <a:pt x="7050" y="3142"/>
                </a:lnTo>
                <a:lnTo>
                  <a:pt x="7044" y="3140"/>
                </a:lnTo>
                <a:lnTo>
                  <a:pt x="7040" y="3140"/>
                </a:lnTo>
                <a:lnTo>
                  <a:pt x="7040" y="3138"/>
                </a:lnTo>
                <a:lnTo>
                  <a:pt x="7040" y="3134"/>
                </a:lnTo>
                <a:lnTo>
                  <a:pt x="7038" y="3130"/>
                </a:lnTo>
                <a:lnTo>
                  <a:pt x="7036" y="3128"/>
                </a:lnTo>
                <a:lnTo>
                  <a:pt x="7038" y="3124"/>
                </a:lnTo>
                <a:lnTo>
                  <a:pt x="7044" y="3120"/>
                </a:lnTo>
                <a:lnTo>
                  <a:pt x="7052" y="3118"/>
                </a:lnTo>
                <a:lnTo>
                  <a:pt x="7056" y="3118"/>
                </a:lnTo>
                <a:lnTo>
                  <a:pt x="7058" y="3120"/>
                </a:lnTo>
                <a:lnTo>
                  <a:pt x="7066" y="3132"/>
                </a:lnTo>
                <a:lnTo>
                  <a:pt x="7072" y="3136"/>
                </a:lnTo>
                <a:lnTo>
                  <a:pt x="7074" y="3138"/>
                </a:lnTo>
                <a:lnTo>
                  <a:pt x="7076" y="3138"/>
                </a:lnTo>
                <a:lnTo>
                  <a:pt x="7078" y="3136"/>
                </a:lnTo>
                <a:lnTo>
                  <a:pt x="7078" y="3134"/>
                </a:lnTo>
                <a:lnTo>
                  <a:pt x="7078" y="3128"/>
                </a:lnTo>
                <a:lnTo>
                  <a:pt x="7076" y="3120"/>
                </a:lnTo>
                <a:lnTo>
                  <a:pt x="7076" y="3114"/>
                </a:lnTo>
                <a:lnTo>
                  <a:pt x="7076" y="3110"/>
                </a:lnTo>
                <a:lnTo>
                  <a:pt x="7076" y="3108"/>
                </a:lnTo>
                <a:lnTo>
                  <a:pt x="7070" y="3104"/>
                </a:lnTo>
                <a:lnTo>
                  <a:pt x="7062" y="3102"/>
                </a:lnTo>
                <a:lnTo>
                  <a:pt x="7060" y="3100"/>
                </a:lnTo>
                <a:lnTo>
                  <a:pt x="7058" y="3096"/>
                </a:lnTo>
                <a:lnTo>
                  <a:pt x="7054" y="3092"/>
                </a:lnTo>
                <a:lnTo>
                  <a:pt x="7052" y="3092"/>
                </a:lnTo>
                <a:lnTo>
                  <a:pt x="7048" y="3090"/>
                </a:lnTo>
                <a:lnTo>
                  <a:pt x="7044" y="3086"/>
                </a:lnTo>
                <a:lnTo>
                  <a:pt x="7042" y="3082"/>
                </a:lnTo>
                <a:lnTo>
                  <a:pt x="7036" y="3078"/>
                </a:lnTo>
                <a:lnTo>
                  <a:pt x="7024" y="3074"/>
                </a:lnTo>
                <a:lnTo>
                  <a:pt x="7016" y="3072"/>
                </a:lnTo>
                <a:lnTo>
                  <a:pt x="7016" y="3070"/>
                </a:lnTo>
                <a:lnTo>
                  <a:pt x="7022" y="3068"/>
                </a:lnTo>
                <a:lnTo>
                  <a:pt x="7030" y="3068"/>
                </a:lnTo>
                <a:lnTo>
                  <a:pt x="7032" y="3064"/>
                </a:lnTo>
                <a:lnTo>
                  <a:pt x="7032" y="3060"/>
                </a:lnTo>
                <a:lnTo>
                  <a:pt x="7032" y="3056"/>
                </a:lnTo>
                <a:lnTo>
                  <a:pt x="7028" y="3050"/>
                </a:lnTo>
                <a:lnTo>
                  <a:pt x="7030" y="3048"/>
                </a:lnTo>
                <a:lnTo>
                  <a:pt x="7034" y="3046"/>
                </a:lnTo>
                <a:lnTo>
                  <a:pt x="7036" y="3048"/>
                </a:lnTo>
                <a:lnTo>
                  <a:pt x="7038" y="3048"/>
                </a:lnTo>
                <a:lnTo>
                  <a:pt x="7038" y="3054"/>
                </a:lnTo>
                <a:lnTo>
                  <a:pt x="7038" y="3060"/>
                </a:lnTo>
                <a:lnTo>
                  <a:pt x="7040" y="3060"/>
                </a:lnTo>
                <a:lnTo>
                  <a:pt x="7042" y="3058"/>
                </a:lnTo>
                <a:lnTo>
                  <a:pt x="7044" y="3056"/>
                </a:lnTo>
                <a:lnTo>
                  <a:pt x="7046" y="3052"/>
                </a:lnTo>
                <a:lnTo>
                  <a:pt x="7044" y="3046"/>
                </a:lnTo>
                <a:lnTo>
                  <a:pt x="7038" y="3038"/>
                </a:lnTo>
                <a:lnTo>
                  <a:pt x="7032" y="3028"/>
                </a:lnTo>
                <a:lnTo>
                  <a:pt x="7024" y="3018"/>
                </a:lnTo>
                <a:lnTo>
                  <a:pt x="7018" y="3010"/>
                </a:lnTo>
                <a:lnTo>
                  <a:pt x="7016" y="3000"/>
                </a:lnTo>
                <a:lnTo>
                  <a:pt x="7014" y="2996"/>
                </a:lnTo>
                <a:lnTo>
                  <a:pt x="7016" y="2990"/>
                </a:lnTo>
                <a:lnTo>
                  <a:pt x="7020" y="2984"/>
                </a:lnTo>
                <a:lnTo>
                  <a:pt x="7026" y="2978"/>
                </a:lnTo>
                <a:lnTo>
                  <a:pt x="7028" y="2976"/>
                </a:lnTo>
                <a:lnTo>
                  <a:pt x="7030" y="2976"/>
                </a:lnTo>
                <a:lnTo>
                  <a:pt x="7030" y="2980"/>
                </a:lnTo>
                <a:lnTo>
                  <a:pt x="7030" y="2984"/>
                </a:lnTo>
                <a:lnTo>
                  <a:pt x="7030" y="2988"/>
                </a:lnTo>
                <a:lnTo>
                  <a:pt x="7032" y="2988"/>
                </a:lnTo>
                <a:lnTo>
                  <a:pt x="7036" y="2990"/>
                </a:lnTo>
                <a:lnTo>
                  <a:pt x="7042" y="2994"/>
                </a:lnTo>
                <a:lnTo>
                  <a:pt x="7044" y="2998"/>
                </a:lnTo>
                <a:lnTo>
                  <a:pt x="7046" y="3004"/>
                </a:lnTo>
                <a:lnTo>
                  <a:pt x="7048" y="3008"/>
                </a:lnTo>
                <a:lnTo>
                  <a:pt x="7050" y="3012"/>
                </a:lnTo>
                <a:lnTo>
                  <a:pt x="7056" y="3014"/>
                </a:lnTo>
                <a:lnTo>
                  <a:pt x="7058" y="3014"/>
                </a:lnTo>
                <a:lnTo>
                  <a:pt x="7060" y="3012"/>
                </a:lnTo>
                <a:lnTo>
                  <a:pt x="7060" y="3010"/>
                </a:lnTo>
                <a:lnTo>
                  <a:pt x="7058" y="3008"/>
                </a:lnTo>
                <a:lnTo>
                  <a:pt x="7054" y="3002"/>
                </a:lnTo>
                <a:lnTo>
                  <a:pt x="7052" y="2996"/>
                </a:lnTo>
                <a:lnTo>
                  <a:pt x="7054" y="2996"/>
                </a:lnTo>
                <a:lnTo>
                  <a:pt x="7062" y="3002"/>
                </a:lnTo>
                <a:lnTo>
                  <a:pt x="7070" y="3010"/>
                </a:lnTo>
                <a:lnTo>
                  <a:pt x="7074" y="3012"/>
                </a:lnTo>
                <a:lnTo>
                  <a:pt x="7076" y="3010"/>
                </a:lnTo>
                <a:lnTo>
                  <a:pt x="7076" y="3008"/>
                </a:lnTo>
                <a:lnTo>
                  <a:pt x="7070" y="3000"/>
                </a:lnTo>
                <a:lnTo>
                  <a:pt x="7064" y="2992"/>
                </a:lnTo>
                <a:lnTo>
                  <a:pt x="7066" y="2990"/>
                </a:lnTo>
                <a:lnTo>
                  <a:pt x="7080" y="2998"/>
                </a:lnTo>
                <a:lnTo>
                  <a:pt x="7086" y="3002"/>
                </a:lnTo>
                <a:lnTo>
                  <a:pt x="7090" y="3002"/>
                </a:lnTo>
                <a:lnTo>
                  <a:pt x="7090" y="3000"/>
                </a:lnTo>
                <a:lnTo>
                  <a:pt x="7084" y="2994"/>
                </a:lnTo>
                <a:lnTo>
                  <a:pt x="7076" y="2988"/>
                </a:lnTo>
                <a:lnTo>
                  <a:pt x="7072" y="2986"/>
                </a:lnTo>
                <a:lnTo>
                  <a:pt x="7068" y="2986"/>
                </a:lnTo>
                <a:lnTo>
                  <a:pt x="7070" y="2982"/>
                </a:lnTo>
                <a:lnTo>
                  <a:pt x="7070" y="2980"/>
                </a:lnTo>
                <a:lnTo>
                  <a:pt x="7068" y="2976"/>
                </a:lnTo>
                <a:lnTo>
                  <a:pt x="7066" y="2974"/>
                </a:lnTo>
                <a:lnTo>
                  <a:pt x="7064" y="2972"/>
                </a:lnTo>
                <a:lnTo>
                  <a:pt x="7072" y="2970"/>
                </a:lnTo>
                <a:lnTo>
                  <a:pt x="7078" y="2968"/>
                </a:lnTo>
                <a:lnTo>
                  <a:pt x="7082" y="2966"/>
                </a:lnTo>
                <a:lnTo>
                  <a:pt x="7088" y="2962"/>
                </a:lnTo>
                <a:lnTo>
                  <a:pt x="7094" y="2958"/>
                </a:lnTo>
                <a:lnTo>
                  <a:pt x="7096" y="2958"/>
                </a:lnTo>
                <a:lnTo>
                  <a:pt x="7102" y="2960"/>
                </a:lnTo>
                <a:lnTo>
                  <a:pt x="7106" y="2962"/>
                </a:lnTo>
                <a:lnTo>
                  <a:pt x="7110" y="2960"/>
                </a:lnTo>
                <a:lnTo>
                  <a:pt x="7114" y="2958"/>
                </a:lnTo>
                <a:lnTo>
                  <a:pt x="7120" y="2956"/>
                </a:lnTo>
                <a:lnTo>
                  <a:pt x="7124" y="2956"/>
                </a:lnTo>
                <a:lnTo>
                  <a:pt x="7128" y="2958"/>
                </a:lnTo>
                <a:lnTo>
                  <a:pt x="7134" y="2960"/>
                </a:lnTo>
                <a:lnTo>
                  <a:pt x="7140" y="2962"/>
                </a:lnTo>
                <a:lnTo>
                  <a:pt x="7148" y="2962"/>
                </a:lnTo>
                <a:lnTo>
                  <a:pt x="7154" y="2962"/>
                </a:lnTo>
                <a:lnTo>
                  <a:pt x="7156" y="2964"/>
                </a:lnTo>
                <a:lnTo>
                  <a:pt x="7158" y="2968"/>
                </a:lnTo>
                <a:lnTo>
                  <a:pt x="7158" y="2974"/>
                </a:lnTo>
                <a:lnTo>
                  <a:pt x="7164" y="2976"/>
                </a:lnTo>
                <a:lnTo>
                  <a:pt x="7170" y="2978"/>
                </a:lnTo>
                <a:lnTo>
                  <a:pt x="7178" y="2976"/>
                </a:lnTo>
                <a:lnTo>
                  <a:pt x="7188" y="2974"/>
                </a:lnTo>
                <a:lnTo>
                  <a:pt x="7186" y="2976"/>
                </a:lnTo>
                <a:lnTo>
                  <a:pt x="7168" y="2986"/>
                </a:lnTo>
                <a:lnTo>
                  <a:pt x="7164" y="2990"/>
                </a:lnTo>
                <a:lnTo>
                  <a:pt x="7162" y="2998"/>
                </a:lnTo>
                <a:lnTo>
                  <a:pt x="7164" y="3002"/>
                </a:lnTo>
                <a:lnTo>
                  <a:pt x="7166" y="3000"/>
                </a:lnTo>
                <a:lnTo>
                  <a:pt x="7180" y="2988"/>
                </a:lnTo>
                <a:lnTo>
                  <a:pt x="7190" y="2980"/>
                </a:lnTo>
                <a:lnTo>
                  <a:pt x="7200" y="2976"/>
                </a:lnTo>
                <a:lnTo>
                  <a:pt x="7206" y="2972"/>
                </a:lnTo>
                <a:lnTo>
                  <a:pt x="7212" y="2964"/>
                </a:lnTo>
                <a:lnTo>
                  <a:pt x="7216" y="2956"/>
                </a:lnTo>
                <a:lnTo>
                  <a:pt x="7220" y="2952"/>
                </a:lnTo>
                <a:lnTo>
                  <a:pt x="7222" y="2952"/>
                </a:lnTo>
                <a:lnTo>
                  <a:pt x="7224" y="2952"/>
                </a:lnTo>
                <a:lnTo>
                  <a:pt x="7230" y="2956"/>
                </a:lnTo>
                <a:lnTo>
                  <a:pt x="7232" y="2956"/>
                </a:lnTo>
                <a:lnTo>
                  <a:pt x="7236" y="2954"/>
                </a:lnTo>
                <a:lnTo>
                  <a:pt x="7240" y="2952"/>
                </a:lnTo>
                <a:lnTo>
                  <a:pt x="7246" y="2952"/>
                </a:lnTo>
                <a:lnTo>
                  <a:pt x="7256" y="2954"/>
                </a:lnTo>
                <a:lnTo>
                  <a:pt x="7266" y="2956"/>
                </a:lnTo>
                <a:lnTo>
                  <a:pt x="7270" y="2954"/>
                </a:lnTo>
                <a:lnTo>
                  <a:pt x="7274" y="2950"/>
                </a:lnTo>
                <a:lnTo>
                  <a:pt x="7278" y="2944"/>
                </a:lnTo>
                <a:lnTo>
                  <a:pt x="7278" y="2942"/>
                </a:lnTo>
                <a:lnTo>
                  <a:pt x="7276" y="2940"/>
                </a:lnTo>
                <a:lnTo>
                  <a:pt x="7268" y="2938"/>
                </a:lnTo>
                <a:lnTo>
                  <a:pt x="7256" y="2934"/>
                </a:lnTo>
                <a:lnTo>
                  <a:pt x="7244" y="2926"/>
                </a:lnTo>
                <a:lnTo>
                  <a:pt x="7238" y="2918"/>
                </a:lnTo>
                <a:lnTo>
                  <a:pt x="7236" y="2910"/>
                </a:lnTo>
                <a:lnTo>
                  <a:pt x="7236" y="2900"/>
                </a:lnTo>
                <a:lnTo>
                  <a:pt x="7236" y="2896"/>
                </a:lnTo>
                <a:lnTo>
                  <a:pt x="7234" y="2892"/>
                </a:lnTo>
                <a:lnTo>
                  <a:pt x="7230" y="2890"/>
                </a:lnTo>
                <a:lnTo>
                  <a:pt x="7226" y="2888"/>
                </a:lnTo>
                <a:lnTo>
                  <a:pt x="7224" y="2884"/>
                </a:lnTo>
                <a:lnTo>
                  <a:pt x="7224" y="2882"/>
                </a:lnTo>
                <a:lnTo>
                  <a:pt x="7224" y="2878"/>
                </a:lnTo>
                <a:lnTo>
                  <a:pt x="7222" y="2876"/>
                </a:lnTo>
                <a:lnTo>
                  <a:pt x="7216" y="2874"/>
                </a:lnTo>
                <a:lnTo>
                  <a:pt x="7212" y="2872"/>
                </a:lnTo>
                <a:lnTo>
                  <a:pt x="7220" y="2864"/>
                </a:lnTo>
                <a:lnTo>
                  <a:pt x="7226" y="2860"/>
                </a:lnTo>
                <a:lnTo>
                  <a:pt x="7230" y="2856"/>
                </a:lnTo>
                <a:lnTo>
                  <a:pt x="7232" y="2852"/>
                </a:lnTo>
                <a:lnTo>
                  <a:pt x="7232" y="2848"/>
                </a:lnTo>
                <a:lnTo>
                  <a:pt x="7230" y="2840"/>
                </a:lnTo>
                <a:lnTo>
                  <a:pt x="7232" y="2834"/>
                </a:lnTo>
                <a:lnTo>
                  <a:pt x="7234" y="2826"/>
                </a:lnTo>
                <a:lnTo>
                  <a:pt x="7240" y="2822"/>
                </a:lnTo>
                <a:lnTo>
                  <a:pt x="7244" y="2820"/>
                </a:lnTo>
                <a:lnTo>
                  <a:pt x="7250" y="2822"/>
                </a:lnTo>
                <a:lnTo>
                  <a:pt x="7254" y="2822"/>
                </a:lnTo>
                <a:lnTo>
                  <a:pt x="7256" y="2818"/>
                </a:lnTo>
                <a:lnTo>
                  <a:pt x="7258" y="2812"/>
                </a:lnTo>
                <a:lnTo>
                  <a:pt x="7258" y="2800"/>
                </a:lnTo>
                <a:lnTo>
                  <a:pt x="7262" y="2776"/>
                </a:lnTo>
                <a:lnTo>
                  <a:pt x="7264" y="2766"/>
                </a:lnTo>
                <a:lnTo>
                  <a:pt x="7268" y="2758"/>
                </a:lnTo>
                <a:lnTo>
                  <a:pt x="7272" y="2752"/>
                </a:lnTo>
                <a:lnTo>
                  <a:pt x="7278" y="2746"/>
                </a:lnTo>
                <a:lnTo>
                  <a:pt x="7284" y="2742"/>
                </a:lnTo>
                <a:lnTo>
                  <a:pt x="7292" y="2740"/>
                </a:lnTo>
                <a:lnTo>
                  <a:pt x="7300" y="2736"/>
                </a:lnTo>
                <a:lnTo>
                  <a:pt x="7302" y="2730"/>
                </a:lnTo>
                <a:lnTo>
                  <a:pt x="7304" y="2724"/>
                </a:lnTo>
                <a:lnTo>
                  <a:pt x="7306" y="2716"/>
                </a:lnTo>
                <a:lnTo>
                  <a:pt x="7306" y="2708"/>
                </a:lnTo>
                <a:lnTo>
                  <a:pt x="7304" y="2704"/>
                </a:lnTo>
                <a:lnTo>
                  <a:pt x="7302" y="2702"/>
                </a:lnTo>
                <a:lnTo>
                  <a:pt x="7300" y="2696"/>
                </a:lnTo>
                <a:lnTo>
                  <a:pt x="7300" y="2688"/>
                </a:lnTo>
                <a:lnTo>
                  <a:pt x="7304" y="2688"/>
                </a:lnTo>
                <a:lnTo>
                  <a:pt x="7310" y="2690"/>
                </a:lnTo>
                <a:lnTo>
                  <a:pt x="7316" y="2688"/>
                </a:lnTo>
                <a:lnTo>
                  <a:pt x="7320" y="2684"/>
                </a:lnTo>
                <a:lnTo>
                  <a:pt x="7332" y="2674"/>
                </a:lnTo>
                <a:lnTo>
                  <a:pt x="7340" y="2666"/>
                </a:lnTo>
                <a:lnTo>
                  <a:pt x="7344" y="2658"/>
                </a:lnTo>
                <a:lnTo>
                  <a:pt x="7346" y="2648"/>
                </a:lnTo>
                <a:lnTo>
                  <a:pt x="7346" y="2644"/>
                </a:lnTo>
                <a:lnTo>
                  <a:pt x="7348" y="2640"/>
                </a:lnTo>
                <a:lnTo>
                  <a:pt x="7352" y="2640"/>
                </a:lnTo>
                <a:lnTo>
                  <a:pt x="7356" y="2638"/>
                </a:lnTo>
                <a:lnTo>
                  <a:pt x="7366" y="2638"/>
                </a:lnTo>
                <a:lnTo>
                  <a:pt x="7374" y="2636"/>
                </a:lnTo>
                <a:lnTo>
                  <a:pt x="7382" y="2634"/>
                </a:lnTo>
                <a:lnTo>
                  <a:pt x="7386" y="2636"/>
                </a:lnTo>
                <a:lnTo>
                  <a:pt x="7390" y="2636"/>
                </a:lnTo>
                <a:lnTo>
                  <a:pt x="7390" y="2630"/>
                </a:lnTo>
                <a:lnTo>
                  <a:pt x="7392" y="2612"/>
                </a:lnTo>
                <a:lnTo>
                  <a:pt x="7394" y="2610"/>
                </a:lnTo>
                <a:lnTo>
                  <a:pt x="7396" y="2616"/>
                </a:lnTo>
                <a:lnTo>
                  <a:pt x="7396" y="2626"/>
                </a:lnTo>
                <a:lnTo>
                  <a:pt x="7396" y="2634"/>
                </a:lnTo>
                <a:lnTo>
                  <a:pt x="7398" y="2636"/>
                </a:lnTo>
                <a:lnTo>
                  <a:pt x="7402" y="2638"/>
                </a:lnTo>
                <a:lnTo>
                  <a:pt x="7408" y="2640"/>
                </a:lnTo>
                <a:lnTo>
                  <a:pt x="7418" y="2640"/>
                </a:lnTo>
                <a:lnTo>
                  <a:pt x="7410" y="2642"/>
                </a:lnTo>
                <a:lnTo>
                  <a:pt x="7404" y="2644"/>
                </a:lnTo>
                <a:lnTo>
                  <a:pt x="7392" y="2642"/>
                </a:lnTo>
                <a:lnTo>
                  <a:pt x="7384" y="2640"/>
                </a:lnTo>
                <a:lnTo>
                  <a:pt x="7382" y="2640"/>
                </a:lnTo>
                <a:lnTo>
                  <a:pt x="7380" y="2642"/>
                </a:lnTo>
                <a:lnTo>
                  <a:pt x="7380" y="2644"/>
                </a:lnTo>
                <a:lnTo>
                  <a:pt x="7384" y="2648"/>
                </a:lnTo>
                <a:lnTo>
                  <a:pt x="7392" y="2654"/>
                </a:lnTo>
                <a:lnTo>
                  <a:pt x="7402" y="2660"/>
                </a:lnTo>
                <a:lnTo>
                  <a:pt x="7406" y="2664"/>
                </a:lnTo>
                <a:lnTo>
                  <a:pt x="7406" y="2666"/>
                </a:lnTo>
                <a:lnTo>
                  <a:pt x="7408" y="2668"/>
                </a:lnTo>
                <a:lnTo>
                  <a:pt x="7412" y="2668"/>
                </a:lnTo>
                <a:lnTo>
                  <a:pt x="7424" y="2666"/>
                </a:lnTo>
                <a:lnTo>
                  <a:pt x="7438" y="2666"/>
                </a:lnTo>
                <a:lnTo>
                  <a:pt x="7444" y="2666"/>
                </a:lnTo>
                <a:lnTo>
                  <a:pt x="7448" y="2666"/>
                </a:lnTo>
                <a:lnTo>
                  <a:pt x="7450" y="2668"/>
                </a:lnTo>
                <a:lnTo>
                  <a:pt x="7454" y="2668"/>
                </a:lnTo>
                <a:lnTo>
                  <a:pt x="7458" y="2668"/>
                </a:lnTo>
                <a:lnTo>
                  <a:pt x="7460" y="2666"/>
                </a:lnTo>
                <a:lnTo>
                  <a:pt x="7464" y="2672"/>
                </a:lnTo>
                <a:lnTo>
                  <a:pt x="7464" y="2676"/>
                </a:lnTo>
                <a:lnTo>
                  <a:pt x="7464" y="2678"/>
                </a:lnTo>
                <a:lnTo>
                  <a:pt x="7458" y="2682"/>
                </a:lnTo>
                <a:lnTo>
                  <a:pt x="7440" y="2692"/>
                </a:lnTo>
                <a:lnTo>
                  <a:pt x="7422" y="2700"/>
                </a:lnTo>
                <a:lnTo>
                  <a:pt x="7416" y="2704"/>
                </a:lnTo>
                <a:lnTo>
                  <a:pt x="7416" y="2706"/>
                </a:lnTo>
                <a:lnTo>
                  <a:pt x="7416" y="2708"/>
                </a:lnTo>
                <a:lnTo>
                  <a:pt x="7420" y="2710"/>
                </a:lnTo>
                <a:lnTo>
                  <a:pt x="7426" y="2712"/>
                </a:lnTo>
                <a:lnTo>
                  <a:pt x="7440" y="2716"/>
                </a:lnTo>
                <a:lnTo>
                  <a:pt x="7446" y="2718"/>
                </a:lnTo>
                <a:lnTo>
                  <a:pt x="7452" y="2722"/>
                </a:lnTo>
                <a:lnTo>
                  <a:pt x="7458" y="2726"/>
                </a:lnTo>
                <a:lnTo>
                  <a:pt x="7458" y="2734"/>
                </a:lnTo>
                <a:lnTo>
                  <a:pt x="7458" y="2742"/>
                </a:lnTo>
                <a:lnTo>
                  <a:pt x="7456" y="2746"/>
                </a:lnTo>
                <a:lnTo>
                  <a:pt x="7452" y="2750"/>
                </a:lnTo>
                <a:lnTo>
                  <a:pt x="7452" y="2752"/>
                </a:lnTo>
                <a:lnTo>
                  <a:pt x="7458" y="2760"/>
                </a:lnTo>
                <a:lnTo>
                  <a:pt x="7466" y="2764"/>
                </a:lnTo>
                <a:lnTo>
                  <a:pt x="7472" y="2764"/>
                </a:lnTo>
                <a:lnTo>
                  <a:pt x="7478" y="2762"/>
                </a:lnTo>
                <a:lnTo>
                  <a:pt x="7484" y="2760"/>
                </a:lnTo>
                <a:lnTo>
                  <a:pt x="7494" y="2750"/>
                </a:lnTo>
                <a:lnTo>
                  <a:pt x="7506" y="2740"/>
                </a:lnTo>
                <a:lnTo>
                  <a:pt x="7510" y="2738"/>
                </a:lnTo>
                <a:lnTo>
                  <a:pt x="7514" y="2736"/>
                </a:lnTo>
                <a:lnTo>
                  <a:pt x="7518" y="2738"/>
                </a:lnTo>
                <a:lnTo>
                  <a:pt x="7520" y="2738"/>
                </a:lnTo>
                <a:lnTo>
                  <a:pt x="7528" y="2734"/>
                </a:lnTo>
                <a:lnTo>
                  <a:pt x="7534" y="2728"/>
                </a:lnTo>
                <a:lnTo>
                  <a:pt x="7540" y="2724"/>
                </a:lnTo>
                <a:lnTo>
                  <a:pt x="7544" y="2724"/>
                </a:lnTo>
                <a:lnTo>
                  <a:pt x="7546" y="2726"/>
                </a:lnTo>
                <a:lnTo>
                  <a:pt x="7554" y="2730"/>
                </a:lnTo>
                <a:lnTo>
                  <a:pt x="7560" y="2730"/>
                </a:lnTo>
                <a:lnTo>
                  <a:pt x="7566" y="2730"/>
                </a:lnTo>
                <a:lnTo>
                  <a:pt x="7576" y="2724"/>
                </a:lnTo>
                <a:lnTo>
                  <a:pt x="7578" y="2724"/>
                </a:lnTo>
                <a:lnTo>
                  <a:pt x="7578" y="2722"/>
                </a:lnTo>
                <a:lnTo>
                  <a:pt x="7576" y="2718"/>
                </a:lnTo>
                <a:lnTo>
                  <a:pt x="7576" y="2716"/>
                </a:lnTo>
                <a:lnTo>
                  <a:pt x="7578" y="2712"/>
                </a:lnTo>
                <a:lnTo>
                  <a:pt x="7580" y="2706"/>
                </a:lnTo>
                <a:lnTo>
                  <a:pt x="7578" y="2704"/>
                </a:lnTo>
                <a:lnTo>
                  <a:pt x="7570" y="2702"/>
                </a:lnTo>
                <a:lnTo>
                  <a:pt x="7558" y="2704"/>
                </a:lnTo>
                <a:lnTo>
                  <a:pt x="7552" y="2706"/>
                </a:lnTo>
                <a:lnTo>
                  <a:pt x="7548" y="2708"/>
                </a:lnTo>
                <a:lnTo>
                  <a:pt x="7540" y="2712"/>
                </a:lnTo>
                <a:lnTo>
                  <a:pt x="7536" y="2712"/>
                </a:lnTo>
                <a:lnTo>
                  <a:pt x="7532" y="2710"/>
                </a:lnTo>
                <a:lnTo>
                  <a:pt x="7526" y="2704"/>
                </a:lnTo>
                <a:lnTo>
                  <a:pt x="7520" y="2694"/>
                </a:lnTo>
                <a:lnTo>
                  <a:pt x="7510" y="2676"/>
                </a:lnTo>
                <a:lnTo>
                  <a:pt x="7508" y="2666"/>
                </a:lnTo>
                <a:lnTo>
                  <a:pt x="7508" y="2664"/>
                </a:lnTo>
                <a:lnTo>
                  <a:pt x="7510" y="2662"/>
                </a:lnTo>
                <a:lnTo>
                  <a:pt x="7514" y="2660"/>
                </a:lnTo>
                <a:lnTo>
                  <a:pt x="7520" y="2656"/>
                </a:lnTo>
                <a:lnTo>
                  <a:pt x="7522" y="2656"/>
                </a:lnTo>
                <a:lnTo>
                  <a:pt x="7524" y="2658"/>
                </a:lnTo>
                <a:lnTo>
                  <a:pt x="7522" y="2662"/>
                </a:lnTo>
                <a:lnTo>
                  <a:pt x="7522" y="2666"/>
                </a:lnTo>
                <a:lnTo>
                  <a:pt x="7526" y="2662"/>
                </a:lnTo>
                <a:lnTo>
                  <a:pt x="7536" y="2654"/>
                </a:lnTo>
                <a:lnTo>
                  <a:pt x="7546" y="2644"/>
                </a:lnTo>
                <a:lnTo>
                  <a:pt x="7556" y="2636"/>
                </a:lnTo>
                <a:lnTo>
                  <a:pt x="7560" y="2634"/>
                </a:lnTo>
                <a:lnTo>
                  <a:pt x="7564" y="2634"/>
                </a:lnTo>
                <a:lnTo>
                  <a:pt x="7572" y="2636"/>
                </a:lnTo>
                <a:lnTo>
                  <a:pt x="7580" y="2634"/>
                </a:lnTo>
                <a:lnTo>
                  <a:pt x="7590" y="2630"/>
                </a:lnTo>
                <a:lnTo>
                  <a:pt x="7600" y="2624"/>
                </a:lnTo>
                <a:lnTo>
                  <a:pt x="7618" y="2614"/>
                </a:lnTo>
                <a:lnTo>
                  <a:pt x="7628" y="2608"/>
                </a:lnTo>
                <a:lnTo>
                  <a:pt x="7638" y="2610"/>
                </a:lnTo>
                <a:lnTo>
                  <a:pt x="7642" y="2612"/>
                </a:lnTo>
                <a:lnTo>
                  <a:pt x="7644" y="2614"/>
                </a:lnTo>
                <a:lnTo>
                  <a:pt x="7648" y="2610"/>
                </a:lnTo>
                <a:lnTo>
                  <a:pt x="7658" y="2604"/>
                </a:lnTo>
                <a:lnTo>
                  <a:pt x="7660" y="2604"/>
                </a:lnTo>
                <a:lnTo>
                  <a:pt x="7660" y="2606"/>
                </a:lnTo>
                <a:lnTo>
                  <a:pt x="7666" y="2608"/>
                </a:lnTo>
                <a:lnTo>
                  <a:pt x="7670" y="2606"/>
                </a:lnTo>
                <a:lnTo>
                  <a:pt x="7676" y="2604"/>
                </a:lnTo>
                <a:lnTo>
                  <a:pt x="7682" y="2602"/>
                </a:lnTo>
                <a:lnTo>
                  <a:pt x="7686" y="2600"/>
                </a:lnTo>
                <a:lnTo>
                  <a:pt x="7688" y="2602"/>
                </a:lnTo>
                <a:lnTo>
                  <a:pt x="7690" y="2604"/>
                </a:lnTo>
                <a:lnTo>
                  <a:pt x="7688" y="2608"/>
                </a:lnTo>
                <a:lnTo>
                  <a:pt x="7686" y="2612"/>
                </a:lnTo>
                <a:lnTo>
                  <a:pt x="7680" y="2614"/>
                </a:lnTo>
                <a:lnTo>
                  <a:pt x="7674" y="2618"/>
                </a:lnTo>
                <a:lnTo>
                  <a:pt x="7664" y="2620"/>
                </a:lnTo>
                <a:lnTo>
                  <a:pt x="7658" y="2624"/>
                </a:lnTo>
                <a:lnTo>
                  <a:pt x="7652" y="2628"/>
                </a:lnTo>
                <a:lnTo>
                  <a:pt x="7646" y="2632"/>
                </a:lnTo>
                <a:lnTo>
                  <a:pt x="7634" y="2634"/>
                </a:lnTo>
                <a:lnTo>
                  <a:pt x="7630" y="2636"/>
                </a:lnTo>
                <a:lnTo>
                  <a:pt x="7628" y="2638"/>
                </a:lnTo>
                <a:lnTo>
                  <a:pt x="7628" y="2640"/>
                </a:lnTo>
                <a:lnTo>
                  <a:pt x="7630" y="2644"/>
                </a:lnTo>
                <a:lnTo>
                  <a:pt x="7636" y="2650"/>
                </a:lnTo>
                <a:lnTo>
                  <a:pt x="7640" y="2652"/>
                </a:lnTo>
                <a:lnTo>
                  <a:pt x="7644" y="2652"/>
                </a:lnTo>
                <a:lnTo>
                  <a:pt x="7648" y="2652"/>
                </a:lnTo>
                <a:lnTo>
                  <a:pt x="7652" y="2654"/>
                </a:lnTo>
                <a:lnTo>
                  <a:pt x="7660" y="2662"/>
                </a:lnTo>
                <a:lnTo>
                  <a:pt x="7662" y="2668"/>
                </a:lnTo>
                <a:lnTo>
                  <a:pt x="7662" y="2670"/>
                </a:lnTo>
                <a:lnTo>
                  <a:pt x="7658" y="2670"/>
                </a:lnTo>
                <a:lnTo>
                  <a:pt x="7648" y="2668"/>
                </a:lnTo>
                <a:lnTo>
                  <a:pt x="7642" y="2668"/>
                </a:lnTo>
                <a:lnTo>
                  <a:pt x="7636" y="2670"/>
                </a:lnTo>
                <a:lnTo>
                  <a:pt x="7634" y="2678"/>
                </a:lnTo>
                <a:lnTo>
                  <a:pt x="7626" y="2694"/>
                </a:lnTo>
                <a:lnTo>
                  <a:pt x="7624" y="2698"/>
                </a:lnTo>
                <a:lnTo>
                  <a:pt x="7626" y="2704"/>
                </a:lnTo>
                <a:lnTo>
                  <a:pt x="7628" y="2712"/>
                </a:lnTo>
                <a:lnTo>
                  <a:pt x="7628" y="2714"/>
                </a:lnTo>
                <a:lnTo>
                  <a:pt x="7624" y="2712"/>
                </a:lnTo>
                <a:lnTo>
                  <a:pt x="7618" y="2710"/>
                </a:lnTo>
                <a:lnTo>
                  <a:pt x="7614" y="2710"/>
                </a:lnTo>
                <a:lnTo>
                  <a:pt x="7610" y="2710"/>
                </a:lnTo>
                <a:lnTo>
                  <a:pt x="7606" y="2710"/>
                </a:lnTo>
                <a:lnTo>
                  <a:pt x="7602" y="2710"/>
                </a:lnTo>
                <a:lnTo>
                  <a:pt x="7594" y="2708"/>
                </a:lnTo>
                <a:lnTo>
                  <a:pt x="7590" y="2706"/>
                </a:lnTo>
                <a:lnTo>
                  <a:pt x="7588" y="2706"/>
                </a:lnTo>
                <a:lnTo>
                  <a:pt x="7588" y="2710"/>
                </a:lnTo>
                <a:lnTo>
                  <a:pt x="7588" y="2712"/>
                </a:lnTo>
                <a:lnTo>
                  <a:pt x="7588" y="2716"/>
                </a:lnTo>
                <a:lnTo>
                  <a:pt x="7584" y="2718"/>
                </a:lnTo>
                <a:lnTo>
                  <a:pt x="7584" y="2720"/>
                </a:lnTo>
                <a:lnTo>
                  <a:pt x="7586" y="2722"/>
                </a:lnTo>
                <a:lnTo>
                  <a:pt x="7596" y="2728"/>
                </a:lnTo>
                <a:lnTo>
                  <a:pt x="7604" y="2732"/>
                </a:lnTo>
                <a:lnTo>
                  <a:pt x="7608" y="2736"/>
                </a:lnTo>
                <a:lnTo>
                  <a:pt x="7614" y="2742"/>
                </a:lnTo>
                <a:lnTo>
                  <a:pt x="7618" y="2748"/>
                </a:lnTo>
                <a:lnTo>
                  <a:pt x="7622" y="2750"/>
                </a:lnTo>
                <a:lnTo>
                  <a:pt x="7630" y="2750"/>
                </a:lnTo>
                <a:lnTo>
                  <a:pt x="7636" y="2752"/>
                </a:lnTo>
                <a:lnTo>
                  <a:pt x="7638" y="2754"/>
                </a:lnTo>
                <a:lnTo>
                  <a:pt x="7640" y="2758"/>
                </a:lnTo>
                <a:lnTo>
                  <a:pt x="7642" y="2760"/>
                </a:lnTo>
                <a:lnTo>
                  <a:pt x="7646" y="2762"/>
                </a:lnTo>
                <a:lnTo>
                  <a:pt x="7650" y="2766"/>
                </a:lnTo>
                <a:lnTo>
                  <a:pt x="7660" y="2768"/>
                </a:lnTo>
                <a:lnTo>
                  <a:pt x="7674" y="2774"/>
                </a:lnTo>
                <a:lnTo>
                  <a:pt x="7678" y="2776"/>
                </a:lnTo>
                <a:lnTo>
                  <a:pt x="7680" y="2778"/>
                </a:lnTo>
                <a:lnTo>
                  <a:pt x="7690" y="2792"/>
                </a:lnTo>
                <a:lnTo>
                  <a:pt x="7718" y="2820"/>
                </a:lnTo>
                <a:lnTo>
                  <a:pt x="7726" y="2828"/>
                </a:lnTo>
                <a:lnTo>
                  <a:pt x="7734" y="2832"/>
                </a:lnTo>
                <a:lnTo>
                  <a:pt x="7746" y="2838"/>
                </a:lnTo>
                <a:lnTo>
                  <a:pt x="7754" y="2840"/>
                </a:lnTo>
                <a:lnTo>
                  <a:pt x="7758" y="2844"/>
                </a:lnTo>
                <a:lnTo>
                  <a:pt x="7760" y="2848"/>
                </a:lnTo>
                <a:lnTo>
                  <a:pt x="7764" y="2852"/>
                </a:lnTo>
                <a:lnTo>
                  <a:pt x="7766" y="2854"/>
                </a:lnTo>
                <a:lnTo>
                  <a:pt x="7772" y="2856"/>
                </a:lnTo>
                <a:lnTo>
                  <a:pt x="7776" y="2858"/>
                </a:lnTo>
                <a:lnTo>
                  <a:pt x="7778" y="2862"/>
                </a:lnTo>
                <a:lnTo>
                  <a:pt x="7782" y="2868"/>
                </a:lnTo>
                <a:lnTo>
                  <a:pt x="7786" y="2880"/>
                </a:lnTo>
                <a:lnTo>
                  <a:pt x="7788" y="2902"/>
                </a:lnTo>
                <a:lnTo>
                  <a:pt x="7788" y="2916"/>
                </a:lnTo>
                <a:lnTo>
                  <a:pt x="7786" y="2922"/>
                </a:lnTo>
                <a:lnTo>
                  <a:pt x="7782" y="2926"/>
                </a:lnTo>
                <a:lnTo>
                  <a:pt x="7770" y="2936"/>
                </a:lnTo>
                <a:lnTo>
                  <a:pt x="7750" y="2948"/>
                </a:lnTo>
                <a:lnTo>
                  <a:pt x="7740" y="2954"/>
                </a:lnTo>
                <a:lnTo>
                  <a:pt x="7728" y="2956"/>
                </a:lnTo>
                <a:lnTo>
                  <a:pt x="7718" y="2956"/>
                </a:lnTo>
                <a:lnTo>
                  <a:pt x="7712" y="2954"/>
                </a:lnTo>
                <a:lnTo>
                  <a:pt x="7708" y="2952"/>
                </a:lnTo>
                <a:lnTo>
                  <a:pt x="7698" y="2948"/>
                </a:lnTo>
                <a:lnTo>
                  <a:pt x="7690" y="2946"/>
                </a:lnTo>
                <a:lnTo>
                  <a:pt x="7680" y="2950"/>
                </a:lnTo>
                <a:lnTo>
                  <a:pt x="7670" y="2954"/>
                </a:lnTo>
                <a:lnTo>
                  <a:pt x="7662" y="2956"/>
                </a:lnTo>
                <a:lnTo>
                  <a:pt x="7652" y="2960"/>
                </a:lnTo>
                <a:lnTo>
                  <a:pt x="7644" y="2958"/>
                </a:lnTo>
                <a:lnTo>
                  <a:pt x="7640" y="2956"/>
                </a:lnTo>
                <a:lnTo>
                  <a:pt x="7636" y="2954"/>
                </a:lnTo>
                <a:lnTo>
                  <a:pt x="7626" y="2946"/>
                </a:lnTo>
                <a:lnTo>
                  <a:pt x="7624" y="2946"/>
                </a:lnTo>
                <a:lnTo>
                  <a:pt x="7624" y="2948"/>
                </a:lnTo>
                <a:lnTo>
                  <a:pt x="7622" y="2950"/>
                </a:lnTo>
                <a:lnTo>
                  <a:pt x="7620" y="2950"/>
                </a:lnTo>
                <a:lnTo>
                  <a:pt x="7616" y="2950"/>
                </a:lnTo>
                <a:lnTo>
                  <a:pt x="7610" y="2948"/>
                </a:lnTo>
                <a:lnTo>
                  <a:pt x="7602" y="2944"/>
                </a:lnTo>
                <a:lnTo>
                  <a:pt x="7598" y="2940"/>
                </a:lnTo>
                <a:lnTo>
                  <a:pt x="7594" y="2936"/>
                </a:lnTo>
                <a:lnTo>
                  <a:pt x="7592" y="2934"/>
                </a:lnTo>
                <a:lnTo>
                  <a:pt x="7590" y="2934"/>
                </a:lnTo>
                <a:lnTo>
                  <a:pt x="7582" y="2938"/>
                </a:lnTo>
                <a:lnTo>
                  <a:pt x="7574" y="2938"/>
                </a:lnTo>
                <a:lnTo>
                  <a:pt x="7572" y="2936"/>
                </a:lnTo>
                <a:lnTo>
                  <a:pt x="7568" y="2932"/>
                </a:lnTo>
                <a:lnTo>
                  <a:pt x="7566" y="2926"/>
                </a:lnTo>
                <a:lnTo>
                  <a:pt x="7564" y="2920"/>
                </a:lnTo>
                <a:lnTo>
                  <a:pt x="7560" y="2916"/>
                </a:lnTo>
                <a:lnTo>
                  <a:pt x="7554" y="2914"/>
                </a:lnTo>
                <a:lnTo>
                  <a:pt x="7544" y="2916"/>
                </a:lnTo>
                <a:lnTo>
                  <a:pt x="7534" y="2916"/>
                </a:lnTo>
                <a:lnTo>
                  <a:pt x="7528" y="2914"/>
                </a:lnTo>
                <a:lnTo>
                  <a:pt x="7526" y="2910"/>
                </a:lnTo>
                <a:lnTo>
                  <a:pt x="7524" y="2904"/>
                </a:lnTo>
                <a:lnTo>
                  <a:pt x="7524" y="2898"/>
                </a:lnTo>
                <a:lnTo>
                  <a:pt x="7522" y="2894"/>
                </a:lnTo>
                <a:lnTo>
                  <a:pt x="7520" y="2894"/>
                </a:lnTo>
                <a:lnTo>
                  <a:pt x="7514" y="2896"/>
                </a:lnTo>
                <a:lnTo>
                  <a:pt x="7506" y="2900"/>
                </a:lnTo>
                <a:lnTo>
                  <a:pt x="7498" y="2902"/>
                </a:lnTo>
                <a:lnTo>
                  <a:pt x="7482" y="2900"/>
                </a:lnTo>
                <a:lnTo>
                  <a:pt x="7474" y="2898"/>
                </a:lnTo>
                <a:lnTo>
                  <a:pt x="7462" y="2898"/>
                </a:lnTo>
                <a:lnTo>
                  <a:pt x="7450" y="2898"/>
                </a:lnTo>
                <a:lnTo>
                  <a:pt x="7436" y="2902"/>
                </a:lnTo>
                <a:lnTo>
                  <a:pt x="7408" y="2914"/>
                </a:lnTo>
                <a:lnTo>
                  <a:pt x="7390" y="2924"/>
                </a:lnTo>
                <a:lnTo>
                  <a:pt x="7378" y="2934"/>
                </a:lnTo>
                <a:lnTo>
                  <a:pt x="7372" y="2942"/>
                </a:lnTo>
                <a:lnTo>
                  <a:pt x="7368" y="2948"/>
                </a:lnTo>
                <a:lnTo>
                  <a:pt x="7362" y="2950"/>
                </a:lnTo>
                <a:lnTo>
                  <a:pt x="7354" y="2950"/>
                </a:lnTo>
                <a:lnTo>
                  <a:pt x="7342" y="2946"/>
                </a:lnTo>
                <a:lnTo>
                  <a:pt x="7330" y="2944"/>
                </a:lnTo>
                <a:lnTo>
                  <a:pt x="7322" y="2944"/>
                </a:lnTo>
                <a:lnTo>
                  <a:pt x="7314" y="2946"/>
                </a:lnTo>
                <a:lnTo>
                  <a:pt x="7302" y="2944"/>
                </a:lnTo>
                <a:lnTo>
                  <a:pt x="7292" y="2942"/>
                </a:lnTo>
                <a:lnTo>
                  <a:pt x="7286" y="2942"/>
                </a:lnTo>
                <a:lnTo>
                  <a:pt x="7282" y="2946"/>
                </a:lnTo>
                <a:lnTo>
                  <a:pt x="7280" y="2952"/>
                </a:lnTo>
                <a:lnTo>
                  <a:pt x="7278" y="2956"/>
                </a:lnTo>
                <a:lnTo>
                  <a:pt x="7280" y="2958"/>
                </a:lnTo>
                <a:lnTo>
                  <a:pt x="7284" y="2960"/>
                </a:lnTo>
                <a:lnTo>
                  <a:pt x="7288" y="2964"/>
                </a:lnTo>
                <a:lnTo>
                  <a:pt x="7292" y="2966"/>
                </a:lnTo>
                <a:lnTo>
                  <a:pt x="7296" y="2968"/>
                </a:lnTo>
                <a:lnTo>
                  <a:pt x="7304" y="2970"/>
                </a:lnTo>
                <a:lnTo>
                  <a:pt x="7306" y="2970"/>
                </a:lnTo>
                <a:lnTo>
                  <a:pt x="7290" y="2974"/>
                </a:lnTo>
                <a:lnTo>
                  <a:pt x="7270" y="2978"/>
                </a:lnTo>
                <a:lnTo>
                  <a:pt x="7268" y="2980"/>
                </a:lnTo>
                <a:lnTo>
                  <a:pt x="7270" y="2982"/>
                </a:lnTo>
                <a:lnTo>
                  <a:pt x="7276" y="2984"/>
                </a:lnTo>
                <a:lnTo>
                  <a:pt x="7278" y="2986"/>
                </a:lnTo>
                <a:lnTo>
                  <a:pt x="7278" y="2990"/>
                </a:lnTo>
                <a:lnTo>
                  <a:pt x="7270" y="2990"/>
                </a:lnTo>
                <a:lnTo>
                  <a:pt x="7256" y="2990"/>
                </a:lnTo>
                <a:lnTo>
                  <a:pt x="7242" y="2988"/>
                </a:lnTo>
                <a:lnTo>
                  <a:pt x="7238" y="2986"/>
                </a:lnTo>
                <a:lnTo>
                  <a:pt x="7236" y="2984"/>
                </a:lnTo>
                <a:lnTo>
                  <a:pt x="7236" y="2982"/>
                </a:lnTo>
                <a:lnTo>
                  <a:pt x="7236" y="2980"/>
                </a:lnTo>
                <a:lnTo>
                  <a:pt x="7228" y="2980"/>
                </a:lnTo>
                <a:lnTo>
                  <a:pt x="7222" y="2982"/>
                </a:lnTo>
                <a:lnTo>
                  <a:pt x="7222" y="2984"/>
                </a:lnTo>
                <a:lnTo>
                  <a:pt x="7222" y="2986"/>
                </a:lnTo>
                <a:lnTo>
                  <a:pt x="7224" y="2990"/>
                </a:lnTo>
                <a:lnTo>
                  <a:pt x="7220" y="2994"/>
                </a:lnTo>
                <a:lnTo>
                  <a:pt x="7214" y="2994"/>
                </a:lnTo>
                <a:lnTo>
                  <a:pt x="7212" y="2992"/>
                </a:lnTo>
                <a:lnTo>
                  <a:pt x="7210" y="2990"/>
                </a:lnTo>
                <a:lnTo>
                  <a:pt x="7208" y="2986"/>
                </a:lnTo>
                <a:lnTo>
                  <a:pt x="7204" y="2986"/>
                </a:lnTo>
                <a:lnTo>
                  <a:pt x="7200" y="2984"/>
                </a:lnTo>
                <a:lnTo>
                  <a:pt x="7196" y="2984"/>
                </a:lnTo>
                <a:lnTo>
                  <a:pt x="7190" y="2986"/>
                </a:lnTo>
                <a:lnTo>
                  <a:pt x="7184" y="2990"/>
                </a:lnTo>
                <a:lnTo>
                  <a:pt x="7178" y="2996"/>
                </a:lnTo>
                <a:lnTo>
                  <a:pt x="7172" y="3004"/>
                </a:lnTo>
                <a:lnTo>
                  <a:pt x="7168" y="3010"/>
                </a:lnTo>
                <a:lnTo>
                  <a:pt x="7164" y="3010"/>
                </a:lnTo>
                <a:lnTo>
                  <a:pt x="7162" y="3014"/>
                </a:lnTo>
                <a:lnTo>
                  <a:pt x="7160" y="3022"/>
                </a:lnTo>
                <a:lnTo>
                  <a:pt x="7158" y="3032"/>
                </a:lnTo>
                <a:lnTo>
                  <a:pt x="7160" y="3036"/>
                </a:lnTo>
                <a:lnTo>
                  <a:pt x="7160" y="3038"/>
                </a:lnTo>
                <a:lnTo>
                  <a:pt x="7168" y="3038"/>
                </a:lnTo>
                <a:lnTo>
                  <a:pt x="7180" y="3034"/>
                </a:lnTo>
                <a:lnTo>
                  <a:pt x="7188" y="3032"/>
                </a:lnTo>
                <a:lnTo>
                  <a:pt x="7190" y="3032"/>
                </a:lnTo>
                <a:lnTo>
                  <a:pt x="7190" y="3034"/>
                </a:lnTo>
                <a:lnTo>
                  <a:pt x="7188" y="3038"/>
                </a:lnTo>
                <a:lnTo>
                  <a:pt x="7184" y="3044"/>
                </a:lnTo>
                <a:lnTo>
                  <a:pt x="7184" y="3048"/>
                </a:lnTo>
                <a:lnTo>
                  <a:pt x="7186" y="3052"/>
                </a:lnTo>
                <a:lnTo>
                  <a:pt x="7188" y="3054"/>
                </a:lnTo>
                <a:lnTo>
                  <a:pt x="7190" y="3058"/>
                </a:lnTo>
                <a:lnTo>
                  <a:pt x="7188" y="3064"/>
                </a:lnTo>
                <a:lnTo>
                  <a:pt x="7186" y="3068"/>
                </a:lnTo>
                <a:lnTo>
                  <a:pt x="7188" y="3068"/>
                </a:lnTo>
                <a:lnTo>
                  <a:pt x="7192" y="3070"/>
                </a:lnTo>
                <a:lnTo>
                  <a:pt x="7194" y="3070"/>
                </a:lnTo>
                <a:lnTo>
                  <a:pt x="7194" y="3072"/>
                </a:lnTo>
                <a:lnTo>
                  <a:pt x="7188" y="3078"/>
                </a:lnTo>
                <a:lnTo>
                  <a:pt x="7182" y="3082"/>
                </a:lnTo>
                <a:lnTo>
                  <a:pt x="7182" y="3086"/>
                </a:lnTo>
                <a:lnTo>
                  <a:pt x="7186" y="3088"/>
                </a:lnTo>
                <a:lnTo>
                  <a:pt x="7192" y="3092"/>
                </a:lnTo>
                <a:lnTo>
                  <a:pt x="7194" y="3094"/>
                </a:lnTo>
                <a:lnTo>
                  <a:pt x="7194" y="3098"/>
                </a:lnTo>
                <a:lnTo>
                  <a:pt x="7192" y="3100"/>
                </a:lnTo>
                <a:lnTo>
                  <a:pt x="7188" y="3100"/>
                </a:lnTo>
                <a:lnTo>
                  <a:pt x="7184" y="3100"/>
                </a:lnTo>
                <a:lnTo>
                  <a:pt x="7182" y="3096"/>
                </a:lnTo>
                <a:lnTo>
                  <a:pt x="7178" y="3090"/>
                </a:lnTo>
                <a:lnTo>
                  <a:pt x="7176" y="3086"/>
                </a:lnTo>
                <a:lnTo>
                  <a:pt x="7174" y="3084"/>
                </a:lnTo>
                <a:lnTo>
                  <a:pt x="7170" y="3086"/>
                </a:lnTo>
                <a:lnTo>
                  <a:pt x="7170" y="3090"/>
                </a:lnTo>
                <a:lnTo>
                  <a:pt x="7170" y="3100"/>
                </a:lnTo>
                <a:lnTo>
                  <a:pt x="7170" y="3104"/>
                </a:lnTo>
                <a:lnTo>
                  <a:pt x="7174" y="3108"/>
                </a:lnTo>
                <a:lnTo>
                  <a:pt x="7180" y="3112"/>
                </a:lnTo>
                <a:lnTo>
                  <a:pt x="7182" y="3112"/>
                </a:lnTo>
                <a:lnTo>
                  <a:pt x="7186" y="3110"/>
                </a:lnTo>
                <a:lnTo>
                  <a:pt x="7188" y="3114"/>
                </a:lnTo>
                <a:lnTo>
                  <a:pt x="7192" y="3116"/>
                </a:lnTo>
                <a:lnTo>
                  <a:pt x="7196" y="3118"/>
                </a:lnTo>
                <a:lnTo>
                  <a:pt x="7202" y="3120"/>
                </a:lnTo>
                <a:lnTo>
                  <a:pt x="7204" y="3120"/>
                </a:lnTo>
                <a:lnTo>
                  <a:pt x="7206" y="3122"/>
                </a:lnTo>
                <a:lnTo>
                  <a:pt x="7206" y="3124"/>
                </a:lnTo>
                <a:lnTo>
                  <a:pt x="7204" y="3128"/>
                </a:lnTo>
                <a:lnTo>
                  <a:pt x="7200" y="3136"/>
                </a:lnTo>
                <a:lnTo>
                  <a:pt x="7202" y="3140"/>
                </a:lnTo>
                <a:lnTo>
                  <a:pt x="7204" y="3144"/>
                </a:lnTo>
                <a:lnTo>
                  <a:pt x="7204" y="3150"/>
                </a:lnTo>
                <a:lnTo>
                  <a:pt x="7204" y="3154"/>
                </a:lnTo>
                <a:lnTo>
                  <a:pt x="7208" y="3154"/>
                </a:lnTo>
                <a:lnTo>
                  <a:pt x="7212" y="3156"/>
                </a:lnTo>
                <a:lnTo>
                  <a:pt x="7214" y="3158"/>
                </a:lnTo>
                <a:lnTo>
                  <a:pt x="7214" y="3162"/>
                </a:lnTo>
                <a:lnTo>
                  <a:pt x="7216" y="3164"/>
                </a:lnTo>
                <a:lnTo>
                  <a:pt x="7214" y="3166"/>
                </a:lnTo>
                <a:lnTo>
                  <a:pt x="7208" y="3166"/>
                </a:lnTo>
                <a:lnTo>
                  <a:pt x="7204" y="3166"/>
                </a:lnTo>
                <a:lnTo>
                  <a:pt x="7202" y="3168"/>
                </a:lnTo>
                <a:lnTo>
                  <a:pt x="7204" y="3172"/>
                </a:lnTo>
                <a:lnTo>
                  <a:pt x="7208" y="3174"/>
                </a:lnTo>
                <a:lnTo>
                  <a:pt x="7212" y="3174"/>
                </a:lnTo>
                <a:lnTo>
                  <a:pt x="7226" y="3174"/>
                </a:lnTo>
                <a:lnTo>
                  <a:pt x="7238" y="3174"/>
                </a:lnTo>
                <a:lnTo>
                  <a:pt x="7240" y="3174"/>
                </a:lnTo>
                <a:lnTo>
                  <a:pt x="7238" y="3178"/>
                </a:lnTo>
                <a:lnTo>
                  <a:pt x="7234" y="3182"/>
                </a:lnTo>
                <a:lnTo>
                  <a:pt x="7230" y="3184"/>
                </a:lnTo>
                <a:lnTo>
                  <a:pt x="7220" y="3186"/>
                </a:lnTo>
                <a:lnTo>
                  <a:pt x="7210" y="3186"/>
                </a:lnTo>
                <a:lnTo>
                  <a:pt x="7210" y="3188"/>
                </a:lnTo>
                <a:lnTo>
                  <a:pt x="7210" y="3190"/>
                </a:lnTo>
                <a:lnTo>
                  <a:pt x="7212" y="3192"/>
                </a:lnTo>
                <a:lnTo>
                  <a:pt x="7216" y="3192"/>
                </a:lnTo>
                <a:lnTo>
                  <a:pt x="7224" y="3190"/>
                </a:lnTo>
                <a:lnTo>
                  <a:pt x="7232" y="3190"/>
                </a:lnTo>
                <a:lnTo>
                  <a:pt x="7236" y="3190"/>
                </a:lnTo>
                <a:lnTo>
                  <a:pt x="7236" y="3194"/>
                </a:lnTo>
                <a:lnTo>
                  <a:pt x="7236" y="3196"/>
                </a:lnTo>
                <a:lnTo>
                  <a:pt x="7238" y="3196"/>
                </a:lnTo>
                <a:lnTo>
                  <a:pt x="7244" y="3190"/>
                </a:lnTo>
                <a:lnTo>
                  <a:pt x="7248" y="3186"/>
                </a:lnTo>
                <a:lnTo>
                  <a:pt x="7252" y="3184"/>
                </a:lnTo>
                <a:lnTo>
                  <a:pt x="7256" y="3184"/>
                </a:lnTo>
                <a:lnTo>
                  <a:pt x="7260" y="3188"/>
                </a:lnTo>
                <a:lnTo>
                  <a:pt x="7264" y="3192"/>
                </a:lnTo>
                <a:lnTo>
                  <a:pt x="7268" y="3192"/>
                </a:lnTo>
                <a:lnTo>
                  <a:pt x="7272" y="3190"/>
                </a:lnTo>
                <a:lnTo>
                  <a:pt x="7274" y="3190"/>
                </a:lnTo>
                <a:lnTo>
                  <a:pt x="7276" y="3190"/>
                </a:lnTo>
                <a:lnTo>
                  <a:pt x="7278" y="3192"/>
                </a:lnTo>
                <a:lnTo>
                  <a:pt x="7280" y="3198"/>
                </a:lnTo>
                <a:lnTo>
                  <a:pt x="7282" y="3204"/>
                </a:lnTo>
                <a:lnTo>
                  <a:pt x="7286" y="3210"/>
                </a:lnTo>
                <a:lnTo>
                  <a:pt x="7296" y="3218"/>
                </a:lnTo>
                <a:lnTo>
                  <a:pt x="7300" y="3220"/>
                </a:lnTo>
                <a:lnTo>
                  <a:pt x="7304" y="3222"/>
                </a:lnTo>
                <a:lnTo>
                  <a:pt x="7310" y="3220"/>
                </a:lnTo>
                <a:lnTo>
                  <a:pt x="7312" y="3218"/>
                </a:lnTo>
                <a:lnTo>
                  <a:pt x="7318" y="3214"/>
                </a:lnTo>
                <a:lnTo>
                  <a:pt x="7322" y="3212"/>
                </a:lnTo>
                <a:lnTo>
                  <a:pt x="7326" y="3212"/>
                </a:lnTo>
                <a:lnTo>
                  <a:pt x="7328" y="3212"/>
                </a:lnTo>
                <a:lnTo>
                  <a:pt x="7330" y="3214"/>
                </a:lnTo>
                <a:lnTo>
                  <a:pt x="7332" y="3214"/>
                </a:lnTo>
                <a:lnTo>
                  <a:pt x="7336" y="3212"/>
                </a:lnTo>
                <a:lnTo>
                  <a:pt x="7338" y="3208"/>
                </a:lnTo>
                <a:lnTo>
                  <a:pt x="7338" y="3202"/>
                </a:lnTo>
                <a:lnTo>
                  <a:pt x="7338" y="3188"/>
                </a:lnTo>
                <a:lnTo>
                  <a:pt x="7340" y="3184"/>
                </a:lnTo>
                <a:lnTo>
                  <a:pt x="7346" y="3180"/>
                </a:lnTo>
                <a:lnTo>
                  <a:pt x="7356" y="3180"/>
                </a:lnTo>
                <a:lnTo>
                  <a:pt x="7370" y="3184"/>
                </a:lnTo>
                <a:lnTo>
                  <a:pt x="7384" y="3192"/>
                </a:lnTo>
                <a:lnTo>
                  <a:pt x="7396" y="3200"/>
                </a:lnTo>
                <a:lnTo>
                  <a:pt x="7404" y="3208"/>
                </a:lnTo>
                <a:lnTo>
                  <a:pt x="7412" y="3214"/>
                </a:lnTo>
                <a:lnTo>
                  <a:pt x="7418" y="3222"/>
                </a:lnTo>
                <a:lnTo>
                  <a:pt x="7422" y="3226"/>
                </a:lnTo>
                <a:lnTo>
                  <a:pt x="7428" y="3228"/>
                </a:lnTo>
                <a:lnTo>
                  <a:pt x="7436" y="3226"/>
                </a:lnTo>
                <a:lnTo>
                  <a:pt x="7450" y="3222"/>
                </a:lnTo>
                <a:lnTo>
                  <a:pt x="7462" y="3220"/>
                </a:lnTo>
                <a:lnTo>
                  <a:pt x="7466" y="3218"/>
                </a:lnTo>
                <a:lnTo>
                  <a:pt x="7472" y="3214"/>
                </a:lnTo>
                <a:lnTo>
                  <a:pt x="7480" y="3210"/>
                </a:lnTo>
                <a:lnTo>
                  <a:pt x="7488" y="3200"/>
                </a:lnTo>
                <a:lnTo>
                  <a:pt x="7498" y="3190"/>
                </a:lnTo>
                <a:lnTo>
                  <a:pt x="7506" y="3186"/>
                </a:lnTo>
                <a:lnTo>
                  <a:pt x="7514" y="3186"/>
                </a:lnTo>
                <a:lnTo>
                  <a:pt x="7518" y="3190"/>
                </a:lnTo>
                <a:lnTo>
                  <a:pt x="7524" y="3194"/>
                </a:lnTo>
                <a:lnTo>
                  <a:pt x="7528" y="3196"/>
                </a:lnTo>
                <a:lnTo>
                  <a:pt x="7534" y="3198"/>
                </a:lnTo>
                <a:lnTo>
                  <a:pt x="7540" y="3194"/>
                </a:lnTo>
                <a:lnTo>
                  <a:pt x="7552" y="3182"/>
                </a:lnTo>
                <a:lnTo>
                  <a:pt x="7560" y="3178"/>
                </a:lnTo>
                <a:lnTo>
                  <a:pt x="7562" y="3178"/>
                </a:lnTo>
                <a:lnTo>
                  <a:pt x="7564" y="3178"/>
                </a:lnTo>
                <a:lnTo>
                  <a:pt x="7566" y="3186"/>
                </a:lnTo>
                <a:lnTo>
                  <a:pt x="7566" y="3192"/>
                </a:lnTo>
                <a:lnTo>
                  <a:pt x="7564" y="3196"/>
                </a:lnTo>
                <a:lnTo>
                  <a:pt x="7556" y="3202"/>
                </a:lnTo>
                <a:lnTo>
                  <a:pt x="7550" y="3208"/>
                </a:lnTo>
                <a:lnTo>
                  <a:pt x="7550" y="3212"/>
                </a:lnTo>
                <a:lnTo>
                  <a:pt x="7550" y="3214"/>
                </a:lnTo>
                <a:lnTo>
                  <a:pt x="7556" y="3222"/>
                </a:lnTo>
                <a:lnTo>
                  <a:pt x="7558" y="3226"/>
                </a:lnTo>
                <a:lnTo>
                  <a:pt x="7556" y="3230"/>
                </a:lnTo>
                <a:lnTo>
                  <a:pt x="7552" y="3236"/>
                </a:lnTo>
                <a:lnTo>
                  <a:pt x="7548" y="3242"/>
                </a:lnTo>
                <a:lnTo>
                  <a:pt x="7546" y="3248"/>
                </a:lnTo>
                <a:lnTo>
                  <a:pt x="7550" y="3256"/>
                </a:lnTo>
                <a:lnTo>
                  <a:pt x="7554" y="3264"/>
                </a:lnTo>
                <a:lnTo>
                  <a:pt x="7554" y="3272"/>
                </a:lnTo>
                <a:lnTo>
                  <a:pt x="7554" y="3284"/>
                </a:lnTo>
                <a:lnTo>
                  <a:pt x="7556" y="3298"/>
                </a:lnTo>
                <a:lnTo>
                  <a:pt x="7556" y="3304"/>
                </a:lnTo>
                <a:lnTo>
                  <a:pt x="7556" y="3308"/>
                </a:lnTo>
                <a:lnTo>
                  <a:pt x="7550" y="3312"/>
                </a:lnTo>
                <a:lnTo>
                  <a:pt x="7544" y="3318"/>
                </a:lnTo>
                <a:lnTo>
                  <a:pt x="7542" y="3322"/>
                </a:lnTo>
                <a:lnTo>
                  <a:pt x="7542" y="3328"/>
                </a:lnTo>
                <a:lnTo>
                  <a:pt x="7544" y="3336"/>
                </a:lnTo>
                <a:lnTo>
                  <a:pt x="7542" y="3338"/>
                </a:lnTo>
                <a:lnTo>
                  <a:pt x="7538" y="3340"/>
                </a:lnTo>
                <a:lnTo>
                  <a:pt x="7536" y="3350"/>
                </a:lnTo>
                <a:lnTo>
                  <a:pt x="7532" y="3362"/>
                </a:lnTo>
                <a:lnTo>
                  <a:pt x="7530" y="3366"/>
                </a:lnTo>
                <a:lnTo>
                  <a:pt x="7526" y="3372"/>
                </a:lnTo>
                <a:lnTo>
                  <a:pt x="7522" y="3382"/>
                </a:lnTo>
                <a:lnTo>
                  <a:pt x="7508" y="3424"/>
                </a:lnTo>
                <a:lnTo>
                  <a:pt x="7502" y="3446"/>
                </a:lnTo>
                <a:lnTo>
                  <a:pt x="7498" y="3460"/>
                </a:lnTo>
                <a:lnTo>
                  <a:pt x="7492" y="3472"/>
                </a:lnTo>
                <a:lnTo>
                  <a:pt x="7486" y="3478"/>
                </a:lnTo>
                <a:lnTo>
                  <a:pt x="7452" y="3488"/>
                </a:lnTo>
                <a:lnTo>
                  <a:pt x="7448" y="3488"/>
                </a:lnTo>
                <a:lnTo>
                  <a:pt x="7444" y="3484"/>
                </a:lnTo>
                <a:lnTo>
                  <a:pt x="7440" y="3482"/>
                </a:lnTo>
                <a:lnTo>
                  <a:pt x="7438" y="3482"/>
                </a:lnTo>
                <a:lnTo>
                  <a:pt x="7432" y="3486"/>
                </a:lnTo>
                <a:lnTo>
                  <a:pt x="7428" y="3488"/>
                </a:lnTo>
                <a:lnTo>
                  <a:pt x="7424" y="3488"/>
                </a:lnTo>
                <a:lnTo>
                  <a:pt x="7418" y="3486"/>
                </a:lnTo>
                <a:lnTo>
                  <a:pt x="7414" y="3482"/>
                </a:lnTo>
                <a:lnTo>
                  <a:pt x="7410" y="3478"/>
                </a:lnTo>
                <a:lnTo>
                  <a:pt x="7408" y="3478"/>
                </a:lnTo>
                <a:lnTo>
                  <a:pt x="7408" y="3482"/>
                </a:lnTo>
                <a:lnTo>
                  <a:pt x="7408" y="3484"/>
                </a:lnTo>
                <a:lnTo>
                  <a:pt x="7406" y="3486"/>
                </a:lnTo>
                <a:lnTo>
                  <a:pt x="7402" y="3488"/>
                </a:lnTo>
                <a:lnTo>
                  <a:pt x="7400" y="3484"/>
                </a:lnTo>
                <a:lnTo>
                  <a:pt x="7398" y="3482"/>
                </a:lnTo>
                <a:lnTo>
                  <a:pt x="7394" y="3482"/>
                </a:lnTo>
                <a:lnTo>
                  <a:pt x="7390" y="3482"/>
                </a:lnTo>
                <a:lnTo>
                  <a:pt x="7388" y="3480"/>
                </a:lnTo>
                <a:lnTo>
                  <a:pt x="7388" y="3478"/>
                </a:lnTo>
                <a:lnTo>
                  <a:pt x="7390" y="3476"/>
                </a:lnTo>
                <a:lnTo>
                  <a:pt x="7392" y="3474"/>
                </a:lnTo>
                <a:lnTo>
                  <a:pt x="7392" y="3470"/>
                </a:lnTo>
                <a:lnTo>
                  <a:pt x="7394" y="3470"/>
                </a:lnTo>
                <a:lnTo>
                  <a:pt x="7398" y="3472"/>
                </a:lnTo>
                <a:lnTo>
                  <a:pt x="7402" y="3476"/>
                </a:lnTo>
                <a:lnTo>
                  <a:pt x="7404" y="3478"/>
                </a:lnTo>
                <a:lnTo>
                  <a:pt x="7404" y="3476"/>
                </a:lnTo>
                <a:lnTo>
                  <a:pt x="7402" y="3472"/>
                </a:lnTo>
                <a:lnTo>
                  <a:pt x="7396" y="3466"/>
                </a:lnTo>
                <a:lnTo>
                  <a:pt x="7392" y="3464"/>
                </a:lnTo>
                <a:lnTo>
                  <a:pt x="7390" y="3464"/>
                </a:lnTo>
                <a:lnTo>
                  <a:pt x="7384" y="3468"/>
                </a:lnTo>
                <a:lnTo>
                  <a:pt x="7382" y="3468"/>
                </a:lnTo>
                <a:lnTo>
                  <a:pt x="7378" y="3468"/>
                </a:lnTo>
                <a:lnTo>
                  <a:pt x="7370" y="3464"/>
                </a:lnTo>
                <a:lnTo>
                  <a:pt x="7362" y="3460"/>
                </a:lnTo>
                <a:lnTo>
                  <a:pt x="7358" y="3460"/>
                </a:lnTo>
                <a:lnTo>
                  <a:pt x="7352" y="3462"/>
                </a:lnTo>
                <a:lnTo>
                  <a:pt x="7342" y="3466"/>
                </a:lnTo>
                <a:lnTo>
                  <a:pt x="7336" y="3468"/>
                </a:lnTo>
                <a:lnTo>
                  <a:pt x="7332" y="3468"/>
                </a:lnTo>
                <a:lnTo>
                  <a:pt x="7326" y="3474"/>
                </a:lnTo>
                <a:lnTo>
                  <a:pt x="7324" y="3476"/>
                </a:lnTo>
                <a:lnTo>
                  <a:pt x="7320" y="3476"/>
                </a:lnTo>
                <a:lnTo>
                  <a:pt x="7312" y="3482"/>
                </a:lnTo>
                <a:lnTo>
                  <a:pt x="7298" y="3496"/>
                </a:lnTo>
                <a:lnTo>
                  <a:pt x="7290" y="3500"/>
                </a:lnTo>
                <a:lnTo>
                  <a:pt x="7284" y="3502"/>
                </a:lnTo>
                <a:lnTo>
                  <a:pt x="7278" y="3502"/>
                </a:lnTo>
                <a:lnTo>
                  <a:pt x="7270" y="3498"/>
                </a:lnTo>
                <a:lnTo>
                  <a:pt x="7258" y="3492"/>
                </a:lnTo>
                <a:lnTo>
                  <a:pt x="7254" y="3490"/>
                </a:lnTo>
                <a:lnTo>
                  <a:pt x="7248" y="3490"/>
                </a:lnTo>
                <a:lnTo>
                  <a:pt x="7240" y="3488"/>
                </a:lnTo>
                <a:lnTo>
                  <a:pt x="7236" y="3484"/>
                </a:lnTo>
                <a:lnTo>
                  <a:pt x="7230" y="3482"/>
                </a:lnTo>
                <a:lnTo>
                  <a:pt x="7226" y="3482"/>
                </a:lnTo>
                <a:lnTo>
                  <a:pt x="7222" y="3482"/>
                </a:lnTo>
                <a:lnTo>
                  <a:pt x="7218" y="3482"/>
                </a:lnTo>
                <a:lnTo>
                  <a:pt x="7216" y="3478"/>
                </a:lnTo>
                <a:lnTo>
                  <a:pt x="7214" y="3476"/>
                </a:lnTo>
                <a:lnTo>
                  <a:pt x="7208" y="3474"/>
                </a:lnTo>
                <a:lnTo>
                  <a:pt x="7198" y="3470"/>
                </a:lnTo>
                <a:lnTo>
                  <a:pt x="7182" y="3466"/>
                </a:lnTo>
                <a:lnTo>
                  <a:pt x="7166" y="3464"/>
                </a:lnTo>
                <a:lnTo>
                  <a:pt x="7154" y="3462"/>
                </a:lnTo>
                <a:lnTo>
                  <a:pt x="7138" y="3464"/>
                </a:lnTo>
                <a:lnTo>
                  <a:pt x="7128" y="3466"/>
                </a:lnTo>
                <a:lnTo>
                  <a:pt x="7124" y="3466"/>
                </a:lnTo>
                <a:lnTo>
                  <a:pt x="7122" y="3464"/>
                </a:lnTo>
                <a:lnTo>
                  <a:pt x="7120" y="3456"/>
                </a:lnTo>
                <a:lnTo>
                  <a:pt x="7118" y="3448"/>
                </a:lnTo>
                <a:lnTo>
                  <a:pt x="7116" y="3444"/>
                </a:lnTo>
                <a:lnTo>
                  <a:pt x="7112" y="3442"/>
                </a:lnTo>
                <a:lnTo>
                  <a:pt x="7106" y="3440"/>
                </a:lnTo>
                <a:lnTo>
                  <a:pt x="7096" y="3440"/>
                </a:lnTo>
                <a:lnTo>
                  <a:pt x="7082" y="3440"/>
                </a:lnTo>
                <a:lnTo>
                  <a:pt x="7076" y="3438"/>
                </a:lnTo>
                <a:lnTo>
                  <a:pt x="7072" y="3436"/>
                </a:lnTo>
                <a:lnTo>
                  <a:pt x="7060" y="3434"/>
                </a:lnTo>
                <a:lnTo>
                  <a:pt x="7052" y="3432"/>
                </a:lnTo>
                <a:lnTo>
                  <a:pt x="7048" y="3430"/>
                </a:lnTo>
                <a:lnTo>
                  <a:pt x="7044" y="3422"/>
                </a:lnTo>
                <a:lnTo>
                  <a:pt x="7042" y="3416"/>
                </a:lnTo>
                <a:lnTo>
                  <a:pt x="7036" y="3410"/>
                </a:lnTo>
                <a:lnTo>
                  <a:pt x="7028" y="3404"/>
                </a:lnTo>
                <a:lnTo>
                  <a:pt x="7016" y="3398"/>
                </a:lnTo>
                <a:lnTo>
                  <a:pt x="7000" y="3392"/>
                </a:lnTo>
                <a:lnTo>
                  <a:pt x="6988" y="3390"/>
                </a:lnTo>
                <a:lnTo>
                  <a:pt x="6980" y="3392"/>
                </a:lnTo>
                <a:lnTo>
                  <a:pt x="6972" y="3398"/>
                </a:lnTo>
                <a:lnTo>
                  <a:pt x="6968" y="3400"/>
                </a:lnTo>
                <a:lnTo>
                  <a:pt x="6964" y="3400"/>
                </a:lnTo>
                <a:lnTo>
                  <a:pt x="6956" y="3402"/>
                </a:lnTo>
                <a:lnTo>
                  <a:pt x="6948" y="3404"/>
                </a:lnTo>
                <a:lnTo>
                  <a:pt x="6942" y="3408"/>
                </a:lnTo>
                <a:lnTo>
                  <a:pt x="6932" y="3416"/>
                </a:lnTo>
                <a:lnTo>
                  <a:pt x="6920" y="3428"/>
                </a:lnTo>
                <a:lnTo>
                  <a:pt x="6914" y="3438"/>
                </a:lnTo>
                <a:lnTo>
                  <a:pt x="6912" y="3448"/>
                </a:lnTo>
                <a:lnTo>
                  <a:pt x="6914" y="3458"/>
                </a:lnTo>
                <a:lnTo>
                  <a:pt x="6914" y="3468"/>
                </a:lnTo>
                <a:lnTo>
                  <a:pt x="6916" y="3478"/>
                </a:lnTo>
                <a:lnTo>
                  <a:pt x="6918" y="3488"/>
                </a:lnTo>
                <a:lnTo>
                  <a:pt x="6916" y="3498"/>
                </a:lnTo>
                <a:lnTo>
                  <a:pt x="6910" y="3508"/>
                </a:lnTo>
                <a:lnTo>
                  <a:pt x="6904" y="3518"/>
                </a:lnTo>
                <a:lnTo>
                  <a:pt x="6896" y="3524"/>
                </a:lnTo>
                <a:lnTo>
                  <a:pt x="6888" y="3528"/>
                </a:lnTo>
                <a:lnTo>
                  <a:pt x="6882" y="3530"/>
                </a:lnTo>
                <a:lnTo>
                  <a:pt x="6874" y="3530"/>
                </a:lnTo>
                <a:lnTo>
                  <a:pt x="6868" y="3528"/>
                </a:lnTo>
                <a:lnTo>
                  <a:pt x="6862" y="3524"/>
                </a:lnTo>
                <a:lnTo>
                  <a:pt x="6856" y="3518"/>
                </a:lnTo>
                <a:lnTo>
                  <a:pt x="6850" y="3510"/>
                </a:lnTo>
                <a:lnTo>
                  <a:pt x="6842" y="3504"/>
                </a:lnTo>
                <a:lnTo>
                  <a:pt x="6824" y="3494"/>
                </a:lnTo>
                <a:lnTo>
                  <a:pt x="6802" y="3486"/>
                </a:lnTo>
                <a:lnTo>
                  <a:pt x="6780" y="3482"/>
                </a:lnTo>
                <a:lnTo>
                  <a:pt x="6762" y="3480"/>
                </a:lnTo>
                <a:lnTo>
                  <a:pt x="6754" y="3478"/>
                </a:lnTo>
                <a:lnTo>
                  <a:pt x="6748" y="3476"/>
                </a:lnTo>
                <a:lnTo>
                  <a:pt x="6742" y="3472"/>
                </a:lnTo>
                <a:lnTo>
                  <a:pt x="6738" y="3464"/>
                </a:lnTo>
                <a:lnTo>
                  <a:pt x="6734" y="3454"/>
                </a:lnTo>
                <a:lnTo>
                  <a:pt x="6732" y="3442"/>
                </a:lnTo>
                <a:lnTo>
                  <a:pt x="6728" y="3430"/>
                </a:lnTo>
                <a:lnTo>
                  <a:pt x="6724" y="3422"/>
                </a:lnTo>
                <a:lnTo>
                  <a:pt x="6718" y="3418"/>
                </a:lnTo>
                <a:lnTo>
                  <a:pt x="6712" y="3416"/>
                </a:lnTo>
                <a:lnTo>
                  <a:pt x="6698" y="3414"/>
                </a:lnTo>
                <a:lnTo>
                  <a:pt x="6692" y="3412"/>
                </a:lnTo>
                <a:lnTo>
                  <a:pt x="6688" y="3410"/>
                </a:lnTo>
                <a:lnTo>
                  <a:pt x="6676" y="3402"/>
                </a:lnTo>
                <a:lnTo>
                  <a:pt x="6660" y="3396"/>
                </a:lnTo>
                <a:lnTo>
                  <a:pt x="6644" y="3394"/>
                </a:lnTo>
                <a:lnTo>
                  <a:pt x="6636" y="3394"/>
                </a:lnTo>
                <a:lnTo>
                  <a:pt x="6628" y="3396"/>
                </a:lnTo>
                <a:lnTo>
                  <a:pt x="6622" y="3396"/>
                </a:lnTo>
                <a:lnTo>
                  <a:pt x="6614" y="3396"/>
                </a:lnTo>
                <a:lnTo>
                  <a:pt x="6600" y="3392"/>
                </a:lnTo>
                <a:lnTo>
                  <a:pt x="6586" y="3386"/>
                </a:lnTo>
                <a:lnTo>
                  <a:pt x="6576" y="3380"/>
                </a:lnTo>
                <a:lnTo>
                  <a:pt x="6564" y="3374"/>
                </a:lnTo>
                <a:lnTo>
                  <a:pt x="6560" y="3370"/>
                </a:lnTo>
                <a:lnTo>
                  <a:pt x="6558" y="3362"/>
                </a:lnTo>
                <a:lnTo>
                  <a:pt x="6556" y="3354"/>
                </a:lnTo>
                <a:lnTo>
                  <a:pt x="6554" y="3352"/>
                </a:lnTo>
                <a:lnTo>
                  <a:pt x="6552" y="3354"/>
                </a:lnTo>
                <a:lnTo>
                  <a:pt x="6548" y="3354"/>
                </a:lnTo>
                <a:lnTo>
                  <a:pt x="6546" y="3354"/>
                </a:lnTo>
                <a:lnTo>
                  <a:pt x="6544" y="3354"/>
                </a:lnTo>
                <a:lnTo>
                  <a:pt x="6536" y="3352"/>
                </a:lnTo>
                <a:lnTo>
                  <a:pt x="6528" y="3350"/>
                </a:lnTo>
                <a:lnTo>
                  <a:pt x="6522" y="3348"/>
                </a:lnTo>
                <a:lnTo>
                  <a:pt x="6518" y="3344"/>
                </a:lnTo>
                <a:lnTo>
                  <a:pt x="6516" y="3340"/>
                </a:lnTo>
                <a:lnTo>
                  <a:pt x="6512" y="3332"/>
                </a:lnTo>
                <a:lnTo>
                  <a:pt x="6514" y="3326"/>
                </a:lnTo>
                <a:lnTo>
                  <a:pt x="6520" y="3318"/>
                </a:lnTo>
                <a:lnTo>
                  <a:pt x="6538" y="3298"/>
                </a:lnTo>
                <a:lnTo>
                  <a:pt x="6548" y="3288"/>
                </a:lnTo>
                <a:lnTo>
                  <a:pt x="6554" y="3280"/>
                </a:lnTo>
                <a:lnTo>
                  <a:pt x="6558" y="3272"/>
                </a:lnTo>
                <a:lnTo>
                  <a:pt x="6558" y="3268"/>
                </a:lnTo>
                <a:lnTo>
                  <a:pt x="6556" y="3266"/>
                </a:lnTo>
                <a:lnTo>
                  <a:pt x="6554" y="3262"/>
                </a:lnTo>
                <a:lnTo>
                  <a:pt x="6554" y="3258"/>
                </a:lnTo>
                <a:lnTo>
                  <a:pt x="6554" y="3252"/>
                </a:lnTo>
                <a:lnTo>
                  <a:pt x="6552" y="3248"/>
                </a:lnTo>
                <a:lnTo>
                  <a:pt x="6550" y="3244"/>
                </a:lnTo>
                <a:lnTo>
                  <a:pt x="6548" y="3242"/>
                </a:lnTo>
                <a:lnTo>
                  <a:pt x="6540" y="3236"/>
                </a:lnTo>
                <a:lnTo>
                  <a:pt x="6536" y="3234"/>
                </a:lnTo>
                <a:lnTo>
                  <a:pt x="6532" y="3230"/>
                </a:lnTo>
                <a:lnTo>
                  <a:pt x="6528" y="3220"/>
                </a:lnTo>
                <a:lnTo>
                  <a:pt x="6528" y="3216"/>
                </a:lnTo>
                <a:lnTo>
                  <a:pt x="6528" y="3210"/>
                </a:lnTo>
                <a:lnTo>
                  <a:pt x="6532" y="3208"/>
                </a:lnTo>
                <a:lnTo>
                  <a:pt x="6534" y="3204"/>
                </a:lnTo>
                <a:lnTo>
                  <a:pt x="6544" y="3198"/>
                </a:lnTo>
                <a:lnTo>
                  <a:pt x="6552" y="3190"/>
                </a:lnTo>
                <a:lnTo>
                  <a:pt x="6556" y="3180"/>
                </a:lnTo>
                <a:lnTo>
                  <a:pt x="6556" y="3176"/>
                </a:lnTo>
                <a:lnTo>
                  <a:pt x="6556" y="3172"/>
                </a:lnTo>
                <a:lnTo>
                  <a:pt x="6552" y="3170"/>
                </a:lnTo>
                <a:lnTo>
                  <a:pt x="6550" y="3170"/>
                </a:lnTo>
                <a:lnTo>
                  <a:pt x="6542" y="3176"/>
                </a:lnTo>
                <a:lnTo>
                  <a:pt x="6532" y="3184"/>
                </a:lnTo>
                <a:lnTo>
                  <a:pt x="6530" y="3186"/>
                </a:lnTo>
                <a:lnTo>
                  <a:pt x="6526" y="3188"/>
                </a:lnTo>
                <a:lnTo>
                  <a:pt x="6524" y="3186"/>
                </a:lnTo>
                <a:lnTo>
                  <a:pt x="6524" y="3182"/>
                </a:lnTo>
                <a:lnTo>
                  <a:pt x="6522" y="3174"/>
                </a:lnTo>
                <a:lnTo>
                  <a:pt x="6520" y="3164"/>
                </a:lnTo>
                <a:lnTo>
                  <a:pt x="6516" y="3162"/>
                </a:lnTo>
                <a:lnTo>
                  <a:pt x="6512" y="3158"/>
                </a:lnTo>
                <a:lnTo>
                  <a:pt x="6502" y="3156"/>
                </a:lnTo>
                <a:lnTo>
                  <a:pt x="6492" y="3156"/>
                </a:lnTo>
                <a:lnTo>
                  <a:pt x="6484" y="3158"/>
                </a:lnTo>
                <a:lnTo>
                  <a:pt x="6478" y="3162"/>
                </a:lnTo>
                <a:lnTo>
                  <a:pt x="6468" y="3170"/>
                </a:lnTo>
                <a:lnTo>
                  <a:pt x="6462" y="3176"/>
                </a:lnTo>
                <a:lnTo>
                  <a:pt x="6456" y="3178"/>
                </a:lnTo>
                <a:lnTo>
                  <a:pt x="6444" y="3178"/>
                </a:lnTo>
                <a:lnTo>
                  <a:pt x="6438" y="3178"/>
                </a:lnTo>
                <a:lnTo>
                  <a:pt x="6432" y="3180"/>
                </a:lnTo>
                <a:lnTo>
                  <a:pt x="6426" y="3182"/>
                </a:lnTo>
                <a:lnTo>
                  <a:pt x="6422" y="3180"/>
                </a:lnTo>
                <a:lnTo>
                  <a:pt x="6420" y="3174"/>
                </a:lnTo>
                <a:lnTo>
                  <a:pt x="6410" y="3168"/>
                </a:lnTo>
                <a:lnTo>
                  <a:pt x="6406" y="3168"/>
                </a:lnTo>
                <a:lnTo>
                  <a:pt x="6404" y="3168"/>
                </a:lnTo>
                <a:lnTo>
                  <a:pt x="6398" y="3174"/>
                </a:lnTo>
                <a:lnTo>
                  <a:pt x="6396" y="3176"/>
                </a:lnTo>
                <a:lnTo>
                  <a:pt x="6392" y="3178"/>
                </a:lnTo>
                <a:lnTo>
                  <a:pt x="6388" y="3178"/>
                </a:lnTo>
                <a:lnTo>
                  <a:pt x="6382" y="3176"/>
                </a:lnTo>
                <a:lnTo>
                  <a:pt x="6370" y="3172"/>
                </a:lnTo>
                <a:lnTo>
                  <a:pt x="6366" y="3172"/>
                </a:lnTo>
                <a:lnTo>
                  <a:pt x="6364" y="3172"/>
                </a:lnTo>
                <a:lnTo>
                  <a:pt x="6358" y="3176"/>
                </a:lnTo>
                <a:lnTo>
                  <a:pt x="6346" y="3182"/>
                </a:lnTo>
                <a:lnTo>
                  <a:pt x="6340" y="3184"/>
                </a:lnTo>
                <a:lnTo>
                  <a:pt x="6334" y="3186"/>
                </a:lnTo>
                <a:lnTo>
                  <a:pt x="6328" y="3192"/>
                </a:lnTo>
                <a:lnTo>
                  <a:pt x="6326" y="3192"/>
                </a:lnTo>
                <a:lnTo>
                  <a:pt x="6322" y="3192"/>
                </a:lnTo>
                <a:lnTo>
                  <a:pt x="6318" y="3192"/>
                </a:lnTo>
                <a:lnTo>
                  <a:pt x="6314" y="3188"/>
                </a:lnTo>
                <a:lnTo>
                  <a:pt x="6310" y="3184"/>
                </a:lnTo>
                <a:lnTo>
                  <a:pt x="6304" y="3182"/>
                </a:lnTo>
                <a:lnTo>
                  <a:pt x="6290" y="3178"/>
                </a:lnTo>
                <a:lnTo>
                  <a:pt x="6274" y="3178"/>
                </a:lnTo>
                <a:lnTo>
                  <a:pt x="6258" y="3182"/>
                </a:lnTo>
                <a:lnTo>
                  <a:pt x="6252" y="3184"/>
                </a:lnTo>
                <a:lnTo>
                  <a:pt x="6246" y="3184"/>
                </a:lnTo>
                <a:lnTo>
                  <a:pt x="6236" y="3184"/>
                </a:lnTo>
                <a:lnTo>
                  <a:pt x="6228" y="3184"/>
                </a:lnTo>
                <a:lnTo>
                  <a:pt x="6224" y="3184"/>
                </a:lnTo>
                <a:lnTo>
                  <a:pt x="6222" y="3188"/>
                </a:lnTo>
                <a:lnTo>
                  <a:pt x="6216" y="3194"/>
                </a:lnTo>
                <a:lnTo>
                  <a:pt x="6208" y="3196"/>
                </a:lnTo>
                <a:lnTo>
                  <a:pt x="6180" y="3196"/>
                </a:lnTo>
                <a:lnTo>
                  <a:pt x="6158" y="3200"/>
                </a:lnTo>
                <a:lnTo>
                  <a:pt x="6138" y="3208"/>
                </a:lnTo>
                <a:lnTo>
                  <a:pt x="6128" y="3212"/>
                </a:lnTo>
                <a:lnTo>
                  <a:pt x="6120" y="3218"/>
                </a:lnTo>
                <a:lnTo>
                  <a:pt x="6114" y="3226"/>
                </a:lnTo>
                <a:lnTo>
                  <a:pt x="6110" y="3232"/>
                </a:lnTo>
                <a:lnTo>
                  <a:pt x="6108" y="3238"/>
                </a:lnTo>
                <a:lnTo>
                  <a:pt x="6106" y="3240"/>
                </a:lnTo>
                <a:lnTo>
                  <a:pt x="6102" y="3240"/>
                </a:lnTo>
                <a:lnTo>
                  <a:pt x="6100" y="3240"/>
                </a:lnTo>
                <a:lnTo>
                  <a:pt x="6094" y="3236"/>
                </a:lnTo>
                <a:lnTo>
                  <a:pt x="6090" y="3236"/>
                </a:lnTo>
                <a:lnTo>
                  <a:pt x="6086" y="3240"/>
                </a:lnTo>
                <a:lnTo>
                  <a:pt x="6084" y="3242"/>
                </a:lnTo>
                <a:lnTo>
                  <a:pt x="6080" y="3244"/>
                </a:lnTo>
                <a:lnTo>
                  <a:pt x="6076" y="3242"/>
                </a:lnTo>
                <a:lnTo>
                  <a:pt x="6072" y="3242"/>
                </a:lnTo>
                <a:lnTo>
                  <a:pt x="6070" y="3242"/>
                </a:lnTo>
                <a:lnTo>
                  <a:pt x="6066" y="3246"/>
                </a:lnTo>
                <a:lnTo>
                  <a:pt x="6062" y="3250"/>
                </a:lnTo>
                <a:lnTo>
                  <a:pt x="6054" y="3260"/>
                </a:lnTo>
                <a:lnTo>
                  <a:pt x="6044" y="3270"/>
                </a:lnTo>
                <a:lnTo>
                  <a:pt x="6038" y="3274"/>
                </a:lnTo>
                <a:lnTo>
                  <a:pt x="6032" y="3276"/>
                </a:lnTo>
                <a:lnTo>
                  <a:pt x="6026" y="3276"/>
                </a:lnTo>
                <a:lnTo>
                  <a:pt x="6020" y="3276"/>
                </a:lnTo>
                <a:lnTo>
                  <a:pt x="6006" y="3274"/>
                </a:lnTo>
                <a:lnTo>
                  <a:pt x="6000" y="3274"/>
                </a:lnTo>
                <a:lnTo>
                  <a:pt x="5996" y="3272"/>
                </a:lnTo>
                <a:lnTo>
                  <a:pt x="5992" y="3268"/>
                </a:lnTo>
                <a:lnTo>
                  <a:pt x="5990" y="3262"/>
                </a:lnTo>
                <a:lnTo>
                  <a:pt x="5990" y="3258"/>
                </a:lnTo>
                <a:lnTo>
                  <a:pt x="5988" y="3258"/>
                </a:lnTo>
                <a:lnTo>
                  <a:pt x="5986" y="3262"/>
                </a:lnTo>
                <a:lnTo>
                  <a:pt x="5982" y="3266"/>
                </a:lnTo>
                <a:lnTo>
                  <a:pt x="5978" y="3268"/>
                </a:lnTo>
                <a:lnTo>
                  <a:pt x="5974" y="3268"/>
                </a:lnTo>
                <a:lnTo>
                  <a:pt x="5968" y="3266"/>
                </a:lnTo>
                <a:lnTo>
                  <a:pt x="5962" y="3266"/>
                </a:lnTo>
                <a:lnTo>
                  <a:pt x="5958" y="3266"/>
                </a:lnTo>
                <a:lnTo>
                  <a:pt x="5948" y="3270"/>
                </a:lnTo>
                <a:lnTo>
                  <a:pt x="5942" y="3272"/>
                </a:lnTo>
                <a:lnTo>
                  <a:pt x="5934" y="3272"/>
                </a:lnTo>
                <a:lnTo>
                  <a:pt x="5926" y="3272"/>
                </a:lnTo>
                <a:lnTo>
                  <a:pt x="5914" y="3266"/>
                </a:lnTo>
                <a:lnTo>
                  <a:pt x="5904" y="3260"/>
                </a:lnTo>
                <a:lnTo>
                  <a:pt x="5898" y="3254"/>
                </a:lnTo>
                <a:lnTo>
                  <a:pt x="5896" y="3248"/>
                </a:lnTo>
                <a:lnTo>
                  <a:pt x="5896" y="3242"/>
                </a:lnTo>
                <a:lnTo>
                  <a:pt x="5896" y="3236"/>
                </a:lnTo>
                <a:lnTo>
                  <a:pt x="5894" y="3234"/>
                </a:lnTo>
                <a:lnTo>
                  <a:pt x="5890" y="3232"/>
                </a:lnTo>
                <a:lnTo>
                  <a:pt x="5884" y="3234"/>
                </a:lnTo>
                <a:lnTo>
                  <a:pt x="5880" y="3238"/>
                </a:lnTo>
                <a:lnTo>
                  <a:pt x="5874" y="3242"/>
                </a:lnTo>
                <a:lnTo>
                  <a:pt x="5868" y="3254"/>
                </a:lnTo>
                <a:lnTo>
                  <a:pt x="5856" y="3290"/>
                </a:lnTo>
                <a:lnTo>
                  <a:pt x="5848" y="3310"/>
                </a:lnTo>
                <a:lnTo>
                  <a:pt x="5838" y="3328"/>
                </a:lnTo>
                <a:lnTo>
                  <a:pt x="5830" y="3336"/>
                </a:lnTo>
                <a:lnTo>
                  <a:pt x="5822" y="3344"/>
                </a:lnTo>
                <a:lnTo>
                  <a:pt x="5814" y="3350"/>
                </a:lnTo>
                <a:lnTo>
                  <a:pt x="5804" y="3354"/>
                </a:lnTo>
                <a:lnTo>
                  <a:pt x="5786" y="3362"/>
                </a:lnTo>
                <a:lnTo>
                  <a:pt x="5772" y="3368"/>
                </a:lnTo>
                <a:lnTo>
                  <a:pt x="5766" y="3374"/>
                </a:lnTo>
                <a:lnTo>
                  <a:pt x="5762" y="3378"/>
                </a:lnTo>
                <a:lnTo>
                  <a:pt x="5756" y="3386"/>
                </a:lnTo>
                <a:lnTo>
                  <a:pt x="5752" y="3392"/>
                </a:lnTo>
                <a:lnTo>
                  <a:pt x="5746" y="3400"/>
                </a:lnTo>
                <a:lnTo>
                  <a:pt x="5738" y="3406"/>
                </a:lnTo>
                <a:lnTo>
                  <a:pt x="5736" y="3412"/>
                </a:lnTo>
                <a:lnTo>
                  <a:pt x="5734" y="3416"/>
                </a:lnTo>
                <a:lnTo>
                  <a:pt x="5736" y="3420"/>
                </a:lnTo>
                <a:lnTo>
                  <a:pt x="5736" y="3424"/>
                </a:lnTo>
                <a:lnTo>
                  <a:pt x="5734" y="3430"/>
                </a:lnTo>
                <a:lnTo>
                  <a:pt x="5732" y="3438"/>
                </a:lnTo>
                <a:lnTo>
                  <a:pt x="5724" y="3448"/>
                </a:lnTo>
                <a:lnTo>
                  <a:pt x="5716" y="3462"/>
                </a:lnTo>
                <a:lnTo>
                  <a:pt x="5714" y="3476"/>
                </a:lnTo>
                <a:lnTo>
                  <a:pt x="5712" y="3490"/>
                </a:lnTo>
                <a:lnTo>
                  <a:pt x="5714" y="3504"/>
                </a:lnTo>
                <a:lnTo>
                  <a:pt x="5718" y="3530"/>
                </a:lnTo>
                <a:lnTo>
                  <a:pt x="5718" y="3542"/>
                </a:lnTo>
                <a:lnTo>
                  <a:pt x="5714" y="3554"/>
                </a:lnTo>
                <a:lnTo>
                  <a:pt x="5702" y="3576"/>
                </a:lnTo>
                <a:lnTo>
                  <a:pt x="5694" y="3590"/>
                </a:lnTo>
                <a:lnTo>
                  <a:pt x="5686" y="3598"/>
                </a:lnTo>
                <a:lnTo>
                  <a:pt x="5680" y="3602"/>
                </a:lnTo>
                <a:lnTo>
                  <a:pt x="5668" y="3606"/>
                </a:lnTo>
                <a:lnTo>
                  <a:pt x="5662" y="3612"/>
                </a:lnTo>
                <a:lnTo>
                  <a:pt x="5654" y="3622"/>
                </a:lnTo>
                <a:lnTo>
                  <a:pt x="5644" y="3632"/>
                </a:lnTo>
                <a:lnTo>
                  <a:pt x="5634" y="3640"/>
                </a:lnTo>
                <a:lnTo>
                  <a:pt x="5622" y="3642"/>
                </a:lnTo>
                <a:lnTo>
                  <a:pt x="5610" y="3646"/>
                </a:lnTo>
                <a:lnTo>
                  <a:pt x="5600" y="3648"/>
                </a:lnTo>
                <a:lnTo>
                  <a:pt x="5592" y="3650"/>
                </a:lnTo>
                <a:lnTo>
                  <a:pt x="5584" y="3656"/>
                </a:lnTo>
                <a:lnTo>
                  <a:pt x="5580" y="3666"/>
                </a:lnTo>
                <a:lnTo>
                  <a:pt x="5570" y="3694"/>
                </a:lnTo>
                <a:lnTo>
                  <a:pt x="5560" y="3712"/>
                </a:lnTo>
                <a:lnTo>
                  <a:pt x="5552" y="3722"/>
                </a:lnTo>
                <a:lnTo>
                  <a:pt x="5544" y="3726"/>
                </a:lnTo>
                <a:lnTo>
                  <a:pt x="5538" y="3730"/>
                </a:lnTo>
                <a:lnTo>
                  <a:pt x="5534" y="3732"/>
                </a:lnTo>
                <a:lnTo>
                  <a:pt x="5528" y="3738"/>
                </a:lnTo>
                <a:lnTo>
                  <a:pt x="5524" y="3752"/>
                </a:lnTo>
                <a:lnTo>
                  <a:pt x="5520" y="3766"/>
                </a:lnTo>
                <a:lnTo>
                  <a:pt x="5518" y="3770"/>
                </a:lnTo>
                <a:lnTo>
                  <a:pt x="5516" y="3776"/>
                </a:lnTo>
                <a:lnTo>
                  <a:pt x="5512" y="3794"/>
                </a:lnTo>
                <a:lnTo>
                  <a:pt x="5508" y="3816"/>
                </a:lnTo>
                <a:lnTo>
                  <a:pt x="5506" y="3822"/>
                </a:lnTo>
                <a:lnTo>
                  <a:pt x="5502" y="3826"/>
                </a:lnTo>
                <a:lnTo>
                  <a:pt x="5494" y="3834"/>
                </a:lnTo>
                <a:lnTo>
                  <a:pt x="5482" y="3848"/>
                </a:lnTo>
                <a:lnTo>
                  <a:pt x="5468" y="3862"/>
                </a:lnTo>
                <a:lnTo>
                  <a:pt x="5462" y="3868"/>
                </a:lnTo>
                <a:lnTo>
                  <a:pt x="5462" y="3870"/>
                </a:lnTo>
                <a:lnTo>
                  <a:pt x="5464" y="3870"/>
                </a:lnTo>
                <a:lnTo>
                  <a:pt x="5470" y="3870"/>
                </a:lnTo>
                <a:lnTo>
                  <a:pt x="5470" y="3872"/>
                </a:lnTo>
                <a:lnTo>
                  <a:pt x="5466" y="3880"/>
                </a:lnTo>
                <a:lnTo>
                  <a:pt x="5458" y="3896"/>
                </a:lnTo>
                <a:lnTo>
                  <a:pt x="5456" y="3906"/>
                </a:lnTo>
                <a:lnTo>
                  <a:pt x="5454" y="3918"/>
                </a:lnTo>
                <a:lnTo>
                  <a:pt x="5452" y="3928"/>
                </a:lnTo>
                <a:lnTo>
                  <a:pt x="5450" y="3934"/>
                </a:lnTo>
                <a:lnTo>
                  <a:pt x="5446" y="3938"/>
                </a:lnTo>
                <a:lnTo>
                  <a:pt x="5442" y="3940"/>
                </a:lnTo>
                <a:lnTo>
                  <a:pt x="5436" y="3944"/>
                </a:lnTo>
                <a:lnTo>
                  <a:pt x="5432" y="3948"/>
                </a:lnTo>
                <a:lnTo>
                  <a:pt x="5428" y="3956"/>
                </a:lnTo>
                <a:lnTo>
                  <a:pt x="5424" y="3966"/>
                </a:lnTo>
                <a:lnTo>
                  <a:pt x="5420" y="3990"/>
                </a:lnTo>
                <a:lnTo>
                  <a:pt x="5420" y="4006"/>
                </a:lnTo>
                <a:lnTo>
                  <a:pt x="5420" y="4014"/>
                </a:lnTo>
                <a:lnTo>
                  <a:pt x="5422" y="4016"/>
                </a:lnTo>
                <a:lnTo>
                  <a:pt x="5424" y="4016"/>
                </a:lnTo>
                <a:lnTo>
                  <a:pt x="5424" y="4014"/>
                </a:lnTo>
                <a:lnTo>
                  <a:pt x="5426" y="4012"/>
                </a:lnTo>
                <a:lnTo>
                  <a:pt x="5426" y="4006"/>
                </a:lnTo>
                <a:lnTo>
                  <a:pt x="5428" y="4002"/>
                </a:lnTo>
                <a:lnTo>
                  <a:pt x="5430" y="4000"/>
                </a:lnTo>
                <a:lnTo>
                  <a:pt x="5432" y="4000"/>
                </a:lnTo>
                <a:lnTo>
                  <a:pt x="5434" y="4002"/>
                </a:lnTo>
                <a:lnTo>
                  <a:pt x="5434" y="4006"/>
                </a:lnTo>
                <a:lnTo>
                  <a:pt x="5436" y="4014"/>
                </a:lnTo>
                <a:lnTo>
                  <a:pt x="5438" y="4022"/>
                </a:lnTo>
                <a:lnTo>
                  <a:pt x="5440" y="4024"/>
                </a:lnTo>
                <a:lnTo>
                  <a:pt x="5442" y="4024"/>
                </a:lnTo>
                <a:lnTo>
                  <a:pt x="5446" y="4022"/>
                </a:lnTo>
                <a:lnTo>
                  <a:pt x="5448" y="4024"/>
                </a:lnTo>
                <a:lnTo>
                  <a:pt x="5452" y="4032"/>
                </a:lnTo>
                <a:lnTo>
                  <a:pt x="5454" y="4044"/>
                </a:lnTo>
                <a:lnTo>
                  <a:pt x="5454" y="4058"/>
                </a:lnTo>
                <a:lnTo>
                  <a:pt x="5454" y="4066"/>
                </a:lnTo>
                <a:lnTo>
                  <a:pt x="5452" y="4072"/>
                </a:lnTo>
                <a:lnTo>
                  <a:pt x="5446" y="4080"/>
                </a:lnTo>
                <a:lnTo>
                  <a:pt x="5442" y="4086"/>
                </a:lnTo>
                <a:lnTo>
                  <a:pt x="5444" y="4088"/>
                </a:lnTo>
                <a:lnTo>
                  <a:pt x="5446" y="4090"/>
                </a:lnTo>
                <a:lnTo>
                  <a:pt x="5450" y="4096"/>
                </a:lnTo>
                <a:lnTo>
                  <a:pt x="5456" y="4104"/>
                </a:lnTo>
                <a:lnTo>
                  <a:pt x="5458" y="4114"/>
                </a:lnTo>
                <a:lnTo>
                  <a:pt x="5462" y="4128"/>
                </a:lnTo>
                <a:lnTo>
                  <a:pt x="5464" y="4142"/>
                </a:lnTo>
                <a:lnTo>
                  <a:pt x="5464" y="4156"/>
                </a:lnTo>
                <a:lnTo>
                  <a:pt x="5462" y="4172"/>
                </a:lnTo>
                <a:lnTo>
                  <a:pt x="5460" y="4186"/>
                </a:lnTo>
                <a:lnTo>
                  <a:pt x="5448" y="4222"/>
                </a:lnTo>
                <a:lnTo>
                  <a:pt x="5446" y="4232"/>
                </a:lnTo>
                <a:lnTo>
                  <a:pt x="5444" y="4242"/>
                </a:lnTo>
                <a:lnTo>
                  <a:pt x="5444" y="4258"/>
                </a:lnTo>
                <a:lnTo>
                  <a:pt x="5438" y="4278"/>
                </a:lnTo>
                <a:lnTo>
                  <a:pt x="5434" y="4288"/>
                </a:lnTo>
                <a:lnTo>
                  <a:pt x="5428" y="4298"/>
                </a:lnTo>
                <a:lnTo>
                  <a:pt x="5420" y="4304"/>
                </a:lnTo>
                <a:lnTo>
                  <a:pt x="5412" y="4310"/>
                </a:lnTo>
                <a:lnTo>
                  <a:pt x="5406" y="4314"/>
                </a:lnTo>
                <a:lnTo>
                  <a:pt x="5404" y="4318"/>
                </a:lnTo>
                <a:lnTo>
                  <a:pt x="5408" y="4320"/>
                </a:lnTo>
                <a:lnTo>
                  <a:pt x="5414" y="4318"/>
                </a:lnTo>
                <a:lnTo>
                  <a:pt x="5418" y="4320"/>
                </a:lnTo>
                <a:lnTo>
                  <a:pt x="5422" y="4324"/>
                </a:lnTo>
                <a:lnTo>
                  <a:pt x="5428" y="4338"/>
                </a:lnTo>
                <a:lnTo>
                  <a:pt x="5434" y="4358"/>
                </a:lnTo>
                <a:lnTo>
                  <a:pt x="5438" y="4366"/>
                </a:lnTo>
                <a:lnTo>
                  <a:pt x="5442" y="4374"/>
                </a:lnTo>
                <a:lnTo>
                  <a:pt x="5444" y="4378"/>
                </a:lnTo>
                <a:lnTo>
                  <a:pt x="5448" y="4380"/>
                </a:lnTo>
                <a:lnTo>
                  <a:pt x="5452" y="4382"/>
                </a:lnTo>
                <a:lnTo>
                  <a:pt x="5456" y="4382"/>
                </a:lnTo>
                <a:lnTo>
                  <a:pt x="5468" y="4380"/>
                </a:lnTo>
                <a:lnTo>
                  <a:pt x="5484" y="4378"/>
                </a:lnTo>
                <a:lnTo>
                  <a:pt x="5466" y="4382"/>
                </a:lnTo>
                <a:lnTo>
                  <a:pt x="5454" y="4386"/>
                </a:lnTo>
                <a:lnTo>
                  <a:pt x="5446" y="4388"/>
                </a:lnTo>
                <a:lnTo>
                  <a:pt x="5442" y="4386"/>
                </a:lnTo>
                <a:lnTo>
                  <a:pt x="5440" y="4384"/>
                </a:lnTo>
                <a:lnTo>
                  <a:pt x="5438" y="4380"/>
                </a:lnTo>
                <a:lnTo>
                  <a:pt x="5436" y="4380"/>
                </a:lnTo>
                <a:lnTo>
                  <a:pt x="5432" y="4382"/>
                </a:lnTo>
                <a:lnTo>
                  <a:pt x="5430" y="4390"/>
                </a:lnTo>
                <a:lnTo>
                  <a:pt x="5432" y="4398"/>
                </a:lnTo>
                <a:lnTo>
                  <a:pt x="5434" y="4408"/>
                </a:lnTo>
                <a:lnTo>
                  <a:pt x="5434" y="4416"/>
                </a:lnTo>
                <a:lnTo>
                  <a:pt x="5436" y="4420"/>
                </a:lnTo>
                <a:lnTo>
                  <a:pt x="5440" y="4418"/>
                </a:lnTo>
                <a:lnTo>
                  <a:pt x="5444" y="4416"/>
                </a:lnTo>
                <a:lnTo>
                  <a:pt x="5448" y="4418"/>
                </a:lnTo>
                <a:lnTo>
                  <a:pt x="5452" y="4420"/>
                </a:lnTo>
                <a:lnTo>
                  <a:pt x="5458" y="4420"/>
                </a:lnTo>
                <a:lnTo>
                  <a:pt x="5464" y="4418"/>
                </a:lnTo>
                <a:lnTo>
                  <a:pt x="5468" y="4420"/>
                </a:lnTo>
                <a:lnTo>
                  <a:pt x="5474" y="4422"/>
                </a:lnTo>
                <a:lnTo>
                  <a:pt x="5480" y="4424"/>
                </a:lnTo>
                <a:lnTo>
                  <a:pt x="5468" y="4426"/>
                </a:lnTo>
                <a:lnTo>
                  <a:pt x="5460" y="4426"/>
                </a:lnTo>
                <a:lnTo>
                  <a:pt x="5448" y="4424"/>
                </a:lnTo>
                <a:lnTo>
                  <a:pt x="5442" y="4422"/>
                </a:lnTo>
                <a:lnTo>
                  <a:pt x="5440" y="4422"/>
                </a:lnTo>
                <a:lnTo>
                  <a:pt x="5436" y="4426"/>
                </a:lnTo>
                <a:lnTo>
                  <a:pt x="5434" y="4430"/>
                </a:lnTo>
                <a:lnTo>
                  <a:pt x="5434" y="4432"/>
                </a:lnTo>
                <a:lnTo>
                  <a:pt x="5438" y="4434"/>
                </a:lnTo>
                <a:lnTo>
                  <a:pt x="5442" y="4438"/>
                </a:lnTo>
                <a:lnTo>
                  <a:pt x="5444" y="4440"/>
                </a:lnTo>
                <a:lnTo>
                  <a:pt x="5446" y="4440"/>
                </a:lnTo>
                <a:lnTo>
                  <a:pt x="5452" y="4440"/>
                </a:lnTo>
                <a:lnTo>
                  <a:pt x="5456" y="4440"/>
                </a:lnTo>
                <a:lnTo>
                  <a:pt x="5454" y="4444"/>
                </a:lnTo>
                <a:lnTo>
                  <a:pt x="5452" y="4452"/>
                </a:lnTo>
                <a:lnTo>
                  <a:pt x="5452" y="4454"/>
                </a:lnTo>
                <a:lnTo>
                  <a:pt x="5454" y="4456"/>
                </a:lnTo>
                <a:lnTo>
                  <a:pt x="5458" y="4456"/>
                </a:lnTo>
                <a:lnTo>
                  <a:pt x="5464" y="4454"/>
                </a:lnTo>
                <a:lnTo>
                  <a:pt x="5468" y="4454"/>
                </a:lnTo>
                <a:lnTo>
                  <a:pt x="5470" y="4456"/>
                </a:lnTo>
                <a:lnTo>
                  <a:pt x="5468" y="4462"/>
                </a:lnTo>
                <a:lnTo>
                  <a:pt x="5468" y="4468"/>
                </a:lnTo>
                <a:lnTo>
                  <a:pt x="5470" y="4468"/>
                </a:lnTo>
                <a:lnTo>
                  <a:pt x="5474" y="4464"/>
                </a:lnTo>
                <a:lnTo>
                  <a:pt x="5484" y="4458"/>
                </a:lnTo>
                <a:lnTo>
                  <a:pt x="5490" y="4456"/>
                </a:lnTo>
                <a:lnTo>
                  <a:pt x="5492" y="4456"/>
                </a:lnTo>
                <a:lnTo>
                  <a:pt x="5488" y="4460"/>
                </a:lnTo>
                <a:lnTo>
                  <a:pt x="5484" y="4462"/>
                </a:lnTo>
                <a:lnTo>
                  <a:pt x="5484" y="4464"/>
                </a:lnTo>
                <a:lnTo>
                  <a:pt x="5484" y="4468"/>
                </a:lnTo>
                <a:lnTo>
                  <a:pt x="5488" y="4472"/>
                </a:lnTo>
                <a:lnTo>
                  <a:pt x="5488" y="4476"/>
                </a:lnTo>
                <a:lnTo>
                  <a:pt x="5486" y="4478"/>
                </a:lnTo>
                <a:lnTo>
                  <a:pt x="5486" y="4482"/>
                </a:lnTo>
                <a:lnTo>
                  <a:pt x="5486" y="4484"/>
                </a:lnTo>
                <a:lnTo>
                  <a:pt x="5488" y="4484"/>
                </a:lnTo>
                <a:lnTo>
                  <a:pt x="5490" y="4488"/>
                </a:lnTo>
                <a:lnTo>
                  <a:pt x="5490" y="4492"/>
                </a:lnTo>
                <a:lnTo>
                  <a:pt x="5492" y="4492"/>
                </a:lnTo>
                <a:lnTo>
                  <a:pt x="5494" y="4492"/>
                </a:lnTo>
                <a:lnTo>
                  <a:pt x="5496" y="4496"/>
                </a:lnTo>
                <a:lnTo>
                  <a:pt x="5496" y="4500"/>
                </a:lnTo>
                <a:lnTo>
                  <a:pt x="5498" y="4500"/>
                </a:lnTo>
                <a:lnTo>
                  <a:pt x="5504" y="4492"/>
                </a:lnTo>
                <a:lnTo>
                  <a:pt x="5502" y="4500"/>
                </a:lnTo>
                <a:lnTo>
                  <a:pt x="5504" y="4504"/>
                </a:lnTo>
                <a:lnTo>
                  <a:pt x="5502" y="4508"/>
                </a:lnTo>
                <a:lnTo>
                  <a:pt x="5504" y="4510"/>
                </a:lnTo>
                <a:lnTo>
                  <a:pt x="5506" y="4512"/>
                </a:lnTo>
                <a:lnTo>
                  <a:pt x="5508" y="4510"/>
                </a:lnTo>
                <a:lnTo>
                  <a:pt x="5508" y="4506"/>
                </a:lnTo>
                <a:lnTo>
                  <a:pt x="5512" y="4502"/>
                </a:lnTo>
                <a:lnTo>
                  <a:pt x="5514" y="4500"/>
                </a:lnTo>
                <a:lnTo>
                  <a:pt x="5518" y="4498"/>
                </a:lnTo>
                <a:lnTo>
                  <a:pt x="5520" y="4500"/>
                </a:lnTo>
                <a:lnTo>
                  <a:pt x="5518" y="4502"/>
                </a:lnTo>
                <a:lnTo>
                  <a:pt x="5514" y="4506"/>
                </a:lnTo>
                <a:lnTo>
                  <a:pt x="5514" y="4508"/>
                </a:lnTo>
                <a:lnTo>
                  <a:pt x="5516" y="4512"/>
                </a:lnTo>
                <a:lnTo>
                  <a:pt x="5516" y="4514"/>
                </a:lnTo>
                <a:lnTo>
                  <a:pt x="5518" y="4516"/>
                </a:lnTo>
                <a:lnTo>
                  <a:pt x="5522" y="4512"/>
                </a:lnTo>
                <a:lnTo>
                  <a:pt x="5524" y="4510"/>
                </a:lnTo>
                <a:lnTo>
                  <a:pt x="5522" y="4518"/>
                </a:lnTo>
                <a:lnTo>
                  <a:pt x="5522" y="4528"/>
                </a:lnTo>
                <a:lnTo>
                  <a:pt x="5524" y="4528"/>
                </a:lnTo>
                <a:lnTo>
                  <a:pt x="5524" y="4534"/>
                </a:lnTo>
                <a:lnTo>
                  <a:pt x="5528" y="4538"/>
                </a:lnTo>
                <a:lnTo>
                  <a:pt x="5532" y="4542"/>
                </a:lnTo>
                <a:lnTo>
                  <a:pt x="5538" y="4544"/>
                </a:lnTo>
                <a:lnTo>
                  <a:pt x="5544" y="4548"/>
                </a:lnTo>
                <a:lnTo>
                  <a:pt x="5550" y="4554"/>
                </a:lnTo>
                <a:lnTo>
                  <a:pt x="5558" y="4556"/>
                </a:lnTo>
                <a:lnTo>
                  <a:pt x="5562" y="4560"/>
                </a:lnTo>
                <a:lnTo>
                  <a:pt x="5564" y="4562"/>
                </a:lnTo>
                <a:lnTo>
                  <a:pt x="5562" y="4564"/>
                </a:lnTo>
                <a:lnTo>
                  <a:pt x="5560" y="4568"/>
                </a:lnTo>
                <a:lnTo>
                  <a:pt x="5560" y="4572"/>
                </a:lnTo>
                <a:lnTo>
                  <a:pt x="5560" y="4576"/>
                </a:lnTo>
                <a:lnTo>
                  <a:pt x="5566" y="4578"/>
                </a:lnTo>
                <a:lnTo>
                  <a:pt x="5570" y="4582"/>
                </a:lnTo>
                <a:lnTo>
                  <a:pt x="5570" y="4584"/>
                </a:lnTo>
                <a:lnTo>
                  <a:pt x="5572" y="4586"/>
                </a:lnTo>
                <a:lnTo>
                  <a:pt x="5574" y="4588"/>
                </a:lnTo>
                <a:lnTo>
                  <a:pt x="5576" y="4592"/>
                </a:lnTo>
                <a:lnTo>
                  <a:pt x="5574" y="4594"/>
                </a:lnTo>
                <a:lnTo>
                  <a:pt x="5574" y="4596"/>
                </a:lnTo>
                <a:lnTo>
                  <a:pt x="5580" y="4604"/>
                </a:lnTo>
                <a:lnTo>
                  <a:pt x="5580" y="4606"/>
                </a:lnTo>
                <a:lnTo>
                  <a:pt x="5576" y="4608"/>
                </a:lnTo>
                <a:lnTo>
                  <a:pt x="5576" y="4610"/>
                </a:lnTo>
                <a:lnTo>
                  <a:pt x="5576" y="4612"/>
                </a:lnTo>
                <a:lnTo>
                  <a:pt x="5578" y="4618"/>
                </a:lnTo>
                <a:lnTo>
                  <a:pt x="5580" y="4618"/>
                </a:lnTo>
                <a:lnTo>
                  <a:pt x="5584" y="4616"/>
                </a:lnTo>
                <a:lnTo>
                  <a:pt x="5590" y="4620"/>
                </a:lnTo>
                <a:lnTo>
                  <a:pt x="5586" y="4624"/>
                </a:lnTo>
                <a:lnTo>
                  <a:pt x="5584" y="4624"/>
                </a:lnTo>
                <a:lnTo>
                  <a:pt x="5578" y="4624"/>
                </a:lnTo>
                <a:lnTo>
                  <a:pt x="5574" y="4624"/>
                </a:lnTo>
                <a:lnTo>
                  <a:pt x="5574" y="4628"/>
                </a:lnTo>
                <a:lnTo>
                  <a:pt x="5580" y="4636"/>
                </a:lnTo>
                <a:lnTo>
                  <a:pt x="5584" y="4638"/>
                </a:lnTo>
                <a:lnTo>
                  <a:pt x="5586" y="4638"/>
                </a:lnTo>
                <a:lnTo>
                  <a:pt x="5590" y="4642"/>
                </a:lnTo>
                <a:lnTo>
                  <a:pt x="5590" y="4648"/>
                </a:lnTo>
                <a:lnTo>
                  <a:pt x="5588" y="4650"/>
                </a:lnTo>
                <a:lnTo>
                  <a:pt x="5586" y="4650"/>
                </a:lnTo>
                <a:lnTo>
                  <a:pt x="5588" y="4654"/>
                </a:lnTo>
                <a:lnTo>
                  <a:pt x="5590" y="4656"/>
                </a:lnTo>
                <a:lnTo>
                  <a:pt x="5596" y="4658"/>
                </a:lnTo>
                <a:lnTo>
                  <a:pt x="5602" y="4660"/>
                </a:lnTo>
                <a:lnTo>
                  <a:pt x="5606" y="4666"/>
                </a:lnTo>
                <a:lnTo>
                  <a:pt x="5608" y="4668"/>
                </a:lnTo>
                <a:lnTo>
                  <a:pt x="5608" y="4670"/>
                </a:lnTo>
                <a:lnTo>
                  <a:pt x="5606" y="4672"/>
                </a:lnTo>
                <a:lnTo>
                  <a:pt x="5606" y="4674"/>
                </a:lnTo>
                <a:lnTo>
                  <a:pt x="5606" y="4676"/>
                </a:lnTo>
                <a:lnTo>
                  <a:pt x="5612" y="4680"/>
                </a:lnTo>
                <a:lnTo>
                  <a:pt x="5632" y="4688"/>
                </a:lnTo>
                <a:lnTo>
                  <a:pt x="5640" y="4694"/>
                </a:lnTo>
                <a:lnTo>
                  <a:pt x="5646" y="4700"/>
                </a:lnTo>
                <a:lnTo>
                  <a:pt x="5650" y="4706"/>
                </a:lnTo>
                <a:lnTo>
                  <a:pt x="5656" y="4710"/>
                </a:lnTo>
                <a:lnTo>
                  <a:pt x="5664" y="4716"/>
                </a:lnTo>
                <a:lnTo>
                  <a:pt x="5672" y="4722"/>
                </a:lnTo>
                <a:lnTo>
                  <a:pt x="5676" y="4724"/>
                </a:lnTo>
                <a:lnTo>
                  <a:pt x="5676" y="4728"/>
                </a:lnTo>
                <a:lnTo>
                  <a:pt x="5678" y="4732"/>
                </a:lnTo>
                <a:lnTo>
                  <a:pt x="5680" y="4734"/>
                </a:lnTo>
                <a:lnTo>
                  <a:pt x="5686" y="4738"/>
                </a:lnTo>
                <a:lnTo>
                  <a:pt x="5698" y="4744"/>
                </a:lnTo>
                <a:lnTo>
                  <a:pt x="5706" y="4752"/>
                </a:lnTo>
                <a:lnTo>
                  <a:pt x="5714" y="4762"/>
                </a:lnTo>
                <a:lnTo>
                  <a:pt x="5732" y="4782"/>
                </a:lnTo>
                <a:lnTo>
                  <a:pt x="5752" y="4798"/>
                </a:lnTo>
                <a:lnTo>
                  <a:pt x="5768" y="4810"/>
                </a:lnTo>
                <a:lnTo>
                  <a:pt x="5784" y="4816"/>
                </a:lnTo>
                <a:lnTo>
                  <a:pt x="5794" y="4820"/>
                </a:lnTo>
                <a:lnTo>
                  <a:pt x="5796" y="4824"/>
                </a:lnTo>
                <a:lnTo>
                  <a:pt x="5800" y="4826"/>
                </a:lnTo>
                <a:lnTo>
                  <a:pt x="5808" y="4826"/>
                </a:lnTo>
                <a:lnTo>
                  <a:pt x="5812" y="4824"/>
                </a:lnTo>
                <a:lnTo>
                  <a:pt x="5816" y="4822"/>
                </a:lnTo>
                <a:lnTo>
                  <a:pt x="5826" y="4814"/>
                </a:lnTo>
                <a:lnTo>
                  <a:pt x="5840" y="4804"/>
                </a:lnTo>
                <a:lnTo>
                  <a:pt x="5852" y="4798"/>
                </a:lnTo>
                <a:lnTo>
                  <a:pt x="5866" y="4794"/>
                </a:lnTo>
                <a:lnTo>
                  <a:pt x="5892" y="4788"/>
                </a:lnTo>
                <a:lnTo>
                  <a:pt x="5908" y="4788"/>
                </a:lnTo>
                <a:lnTo>
                  <a:pt x="5920" y="4788"/>
                </a:lnTo>
                <a:lnTo>
                  <a:pt x="5934" y="4786"/>
                </a:lnTo>
                <a:lnTo>
                  <a:pt x="5944" y="4782"/>
                </a:lnTo>
                <a:lnTo>
                  <a:pt x="5958" y="4786"/>
                </a:lnTo>
                <a:lnTo>
                  <a:pt x="5972" y="4786"/>
                </a:lnTo>
                <a:lnTo>
                  <a:pt x="5976" y="4786"/>
                </a:lnTo>
                <a:lnTo>
                  <a:pt x="5980" y="4784"/>
                </a:lnTo>
                <a:lnTo>
                  <a:pt x="5984" y="4784"/>
                </a:lnTo>
                <a:lnTo>
                  <a:pt x="5994" y="4786"/>
                </a:lnTo>
                <a:lnTo>
                  <a:pt x="5996" y="4788"/>
                </a:lnTo>
                <a:lnTo>
                  <a:pt x="5994" y="4788"/>
                </a:lnTo>
                <a:lnTo>
                  <a:pt x="5986" y="4790"/>
                </a:lnTo>
                <a:lnTo>
                  <a:pt x="5982" y="4790"/>
                </a:lnTo>
                <a:lnTo>
                  <a:pt x="5980" y="4790"/>
                </a:lnTo>
                <a:lnTo>
                  <a:pt x="5982" y="4792"/>
                </a:lnTo>
                <a:lnTo>
                  <a:pt x="6000" y="4796"/>
                </a:lnTo>
                <a:lnTo>
                  <a:pt x="6010" y="4800"/>
                </a:lnTo>
                <a:lnTo>
                  <a:pt x="6022" y="4804"/>
                </a:lnTo>
                <a:lnTo>
                  <a:pt x="6026" y="4806"/>
                </a:lnTo>
                <a:lnTo>
                  <a:pt x="6030" y="4806"/>
                </a:lnTo>
                <a:lnTo>
                  <a:pt x="6040" y="4800"/>
                </a:lnTo>
                <a:lnTo>
                  <a:pt x="6052" y="4790"/>
                </a:lnTo>
                <a:lnTo>
                  <a:pt x="6060" y="4786"/>
                </a:lnTo>
                <a:lnTo>
                  <a:pt x="6068" y="4784"/>
                </a:lnTo>
                <a:lnTo>
                  <a:pt x="6078" y="4782"/>
                </a:lnTo>
                <a:lnTo>
                  <a:pt x="6084" y="4778"/>
                </a:lnTo>
                <a:lnTo>
                  <a:pt x="6096" y="4770"/>
                </a:lnTo>
                <a:lnTo>
                  <a:pt x="6102" y="4766"/>
                </a:lnTo>
                <a:lnTo>
                  <a:pt x="6110" y="4762"/>
                </a:lnTo>
                <a:lnTo>
                  <a:pt x="6120" y="4758"/>
                </a:lnTo>
                <a:lnTo>
                  <a:pt x="6134" y="4756"/>
                </a:lnTo>
                <a:lnTo>
                  <a:pt x="6146" y="4754"/>
                </a:lnTo>
                <a:lnTo>
                  <a:pt x="6150" y="4752"/>
                </a:lnTo>
                <a:lnTo>
                  <a:pt x="6152" y="4750"/>
                </a:lnTo>
                <a:lnTo>
                  <a:pt x="6152" y="4746"/>
                </a:lnTo>
                <a:lnTo>
                  <a:pt x="6158" y="4740"/>
                </a:lnTo>
                <a:lnTo>
                  <a:pt x="6164" y="4736"/>
                </a:lnTo>
                <a:lnTo>
                  <a:pt x="6178" y="4732"/>
                </a:lnTo>
                <a:lnTo>
                  <a:pt x="6202" y="4730"/>
                </a:lnTo>
                <a:lnTo>
                  <a:pt x="6218" y="4728"/>
                </a:lnTo>
                <a:lnTo>
                  <a:pt x="6236" y="4726"/>
                </a:lnTo>
                <a:lnTo>
                  <a:pt x="6242" y="4726"/>
                </a:lnTo>
                <a:lnTo>
                  <a:pt x="6246" y="4722"/>
                </a:lnTo>
                <a:lnTo>
                  <a:pt x="6248" y="4720"/>
                </a:lnTo>
                <a:lnTo>
                  <a:pt x="6250" y="4722"/>
                </a:lnTo>
                <a:lnTo>
                  <a:pt x="6254" y="4724"/>
                </a:lnTo>
                <a:lnTo>
                  <a:pt x="6264" y="4726"/>
                </a:lnTo>
                <a:lnTo>
                  <a:pt x="6278" y="4726"/>
                </a:lnTo>
                <a:lnTo>
                  <a:pt x="6290" y="4730"/>
                </a:lnTo>
                <a:lnTo>
                  <a:pt x="6294" y="4734"/>
                </a:lnTo>
                <a:lnTo>
                  <a:pt x="6300" y="4738"/>
                </a:lnTo>
                <a:lnTo>
                  <a:pt x="6314" y="4756"/>
                </a:lnTo>
                <a:lnTo>
                  <a:pt x="6320" y="4772"/>
                </a:lnTo>
                <a:lnTo>
                  <a:pt x="6328" y="4796"/>
                </a:lnTo>
                <a:lnTo>
                  <a:pt x="6334" y="4808"/>
                </a:lnTo>
                <a:lnTo>
                  <a:pt x="6340" y="4818"/>
                </a:lnTo>
                <a:lnTo>
                  <a:pt x="6348" y="4826"/>
                </a:lnTo>
                <a:lnTo>
                  <a:pt x="6352" y="4826"/>
                </a:lnTo>
                <a:lnTo>
                  <a:pt x="6358" y="4828"/>
                </a:lnTo>
                <a:lnTo>
                  <a:pt x="6374" y="4828"/>
                </a:lnTo>
                <a:lnTo>
                  <a:pt x="6380" y="4828"/>
                </a:lnTo>
                <a:lnTo>
                  <a:pt x="6388" y="4826"/>
                </a:lnTo>
                <a:lnTo>
                  <a:pt x="6394" y="4822"/>
                </a:lnTo>
                <a:lnTo>
                  <a:pt x="6396" y="4820"/>
                </a:lnTo>
                <a:lnTo>
                  <a:pt x="6398" y="4816"/>
                </a:lnTo>
                <a:lnTo>
                  <a:pt x="6398" y="4814"/>
                </a:lnTo>
                <a:lnTo>
                  <a:pt x="6396" y="4810"/>
                </a:lnTo>
                <a:lnTo>
                  <a:pt x="6402" y="4814"/>
                </a:lnTo>
                <a:lnTo>
                  <a:pt x="6406" y="4816"/>
                </a:lnTo>
                <a:lnTo>
                  <a:pt x="6414" y="4818"/>
                </a:lnTo>
                <a:lnTo>
                  <a:pt x="6422" y="4818"/>
                </a:lnTo>
                <a:lnTo>
                  <a:pt x="6432" y="4818"/>
                </a:lnTo>
                <a:lnTo>
                  <a:pt x="6440" y="4816"/>
                </a:lnTo>
                <a:lnTo>
                  <a:pt x="6444" y="4812"/>
                </a:lnTo>
                <a:lnTo>
                  <a:pt x="6446" y="4808"/>
                </a:lnTo>
                <a:lnTo>
                  <a:pt x="6446" y="4806"/>
                </a:lnTo>
                <a:lnTo>
                  <a:pt x="6440" y="4796"/>
                </a:lnTo>
                <a:lnTo>
                  <a:pt x="6452" y="4806"/>
                </a:lnTo>
                <a:lnTo>
                  <a:pt x="6452" y="4814"/>
                </a:lnTo>
                <a:lnTo>
                  <a:pt x="6454" y="4818"/>
                </a:lnTo>
                <a:lnTo>
                  <a:pt x="6458" y="4818"/>
                </a:lnTo>
                <a:lnTo>
                  <a:pt x="6460" y="4818"/>
                </a:lnTo>
                <a:lnTo>
                  <a:pt x="6464" y="4816"/>
                </a:lnTo>
                <a:lnTo>
                  <a:pt x="6466" y="4816"/>
                </a:lnTo>
                <a:lnTo>
                  <a:pt x="6468" y="4822"/>
                </a:lnTo>
                <a:lnTo>
                  <a:pt x="6470" y="4836"/>
                </a:lnTo>
                <a:lnTo>
                  <a:pt x="6474" y="4840"/>
                </a:lnTo>
                <a:lnTo>
                  <a:pt x="6482" y="4844"/>
                </a:lnTo>
                <a:lnTo>
                  <a:pt x="6486" y="4846"/>
                </a:lnTo>
                <a:lnTo>
                  <a:pt x="6488" y="4844"/>
                </a:lnTo>
                <a:lnTo>
                  <a:pt x="6492" y="4842"/>
                </a:lnTo>
                <a:lnTo>
                  <a:pt x="6494" y="4838"/>
                </a:lnTo>
                <a:lnTo>
                  <a:pt x="6498" y="4840"/>
                </a:lnTo>
                <a:lnTo>
                  <a:pt x="6500" y="4844"/>
                </a:lnTo>
                <a:lnTo>
                  <a:pt x="6500" y="4846"/>
                </a:lnTo>
                <a:lnTo>
                  <a:pt x="6498" y="4850"/>
                </a:lnTo>
                <a:lnTo>
                  <a:pt x="6494" y="4852"/>
                </a:lnTo>
                <a:lnTo>
                  <a:pt x="6494" y="4856"/>
                </a:lnTo>
                <a:lnTo>
                  <a:pt x="6496" y="4858"/>
                </a:lnTo>
                <a:lnTo>
                  <a:pt x="6500" y="4862"/>
                </a:lnTo>
                <a:lnTo>
                  <a:pt x="6500" y="4864"/>
                </a:lnTo>
                <a:lnTo>
                  <a:pt x="6500" y="4866"/>
                </a:lnTo>
                <a:lnTo>
                  <a:pt x="6504" y="4874"/>
                </a:lnTo>
                <a:lnTo>
                  <a:pt x="6506" y="4880"/>
                </a:lnTo>
                <a:lnTo>
                  <a:pt x="6508" y="4886"/>
                </a:lnTo>
                <a:lnTo>
                  <a:pt x="6508" y="4898"/>
                </a:lnTo>
                <a:lnTo>
                  <a:pt x="6504" y="4910"/>
                </a:lnTo>
                <a:lnTo>
                  <a:pt x="6504" y="4924"/>
                </a:lnTo>
                <a:lnTo>
                  <a:pt x="6504" y="4936"/>
                </a:lnTo>
                <a:lnTo>
                  <a:pt x="6502" y="4946"/>
                </a:lnTo>
                <a:lnTo>
                  <a:pt x="6498" y="4954"/>
                </a:lnTo>
                <a:lnTo>
                  <a:pt x="6494" y="4960"/>
                </a:lnTo>
                <a:lnTo>
                  <a:pt x="6488" y="4970"/>
                </a:lnTo>
                <a:lnTo>
                  <a:pt x="6486" y="4974"/>
                </a:lnTo>
                <a:lnTo>
                  <a:pt x="6486" y="4978"/>
                </a:lnTo>
                <a:lnTo>
                  <a:pt x="6486" y="4982"/>
                </a:lnTo>
                <a:lnTo>
                  <a:pt x="6488" y="4984"/>
                </a:lnTo>
                <a:lnTo>
                  <a:pt x="6494" y="4984"/>
                </a:lnTo>
                <a:lnTo>
                  <a:pt x="6496" y="4984"/>
                </a:lnTo>
                <a:lnTo>
                  <a:pt x="6496" y="4988"/>
                </a:lnTo>
                <a:lnTo>
                  <a:pt x="6494" y="4994"/>
                </a:lnTo>
                <a:lnTo>
                  <a:pt x="6496" y="4998"/>
                </a:lnTo>
                <a:lnTo>
                  <a:pt x="6498" y="5002"/>
                </a:lnTo>
                <a:lnTo>
                  <a:pt x="6496" y="5006"/>
                </a:lnTo>
                <a:lnTo>
                  <a:pt x="6494" y="5006"/>
                </a:lnTo>
                <a:lnTo>
                  <a:pt x="6492" y="5004"/>
                </a:lnTo>
                <a:lnTo>
                  <a:pt x="6490" y="5004"/>
                </a:lnTo>
                <a:lnTo>
                  <a:pt x="6486" y="5006"/>
                </a:lnTo>
                <a:lnTo>
                  <a:pt x="6486" y="5010"/>
                </a:lnTo>
                <a:lnTo>
                  <a:pt x="6486" y="5014"/>
                </a:lnTo>
                <a:lnTo>
                  <a:pt x="6490" y="5018"/>
                </a:lnTo>
                <a:lnTo>
                  <a:pt x="6500" y="5024"/>
                </a:lnTo>
                <a:lnTo>
                  <a:pt x="6510" y="5026"/>
                </a:lnTo>
                <a:lnTo>
                  <a:pt x="6514" y="5028"/>
                </a:lnTo>
                <a:lnTo>
                  <a:pt x="6516" y="5030"/>
                </a:lnTo>
                <a:lnTo>
                  <a:pt x="6514" y="5032"/>
                </a:lnTo>
                <a:lnTo>
                  <a:pt x="6512" y="5034"/>
                </a:lnTo>
                <a:lnTo>
                  <a:pt x="6508" y="5034"/>
                </a:lnTo>
                <a:lnTo>
                  <a:pt x="6502" y="5034"/>
                </a:lnTo>
                <a:lnTo>
                  <a:pt x="6498" y="5034"/>
                </a:lnTo>
                <a:lnTo>
                  <a:pt x="6494" y="5030"/>
                </a:lnTo>
                <a:lnTo>
                  <a:pt x="6488" y="5022"/>
                </a:lnTo>
                <a:lnTo>
                  <a:pt x="6486" y="5022"/>
                </a:lnTo>
                <a:lnTo>
                  <a:pt x="6484" y="5022"/>
                </a:lnTo>
                <a:lnTo>
                  <a:pt x="6484" y="5026"/>
                </a:lnTo>
                <a:lnTo>
                  <a:pt x="6484" y="5038"/>
                </a:lnTo>
                <a:lnTo>
                  <a:pt x="6484" y="5052"/>
                </a:lnTo>
                <a:lnTo>
                  <a:pt x="6480" y="5066"/>
                </a:lnTo>
                <a:lnTo>
                  <a:pt x="6476" y="5070"/>
                </a:lnTo>
                <a:lnTo>
                  <a:pt x="6474" y="5072"/>
                </a:lnTo>
                <a:lnTo>
                  <a:pt x="6470" y="5072"/>
                </a:lnTo>
                <a:lnTo>
                  <a:pt x="6466" y="5070"/>
                </a:lnTo>
                <a:lnTo>
                  <a:pt x="6460" y="5066"/>
                </a:lnTo>
                <a:lnTo>
                  <a:pt x="6460" y="5068"/>
                </a:lnTo>
                <a:lnTo>
                  <a:pt x="6462" y="5076"/>
                </a:lnTo>
                <a:lnTo>
                  <a:pt x="6468" y="5092"/>
                </a:lnTo>
                <a:lnTo>
                  <a:pt x="6480" y="5120"/>
                </a:lnTo>
                <a:lnTo>
                  <a:pt x="6484" y="5130"/>
                </a:lnTo>
                <a:lnTo>
                  <a:pt x="6488" y="5136"/>
                </a:lnTo>
                <a:lnTo>
                  <a:pt x="6494" y="5144"/>
                </a:lnTo>
                <a:lnTo>
                  <a:pt x="6498" y="5152"/>
                </a:lnTo>
                <a:lnTo>
                  <a:pt x="6504" y="5162"/>
                </a:lnTo>
                <a:lnTo>
                  <a:pt x="6514" y="5174"/>
                </a:lnTo>
                <a:lnTo>
                  <a:pt x="6536" y="5198"/>
                </a:lnTo>
                <a:lnTo>
                  <a:pt x="6544" y="5208"/>
                </a:lnTo>
                <a:lnTo>
                  <a:pt x="6546" y="5214"/>
                </a:lnTo>
                <a:lnTo>
                  <a:pt x="6556" y="5224"/>
                </a:lnTo>
                <a:lnTo>
                  <a:pt x="6576" y="5248"/>
                </a:lnTo>
                <a:lnTo>
                  <a:pt x="6582" y="5256"/>
                </a:lnTo>
                <a:lnTo>
                  <a:pt x="6584" y="5264"/>
                </a:lnTo>
                <a:lnTo>
                  <a:pt x="6588" y="5274"/>
                </a:lnTo>
                <a:lnTo>
                  <a:pt x="6594" y="5282"/>
                </a:lnTo>
                <a:lnTo>
                  <a:pt x="6600" y="5292"/>
                </a:lnTo>
                <a:lnTo>
                  <a:pt x="6600" y="5296"/>
                </a:lnTo>
                <a:lnTo>
                  <a:pt x="6600" y="5302"/>
                </a:lnTo>
                <a:lnTo>
                  <a:pt x="6598" y="5310"/>
                </a:lnTo>
                <a:lnTo>
                  <a:pt x="6598" y="5314"/>
                </a:lnTo>
                <a:lnTo>
                  <a:pt x="6600" y="5314"/>
                </a:lnTo>
                <a:lnTo>
                  <a:pt x="6602" y="5318"/>
                </a:lnTo>
                <a:lnTo>
                  <a:pt x="6606" y="5324"/>
                </a:lnTo>
                <a:lnTo>
                  <a:pt x="6608" y="5324"/>
                </a:lnTo>
                <a:lnTo>
                  <a:pt x="6614" y="5322"/>
                </a:lnTo>
                <a:lnTo>
                  <a:pt x="6620" y="5320"/>
                </a:lnTo>
                <a:lnTo>
                  <a:pt x="6626" y="5318"/>
                </a:lnTo>
                <a:lnTo>
                  <a:pt x="6630" y="5316"/>
                </a:lnTo>
                <a:lnTo>
                  <a:pt x="6638" y="5318"/>
                </a:lnTo>
                <a:lnTo>
                  <a:pt x="6630" y="5324"/>
                </a:lnTo>
                <a:lnTo>
                  <a:pt x="6624" y="5328"/>
                </a:lnTo>
                <a:lnTo>
                  <a:pt x="6612" y="5330"/>
                </a:lnTo>
                <a:lnTo>
                  <a:pt x="6606" y="5332"/>
                </a:lnTo>
                <a:lnTo>
                  <a:pt x="6604" y="5334"/>
                </a:lnTo>
                <a:lnTo>
                  <a:pt x="6606" y="5336"/>
                </a:lnTo>
                <a:lnTo>
                  <a:pt x="6616" y="5358"/>
                </a:lnTo>
                <a:lnTo>
                  <a:pt x="6630" y="5394"/>
                </a:lnTo>
                <a:lnTo>
                  <a:pt x="6638" y="5416"/>
                </a:lnTo>
                <a:lnTo>
                  <a:pt x="6642" y="5434"/>
                </a:lnTo>
                <a:lnTo>
                  <a:pt x="6642" y="5450"/>
                </a:lnTo>
                <a:lnTo>
                  <a:pt x="6642" y="5456"/>
                </a:lnTo>
                <a:lnTo>
                  <a:pt x="6638" y="5460"/>
                </a:lnTo>
                <a:lnTo>
                  <a:pt x="6634" y="5470"/>
                </a:lnTo>
                <a:lnTo>
                  <a:pt x="6634" y="5480"/>
                </a:lnTo>
                <a:lnTo>
                  <a:pt x="6636" y="5490"/>
                </a:lnTo>
                <a:lnTo>
                  <a:pt x="6638" y="5502"/>
                </a:lnTo>
                <a:lnTo>
                  <a:pt x="6650" y="5526"/>
                </a:lnTo>
                <a:lnTo>
                  <a:pt x="6660" y="5552"/>
                </a:lnTo>
                <a:lnTo>
                  <a:pt x="6664" y="5564"/>
                </a:lnTo>
                <a:lnTo>
                  <a:pt x="6666" y="5578"/>
                </a:lnTo>
                <a:lnTo>
                  <a:pt x="6668" y="5592"/>
                </a:lnTo>
                <a:lnTo>
                  <a:pt x="6666" y="5606"/>
                </a:lnTo>
                <a:lnTo>
                  <a:pt x="6664" y="5618"/>
                </a:lnTo>
                <a:lnTo>
                  <a:pt x="6658" y="5630"/>
                </a:lnTo>
                <a:lnTo>
                  <a:pt x="6652" y="5642"/>
                </a:lnTo>
                <a:lnTo>
                  <a:pt x="6642" y="5650"/>
                </a:lnTo>
                <a:lnTo>
                  <a:pt x="6634" y="5658"/>
                </a:lnTo>
                <a:lnTo>
                  <a:pt x="6628" y="5666"/>
                </a:lnTo>
                <a:lnTo>
                  <a:pt x="6622" y="5674"/>
                </a:lnTo>
                <a:lnTo>
                  <a:pt x="6618" y="5684"/>
                </a:lnTo>
                <a:lnTo>
                  <a:pt x="6610" y="5704"/>
                </a:lnTo>
                <a:lnTo>
                  <a:pt x="6606" y="5724"/>
                </a:lnTo>
                <a:lnTo>
                  <a:pt x="6600" y="5764"/>
                </a:lnTo>
                <a:lnTo>
                  <a:pt x="6598" y="5782"/>
                </a:lnTo>
                <a:lnTo>
                  <a:pt x="6592" y="5794"/>
                </a:lnTo>
                <a:lnTo>
                  <a:pt x="6586" y="5806"/>
                </a:lnTo>
                <a:lnTo>
                  <a:pt x="6582" y="5816"/>
                </a:lnTo>
                <a:lnTo>
                  <a:pt x="6582" y="5826"/>
                </a:lnTo>
                <a:lnTo>
                  <a:pt x="6582" y="5836"/>
                </a:lnTo>
                <a:lnTo>
                  <a:pt x="6584" y="5854"/>
                </a:lnTo>
                <a:lnTo>
                  <a:pt x="6584" y="5868"/>
                </a:lnTo>
                <a:lnTo>
                  <a:pt x="6582" y="5882"/>
                </a:lnTo>
                <a:lnTo>
                  <a:pt x="6580" y="5892"/>
                </a:lnTo>
                <a:lnTo>
                  <a:pt x="6582" y="5900"/>
                </a:lnTo>
                <a:lnTo>
                  <a:pt x="6586" y="5920"/>
                </a:lnTo>
                <a:lnTo>
                  <a:pt x="6594" y="5938"/>
                </a:lnTo>
                <a:lnTo>
                  <a:pt x="6604" y="5960"/>
                </a:lnTo>
                <a:lnTo>
                  <a:pt x="6628" y="6004"/>
                </a:lnTo>
                <a:lnTo>
                  <a:pt x="6638" y="6030"/>
                </a:lnTo>
                <a:lnTo>
                  <a:pt x="6646" y="6060"/>
                </a:lnTo>
                <a:lnTo>
                  <a:pt x="6654" y="6084"/>
                </a:lnTo>
                <a:lnTo>
                  <a:pt x="6664" y="6102"/>
                </a:lnTo>
                <a:lnTo>
                  <a:pt x="6672" y="6112"/>
                </a:lnTo>
                <a:lnTo>
                  <a:pt x="6682" y="6122"/>
                </a:lnTo>
                <a:lnTo>
                  <a:pt x="6688" y="6132"/>
                </a:lnTo>
                <a:lnTo>
                  <a:pt x="6692" y="6144"/>
                </a:lnTo>
                <a:lnTo>
                  <a:pt x="6692" y="6164"/>
                </a:lnTo>
                <a:lnTo>
                  <a:pt x="6690" y="6194"/>
                </a:lnTo>
                <a:lnTo>
                  <a:pt x="6688" y="6208"/>
                </a:lnTo>
                <a:lnTo>
                  <a:pt x="6690" y="6226"/>
                </a:lnTo>
                <a:lnTo>
                  <a:pt x="6698" y="6266"/>
                </a:lnTo>
                <a:lnTo>
                  <a:pt x="6708" y="6312"/>
                </a:lnTo>
                <a:lnTo>
                  <a:pt x="6712" y="6334"/>
                </a:lnTo>
                <a:lnTo>
                  <a:pt x="6714" y="6356"/>
                </a:lnTo>
                <a:lnTo>
                  <a:pt x="6718" y="6376"/>
                </a:lnTo>
                <a:lnTo>
                  <a:pt x="6722" y="6394"/>
                </a:lnTo>
                <a:lnTo>
                  <a:pt x="6730" y="6408"/>
                </a:lnTo>
                <a:lnTo>
                  <a:pt x="6738" y="6422"/>
                </a:lnTo>
                <a:lnTo>
                  <a:pt x="6748" y="6432"/>
                </a:lnTo>
                <a:lnTo>
                  <a:pt x="6756" y="6442"/>
                </a:lnTo>
                <a:lnTo>
                  <a:pt x="6772" y="6456"/>
                </a:lnTo>
                <a:lnTo>
                  <a:pt x="6782" y="6470"/>
                </a:lnTo>
                <a:lnTo>
                  <a:pt x="6788" y="6484"/>
                </a:lnTo>
                <a:lnTo>
                  <a:pt x="6792" y="6498"/>
                </a:lnTo>
                <a:lnTo>
                  <a:pt x="6796" y="6514"/>
                </a:lnTo>
                <a:lnTo>
                  <a:pt x="6800" y="6530"/>
                </a:lnTo>
                <a:lnTo>
                  <a:pt x="6806" y="6548"/>
                </a:lnTo>
                <a:lnTo>
                  <a:pt x="6816" y="6568"/>
                </a:lnTo>
                <a:lnTo>
                  <a:pt x="6830" y="6592"/>
                </a:lnTo>
                <a:lnTo>
                  <a:pt x="6840" y="6612"/>
                </a:lnTo>
                <a:lnTo>
                  <a:pt x="6848" y="6630"/>
                </a:lnTo>
                <a:lnTo>
                  <a:pt x="6850" y="6644"/>
                </a:lnTo>
                <a:lnTo>
                  <a:pt x="6850" y="6656"/>
                </a:lnTo>
                <a:lnTo>
                  <a:pt x="6846" y="6666"/>
                </a:lnTo>
                <a:lnTo>
                  <a:pt x="6844" y="6672"/>
                </a:lnTo>
                <a:lnTo>
                  <a:pt x="6840" y="6674"/>
                </a:lnTo>
                <a:lnTo>
                  <a:pt x="6836" y="6674"/>
                </a:lnTo>
                <a:lnTo>
                  <a:pt x="6834" y="6672"/>
                </a:lnTo>
                <a:lnTo>
                  <a:pt x="6832" y="6672"/>
                </a:lnTo>
                <a:lnTo>
                  <a:pt x="6830" y="6674"/>
                </a:lnTo>
                <a:lnTo>
                  <a:pt x="6828" y="6676"/>
                </a:lnTo>
                <a:lnTo>
                  <a:pt x="6828" y="6682"/>
                </a:lnTo>
                <a:lnTo>
                  <a:pt x="6830" y="6686"/>
                </a:lnTo>
                <a:lnTo>
                  <a:pt x="6832" y="6694"/>
                </a:lnTo>
                <a:lnTo>
                  <a:pt x="6836" y="6700"/>
                </a:lnTo>
                <a:lnTo>
                  <a:pt x="6846" y="6714"/>
                </a:lnTo>
                <a:lnTo>
                  <a:pt x="6850" y="6722"/>
                </a:lnTo>
                <a:lnTo>
                  <a:pt x="6852" y="6730"/>
                </a:lnTo>
                <a:lnTo>
                  <a:pt x="6848" y="6734"/>
                </a:lnTo>
                <a:lnTo>
                  <a:pt x="6846" y="6738"/>
                </a:lnTo>
                <a:lnTo>
                  <a:pt x="6846" y="6742"/>
                </a:lnTo>
                <a:lnTo>
                  <a:pt x="6848" y="6752"/>
                </a:lnTo>
                <a:lnTo>
                  <a:pt x="6850" y="6758"/>
                </a:lnTo>
                <a:lnTo>
                  <a:pt x="6852" y="6756"/>
                </a:lnTo>
                <a:lnTo>
                  <a:pt x="6854" y="6754"/>
                </a:lnTo>
                <a:lnTo>
                  <a:pt x="6854" y="6750"/>
                </a:lnTo>
                <a:lnTo>
                  <a:pt x="6856" y="6746"/>
                </a:lnTo>
                <a:lnTo>
                  <a:pt x="6858" y="6744"/>
                </a:lnTo>
                <a:lnTo>
                  <a:pt x="6862" y="6744"/>
                </a:lnTo>
                <a:lnTo>
                  <a:pt x="6864" y="6744"/>
                </a:lnTo>
                <a:lnTo>
                  <a:pt x="6866" y="6746"/>
                </a:lnTo>
                <a:lnTo>
                  <a:pt x="6868" y="6748"/>
                </a:lnTo>
                <a:lnTo>
                  <a:pt x="6868" y="6752"/>
                </a:lnTo>
                <a:lnTo>
                  <a:pt x="6870" y="6758"/>
                </a:lnTo>
                <a:lnTo>
                  <a:pt x="6870" y="6760"/>
                </a:lnTo>
                <a:lnTo>
                  <a:pt x="6874" y="6760"/>
                </a:lnTo>
                <a:lnTo>
                  <a:pt x="6876" y="6760"/>
                </a:lnTo>
                <a:lnTo>
                  <a:pt x="6882" y="6762"/>
                </a:lnTo>
                <a:lnTo>
                  <a:pt x="6884" y="6764"/>
                </a:lnTo>
                <a:lnTo>
                  <a:pt x="6886" y="6768"/>
                </a:lnTo>
                <a:lnTo>
                  <a:pt x="6888" y="6774"/>
                </a:lnTo>
                <a:lnTo>
                  <a:pt x="6890" y="6776"/>
                </a:lnTo>
                <a:lnTo>
                  <a:pt x="6894" y="6776"/>
                </a:lnTo>
                <a:lnTo>
                  <a:pt x="6898" y="6780"/>
                </a:lnTo>
                <a:lnTo>
                  <a:pt x="6902" y="6782"/>
                </a:lnTo>
                <a:lnTo>
                  <a:pt x="6906" y="6782"/>
                </a:lnTo>
                <a:lnTo>
                  <a:pt x="6910" y="6782"/>
                </a:lnTo>
                <a:lnTo>
                  <a:pt x="6916" y="6782"/>
                </a:lnTo>
                <a:lnTo>
                  <a:pt x="6918" y="6782"/>
                </a:lnTo>
                <a:lnTo>
                  <a:pt x="6920" y="6782"/>
                </a:lnTo>
                <a:lnTo>
                  <a:pt x="6924" y="6774"/>
                </a:lnTo>
                <a:lnTo>
                  <a:pt x="6932" y="6768"/>
                </a:lnTo>
                <a:lnTo>
                  <a:pt x="6936" y="6764"/>
                </a:lnTo>
                <a:lnTo>
                  <a:pt x="6944" y="6762"/>
                </a:lnTo>
                <a:lnTo>
                  <a:pt x="6956" y="6762"/>
                </a:lnTo>
                <a:lnTo>
                  <a:pt x="6962" y="6764"/>
                </a:lnTo>
                <a:lnTo>
                  <a:pt x="6970" y="6764"/>
                </a:lnTo>
                <a:lnTo>
                  <a:pt x="6982" y="6760"/>
                </a:lnTo>
                <a:lnTo>
                  <a:pt x="6988" y="6758"/>
                </a:lnTo>
                <a:lnTo>
                  <a:pt x="6994" y="6754"/>
                </a:lnTo>
                <a:lnTo>
                  <a:pt x="7000" y="6748"/>
                </a:lnTo>
                <a:lnTo>
                  <a:pt x="7004" y="6742"/>
                </a:lnTo>
                <a:lnTo>
                  <a:pt x="7008" y="6740"/>
                </a:lnTo>
                <a:lnTo>
                  <a:pt x="7012" y="6740"/>
                </a:lnTo>
                <a:lnTo>
                  <a:pt x="7024" y="6740"/>
                </a:lnTo>
                <a:lnTo>
                  <a:pt x="7036" y="6742"/>
                </a:lnTo>
                <a:lnTo>
                  <a:pt x="7046" y="6744"/>
                </a:lnTo>
                <a:lnTo>
                  <a:pt x="7052" y="6744"/>
                </a:lnTo>
                <a:lnTo>
                  <a:pt x="7056" y="6742"/>
                </a:lnTo>
                <a:lnTo>
                  <a:pt x="7062" y="6740"/>
                </a:lnTo>
                <a:lnTo>
                  <a:pt x="7068" y="6742"/>
                </a:lnTo>
                <a:lnTo>
                  <a:pt x="7084" y="6746"/>
                </a:lnTo>
                <a:lnTo>
                  <a:pt x="7092" y="6750"/>
                </a:lnTo>
                <a:lnTo>
                  <a:pt x="7098" y="6750"/>
                </a:lnTo>
                <a:lnTo>
                  <a:pt x="7106" y="6748"/>
                </a:lnTo>
                <a:lnTo>
                  <a:pt x="7112" y="6744"/>
                </a:lnTo>
                <a:lnTo>
                  <a:pt x="7116" y="6740"/>
                </a:lnTo>
                <a:lnTo>
                  <a:pt x="7122" y="6738"/>
                </a:lnTo>
                <a:lnTo>
                  <a:pt x="7128" y="6738"/>
                </a:lnTo>
                <a:lnTo>
                  <a:pt x="7134" y="6740"/>
                </a:lnTo>
                <a:lnTo>
                  <a:pt x="7142" y="6742"/>
                </a:lnTo>
                <a:lnTo>
                  <a:pt x="7144" y="6740"/>
                </a:lnTo>
                <a:lnTo>
                  <a:pt x="7144" y="6734"/>
                </a:lnTo>
                <a:lnTo>
                  <a:pt x="7144" y="6730"/>
                </a:lnTo>
                <a:lnTo>
                  <a:pt x="7148" y="6728"/>
                </a:lnTo>
                <a:lnTo>
                  <a:pt x="7152" y="6726"/>
                </a:lnTo>
                <a:lnTo>
                  <a:pt x="7160" y="6726"/>
                </a:lnTo>
                <a:lnTo>
                  <a:pt x="7168" y="6726"/>
                </a:lnTo>
                <a:lnTo>
                  <a:pt x="7178" y="6726"/>
                </a:lnTo>
                <a:lnTo>
                  <a:pt x="7188" y="6724"/>
                </a:lnTo>
                <a:lnTo>
                  <a:pt x="7196" y="6718"/>
                </a:lnTo>
                <a:lnTo>
                  <a:pt x="7214" y="6704"/>
                </a:lnTo>
                <a:lnTo>
                  <a:pt x="7236" y="6686"/>
                </a:lnTo>
                <a:lnTo>
                  <a:pt x="7262" y="6662"/>
                </a:lnTo>
                <a:lnTo>
                  <a:pt x="7276" y="6646"/>
                </a:lnTo>
                <a:lnTo>
                  <a:pt x="7288" y="6626"/>
                </a:lnTo>
                <a:lnTo>
                  <a:pt x="7296" y="6618"/>
                </a:lnTo>
                <a:lnTo>
                  <a:pt x="7302" y="6610"/>
                </a:lnTo>
                <a:lnTo>
                  <a:pt x="7316" y="6598"/>
                </a:lnTo>
                <a:lnTo>
                  <a:pt x="7324" y="6588"/>
                </a:lnTo>
                <a:lnTo>
                  <a:pt x="7334" y="6574"/>
                </a:lnTo>
                <a:lnTo>
                  <a:pt x="7344" y="6554"/>
                </a:lnTo>
                <a:lnTo>
                  <a:pt x="7356" y="6528"/>
                </a:lnTo>
                <a:lnTo>
                  <a:pt x="7372" y="6498"/>
                </a:lnTo>
                <a:lnTo>
                  <a:pt x="7384" y="6480"/>
                </a:lnTo>
                <a:lnTo>
                  <a:pt x="7396" y="6468"/>
                </a:lnTo>
                <a:lnTo>
                  <a:pt x="7406" y="6460"/>
                </a:lnTo>
                <a:lnTo>
                  <a:pt x="7416" y="6448"/>
                </a:lnTo>
                <a:lnTo>
                  <a:pt x="7424" y="6432"/>
                </a:lnTo>
                <a:lnTo>
                  <a:pt x="7430" y="6406"/>
                </a:lnTo>
                <a:lnTo>
                  <a:pt x="7436" y="6366"/>
                </a:lnTo>
                <a:lnTo>
                  <a:pt x="7438" y="6338"/>
                </a:lnTo>
                <a:lnTo>
                  <a:pt x="7438" y="6332"/>
                </a:lnTo>
                <a:lnTo>
                  <a:pt x="7436" y="6330"/>
                </a:lnTo>
                <a:lnTo>
                  <a:pt x="7430" y="6332"/>
                </a:lnTo>
                <a:lnTo>
                  <a:pt x="7428" y="6330"/>
                </a:lnTo>
                <a:lnTo>
                  <a:pt x="7426" y="6326"/>
                </a:lnTo>
                <a:lnTo>
                  <a:pt x="7426" y="6320"/>
                </a:lnTo>
                <a:lnTo>
                  <a:pt x="7428" y="6312"/>
                </a:lnTo>
                <a:lnTo>
                  <a:pt x="7434" y="6304"/>
                </a:lnTo>
                <a:lnTo>
                  <a:pt x="7440" y="6296"/>
                </a:lnTo>
                <a:lnTo>
                  <a:pt x="7450" y="6288"/>
                </a:lnTo>
                <a:lnTo>
                  <a:pt x="7462" y="6280"/>
                </a:lnTo>
                <a:lnTo>
                  <a:pt x="7474" y="6274"/>
                </a:lnTo>
                <a:lnTo>
                  <a:pt x="7488" y="6268"/>
                </a:lnTo>
                <a:lnTo>
                  <a:pt x="7502" y="6262"/>
                </a:lnTo>
                <a:lnTo>
                  <a:pt x="7514" y="6256"/>
                </a:lnTo>
                <a:lnTo>
                  <a:pt x="7524" y="6248"/>
                </a:lnTo>
                <a:lnTo>
                  <a:pt x="7530" y="6242"/>
                </a:lnTo>
                <a:lnTo>
                  <a:pt x="7536" y="6234"/>
                </a:lnTo>
                <a:lnTo>
                  <a:pt x="7540" y="6226"/>
                </a:lnTo>
                <a:lnTo>
                  <a:pt x="7540" y="6218"/>
                </a:lnTo>
                <a:lnTo>
                  <a:pt x="7538" y="6210"/>
                </a:lnTo>
                <a:lnTo>
                  <a:pt x="7534" y="6206"/>
                </a:lnTo>
                <a:lnTo>
                  <a:pt x="7534" y="6200"/>
                </a:lnTo>
                <a:lnTo>
                  <a:pt x="7536" y="6188"/>
                </a:lnTo>
                <a:lnTo>
                  <a:pt x="7540" y="6172"/>
                </a:lnTo>
                <a:lnTo>
                  <a:pt x="7542" y="6160"/>
                </a:lnTo>
                <a:lnTo>
                  <a:pt x="7542" y="6146"/>
                </a:lnTo>
                <a:lnTo>
                  <a:pt x="7540" y="6126"/>
                </a:lnTo>
                <a:lnTo>
                  <a:pt x="7538" y="6128"/>
                </a:lnTo>
                <a:lnTo>
                  <a:pt x="7536" y="6130"/>
                </a:lnTo>
                <a:lnTo>
                  <a:pt x="7534" y="6130"/>
                </a:lnTo>
                <a:lnTo>
                  <a:pt x="7532" y="6126"/>
                </a:lnTo>
                <a:lnTo>
                  <a:pt x="7530" y="6118"/>
                </a:lnTo>
                <a:lnTo>
                  <a:pt x="7526" y="6090"/>
                </a:lnTo>
                <a:lnTo>
                  <a:pt x="7524" y="6074"/>
                </a:lnTo>
                <a:lnTo>
                  <a:pt x="7522" y="6064"/>
                </a:lnTo>
                <a:lnTo>
                  <a:pt x="7512" y="6052"/>
                </a:lnTo>
                <a:lnTo>
                  <a:pt x="7508" y="6046"/>
                </a:lnTo>
                <a:lnTo>
                  <a:pt x="7506" y="6042"/>
                </a:lnTo>
                <a:lnTo>
                  <a:pt x="7506" y="6034"/>
                </a:lnTo>
                <a:lnTo>
                  <a:pt x="7508" y="6026"/>
                </a:lnTo>
                <a:lnTo>
                  <a:pt x="7508" y="6016"/>
                </a:lnTo>
                <a:lnTo>
                  <a:pt x="7508" y="6010"/>
                </a:lnTo>
                <a:lnTo>
                  <a:pt x="7514" y="6008"/>
                </a:lnTo>
                <a:lnTo>
                  <a:pt x="7518" y="6008"/>
                </a:lnTo>
                <a:lnTo>
                  <a:pt x="7524" y="6004"/>
                </a:lnTo>
                <a:lnTo>
                  <a:pt x="7530" y="5998"/>
                </a:lnTo>
                <a:lnTo>
                  <a:pt x="7540" y="5988"/>
                </a:lnTo>
                <a:lnTo>
                  <a:pt x="7548" y="5976"/>
                </a:lnTo>
                <a:lnTo>
                  <a:pt x="7556" y="5972"/>
                </a:lnTo>
                <a:lnTo>
                  <a:pt x="7566" y="5966"/>
                </a:lnTo>
                <a:lnTo>
                  <a:pt x="7570" y="5964"/>
                </a:lnTo>
                <a:lnTo>
                  <a:pt x="7576" y="5960"/>
                </a:lnTo>
                <a:lnTo>
                  <a:pt x="7582" y="5950"/>
                </a:lnTo>
                <a:lnTo>
                  <a:pt x="7590" y="5936"/>
                </a:lnTo>
                <a:lnTo>
                  <a:pt x="7600" y="5918"/>
                </a:lnTo>
                <a:lnTo>
                  <a:pt x="7610" y="5906"/>
                </a:lnTo>
                <a:lnTo>
                  <a:pt x="7620" y="5896"/>
                </a:lnTo>
                <a:lnTo>
                  <a:pt x="7630" y="5888"/>
                </a:lnTo>
                <a:lnTo>
                  <a:pt x="7640" y="5884"/>
                </a:lnTo>
                <a:lnTo>
                  <a:pt x="7650" y="5880"/>
                </a:lnTo>
                <a:lnTo>
                  <a:pt x="7670" y="5874"/>
                </a:lnTo>
                <a:lnTo>
                  <a:pt x="7680" y="5868"/>
                </a:lnTo>
                <a:lnTo>
                  <a:pt x="7690" y="5862"/>
                </a:lnTo>
                <a:lnTo>
                  <a:pt x="7698" y="5854"/>
                </a:lnTo>
                <a:lnTo>
                  <a:pt x="7708" y="5844"/>
                </a:lnTo>
                <a:lnTo>
                  <a:pt x="7724" y="5822"/>
                </a:lnTo>
                <a:lnTo>
                  <a:pt x="7742" y="5792"/>
                </a:lnTo>
                <a:lnTo>
                  <a:pt x="7748" y="5778"/>
                </a:lnTo>
                <a:lnTo>
                  <a:pt x="7748" y="5774"/>
                </a:lnTo>
                <a:lnTo>
                  <a:pt x="7748" y="5772"/>
                </a:lnTo>
                <a:lnTo>
                  <a:pt x="7752" y="5762"/>
                </a:lnTo>
                <a:lnTo>
                  <a:pt x="7756" y="5754"/>
                </a:lnTo>
                <a:lnTo>
                  <a:pt x="7756" y="5748"/>
                </a:lnTo>
                <a:lnTo>
                  <a:pt x="7754" y="5744"/>
                </a:lnTo>
                <a:lnTo>
                  <a:pt x="7752" y="5742"/>
                </a:lnTo>
                <a:lnTo>
                  <a:pt x="7748" y="5736"/>
                </a:lnTo>
                <a:lnTo>
                  <a:pt x="7744" y="5730"/>
                </a:lnTo>
                <a:lnTo>
                  <a:pt x="7742" y="5720"/>
                </a:lnTo>
                <a:lnTo>
                  <a:pt x="7742" y="5706"/>
                </a:lnTo>
                <a:lnTo>
                  <a:pt x="7744" y="5654"/>
                </a:lnTo>
                <a:lnTo>
                  <a:pt x="7742" y="5632"/>
                </a:lnTo>
                <a:lnTo>
                  <a:pt x="7738" y="5610"/>
                </a:lnTo>
                <a:lnTo>
                  <a:pt x="7738" y="5596"/>
                </a:lnTo>
                <a:lnTo>
                  <a:pt x="7740" y="5588"/>
                </a:lnTo>
                <a:lnTo>
                  <a:pt x="7742" y="5582"/>
                </a:lnTo>
                <a:lnTo>
                  <a:pt x="7746" y="5578"/>
                </a:lnTo>
                <a:lnTo>
                  <a:pt x="7748" y="5576"/>
                </a:lnTo>
                <a:lnTo>
                  <a:pt x="7748" y="5570"/>
                </a:lnTo>
                <a:lnTo>
                  <a:pt x="7746" y="5562"/>
                </a:lnTo>
                <a:lnTo>
                  <a:pt x="7738" y="5550"/>
                </a:lnTo>
                <a:lnTo>
                  <a:pt x="7728" y="5538"/>
                </a:lnTo>
                <a:lnTo>
                  <a:pt x="7722" y="5536"/>
                </a:lnTo>
                <a:lnTo>
                  <a:pt x="7716" y="5532"/>
                </a:lnTo>
                <a:lnTo>
                  <a:pt x="7712" y="5524"/>
                </a:lnTo>
                <a:lnTo>
                  <a:pt x="7708" y="5512"/>
                </a:lnTo>
                <a:lnTo>
                  <a:pt x="7708" y="5502"/>
                </a:lnTo>
                <a:lnTo>
                  <a:pt x="7704" y="5488"/>
                </a:lnTo>
                <a:lnTo>
                  <a:pt x="7696" y="5466"/>
                </a:lnTo>
                <a:lnTo>
                  <a:pt x="7692" y="5454"/>
                </a:lnTo>
                <a:lnTo>
                  <a:pt x="7692" y="5446"/>
                </a:lnTo>
                <a:lnTo>
                  <a:pt x="7692" y="5440"/>
                </a:lnTo>
                <a:lnTo>
                  <a:pt x="7694" y="5436"/>
                </a:lnTo>
                <a:lnTo>
                  <a:pt x="7698" y="5432"/>
                </a:lnTo>
                <a:lnTo>
                  <a:pt x="7700" y="5428"/>
                </a:lnTo>
                <a:lnTo>
                  <a:pt x="7700" y="5422"/>
                </a:lnTo>
                <a:lnTo>
                  <a:pt x="7696" y="5414"/>
                </a:lnTo>
                <a:lnTo>
                  <a:pt x="7694" y="5402"/>
                </a:lnTo>
                <a:lnTo>
                  <a:pt x="7692" y="5396"/>
                </a:lnTo>
                <a:lnTo>
                  <a:pt x="7694" y="5390"/>
                </a:lnTo>
                <a:lnTo>
                  <a:pt x="7696" y="5388"/>
                </a:lnTo>
                <a:lnTo>
                  <a:pt x="7700" y="5386"/>
                </a:lnTo>
                <a:lnTo>
                  <a:pt x="7700" y="5384"/>
                </a:lnTo>
                <a:lnTo>
                  <a:pt x="7700" y="5380"/>
                </a:lnTo>
                <a:lnTo>
                  <a:pt x="7698" y="5374"/>
                </a:lnTo>
                <a:lnTo>
                  <a:pt x="7686" y="5360"/>
                </a:lnTo>
                <a:lnTo>
                  <a:pt x="7676" y="5348"/>
                </a:lnTo>
                <a:lnTo>
                  <a:pt x="7672" y="5340"/>
                </a:lnTo>
                <a:lnTo>
                  <a:pt x="7670" y="5330"/>
                </a:lnTo>
                <a:lnTo>
                  <a:pt x="7672" y="5318"/>
                </a:lnTo>
                <a:lnTo>
                  <a:pt x="7676" y="5304"/>
                </a:lnTo>
                <a:lnTo>
                  <a:pt x="7680" y="5294"/>
                </a:lnTo>
                <a:lnTo>
                  <a:pt x="7682" y="5286"/>
                </a:lnTo>
                <a:lnTo>
                  <a:pt x="7686" y="5278"/>
                </a:lnTo>
                <a:lnTo>
                  <a:pt x="7692" y="5264"/>
                </a:lnTo>
                <a:lnTo>
                  <a:pt x="7708" y="5240"/>
                </a:lnTo>
                <a:lnTo>
                  <a:pt x="7712" y="5228"/>
                </a:lnTo>
                <a:lnTo>
                  <a:pt x="7714" y="5214"/>
                </a:lnTo>
                <a:lnTo>
                  <a:pt x="7716" y="5208"/>
                </a:lnTo>
                <a:lnTo>
                  <a:pt x="7718" y="5204"/>
                </a:lnTo>
                <a:lnTo>
                  <a:pt x="7724" y="5202"/>
                </a:lnTo>
                <a:lnTo>
                  <a:pt x="7726" y="5200"/>
                </a:lnTo>
                <a:lnTo>
                  <a:pt x="7728" y="5198"/>
                </a:lnTo>
                <a:lnTo>
                  <a:pt x="7728" y="5192"/>
                </a:lnTo>
                <a:lnTo>
                  <a:pt x="7728" y="5182"/>
                </a:lnTo>
                <a:lnTo>
                  <a:pt x="7728" y="5170"/>
                </a:lnTo>
                <a:lnTo>
                  <a:pt x="7732" y="5164"/>
                </a:lnTo>
                <a:lnTo>
                  <a:pt x="7736" y="5160"/>
                </a:lnTo>
                <a:lnTo>
                  <a:pt x="7744" y="5158"/>
                </a:lnTo>
                <a:lnTo>
                  <a:pt x="7754" y="5154"/>
                </a:lnTo>
                <a:lnTo>
                  <a:pt x="7758" y="5150"/>
                </a:lnTo>
                <a:lnTo>
                  <a:pt x="7758" y="5144"/>
                </a:lnTo>
                <a:lnTo>
                  <a:pt x="7756" y="5136"/>
                </a:lnTo>
                <a:lnTo>
                  <a:pt x="7760" y="5136"/>
                </a:lnTo>
                <a:lnTo>
                  <a:pt x="7764" y="5134"/>
                </a:lnTo>
                <a:lnTo>
                  <a:pt x="7770" y="5132"/>
                </a:lnTo>
                <a:lnTo>
                  <a:pt x="7776" y="5126"/>
                </a:lnTo>
                <a:lnTo>
                  <a:pt x="7786" y="5116"/>
                </a:lnTo>
                <a:lnTo>
                  <a:pt x="7792" y="5106"/>
                </a:lnTo>
                <a:lnTo>
                  <a:pt x="7796" y="5098"/>
                </a:lnTo>
                <a:lnTo>
                  <a:pt x="7798" y="5088"/>
                </a:lnTo>
                <a:lnTo>
                  <a:pt x="7800" y="5082"/>
                </a:lnTo>
                <a:lnTo>
                  <a:pt x="7804" y="5074"/>
                </a:lnTo>
                <a:lnTo>
                  <a:pt x="7814" y="5062"/>
                </a:lnTo>
                <a:lnTo>
                  <a:pt x="7826" y="5046"/>
                </a:lnTo>
                <a:lnTo>
                  <a:pt x="7854" y="5016"/>
                </a:lnTo>
                <a:lnTo>
                  <a:pt x="7874" y="4990"/>
                </a:lnTo>
                <a:lnTo>
                  <a:pt x="7898" y="4966"/>
                </a:lnTo>
                <a:lnTo>
                  <a:pt x="7936" y="4934"/>
                </a:lnTo>
                <a:lnTo>
                  <a:pt x="7960" y="4914"/>
                </a:lnTo>
                <a:lnTo>
                  <a:pt x="7984" y="4892"/>
                </a:lnTo>
                <a:lnTo>
                  <a:pt x="8008" y="4864"/>
                </a:lnTo>
                <a:lnTo>
                  <a:pt x="8030" y="4834"/>
                </a:lnTo>
                <a:lnTo>
                  <a:pt x="8050" y="4802"/>
                </a:lnTo>
                <a:lnTo>
                  <a:pt x="8070" y="4766"/>
                </a:lnTo>
                <a:lnTo>
                  <a:pt x="8090" y="4726"/>
                </a:lnTo>
                <a:lnTo>
                  <a:pt x="8108" y="4682"/>
                </a:lnTo>
                <a:lnTo>
                  <a:pt x="8116" y="4658"/>
                </a:lnTo>
                <a:lnTo>
                  <a:pt x="8126" y="4638"/>
                </a:lnTo>
                <a:lnTo>
                  <a:pt x="8142" y="4606"/>
                </a:lnTo>
                <a:lnTo>
                  <a:pt x="8154" y="4582"/>
                </a:lnTo>
                <a:lnTo>
                  <a:pt x="8158" y="4570"/>
                </a:lnTo>
                <a:lnTo>
                  <a:pt x="8160" y="4558"/>
                </a:lnTo>
                <a:lnTo>
                  <a:pt x="8162" y="4542"/>
                </a:lnTo>
                <a:lnTo>
                  <a:pt x="8166" y="4534"/>
                </a:lnTo>
                <a:lnTo>
                  <a:pt x="8172" y="4530"/>
                </a:lnTo>
                <a:lnTo>
                  <a:pt x="8176" y="4530"/>
                </a:lnTo>
                <a:lnTo>
                  <a:pt x="8180" y="4532"/>
                </a:lnTo>
                <a:lnTo>
                  <a:pt x="8182" y="4532"/>
                </a:lnTo>
                <a:lnTo>
                  <a:pt x="8174" y="4518"/>
                </a:lnTo>
                <a:lnTo>
                  <a:pt x="8168" y="4508"/>
                </a:lnTo>
                <a:lnTo>
                  <a:pt x="8168" y="4496"/>
                </a:lnTo>
                <a:lnTo>
                  <a:pt x="8168" y="4486"/>
                </a:lnTo>
                <a:lnTo>
                  <a:pt x="8172" y="4478"/>
                </a:lnTo>
                <a:lnTo>
                  <a:pt x="8174" y="4470"/>
                </a:lnTo>
                <a:lnTo>
                  <a:pt x="8174" y="4464"/>
                </a:lnTo>
                <a:lnTo>
                  <a:pt x="8172" y="4460"/>
                </a:lnTo>
                <a:lnTo>
                  <a:pt x="8166" y="4456"/>
                </a:lnTo>
                <a:lnTo>
                  <a:pt x="8158" y="4454"/>
                </a:lnTo>
                <a:lnTo>
                  <a:pt x="8150" y="4458"/>
                </a:lnTo>
                <a:lnTo>
                  <a:pt x="8134" y="4468"/>
                </a:lnTo>
                <a:lnTo>
                  <a:pt x="8124" y="4474"/>
                </a:lnTo>
                <a:lnTo>
                  <a:pt x="8112" y="4480"/>
                </a:lnTo>
                <a:lnTo>
                  <a:pt x="8098" y="4484"/>
                </a:lnTo>
                <a:lnTo>
                  <a:pt x="8080" y="4486"/>
                </a:lnTo>
                <a:lnTo>
                  <a:pt x="8064" y="4486"/>
                </a:lnTo>
                <a:lnTo>
                  <a:pt x="8056" y="4488"/>
                </a:lnTo>
                <a:lnTo>
                  <a:pt x="8052" y="4490"/>
                </a:lnTo>
                <a:lnTo>
                  <a:pt x="8050" y="4492"/>
                </a:lnTo>
                <a:lnTo>
                  <a:pt x="8050" y="4494"/>
                </a:lnTo>
                <a:lnTo>
                  <a:pt x="8048" y="4496"/>
                </a:lnTo>
                <a:lnTo>
                  <a:pt x="8044" y="4496"/>
                </a:lnTo>
                <a:lnTo>
                  <a:pt x="8034" y="4496"/>
                </a:lnTo>
                <a:lnTo>
                  <a:pt x="8022" y="4496"/>
                </a:lnTo>
                <a:lnTo>
                  <a:pt x="8014" y="4498"/>
                </a:lnTo>
                <a:lnTo>
                  <a:pt x="8006" y="4502"/>
                </a:lnTo>
                <a:lnTo>
                  <a:pt x="8000" y="4508"/>
                </a:lnTo>
                <a:lnTo>
                  <a:pt x="7994" y="4512"/>
                </a:lnTo>
                <a:lnTo>
                  <a:pt x="7988" y="4516"/>
                </a:lnTo>
                <a:lnTo>
                  <a:pt x="7980" y="4516"/>
                </a:lnTo>
                <a:lnTo>
                  <a:pt x="7968" y="4514"/>
                </a:lnTo>
                <a:lnTo>
                  <a:pt x="7956" y="4510"/>
                </a:lnTo>
                <a:lnTo>
                  <a:pt x="7948" y="4512"/>
                </a:lnTo>
                <a:lnTo>
                  <a:pt x="7940" y="4516"/>
                </a:lnTo>
                <a:lnTo>
                  <a:pt x="7932" y="4522"/>
                </a:lnTo>
                <a:lnTo>
                  <a:pt x="7924" y="4526"/>
                </a:lnTo>
                <a:lnTo>
                  <a:pt x="7918" y="4530"/>
                </a:lnTo>
                <a:lnTo>
                  <a:pt x="7908" y="4532"/>
                </a:lnTo>
                <a:lnTo>
                  <a:pt x="7898" y="4530"/>
                </a:lnTo>
                <a:lnTo>
                  <a:pt x="7888" y="4524"/>
                </a:lnTo>
                <a:lnTo>
                  <a:pt x="7880" y="4518"/>
                </a:lnTo>
                <a:lnTo>
                  <a:pt x="7874" y="4512"/>
                </a:lnTo>
                <a:lnTo>
                  <a:pt x="7870" y="4504"/>
                </a:lnTo>
                <a:lnTo>
                  <a:pt x="7862" y="4490"/>
                </a:lnTo>
                <a:lnTo>
                  <a:pt x="7858" y="4484"/>
                </a:lnTo>
                <a:lnTo>
                  <a:pt x="7852" y="4476"/>
                </a:lnTo>
                <a:lnTo>
                  <a:pt x="7848" y="4472"/>
                </a:lnTo>
                <a:lnTo>
                  <a:pt x="7842" y="4472"/>
                </a:lnTo>
                <a:lnTo>
                  <a:pt x="7832" y="4472"/>
                </a:lnTo>
                <a:lnTo>
                  <a:pt x="7830" y="4472"/>
                </a:lnTo>
                <a:lnTo>
                  <a:pt x="7832" y="4470"/>
                </a:lnTo>
                <a:lnTo>
                  <a:pt x="7848" y="4458"/>
                </a:lnTo>
                <a:lnTo>
                  <a:pt x="7854" y="4454"/>
                </a:lnTo>
                <a:lnTo>
                  <a:pt x="7856" y="4448"/>
                </a:lnTo>
                <a:lnTo>
                  <a:pt x="7858" y="4444"/>
                </a:lnTo>
                <a:lnTo>
                  <a:pt x="7856" y="4438"/>
                </a:lnTo>
                <a:lnTo>
                  <a:pt x="7852" y="4428"/>
                </a:lnTo>
                <a:lnTo>
                  <a:pt x="7846" y="4414"/>
                </a:lnTo>
                <a:lnTo>
                  <a:pt x="7842" y="4412"/>
                </a:lnTo>
                <a:lnTo>
                  <a:pt x="7836" y="4410"/>
                </a:lnTo>
                <a:lnTo>
                  <a:pt x="7832" y="4408"/>
                </a:lnTo>
                <a:lnTo>
                  <a:pt x="7826" y="4400"/>
                </a:lnTo>
                <a:lnTo>
                  <a:pt x="7824" y="4394"/>
                </a:lnTo>
                <a:lnTo>
                  <a:pt x="7822" y="4392"/>
                </a:lnTo>
                <a:lnTo>
                  <a:pt x="7818" y="4388"/>
                </a:lnTo>
                <a:lnTo>
                  <a:pt x="7814" y="4380"/>
                </a:lnTo>
                <a:lnTo>
                  <a:pt x="7808" y="4370"/>
                </a:lnTo>
                <a:lnTo>
                  <a:pt x="7808" y="4368"/>
                </a:lnTo>
                <a:lnTo>
                  <a:pt x="7808" y="4370"/>
                </a:lnTo>
                <a:lnTo>
                  <a:pt x="7806" y="4370"/>
                </a:lnTo>
                <a:lnTo>
                  <a:pt x="7802" y="4364"/>
                </a:lnTo>
                <a:lnTo>
                  <a:pt x="7798" y="4360"/>
                </a:lnTo>
                <a:lnTo>
                  <a:pt x="7796" y="4358"/>
                </a:lnTo>
                <a:lnTo>
                  <a:pt x="7792" y="4358"/>
                </a:lnTo>
                <a:lnTo>
                  <a:pt x="7790" y="4356"/>
                </a:lnTo>
                <a:lnTo>
                  <a:pt x="7786" y="4354"/>
                </a:lnTo>
                <a:lnTo>
                  <a:pt x="7782" y="4348"/>
                </a:lnTo>
                <a:lnTo>
                  <a:pt x="7776" y="4336"/>
                </a:lnTo>
                <a:lnTo>
                  <a:pt x="7770" y="4326"/>
                </a:lnTo>
                <a:lnTo>
                  <a:pt x="7766" y="4320"/>
                </a:lnTo>
                <a:lnTo>
                  <a:pt x="7762" y="4320"/>
                </a:lnTo>
                <a:lnTo>
                  <a:pt x="7760" y="4320"/>
                </a:lnTo>
                <a:lnTo>
                  <a:pt x="7758" y="4320"/>
                </a:lnTo>
                <a:lnTo>
                  <a:pt x="7756" y="4320"/>
                </a:lnTo>
                <a:lnTo>
                  <a:pt x="7752" y="4318"/>
                </a:lnTo>
                <a:lnTo>
                  <a:pt x="7748" y="4312"/>
                </a:lnTo>
                <a:lnTo>
                  <a:pt x="7744" y="4306"/>
                </a:lnTo>
                <a:lnTo>
                  <a:pt x="7742" y="4304"/>
                </a:lnTo>
                <a:lnTo>
                  <a:pt x="7740" y="4306"/>
                </a:lnTo>
                <a:lnTo>
                  <a:pt x="7736" y="4308"/>
                </a:lnTo>
                <a:lnTo>
                  <a:pt x="7734" y="4308"/>
                </a:lnTo>
                <a:lnTo>
                  <a:pt x="7732" y="4306"/>
                </a:lnTo>
                <a:lnTo>
                  <a:pt x="7726" y="4300"/>
                </a:lnTo>
                <a:lnTo>
                  <a:pt x="7720" y="4288"/>
                </a:lnTo>
                <a:lnTo>
                  <a:pt x="7716" y="4280"/>
                </a:lnTo>
                <a:lnTo>
                  <a:pt x="7714" y="4276"/>
                </a:lnTo>
                <a:lnTo>
                  <a:pt x="7714" y="4278"/>
                </a:lnTo>
                <a:lnTo>
                  <a:pt x="7712" y="4284"/>
                </a:lnTo>
                <a:lnTo>
                  <a:pt x="7714" y="4296"/>
                </a:lnTo>
                <a:lnTo>
                  <a:pt x="7712" y="4300"/>
                </a:lnTo>
                <a:lnTo>
                  <a:pt x="7710" y="4300"/>
                </a:lnTo>
                <a:lnTo>
                  <a:pt x="7708" y="4298"/>
                </a:lnTo>
                <a:lnTo>
                  <a:pt x="7706" y="4292"/>
                </a:lnTo>
                <a:lnTo>
                  <a:pt x="7702" y="4282"/>
                </a:lnTo>
                <a:lnTo>
                  <a:pt x="7696" y="4266"/>
                </a:lnTo>
                <a:lnTo>
                  <a:pt x="7692" y="4254"/>
                </a:lnTo>
                <a:lnTo>
                  <a:pt x="7688" y="4242"/>
                </a:lnTo>
                <a:lnTo>
                  <a:pt x="7684" y="4212"/>
                </a:lnTo>
                <a:lnTo>
                  <a:pt x="7680" y="4196"/>
                </a:lnTo>
                <a:lnTo>
                  <a:pt x="7676" y="4182"/>
                </a:lnTo>
                <a:lnTo>
                  <a:pt x="7672" y="4166"/>
                </a:lnTo>
                <a:lnTo>
                  <a:pt x="7664" y="4154"/>
                </a:lnTo>
                <a:lnTo>
                  <a:pt x="7656" y="4142"/>
                </a:lnTo>
                <a:lnTo>
                  <a:pt x="7652" y="4140"/>
                </a:lnTo>
                <a:lnTo>
                  <a:pt x="7648" y="4142"/>
                </a:lnTo>
                <a:lnTo>
                  <a:pt x="7646" y="4142"/>
                </a:lnTo>
                <a:lnTo>
                  <a:pt x="7644" y="4140"/>
                </a:lnTo>
                <a:lnTo>
                  <a:pt x="7640" y="4132"/>
                </a:lnTo>
                <a:lnTo>
                  <a:pt x="7634" y="4124"/>
                </a:lnTo>
                <a:lnTo>
                  <a:pt x="7630" y="4120"/>
                </a:lnTo>
                <a:lnTo>
                  <a:pt x="7626" y="4120"/>
                </a:lnTo>
                <a:lnTo>
                  <a:pt x="7624" y="4120"/>
                </a:lnTo>
                <a:lnTo>
                  <a:pt x="7622" y="4118"/>
                </a:lnTo>
                <a:lnTo>
                  <a:pt x="7618" y="4110"/>
                </a:lnTo>
                <a:lnTo>
                  <a:pt x="7614" y="4098"/>
                </a:lnTo>
                <a:lnTo>
                  <a:pt x="7610" y="4084"/>
                </a:lnTo>
                <a:lnTo>
                  <a:pt x="7606" y="4056"/>
                </a:lnTo>
                <a:lnTo>
                  <a:pt x="7606" y="4046"/>
                </a:lnTo>
                <a:lnTo>
                  <a:pt x="7606" y="4040"/>
                </a:lnTo>
                <a:lnTo>
                  <a:pt x="7608" y="4032"/>
                </a:lnTo>
                <a:lnTo>
                  <a:pt x="7608" y="4024"/>
                </a:lnTo>
                <a:lnTo>
                  <a:pt x="7606" y="4014"/>
                </a:lnTo>
                <a:lnTo>
                  <a:pt x="7602" y="4006"/>
                </a:lnTo>
                <a:lnTo>
                  <a:pt x="7604" y="4004"/>
                </a:lnTo>
                <a:lnTo>
                  <a:pt x="7608" y="4004"/>
                </a:lnTo>
                <a:lnTo>
                  <a:pt x="7612" y="4006"/>
                </a:lnTo>
                <a:lnTo>
                  <a:pt x="7614" y="4004"/>
                </a:lnTo>
                <a:lnTo>
                  <a:pt x="7610" y="3996"/>
                </a:lnTo>
                <a:lnTo>
                  <a:pt x="7602" y="3982"/>
                </a:lnTo>
                <a:lnTo>
                  <a:pt x="7598" y="3970"/>
                </a:lnTo>
                <a:lnTo>
                  <a:pt x="7596" y="3958"/>
                </a:lnTo>
                <a:lnTo>
                  <a:pt x="7594" y="3950"/>
                </a:lnTo>
                <a:lnTo>
                  <a:pt x="7592" y="3944"/>
                </a:lnTo>
                <a:lnTo>
                  <a:pt x="7588" y="3942"/>
                </a:lnTo>
                <a:lnTo>
                  <a:pt x="7582" y="3940"/>
                </a:lnTo>
                <a:lnTo>
                  <a:pt x="7578" y="3938"/>
                </a:lnTo>
                <a:lnTo>
                  <a:pt x="7574" y="3936"/>
                </a:lnTo>
                <a:lnTo>
                  <a:pt x="7572" y="3928"/>
                </a:lnTo>
                <a:lnTo>
                  <a:pt x="7568" y="3922"/>
                </a:lnTo>
                <a:lnTo>
                  <a:pt x="7564" y="3920"/>
                </a:lnTo>
                <a:lnTo>
                  <a:pt x="7558" y="3918"/>
                </a:lnTo>
                <a:lnTo>
                  <a:pt x="7554" y="3918"/>
                </a:lnTo>
                <a:lnTo>
                  <a:pt x="7550" y="3914"/>
                </a:lnTo>
                <a:lnTo>
                  <a:pt x="7544" y="3902"/>
                </a:lnTo>
                <a:lnTo>
                  <a:pt x="7538" y="3908"/>
                </a:lnTo>
                <a:lnTo>
                  <a:pt x="7544" y="3902"/>
                </a:lnTo>
                <a:lnTo>
                  <a:pt x="7538" y="3886"/>
                </a:lnTo>
                <a:lnTo>
                  <a:pt x="7536" y="3872"/>
                </a:lnTo>
                <a:lnTo>
                  <a:pt x="7536" y="3866"/>
                </a:lnTo>
                <a:lnTo>
                  <a:pt x="7538" y="3860"/>
                </a:lnTo>
                <a:lnTo>
                  <a:pt x="7542" y="3858"/>
                </a:lnTo>
                <a:lnTo>
                  <a:pt x="7546" y="3856"/>
                </a:lnTo>
                <a:lnTo>
                  <a:pt x="7550" y="3856"/>
                </a:lnTo>
                <a:lnTo>
                  <a:pt x="7542" y="3852"/>
                </a:lnTo>
                <a:lnTo>
                  <a:pt x="7538" y="3848"/>
                </a:lnTo>
                <a:lnTo>
                  <a:pt x="7532" y="3840"/>
                </a:lnTo>
                <a:lnTo>
                  <a:pt x="7526" y="3830"/>
                </a:lnTo>
                <a:lnTo>
                  <a:pt x="7520" y="3818"/>
                </a:lnTo>
                <a:lnTo>
                  <a:pt x="7512" y="3798"/>
                </a:lnTo>
                <a:lnTo>
                  <a:pt x="7504" y="3780"/>
                </a:lnTo>
                <a:lnTo>
                  <a:pt x="7488" y="3750"/>
                </a:lnTo>
                <a:lnTo>
                  <a:pt x="7476" y="3728"/>
                </a:lnTo>
                <a:lnTo>
                  <a:pt x="7474" y="3718"/>
                </a:lnTo>
                <a:lnTo>
                  <a:pt x="7474" y="3710"/>
                </a:lnTo>
                <a:lnTo>
                  <a:pt x="7476" y="3704"/>
                </a:lnTo>
                <a:lnTo>
                  <a:pt x="7474" y="3700"/>
                </a:lnTo>
                <a:lnTo>
                  <a:pt x="7470" y="3690"/>
                </a:lnTo>
                <a:lnTo>
                  <a:pt x="7464" y="3680"/>
                </a:lnTo>
                <a:lnTo>
                  <a:pt x="7462" y="3674"/>
                </a:lnTo>
                <a:lnTo>
                  <a:pt x="7460" y="3668"/>
                </a:lnTo>
                <a:lnTo>
                  <a:pt x="7460" y="3658"/>
                </a:lnTo>
                <a:lnTo>
                  <a:pt x="7454" y="3648"/>
                </a:lnTo>
                <a:lnTo>
                  <a:pt x="7440" y="3628"/>
                </a:lnTo>
                <a:lnTo>
                  <a:pt x="7426" y="3608"/>
                </a:lnTo>
                <a:lnTo>
                  <a:pt x="7422" y="3598"/>
                </a:lnTo>
                <a:lnTo>
                  <a:pt x="7420" y="3588"/>
                </a:lnTo>
                <a:lnTo>
                  <a:pt x="7420" y="3582"/>
                </a:lnTo>
                <a:lnTo>
                  <a:pt x="7418" y="3576"/>
                </a:lnTo>
                <a:lnTo>
                  <a:pt x="7414" y="3570"/>
                </a:lnTo>
                <a:lnTo>
                  <a:pt x="7412" y="3568"/>
                </a:lnTo>
                <a:lnTo>
                  <a:pt x="7412" y="3562"/>
                </a:lnTo>
                <a:lnTo>
                  <a:pt x="7414" y="3556"/>
                </a:lnTo>
                <a:lnTo>
                  <a:pt x="7420" y="3546"/>
                </a:lnTo>
                <a:lnTo>
                  <a:pt x="7422" y="3550"/>
                </a:lnTo>
                <a:lnTo>
                  <a:pt x="7424" y="3552"/>
                </a:lnTo>
                <a:lnTo>
                  <a:pt x="7424" y="3560"/>
                </a:lnTo>
                <a:lnTo>
                  <a:pt x="7426" y="3570"/>
                </a:lnTo>
                <a:lnTo>
                  <a:pt x="7428" y="3576"/>
                </a:lnTo>
                <a:lnTo>
                  <a:pt x="7434" y="3584"/>
                </a:lnTo>
                <a:lnTo>
                  <a:pt x="7438" y="3590"/>
                </a:lnTo>
                <a:lnTo>
                  <a:pt x="7442" y="3594"/>
                </a:lnTo>
                <a:lnTo>
                  <a:pt x="7444" y="3606"/>
                </a:lnTo>
                <a:lnTo>
                  <a:pt x="7446" y="3618"/>
                </a:lnTo>
                <a:lnTo>
                  <a:pt x="7450" y="3622"/>
                </a:lnTo>
                <a:lnTo>
                  <a:pt x="7454" y="3628"/>
                </a:lnTo>
                <a:lnTo>
                  <a:pt x="7468" y="3644"/>
                </a:lnTo>
                <a:lnTo>
                  <a:pt x="7478" y="3658"/>
                </a:lnTo>
                <a:lnTo>
                  <a:pt x="7480" y="3660"/>
                </a:lnTo>
                <a:lnTo>
                  <a:pt x="7484" y="3662"/>
                </a:lnTo>
                <a:lnTo>
                  <a:pt x="7486" y="3662"/>
                </a:lnTo>
                <a:lnTo>
                  <a:pt x="7490" y="3658"/>
                </a:lnTo>
                <a:lnTo>
                  <a:pt x="7494" y="3644"/>
                </a:lnTo>
                <a:lnTo>
                  <a:pt x="7496" y="3632"/>
                </a:lnTo>
                <a:lnTo>
                  <a:pt x="7502" y="3610"/>
                </a:lnTo>
                <a:lnTo>
                  <a:pt x="7514" y="3572"/>
                </a:lnTo>
                <a:lnTo>
                  <a:pt x="7516" y="3568"/>
                </a:lnTo>
                <a:lnTo>
                  <a:pt x="7516" y="3572"/>
                </a:lnTo>
                <a:lnTo>
                  <a:pt x="7516" y="3578"/>
                </a:lnTo>
                <a:lnTo>
                  <a:pt x="7510" y="3602"/>
                </a:lnTo>
                <a:lnTo>
                  <a:pt x="7510" y="3614"/>
                </a:lnTo>
                <a:lnTo>
                  <a:pt x="7510" y="3620"/>
                </a:lnTo>
                <a:lnTo>
                  <a:pt x="7508" y="3630"/>
                </a:lnTo>
                <a:lnTo>
                  <a:pt x="7502" y="3644"/>
                </a:lnTo>
                <a:lnTo>
                  <a:pt x="7502" y="3646"/>
                </a:lnTo>
                <a:lnTo>
                  <a:pt x="7508" y="3644"/>
                </a:lnTo>
                <a:lnTo>
                  <a:pt x="7512" y="3644"/>
                </a:lnTo>
                <a:lnTo>
                  <a:pt x="7518" y="3644"/>
                </a:lnTo>
                <a:lnTo>
                  <a:pt x="7522" y="3646"/>
                </a:lnTo>
                <a:lnTo>
                  <a:pt x="7526" y="3648"/>
                </a:lnTo>
                <a:lnTo>
                  <a:pt x="7532" y="3658"/>
                </a:lnTo>
                <a:lnTo>
                  <a:pt x="7548" y="3688"/>
                </a:lnTo>
                <a:lnTo>
                  <a:pt x="7564" y="3722"/>
                </a:lnTo>
                <a:lnTo>
                  <a:pt x="7572" y="3736"/>
                </a:lnTo>
                <a:lnTo>
                  <a:pt x="7580" y="3746"/>
                </a:lnTo>
                <a:lnTo>
                  <a:pt x="7584" y="3752"/>
                </a:lnTo>
                <a:lnTo>
                  <a:pt x="7586" y="3756"/>
                </a:lnTo>
                <a:lnTo>
                  <a:pt x="7586" y="3762"/>
                </a:lnTo>
                <a:lnTo>
                  <a:pt x="7592" y="3768"/>
                </a:lnTo>
                <a:lnTo>
                  <a:pt x="7600" y="3776"/>
                </a:lnTo>
                <a:lnTo>
                  <a:pt x="7608" y="3788"/>
                </a:lnTo>
                <a:lnTo>
                  <a:pt x="7610" y="3798"/>
                </a:lnTo>
                <a:lnTo>
                  <a:pt x="7610" y="3804"/>
                </a:lnTo>
                <a:lnTo>
                  <a:pt x="7608" y="3808"/>
                </a:lnTo>
                <a:lnTo>
                  <a:pt x="7608" y="3814"/>
                </a:lnTo>
                <a:lnTo>
                  <a:pt x="7608" y="3818"/>
                </a:lnTo>
                <a:lnTo>
                  <a:pt x="7610" y="3824"/>
                </a:lnTo>
                <a:lnTo>
                  <a:pt x="7612" y="3830"/>
                </a:lnTo>
                <a:lnTo>
                  <a:pt x="7622" y="3840"/>
                </a:lnTo>
                <a:lnTo>
                  <a:pt x="7628" y="3844"/>
                </a:lnTo>
                <a:lnTo>
                  <a:pt x="7636" y="3846"/>
                </a:lnTo>
                <a:lnTo>
                  <a:pt x="7642" y="3850"/>
                </a:lnTo>
                <a:lnTo>
                  <a:pt x="7648" y="3856"/>
                </a:lnTo>
                <a:lnTo>
                  <a:pt x="7656" y="3866"/>
                </a:lnTo>
                <a:lnTo>
                  <a:pt x="7662" y="3878"/>
                </a:lnTo>
                <a:lnTo>
                  <a:pt x="7672" y="3904"/>
                </a:lnTo>
                <a:lnTo>
                  <a:pt x="7680" y="3928"/>
                </a:lnTo>
                <a:lnTo>
                  <a:pt x="7684" y="3938"/>
                </a:lnTo>
                <a:lnTo>
                  <a:pt x="7684" y="3944"/>
                </a:lnTo>
                <a:lnTo>
                  <a:pt x="7682" y="3948"/>
                </a:lnTo>
                <a:lnTo>
                  <a:pt x="7680" y="3952"/>
                </a:lnTo>
                <a:lnTo>
                  <a:pt x="7678" y="3956"/>
                </a:lnTo>
                <a:lnTo>
                  <a:pt x="7678" y="3960"/>
                </a:lnTo>
                <a:lnTo>
                  <a:pt x="7678" y="3966"/>
                </a:lnTo>
                <a:lnTo>
                  <a:pt x="7680" y="3972"/>
                </a:lnTo>
                <a:lnTo>
                  <a:pt x="7684" y="3980"/>
                </a:lnTo>
                <a:lnTo>
                  <a:pt x="7684" y="3984"/>
                </a:lnTo>
                <a:lnTo>
                  <a:pt x="7684" y="3988"/>
                </a:lnTo>
                <a:lnTo>
                  <a:pt x="7682" y="3990"/>
                </a:lnTo>
                <a:lnTo>
                  <a:pt x="7680" y="3992"/>
                </a:lnTo>
                <a:lnTo>
                  <a:pt x="7680" y="3994"/>
                </a:lnTo>
                <a:lnTo>
                  <a:pt x="7688" y="4006"/>
                </a:lnTo>
                <a:lnTo>
                  <a:pt x="7698" y="4022"/>
                </a:lnTo>
                <a:lnTo>
                  <a:pt x="7704" y="4032"/>
                </a:lnTo>
                <a:lnTo>
                  <a:pt x="7710" y="4040"/>
                </a:lnTo>
                <a:lnTo>
                  <a:pt x="7720" y="4044"/>
                </a:lnTo>
                <a:lnTo>
                  <a:pt x="7726" y="4046"/>
                </a:lnTo>
                <a:lnTo>
                  <a:pt x="7732" y="4050"/>
                </a:lnTo>
                <a:lnTo>
                  <a:pt x="7742" y="4062"/>
                </a:lnTo>
                <a:lnTo>
                  <a:pt x="7750" y="4074"/>
                </a:lnTo>
                <a:lnTo>
                  <a:pt x="7756" y="4088"/>
                </a:lnTo>
                <a:lnTo>
                  <a:pt x="7762" y="4096"/>
                </a:lnTo>
                <a:lnTo>
                  <a:pt x="7766" y="4100"/>
                </a:lnTo>
                <a:lnTo>
                  <a:pt x="7768" y="4104"/>
                </a:lnTo>
                <a:lnTo>
                  <a:pt x="7768" y="4112"/>
                </a:lnTo>
                <a:lnTo>
                  <a:pt x="7770" y="4122"/>
                </a:lnTo>
                <a:lnTo>
                  <a:pt x="7772" y="4128"/>
                </a:lnTo>
                <a:lnTo>
                  <a:pt x="7776" y="4132"/>
                </a:lnTo>
                <a:lnTo>
                  <a:pt x="7778" y="4142"/>
                </a:lnTo>
                <a:lnTo>
                  <a:pt x="7780" y="4148"/>
                </a:lnTo>
                <a:lnTo>
                  <a:pt x="7782" y="4154"/>
                </a:lnTo>
                <a:lnTo>
                  <a:pt x="7792" y="4166"/>
                </a:lnTo>
                <a:lnTo>
                  <a:pt x="7804" y="4180"/>
                </a:lnTo>
                <a:lnTo>
                  <a:pt x="7808" y="4188"/>
                </a:lnTo>
                <a:lnTo>
                  <a:pt x="7812" y="4196"/>
                </a:lnTo>
                <a:lnTo>
                  <a:pt x="7814" y="4202"/>
                </a:lnTo>
                <a:lnTo>
                  <a:pt x="7816" y="4204"/>
                </a:lnTo>
                <a:lnTo>
                  <a:pt x="7820" y="4202"/>
                </a:lnTo>
                <a:lnTo>
                  <a:pt x="7822" y="4204"/>
                </a:lnTo>
                <a:lnTo>
                  <a:pt x="7824" y="4210"/>
                </a:lnTo>
                <a:lnTo>
                  <a:pt x="7828" y="4220"/>
                </a:lnTo>
                <a:lnTo>
                  <a:pt x="7832" y="4236"/>
                </a:lnTo>
                <a:lnTo>
                  <a:pt x="7832" y="4254"/>
                </a:lnTo>
                <a:lnTo>
                  <a:pt x="7830" y="4260"/>
                </a:lnTo>
                <a:lnTo>
                  <a:pt x="7826" y="4268"/>
                </a:lnTo>
                <a:lnTo>
                  <a:pt x="7826" y="4272"/>
                </a:lnTo>
                <a:lnTo>
                  <a:pt x="7826" y="4276"/>
                </a:lnTo>
                <a:lnTo>
                  <a:pt x="7828" y="4282"/>
                </a:lnTo>
                <a:lnTo>
                  <a:pt x="7832" y="4286"/>
                </a:lnTo>
                <a:lnTo>
                  <a:pt x="7830" y="4288"/>
                </a:lnTo>
                <a:lnTo>
                  <a:pt x="7828" y="4290"/>
                </a:lnTo>
                <a:lnTo>
                  <a:pt x="7824" y="4294"/>
                </a:lnTo>
                <a:lnTo>
                  <a:pt x="7826" y="4296"/>
                </a:lnTo>
                <a:lnTo>
                  <a:pt x="7832" y="4300"/>
                </a:lnTo>
                <a:lnTo>
                  <a:pt x="7832" y="4302"/>
                </a:lnTo>
                <a:lnTo>
                  <a:pt x="7834" y="4306"/>
                </a:lnTo>
                <a:lnTo>
                  <a:pt x="7834" y="4312"/>
                </a:lnTo>
                <a:lnTo>
                  <a:pt x="7836" y="4318"/>
                </a:lnTo>
                <a:lnTo>
                  <a:pt x="7840" y="4326"/>
                </a:lnTo>
                <a:lnTo>
                  <a:pt x="7840" y="4336"/>
                </a:lnTo>
                <a:lnTo>
                  <a:pt x="7842" y="4350"/>
                </a:lnTo>
                <a:lnTo>
                  <a:pt x="7846" y="4362"/>
                </a:lnTo>
                <a:lnTo>
                  <a:pt x="7850" y="4370"/>
                </a:lnTo>
                <a:lnTo>
                  <a:pt x="7850" y="4376"/>
                </a:lnTo>
                <a:lnTo>
                  <a:pt x="7850" y="4380"/>
                </a:lnTo>
                <a:lnTo>
                  <a:pt x="7850" y="4388"/>
                </a:lnTo>
                <a:lnTo>
                  <a:pt x="7850" y="4394"/>
                </a:lnTo>
                <a:lnTo>
                  <a:pt x="7854" y="4398"/>
                </a:lnTo>
                <a:lnTo>
                  <a:pt x="7856" y="4410"/>
                </a:lnTo>
                <a:lnTo>
                  <a:pt x="7860" y="4418"/>
                </a:lnTo>
                <a:lnTo>
                  <a:pt x="7862" y="4418"/>
                </a:lnTo>
                <a:lnTo>
                  <a:pt x="7864" y="4418"/>
                </a:lnTo>
                <a:lnTo>
                  <a:pt x="7868" y="4418"/>
                </a:lnTo>
                <a:lnTo>
                  <a:pt x="7872" y="4420"/>
                </a:lnTo>
                <a:lnTo>
                  <a:pt x="7874" y="4422"/>
                </a:lnTo>
                <a:lnTo>
                  <a:pt x="7880" y="4424"/>
                </a:lnTo>
                <a:lnTo>
                  <a:pt x="7884" y="4424"/>
                </a:lnTo>
                <a:lnTo>
                  <a:pt x="7888" y="4422"/>
                </a:lnTo>
                <a:lnTo>
                  <a:pt x="7892" y="4422"/>
                </a:lnTo>
                <a:lnTo>
                  <a:pt x="7896" y="4420"/>
                </a:lnTo>
                <a:lnTo>
                  <a:pt x="7900" y="4418"/>
                </a:lnTo>
                <a:lnTo>
                  <a:pt x="7902" y="4416"/>
                </a:lnTo>
                <a:lnTo>
                  <a:pt x="7910" y="4416"/>
                </a:lnTo>
                <a:lnTo>
                  <a:pt x="7916" y="4416"/>
                </a:lnTo>
                <a:lnTo>
                  <a:pt x="7920" y="4416"/>
                </a:lnTo>
                <a:lnTo>
                  <a:pt x="7922" y="4414"/>
                </a:lnTo>
                <a:lnTo>
                  <a:pt x="7924" y="4412"/>
                </a:lnTo>
                <a:lnTo>
                  <a:pt x="7926" y="4408"/>
                </a:lnTo>
                <a:lnTo>
                  <a:pt x="7928" y="4406"/>
                </a:lnTo>
                <a:lnTo>
                  <a:pt x="7932" y="4404"/>
                </a:lnTo>
                <a:lnTo>
                  <a:pt x="7936" y="4404"/>
                </a:lnTo>
                <a:lnTo>
                  <a:pt x="7938" y="4400"/>
                </a:lnTo>
                <a:lnTo>
                  <a:pt x="7942" y="4392"/>
                </a:lnTo>
                <a:lnTo>
                  <a:pt x="7946" y="4388"/>
                </a:lnTo>
                <a:lnTo>
                  <a:pt x="7950" y="4384"/>
                </a:lnTo>
                <a:lnTo>
                  <a:pt x="7958" y="4382"/>
                </a:lnTo>
                <a:lnTo>
                  <a:pt x="7968" y="4382"/>
                </a:lnTo>
                <a:lnTo>
                  <a:pt x="7984" y="4384"/>
                </a:lnTo>
                <a:lnTo>
                  <a:pt x="7998" y="4380"/>
                </a:lnTo>
                <a:lnTo>
                  <a:pt x="8008" y="4374"/>
                </a:lnTo>
                <a:lnTo>
                  <a:pt x="8018" y="4368"/>
                </a:lnTo>
                <a:lnTo>
                  <a:pt x="8034" y="4356"/>
                </a:lnTo>
                <a:lnTo>
                  <a:pt x="8040" y="4354"/>
                </a:lnTo>
                <a:lnTo>
                  <a:pt x="8048" y="4354"/>
                </a:lnTo>
                <a:lnTo>
                  <a:pt x="8054" y="4356"/>
                </a:lnTo>
                <a:lnTo>
                  <a:pt x="8058" y="4356"/>
                </a:lnTo>
                <a:lnTo>
                  <a:pt x="8066" y="4352"/>
                </a:lnTo>
                <a:lnTo>
                  <a:pt x="8074" y="4346"/>
                </a:lnTo>
                <a:lnTo>
                  <a:pt x="8082" y="4336"/>
                </a:lnTo>
                <a:lnTo>
                  <a:pt x="8090" y="4328"/>
                </a:lnTo>
                <a:lnTo>
                  <a:pt x="8100" y="4320"/>
                </a:lnTo>
                <a:lnTo>
                  <a:pt x="8110" y="4316"/>
                </a:lnTo>
                <a:lnTo>
                  <a:pt x="8116" y="4314"/>
                </a:lnTo>
                <a:lnTo>
                  <a:pt x="8124" y="4314"/>
                </a:lnTo>
                <a:lnTo>
                  <a:pt x="8128" y="4314"/>
                </a:lnTo>
                <a:lnTo>
                  <a:pt x="8130" y="4314"/>
                </a:lnTo>
                <a:lnTo>
                  <a:pt x="8136" y="4310"/>
                </a:lnTo>
                <a:lnTo>
                  <a:pt x="8146" y="4302"/>
                </a:lnTo>
                <a:lnTo>
                  <a:pt x="8154" y="4300"/>
                </a:lnTo>
                <a:lnTo>
                  <a:pt x="8164" y="4296"/>
                </a:lnTo>
                <a:lnTo>
                  <a:pt x="8184" y="4290"/>
                </a:lnTo>
                <a:lnTo>
                  <a:pt x="8192" y="4286"/>
                </a:lnTo>
                <a:lnTo>
                  <a:pt x="8194" y="4282"/>
                </a:lnTo>
                <a:lnTo>
                  <a:pt x="8204" y="4280"/>
                </a:lnTo>
                <a:lnTo>
                  <a:pt x="8210" y="4276"/>
                </a:lnTo>
                <a:lnTo>
                  <a:pt x="8212" y="4272"/>
                </a:lnTo>
                <a:lnTo>
                  <a:pt x="8212" y="4260"/>
                </a:lnTo>
                <a:lnTo>
                  <a:pt x="8212" y="4252"/>
                </a:lnTo>
                <a:lnTo>
                  <a:pt x="8216" y="4244"/>
                </a:lnTo>
                <a:lnTo>
                  <a:pt x="8228" y="4234"/>
                </a:lnTo>
                <a:lnTo>
                  <a:pt x="8246" y="4222"/>
                </a:lnTo>
                <a:lnTo>
                  <a:pt x="8252" y="4220"/>
                </a:lnTo>
                <a:lnTo>
                  <a:pt x="8256" y="4218"/>
                </a:lnTo>
                <a:lnTo>
                  <a:pt x="8264" y="4218"/>
                </a:lnTo>
                <a:lnTo>
                  <a:pt x="8268" y="4218"/>
                </a:lnTo>
                <a:lnTo>
                  <a:pt x="8272" y="4216"/>
                </a:lnTo>
                <a:lnTo>
                  <a:pt x="8280" y="4212"/>
                </a:lnTo>
                <a:lnTo>
                  <a:pt x="8284" y="4208"/>
                </a:lnTo>
                <a:lnTo>
                  <a:pt x="8290" y="4206"/>
                </a:lnTo>
                <a:lnTo>
                  <a:pt x="8298" y="4206"/>
                </a:lnTo>
                <a:lnTo>
                  <a:pt x="8308" y="4206"/>
                </a:lnTo>
                <a:lnTo>
                  <a:pt x="8314" y="4208"/>
                </a:lnTo>
                <a:lnTo>
                  <a:pt x="8320" y="4208"/>
                </a:lnTo>
                <a:lnTo>
                  <a:pt x="8322" y="4206"/>
                </a:lnTo>
                <a:lnTo>
                  <a:pt x="8326" y="4202"/>
                </a:lnTo>
                <a:lnTo>
                  <a:pt x="8330" y="4194"/>
                </a:lnTo>
                <a:lnTo>
                  <a:pt x="8334" y="4186"/>
                </a:lnTo>
                <a:lnTo>
                  <a:pt x="8338" y="4176"/>
                </a:lnTo>
                <a:lnTo>
                  <a:pt x="8342" y="4168"/>
                </a:lnTo>
                <a:lnTo>
                  <a:pt x="8350" y="4160"/>
                </a:lnTo>
                <a:lnTo>
                  <a:pt x="8354" y="4160"/>
                </a:lnTo>
                <a:lnTo>
                  <a:pt x="8360" y="4158"/>
                </a:lnTo>
                <a:lnTo>
                  <a:pt x="8374" y="4158"/>
                </a:lnTo>
                <a:lnTo>
                  <a:pt x="8382" y="4154"/>
                </a:lnTo>
                <a:lnTo>
                  <a:pt x="8386" y="4146"/>
                </a:lnTo>
                <a:lnTo>
                  <a:pt x="8390" y="4138"/>
                </a:lnTo>
                <a:lnTo>
                  <a:pt x="8392" y="4130"/>
                </a:lnTo>
                <a:lnTo>
                  <a:pt x="8396" y="4122"/>
                </a:lnTo>
                <a:lnTo>
                  <a:pt x="8406" y="4116"/>
                </a:lnTo>
                <a:lnTo>
                  <a:pt x="8420" y="4110"/>
                </a:lnTo>
                <a:lnTo>
                  <a:pt x="8430" y="4108"/>
                </a:lnTo>
                <a:lnTo>
                  <a:pt x="8436" y="4104"/>
                </a:lnTo>
                <a:lnTo>
                  <a:pt x="8438" y="4100"/>
                </a:lnTo>
                <a:lnTo>
                  <a:pt x="8438" y="4094"/>
                </a:lnTo>
                <a:lnTo>
                  <a:pt x="8436" y="4086"/>
                </a:lnTo>
                <a:lnTo>
                  <a:pt x="8434" y="4076"/>
                </a:lnTo>
                <a:lnTo>
                  <a:pt x="8434" y="4062"/>
                </a:lnTo>
                <a:lnTo>
                  <a:pt x="8438" y="4046"/>
                </a:lnTo>
                <a:lnTo>
                  <a:pt x="8444" y="4034"/>
                </a:lnTo>
                <a:lnTo>
                  <a:pt x="8448" y="4028"/>
                </a:lnTo>
                <a:lnTo>
                  <a:pt x="8452" y="4028"/>
                </a:lnTo>
                <a:lnTo>
                  <a:pt x="8454" y="4032"/>
                </a:lnTo>
                <a:lnTo>
                  <a:pt x="8458" y="4036"/>
                </a:lnTo>
                <a:lnTo>
                  <a:pt x="8460" y="4036"/>
                </a:lnTo>
                <a:lnTo>
                  <a:pt x="8464" y="4034"/>
                </a:lnTo>
                <a:lnTo>
                  <a:pt x="8470" y="4022"/>
                </a:lnTo>
                <a:lnTo>
                  <a:pt x="8476" y="4010"/>
                </a:lnTo>
                <a:lnTo>
                  <a:pt x="8480" y="4002"/>
                </a:lnTo>
                <a:lnTo>
                  <a:pt x="8490" y="3992"/>
                </a:lnTo>
                <a:lnTo>
                  <a:pt x="8500" y="3982"/>
                </a:lnTo>
                <a:lnTo>
                  <a:pt x="8504" y="3974"/>
                </a:lnTo>
                <a:lnTo>
                  <a:pt x="8510" y="3962"/>
                </a:lnTo>
                <a:lnTo>
                  <a:pt x="8516" y="3946"/>
                </a:lnTo>
                <a:lnTo>
                  <a:pt x="8518" y="3936"/>
                </a:lnTo>
                <a:lnTo>
                  <a:pt x="8518" y="3932"/>
                </a:lnTo>
                <a:lnTo>
                  <a:pt x="8516" y="3930"/>
                </a:lnTo>
                <a:lnTo>
                  <a:pt x="8508" y="3926"/>
                </a:lnTo>
                <a:lnTo>
                  <a:pt x="8502" y="3922"/>
                </a:lnTo>
                <a:lnTo>
                  <a:pt x="8498" y="3916"/>
                </a:lnTo>
                <a:lnTo>
                  <a:pt x="8488" y="3896"/>
                </a:lnTo>
                <a:lnTo>
                  <a:pt x="8482" y="3886"/>
                </a:lnTo>
                <a:lnTo>
                  <a:pt x="8476" y="3880"/>
                </a:lnTo>
                <a:lnTo>
                  <a:pt x="8470" y="3874"/>
                </a:lnTo>
                <a:lnTo>
                  <a:pt x="8468" y="3874"/>
                </a:lnTo>
                <a:lnTo>
                  <a:pt x="8464" y="3874"/>
                </a:lnTo>
                <a:lnTo>
                  <a:pt x="8460" y="3876"/>
                </a:lnTo>
                <a:lnTo>
                  <a:pt x="8458" y="3876"/>
                </a:lnTo>
                <a:lnTo>
                  <a:pt x="8452" y="3872"/>
                </a:lnTo>
                <a:lnTo>
                  <a:pt x="8446" y="3868"/>
                </a:lnTo>
                <a:lnTo>
                  <a:pt x="8440" y="3866"/>
                </a:lnTo>
                <a:lnTo>
                  <a:pt x="8432" y="3864"/>
                </a:lnTo>
                <a:lnTo>
                  <a:pt x="8422" y="3862"/>
                </a:lnTo>
                <a:lnTo>
                  <a:pt x="8412" y="3856"/>
                </a:lnTo>
                <a:lnTo>
                  <a:pt x="8404" y="3850"/>
                </a:lnTo>
                <a:lnTo>
                  <a:pt x="8396" y="3842"/>
                </a:lnTo>
                <a:lnTo>
                  <a:pt x="8390" y="3834"/>
                </a:lnTo>
                <a:lnTo>
                  <a:pt x="8386" y="3824"/>
                </a:lnTo>
                <a:lnTo>
                  <a:pt x="8382" y="3814"/>
                </a:lnTo>
                <a:lnTo>
                  <a:pt x="8378" y="3804"/>
                </a:lnTo>
                <a:lnTo>
                  <a:pt x="8378" y="3780"/>
                </a:lnTo>
                <a:lnTo>
                  <a:pt x="8378" y="3774"/>
                </a:lnTo>
                <a:lnTo>
                  <a:pt x="8376" y="3770"/>
                </a:lnTo>
                <a:lnTo>
                  <a:pt x="8376" y="3766"/>
                </a:lnTo>
                <a:lnTo>
                  <a:pt x="8378" y="3760"/>
                </a:lnTo>
                <a:lnTo>
                  <a:pt x="8382" y="3756"/>
                </a:lnTo>
                <a:lnTo>
                  <a:pt x="8382" y="3752"/>
                </a:lnTo>
                <a:lnTo>
                  <a:pt x="8382" y="3746"/>
                </a:lnTo>
                <a:lnTo>
                  <a:pt x="8384" y="3740"/>
                </a:lnTo>
                <a:lnTo>
                  <a:pt x="8384" y="3734"/>
                </a:lnTo>
                <a:lnTo>
                  <a:pt x="8384" y="3732"/>
                </a:lnTo>
                <a:lnTo>
                  <a:pt x="8380" y="3732"/>
                </a:lnTo>
                <a:lnTo>
                  <a:pt x="8378" y="3732"/>
                </a:lnTo>
                <a:lnTo>
                  <a:pt x="8378" y="3734"/>
                </a:lnTo>
                <a:lnTo>
                  <a:pt x="8378" y="3738"/>
                </a:lnTo>
                <a:lnTo>
                  <a:pt x="8378" y="3742"/>
                </a:lnTo>
                <a:lnTo>
                  <a:pt x="8376" y="3742"/>
                </a:lnTo>
                <a:lnTo>
                  <a:pt x="8372" y="3740"/>
                </a:lnTo>
                <a:lnTo>
                  <a:pt x="8370" y="3740"/>
                </a:lnTo>
                <a:lnTo>
                  <a:pt x="8368" y="3748"/>
                </a:lnTo>
                <a:lnTo>
                  <a:pt x="8364" y="3760"/>
                </a:lnTo>
                <a:lnTo>
                  <a:pt x="8362" y="3762"/>
                </a:lnTo>
                <a:lnTo>
                  <a:pt x="8360" y="3762"/>
                </a:lnTo>
                <a:lnTo>
                  <a:pt x="8358" y="3762"/>
                </a:lnTo>
                <a:lnTo>
                  <a:pt x="8354" y="3770"/>
                </a:lnTo>
                <a:lnTo>
                  <a:pt x="8350" y="3776"/>
                </a:lnTo>
                <a:lnTo>
                  <a:pt x="8344" y="3780"/>
                </a:lnTo>
                <a:lnTo>
                  <a:pt x="8338" y="3784"/>
                </a:lnTo>
                <a:lnTo>
                  <a:pt x="8330" y="3794"/>
                </a:lnTo>
                <a:lnTo>
                  <a:pt x="8322" y="3804"/>
                </a:lnTo>
                <a:lnTo>
                  <a:pt x="8312" y="3814"/>
                </a:lnTo>
                <a:lnTo>
                  <a:pt x="8300" y="3826"/>
                </a:lnTo>
                <a:lnTo>
                  <a:pt x="8300" y="3828"/>
                </a:lnTo>
                <a:lnTo>
                  <a:pt x="8302" y="3830"/>
                </a:lnTo>
                <a:lnTo>
                  <a:pt x="8302" y="3832"/>
                </a:lnTo>
                <a:lnTo>
                  <a:pt x="8298" y="3840"/>
                </a:lnTo>
                <a:lnTo>
                  <a:pt x="8290" y="3848"/>
                </a:lnTo>
                <a:lnTo>
                  <a:pt x="8282" y="3850"/>
                </a:lnTo>
                <a:lnTo>
                  <a:pt x="8272" y="3850"/>
                </a:lnTo>
                <a:lnTo>
                  <a:pt x="8262" y="3850"/>
                </a:lnTo>
                <a:lnTo>
                  <a:pt x="8242" y="3846"/>
                </a:lnTo>
                <a:lnTo>
                  <a:pt x="8232" y="3846"/>
                </a:lnTo>
                <a:lnTo>
                  <a:pt x="8222" y="3848"/>
                </a:lnTo>
                <a:lnTo>
                  <a:pt x="8208" y="3854"/>
                </a:lnTo>
                <a:lnTo>
                  <a:pt x="8200" y="3856"/>
                </a:lnTo>
                <a:lnTo>
                  <a:pt x="8196" y="3854"/>
                </a:lnTo>
                <a:lnTo>
                  <a:pt x="8196" y="3852"/>
                </a:lnTo>
                <a:lnTo>
                  <a:pt x="8194" y="3846"/>
                </a:lnTo>
                <a:lnTo>
                  <a:pt x="8194" y="3840"/>
                </a:lnTo>
                <a:lnTo>
                  <a:pt x="8190" y="3838"/>
                </a:lnTo>
                <a:lnTo>
                  <a:pt x="8186" y="3838"/>
                </a:lnTo>
                <a:lnTo>
                  <a:pt x="8180" y="3838"/>
                </a:lnTo>
                <a:lnTo>
                  <a:pt x="8176" y="3838"/>
                </a:lnTo>
                <a:lnTo>
                  <a:pt x="8176" y="3836"/>
                </a:lnTo>
                <a:lnTo>
                  <a:pt x="8176" y="3832"/>
                </a:lnTo>
                <a:lnTo>
                  <a:pt x="8180" y="3826"/>
                </a:lnTo>
                <a:lnTo>
                  <a:pt x="8182" y="3824"/>
                </a:lnTo>
                <a:lnTo>
                  <a:pt x="8180" y="3824"/>
                </a:lnTo>
                <a:lnTo>
                  <a:pt x="8176" y="3824"/>
                </a:lnTo>
                <a:lnTo>
                  <a:pt x="8174" y="3826"/>
                </a:lnTo>
                <a:lnTo>
                  <a:pt x="8172" y="3824"/>
                </a:lnTo>
                <a:lnTo>
                  <a:pt x="8172" y="3822"/>
                </a:lnTo>
                <a:lnTo>
                  <a:pt x="8176" y="3822"/>
                </a:lnTo>
                <a:lnTo>
                  <a:pt x="8178" y="3820"/>
                </a:lnTo>
                <a:lnTo>
                  <a:pt x="8180" y="3818"/>
                </a:lnTo>
                <a:lnTo>
                  <a:pt x="8184" y="3812"/>
                </a:lnTo>
                <a:lnTo>
                  <a:pt x="8188" y="3796"/>
                </a:lnTo>
                <a:lnTo>
                  <a:pt x="8186" y="3790"/>
                </a:lnTo>
                <a:lnTo>
                  <a:pt x="8184" y="3786"/>
                </a:lnTo>
                <a:lnTo>
                  <a:pt x="8182" y="3780"/>
                </a:lnTo>
                <a:lnTo>
                  <a:pt x="8182" y="3776"/>
                </a:lnTo>
                <a:lnTo>
                  <a:pt x="8182" y="3772"/>
                </a:lnTo>
                <a:lnTo>
                  <a:pt x="8184" y="3764"/>
                </a:lnTo>
                <a:lnTo>
                  <a:pt x="8184" y="3758"/>
                </a:lnTo>
                <a:lnTo>
                  <a:pt x="8180" y="3750"/>
                </a:lnTo>
                <a:lnTo>
                  <a:pt x="8174" y="3746"/>
                </a:lnTo>
                <a:lnTo>
                  <a:pt x="8170" y="3744"/>
                </a:lnTo>
                <a:lnTo>
                  <a:pt x="8168" y="3744"/>
                </a:lnTo>
                <a:lnTo>
                  <a:pt x="8164" y="3748"/>
                </a:lnTo>
                <a:lnTo>
                  <a:pt x="8160" y="3762"/>
                </a:lnTo>
                <a:lnTo>
                  <a:pt x="8156" y="3774"/>
                </a:lnTo>
                <a:lnTo>
                  <a:pt x="8154" y="3784"/>
                </a:lnTo>
                <a:lnTo>
                  <a:pt x="8152" y="3816"/>
                </a:lnTo>
                <a:lnTo>
                  <a:pt x="8148" y="3804"/>
                </a:lnTo>
                <a:lnTo>
                  <a:pt x="8146" y="3794"/>
                </a:lnTo>
                <a:lnTo>
                  <a:pt x="8142" y="3786"/>
                </a:lnTo>
                <a:lnTo>
                  <a:pt x="8138" y="3778"/>
                </a:lnTo>
                <a:lnTo>
                  <a:pt x="8132" y="3774"/>
                </a:lnTo>
                <a:lnTo>
                  <a:pt x="8132" y="3770"/>
                </a:lnTo>
                <a:lnTo>
                  <a:pt x="8132" y="3768"/>
                </a:lnTo>
                <a:lnTo>
                  <a:pt x="8130" y="3760"/>
                </a:lnTo>
                <a:lnTo>
                  <a:pt x="8128" y="3756"/>
                </a:lnTo>
                <a:lnTo>
                  <a:pt x="8126" y="3752"/>
                </a:lnTo>
                <a:lnTo>
                  <a:pt x="8128" y="3744"/>
                </a:lnTo>
                <a:lnTo>
                  <a:pt x="8128" y="3736"/>
                </a:lnTo>
                <a:lnTo>
                  <a:pt x="8126" y="3732"/>
                </a:lnTo>
                <a:lnTo>
                  <a:pt x="8124" y="3726"/>
                </a:lnTo>
                <a:lnTo>
                  <a:pt x="8122" y="3720"/>
                </a:lnTo>
                <a:lnTo>
                  <a:pt x="8122" y="3718"/>
                </a:lnTo>
                <a:lnTo>
                  <a:pt x="8126" y="3718"/>
                </a:lnTo>
                <a:lnTo>
                  <a:pt x="8128" y="3722"/>
                </a:lnTo>
                <a:lnTo>
                  <a:pt x="8130" y="3722"/>
                </a:lnTo>
                <a:lnTo>
                  <a:pt x="8132" y="3722"/>
                </a:lnTo>
                <a:lnTo>
                  <a:pt x="8132" y="3724"/>
                </a:lnTo>
                <a:lnTo>
                  <a:pt x="8130" y="3726"/>
                </a:lnTo>
                <a:lnTo>
                  <a:pt x="8128" y="3728"/>
                </a:lnTo>
                <a:lnTo>
                  <a:pt x="8132" y="3728"/>
                </a:lnTo>
                <a:lnTo>
                  <a:pt x="8134" y="3730"/>
                </a:lnTo>
                <a:lnTo>
                  <a:pt x="8132" y="3732"/>
                </a:lnTo>
                <a:lnTo>
                  <a:pt x="8134" y="3734"/>
                </a:lnTo>
                <a:lnTo>
                  <a:pt x="8138" y="3736"/>
                </a:lnTo>
                <a:lnTo>
                  <a:pt x="8140" y="3738"/>
                </a:lnTo>
                <a:lnTo>
                  <a:pt x="8142" y="3740"/>
                </a:lnTo>
                <a:lnTo>
                  <a:pt x="8144" y="3740"/>
                </a:lnTo>
                <a:lnTo>
                  <a:pt x="8144" y="3738"/>
                </a:lnTo>
                <a:lnTo>
                  <a:pt x="8146" y="3738"/>
                </a:lnTo>
                <a:lnTo>
                  <a:pt x="8146" y="3736"/>
                </a:lnTo>
                <a:lnTo>
                  <a:pt x="8146" y="3734"/>
                </a:lnTo>
                <a:lnTo>
                  <a:pt x="8150" y="3730"/>
                </a:lnTo>
                <a:lnTo>
                  <a:pt x="8150" y="3722"/>
                </a:lnTo>
                <a:lnTo>
                  <a:pt x="8150" y="3720"/>
                </a:lnTo>
                <a:lnTo>
                  <a:pt x="8152" y="3718"/>
                </a:lnTo>
                <a:lnTo>
                  <a:pt x="8158" y="3720"/>
                </a:lnTo>
                <a:lnTo>
                  <a:pt x="8160" y="3722"/>
                </a:lnTo>
                <a:lnTo>
                  <a:pt x="8160" y="3720"/>
                </a:lnTo>
                <a:lnTo>
                  <a:pt x="8162" y="3718"/>
                </a:lnTo>
                <a:lnTo>
                  <a:pt x="8164" y="3718"/>
                </a:lnTo>
                <a:lnTo>
                  <a:pt x="8164" y="3714"/>
                </a:lnTo>
                <a:lnTo>
                  <a:pt x="8166" y="3712"/>
                </a:lnTo>
                <a:lnTo>
                  <a:pt x="8168" y="3708"/>
                </a:lnTo>
                <a:lnTo>
                  <a:pt x="8166" y="3706"/>
                </a:lnTo>
                <a:lnTo>
                  <a:pt x="8166" y="3704"/>
                </a:lnTo>
                <a:lnTo>
                  <a:pt x="8166" y="3702"/>
                </a:lnTo>
                <a:lnTo>
                  <a:pt x="8164" y="3700"/>
                </a:lnTo>
                <a:lnTo>
                  <a:pt x="8162" y="3700"/>
                </a:lnTo>
                <a:lnTo>
                  <a:pt x="8162" y="3702"/>
                </a:lnTo>
                <a:lnTo>
                  <a:pt x="8162" y="3704"/>
                </a:lnTo>
                <a:lnTo>
                  <a:pt x="8160" y="3704"/>
                </a:lnTo>
                <a:lnTo>
                  <a:pt x="8156" y="3704"/>
                </a:lnTo>
                <a:lnTo>
                  <a:pt x="8154" y="3706"/>
                </a:lnTo>
                <a:lnTo>
                  <a:pt x="8152" y="3700"/>
                </a:lnTo>
                <a:lnTo>
                  <a:pt x="8152" y="3696"/>
                </a:lnTo>
                <a:lnTo>
                  <a:pt x="8152" y="3690"/>
                </a:lnTo>
                <a:lnTo>
                  <a:pt x="8152" y="3688"/>
                </a:lnTo>
                <a:lnTo>
                  <a:pt x="8150" y="3688"/>
                </a:lnTo>
                <a:lnTo>
                  <a:pt x="8148" y="3688"/>
                </a:lnTo>
                <a:lnTo>
                  <a:pt x="8148" y="3692"/>
                </a:lnTo>
                <a:lnTo>
                  <a:pt x="8148" y="3696"/>
                </a:lnTo>
                <a:lnTo>
                  <a:pt x="8146" y="3698"/>
                </a:lnTo>
                <a:lnTo>
                  <a:pt x="8144" y="3698"/>
                </a:lnTo>
                <a:lnTo>
                  <a:pt x="8140" y="3696"/>
                </a:lnTo>
                <a:lnTo>
                  <a:pt x="8136" y="3698"/>
                </a:lnTo>
                <a:lnTo>
                  <a:pt x="8134" y="3700"/>
                </a:lnTo>
                <a:lnTo>
                  <a:pt x="8130" y="3702"/>
                </a:lnTo>
                <a:lnTo>
                  <a:pt x="8128" y="3704"/>
                </a:lnTo>
                <a:lnTo>
                  <a:pt x="8126" y="3712"/>
                </a:lnTo>
                <a:lnTo>
                  <a:pt x="8118" y="3704"/>
                </a:lnTo>
                <a:lnTo>
                  <a:pt x="8106" y="3696"/>
                </a:lnTo>
                <a:lnTo>
                  <a:pt x="8098" y="3686"/>
                </a:lnTo>
                <a:lnTo>
                  <a:pt x="8094" y="3680"/>
                </a:lnTo>
                <a:lnTo>
                  <a:pt x="8094" y="3676"/>
                </a:lnTo>
                <a:lnTo>
                  <a:pt x="8094" y="3672"/>
                </a:lnTo>
                <a:lnTo>
                  <a:pt x="8092" y="3670"/>
                </a:lnTo>
                <a:lnTo>
                  <a:pt x="8086" y="3668"/>
                </a:lnTo>
                <a:lnTo>
                  <a:pt x="8080" y="3666"/>
                </a:lnTo>
                <a:lnTo>
                  <a:pt x="8078" y="3664"/>
                </a:lnTo>
                <a:lnTo>
                  <a:pt x="8076" y="3662"/>
                </a:lnTo>
                <a:lnTo>
                  <a:pt x="8074" y="3654"/>
                </a:lnTo>
                <a:lnTo>
                  <a:pt x="8072" y="3648"/>
                </a:lnTo>
                <a:lnTo>
                  <a:pt x="8066" y="3638"/>
                </a:lnTo>
                <a:lnTo>
                  <a:pt x="8060" y="3620"/>
                </a:lnTo>
                <a:lnTo>
                  <a:pt x="8056" y="3608"/>
                </a:lnTo>
                <a:lnTo>
                  <a:pt x="8052" y="3602"/>
                </a:lnTo>
                <a:lnTo>
                  <a:pt x="8048" y="3596"/>
                </a:lnTo>
                <a:lnTo>
                  <a:pt x="8046" y="3588"/>
                </a:lnTo>
                <a:lnTo>
                  <a:pt x="8046" y="3584"/>
                </a:lnTo>
                <a:lnTo>
                  <a:pt x="8042" y="3580"/>
                </a:lnTo>
                <a:lnTo>
                  <a:pt x="8036" y="3578"/>
                </a:lnTo>
                <a:lnTo>
                  <a:pt x="8030" y="3578"/>
                </a:lnTo>
                <a:lnTo>
                  <a:pt x="8030" y="3576"/>
                </a:lnTo>
                <a:lnTo>
                  <a:pt x="8032" y="3572"/>
                </a:lnTo>
                <a:lnTo>
                  <a:pt x="8034" y="3568"/>
                </a:lnTo>
                <a:lnTo>
                  <a:pt x="8038" y="3566"/>
                </a:lnTo>
                <a:lnTo>
                  <a:pt x="8046" y="3566"/>
                </a:lnTo>
                <a:lnTo>
                  <a:pt x="8046" y="3562"/>
                </a:lnTo>
                <a:lnTo>
                  <a:pt x="8038" y="3546"/>
                </a:lnTo>
                <a:lnTo>
                  <a:pt x="8038" y="3542"/>
                </a:lnTo>
                <a:lnTo>
                  <a:pt x="8040" y="3540"/>
                </a:lnTo>
                <a:lnTo>
                  <a:pt x="8048" y="3544"/>
                </a:lnTo>
                <a:lnTo>
                  <a:pt x="8056" y="3548"/>
                </a:lnTo>
                <a:lnTo>
                  <a:pt x="8060" y="3548"/>
                </a:lnTo>
                <a:lnTo>
                  <a:pt x="8062" y="3548"/>
                </a:lnTo>
                <a:lnTo>
                  <a:pt x="8070" y="3544"/>
                </a:lnTo>
                <a:lnTo>
                  <a:pt x="8074" y="3544"/>
                </a:lnTo>
                <a:lnTo>
                  <a:pt x="8076" y="3540"/>
                </a:lnTo>
                <a:lnTo>
                  <a:pt x="8078" y="3532"/>
                </a:lnTo>
                <a:lnTo>
                  <a:pt x="8080" y="3530"/>
                </a:lnTo>
                <a:lnTo>
                  <a:pt x="8082" y="3530"/>
                </a:lnTo>
                <a:lnTo>
                  <a:pt x="8090" y="3534"/>
                </a:lnTo>
                <a:lnTo>
                  <a:pt x="8096" y="3538"/>
                </a:lnTo>
                <a:lnTo>
                  <a:pt x="8102" y="3540"/>
                </a:lnTo>
                <a:lnTo>
                  <a:pt x="8108" y="3542"/>
                </a:lnTo>
                <a:lnTo>
                  <a:pt x="8114" y="3538"/>
                </a:lnTo>
                <a:lnTo>
                  <a:pt x="8120" y="3536"/>
                </a:lnTo>
                <a:lnTo>
                  <a:pt x="8122" y="3536"/>
                </a:lnTo>
                <a:lnTo>
                  <a:pt x="8126" y="3538"/>
                </a:lnTo>
                <a:lnTo>
                  <a:pt x="8126" y="3540"/>
                </a:lnTo>
                <a:lnTo>
                  <a:pt x="8130" y="3550"/>
                </a:lnTo>
                <a:lnTo>
                  <a:pt x="8132" y="3556"/>
                </a:lnTo>
                <a:lnTo>
                  <a:pt x="8138" y="3562"/>
                </a:lnTo>
                <a:lnTo>
                  <a:pt x="8142" y="3566"/>
                </a:lnTo>
                <a:lnTo>
                  <a:pt x="8146" y="3572"/>
                </a:lnTo>
                <a:lnTo>
                  <a:pt x="8150" y="3582"/>
                </a:lnTo>
                <a:lnTo>
                  <a:pt x="8154" y="3594"/>
                </a:lnTo>
                <a:lnTo>
                  <a:pt x="8156" y="3600"/>
                </a:lnTo>
                <a:lnTo>
                  <a:pt x="8160" y="3606"/>
                </a:lnTo>
                <a:lnTo>
                  <a:pt x="8164" y="3612"/>
                </a:lnTo>
                <a:lnTo>
                  <a:pt x="8166" y="3616"/>
                </a:lnTo>
                <a:lnTo>
                  <a:pt x="8166" y="3624"/>
                </a:lnTo>
                <a:lnTo>
                  <a:pt x="8168" y="3632"/>
                </a:lnTo>
                <a:lnTo>
                  <a:pt x="8170" y="3636"/>
                </a:lnTo>
                <a:lnTo>
                  <a:pt x="8176" y="3644"/>
                </a:lnTo>
                <a:lnTo>
                  <a:pt x="8182" y="3650"/>
                </a:lnTo>
                <a:lnTo>
                  <a:pt x="8190" y="3656"/>
                </a:lnTo>
                <a:lnTo>
                  <a:pt x="8208" y="3664"/>
                </a:lnTo>
                <a:lnTo>
                  <a:pt x="8222" y="3670"/>
                </a:lnTo>
                <a:lnTo>
                  <a:pt x="8226" y="3672"/>
                </a:lnTo>
                <a:lnTo>
                  <a:pt x="8226" y="3678"/>
                </a:lnTo>
                <a:lnTo>
                  <a:pt x="8226" y="3680"/>
                </a:lnTo>
                <a:lnTo>
                  <a:pt x="8230" y="3684"/>
                </a:lnTo>
                <a:lnTo>
                  <a:pt x="8238" y="3690"/>
                </a:lnTo>
                <a:lnTo>
                  <a:pt x="8248" y="3696"/>
                </a:lnTo>
                <a:lnTo>
                  <a:pt x="8254" y="3700"/>
                </a:lnTo>
                <a:lnTo>
                  <a:pt x="8262" y="3708"/>
                </a:lnTo>
                <a:lnTo>
                  <a:pt x="8270" y="3712"/>
                </a:lnTo>
                <a:lnTo>
                  <a:pt x="8276" y="3714"/>
                </a:lnTo>
                <a:lnTo>
                  <a:pt x="8282" y="3714"/>
                </a:lnTo>
                <a:lnTo>
                  <a:pt x="8292" y="3714"/>
                </a:lnTo>
                <a:lnTo>
                  <a:pt x="8298" y="3716"/>
                </a:lnTo>
                <a:lnTo>
                  <a:pt x="8302" y="3720"/>
                </a:lnTo>
                <a:lnTo>
                  <a:pt x="8308" y="3724"/>
                </a:lnTo>
                <a:lnTo>
                  <a:pt x="8312" y="3726"/>
                </a:lnTo>
                <a:lnTo>
                  <a:pt x="8316" y="3724"/>
                </a:lnTo>
                <a:lnTo>
                  <a:pt x="8322" y="3722"/>
                </a:lnTo>
                <a:lnTo>
                  <a:pt x="8330" y="3714"/>
                </a:lnTo>
                <a:lnTo>
                  <a:pt x="8334" y="3712"/>
                </a:lnTo>
                <a:lnTo>
                  <a:pt x="8340" y="3712"/>
                </a:lnTo>
                <a:lnTo>
                  <a:pt x="8346" y="3710"/>
                </a:lnTo>
                <a:lnTo>
                  <a:pt x="8348" y="3706"/>
                </a:lnTo>
                <a:lnTo>
                  <a:pt x="8350" y="3702"/>
                </a:lnTo>
                <a:lnTo>
                  <a:pt x="8352" y="3702"/>
                </a:lnTo>
                <a:lnTo>
                  <a:pt x="8356" y="3700"/>
                </a:lnTo>
                <a:lnTo>
                  <a:pt x="8360" y="3700"/>
                </a:lnTo>
                <a:lnTo>
                  <a:pt x="8364" y="3698"/>
                </a:lnTo>
                <a:lnTo>
                  <a:pt x="8368" y="3692"/>
                </a:lnTo>
                <a:lnTo>
                  <a:pt x="8372" y="3690"/>
                </a:lnTo>
                <a:lnTo>
                  <a:pt x="8376" y="3690"/>
                </a:lnTo>
                <a:lnTo>
                  <a:pt x="8382" y="3690"/>
                </a:lnTo>
                <a:lnTo>
                  <a:pt x="8388" y="3690"/>
                </a:lnTo>
                <a:lnTo>
                  <a:pt x="8396" y="3694"/>
                </a:lnTo>
                <a:lnTo>
                  <a:pt x="8402" y="3702"/>
                </a:lnTo>
                <a:lnTo>
                  <a:pt x="8406" y="3712"/>
                </a:lnTo>
                <a:lnTo>
                  <a:pt x="8408" y="3722"/>
                </a:lnTo>
                <a:lnTo>
                  <a:pt x="8412" y="3742"/>
                </a:lnTo>
                <a:lnTo>
                  <a:pt x="8414" y="3758"/>
                </a:lnTo>
                <a:lnTo>
                  <a:pt x="8418" y="3762"/>
                </a:lnTo>
                <a:lnTo>
                  <a:pt x="8420" y="3764"/>
                </a:lnTo>
                <a:lnTo>
                  <a:pt x="8430" y="3766"/>
                </a:lnTo>
                <a:lnTo>
                  <a:pt x="8438" y="3768"/>
                </a:lnTo>
                <a:lnTo>
                  <a:pt x="8444" y="3770"/>
                </a:lnTo>
                <a:lnTo>
                  <a:pt x="8446" y="3772"/>
                </a:lnTo>
                <a:lnTo>
                  <a:pt x="8450" y="3774"/>
                </a:lnTo>
                <a:lnTo>
                  <a:pt x="8454" y="3774"/>
                </a:lnTo>
                <a:lnTo>
                  <a:pt x="8458" y="3772"/>
                </a:lnTo>
                <a:lnTo>
                  <a:pt x="8468" y="3772"/>
                </a:lnTo>
                <a:lnTo>
                  <a:pt x="8474" y="3774"/>
                </a:lnTo>
                <a:lnTo>
                  <a:pt x="8478" y="3776"/>
                </a:lnTo>
                <a:lnTo>
                  <a:pt x="8484" y="3780"/>
                </a:lnTo>
                <a:lnTo>
                  <a:pt x="8490" y="3782"/>
                </a:lnTo>
                <a:lnTo>
                  <a:pt x="8492" y="3782"/>
                </a:lnTo>
                <a:lnTo>
                  <a:pt x="8496" y="3782"/>
                </a:lnTo>
                <a:lnTo>
                  <a:pt x="8502" y="3780"/>
                </a:lnTo>
                <a:lnTo>
                  <a:pt x="8508" y="3780"/>
                </a:lnTo>
                <a:lnTo>
                  <a:pt x="8524" y="3784"/>
                </a:lnTo>
                <a:lnTo>
                  <a:pt x="8538" y="3788"/>
                </a:lnTo>
                <a:lnTo>
                  <a:pt x="8542" y="3788"/>
                </a:lnTo>
                <a:lnTo>
                  <a:pt x="8542" y="3786"/>
                </a:lnTo>
                <a:lnTo>
                  <a:pt x="8542" y="3782"/>
                </a:lnTo>
                <a:lnTo>
                  <a:pt x="8544" y="3780"/>
                </a:lnTo>
                <a:lnTo>
                  <a:pt x="8546" y="3780"/>
                </a:lnTo>
                <a:lnTo>
                  <a:pt x="8550" y="3786"/>
                </a:lnTo>
                <a:lnTo>
                  <a:pt x="8554" y="3790"/>
                </a:lnTo>
                <a:lnTo>
                  <a:pt x="8560" y="3792"/>
                </a:lnTo>
                <a:lnTo>
                  <a:pt x="8568" y="3792"/>
                </a:lnTo>
                <a:lnTo>
                  <a:pt x="8578" y="3796"/>
                </a:lnTo>
                <a:lnTo>
                  <a:pt x="8582" y="3798"/>
                </a:lnTo>
                <a:lnTo>
                  <a:pt x="8584" y="3798"/>
                </a:lnTo>
                <a:lnTo>
                  <a:pt x="8586" y="3796"/>
                </a:lnTo>
                <a:lnTo>
                  <a:pt x="8586" y="3792"/>
                </a:lnTo>
                <a:lnTo>
                  <a:pt x="8588" y="3790"/>
                </a:lnTo>
                <a:lnTo>
                  <a:pt x="8590" y="3790"/>
                </a:lnTo>
                <a:lnTo>
                  <a:pt x="8594" y="3798"/>
                </a:lnTo>
                <a:lnTo>
                  <a:pt x="8598" y="3800"/>
                </a:lnTo>
                <a:lnTo>
                  <a:pt x="8602" y="3800"/>
                </a:lnTo>
                <a:lnTo>
                  <a:pt x="8604" y="3798"/>
                </a:lnTo>
                <a:lnTo>
                  <a:pt x="8612" y="3794"/>
                </a:lnTo>
                <a:lnTo>
                  <a:pt x="8616" y="3792"/>
                </a:lnTo>
                <a:lnTo>
                  <a:pt x="8618" y="3792"/>
                </a:lnTo>
                <a:lnTo>
                  <a:pt x="8620" y="3794"/>
                </a:lnTo>
                <a:lnTo>
                  <a:pt x="8622" y="3794"/>
                </a:lnTo>
                <a:lnTo>
                  <a:pt x="8626" y="3790"/>
                </a:lnTo>
                <a:lnTo>
                  <a:pt x="8628" y="3788"/>
                </a:lnTo>
                <a:lnTo>
                  <a:pt x="8634" y="3788"/>
                </a:lnTo>
                <a:lnTo>
                  <a:pt x="8640" y="3788"/>
                </a:lnTo>
                <a:lnTo>
                  <a:pt x="8650" y="3790"/>
                </a:lnTo>
                <a:lnTo>
                  <a:pt x="8658" y="3792"/>
                </a:lnTo>
                <a:lnTo>
                  <a:pt x="8664" y="3794"/>
                </a:lnTo>
                <a:lnTo>
                  <a:pt x="8666" y="3792"/>
                </a:lnTo>
                <a:lnTo>
                  <a:pt x="8666" y="3790"/>
                </a:lnTo>
                <a:lnTo>
                  <a:pt x="8668" y="3788"/>
                </a:lnTo>
                <a:lnTo>
                  <a:pt x="8670" y="3786"/>
                </a:lnTo>
                <a:lnTo>
                  <a:pt x="8674" y="3786"/>
                </a:lnTo>
                <a:lnTo>
                  <a:pt x="8682" y="3786"/>
                </a:lnTo>
                <a:lnTo>
                  <a:pt x="8698" y="3790"/>
                </a:lnTo>
                <a:lnTo>
                  <a:pt x="8708" y="3792"/>
                </a:lnTo>
                <a:lnTo>
                  <a:pt x="8712" y="3794"/>
                </a:lnTo>
                <a:lnTo>
                  <a:pt x="8716" y="3790"/>
                </a:lnTo>
                <a:lnTo>
                  <a:pt x="8720" y="3788"/>
                </a:lnTo>
                <a:lnTo>
                  <a:pt x="8728" y="3786"/>
                </a:lnTo>
                <a:lnTo>
                  <a:pt x="8754" y="3782"/>
                </a:lnTo>
                <a:lnTo>
                  <a:pt x="8780" y="3782"/>
                </a:lnTo>
                <a:lnTo>
                  <a:pt x="8788" y="3784"/>
                </a:lnTo>
                <a:lnTo>
                  <a:pt x="8792" y="3786"/>
                </a:lnTo>
                <a:lnTo>
                  <a:pt x="8792" y="3788"/>
                </a:lnTo>
                <a:lnTo>
                  <a:pt x="8794" y="3798"/>
                </a:lnTo>
                <a:lnTo>
                  <a:pt x="8792" y="3804"/>
                </a:lnTo>
                <a:lnTo>
                  <a:pt x="8794" y="3808"/>
                </a:lnTo>
                <a:lnTo>
                  <a:pt x="8796" y="3810"/>
                </a:lnTo>
                <a:lnTo>
                  <a:pt x="8804" y="3812"/>
                </a:lnTo>
                <a:lnTo>
                  <a:pt x="8810" y="3812"/>
                </a:lnTo>
                <a:lnTo>
                  <a:pt x="8812" y="3814"/>
                </a:lnTo>
                <a:lnTo>
                  <a:pt x="8814" y="3816"/>
                </a:lnTo>
                <a:lnTo>
                  <a:pt x="8814" y="3820"/>
                </a:lnTo>
                <a:lnTo>
                  <a:pt x="8814" y="3826"/>
                </a:lnTo>
                <a:lnTo>
                  <a:pt x="8814" y="3830"/>
                </a:lnTo>
                <a:lnTo>
                  <a:pt x="8816" y="3832"/>
                </a:lnTo>
                <a:lnTo>
                  <a:pt x="8820" y="3838"/>
                </a:lnTo>
                <a:lnTo>
                  <a:pt x="8820" y="3842"/>
                </a:lnTo>
                <a:lnTo>
                  <a:pt x="8820" y="3846"/>
                </a:lnTo>
                <a:lnTo>
                  <a:pt x="8822" y="3850"/>
                </a:lnTo>
                <a:lnTo>
                  <a:pt x="8826" y="3854"/>
                </a:lnTo>
                <a:lnTo>
                  <a:pt x="8824" y="3856"/>
                </a:lnTo>
                <a:lnTo>
                  <a:pt x="8824" y="3858"/>
                </a:lnTo>
                <a:lnTo>
                  <a:pt x="8828" y="3862"/>
                </a:lnTo>
                <a:lnTo>
                  <a:pt x="8832" y="3864"/>
                </a:lnTo>
                <a:lnTo>
                  <a:pt x="8834" y="3864"/>
                </a:lnTo>
                <a:lnTo>
                  <a:pt x="8838" y="3862"/>
                </a:lnTo>
                <a:lnTo>
                  <a:pt x="8840" y="3862"/>
                </a:lnTo>
                <a:lnTo>
                  <a:pt x="8844" y="3862"/>
                </a:lnTo>
                <a:lnTo>
                  <a:pt x="8846" y="3864"/>
                </a:lnTo>
                <a:lnTo>
                  <a:pt x="8852" y="3870"/>
                </a:lnTo>
                <a:lnTo>
                  <a:pt x="8856" y="3874"/>
                </a:lnTo>
                <a:lnTo>
                  <a:pt x="8860" y="3876"/>
                </a:lnTo>
                <a:lnTo>
                  <a:pt x="8864" y="3880"/>
                </a:lnTo>
                <a:lnTo>
                  <a:pt x="8870" y="3888"/>
                </a:lnTo>
                <a:lnTo>
                  <a:pt x="8874" y="3896"/>
                </a:lnTo>
                <a:lnTo>
                  <a:pt x="8880" y="3902"/>
                </a:lnTo>
                <a:lnTo>
                  <a:pt x="8888" y="3908"/>
                </a:lnTo>
                <a:lnTo>
                  <a:pt x="8896" y="3912"/>
                </a:lnTo>
                <a:lnTo>
                  <a:pt x="8904" y="3914"/>
                </a:lnTo>
                <a:lnTo>
                  <a:pt x="8912" y="3916"/>
                </a:lnTo>
                <a:lnTo>
                  <a:pt x="8920" y="3914"/>
                </a:lnTo>
                <a:lnTo>
                  <a:pt x="8926" y="3910"/>
                </a:lnTo>
                <a:lnTo>
                  <a:pt x="8932" y="3908"/>
                </a:lnTo>
                <a:lnTo>
                  <a:pt x="8936" y="3908"/>
                </a:lnTo>
                <a:lnTo>
                  <a:pt x="8940" y="3910"/>
                </a:lnTo>
                <a:lnTo>
                  <a:pt x="8940" y="3914"/>
                </a:lnTo>
                <a:lnTo>
                  <a:pt x="8940" y="3920"/>
                </a:lnTo>
                <a:lnTo>
                  <a:pt x="8934" y="3926"/>
                </a:lnTo>
                <a:lnTo>
                  <a:pt x="8928" y="3930"/>
                </a:lnTo>
                <a:lnTo>
                  <a:pt x="8916" y="3934"/>
                </a:lnTo>
                <a:lnTo>
                  <a:pt x="8904" y="3934"/>
                </a:lnTo>
                <a:lnTo>
                  <a:pt x="8894" y="3934"/>
                </a:lnTo>
                <a:lnTo>
                  <a:pt x="8880" y="3932"/>
                </a:lnTo>
                <a:lnTo>
                  <a:pt x="8880" y="3934"/>
                </a:lnTo>
                <a:lnTo>
                  <a:pt x="8884" y="3940"/>
                </a:lnTo>
                <a:lnTo>
                  <a:pt x="8908" y="3970"/>
                </a:lnTo>
                <a:lnTo>
                  <a:pt x="8938" y="4004"/>
                </a:lnTo>
                <a:lnTo>
                  <a:pt x="8948" y="4014"/>
                </a:lnTo>
                <a:lnTo>
                  <a:pt x="8958" y="4020"/>
                </a:lnTo>
                <a:lnTo>
                  <a:pt x="8968" y="4020"/>
                </a:lnTo>
                <a:lnTo>
                  <a:pt x="8978" y="4018"/>
                </a:lnTo>
                <a:lnTo>
                  <a:pt x="8990" y="4010"/>
                </a:lnTo>
                <a:lnTo>
                  <a:pt x="9006" y="3998"/>
                </a:lnTo>
                <a:lnTo>
                  <a:pt x="9012" y="3990"/>
                </a:lnTo>
                <a:lnTo>
                  <a:pt x="9016" y="3980"/>
                </a:lnTo>
                <a:lnTo>
                  <a:pt x="9016" y="3972"/>
                </a:lnTo>
                <a:lnTo>
                  <a:pt x="9016" y="3964"/>
                </a:lnTo>
                <a:lnTo>
                  <a:pt x="9016" y="3956"/>
                </a:lnTo>
                <a:lnTo>
                  <a:pt x="9018" y="3950"/>
                </a:lnTo>
                <a:lnTo>
                  <a:pt x="9020" y="3944"/>
                </a:lnTo>
                <a:lnTo>
                  <a:pt x="9026" y="3940"/>
                </a:lnTo>
                <a:lnTo>
                  <a:pt x="9034" y="3940"/>
                </a:lnTo>
                <a:lnTo>
                  <a:pt x="9036" y="3940"/>
                </a:lnTo>
                <a:lnTo>
                  <a:pt x="9036" y="3942"/>
                </a:lnTo>
                <a:lnTo>
                  <a:pt x="9034" y="3944"/>
                </a:lnTo>
                <a:lnTo>
                  <a:pt x="9030" y="3954"/>
                </a:lnTo>
                <a:lnTo>
                  <a:pt x="9030" y="3958"/>
                </a:lnTo>
                <a:lnTo>
                  <a:pt x="9032" y="3964"/>
                </a:lnTo>
                <a:lnTo>
                  <a:pt x="9034" y="3968"/>
                </a:lnTo>
                <a:lnTo>
                  <a:pt x="9034" y="3972"/>
                </a:lnTo>
                <a:lnTo>
                  <a:pt x="9032" y="3978"/>
                </a:lnTo>
                <a:lnTo>
                  <a:pt x="9032" y="3982"/>
                </a:lnTo>
                <a:lnTo>
                  <a:pt x="9032" y="3988"/>
                </a:lnTo>
                <a:lnTo>
                  <a:pt x="9034" y="3994"/>
                </a:lnTo>
                <a:lnTo>
                  <a:pt x="9038" y="4004"/>
                </a:lnTo>
                <a:lnTo>
                  <a:pt x="9042" y="4014"/>
                </a:lnTo>
                <a:lnTo>
                  <a:pt x="9042" y="4022"/>
                </a:lnTo>
                <a:lnTo>
                  <a:pt x="9040" y="4038"/>
                </a:lnTo>
                <a:lnTo>
                  <a:pt x="9038" y="4048"/>
                </a:lnTo>
                <a:lnTo>
                  <a:pt x="9036" y="4062"/>
                </a:lnTo>
                <a:lnTo>
                  <a:pt x="9036" y="4084"/>
                </a:lnTo>
                <a:lnTo>
                  <a:pt x="9040" y="4112"/>
                </a:lnTo>
                <a:lnTo>
                  <a:pt x="9058" y="4210"/>
                </a:lnTo>
                <a:lnTo>
                  <a:pt x="9064" y="4240"/>
                </a:lnTo>
                <a:lnTo>
                  <a:pt x="9072" y="4260"/>
                </a:lnTo>
                <a:lnTo>
                  <a:pt x="9082" y="4284"/>
                </a:lnTo>
                <a:lnTo>
                  <a:pt x="9098" y="4320"/>
                </a:lnTo>
                <a:lnTo>
                  <a:pt x="9112" y="4364"/>
                </a:lnTo>
                <a:lnTo>
                  <a:pt x="9118" y="4384"/>
                </a:lnTo>
                <a:lnTo>
                  <a:pt x="9122" y="4404"/>
                </a:lnTo>
                <a:lnTo>
                  <a:pt x="9124" y="4418"/>
                </a:lnTo>
                <a:lnTo>
                  <a:pt x="9130" y="4432"/>
                </a:lnTo>
                <a:lnTo>
                  <a:pt x="9142" y="4454"/>
                </a:lnTo>
                <a:lnTo>
                  <a:pt x="9150" y="4468"/>
                </a:lnTo>
                <a:lnTo>
                  <a:pt x="9158" y="4484"/>
                </a:lnTo>
                <a:lnTo>
                  <a:pt x="9164" y="4504"/>
                </a:lnTo>
                <a:lnTo>
                  <a:pt x="9170" y="4530"/>
                </a:lnTo>
                <a:lnTo>
                  <a:pt x="9178" y="4558"/>
                </a:lnTo>
                <a:lnTo>
                  <a:pt x="9186" y="4582"/>
                </a:lnTo>
                <a:lnTo>
                  <a:pt x="9194" y="4604"/>
                </a:lnTo>
                <a:lnTo>
                  <a:pt x="9202" y="4622"/>
                </a:lnTo>
                <a:lnTo>
                  <a:pt x="9212" y="4636"/>
                </a:lnTo>
                <a:lnTo>
                  <a:pt x="9218" y="4640"/>
                </a:lnTo>
                <a:lnTo>
                  <a:pt x="9222" y="4644"/>
                </a:lnTo>
                <a:lnTo>
                  <a:pt x="9228" y="4646"/>
                </a:lnTo>
                <a:lnTo>
                  <a:pt x="9232" y="4646"/>
                </a:lnTo>
                <a:lnTo>
                  <a:pt x="9238" y="4644"/>
                </a:lnTo>
                <a:lnTo>
                  <a:pt x="9242" y="4640"/>
                </a:lnTo>
                <a:lnTo>
                  <a:pt x="9250" y="4630"/>
                </a:lnTo>
                <a:lnTo>
                  <a:pt x="9254" y="4624"/>
                </a:lnTo>
                <a:lnTo>
                  <a:pt x="9256" y="4616"/>
                </a:lnTo>
                <a:lnTo>
                  <a:pt x="9256" y="4610"/>
                </a:lnTo>
                <a:lnTo>
                  <a:pt x="9258" y="4604"/>
                </a:lnTo>
                <a:lnTo>
                  <a:pt x="9260" y="4600"/>
                </a:lnTo>
                <a:lnTo>
                  <a:pt x="9264" y="4596"/>
                </a:lnTo>
                <a:lnTo>
                  <a:pt x="9272" y="4592"/>
                </a:lnTo>
                <a:lnTo>
                  <a:pt x="9290" y="4590"/>
                </a:lnTo>
                <a:lnTo>
                  <a:pt x="9300" y="4590"/>
                </a:lnTo>
                <a:lnTo>
                  <a:pt x="9306" y="4590"/>
                </a:lnTo>
                <a:lnTo>
                  <a:pt x="9308" y="4590"/>
                </a:lnTo>
                <a:lnTo>
                  <a:pt x="9308" y="4588"/>
                </a:lnTo>
                <a:lnTo>
                  <a:pt x="9308" y="4586"/>
                </a:lnTo>
                <a:lnTo>
                  <a:pt x="9304" y="4584"/>
                </a:lnTo>
                <a:lnTo>
                  <a:pt x="9296" y="4582"/>
                </a:lnTo>
                <a:lnTo>
                  <a:pt x="9292" y="4578"/>
                </a:lnTo>
                <a:lnTo>
                  <a:pt x="9290" y="4574"/>
                </a:lnTo>
                <a:lnTo>
                  <a:pt x="9290" y="4570"/>
                </a:lnTo>
                <a:lnTo>
                  <a:pt x="9294" y="4562"/>
                </a:lnTo>
                <a:lnTo>
                  <a:pt x="9300" y="4554"/>
                </a:lnTo>
                <a:lnTo>
                  <a:pt x="9302" y="4548"/>
                </a:lnTo>
                <a:lnTo>
                  <a:pt x="9302" y="4540"/>
                </a:lnTo>
                <a:lnTo>
                  <a:pt x="9304" y="4538"/>
                </a:lnTo>
                <a:lnTo>
                  <a:pt x="9316" y="4538"/>
                </a:lnTo>
                <a:lnTo>
                  <a:pt x="9324" y="4536"/>
                </a:lnTo>
                <a:lnTo>
                  <a:pt x="9326" y="4534"/>
                </a:lnTo>
                <a:lnTo>
                  <a:pt x="9326" y="4530"/>
                </a:lnTo>
                <a:lnTo>
                  <a:pt x="9326" y="4522"/>
                </a:lnTo>
                <a:lnTo>
                  <a:pt x="9324" y="4512"/>
                </a:lnTo>
                <a:lnTo>
                  <a:pt x="9322" y="4498"/>
                </a:lnTo>
                <a:lnTo>
                  <a:pt x="9322" y="4482"/>
                </a:lnTo>
                <a:lnTo>
                  <a:pt x="9322" y="4464"/>
                </a:lnTo>
                <a:lnTo>
                  <a:pt x="9328" y="4446"/>
                </a:lnTo>
                <a:lnTo>
                  <a:pt x="9336" y="4424"/>
                </a:lnTo>
                <a:lnTo>
                  <a:pt x="9342" y="4406"/>
                </a:lnTo>
                <a:lnTo>
                  <a:pt x="9344" y="4396"/>
                </a:lnTo>
                <a:lnTo>
                  <a:pt x="9344" y="4384"/>
                </a:lnTo>
                <a:lnTo>
                  <a:pt x="9342" y="4370"/>
                </a:lnTo>
                <a:lnTo>
                  <a:pt x="9338" y="4354"/>
                </a:lnTo>
                <a:lnTo>
                  <a:pt x="9336" y="4342"/>
                </a:lnTo>
                <a:lnTo>
                  <a:pt x="9338" y="4336"/>
                </a:lnTo>
                <a:lnTo>
                  <a:pt x="9338" y="4328"/>
                </a:lnTo>
                <a:lnTo>
                  <a:pt x="9334" y="4308"/>
                </a:lnTo>
                <a:lnTo>
                  <a:pt x="9332" y="4296"/>
                </a:lnTo>
                <a:lnTo>
                  <a:pt x="9330" y="4288"/>
                </a:lnTo>
                <a:lnTo>
                  <a:pt x="9332" y="4282"/>
                </a:lnTo>
                <a:lnTo>
                  <a:pt x="9334" y="4276"/>
                </a:lnTo>
                <a:lnTo>
                  <a:pt x="9336" y="4272"/>
                </a:lnTo>
                <a:lnTo>
                  <a:pt x="9340" y="4270"/>
                </a:lnTo>
                <a:lnTo>
                  <a:pt x="9348" y="4266"/>
                </a:lnTo>
                <a:lnTo>
                  <a:pt x="9358" y="4264"/>
                </a:lnTo>
                <a:lnTo>
                  <a:pt x="9368" y="4262"/>
                </a:lnTo>
                <a:lnTo>
                  <a:pt x="9376" y="4258"/>
                </a:lnTo>
                <a:lnTo>
                  <a:pt x="9378" y="4254"/>
                </a:lnTo>
                <a:lnTo>
                  <a:pt x="9380" y="4248"/>
                </a:lnTo>
                <a:lnTo>
                  <a:pt x="9382" y="4240"/>
                </a:lnTo>
                <a:lnTo>
                  <a:pt x="9384" y="4236"/>
                </a:lnTo>
                <a:lnTo>
                  <a:pt x="9386" y="4236"/>
                </a:lnTo>
                <a:lnTo>
                  <a:pt x="9390" y="4238"/>
                </a:lnTo>
                <a:lnTo>
                  <a:pt x="9396" y="4240"/>
                </a:lnTo>
                <a:lnTo>
                  <a:pt x="9402" y="4242"/>
                </a:lnTo>
                <a:lnTo>
                  <a:pt x="9408" y="4240"/>
                </a:lnTo>
                <a:lnTo>
                  <a:pt x="9418" y="4232"/>
                </a:lnTo>
                <a:lnTo>
                  <a:pt x="9424" y="4224"/>
                </a:lnTo>
                <a:lnTo>
                  <a:pt x="9426" y="4218"/>
                </a:lnTo>
                <a:lnTo>
                  <a:pt x="9426" y="4216"/>
                </a:lnTo>
                <a:lnTo>
                  <a:pt x="9426" y="4214"/>
                </a:lnTo>
                <a:lnTo>
                  <a:pt x="9426" y="4210"/>
                </a:lnTo>
                <a:lnTo>
                  <a:pt x="9430" y="4204"/>
                </a:lnTo>
                <a:lnTo>
                  <a:pt x="9440" y="4196"/>
                </a:lnTo>
                <a:lnTo>
                  <a:pt x="9454" y="4182"/>
                </a:lnTo>
                <a:lnTo>
                  <a:pt x="9472" y="4166"/>
                </a:lnTo>
                <a:lnTo>
                  <a:pt x="9488" y="4148"/>
                </a:lnTo>
                <a:lnTo>
                  <a:pt x="9512" y="4118"/>
                </a:lnTo>
                <a:lnTo>
                  <a:pt x="9532" y="4090"/>
                </a:lnTo>
                <a:lnTo>
                  <a:pt x="9542" y="4080"/>
                </a:lnTo>
                <a:lnTo>
                  <a:pt x="9554" y="4070"/>
                </a:lnTo>
                <a:lnTo>
                  <a:pt x="9562" y="4066"/>
                </a:lnTo>
                <a:lnTo>
                  <a:pt x="9568" y="4064"/>
                </a:lnTo>
                <a:lnTo>
                  <a:pt x="9576" y="4064"/>
                </a:lnTo>
                <a:lnTo>
                  <a:pt x="9580" y="4062"/>
                </a:lnTo>
                <a:lnTo>
                  <a:pt x="9586" y="4060"/>
                </a:lnTo>
                <a:lnTo>
                  <a:pt x="9592" y="4052"/>
                </a:lnTo>
                <a:lnTo>
                  <a:pt x="9602" y="4040"/>
                </a:lnTo>
                <a:lnTo>
                  <a:pt x="9610" y="4026"/>
                </a:lnTo>
                <a:lnTo>
                  <a:pt x="9612" y="4016"/>
                </a:lnTo>
                <a:lnTo>
                  <a:pt x="9612" y="4008"/>
                </a:lnTo>
                <a:lnTo>
                  <a:pt x="9610" y="4000"/>
                </a:lnTo>
                <a:lnTo>
                  <a:pt x="9608" y="3994"/>
                </a:lnTo>
                <a:lnTo>
                  <a:pt x="9608" y="3988"/>
                </a:lnTo>
                <a:lnTo>
                  <a:pt x="9614" y="3984"/>
                </a:lnTo>
                <a:lnTo>
                  <a:pt x="9624" y="3978"/>
                </a:lnTo>
                <a:lnTo>
                  <a:pt x="9636" y="3972"/>
                </a:lnTo>
                <a:lnTo>
                  <a:pt x="9646" y="3966"/>
                </a:lnTo>
                <a:lnTo>
                  <a:pt x="9656" y="3958"/>
                </a:lnTo>
                <a:lnTo>
                  <a:pt x="9658" y="3956"/>
                </a:lnTo>
                <a:lnTo>
                  <a:pt x="9660" y="3956"/>
                </a:lnTo>
                <a:lnTo>
                  <a:pt x="9662" y="3966"/>
                </a:lnTo>
                <a:lnTo>
                  <a:pt x="9664" y="3972"/>
                </a:lnTo>
                <a:lnTo>
                  <a:pt x="9666" y="3976"/>
                </a:lnTo>
                <a:lnTo>
                  <a:pt x="9668" y="3976"/>
                </a:lnTo>
                <a:lnTo>
                  <a:pt x="9672" y="3976"/>
                </a:lnTo>
                <a:lnTo>
                  <a:pt x="9678" y="3974"/>
                </a:lnTo>
                <a:lnTo>
                  <a:pt x="9682" y="3972"/>
                </a:lnTo>
                <a:lnTo>
                  <a:pt x="9686" y="3974"/>
                </a:lnTo>
                <a:lnTo>
                  <a:pt x="9694" y="3976"/>
                </a:lnTo>
                <a:lnTo>
                  <a:pt x="9696" y="3976"/>
                </a:lnTo>
                <a:lnTo>
                  <a:pt x="9698" y="3972"/>
                </a:lnTo>
                <a:lnTo>
                  <a:pt x="9696" y="3966"/>
                </a:lnTo>
                <a:lnTo>
                  <a:pt x="9694" y="3960"/>
                </a:lnTo>
                <a:lnTo>
                  <a:pt x="9694" y="3958"/>
                </a:lnTo>
                <a:lnTo>
                  <a:pt x="9698" y="3956"/>
                </a:lnTo>
                <a:lnTo>
                  <a:pt x="9700" y="3962"/>
                </a:lnTo>
                <a:lnTo>
                  <a:pt x="9704" y="3964"/>
                </a:lnTo>
                <a:lnTo>
                  <a:pt x="9706" y="3966"/>
                </a:lnTo>
                <a:lnTo>
                  <a:pt x="9708" y="3966"/>
                </a:lnTo>
                <a:lnTo>
                  <a:pt x="9714" y="3964"/>
                </a:lnTo>
                <a:lnTo>
                  <a:pt x="9716" y="3966"/>
                </a:lnTo>
                <a:lnTo>
                  <a:pt x="9716" y="3968"/>
                </a:lnTo>
                <a:lnTo>
                  <a:pt x="9718" y="3970"/>
                </a:lnTo>
                <a:lnTo>
                  <a:pt x="9720" y="3970"/>
                </a:lnTo>
                <a:lnTo>
                  <a:pt x="9726" y="3964"/>
                </a:lnTo>
                <a:lnTo>
                  <a:pt x="9730" y="3958"/>
                </a:lnTo>
                <a:lnTo>
                  <a:pt x="9734" y="3958"/>
                </a:lnTo>
                <a:lnTo>
                  <a:pt x="9736" y="3962"/>
                </a:lnTo>
                <a:lnTo>
                  <a:pt x="9740" y="3964"/>
                </a:lnTo>
                <a:lnTo>
                  <a:pt x="9744" y="3964"/>
                </a:lnTo>
                <a:lnTo>
                  <a:pt x="9748" y="3960"/>
                </a:lnTo>
                <a:lnTo>
                  <a:pt x="9752" y="3954"/>
                </a:lnTo>
                <a:lnTo>
                  <a:pt x="9754" y="3948"/>
                </a:lnTo>
                <a:lnTo>
                  <a:pt x="9756" y="3940"/>
                </a:lnTo>
                <a:lnTo>
                  <a:pt x="9756" y="3932"/>
                </a:lnTo>
                <a:lnTo>
                  <a:pt x="9756" y="3926"/>
                </a:lnTo>
                <a:lnTo>
                  <a:pt x="9752" y="3916"/>
                </a:lnTo>
                <a:lnTo>
                  <a:pt x="9754" y="3906"/>
                </a:lnTo>
                <a:lnTo>
                  <a:pt x="9754" y="3898"/>
                </a:lnTo>
                <a:lnTo>
                  <a:pt x="9754" y="3890"/>
                </a:lnTo>
                <a:lnTo>
                  <a:pt x="9752" y="3884"/>
                </a:lnTo>
                <a:lnTo>
                  <a:pt x="9754" y="3884"/>
                </a:lnTo>
                <a:lnTo>
                  <a:pt x="9756" y="3878"/>
                </a:lnTo>
                <a:lnTo>
                  <a:pt x="9758" y="3876"/>
                </a:lnTo>
                <a:lnTo>
                  <a:pt x="9760" y="3876"/>
                </a:lnTo>
                <a:lnTo>
                  <a:pt x="9762" y="3884"/>
                </a:lnTo>
                <a:lnTo>
                  <a:pt x="9764" y="3910"/>
                </a:lnTo>
                <a:lnTo>
                  <a:pt x="9768" y="3920"/>
                </a:lnTo>
                <a:lnTo>
                  <a:pt x="9770" y="3924"/>
                </a:lnTo>
                <a:lnTo>
                  <a:pt x="9772" y="3926"/>
                </a:lnTo>
                <a:lnTo>
                  <a:pt x="9776" y="3926"/>
                </a:lnTo>
                <a:lnTo>
                  <a:pt x="9780" y="3926"/>
                </a:lnTo>
                <a:lnTo>
                  <a:pt x="9786" y="3920"/>
                </a:lnTo>
                <a:lnTo>
                  <a:pt x="9788" y="3918"/>
                </a:lnTo>
                <a:lnTo>
                  <a:pt x="9792" y="3918"/>
                </a:lnTo>
                <a:lnTo>
                  <a:pt x="9794" y="3920"/>
                </a:lnTo>
                <a:lnTo>
                  <a:pt x="9798" y="3924"/>
                </a:lnTo>
                <a:lnTo>
                  <a:pt x="9804" y="3938"/>
                </a:lnTo>
                <a:lnTo>
                  <a:pt x="9812" y="3958"/>
                </a:lnTo>
                <a:lnTo>
                  <a:pt x="9814" y="3968"/>
                </a:lnTo>
                <a:lnTo>
                  <a:pt x="9816" y="3972"/>
                </a:lnTo>
                <a:lnTo>
                  <a:pt x="9818" y="3974"/>
                </a:lnTo>
                <a:lnTo>
                  <a:pt x="9816" y="3978"/>
                </a:lnTo>
                <a:lnTo>
                  <a:pt x="9814" y="3986"/>
                </a:lnTo>
                <a:lnTo>
                  <a:pt x="9814" y="3992"/>
                </a:lnTo>
                <a:lnTo>
                  <a:pt x="9820" y="4004"/>
                </a:lnTo>
                <a:lnTo>
                  <a:pt x="9824" y="4012"/>
                </a:lnTo>
                <a:lnTo>
                  <a:pt x="9824" y="4010"/>
                </a:lnTo>
                <a:lnTo>
                  <a:pt x="9824" y="4000"/>
                </a:lnTo>
                <a:lnTo>
                  <a:pt x="9826" y="4006"/>
                </a:lnTo>
                <a:lnTo>
                  <a:pt x="9830" y="4016"/>
                </a:lnTo>
                <a:lnTo>
                  <a:pt x="9834" y="4026"/>
                </a:lnTo>
                <a:lnTo>
                  <a:pt x="9840" y="4038"/>
                </a:lnTo>
                <a:lnTo>
                  <a:pt x="9858" y="4062"/>
                </a:lnTo>
                <a:lnTo>
                  <a:pt x="9862" y="4064"/>
                </a:lnTo>
                <a:lnTo>
                  <a:pt x="9862" y="4058"/>
                </a:lnTo>
                <a:lnTo>
                  <a:pt x="9864" y="4054"/>
                </a:lnTo>
                <a:lnTo>
                  <a:pt x="9866" y="4052"/>
                </a:lnTo>
                <a:lnTo>
                  <a:pt x="9868" y="4052"/>
                </a:lnTo>
                <a:lnTo>
                  <a:pt x="9872" y="4054"/>
                </a:lnTo>
                <a:lnTo>
                  <a:pt x="9878" y="4060"/>
                </a:lnTo>
                <a:lnTo>
                  <a:pt x="9882" y="4068"/>
                </a:lnTo>
                <a:lnTo>
                  <a:pt x="9888" y="4076"/>
                </a:lnTo>
                <a:lnTo>
                  <a:pt x="9892" y="4080"/>
                </a:lnTo>
                <a:lnTo>
                  <a:pt x="9896" y="4086"/>
                </a:lnTo>
                <a:lnTo>
                  <a:pt x="9896" y="4088"/>
                </a:lnTo>
                <a:lnTo>
                  <a:pt x="9894" y="4090"/>
                </a:lnTo>
                <a:lnTo>
                  <a:pt x="9890" y="4092"/>
                </a:lnTo>
                <a:lnTo>
                  <a:pt x="9888" y="4092"/>
                </a:lnTo>
                <a:lnTo>
                  <a:pt x="9884" y="4088"/>
                </a:lnTo>
                <a:lnTo>
                  <a:pt x="9880" y="4086"/>
                </a:lnTo>
                <a:lnTo>
                  <a:pt x="9878" y="4086"/>
                </a:lnTo>
                <a:lnTo>
                  <a:pt x="9876" y="4086"/>
                </a:lnTo>
                <a:lnTo>
                  <a:pt x="9874" y="4090"/>
                </a:lnTo>
                <a:lnTo>
                  <a:pt x="9876" y="4094"/>
                </a:lnTo>
                <a:lnTo>
                  <a:pt x="9880" y="4104"/>
                </a:lnTo>
                <a:lnTo>
                  <a:pt x="9886" y="4110"/>
                </a:lnTo>
                <a:lnTo>
                  <a:pt x="9888" y="4112"/>
                </a:lnTo>
                <a:lnTo>
                  <a:pt x="9888" y="4110"/>
                </a:lnTo>
                <a:lnTo>
                  <a:pt x="9890" y="4104"/>
                </a:lnTo>
                <a:lnTo>
                  <a:pt x="9892" y="4098"/>
                </a:lnTo>
                <a:lnTo>
                  <a:pt x="9894" y="4098"/>
                </a:lnTo>
                <a:lnTo>
                  <a:pt x="9896" y="4100"/>
                </a:lnTo>
                <a:lnTo>
                  <a:pt x="9898" y="4110"/>
                </a:lnTo>
                <a:lnTo>
                  <a:pt x="9904" y="4128"/>
                </a:lnTo>
                <a:lnTo>
                  <a:pt x="9914" y="4150"/>
                </a:lnTo>
                <a:lnTo>
                  <a:pt x="9918" y="4160"/>
                </a:lnTo>
                <a:lnTo>
                  <a:pt x="9920" y="4170"/>
                </a:lnTo>
                <a:lnTo>
                  <a:pt x="9920" y="4182"/>
                </a:lnTo>
                <a:lnTo>
                  <a:pt x="9920" y="4192"/>
                </a:lnTo>
                <a:lnTo>
                  <a:pt x="9906" y="4234"/>
                </a:lnTo>
                <a:lnTo>
                  <a:pt x="9902" y="4250"/>
                </a:lnTo>
                <a:lnTo>
                  <a:pt x="9902" y="4256"/>
                </a:lnTo>
                <a:lnTo>
                  <a:pt x="9906" y="4258"/>
                </a:lnTo>
                <a:lnTo>
                  <a:pt x="9908" y="4258"/>
                </a:lnTo>
                <a:lnTo>
                  <a:pt x="9910" y="4256"/>
                </a:lnTo>
                <a:lnTo>
                  <a:pt x="9914" y="4250"/>
                </a:lnTo>
                <a:lnTo>
                  <a:pt x="9916" y="4242"/>
                </a:lnTo>
                <a:lnTo>
                  <a:pt x="9918" y="4242"/>
                </a:lnTo>
                <a:lnTo>
                  <a:pt x="9922" y="4240"/>
                </a:lnTo>
                <a:lnTo>
                  <a:pt x="9924" y="4242"/>
                </a:lnTo>
                <a:lnTo>
                  <a:pt x="9924" y="4244"/>
                </a:lnTo>
                <a:lnTo>
                  <a:pt x="9922" y="4248"/>
                </a:lnTo>
                <a:lnTo>
                  <a:pt x="9920" y="4252"/>
                </a:lnTo>
                <a:lnTo>
                  <a:pt x="9920" y="4256"/>
                </a:lnTo>
                <a:lnTo>
                  <a:pt x="9924" y="4260"/>
                </a:lnTo>
                <a:lnTo>
                  <a:pt x="9928" y="4262"/>
                </a:lnTo>
                <a:lnTo>
                  <a:pt x="9930" y="4264"/>
                </a:lnTo>
                <a:lnTo>
                  <a:pt x="9934" y="4262"/>
                </a:lnTo>
                <a:lnTo>
                  <a:pt x="9936" y="4260"/>
                </a:lnTo>
                <a:lnTo>
                  <a:pt x="9938" y="4260"/>
                </a:lnTo>
                <a:lnTo>
                  <a:pt x="9940" y="4262"/>
                </a:lnTo>
                <a:lnTo>
                  <a:pt x="9944" y="4264"/>
                </a:lnTo>
                <a:lnTo>
                  <a:pt x="9950" y="4268"/>
                </a:lnTo>
                <a:lnTo>
                  <a:pt x="9954" y="4268"/>
                </a:lnTo>
                <a:lnTo>
                  <a:pt x="9958" y="4264"/>
                </a:lnTo>
                <a:lnTo>
                  <a:pt x="9962" y="4260"/>
                </a:lnTo>
                <a:lnTo>
                  <a:pt x="9970" y="4246"/>
                </a:lnTo>
                <a:lnTo>
                  <a:pt x="9974" y="4242"/>
                </a:lnTo>
                <a:lnTo>
                  <a:pt x="9980" y="4238"/>
                </a:lnTo>
                <a:lnTo>
                  <a:pt x="9994" y="4232"/>
                </a:lnTo>
                <a:lnTo>
                  <a:pt x="10000" y="4228"/>
                </a:lnTo>
                <a:lnTo>
                  <a:pt x="10006" y="4222"/>
                </a:lnTo>
                <a:lnTo>
                  <a:pt x="10010" y="4216"/>
                </a:lnTo>
                <a:lnTo>
                  <a:pt x="10014" y="4208"/>
                </a:lnTo>
                <a:lnTo>
                  <a:pt x="10014" y="4198"/>
                </a:lnTo>
                <a:lnTo>
                  <a:pt x="10012" y="4184"/>
                </a:lnTo>
                <a:lnTo>
                  <a:pt x="10016" y="4190"/>
                </a:lnTo>
                <a:lnTo>
                  <a:pt x="10018" y="4192"/>
                </a:lnTo>
                <a:lnTo>
                  <a:pt x="10020" y="4196"/>
                </a:lnTo>
                <a:lnTo>
                  <a:pt x="10022" y="4200"/>
                </a:lnTo>
                <a:lnTo>
                  <a:pt x="10024" y="4204"/>
                </a:lnTo>
                <a:lnTo>
                  <a:pt x="10026" y="4208"/>
                </a:lnTo>
                <a:lnTo>
                  <a:pt x="10028" y="4218"/>
                </a:lnTo>
                <a:lnTo>
                  <a:pt x="10032" y="4228"/>
                </a:lnTo>
                <a:lnTo>
                  <a:pt x="10034" y="4230"/>
                </a:lnTo>
                <a:lnTo>
                  <a:pt x="10036" y="4230"/>
                </a:lnTo>
                <a:lnTo>
                  <a:pt x="10040" y="4228"/>
                </a:lnTo>
                <a:lnTo>
                  <a:pt x="10044" y="4226"/>
                </a:lnTo>
                <a:lnTo>
                  <a:pt x="10046" y="4226"/>
                </a:lnTo>
                <a:lnTo>
                  <a:pt x="10046" y="4228"/>
                </a:lnTo>
                <a:lnTo>
                  <a:pt x="10044" y="4232"/>
                </a:lnTo>
                <a:lnTo>
                  <a:pt x="10040" y="4238"/>
                </a:lnTo>
                <a:lnTo>
                  <a:pt x="10038" y="4246"/>
                </a:lnTo>
                <a:lnTo>
                  <a:pt x="10040" y="4252"/>
                </a:lnTo>
                <a:lnTo>
                  <a:pt x="10042" y="4258"/>
                </a:lnTo>
                <a:lnTo>
                  <a:pt x="10046" y="4270"/>
                </a:lnTo>
                <a:lnTo>
                  <a:pt x="10046" y="4290"/>
                </a:lnTo>
                <a:lnTo>
                  <a:pt x="10048" y="4312"/>
                </a:lnTo>
                <a:lnTo>
                  <a:pt x="10052" y="4328"/>
                </a:lnTo>
                <a:lnTo>
                  <a:pt x="10058" y="4340"/>
                </a:lnTo>
                <a:lnTo>
                  <a:pt x="10060" y="4354"/>
                </a:lnTo>
                <a:lnTo>
                  <a:pt x="10060" y="4372"/>
                </a:lnTo>
                <a:lnTo>
                  <a:pt x="10062" y="4372"/>
                </a:lnTo>
                <a:lnTo>
                  <a:pt x="10062" y="4370"/>
                </a:lnTo>
                <a:lnTo>
                  <a:pt x="10064" y="4366"/>
                </a:lnTo>
                <a:lnTo>
                  <a:pt x="10066" y="4366"/>
                </a:lnTo>
                <a:lnTo>
                  <a:pt x="10068" y="4372"/>
                </a:lnTo>
                <a:lnTo>
                  <a:pt x="10074" y="4384"/>
                </a:lnTo>
                <a:lnTo>
                  <a:pt x="10076" y="4398"/>
                </a:lnTo>
                <a:lnTo>
                  <a:pt x="10078" y="4408"/>
                </a:lnTo>
                <a:lnTo>
                  <a:pt x="10080" y="4416"/>
                </a:lnTo>
                <a:lnTo>
                  <a:pt x="10082" y="4424"/>
                </a:lnTo>
                <a:lnTo>
                  <a:pt x="10080" y="4432"/>
                </a:lnTo>
                <a:lnTo>
                  <a:pt x="10080" y="4440"/>
                </a:lnTo>
                <a:lnTo>
                  <a:pt x="10080" y="4442"/>
                </a:lnTo>
                <a:lnTo>
                  <a:pt x="10082" y="4444"/>
                </a:lnTo>
                <a:lnTo>
                  <a:pt x="10082" y="4446"/>
                </a:lnTo>
                <a:lnTo>
                  <a:pt x="10082" y="4450"/>
                </a:lnTo>
                <a:lnTo>
                  <a:pt x="10080" y="4458"/>
                </a:lnTo>
                <a:lnTo>
                  <a:pt x="10080" y="4464"/>
                </a:lnTo>
                <a:lnTo>
                  <a:pt x="10080" y="4466"/>
                </a:lnTo>
                <a:lnTo>
                  <a:pt x="10084" y="4468"/>
                </a:lnTo>
                <a:lnTo>
                  <a:pt x="10088" y="4468"/>
                </a:lnTo>
                <a:lnTo>
                  <a:pt x="10088" y="4470"/>
                </a:lnTo>
                <a:lnTo>
                  <a:pt x="10088" y="4476"/>
                </a:lnTo>
                <a:lnTo>
                  <a:pt x="10084" y="4486"/>
                </a:lnTo>
                <a:lnTo>
                  <a:pt x="10084" y="4496"/>
                </a:lnTo>
                <a:lnTo>
                  <a:pt x="10084" y="4504"/>
                </a:lnTo>
                <a:lnTo>
                  <a:pt x="10080" y="4510"/>
                </a:lnTo>
                <a:lnTo>
                  <a:pt x="10078" y="4518"/>
                </a:lnTo>
                <a:lnTo>
                  <a:pt x="10076" y="4542"/>
                </a:lnTo>
                <a:lnTo>
                  <a:pt x="10078" y="4550"/>
                </a:lnTo>
                <a:lnTo>
                  <a:pt x="10078" y="4552"/>
                </a:lnTo>
                <a:lnTo>
                  <a:pt x="10080" y="4552"/>
                </a:lnTo>
                <a:lnTo>
                  <a:pt x="10086" y="4536"/>
                </a:lnTo>
                <a:lnTo>
                  <a:pt x="10086" y="4540"/>
                </a:lnTo>
                <a:lnTo>
                  <a:pt x="10086" y="4544"/>
                </a:lnTo>
                <a:lnTo>
                  <a:pt x="10078" y="4560"/>
                </a:lnTo>
                <a:lnTo>
                  <a:pt x="10076" y="4568"/>
                </a:lnTo>
                <a:lnTo>
                  <a:pt x="10076" y="4572"/>
                </a:lnTo>
                <a:lnTo>
                  <a:pt x="10076" y="4574"/>
                </a:lnTo>
                <a:lnTo>
                  <a:pt x="10074" y="4578"/>
                </a:lnTo>
                <a:lnTo>
                  <a:pt x="10070" y="4590"/>
                </a:lnTo>
                <a:lnTo>
                  <a:pt x="10070" y="4594"/>
                </a:lnTo>
                <a:lnTo>
                  <a:pt x="10070" y="4600"/>
                </a:lnTo>
                <a:lnTo>
                  <a:pt x="10070" y="4606"/>
                </a:lnTo>
                <a:lnTo>
                  <a:pt x="10066" y="4616"/>
                </a:lnTo>
                <a:lnTo>
                  <a:pt x="10066" y="4626"/>
                </a:lnTo>
                <a:lnTo>
                  <a:pt x="10066" y="4634"/>
                </a:lnTo>
                <a:lnTo>
                  <a:pt x="10068" y="4638"/>
                </a:lnTo>
                <a:lnTo>
                  <a:pt x="10070" y="4642"/>
                </a:lnTo>
                <a:lnTo>
                  <a:pt x="10072" y="4642"/>
                </a:lnTo>
                <a:lnTo>
                  <a:pt x="10076" y="4638"/>
                </a:lnTo>
                <a:lnTo>
                  <a:pt x="10078" y="4632"/>
                </a:lnTo>
                <a:lnTo>
                  <a:pt x="10078" y="4630"/>
                </a:lnTo>
                <a:lnTo>
                  <a:pt x="10080" y="4630"/>
                </a:lnTo>
                <a:lnTo>
                  <a:pt x="10086" y="4638"/>
                </a:lnTo>
                <a:lnTo>
                  <a:pt x="10092" y="4650"/>
                </a:lnTo>
                <a:lnTo>
                  <a:pt x="10100" y="4664"/>
                </a:lnTo>
                <a:lnTo>
                  <a:pt x="10108" y="4680"/>
                </a:lnTo>
                <a:lnTo>
                  <a:pt x="10112" y="4684"/>
                </a:lnTo>
                <a:lnTo>
                  <a:pt x="10116" y="4684"/>
                </a:lnTo>
                <a:lnTo>
                  <a:pt x="10120" y="4684"/>
                </a:lnTo>
                <a:lnTo>
                  <a:pt x="10122" y="4688"/>
                </a:lnTo>
                <a:lnTo>
                  <a:pt x="10122" y="4692"/>
                </a:lnTo>
                <a:lnTo>
                  <a:pt x="10122" y="4698"/>
                </a:lnTo>
                <a:lnTo>
                  <a:pt x="10124" y="4702"/>
                </a:lnTo>
                <a:lnTo>
                  <a:pt x="10128" y="4706"/>
                </a:lnTo>
                <a:lnTo>
                  <a:pt x="10136" y="4716"/>
                </a:lnTo>
                <a:lnTo>
                  <a:pt x="10142" y="4726"/>
                </a:lnTo>
                <a:lnTo>
                  <a:pt x="10148" y="4734"/>
                </a:lnTo>
                <a:lnTo>
                  <a:pt x="10150" y="4744"/>
                </a:lnTo>
                <a:lnTo>
                  <a:pt x="10154" y="4762"/>
                </a:lnTo>
                <a:lnTo>
                  <a:pt x="10156" y="4778"/>
                </a:lnTo>
                <a:lnTo>
                  <a:pt x="10154" y="4788"/>
                </a:lnTo>
                <a:lnTo>
                  <a:pt x="10152" y="4792"/>
                </a:lnTo>
                <a:lnTo>
                  <a:pt x="10154" y="4794"/>
                </a:lnTo>
                <a:lnTo>
                  <a:pt x="10156" y="4798"/>
                </a:lnTo>
                <a:lnTo>
                  <a:pt x="10158" y="4802"/>
                </a:lnTo>
                <a:lnTo>
                  <a:pt x="10160" y="4806"/>
                </a:lnTo>
                <a:lnTo>
                  <a:pt x="10162" y="4812"/>
                </a:lnTo>
                <a:lnTo>
                  <a:pt x="10160" y="4820"/>
                </a:lnTo>
                <a:lnTo>
                  <a:pt x="10160" y="4834"/>
                </a:lnTo>
                <a:lnTo>
                  <a:pt x="10164" y="4838"/>
                </a:lnTo>
                <a:lnTo>
                  <a:pt x="10166" y="4840"/>
                </a:lnTo>
                <a:lnTo>
                  <a:pt x="10166" y="4844"/>
                </a:lnTo>
                <a:lnTo>
                  <a:pt x="10166" y="4848"/>
                </a:lnTo>
                <a:lnTo>
                  <a:pt x="10170" y="4854"/>
                </a:lnTo>
                <a:lnTo>
                  <a:pt x="10180" y="4866"/>
                </a:lnTo>
                <a:lnTo>
                  <a:pt x="10184" y="4872"/>
                </a:lnTo>
                <a:lnTo>
                  <a:pt x="10188" y="4880"/>
                </a:lnTo>
                <a:lnTo>
                  <a:pt x="10192" y="4888"/>
                </a:lnTo>
                <a:lnTo>
                  <a:pt x="10190" y="4894"/>
                </a:lnTo>
                <a:lnTo>
                  <a:pt x="10190" y="4900"/>
                </a:lnTo>
                <a:lnTo>
                  <a:pt x="10190" y="4902"/>
                </a:lnTo>
                <a:lnTo>
                  <a:pt x="10196" y="4906"/>
                </a:lnTo>
                <a:lnTo>
                  <a:pt x="10210" y="4916"/>
                </a:lnTo>
                <a:lnTo>
                  <a:pt x="10220" y="4924"/>
                </a:lnTo>
                <a:lnTo>
                  <a:pt x="10232" y="4936"/>
                </a:lnTo>
                <a:lnTo>
                  <a:pt x="10244" y="4946"/>
                </a:lnTo>
                <a:lnTo>
                  <a:pt x="10252" y="4952"/>
                </a:lnTo>
                <a:lnTo>
                  <a:pt x="10264" y="4958"/>
                </a:lnTo>
                <a:lnTo>
                  <a:pt x="10270" y="4962"/>
                </a:lnTo>
                <a:lnTo>
                  <a:pt x="10272" y="4966"/>
                </a:lnTo>
                <a:lnTo>
                  <a:pt x="10276" y="4970"/>
                </a:lnTo>
                <a:lnTo>
                  <a:pt x="10278" y="4976"/>
                </a:lnTo>
                <a:lnTo>
                  <a:pt x="10280" y="4974"/>
                </a:lnTo>
                <a:lnTo>
                  <a:pt x="10284" y="4970"/>
                </a:lnTo>
                <a:lnTo>
                  <a:pt x="10288" y="4968"/>
                </a:lnTo>
                <a:lnTo>
                  <a:pt x="10292" y="4970"/>
                </a:lnTo>
                <a:lnTo>
                  <a:pt x="10296" y="4968"/>
                </a:lnTo>
                <a:lnTo>
                  <a:pt x="10298" y="4966"/>
                </a:lnTo>
                <a:lnTo>
                  <a:pt x="10298" y="4964"/>
                </a:lnTo>
                <a:lnTo>
                  <a:pt x="10302" y="4964"/>
                </a:lnTo>
                <a:lnTo>
                  <a:pt x="10304" y="4966"/>
                </a:lnTo>
                <a:lnTo>
                  <a:pt x="10304" y="4968"/>
                </a:lnTo>
                <a:lnTo>
                  <a:pt x="10302" y="4972"/>
                </a:lnTo>
                <a:lnTo>
                  <a:pt x="10306" y="4974"/>
                </a:lnTo>
                <a:lnTo>
                  <a:pt x="10308" y="4974"/>
                </a:lnTo>
                <a:lnTo>
                  <a:pt x="10310" y="4972"/>
                </a:lnTo>
                <a:lnTo>
                  <a:pt x="10310" y="4964"/>
                </a:lnTo>
                <a:lnTo>
                  <a:pt x="10308" y="4956"/>
                </a:lnTo>
                <a:lnTo>
                  <a:pt x="10304" y="4948"/>
                </a:lnTo>
                <a:lnTo>
                  <a:pt x="10302" y="4944"/>
                </a:lnTo>
                <a:lnTo>
                  <a:pt x="10300" y="4940"/>
                </a:lnTo>
                <a:lnTo>
                  <a:pt x="10298" y="4928"/>
                </a:lnTo>
                <a:lnTo>
                  <a:pt x="10294" y="4918"/>
                </a:lnTo>
                <a:lnTo>
                  <a:pt x="10292" y="4912"/>
                </a:lnTo>
                <a:lnTo>
                  <a:pt x="10286" y="4908"/>
                </a:lnTo>
                <a:lnTo>
                  <a:pt x="10280" y="4902"/>
                </a:lnTo>
                <a:lnTo>
                  <a:pt x="10276" y="4896"/>
                </a:lnTo>
                <a:lnTo>
                  <a:pt x="10276" y="4890"/>
                </a:lnTo>
                <a:lnTo>
                  <a:pt x="10276" y="4884"/>
                </a:lnTo>
                <a:lnTo>
                  <a:pt x="10278" y="4872"/>
                </a:lnTo>
                <a:lnTo>
                  <a:pt x="10278" y="4868"/>
                </a:lnTo>
                <a:lnTo>
                  <a:pt x="10276" y="4862"/>
                </a:lnTo>
                <a:lnTo>
                  <a:pt x="10274" y="4858"/>
                </a:lnTo>
                <a:lnTo>
                  <a:pt x="10274" y="4852"/>
                </a:lnTo>
                <a:lnTo>
                  <a:pt x="10276" y="4846"/>
                </a:lnTo>
                <a:lnTo>
                  <a:pt x="10276" y="4842"/>
                </a:lnTo>
                <a:lnTo>
                  <a:pt x="10276" y="4836"/>
                </a:lnTo>
                <a:lnTo>
                  <a:pt x="10278" y="4826"/>
                </a:lnTo>
                <a:lnTo>
                  <a:pt x="10278" y="4814"/>
                </a:lnTo>
                <a:lnTo>
                  <a:pt x="10276" y="4798"/>
                </a:lnTo>
                <a:lnTo>
                  <a:pt x="10272" y="4790"/>
                </a:lnTo>
                <a:lnTo>
                  <a:pt x="10266" y="4782"/>
                </a:lnTo>
                <a:lnTo>
                  <a:pt x="10254" y="4768"/>
                </a:lnTo>
                <a:lnTo>
                  <a:pt x="10244" y="4756"/>
                </a:lnTo>
                <a:lnTo>
                  <a:pt x="10238" y="4750"/>
                </a:lnTo>
                <a:lnTo>
                  <a:pt x="10236" y="4744"/>
                </a:lnTo>
                <a:lnTo>
                  <a:pt x="10234" y="4738"/>
                </a:lnTo>
                <a:lnTo>
                  <a:pt x="10230" y="4736"/>
                </a:lnTo>
                <a:lnTo>
                  <a:pt x="10222" y="4734"/>
                </a:lnTo>
                <a:lnTo>
                  <a:pt x="10212" y="4724"/>
                </a:lnTo>
                <a:lnTo>
                  <a:pt x="10200" y="4706"/>
                </a:lnTo>
                <a:lnTo>
                  <a:pt x="10196" y="4702"/>
                </a:lnTo>
                <a:lnTo>
                  <a:pt x="10192" y="4700"/>
                </a:lnTo>
                <a:lnTo>
                  <a:pt x="10188" y="4702"/>
                </a:lnTo>
                <a:lnTo>
                  <a:pt x="10184" y="4704"/>
                </a:lnTo>
                <a:lnTo>
                  <a:pt x="10180" y="4704"/>
                </a:lnTo>
                <a:lnTo>
                  <a:pt x="10174" y="4700"/>
                </a:lnTo>
                <a:lnTo>
                  <a:pt x="10166" y="4692"/>
                </a:lnTo>
                <a:lnTo>
                  <a:pt x="10160" y="4686"/>
                </a:lnTo>
                <a:lnTo>
                  <a:pt x="10158" y="4676"/>
                </a:lnTo>
                <a:lnTo>
                  <a:pt x="10154" y="4652"/>
                </a:lnTo>
                <a:lnTo>
                  <a:pt x="10150" y="4632"/>
                </a:lnTo>
                <a:lnTo>
                  <a:pt x="10148" y="4626"/>
                </a:lnTo>
                <a:lnTo>
                  <a:pt x="10146" y="4626"/>
                </a:lnTo>
                <a:lnTo>
                  <a:pt x="10144" y="4626"/>
                </a:lnTo>
                <a:lnTo>
                  <a:pt x="10140" y="4624"/>
                </a:lnTo>
                <a:lnTo>
                  <a:pt x="10136" y="4614"/>
                </a:lnTo>
                <a:lnTo>
                  <a:pt x="10134" y="4602"/>
                </a:lnTo>
                <a:lnTo>
                  <a:pt x="10132" y="4588"/>
                </a:lnTo>
                <a:lnTo>
                  <a:pt x="10130" y="4584"/>
                </a:lnTo>
                <a:lnTo>
                  <a:pt x="10128" y="4584"/>
                </a:lnTo>
                <a:lnTo>
                  <a:pt x="10118" y="4588"/>
                </a:lnTo>
                <a:lnTo>
                  <a:pt x="10114" y="4588"/>
                </a:lnTo>
                <a:lnTo>
                  <a:pt x="10110" y="4590"/>
                </a:lnTo>
                <a:lnTo>
                  <a:pt x="10108" y="4586"/>
                </a:lnTo>
                <a:lnTo>
                  <a:pt x="10108" y="4580"/>
                </a:lnTo>
                <a:lnTo>
                  <a:pt x="10106" y="4550"/>
                </a:lnTo>
                <a:lnTo>
                  <a:pt x="10108" y="4528"/>
                </a:lnTo>
                <a:lnTo>
                  <a:pt x="10108" y="4520"/>
                </a:lnTo>
                <a:lnTo>
                  <a:pt x="10112" y="4514"/>
                </a:lnTo>
                <a:lnTo>
                  <a:pt x="10116" y="4510"/>
                </a:lnTo>
                <a:lnTo>
                  <a:pt x="10118" y="4506"/>
                </a:lnTo>
                <a:lnTo>
                  <a:pt x="10120" y="4494"/>
                </a:lnTo>
                <a:lnTo>
                  <a:pt x="10122" y="4484"/>
                </a:lnTo>
                <a:lnTo>
                  <a:pt x="10126" y="4474"/>
                </a:lnTo>
                <a:lnTo>
                  <a:pt x="10132" y="4458"/>
                </a:lnTo>
                <a:lnTo>
                  <a:pt x="10138" y="4432"/>
                </a:lnTo>
                <a:lnTo>
                  <a:pt x="10140" y="4408"/>
                </a:lnTo>
                <a:lnTo>
                  <a:pt x="10142" y="4400"/>
                </a:lnTo>
                <a:lnTo>
                  <a:pt x="10140" y="4396"/>
                </a:lnTo>
                <a:lnTo>
                  <a:pt x="10138" y="4392"/>
                </a:lnTo>
                <a:lnTo>
                  <a:pt x="10136" y="4388"/>
                </a:lnTo>
                <a:lnTo>
                  <a:pt x="10136" y="4386"/>
                </a:lnTo>
                <a:lnTo>
                  <a:pt x="10138" y="4382"/>
                </a:lnTo>
                <a:lnTo>
                  <a:pt x="10140" y="4380"/>
                </a:lnTo>
                <a:lnTo>
                  <a:pt x="10146" y="4378"/>
                </a:lnTo>
                <a:lnTo>
                  <a:pt x="10160" y="4376"/>
                </a:lnTo>
                <a:lnTo>
                  <a:pt x="10166" y="4376"/>
                </a:lnTo>
                <a:lnTo>
                  <a:pt x="10172" y="4378"/>
                </a:lnTo>
                <a:lnTo>
                  <a:pt x="10174" y="4380"/>
                </a:lnTo>
                <a:lnTo>
                  <a:pt x="10174" y="4384"/>
                </a:lnTo>
                <a:lnTo>
                  <a:pt x="10174" y="4394"/>
                </a:lnTo>
                <a:lnTo>
                  <a:pt x="10170" y="4410"/>
                </a:lnTo>
                <a:lnTo>
                  <a:pt x="10170" y="4420"/>
                </a:lnTo>
                <a:lnTo>
                  <a:pt x="10172" y="4422"/>
                </a:lnTo>
                <a:lnTo>
                  <a:pt x="10174" y="4422"/>
                </a:lnTo>
                <a:lnTo>
                  <a:pt x="10182" y="4420"/>
                </a:lnTo>
                <a:lnTo>
                  <a:pt x="10184" y="4420"/>
                </a:lnTo>
                <a:lnTo>
                  <a:pt x="10188" y="4422"/>
                </a:lnTo>
                <a:lnTo>
                  <a:pt x="10192" y="4422"/>
                </a:lnTo>
                <a:lnTo>
                  <a:pt x="10194" y="4422"/>
                </a:lnTo>
                <a:lnTo>
                  <a:pt x="10200" y="4420"/>
                </a:lnTo>
                <a:lnTo>
                  <a:pt x="10204" y="4418"/>
                </a:lnTo>
                <a:lnTo>
                  <a:pt x="10206" y="4418"/>
                </a:lnTo>
                <a:lnTo>
                  <a:pt x="10210" y="4420"/>
                </a:lnTo>
                <a:lnTo>
                  <a:pt x="10218" y="4428"/>
                </a:lnTo>
                <a:lnTo>
                  <a:pt x="10224" y="4436"/>
                </a:lnTo>
                <a:lnTo>
                  <a:pt x="10232" y="4442"/>
                </a:lnTo>
                <a:lnTo>
                  <a:pt x="10234" y="4446"/>
                </a:lnTo>
                <a:lnTo>
                  <a:pt x="10238" y="4448"/>
                </a:lnTo>
                <a:lnTo>
                  <a:pt x="10242" y="4448"/>
                </a:lnTo>
                <a:lnTo>
                  <a:pt x="10244" y="4452"/>
                </a:lnTo>
                <a:lnTo>
                  <a:pt x="10248" y="4458"/>
                </a:lnTo>
                <a:lnTo>
                  <a:pt x="10250" y="4464"/>
                </a:lnTo>
                <a:lnTo>
                  <a:pt x="10252" y="4466"/>
                </a:lnTo>
                <a:lnTo>
                  <a:pt x="10256" y="4468"/>
                </a:lnTo>
                <a:lnTo>
                  <a:pt x="10250" y="4454"/>
                </a:lnTo>
                <a:lnTo>
                  <a:pt x="10250" y="4446"/>
                </a:lnTo>
                <a:lnTo>
                  <a:pt x="10250" y="4454"/>
                </a:lnTo>
                <a:lnTo>
                  <a:pt x="10256" y="4468"/>
                </a:lnTo>
                <a:lnTo>
                  <a:pt x="10262" y="4480"/>
                </a:lnTo>
                <a:lnTo>
                  <a:pt x="10264" y="4486"/>
                </a:lnTo>
                <a:lnTo>
                  <a:pt x="10262" y="4490"/>
                </a:lnTo>
                <a:lnTo>
                  <a:pt x="10262" y="4500"/>
                </a:lnTo>
                <a:lnTo>
                  <a:pt x="10264" y="4508"/>
                </a:lnTo>
                <a:lnTo>
                  <a:pt x="10264" y="4510"/>
                </a:lnTo>
                <a:lnTo>
                  <a:pt x="10266" y="4510"/>
                </a:lnTo>
                <a:lnTo>
                  <a:pt x="10270" y="4508"/>
                </a:lnTo>
                <a:lnTo>
                  <a:pt x="10274" y="4506"/>
                </a:lnTo>
                <a:lnTo>
                  <a:pt x="10276" y="4506"/>
                </a:lnTo>
                <a:lnTo>
                  <a:pt x="10276" y="4504"/>
                </a:lnTo>
                <a:lnTo>
                  <a:pt x="10276" y="4498"/>
                </a:lnTo>
                <a:lnTo>
                  <a:pt x="10276" y="4496"/>
                </a:lnTo>
                <a:lnTo>
                  <a:pt x="10278" y="4494"/>
                </a:lnTo>
                <a:lnTo>
                  <a:pt x="10280" y="4496"/>
                </a:lnTo>
                <a:lnTo>
                  <a:pt x="10284" y="4500"/>
                </a:lnTo>
                <a:lnTo>
                  <a:pt x="10286" y="4504"/>
                </a:lnTo>
                <a:lnTo>
                  <a:pt x="10288" y="4508"/>
                </a:lnTo>
                <a:lnTo>
                  <a:pt x="10284" y="4514"/>
                </a:lnTo>
                <a:lnTo>
                  <a:pt x="10280" y="4518"/>
                </a:lnTo>
                <a:lnTo>
                  <a:pt x="10280" y="4522"/>
                </a:lnTo>
                <a:lnTo>
                  <a:pt x="10282" y="4524"/>
                </a:lnTo>
                <a:lnTo>
                  <a:pt x="10284" y="4526"/>
                </a:lnTo>
                <a:lnTo>
                  <a:pt x="10286" y="4526"/>
                </a:lnTo>
                <a:lnTo>
                  <a:pt x="10290" y="4524"/>
                </a:lnTo>
                <a:lnTo>
                  <a:pt x="10292" y="4520"/>
                </a:lnTo>
                <a:lnTo>
                  <a:pt x="10294" y="4520"/>
                </a:lnTo>
                <a:lnTo>
                  <a:pt x="10296" y="4522"/>
                </a:lnTo>
                <a:lnTo>
                  <a:pt x="10300" y="4524"/>
                </a:lnTo>
                <a:lnTo>
                  <a:pt x="10304" y="4524"/>
                </a:lnTo>
                <a:lnTo>
                  <a:pt x="10310" y="4526"/>
                </a:lnTo>
                <a:lnTo>
                  <a:pt x="10312" y="4528"/>
                </a:lnTo>
                <a:lnTo>
                  <a:pt x="10316" y="4532"/>
                </a:lnTo>
                <a:lnTo>
                  <a:pt x="10320" y="4540"/>
                </a:lnTo>
                <a:lnTo>
                  <a:pt x="10322" y="4542"/>
                </a:lnTo>
                <a:lnTo>
                  <a:pt x="10324" y="4544"/>
                </a:lnTo>
                <a:lnTo>
                  <a:pt x="10328" y="4542"/>
                </a:lnTo>
                <a:lnTo>
                  <a:pt x="10332" y="4542"/>
                </a:lnTo>
                <a:lnTo>
                  <a:pt x="10334" y="4542"/>
                </a:lnTo>
                <a:lnTo>
                  <a:pt x="10338" y="4544"/>
                </a:lnTo>
                <a:lnTo>
                  <a:pt x="10340" y="4548"/>
                </a:lnTo>
                <a:lnTo>
                  <a:pt x="10340" y="4552"/>
                </a:lnTo>
                <a:lnTo>
                  <a:pt x="10336" y="4558"/>
                </a:lnTo>
                <a:lnTo>
                  <a:pt x="10332" y="4568"/>
                </a:lnTo>
                <a:lnTo>
                  <a:pt x="10330" y="4576"/>
                </a:lnTo>
                <a:lnTo>
                  <a:pt x="10330" y="4588"/>
                </a:lnTo>
                <a:lnTo>
                  <a:pt x="10328" y="4608"/>
                </a:lnTo>
                <a:lnTo>
                  <a:pt x="10330" y="4620"/>
                </a:lnTo>
                <a:lnTo>
                  <a:pt x="10332" y="4624"/>
                </a:lnTo>
                <a:lnTo>
                  <a:pt x="10334" y="4624"/>
                </a:lnTo>
                <a:lnTo>
                  <a:pt x="10338" y="4622"/>
                </a:lnTo>
                <a:lnTo>
                  <a:pt x="10344" y="4616"/>
                </a:lnTo>
                <a:lnTo>
                  <a:pt x="10366" y="4594"/>
                </a:lnTo>
                <a:lnTo>
                  <a:pt x="10376" y="4588"/>
                </a:lnTo>
                <a:lnTo>
                  <a:pt x="10384" y="4584"/>
                </a:lnTo>
                <a:lnTo>
                  <a:pt x="10388" y="4582"/>
                </a:lnTo>
                <a:lnTo>
                  <a:pt x="10390" y="4580"/>
                </a:lnTo>
                <a:lnTo>
                  <a:pt x="10390" y="4576"/>
                </a:lnTo>
                <a:lnTo>
                  <a:pt x="10390" y="4574"/>
                </a:lnTo>
                <a:lnTo>
                  <a:pt x="10396" y="4572"/>
                </a:lnTo>
                <a:lnTo>
                  <a:pt x="10400" y="4570"/>
                </a:lnTo>
                <a:lnTo>
                  <a:pt x="10404" y="4564"/>
                </a:lnTo>
                <a:lnTo>
                  <a:pt x="10408" y="4544"/>
                </a:lnTo>
                <a:lnTo>
                  <a:pt x="10412" y="4528"/>
                </a:lnTo>
                <a:lnTo>
                  <a:pt x="10414" y="4522"/>
                </a:lnTo>
                <a:lnTo>
                  <a:pt x="10416" y="4522"/>
                </a:lnTo>
                <a:lnTo>
                  <a:pt x="10422" y="4528"/>
                </a:lnTo>
                <a:lnTo>
                  <a:pt x="10424" y="4530"/>
                </a:lnTo>
                <a:lnTo>
                  <a:pt x="10428" y="4532"/>
                </a:lnTo>
                <a:lnTo>
                  <a:pt x="10432" y="4532"/>
                </a:lnTo>
                <a:lnTo>
                  <a:pt x="10438" y="4530"/>
                </a:lnTo>
                <a:lnTo>
                  <a:pt x="10444" y="4526"/>
                </a:lnTo>
                <a:lnTo>
                  <a:pt x="10454" y="4518"/>
                </a:lnTo>
                <a:lnTo>
                  <a:pt x="10464" y="4510"/>
                </a:lnTo>
                <a:lnTo>
                  <a:pt x="10472" y="4504"/>
                </a:lnTo>
                <a:lnTo>
                  <a:pt x="10488" y="4494"/>
                </a:lnTo>
                <a:lnTo>
                  <a:pt x="10494" y="4492"/>
                </a:lnTo>
                <a:lnTo>
                  <a:pt x="10498" y="4486"/>
                </a:lnTo>
                <a:lnTo>
                  <a:pt x="10502" y="4480"/>
                </a:lnTo>
                <a:lnTo>
                  <a:pt x="10506" y="4470"/>
                </a:lnTo>
                <a:lnTo>
                  <a:pt x="10510" y="4452"/>
                </a:lnTo>
                <a:lnTo>
                  <a:pt x="10510" y="4436"/>
                </a:lnTo>
                <a:lnTo>
                  <a:pt x="10512" y="4426"/>
                </a:lnTo>
                <a:lnTo>
                  <a:pt x="10512" y="4424"/>
                </a:lnTo>
                <a:lnTo>
                  <a:pt x="10514" y="4422"/>
                </a:lnTo>
                <a:lnTo>
                  <a:pt x="10518" y="4420"/>
                </a:lnTo>
                <a:lnTo>
                  <a:pt x="10518" y="4418"/>
                </a:lnTo>
                <a:lnTo>
                  <a:pt x="10518" y="4412"/>
                </a:lnTo>
                <a:lnTo>
                  <a:pt x="10516" y="4406"/>
                </a:lnTo>
                <a:lnTo>
                  <a:pt x="10512" y="4398"/>
                </a:lnTo>
                <a:lnTo>
                  <a:pt x="10510" y="4394"/>
                </a:lnTo>
                <a:lnTo>
                  <a:pt x="10510" y="4388"/>
                </a:lnTo>
                <a:lnTo>
                  <a:pt x="10512" y="4374"/>
                </a:lnTo>
                <a:lnTo>
                  <a:pt x="10512" y="4352"/>
                </a:lnTo>
                <a:lnTo>
                  <a:pt x="10510" y="4338"/>
                </a:lnTo>
                <a:lnTo>
                  <a:pt x="10506" y="4322"/>
                </a:lnTo>
                <a:lnTo>
                  <a:pt x="10494" y="4294"/>
                </a:lnTo>
                <a:lnTo>
                  <a:pt x="10486" y="4278"/>
                </a:lnTo>
                <a:lnTo>
                  <a:pt x="10478" y="4268"/>
                </a:lnTo>
                <a:lnTo>
                  <a:pt x="10474" y="4256"/>
                </a:lnTo>
                <a:lnTo>
                  <a:pt x="10468" y="4246"/>
                </a:lnTo>
                <a:lnTo>
                  <a:pt x="10462" y="4240"/>
                </a:lnTo>
                <a:lnTo>
                  <a:pt x="10452" y="4234"/>
                </a:lnTo>
                <a:lnTo>
                  <a:pt x="10438" y="4220"/>
                </a:lnTo>
                <a:lnTo>
                  <a:pt x="10422" y="4202"/>
                </a:lnTo>
                <a:lnTo>
                  <a:pt x="10410" y="4186"/>
                </a:lnTo>
                <a:lnTo>
                  <a:pt x="10402" y="4172"/>
                </a:lnTo>
                <a:lnTo>
                  <a:pt x="10398" y="4166"/>
                </a:lnTo>
                <a:lnTo>
                  <a:pt x="10398" y="4158"/>
                </a:lnTo>
                <a:lnTo>
                  <a:pt x="10396" y="4154"/>
                </a:lnTo>
                <a:lnTo>
                  <a:pt x="10394" y="4150"/>
                </a:lnTo>
                <a:lnTo>
                  <a:pt x="10388" y="4146"/>
                </a:lnTo>
                <a:lnTo>
                  <a:pt x="10380" y="4138"/>
                </a:lnTo>
                <a:lnTo>
                  <a:pt x="10376" y="4132"/>
                </a:lnTo>
                <a:lnTo>
                  <a:pt x="10370" y="4124"/>
                </a:lnTo>
                <a:lnTo>
                  <a:pt x="10368" y="4114"/>
                </a:lnTo>
                <a:lnTo>
                  <a:pt x="10366" y="4104"/>
                </a:lnTo>
                <a:lnTo>
                  <a:pt x="10368" y="4094"/>
                </a:lnTo>
                <a:lnTo>
                  <a:pt x="10370" y="4082"/>
                </a:lnTo>
                <a:lnTo>
                  <a:pt x="10374" y="4072"/>
                </a:lnTo>
                <a:lnTo>
                  <a:pt x="10380" y="4064"/>
                </a:lnTo>
                <a:lnTo>
                  <a:pt x="10386" y="4054"/>
                </a:lnTo>
                <a:lnTo>
                  <a:pt x="10394" y="4048"/>
                </a:lnTo>
                <a:lnTo>
                  <a:pt x="10400" y="4042"/>
                </a:lnTo>
                <a:lnTo>
                  <a:pt x="10404" y="4036"/>
                </a:lnTo>
                <a:lnTo>
                  <a:pt x="10408" y="4024"/>
                </a:lnTo>
                <a:lnTo>
                  <a:pt x="10410" y="4016"/>
                </a:lnTo>
                <a:lnTo>
                  <a:pt x="10412" y="4012"/>
                </a:lnTo>
                <a:lnTo>
                  <a:pt x="10414" y="4008"/>
                </a:lnTo>
                <a:lnTo>
                  <a:pt x="10420" y="4006"/>
                </a:lnTo>
                <a:lnTo>
                  <a:pt x="10424" y="4006"/>
                </a:lnTo>
                <a:lnTo>
                  <a:pt x="10426" y="4008"/>
                </a:lnTo>
                <a:lnTo>
                  <a:pt x="10430" y="4006"/>
                </a:lnTo>
                <a:lnTo>
                  <a:pt x="10432" y="4002"/>
                </a:lnTo>
                <a:lnTo>
                  <a:pt x="10434" y="3998"/>
                </a:lnTo>
                <a:lnTo>
                  <a:pt x="10436" y="3994"/>
                </a:lnTo>
                <a:lnTo>
                  <a:pt x="10442" y="3988"/>
                </a:lnTo>
                <a:lnTo>
                  <a:pt x="10450" y="3984"/>
                </a:lnTo>
                <a:lnTo>
                  <a:pt x="10456" y="3982"/>
                </a:lnTo>
                <a:lnTo>
                  <a:pt x="10460" y="3980"/>
                </a:lnTo>
                <a:lnTo>
                  <a:pt x="10462" y="3978"/>
                </a:lnTo>
                <a:lnTo>
                  <a:pt x="10464" y="3980"/>
                </a:lnTo>
                <a:lnTo>
                  <a:pt x="10468" y="3980"/>
                </a:lnTo>
                <a:lnTo>
                  <a:pt x="10470" y="3980"/>
                </a:lnTo>
                <a:lnTo>
                  <a:pt x="10472" y="3976"/>
                </a:lnTo>
                <a:lnTo>
                  <a:pt x="10474" y="3974"/>
                </a:lnTo>
                <a:lnTo>
                  <a:pt x="10476" y="3974"/>
                </a:lnTo>
                <a:lnTo>
                  <a:pt x="10478" y="3976"/>
                </a:lnTo>
                <a:lnTo>
                  <a:pt x="10480" y="3976"/>
                </a:lnTo>
                <a:lnTo>
                  <a:pt x="10482" y="3974"/>
                </a:lnTo>
                <a:lnTo>
                  <a:pt x="10482" y="3970"/>
                </a:lnTo>
                <a:lnTo>
                  <a:pt x="10480" y="3966"/>
                </a:lnTo>
                <a:lnTo>
                  <a:pt x="10480" y="3962"/>
                </a:lnTo>
                <a:lnTo>
                  <a:pt x="10480" y="3960"/>
                </a:lnTo>
                <a:lnTo>
                  <a:pt x="10482" y="3960"/>
                </a:lnTo>
                <a:lnTo>
                  <a:pt x="10484" y="3966"/>
                </a:lnTo>
                <a:lnTo>
                  <a:pt x="10490" y="3972"/>
                </a:lnTo>
                <a:lnTo>
                  <a:pt x="10494" y="3974"/>
                </a:lnTo>
                <a:lnTo>
                  <a:pt x="10498" y="3974"/>
                </a:lnTo>
                <a:lnTo>
                  <a:pt x="10502" y="3976"/>
                </a:lnTo>
                <a:lnTo>
                  <a:pt x="10504" y="3976"/>
                </a:lnTo>
                <a:lnTo>
                  <a:pt x="10504" y="3980"/>
                </a:lnTo>
                <a:lnTo>
                  <a:pt x="10502" y="3984"/>
                </a:lnTo>
                <a:lnTo>
                  <a:pt x="10504" y="3984"/>
                </a:lnTo>
                <a:lnTo>
                  <a:pt x="10508" y="3984"/>
                </a:lnTo>
                <a:lnTo>
                  <a:pt x="10518" y="3984"/>
                </a:lnTo>
                <a:lnTo>
                  <a:pt x="10522" y="3982"/>
                </a:lnTo>
                <a:lnTo>
                  <a:pt x="10522" y="3978"/>
                </a:lnTo>
                <a:lnTo>
                  <a:pt x="10522" y="3970"/>
                </a:lnTo>
                <a:lnTo>
                  <a:pt x="10522" y="3972"/>
                </a:lnTo>
                <a:lnTo>
                  <a:pt x="10526" y="3976"/>
                </a:lnTo>
                <a:lnTo>
                  <a:pt x="10528" y="3982"/>
                </a:lnTo>
                <a:lnTo>
                  <a:pt x="10530" y="3982"/>
                </a:lnTo>
                <a:lnTo>
                  <a:pt x="10534" y="3982"/>
                </a:lnTo>
                <a:lnTo>
                  <a:pt x="10536" y="3982"/>
                </a:lnTo>
                <a:lnTo>
                  <a:pt x="10538" y="3986"/>
                </a:lnTo>
                <a:lnTo>
                  <a:pt x="10534" y="3988"/>
                </a:lnTo>
                <a:lnTo>
                  <a:pt x="10530" y="3994"/>
                </a:lnTo>
                <a:lnTo>
                  <a:pt x="10528" y="4002"/>
                </a:lnTo>
                <a:lnTo>
                  <a:pt x="10528" y="4010"/>
                </a:lnTo>
                <a:lnTo>
                  <a:pt x="10528" y="4014"/>
                </a:lnTo>
                <a:lnTo>
                  <a:pt x="10530" y="4016"/>
                </a:lnTo>
                <a:lnTo>
                  <a:pt x="10530" y="4020"/>
                </a:lnTo>
                <a:lnTo>
                  <a:pt x="10530" y="4024"/>
                </a:lnTo>
                <a:lnTo>
                  <a:pt x="10532" y="4028"/>
                </a:lnTo>
                <a:lnTo>
                  <a:pt x="10534" y="4030"/>
                </a:lnTo>
                <a:lnTo>
                  <a:pt x="10536" y="4034"/>
                </a:lnTo>
                <a:lnTo>
                  <a:pt x="10536" y="4038"/>
                </a:lnTo>
                <a:lnTo>
                  <a:pt x="10536" y="4042"/>
                </a:lnTo>
                <a:lnTo>
                  <a:pt x="10540" y="4044"/>
                </a:lnTo>
                <a:lnTo>
                  <a:pt x="10552" y="4042"/>
                </a:lnTo>
                <a:lnTo>
                  <a:pt x="10560" y="4038"/>
                </a:lnTo>
                <a:lnTo>
                  <a:pt x="10562" y="4036"/>
                </a:lnTo>
                <a:lnTo>
                  <a:pt x="10562" y="4032"/>
                </a:lnTo>
                <a:lnTo>
                  <a:pt x="10560" y="4026"/>
                </a:lnTo>
                <a:lnTo>
                  <a:pt x="10556" y="4018"/>
                </a:lnTo>
                <a:lnTo>
                  <a:pt x="10554" y="4012"/>
                </a:lnTo>
                <a:lnTo>
                  <a:pt x="10550" y="4012"/>
                </a:lnTo>
                <a:lnTo>
                  <a:pt x="10548" y="4012"/>
                </a:lnTo>
                <a:lnTo>
                  <a:pt x="10546" y="4008"/>
                </a:lnTo>
                <a:lnTo>
                  <a:pt x="10548" y="4004"/>
                </a:lnTo>
                <a:lnTo>
                  <a:pt x="10554" y="4000"/>
                </a:lnTo>
                <a:lnTo>
                  <a:pt x="10572" y="3988"/>
                </a:lnTo>
                <a:lnTo>
                  <a:pt x="10580" y="3982"/>
                </a:lnTo>
                <a:lnTo>
                  <a:pt x="10586" y="3982"/>
                </a:lnTo>
                <a:lnTo>
                  <a:pt x="10592" y="3982"/>
                </a:lnTo>
                <a:lnTo>
                  <a:pt x="10604" y="3980"/>
                </a:lnTo>
                <a:lnTo>
                  <a:pt x="10610" y="3976"/>
                </a:lnTo>
                <a:lnTo>
                  <a:pt x="10614" y="3974"/>
                </a:lnTo>
                <a:lnTo>
                  <a:pt x="10618" y="3968"/>
                </a:lnTo>
                <a:lnTo>
                  <a:pt x="10620" y="3964"/>
                </a:lnTo>
                <a:lnTo>
                  <a:pt x="10624" y="3964"/>
                </a:lnTo>
                <a:lnTo>
                  <a:pt x="10630" y="3968"/>
                </a:lnTo>
                <a:lnTo>
                  <a:pt x="10630" y="3972"/>
                </a:lnTo>
                <a:lnTo>
                  <a:pt x="10632" y="3972"/>
                </a:lnTo>
                <a:lnTo>
                  <a:pt x="10634" y="3966"/>
                </a:lnTo>
                <a:lnTo>
                  <a:pt x="10638" y="3964"/>
                </a:lnTo>
                <a:lnTo>
                  <a:pt x="10640" y="3966"/>
                </a:lnTo>
                <a:lnTo>
                  <a:pt x="10642" y="3966"/>
                </a:lnTo>
                <a:lnTo>
                  <a:pt x="10646" y="3962"/>
                </a:lnTo>
                <a:lnTo>
                  <a:pt x="10650" y="3960"/>
                </a:lnTo>
                <a:lnTo>
                  <a:pt x="10652" y="3958"/>
                </a:lnTo>
                <a:lnTo>
                  <a:pt x="10658" y="3960"/>
                </a:lnTo>
                <a:lnTo>
                  <a:pt x="10660" y="3962"/>
                </a:lnTo>
                <a:lnTo>
                  <a:pt x="10662" y="3960"/>
                </a:lnTo>
                <a:lnTo>
                  <a:pt x="10662" y="3956"/>
                </a:lnTo>
                <a:lnTo>
                  <a:pt x="10664" y="3948"/>
                </a:lnTo>
                <a:lnTo>
                  <a:pt x="10666" y="3950"/>
                </a:lnTo>
                <a:lnTo>
                  <a:pt x="10670" y="3954"/>
                </a:lnTo>
                <a:lnTo>
                  <a:pt x="10670" y="3952"/>
                </a:lnTo>
                <a:lnTo>
                  <a:pt x="10672" y="3950"/>
                </a:lnTo>
                <a:lnTo>
                  <a:pt x="10676" y="3948"/>
                </a:lnTo>
                <a:lnTo>
                  <a:pt x="10678" y="3948"/>
                </a:lnTo>
                <a:lnTo>
                  <a:pt x="10682" y="3948"/>
                </a:lnTo>
                <a:lnTo>
                  <a:pt x="10684" y="3944"/>
                </a:lnTo>
                <a:lnTo>
                  <a:pt x="10686" y="3940"/>
                </a:lnTo>
                <a:lnTo>
                  <a:pt x="10686" y="3934"/>
                </a:lnTo>
                <a:lnTo>
                  <a:pt x="10682" y="3924"/>
                </a:lnTo>
                <a:lnTo>
                  <a:pt x="10680" y="3914"/>
                </a:lnTo>
                <a:lnTo>
                  <a:pt x="10680" y="3910"/>
                </a:lnTo>
                <a:lnTo>
                  <a:pt x="10680" y="3908"/>
                </a:lnTo>
                <a:lnTo>
                  <a:pt x="10682" y="3906"/>
                </a:lnTo>
                <a:lnTo>
                  <a:pt x="10686" y="3908"/>
                </a:lnTo>
                <a:lnTo>
                  <a:pt x="10692" y="3918"/>
                </a:lnTo>
                <a:lnTo>
                  <a:pt x="10696" y="3924"/>
                </a:lnTo>
                <a:lnTo>
                  <a:pt x="10700" y="3930"/>
                </a:lnTo>
                <a:lnTo>
                  <a:pt x="10700" y="3934"/>
                </a:lnTo>
                <a:lnTo>
                  <a:pt x="10698" y="3936"/>
                </a:lnTo>
                <a:lnTo>
                  <a:pt x="10702" y="3938"/>
                </a:lnTo>
                <a:lnTo>
                  <a:pt x="10706" y="3938"/>
                </a:lnTo>
                <a:lnTo>
                  <a:pt x="10708" y="3940"/>
                </a:lnTo>
                <a:lnTo>
                  <a:pt x="10712" y="3940"/>
                </a:lnTo>
                <a:lnTo>
                  <a:pt x="10716" y="3938"/>
                </a:lnTo>
                <a:lnTo>
                  <a:pt x="10716" y="3936"/>
                </a:lnTo>
                <a:lnTo>
                  <a:pt x="10716" y="3932"/>
                </a:lnTo>
                <a:lnTo>
                  <a:pt x="10714" y="3930"/>
                </a:lnTo>
                <a:lnTo>
                  <a:pt x="10714" y="3926"/>
                </a:lnTo>
                <a:lnTo>
                  <a:pt x="10716" y="3924"/>
                </a:lnTo>
                <a:lnTo>
                  <a:pt x="10718" y="3928"/>
                </a:lnTo>
                <a:lnTo>
                  <a:pt x="10722" y="3930"/>
                </a:lnTo>
                <a:lnTo>
                  <a:pt x="10724" y="3930"/>
                </a:lnTo>
                <a:lnTo>
                  <a:pt x="10726" y="3930"/>
                </a:lnTo>
                <a:lnTo>
                  <a:pt x="10728" y="3926"/>
                </a:lnTo>
                <a:lnTo>
                  <a:pt x="10726" y="3924"/>
                </a:lnTo>
                <a:lnTo>
                  <a:pt x="10726" y="3920"/>
                </a:lnTo>
                <a:lnTo>
                  <a:pt x="10726" y="3918"/>
                </a:lnTo>
                <a:lnTo>
                  <a:pt x="10728" y="3916"/>
                </a:lnTo>
                <a:lnTo>
                  <a:pt x="10730" y="3916"/>
                </a:lnTo>
                <a:lnTo>
                  <a:pt x="10732" y="3918"/>
                </a:lnTo>
                <a:lnTo>
                  <a:pt x="10734" y="3924"/>
                </a:lnTo>
                <a:lnTo>
                  <a:pt x="10736" y="3926"/>
                </a:lnTo>
                <a:lnTo>
                  <a:pt x="10736" y="3928"/>
                </a:lnTo>
                <a:lnTo>
                  <a:pt x="10738" y="3926"/>
                </a:lnTo>
                <a:lnTo>
                  <a:pt x="10742" y="3922"/>
                </a:lnTo>
                <a:lnTo>
                  <a:pt x="10748" y="3916"/>
                </a:lnTo>
                <a:lnTo>
                  <a:pt x="10752" y="3916"/>
                </a:lnTo>
                <a:lnTo>
                  <a:pt x="10762" y="3922"/>
                </a:lnTo>
                <a:lnTo>
                  <a:pt x="10764" y="3922"/>
                </a:lnTo>
                <a:lnTo>
                  <a:pt x="10766" y="3922"/>
                </a:lnTo>
                <a:lnTo>
                  <a:pt x="10766" y="3918"/>
                </a:lnTo>
                <a:lnTo>
                  <a:pt x="10766" y="3914"/>
                </a:lnTo>
                <a:lnTo>
                  <a:pt x="10766" y="3912"/>
                </a:lnTo>
                <a:lnTo>
                  <a:pt x="10768" y="3912"/>
                </a:lnTo>
                <a:lnTo>
                  <a:pt x="10770" y="3912"/>
                </a:lnTo>
                <a:lnTo>
                  <a:pt x="10772" y="3916"/>
                </a:lnTo>
                <a:lnTo>
                  <a:pt x="10776" y="3918"/>
                </a:lnTo>
                <a:lnTo>
                  <a:pt x="10782" y="3916"/>
                </a:lnTo>
                <a:lnTo>
                  <a:pt x="10792" y="3910"/>
                </a:lnTo>
                <a:lnTo>
                  <a:pt x="10798" y="3908"/>
                </a:lnTo>
                <a:lnTo>
                  <a:pt x="10804" y="3906"/>
                </a:lnTo>
                <a:lnTo>
                  <a:pt x="10806" y="3900"/>
                </a:lnTo>
                <a:lnTo>
                  <a:pt x="10806" y="3898"/>
                </a:lnTo>
                <a:lnTo>
                  <a:pt x="10808" y="3896"/>
                </a:lnTo>
                <a:lnTo>
                  <a:pt x="10812" y="3894"/>
                </a:lnTo>
                <a:lnTo>
                  <a:pt x="10814" y="3892"/>
                </a:lnTo>
                <a:lnTo>
                  <a:pt x="10812" y="3890"/>
                </a:lnTo>
                <a:lnTo>
                  <a:pt x="10810" y="3888"/>
                </a:lnTo>
                <a:lnTo>
                  <a:pt x="10812" y="3886"/>
                </a:lnTo>
                <a:lnTo>
                  <a:pt x="10814" y="3884"/>
                </a:lnTo>
                <a:lnTo>
                  <a:pt x="10818" y="3878"/>
                </a:lnTo>
                <a:lnTo>
                  <a:pt x="10822" y="3874"/>
                </a:lnTo>
                <a:lnTo>
                  <a:pt x="10824" y="3874"/>
                </a:lnTo>
                <a:lnTo>
                  <a:pt x="10830" y="3874"/>
                </a:lnTo>
                <a:lnTo>
                  <a:pt x="10832" y="3872"/>
                </a:lnTo>
                <a:lnTo>
                  <a:pt x="10836" y="3868"/>
                </a:lnTo>
                <a:lnTo>
                  <a:pt x="10842" y="3862"/>
                </a:lnTo>
                <a:lnTo>
                  <a:pt x="10844" y="3862"/>
                </a:lnTo>
                <a:lnTo>
                  <a:pt x="10846" y="3862"/>
                </a:lnTo>
                <a:lnTo>
                  <a:pt x="10846" y="3866"/>
                </a:lnTo>
                <a:lnTo>
                  <a:pt x="10850" y="3862"/>
                </a:lnTo>
                <a:lnTo>
                  <a:pt x="10862" y="3846"/>
                </a:lnTo>
                <a:lnTo>
                  <a:pt x="10868" y="3840"/>
                </a:lnTo>
                <a:lnTo>
                  <a:pt x="10868" y="3838"/>
                </a:lnTo>
                <a:lnTo>
                  <a:pt x="10868" y="3836"/>
                </a:lnTo>
                <a:lnTo>
                  <a:pt x="10864" y="3832"/>
                </a:lnTo>
                <a:lnTo>
                  <a:pt x="10866" y="3826"/>
                </a:lnTo>
                <a:lnTo>
                  <a:pt x="10868" y="3822"/>
                </a:lnTo>
                <a:lnTo>
                  <a:pt x="10870" y="3822"/>
                </a:lnTo>
                <a:lnTo>
                  <a:pt x="10872" y="3824"/>
                </a:lnTo>
                <a:lnTo>
                  <a:pt x="10874" y="3828"/>
                </a:lnTo>
                <a:lnTo>
                  <a:pt x="10876" y="3826"/>
                </a:lnTo>
                <a:lnTo>
                  <a:pt x="10878" y="3824"/>
                </a:lnTo>
                <a:lnTo>
                  <a:pt x="10884" y="3826"/>
                </a:lnTo>
                <a:lnTo>
                  <a:pt x="10886" y="3828"/>
                </a:lnTo>
                <a:lnTo>
                  <a:pt x="10888" y="3828"/>
                </a:lnTo>
                <a:lnTo>
                  <a:pt x="10890" y="3824"/>
                </a:lnTo>
                <a:lnTo>
                  <a:pt x="10892" y="3816"/>
                </a:lnTo>
                <a:lnTo>
                  <a:pt x="10896" y="3812"/>
                </a:lnTo>
                <a:lnTo>
                  <a:pt x="10900" y="3810"/>
                </a:lnTo>
                <a:lnTo>
                  <a:pt x="10906" y="3808"/>
                </a:lnTo>
                <a:lnTo>
                  <a:pt x="10904" y="3804"/>
                </a:lnTo>
                <a:lnTo>
                  <a:pt x="10900" y="3800"/>
                </a:lnTo>
                <a:lnTo>
                  <a:pt x="10900" y="3798"/>
                </a:lnTo>
                <a:lnTo>
                  <a:pt x="10900" y="3794"/>
                </a:lnTo>
                <a:lnTo>
                  <a:pt x="10902" y="3790"/>
                </a:lnTo>
                <a:lnTo>
                  <a:pt x="10904" y="3794"/>
                </a:lnTo>
                <a:lnTo>
                  <a:pt x="10906" y="3796"/>
                </a:lnTo>
                <a:lnTo>
                  <a:pt x="10910" y="3796"/>
                </a:lnTo>
                <a:lnTo>
                  <a:pt x="10914" y="3794"/>
                </a:lnTo>
                <a:lnTo>
                  <a:pt x="10918" y="3788"/>
                </a:lnTo>
                <a:lnTo>
                  <a:pt x="10916" y="3788"/>
                </a:lnTo>
                <a:lnTo>
                  <a:pt x="10912" y="3786"/>
                </a:lnTo>
                <a:lnTo>
                  <a:pt x="10908" y="3784"/>
                </a:lnTo>
                <a:lnTo>
                  <a:pt x="10908" y="3780"/>
                </a:lnTo>
                <a:lnTo>
                  <a:pt x="10910" y="3776"/>
                </a:lnTo>
                <a:lnTo>
                  <a:pt x="10912" y="3776"/>
                </a:lnTo>
                <a:lnTo>
                  <a:pt x="10916" y="3776"/>
                </a:lnTo>
                <a:lnTo>
                  <a:pt x="10918" y="3776"/>
                </a:lnTo>
                <a:lnTo>
                  <a:pt x="10920" y="3780"/>
                </a:lnTo>
                <a:lnTo>
                  <a:pt x="10926" y="3786"/>
                </a:lnTo>
                <a:lnTo>
                  <a:pt x="10928" y="3786"/>
                </a:lnTo>
                <a:lnTo>
                  <a:pt x="10930" y="3782"/>
                </a:lnTo>
                <a:lnTo>
                  <a:pt x="10926" y="3776"/>
                </a:lnTo>
                <a:lnTo>
                  <a:pt x="10926" y="3772"/>
                </a:lnTo>
                <a:lnTo>
                  <a:pt x="10926" y="3766"/>
                </a:lnTo>
                <a:lnTo>
                  <a:pt x="10930" y="3758"/>
                </a:lnTo>
                <a:lnTo>
                  <a:pt x="10932" y="3752"/>
                </a:lnTo>
                <a:lnTo>
                  <a:pt x="10932" y="3750"/>
                </a:lnTo>
                <a:lnTo>
                  <a:pt x="10928" y="3750"/>
                </a:lnTo>
                <a:lnTo>
                  <a:pt x="10926" y="3750"/>
                </a:lnTo>
                <a:lnTo>
                  <a:pt x="10924" y="3750"/>
                </a:lnTo>
                <a:lnTo>
                  <a:pt x="10926" y="3746"/>
                </a:lnTo>
                <a:lnTo>
                  <a:pt x="10930" y="3740"/>
                </a:lnTo>
                <a:lnTo>
                  <a:pt x="10936" y="3736"/>
                </a:lnTo>
                <a:lnTo>
                  <a:pt x="10942" y="3732"/>
                </a:lnTo>
                <a:lnTo>
                  <a:pt x="10938" y="3730"/>
                </a:lnTo>
                <a:lnTo>
                  <a:pt x="10934" y="3726"/>
                </a:lnTo>
                <a:lnTo>
                  <a:pt x="10932" y="3720"/>
                </a:lnTo>
                <a:lnTo>
                  <a:pt x="10928" y="3718"/>
                </a:lnTo>
                <a:lnTo>
                  <a:pt x="10928" y="3716"/>
                </a:lnTo>
                <a:lnTo>
                  <a:pt x="10930" y="3714"/>
                </a:lnTo>
                <a:lnTo>
                  <a:pt x="10934" y="3714"/>
                </a:lnTo>
                <a:lnTo>
                  <a:pt x="10936" y="3714"/>
                </a:lnTo>
                <a:lnTo>
                  <a:pt x="10938" y="3718"/>
                </a:lnTo>
                <a:lnTo>
                  <a:pt x="10940" y="3722"/>
                </a:lnTo>
                <a:lnTo>
                  <a:pt x="10942" y="3722"/>
                </a:lnTo>
                <a:lnTo>
                  <a:pt x="10946" y="3722"/>
                </a:lnTo>
                <a:lnTo>
                  <a:pt x="10948" y="3720"/>
                </a:lnTo>
                <a:lnTo>
                  <a:pt x="10950" y="3716"/>
                </a:lnTo>
                <a:lnTo>
                  <a:pt x="10950" y="3712"/>
                </a:lnTo>
                <a:lnTo>
                  <a:pt x="10948" y="3708"/>
                </a:lnTo>
                <a:lnTo>
                  <a:pt x="10948" y="3706"/>
                </a:lnTo>
                <a:lnTo>
                  <a:pt x="10950" y="3706"/>
                </a:lnTo>
                <a:lnTo>
                  <a:pt x="10956" y="3700"/>
                </a:lnTo>
                <a:lnTo>
                  <a:pt x="10964" y="3692"/>
                </a:lnTo>
                <a:lnTo>
                  <a:pt x="10968" y="3682"/>
                </a:lnTo>
                <a:lnTo>
                  <a:pt x="10970" y="3676"/>
                </a:lnTo>
                <a:lnTo>
                  <a:pt x="10968" y="3674"/>
                </a:lnTo>
                <a:lnTo>
                  <a:pt x="10968" y="3670"/>
                </a:lnTo>
                <a:lnTo>
                  <a:pt x="10968" y="3668"/>
                </a:lnTo>
                <a:lnTo>
                  <a:pt x="10972" y="3662"/>
                </a:lnTo>
                <a:lnTo>
                  <a:pt x="10980" y="3654"/>
                </a:lnTo>
                <a:lnTo>
                  <a:pt x="10986" y="3640"/>
                </a:lnTo>
                <a:lnTo>
                  <a:pt x="10988" y="3634"/>
                </a:lnTo>
                <a:lnTo>
                  <a:pt x="10990" y="3632"/>
                </a:lnTo>
                <a:lnTo>
                  <a:pt x="10992" y="3632"/>
                </a:lnTo>
                <a:lnTo>
                  <a:pt x="10994" y="3634"/>
                </a:lnTo>
                <a:lnTo>
                  <a:pt x="10996" y="3640"/>
                </a:lnTo>
                <a:lnTo>
                  <a:pt x="10998" y="3640"/>
                </a:lnTo>
                <a:lnTo>
                  <a:pt x="11000" y="3638"/>
                </a:lnTo>
                <a:lnTo>
                  <a:pt x="11004" y="3634"/>
                </a:lnTo>
                <a:lnTo>
                  <a:pt x="11008" y="3634"/>
                </a:lnTo>
                <a:lnTo>
                  <a:pt x="11010" y="3632"/>
                </a:lnTo>
                <a:lnTo>
                  <a:pt x="11006" y="3624"/>
                </a:lnTo>
                <a:lnTo>
                  <a:pt x="11004" y="3618"/>
                </a:lnTo>
                <a:lnTo>
                  <a:pt x="11004" y="3616"/>
                </a:lnTo>
                <a:lnTo>
                  <a:pt x="11006" y="3614"/>
                </a:lnTo>
                <a:lnTo>
                  <a:pt x="11008" y="3612"/>
                </a:lnTo>
                <a:lnTo>
                  <a:pt x="11010" y="3610"/>
                </a:lnTo>
                <a:lnTo>
                  <a:pt x="11012" y="3610"/>
                </a:lnTo>
                <a:lnTo>
                  <a:pt x="11010" y="3606"/>
                </a:lnTo>
                <a:lnTo>
                  <a:pt x="11010" y="3602"/>
                </a:lnTo>
                <a:lnTo>
                  <a:pt x="11012" y="3600"/>
                </a:lnTo>
                <a:lnTo>
                  <a:pt x="11012" y="3596"/>
                </a:lnTo>
                <a:lnTo>
                  <a:pt x="11008" y="3592"/>
                </a:lnTo>
                <a:lnTo>
                  <a:pt x="11006" y="3590"/>
                </a:lnTo>
                <a:lnTo>
                  <a:pt x="11008" y="3590"/>
                </a:lnTo>
                <a:lnTo>
                  <a:pt x="11012" y="3590"/>
                </a:lnTo>
                <a:lnTo>
                  <a:pt x="11016" y="3590"/>
                </a:lnTo>
                <a:lnTo>
                  <a:pt x="11020" y="3588"/>
                </a:lnTo>
                <a:lnTo>
                  <a:pt x="11022" y="3582"/>
                </a:lnTo>
                <a:lnTo>
                  <a:pt x="11024" y="3574"/>
                </a:lnTo>
                <a:lnTo>
                  <a:pt x="11022" y="3568"/>
                </a:lnTo>
                <a:lnTo>
                  <a:pt x="11020" y="3566"/>
                </a:lnTo>
                <a:lnTo>
                  <a:pt x="11016" y="3562"/>
                </a:lnTo>
                <a:lnTo>
                  <a:pt x="11016" y="3560"/>
                </a:lnTo>
                <a:lnTo>
                  <a:pt x="11026" y="3554"/>
                </a:lnTo>
                <a:lnTo>
                  <a:pt x="11028" y="3550"/>
                </a:lnTo>
                <a:lnTo>
                  <a:pt x="11024" y="3550"/>
                </a:lnTo>
                <a:lnTo>
                  <a:pt x="11016" y="3546"/>
                </a:lnTo>
                <a:lnTo>
                  <a:pt x="11010" y="3544"/>
                </a:lnTo>
                <a:lnTo>
                  <a:pt x="11006" y="3538"/>
                </a:lnTo>
                <a:lnTo>
                  <a:pt x="11002" y="3532"/>
                </a:lnTo>
                <a:lnTo>
                  <a:pt x="10996" y="3528"/>
                </a:lnTo>
                <a:lnTo>
                  <a:pt x="10990" y="3530"/>
                </a:lnTo>
                <a:lnTo>
                  <a:pt x="10984" y="3532"/>
                </a:lnTo>
                <a:lnTo>
                  <a:pt x="10976" y="3538"/>
                </a:lnTo>
                <a:lnTo>
                  <a:pt x="10970" y="3538"/>
                </a:lnTo>
                <a:lnTo>
                  <a:pt x="10966" y="3534"/>
                </a:lnTo>
                <a:lnTo>
                  <a:pt x="10966" y="3532"/>
                </a:lnTo>
                <a:lnTo>
                  <a:pt x="10964" y="3530"/>
                </a:lnTo>
                <a:lnTo>
                  <a:pt x="10960" y="3530"/>
                </a:lnTo>
                <a:lnTo>
                  <a:pt x="10958" y="3530"/>
                </a:lnTo>
                <a:lnTo>
                  <a:pt x="10958" y="3528"/>
                </a:lnTo>
                <a:lnTo>
                  <a:pt x="10960" y="3524"/>
                </a:lnTo>
                <a:lnTo>
                  <a:pt x="10964" y="3524"/>
                </a:lnTo>
                <a:lnTo>
                  <a:pt x="10970" y="3524"/>
                </a:lnTo>
                <a:lnTo>
                  <a:pt x="10976" y="3526"/>
                </a:lnTo>
                <a:lnTo>
                  <a:pt x="10978" y="3524"/>
                </a:lnTo>
                <a:lnTo>
                  <a:pt x="10980" y="3522"/>
                </a:lnTo>
                <a:lnTo>
                  <a:pt x="10986" y="3516"/>
                </a:lnTo>
                <a:lnTo>
                  <a:pt x="10994" y="3508"/>
                </a:lnTo>
                <a:lnTo>
                  <a:pt x="11004" y="3504"/>
                </a:lnTo>
                <a:lnTo>
                  <a:pt x="11012" y="3502"/>
                </a:lnTo>
                <a:lnTo>
                  <a:pt x="11018" y="3500"/>
                </a:lnTo>
                <a:lnTo>
                  <a:pt x="11020" y="3498"/>
                </a:lnTo>
                <a:lnTo>
                  <a:pt x="11020" y="3494"/>
                </a:lnTo>
                <a:lnTo>
                  <a:pt x="11018" y="3488"/>
                </a:lnTo>
                <a:lnTo>
                  <a:pt x="11010" y="3478"/>
                </a:lnTo>
                <a:lnTo>
                  <a:pt x="10998" y="3466"/>
                </a:lnTo>
                <a:lnTo>
                  <a:pt x="10988" y="3458"/>
                </a:lnTo>
                <a:lnTo>
                  <a:pt x="10980" y="3454"/>
                </a:lnTo>
                <a:lnTo>
                  <a:pt x="10974" y="3450"/>
                </a:lnTo>
                <a:lnTo>
                  <a:pt x="10974" y="3448"/>
                </a:lnTo>
                <a:lnTo>
                  <a:pt x="10976" y="3446"/>
                </a:lnTo>
                <a:lnTo>
                  <a:pt x="10974" y="3444"/>
                </a:lnTo>
                <a:lnTo>
                  <a:pt x="10970" y="3442"/>
                </a:lnTo>
                <a:lnTo>
                  <a:pt x="10966" y="3440"/>
                </a:lnTo>
                <a:lnTo>
                  <a:pt x="10962" y="3442"/>
                </a:lnTo>
                <a:lnTo>
                  <a:pt x="10956" y="3444"/>
                </a:lnTo>
                <a:lnTo>
                  <a:pt x="10950" y="3446"/>
                </a:lnTo>
                <a:lnTo>
                  <a:pt x="10944" y="3444"/>
                </a:lnTo>
                <a:lnTo>
                  <a:pt x="10940" y="3440"/>
                </a:lnTo>
                <a:lnTo>
                  <a:pt x="10936" y="3436"/>
                </a:lnTo>
                <a:lnTo>
                  <a:pt x="10932" y="3432"/>
                </a:lnTo>
                <a:lnTo>
                  <a:pt x="10932" y="3428"/>
                </a:lnTo>
                <a:lnTo>
                  <a:pt x="10932" y="3424"/>
                </a:lnTo>
                <a:lnTo>
                  <a:pt x="10934" y="3424"/>
                </a:lnTo>
                <a:lnTo>
                  <a:pt x="10936" y="3424"/>
                </a:lnTo>
                <a:lnTo>
                  <a:pt x="10940" y="3430"/>
                </a:lnTo>
                <a:lnTo>
                  <a:pt x="10944" y="3438"/>
                </a:lnTo>
                <a:lnTo>
                  <a:pt x="10948" y="3442"/>
                </a:lnTo>
                <a:lnTo>
                  <a:pt x="10952" y="3442"/>
                </a:lnTo>
                <a:lnTo>
                  <a:pt x="10954" y="3442"/>
                </a:lnTo>
                <a:lnTo>
                  <a:pt x="10960" y="3438"/>
                </a:lnTo>
                <a:lnTo>
                  <a:pt x="10966" y="3436"/>
                </a:lnTo>
                <a:lnTo>
                  <a:pt x="10968" y="3434"/>
                </a:lnTo>
                <a:lnTo>
                  <a:pt x="10972" y="3436"/>
                </a:lnTo>
                <a:lnTo>
                  <a:pt x="10976" y="3438"/>
                </a:lnTo>
                <a:lnTo>
                  <a:pt x="10978" y="3442"/>
                </a:lnTo>
                <a:lnTo>
                  <a:pt x="10980" y="3444"/>
                </a:lnTo>
                <a:lnTo>
                  <a:pt x="10984" y="3448"/>
                </a:lnTo>
                <a:lnTo>
                  <a:pt x="10988" y="3448"/>
                </a:lnTo>
                <a:lnTo>
                  <a:pt x="10992" y="3448"/>
                </a:lnTo>
                <a:lnTo>
                  <a:pt x="10998" y="3450"/>
                </a:lnTo>
                <a:lnTo>
                  <a:pt x="11010" y="3454"/>
                </a:lnTo>
                <a:lnTo>
                  <a:pt x="11016" y="3458"/>
                </a:lnTo>
                <a:lnTo>
                  <a:pt x="11020" y="3458"/>
                </a:lnTo>
                <a:lnTo>
                  <a:pt x="11020" y="3456"/>
                </a:lnTo>
                <a:lnTo>
                  <a:pt x="11020" y="3452"/>
                </a:lnTo>
                <a:lnTo>
                  <a:pt x="11016" y="3444"/>
                </a:lnTo>
                <a:lnTo>
                  <a:pt x="11008" y="3436"/>
                </a:lnTo>
                <a:lnTo>
                  <a:pt x="11002" y="3430"/>
                </a:lnTo>
                <a:lnTo>
                  <a:pt x="11000" y="3424"/>
                </a:lnTo>
                <a:lnTo>
                  <a:pt x="10996" y="3420"/>
                </a:lnTo>
                <a:lnTo>
                  <a:pt x="10988" y="3412"/>
                </a:lnTo>
                <a:lnTo>
                  <a:pt x="10980" y="3406"/>
                </a:lnTo>
                <a:lnTo>
                  <a:pt x="10980" y="3400"/>
                </a:lnTo>
                <a:lnTo>
                  <a:pt x="10978" y="3390"/>
                </a:lnTo>
                <a:lnTo>
                  <a:pt x="10978" y="3384"/>
                </a:lnTo>
                <a:lnTo>
                  <a:pt x="10974" y="3376"/>
                </a:lnTo>
                <a:lnTo>
                  <a:pt x="10970" y="3366"/>
                </a:lnTo>
                <a:lnTo>
                  <a:pt x="10966" y="3356"/>
                </a:lnTo>
                <a:lnTo>
                  <a:pt x="10962" y="3338"/>
                </a:lnTo>
                <a:lnTo>
                  <a:pt x="10958" y="3328"/>
                </a:lnTo>
                <a:lnTo>
                  <a:pt x="10954" y="3320"/>
                </a:lnTo>
                <a:lnTo>
                  <a:pt x="10948" y="3314"/>
                </a:lnTo>
                <a:lnTo>
                  <a:pt x="10940" y="3310"/>
                </a:lnTo>
                <a:lnTo>
                  <a:pt x="10934" y="3308"/>
                </a:lnTo>
                <a:lnTo>
                  <a:pt x="10928" y="3304"/>
                </a:lnTo>
                <a:lnTo>
                  <a:pt x="10924" y="3298"/>
                </a:lnTo>
                <a:lnTo>
                  <a:pt x="10922" y="3294"/>
                </a:lnTo>
                <a:lnTo>
                  <a:pt x="10920" y="3294"/>
                </a:lnTo>
                <a:lnTo>
                  <a:pt x="10914" y="3294"/>
                </a:lnTo>
                <a:lnTo>
                  <a:pt x="10910" y="3294"/>
                </a:lnTo>
                <a:lnTo>
                  <a:pt x="10910" y="3290"/>
                </a:lnTo>
                <a:lnTo>
                  <a:pt x="10912" y="3284"/>
                </a:lnTo>
                <a:lnTo>
                  <a:pt x="10916" y="3276"/>
                </a:lnTo>
                <a:lnTo>
                  <a:pt x="10926" y="3258"/>
                </a:lnTo>
                <a:lnTo>
                  <a:pt x="10932" y="3252"/>
                </a:lnTo>
                <a:lnTo>
                  <a:pt x="10936" y="3248"/>
                </a:lnTo>
                <a:lnTo>
                  <a:pt x="10942" y="3244"/>
                </a:lnTo>
                <a:lnTo>
                  <a:pt x="10944" y="3242"/>
                </a:lnTo>
                <a:lnTo>
                  <a:pt x="10946" y="3238"/>
                </a:lnTo>
                <a:lnTo>
                  <a:pt x="10950" y="3232"/>
                </a:lnTo>
                <a:lnTo>
                  <a:pt x="10952" y="3230"/>
                </a:lnTo>
                <a:lnTo>
                  <a:pt x="10952" y="3228"/>
                </a:lnTo>
                <a:lnTo>
                  <a:pt x="10950" y="3224"/>
                </a:lnTo>
                <a:lnTo>
                  <a:pt x="10948" y="3220"/>
                </a:lnTo>
                <a:lnTo>
                  <a:pt x="10948" y="3218"/>
                </a:lnTo>
                <a:lnTo>
                  <a:pt x="10950" y="3216"/>
                </a:lnTo>
                <a:lnTo>
                  <a:pt x="10952" y="3216"/>
                </a:lnTo>
                <a:lnTo>
                  <a:pt x="10954" y="3216"/>
                </a:lnTo>
                <a:lnTo>
                  <a:pt x="10956" y="3220"/>
                </a:lnTo>
                <a:lnTo>
                  <a:pt x="10956" y="3222"/>
                </a:lnTo>
                <a:lnTo>
                  <a:pt x="10958" y="3224"/>
                </a:lnTo>
                <a:lnTo>
                  <a:pt x="10960" y="3224"/>
                </a:lnTo>
                <a:lnTo>
                  <a:pt x="10966" y="3222"/>
                </a:lnTo>
                <a:lnTo>
                  <a:pt x="10968" y="3220"/>
                </a:lnTo>
                <a:lnTo>
                  <a:pt x="10970" y="3218"/>
                </a:lnTo>
                <a:lnTo>
                  <a:pt x="10972" y="3212"/>
                </a:lnTo>
                <a:lnTo>
                  <a:pt x="10974" y="3208"/>
                </a:lnTo>
                <a:lnTo>
                  <a:pt x="10976" y="3206"/>
                </a:lnTo>
                <a:lnTo>
                  <a:pt x="10978" y="3206"/>
                </a:lnTo>
                <a:lnTo>
                  <a:pt x="10980" y="3206"/>
                </a:lnTo>
                <a:lnTo>
                  <a:pt x="10982" y="3206"/>
                </a:lnTo>
                <a:lnTo>
                  <a:pt x="10984" y="3202"/>
                </a:lnTo>
                <a:lnTo>
                  <a:pt x="10988" y="3196"/>
                </a:lnTo>
                <a:lnTo>
                  <a:pt x="10994" y="3190"/>
                </a:lnTo>
                <a:lnTo>
                  <a:pt x="11002" y="3186"/>
                </a:lnTo>
                <a:lnTo>
                  <a:pt x="11006" y="3186"/>
                </a:lnTo>
                <a:lnTo>
                  <a:pt x="11010" y="3186"/>
                </a:lnTo>
                <a:lnTo>
                  <a:pt x="11016" y="3180"/>
                </a:lnTo>
                <a:lnTo>
                  <a:pt x="11022" y="3176"/>
                </a:lnTo>
                <a:lnTo>
                  <a:pt x="11024" y="3176"/>
                </a:lnTo>
                <a:lnTo>
                  <a:pt x="11026" y="3178"/>
                </a:lnTo>
                <a:lnTo>
                  <a:pt x="11028" y="3176"/>
                </a:lnTo>
                <a:lnTo>
                  <a:pt x="11030" y="3176"/>
                </a:lnTo>
                <a:lnTo>
                  <a:pt x="11032" y="3176"/>
                </a:lnTo>
                <a:lnTo>
                  <a:pt x="11032" y="3180"/>
                </a:lnTo>
                <a:lnTo>
                  <a:pt x="11032" y="3182"/>
                </a:lnTo>
                <a:lnTo>
                  <a:pt x="11034" y="3182"/>
                </a:lnTo>
                <a:lnTo>
                  <a:pt x="11036" y="3182"/>
                </a:lnTo>
                <a:lnTo>
                  <a:pt x="11042" y="3182"/>
                </a:lnTo>
                <a:lnTo>
                  <a:pt x="11046" y="3180"/>
                </a:lnTo>
                <a:lnTo>
                  <a:pt x="11046" y="3178"/>
                </a:lnTo>
                <a:lnTo>
                  <a:pt x="11046" y="3174"/>
                </a:lnTo>
                <a:lnTo>
                  <a:pt x="11044" y="3172"/>
                </a:lnTo>
                <a:lnTo>
                  <a:pt x="11044" y="3168"/>
                </a:lnTo>
                <a:lnTo>
                  <a:pt x="11046" y="3164"/>
                </a:lnTo>
                <a:lnTo>
                  <a:pt x="11050" y="3160"/>
                </a:lnTo>
                <a:lnTo>
                  <a:pt x="11052" y="3156"/>
                </a:lnTo>
                <a:lnTo>
                  <a:pt x="11052" y="3154"/>
                </a:lnTo>
                <a:lnTo>
                  <a:pt x="11046" y="3152"/>
                </a:lnTo>
                <a:lnTo>
                  <a:pt x="11038" y="3148"/>
                </a:lnTo>
                <a:lnTo>
                  <a:pt x="11032" y="3146"/>
                </a:lnTo>
                <a:lnTo>
                  <a:pt x="11028" y="3142"/>
                </a:lnTo>
                <a:lnTo>
                  <a:pt x="11026" y="3144"/>
                </a:lnTo>
                <a:lnTo>
                  <a:pt x="11024" y="3146"/>
                </a:lnTo>
                <a:lnTo>
                  <a:pt x="11020" y="3148"/>
                </a:lnTo>
                <a:lnTo>
                  <a:pt x="11014" y="3148"/>
                </a:lnTo>
                <a:lnTo>
                  <a:pt x="11006" y="3146"/>
                </a:lnTo>
                <a:lnTo>
                  <a:pt x="11002" y="3144"/>
                </a:lnTo>
                <a:lnTo>
                  <a:pt x="11000" y="3142"/>
                </a:lnTo>
                <a:lnTo>
                  <a:pt x="10996" y="3142"/>
                </a:lnTo>
                <a:lnTo>
                  <a:pt x="10992" y="3142"/>
                </a:lnTo>
                <a:lnTo>
                  <a:pt x="10990" y="3140"/>
                </a:lnTo>
                <a:lnTo>
                  <a:pt x="10988" y="3138"/>
                </a:lnTo>
                <a:lnTo>
                  <a:pt x="10984" y="3132"/>
                </a:lnTo>
                <a:lnTo>
                  <a:pt x="10982" y="3130"/>
                </a:lnTo>
                <a:lnTo>
                  <a:pt x="10978" y="3130"/>
                </a:lnTo>
                <a:lnTo>
                  <a:pt x="10968" y="3130"/>
                </a:lnTo>
                <a:lnTo>
                  <a:pt x="10960" y="3134"/>
                </a:lnTo>
                <a:lnTo>
                  <a:pt x="10956" y="3140"/>
                </a:lnTo>
                <a:lnTo>
                  <a:pt x="10950" y="3146"/>
                </a:lnTo>
                <a:lnTo>
                  <a:pt x="10944" y="3150"/>
                </a:lnTo>
                <a:lnTo>
                  <a:pt x="10940" y="3152"/>
                </a:lnTo>
                <a:lnTo>
                  <a:pt x="10938" y="3154"/>
                </a:lnTo>
                <a:lnTo>
                  <a:pt x="10938" y="3156"/>
                </a:lnTo>
                <a:lnTo>
                  <a:pt x="10940" y="3162"/>
                </a:lnTo>
                <a:lnTo>
                  <a:pt x="10938" y="3164"/>
                </a:lnTo>
                <a:lnTo>
                  <a:pt x="10932" y="3166"/>
                </a:lnTo>
                <a:lnTo>
                  <a:pt x="10920" y="3166"/>
                </a:lnTo>
                <a:lnTo>
                  <a:pt x="10914" y="3166"/>
                </a:lnTo>
                <a:lnTo>
                  <a:pt x="10910" y="3164"/>
                </a:lnTo>
                <a:lnTo>
                  <a:pt x="10906" y="3160"/>
                </a:lnTo>
                <a:lnTo>
                  <a:pt x="10904" y="3156"/>
                </a:lnTo>
                <a:lnTo>
                  <a:pt x="10902" y="3144"/>
                </a:lnTo>
                <a:lnTo>
                  <a:pt x="10902" y="3140"/>
                </a:lnTo>
                <a:lnTo>
                  <a:pt x="10906" y="3138"/>
                </a:lnTo>
                <a:lnTo>
                  <a:pt x="10906" y="3134"/>
                </a:lnTo>
                <a:lnTo>
                  <a:pt x="10906" y="3130"/>
                </a:lnTo>
                <a:lnTo>
                  <a:pt x="10904" y="3120"/>
                </a:lnTo>
                <a:lnTo>
                  <a:pt x="10896" y="3112"/>
                </a:lnTo>
                <a:lnTo>
                  <a:pt x="10894" y="3110"/>
                </a:lnTo>
                <a:lnTo>
                  <a:pt x="10890" y="3112"/>
                </a:lnTo>
                <a:lnTo>
                  <a:pt x="10884" y="3114"/>
                </a:lnTo>
                <a:lnTo>
                  <a:pt x="10876" y="3114"/>
                </a:lnTo>
                <a:lnTo>
                  <a:pt x="10868" y="3112"/>
                </a:lnTo>
                <a:lnTo>
                  <a:pt x="10864" y="3110"/>
                </a:lnTo>
                <a:lnTo>
                  <a:pt x="10864" y="3108"/>
                </a:lnTo>
                <a:lnTo>
                  <a:pt x="10860" y="3106"/>
                </a:lnTo>
                <a:lnTo>
                  <a:pt x="10854" y="3102"/>
                </a:lnTo>
                <a:lnTo>
                  <a:pt x="10850" y="3098"/>
                </a:lnTo>
                <a:lnTo>
                  <a:pt x="10846" y="3090"/>
                </a:lnTo>
                <a:lnTo>
                  <a:pt x="10846" y="3080"/>
                </a:lnTo>
                <a:lnTo>
                  <a:pt x="10848" y="3072"/>
                </a:lnTo>
                <a:lnTo>
                  <a:pt x="10850" y="3066"/>
                </a:lnTo>
                <a:lnTo>
                  <a:pt x="10852" y="3062"/>
                </a:lnTo>
                <a:lnTo>
                  <a:pt x="10854" y="3056"/>
                </a:lnTo>
                <a:lnTo>
                  <a:pt x="10858" y="3054"/>
                </a:lnTo>
                <a:lnTo>
                  <a:pt x="10864" y="3054"/>
                </a:lnTo>
                <a:lnTo>
                  <a:pt x="10872" y="3060"/>
                </a:lnTo>
                <a:lnTo>
                  <a:pt x="10874" y="3062"/>
                </a:lnTo>
                <a:lnTo>
                  <a:pt x="10876" y="3064"/>
                </a:lnTo>
                <a:lnTo>
                  <a:pt x="10880" y="3060"/>
                </a:lnTo>
                <a:lnTo>
                  <a:pt x="10886" y="3056"/>
                </a:lnTo>
                <a:lnTo>
                  <a:pt x="10888" y="3056"/>
                </a:lnTo>
                <a:lnTo>
                  <a:pt x="10892" y="3056"/>
                </a:lnTo>
                <a:lnTo>
                  <a:pt x="10900" y="3056"/>
                </a:lnTo>
                <a:lnTo>
                  <a:pt x="10906" y="3052"/>
                </a:lnTo>
                <a:lnTo>
                  <a:pt x="10912" y="3046"/>
                </a:lnTo>
                <a:lnTo>
                  <a:pt x="10914" y="3036"/>
                </a:lnTo>
                <a:lnTo>
                  <a:pt x="10916" y="3030"/>
                </a:lnTo>
                <a:lnTo>
                  <a:pt x="10920" y="3024"/>
                </a:lnTo>
                <a:lnTo>
                  <a:pt x="10932" y="3014"/>
                </a:lnTo>
                <a:lnTo>
                  <a:pt x="10948" y="3006"/>
                </a:lnTo>
                <a:lnTo>
                  <a:pt x="10958" y="3000"/>
                </a:lnTo>
                <a:lnTo>
                  <a:pt x="10964" y="2998"/>
                </a:lnTo>
                <a:lnTo>
                  <a:pt x="10966" y="2992"/>
                </a:lnTo>
                <a:lnTo>
                  <a:pt x="10970" y="2986"/>
                </a:lnTo>
                <a:lnTo>
                  <a:pt x="10976" y="2978"/>
                </a:lnTo>
                <a:lnTo>
                  <a:pt x="10982" y="2970"/>
                </a:lnTo>
                <a:lnTo>
                  <a:pt x="10984" y="2966"/>
                </a:lnTo>
                <a:lnTo>
                  <a:pt x="10984" y="2964"/>
                </a:lnTo>
                <a:lnTo>
                  <a:pt x="10988" y="2960"/>
                </a:lnTo>
                <a:lnTo>
                  <a:pt x="10992" y="2958"/>
                </a:lnTo>
                <a:lnTo>
                  <a:pt x="10996" y="2958"/>
                </a:lnTo>
                <a:lnTo>
                  <a:pt x="11002" y="2960"/>
                </a:lnTo>
                <a:lnTo>
                  <a:pt x="11008" y="2962"/>
                </a:lnTo>
                <a:lnTo>
                  <a:pt x="11010" y="2962"/>
                </a:lnTo>
                <a:lnTo>
                  <a:pt x="11012" y="2960"/>
                </a:lnTo>
                <a:lnTo>
                  <a:pt x="11016" y="2958"/>
                </a:lnTo>
                <a:lnTo>
                  <a:pt x="11018" y="2960"/>
                </a:lnTo>
                <a:lnTo>
                  <a:pt x="11020" y="2964"/>
                </a:lnTo>
                <a:lnTo>
                  <a:pt x="11026" y="2970"/>
                </a:lnTo>
                <a:lnTo>
                  <a:pt x="11032" y="2976"/>
                </a:lnTo>
                <a:lnTo>
                  <a:pt x="11034" y="2982"/>
                </a:lnTo>
                <a:lnTo>
                  <a:pt x="11032" y="2988"/>
                </a:lnTo>
                <a:lnTo>
                  <a:pt x="11026" y="3000"/>
                </a:lnTo>
                <a:lnTo>
                  <a:pt x="11022" y="3006"/>
                </a:lnTo>
                <a:lnTo>
                  <a:pt x="11016" y="3010"/>
                </a:lnTo>
                <a:lnTo>
                  <a:pt x="11008" y="3016"/>
                </a:lnTo>
                <a:lnTo>
                  <a:pt x="11004" y="3020"/>
                </a:lnTo>
                <a:lnTo>
                  <a:pt x="11002" y="3022"/>
                </a:lnTo>
                <a:lnTo>
                  <a:pt x="11004" y="3024"/>
                </a:lnTo>
                <a:lnTo>
                  <a:pt x="11004" y="3026"/>
                </a:lnTo>
                <a:lnTo>
                  <a:pt x="11002" y="3028"/>
                </a:lnTo>
                <a:lnTo>
                  <a:pt x="10998" y="3032"/>
                </a:lnTo>
                <a:lnTo>
                  <a:pt x="10994" y="3034"/>
                </a:lnTo>
                <a:lnTo>
                  <a:pt x="10992" y="3036"/>
                </a:lnTo>
                <a:lnTo>
                  <a:pt x="10994" y="3036"/>
                </a:lnTo>
                <a:lnTo>
                  <a:pt x="11000" y="3038"/>
                </a:lnTo>
                <a:lnTo>
                  <a:pt x="11004" y="3044"/>
                </a:lnTo>
                <a:lnTo>
                  <a:pt x="11010" y="3050"/>
                </a:lnTo>
                <a:lnTo>
                  <a:pt x="11010" y="3054"/>
                </a:lnTo>
                <a:lnTo>
                  <a:pt x="11010" y="3058"/>
                </a:lnTo>
                <a:lnTo>
                  <a:pt x="11008" y="3062"/>
                </a:lnTo>
                <a:lnTo>
                  <a:pt x="11004" y="3062"/>
                </a:lnTo>
                <a:lnTo>
                  <a:pt x="11000" y="3060"/>
                </a:lnTo>
                <a:lnTo>
                  <a:pt x="10998" y="3062"/>
                </a:lnTo>
                <a:lnTo>
                  <a:pt x="10996" y="3064"/>
                </a:lnTo>
                <a:lnTo>
                  <a:pt x="10994" y="3068"/>
                </a:lnTo>
                <a:lnTo>
                  <a:pt x="10992" y="3068"/>
                </a:lnTo>
                <a:lnTo>
                  <a:pt x="10990" y="3068"/>
                </a:lnTo>
                <a:lnTo>
                  <a:pt x="10988" y="3074"/>
                </a:lnTo>
                <a:lnTo>
                  <a:pt x="10988" y="3078"/>
                </a:lnTo>
                <a:lnTo>
                  <a:pt x="10990" y="3080"/>
                </a:lnTo>
                <a:lnTo>
                  <a:pt x="10992" y="3082"/>
                </a:lnTo>
                <a:lnTo>
                  <a:pt x="10994" y="3080"/>
                </a:lnTo>
                <a:lnTo>
                  <a:pt x="11000" y="3076"/>
                </a:lnTo>
                <a:lnTo>
                  <a:pt x="11008" y="3074"/>
                </a:lnTo>
                <a:lnTo>
                  <a:pt x="11014" y="3072"/>
                </a:lnTo>
                <a:lnTo>
                  <a:pt x="11014" y="3070"/>
                </a:lnTo>
                <a:lnTo>
                  <a:pt x="11012" y="3068"/>
                </a:lnTo>
                <a:lnTo>
                  <a:pt x="11012" y="3066"/>
                </a:lnTo>
                <a:lnTo>
                  <a:pt x="11016" y="3066"/>
                </a:lnTo>
                <a:lnTo>
                  <a:pt x="11020" y="3066"/>
                </a:lnTo>
                <a:lnTo>
                  <a:pt x="11026" y="3064"/>
                </a:lnTo>
                <a:lnTo>
                  <a:pt x="11030" y="3056"/>
                </a:lnTo>
                <a:lnTo>
                  <a:pt x="11036" y="3048"/>
                </a:lnTo>
                <a:lnTo>
                  <a:pt x="11040" y="3042"/>
                </a:lnTo>
                <a:lnTo>
                  <a:pt x="11044" y="3040"/>
                </a:lnTo>
                <a:lnTo>
                  <a:pt x="11050" y="3036"/>
                </a:lnTo>
                <a:lnTo>
                  <a:pt x="11054" y="3032"/>
                </a:lnTo>
                <a:lnTo>
                  <a:pt x="11056" y="3032"/>
                </a:lnTo>
                <a:lnTo>
                  <a:pt x="11064" y="3030"/>
                </a:lnTo>
                <a:lnTo>
                  <a:pt x="11072" y="3028"/>
                </a:lnTo>
                <a:lnTo>
                  <a:pt x="11074" y="3028"/>
                </a:lnTo>
                <a:lnTo>
                  <a:pt x="11076" y="3024"/>
                </a:lnTo>
                <a:lnTo>
                  <a:pt x="11080" y="3020"/>
                </a:lnTo>
                <a:lnTo>
                  <a:pt x="11082" y="3022"/>
                </a:lnTo>
                <a:lnTo>
                  <a:pt x="11086" y="3022"/>
                </a:lnTo>
                <a:lnTo>
                  <a:pt x="11088" y="3020"/>
                </a:lnTo>
                <a:lnTo>
                  <a:pt x="11090" y="3018"/>
                </a:lnTo>
                <a:lnTo>
                  <a:pt x="11094" y="3018"/>
                </a:lnTo>
                <a:lnTo>
                  <a:pt x="11100" y="3018"/>
                </a:lnTo>
                <a:lnTo>
                  <a:pt x="11110" y="3018"/>
                </a:lnTo>
                <a:lnTo>
                  <a:pt x="11114" y="3014"/>
                </a:lnTo>
                <a:lnTo>
                  <a:pt x="11120" y="3010"/>
                </a:lnTo>
                <a:lnTo>
                  <a:pt x="11120" y="3008"/>
                </a:lnTo>
                <a:lnTo>
                  <a:pt x="11120" y="3010"/>
                </a:lnTo>
                <a:lnTo>
                  <a:pt x="11122" y="3018"/>
                </a:lnTo>
                <a:lnTo>
                  <a:pt x="11126" y="3024"/>
                </a:lnTo>
                <a:lnTo>
                  <a:pt x="11130" y="3028"/>
                </a:lnTo>
                <a:lnTo>
                  <a:pt x="11132" y="3028"/>
                </a:lnTo>
                <a:lnTo>
                  <a:pt x="11136" y="3028"/>
                </a:lnTo>
                <a:lnTo>
                  <a:pt x="11138" y="3026"/>
                </a:lnTo>
                <a:lnTo>
                  <a:pt x="11142" y="3026"/>
                </a:lnTo>
                <a:lnTo>
                  <a:pt x="11152" y="3032"/>
                </a:lnTo>
                <a:lnTo>
                  <a:pt x="11156" y="3036"/>
                </a:lnTo>
                <a:lnTo>
                  <a:pt x="11160" y="3040"/>
                </a:lnTo>
                <a:lnTo>
                  <a:pt x="11162" y="3044"/>
                </a:lnTo>
                <a:lnTo>
                  <a:pt x="11160" y="3050"/>
                </a:lnTo>
                <a:lnTo>
                  <a:pt x="11152" y="3068"/>
                </a:lnTo>
                <a:lnTo>
                  <a:pt x="11150" y="3074"/>
                </a:lnTo>
                <a:lnTo>
                  <a:pt x="11150" y="3078"/>
                </a:lnTo>
                <a:lnTo>
                  <a:pt x="11152" y="3080"/>
                </a:lnTo>
                <a:lnTo>
                  <a:pt x="11154" y="3084"/>
                </a:lnTo>
                <a:lnTo>
                  <a:pt x="11150" y="3086"/>
                </a:lnTo>
                <a:lnTo>
                  <a:pt x="11146" y="3090"/>
                </a:lnTo>
                <a:lnTo>
                  <a:pt x="11142" y="3100"/>
                </a:lnTo>
                <a:lnTo>
                  <a:pt x="11140" y="3104"/>
                </a:lnTo>
                <a:lnTo>
                  <a:pt x="11136" y="3108"/>
                </a:lnTo>
                <a:lnTo>
                  <a:pt x="11132" y="3112"/>
                </a:lnTo>
                <a:lnTo>
                  <a:pt x="11130" y="3114"/>
                </a:lnTo>
                <a:lnTo>
                  <a:pt x="11132" y="3114"/>
                </a:lnTo>
                <a:lnTo>
                  <a:pt x="11140" y="3116"/>
                </a:lnTo>
                <a:lnTo>
                  <a:pt x="11146" y="3116"/>
                </a:lnTo>
                <a:lnTo>
                  <a:pt x="11148" y="3118"/>
                </a:lnTo>
                <a:lnTo>
                  <a:pt x="11148" y="3120"/>
                </a:lnTo>
                <a:lnTo>
                  <a:pt x="11146" y="3122"/>
                </a:lnTo>
                <a:lnTo>
                  <a:pt x="11144" y="3124"/>
                </a:lnTo>
                <a:lnTo>
                  <a:pt x="11144" y="3126"/>
                </a:lnTo>
                <a:lnTo>
                  <a:pt x="11150" y="3126"/>
                </a:lnTo>
                <a:lnTo>
                  <a:pt x="11156" y="3128"/>
                </a:lnTo>
                <a:lnTo>
                  <a:pt x="11158" y="3130"/>
                </a:lnTo>
                <a:lnTo>
                  <a:pt x="11160" y="3132"/>
                </a:lnTo>
                <a:lnTo>
                  <a:pt x="11158" y="3134"/>
                </a:lnTo>
                <a:lnTo>
                  <a:pt x="11158" y="3136"/>
                </a:lnTo>
                <a:lnTo>
                  <a:pt x="11164" y="3136"/>
                </a:lnTo>
                <a:lnTo>
                  <a:pt x="11166" y="3132"/>
                </a:lnTo>
                <a:lnTo>
                  <a:pt x="11168" y="3130"/>
                </a:lnTo>
                <a:lnTo>
                  <a:pt x="11170" y="3124"/>
                </a:lnTo>
                <a:lnTo>
                  <a:pt x="11172" y="3122"/>
                </a:lnTo>
                <a:lnTo>
                  <a:pt x="11174" y="3122"/>
                </a:lnTo>
                <a:lnTo>
                  <a:pt x="11180" y="3124"/>
                </a:lnTo>
                <a:lnTo>
                  <a:pt x="11190" y="3134"/>
                </a:lnTo>
                <a:lnTo>
                  <a:pt x="11190" y="3132"/>
                </a:lnTo>
                <a:lnTo>
                  <a:pt x="11192" y="3128"/>
                </a:lnTo>
                <a:lnTo>
                  <a:pt x="11194" y="3126"/>
                </a:lnTo>
                <a:lnTo>
                  <a:pt x="11196" y="3126"/>
                </a:lnTo>
                <a:lnTo>
                  <a:pt x="11200" y="3128"/>
                </a:lnTo>
                <a:lnTo>
                  <a:pt x="11206" y="3128"/>
                </a:lnTo>
                <a:lnTo>
                  <a:pt x="11214" y="3128"/>
                </a:lnTo>
                <a:lnTo>
                  <a:pt x="11214" y="3134"/>
                </a:lnTo>
                <a:lnTo>
                  <a:pt x="11212" y="3134"/>
                </a:lnTo>
                <a:lnTo>
                  <a:pt x="11210" y="3134"/>
                </a:lnTo>
                <a:lnTo>
                  <a:pt x="11208" y="3136"/>
                </a:lnTo>
                <a:lnTo>
                  <a:pt x="11210" y="3142"/>
                </a:lnTo>
                <a:lnTo>
                  <a:pt x="11212" y="3148"/>
                </a:lnTo>
                <a:lnTo>
                  <a:pt x="11214" y="3154"/>
                </a:lnTo>
                <a:lnTo>
                  <a:pt x="11214" y="3156"/>
                </a:lnTo>
                <a:lnTo>
                  <a:pt x="11214" y="3160"/>
                </a:lnTo>
                <a:lnTo>
                  <a:pt x="11212" y="3162"/>
                </a:lnTo>
                <a:lnTo>
                  <a:pt x="11212" y="3164"/>
                </a:lnTo>
                <a:lnTo>
                  <a:pt x="11216" y="3168"/>
                </a:lnTo>
                <a:lnTo>
                  <a:pt x="11220" y="3174"/>
                </a:lnTo>
                <a:lnTo>
                  <a:pt x="11222" y="3176"/>
                </a:lnTo>
                <a:lnTo>
                  <a:pt x="11222" y="3178"/>
                </a:lnTo>
                <a:lnTo>
                  <a:pt x="11220" y="3182"/>
                </a:lnTo>
                <a:lnTo>
                  <a:pt x="11220" y="3180"/>
                </a:lnTo>
                <a:lnTo>
                  <a:pt x="11216" y="3176"/>
                </a:lnTo>
                <a:lnTo>
                  <a:pt x="11214" y="3174"/>
                </a:lnTo>
                <a:lnTo>
                  <a:pt x="11210" y="3172"/>
                </a:lnTo>
                <a:lnTo>
                  <a:pt x="11200" y="3172"/>
                </a:lnTo>
                <a:lnTo>
                  <a:pt x="11198" y="3174"/>
                </a:lnTo>
                <a:lnTo>
                  <a:pt x="11200" y="3176"/>
                </a:lnTo>
                <a:lnTo>
                  <a:pt x="11200" y="3180"/>
                </a:lnTo>
                <a:lnTo>
                  <a:pt x="11198" y="3182"/>
                </a:lnTo>
                <a:lnTo>
                  <a:pt x="11196" y="3180"/>
                </a:lnTo>
                <a:lnTo>
                  <a:pt x="11194" y="3180"/>
                </a:lnTo>
                <a:lnTo>
                  <a:pt x="11192" y="3182"/>
                </a:lnTo>
                <a:lnTo>
                  <a:pt x="11190" y="3188"/>
                </a:lnTo>
                <a:lnTo>
                  <a:pt x="11192" y="3192"/>
                </a:lnTo>
                <a:lnTo>
                  <a:pt x="11198" y="3192"/>
                </a:lnTo>
                <a:lnTo>
                  <a:pt x="11200" y="3192"/>
                </a:lnTo>
                <a:lnTo>
                  <a:pt x="11204" y="3192"/>
                </a:lnTo>
                <a:lnTo>
                  <a:pt x="11206" y="3196"/>
                </a:lnTo>
                <a:lnTo>
                  <a:pt x="11206" y="3212"/>
                </a:lnTo>
                <a:lnTo>
                  <a:pt x="11206" y="3218"/>
                </a:lnTo>
                <a:lnTo>
                  <a:pt x="11208" y="3222"/>
                </a:lnTo>
                <a:lnTo>
                  <a:pt x="11212" y="3226"/>
                </a:lnTo>
                <a:lnTo>
                  <a:pt x="11212" y="3228"/>
                </a:lnTo>
                <a:lnTo>
                  <a:pt x="11212" y="3230"/>
                </a:lnTo>
                <a:lnTo>
                  <a:pt x="11212" y="3232"/>
                </a:lnTo>
                <a:lnTo>
                  <a:pt x="11216" y="3238"/>
                </a:lnTo>
                <a:lnTo>
                  <a:pt x="11212" y="3240"/>
                </a:lnTo>
                <a:lnTo>
                  <a:pt x="11208" y="3244"/>
                </a:lnTo>
                <a:lnTo>
                  <a:pt x="11204" y="3252"/>
                </a:lnTo>
                <a:lnTo>
                  <a:pt x="11198" y="3270"/>
                </a:lnTo>
                <a:lnTo>
                  <a:pt x="11196" y="3274"/>
                </a:lnTo>
                <a:lnTo>
                  <a:pt x="11196" y="3278"/>
                </a:lnTo>
                <a:lnTo>
                  <a:pt x="11198" y="3280"/>
                </a:lnTo>
                <a:lnTo>
                  <a:pt x="11200" y="3284"/>
                </a:lnTo>
                <a:lnTo>
                  <a:pt x="11200" y="3288"/>
                </a:lnTo>
                <a:lnTo>
                  <a:pt x="11202" y="3292"/>
                </a:lnTo>
                <a:lnTo>
                  <a:pt x="11202" y="3294"/>
                </a:lnTo>
                <a:lnTo>
                  <a:pt x="11200" y="3296"/>
                </a:lnTo>
                <a:lnTo>
                  <a:pt x="11196" y="3296"/>
                </a:lnTo>
                <a:lnTo>
                  <a:pt x="11196" y="3298"/>
                </a:lnTo>
                <a:lnTo>
                  <a:pt x="11198" y="3304"/>
                </a:lnTo>
                <a:lnTo>
                  <a:pt x="11200" y="3304"/>
                </a:lnTo>
                <a:lnTo>
                  <a:pt x="11204" y="3304"/>
                </a:lnTo>
                <a:lnTo>
                  <a:pt x="11204" y="3308"/>
                </a:lnTo>
                <a:lnTo>
                  <a:pt x="11206" y="3314"/>
                </a:lnTo>
                <a:lnTo>
                  <a:pt x="11206" y="3318"/>
                </a:lnTo>
                <a:lnTo>
                  <a:pt x="11210" y="3316"/>
                </a:lnTo>
                <a:lnTo>
                  <a:pt x="11214" y="3310"/>
                </a:lnTo>
                <a:lnTo>
                  <a:pt x="11218" y="3304"/>
                </a:lnTo>
                <a:lnTo>
                  <a:pt x="11218" y="3306"/>
                </a:lnTo>
                <a:lnTo>
                  <a:pt x="11218" y="3310"/>
                </a:lnTo>
                <a:lnTo>
                  <a:pt x="11220" y="3312"/>
                </a:lnTo>
                <a:lnTo>
                  <a:pt x="11222" y="3310"/>
                </a:lnTo>
                <a:lnTo>
                  <a:pt x="11224" y="3306"/>
                </a:lnTo>
                <a:lnTo>
                  <a:pt x="11226" y="3302"/>
                </a:lnTo>
                <a:lnTo>
                  <a:pt x="11230" y="3298"/>
                </a:lnTo>
                <a:lnTo>
                  <a:pt x="11234" y="3294"/>
                </a:lnTo>
                <a:lnTo>
                  <a:pt x="11238" y="3294"/>
                </a:lnTo>
                <a:lnTo>
                  <a:pt x="11238" y="3296"/>
                </a:lnTo>
                <a:lnTo>
                  <a:pt x="11234" y="3300"/>
                </a:lnTo>
                <a:lnTo>
                  <a:pt x="11232" y="3304"/>
                </a:lnTo>
                <a:lnTo>
                  <a:pt x="11234" y="3308"/>
                </a:lnTo>
                <a:lnTo>
                  <a:pt x="11238" y="3310"/>
                </a:lnTo>
                <a:lnTo>
                  <a:pt x="11242" y="3308"/>
                </a:lnTo>
                <a:lnTo>
                  <a:pt x="11244" y="3306"/>
                </a:lnTo>
                <a:lnTo>
                  <a:pt x="11246" y="3302"/>
                </a:lnTo>
                <a:lnTo>
                  <a:pt x="11244" y="3296"/>
                </a:lnTo>
                <a:lnTo>
                  <a:pt x="11242" y="3292"/>
                </a:lnTo>
                <a:lnTo>
                  <a:pt x="11244" y="3290"/>
                </a:lnTo>
                <a:lnTo>
                  <a:pt x="11246" y="3290"/>
                </a:lnTo>
                <a:lnTo>
                  <a:pt x="11248" y="3294"/>
                </a:lnTo>
                <a:lnTo>
                  <a:pt x="11250" y="3300"/>
                </a:lnTo>
                <a:lnTo>
                  <a:pt x="11254" y="3296"/>
                </a:lnTo>
                <a:lnTo>
                  <a:pt x="11256" y="3294"/>
                </a:lnTo>
                <a:lnTo>
                  <a:pt x="11256" y="3292"/>
                </a:lnTo>
                <a:lnTo>
                  <a:pt x="11252" y="3288"/>
                </a:lnTo>
                <a:lnTo>
                  <a:pt x="11250" y="3286"/>
                </a:lnTo>
                <a:lnTo>
                  <a:pt x="11254" y="3284"/>
                </a:lnTo>
                <a:lnTo>
                  <a:pt x="11264" y="3284"/>
                </a:lnTo>
                <a:lnTo>
                  <a:pt x="11272" y="3286"/>
                </a:lnTo>
                <a:lnTo>
                  <a:pt x="11278" y="3288"/>
                </a:lnTo>
                <a:lnTo>
                  <a:pt x="11282" y="3288"/>
                </a:lnTo>
                <a:lnTo>
                  <a:pt x="11284" y="3286"/>
                </a:lnTo>
                <a:lnTo>
                  <a:pt x="11284" y="3284"/>
                </a:lnTo>
                <a:lnTo>
                  <a:pt x="11284" y="3280"/>
                </a:lnTo>
                <a:lnTo>
                  <a:pt x="11288" y="3278"/>
                </a:lnTo>
                <a:lnTo>
                  <a:pt x="11296" y="3276"/>
                </a:lnTo>
                <a:lnTo>
                  <a:pt x="11302" y="3276"/>
                </a:lnTo>
                <a:lnTo>
                  <a:pt x="11306" y="3278"/>
                </a:lnTo>
                <a:lnTo>
                  <a:pt x="11310" y="3276"/>
                </a:lnTo>
                <a:lnTo>
                  <a:pt x="11316" y="3268"/>
                </a:lnTo>
                <a:lnTo>
                  <a:pt x="11322" y="3256"/>
                </a:lnTo>
                <a:lnTo>
                  <a:pt x="11326" y="3244"/>
                </a:lnTo>
                <a:lnTo>
                  <a:pt x="11328" y="3232"/>
                </a:lnTo>
                <a:lnTo>
                  <a:pt x="11328" y="3226"/>
                </a:lnTo>
                <a:lnTo>
                  <a:pt x="11326" y="3226"/>
                </a:lnTo>
                <a:lnTo>
                  <a:pt x="11322" y="3226"/>
                </a:lnTo>
                <a:lnTo>
                  <a:pt x="11322" y="3218"/>
                </a:lnTo>
                <a:lnTo>
                  <a:pt x="11322" y="3208"/>
                </a:lnTo>
                <a:lnTo>
                  <a:pt x="11324" y="3200"/>
                </a:lnTo>
                <a:lnTo>
                  <a:pt x="11324" y="3192"/>
                </a:lnTo>
                <a:lnTo>
                  <a:pt x="11324" y="3180"/>
                </a:lnTo>
                <a:lnTo>
                  <a:pt x="11320" y="3164"/>
                </a:lnTo>
                <a:lnTo>
                  <a:pt x="11314" y="3148"/>
                </a:lnTo>
                <a:lnTo>
                  <a:pt x="11306" y="3134"/>
                </a:lnTo>
                <a:lnTo>
                  <a:pt x="11298" y="3122"/>
                </a:lnTo>
                <a:lnTo>
                  <a:pt x="11292" y="3110"/>
                </a:lnTo>
                <a:lnTo>
                  <a:pt x="11286" y="3100"/>
                </a:lnTo>
                <a:lnTo>
                  <a:pt x="11280" y="3086"/>
                </a:lnTo>
                <a:lnTo>
                  <a:pt x="11278" y="3080"/>
                </a:lnTo>
                <a:lnTo>
                  <a:pt x="11274" y="3078"/>
                </a:lnTo>
                <a:lnTo>
                  <a:pt x="11270" y="3074"/>
                </a:lnTo>
                <a:lnTo>
                  <a:pt x="11262" y="3066"/>
                </a:lnTo>
                <a:lnTo>
                  <a:pt x="11258" y="3060"/>
                </a:lnTo>
                <a:lnTo>
                  <a:pt x="11254" y="3058"/>
                </a:lnTo>
                <a:lnTo>
                  <a:pt x="11248" y="3056"/>
                </a:lnTo>
                <a:lnTo>
                  <a:pt x="11244" y="3054"/>
                </a:lnTo>
                <a:lnTo>
                  <a:pt x="11242" y="3050"/>
                </a:lnTo>
                <a:lnTo>
                  <a:pt x="11242" y="3048"/>
                </a:lnTo>
                <a:lnTo>
                  <a:pt x="11246" y="3048"/>
                </a:lnTo>
                <a:lnTo>
                  <a:pt x="11248" y="3046"/>
                </a:lnTo>
                <a:lnTo>
                  <a:pt x="11248" y="3038"/>
                </a:lnTo>
                <a:lnTo>
                  <a:pt x="11246" y="3030"/>
                </a:lnTo>
                <a:lnTo>
                  <a:pt x="11248" y="3026"/>
                </a:lnTo>
                <a:lnTo>
                  <a:pt x="11248" y="3022"/>
                </a:lnTo>
                <a:lnTo>
                  <a:pt x="11250" y="3020"/>
                </a:lnTo>
                <a:lnTo>
                  <a:pt x="11256" y="3018"/>
                </a:lnTo>
                <a:lnTo>
                  <a:pt x="11260" y="3016"/>
                </a:lnTo>
                <a:lnTo>
                  <a:pt x="11262" y="3012"/>
                </a:lnTo>
                <a:lnTo>
                  <a:pt x="11266" y="3008"/>
                </a:lnTo>
                <a:lnTo>
                  <a:pt x="11268" y="3008"/>
                </a:lnTo>
                <a:lnTo>
                  <a:pt x="11272" y="3008"/>
                </a:lnTo>
                <a:lnTo>
                  <a:pt x="11276" y="3010"/>
                </a:lnTo>
                <a:lnTo>
                  <a:pt x="11280" y="3008"/>
                </a:lnTo>
                <a:lnTo>
                  <a:pt x="11284" y="3006"/>
                </a:lnTo>
                <a:lnTo>
                  <a:pt x="11290" y="3000"/>
                </a:lnTo>
                <a:lnTo>
                  <a:pt x="11314" y="2976"/>
                </a:lnTo>
                <a:lnTo>
                  <a:pt x="11322" y="2968"/>
                </a:lnTo>
                <a:lnTo>
                  <a:pt x="11330" y="2964"/>
                </a:lnTo>
                <a:lnTo>
                  <a:pt x="11334" y="2964"/>
                </a:lnTo>
                <a:lnTo>
                  <a:pt x="11334" y="2960"/>
                </a:lnTo>
                <a:lnTo>
                  <a:pt x="11336" y="2954"/>
                </a:lnTo>
                <a:lnTo>
                  <a:pt x="11336" y="2944"/>
                </a:lnTo>
                <a:lnTo>
                  <a:pt x="11336" y="2938"/>
                </a:lnTo>
                <a:lnTo>
                  <a:pt x="11338" y="2934"/>
                </a:lnTo>
                <a:lnTo>
                  <a:pt x="11336" y="2932"/>
                </a:lnTo>
                <a:lnTo>
                  <a:pt x="11334" y="2928"/>
                </a:lnTo>
                <a:lnTo>
                  <a:pt x="11334" y="2926"/>
                </a:lnTo>
                <a:lnTo>
                  <a:pt x="11334" y="2924"/>
                </a:lnTo>
                <a:lnTo>
                  <a:pt x="11338" y="2914"/>
                </a:lnTo>
                <a:lnTo>
                  <a:pt x="11352" y="2894"/>
                </a:lnTo>
                <a:lnTo>
                  <a:pt x="11362" y="2884"/>
                </a:lnTo>
                <a:lnTo>
                  <a:pt x="11366" y="2882"/>
                </a:lnTo>
                <a:lnTo>
                  <a:pt x="11368" y="2882"/>
                </a:lnTo>
                <a:lnTo>
                  <a:pt x="11372" y="2884"/>
                </a:lnTo>
                <a:lnTo>
                  <a:pt x="11376" y="2882"/>
                </a:lnTo>
                <a:lnTo>
                  <a:pt x="11380" y="2878"/>
                </a:lnTo>
                <a:lnTo>
                  <a:pt x="11382" y="2872"/>
                </a:lnTo>
                <a:lnTo>
                  <a:pt x="11380" y="2866"/>
                </a:lnTo>
                <a:lnTo>
                  <a:pt x="11380" y="2862"/>
                </a:lnTo>
                <a:lnTo>
                  <a:pt x="11386" y="2864"/>
                </a:lnTo>
                <a:lnTo>
                  <a:pt x="11396" y="2864"/>
                </a:lnTo>
                <a:lnTo>
                  <a:pt x="11398" y="2862"/>
                </a:lnTo>
                <a:lnTo>
                  <a:pt x="11402" y="2858"/>
                </a:lnTo>
                <a:lnTo>
                  <a:pt x="11408" y="2848"/>
                </a:lnTo>
                <a:lnTo>
                  <a:pt x="11412" y="2840"/>
                </a:lnTo>
                <a:lnTo>
                  <a:pt x="11414" y="2832"/>
                </a:lnTo>
                <a:lnTo>
                  <a:pt x="11414" y="2828"/>
                </a:lnTo>
                <a:lnTo>
                  <a:pt x="11416" y="2826"/>
                </a:lnTo>
                <a:lnTo>
                  <a:pt x="11420" y="2826"/>
                </a:lnTo>
                <a:lnTo>
                  <a:pt x="11424" y="2826"/>
                </a:lnTo>
                <a:lnTo>
                  <a:pt x="11424" y="2828"/>
                </a:lnTo>
                <a:lnTo>
                  <a:pt x="11424" y="2834"/>
                </a:lnTo>
                <a:lnTo>
                  <a:pt x="11422" y="2836"/>
                </a:lnTo>
                <a:lnTo>
                  <a:pt x="11424" y="2838"/>
                </a:lnTo>
                <a:lnTo>
                  <a:pt x="11426" y="2838"/>
                </a:lnTo>
                <a:lnTo>
                  <a:pt x="11430" y="2834"/>
                </a:lnTo>
                <a:lnTo>
                  <a:pt x="11436" y="2832"/>
                </a:lnTo>
                <a:lnTo>
                  <a:pt x="11438" y="2832"/>
                </a:lnTo>
                <a:lnTo>
                  <a:pt x="11440" y="2834"/>
                </a:lnTo>
                <a:lnTo>
                  <a:pt x="11440" y="2836"/>
                </a:lnTo>
                <a:lnTo>
                  <a:pt x="11440" y="2844"/>
                </a:lnTo>
                <a:lnTo>
                  <a:pt x="11442" y="2848"/>
                </a:lnTo>
                <a:lnTo>
                  <a:pt x="11444" y="2850"/>
                </a:lnTo>
                <a:lnTo>
                  <a:pt x="11458" y="2854"/>
                </a:lnTo>
                <a:lnTo>
                  <a:pt x="11468" y="2860"/>
                </a:lnTo>
                <a:lnTo>
                  <a:pt x="11474" y="2860"/>
                </a:lnTo>
                <a:lnTo>
                  <a:pt x="11478" y="2858"/>
                </a:lnTo>
                <a:lnTo>
                  <a:pt x="11486" y="2854"/>
                </a:lnTo>
                <a:lnTo>
                  <a:pt x="11496" y="2852"/>
                </a:lnTo>
                <a:lnTo>
                  <a:pt x="11506" y="2848"/>
                </a:lnTo>
                <a:lnTo>
                  <a:pt x="11512" y="2844"/>
                </a:lnTo>
                <a:lnTo>
                  <a:pt x="11520" y="2836"/>
                </a:lnTo>
                <a:lnTo>
                  <a:pt x="11536" y="2826"/>
                </a:lnTo>
                <a:lnTo>
                  <a:pt x="11546" y="2820"/>
                </a:lnTo>
                <a:lnTo>
                  <a:pt x="11554" y="2810"/>
                </a:lnTo>
                <a:lnTo>
                  <a:pt x="11574" y="2784"/>
                </a:lnTo>
                <a:lnTo>
                  <a:pt x="11600" y="2748"/>
                </a:lnTo>
                <a:lnTo>
                  <a:pt x="11616" y="2728"/>
                </a:lnTo>
                <a:lnTo>
                  <a:pt x="11638" y="2708"/>
                </a:lnTo>
                <a:lnTo>
                  <a:pt x="11656" y="2686"/>
                </a:lnTo>
                <a:lnTo>
                  <a:pt x="11668" y="2668"/>
                </a:lnTo>
                <a:lnTo>
                  <a:pt x="11678" y="2652"/>
                </a:lnTo>
                <a:lnTo>
                  <a:pt x="11684" y="2638"/>
                </a:lnTo>
                <a:lnTo>
                  <a:pt x="11692" y="2616"/>
                </a:lnTo>
                <a:lnTo>
                  <a:pt x="11696" y="2608"/>
                </a:lnTo>
                <a:lnTo>
                  <a:pt x="11704" y="2600"/>
                </a:lnTo>
                <a:lnTo>
                  <a:pt x="11712" y="2592"/>
                </a:lnTo>
                <a:lnTo>
                  <a:pt x="11716" y="2586"/>
                </a:lnTo>
                <a:lnTo>
                  <a:pt x="11720" y="2576"/>
                </a:lnTo>
                <a:lnTo>
                  <a:pt x="11722" y="2572"/>
                </a:lnTo>
                <a:lnTo>
                  <a:pt x="11726" y="2564"/>
                </a:lnTo>
                <a:lnTo>
                  <a:pt x="11732" y="2556"/>
                </a:lnTo>
                <a:lnTo>
                  <a:pt x="11742" y="2546"/>
                </a:lnTo>
                <a:lnTo>
                  <a:pt x="11748" y="2540"/>
                </a:lnTo>
                <a:lnTo>
                  <a:pt x="11754" y="2532"/>
                </a:lnTo>
                <a:lnTo>
                  <a:pt x="11762" y="2516"/>
                </a:lnTo>
                <a:lnTo>
                  <a:pt x="11768" y="2496"/>
                </a:lnTo>
                <a:lnTo>
                  <a:pt x="11772" y="2476"/>
                </a:lnTo>
                <a:lnTo>
                  <a:pt x="11772" y="2456"/>
                </a:lnTo>
                <a:lnTo>
                  <a:pt x="11772" y="2438"/>
                </a:lnTo>
                <a:lnTo>
                  <a:pt x="11770" y="2422"/>
                </a:lnTo>
                <a:lnTo>
                  <a:pt x="11768" y="2412"/>
                </a:lnTo>
                <a:lnTo>
                  <a:pt x="11768" y="2404"/>
                </a:lnTo>
                <a:lnTo>
                  <a:pt x="11768" y="2398"/>
                </a:lnTo>
                <a:lnTo>
                  <a:pt x="11768" y="2392"/>
                </a:lnTo>
                <a:lnTo>
                  <a:pt x="11770" y="2388"/>
                </a:lnTo>
                <a:lnTo>
                  <a:pt x="11778" y="2376"/>
                </a:lnTo>
                <a:lnTo>
                  <a:pt x="11780" y="2370"/>
                </a:lnTo>
                <a:lnTo>
                  <a:pt x="11784" y="2360"/>
                </a:lnTo>
                <a:lnTo>
                  <a:pt x="11788" y="2350"/>
                </a:lnTo>
                <a:lnTo>
                  <a:pt x="11792" y="2340"/>
                </a:lnTo>
                <a:lnTo>
                  <a:pt x="11804" y="2328"/>
                </a:lnTo>
                <a:lnTo>
                  <a:pt x="11808" y="2322"/>
                </a:lnTo>
                <a:lnTo>
                  <a:pt x="11810" y="2316"/>
                </a:lnTo>
                <a:lnTo>
                  <a:pt x="11810" y="2310"/>
                </a:lnTo>
                <a:lnTo>
                  <a:pt x="11804" y="2304"/>
                </a:lnTo>
                <a:lnTo>
                  <a:pt x="11800" y="2298"/>
                </a:lnTo>
                <a:lnTo>
                  <a:pt x="11798" y="2292"/>
                </a:lnTo>
                <a:lnTo>
                  <a:pt x="11796" y="2288"/>
                </a:lnTo>
                <a:lnTo>
                  <a:pt x="11798" y="2284"/>
                </a:lnTo>
                <a:lnTo>
                  <a:pt x="11800" y="2276"/>
                </a:lnTo>
                <a:lnTo>
                  <a:pt x="11798" y="2272"/>
                </a:lnTo>
                <a:lnTo>
                  <a:pt x="11794" y="2266"/>
                </a:lnTo>
                <a:lnTo>
                  <a:pt x="11792" y="2260"/>
                </a:lnTo>
                <a:lnTo>
                  <a:pt x="11794" y="2258"/>
                </a:lnTo>
                <a:lnTo>
                  <a:pt x="11804" y="2252"/>
                </a:lnTo>
                <a:lnTo>
                  <a:pt x="11808" y="2248"/>
                </a:lnTo>
                <a:lnTo>
                  <a:pt x="11808" y="2246"/>
                </a:lnTo>
                <a:lnTo>
                  <a:pt x="11806" y="2240"/>
                </a:lnTo>
                <a:lnTo>
                  <a:pt x="11798" y="2234"/>
                </a:lnTo>
                <a:lnTo>
                  <a:pt x="11780" y="2220"/>
                </a:lnTo>
                <a:lnTo>
                  <a:pt x="11768" y="2208"/>
                </a:lnTo>
                <a:lnTo>
                  <a:pt x="11752" y="2188"/>
                </a:lnTo>
                <a:lnTo>
                  <a:pt x="11746" y="2186"/>
                </a:lnTo>
                <a:lnTo>
                  <a:pt x="11742" y="2184"/>
                </a:lnTo>
                <a:lnTo>
                  <a:pt x="11732" y="2184"/>
                </a:lnTo>
                <a:lnTo>
                  <a:pt x="11720" y="2186"/>
                </a:lnTo>
                <a:lnTo>
                  <a:pt x="11714" y="2186"/>
                </a:lnTo>
                <a:lnTo>
                  <a:pt x="11708" y="2182"/>
                </a:lnTo>
                <a:lnTo>
                  <a:pt x="11702" y="2182"/>
                </a:lnTo>
                <a:lnTo>
                  <a:pt x="11700" y="2184"/>
                </a:lnTo>
                <a:lnTo>
                  <a:pt x="11696" y="2196"/>
                </a:lnTo>
                <a:lnTo>
                  <a:pt x="11692" y="2202"/>
                </a:lnTo>
                <a:lnTo>
                  <a:pt x="11688" y="2210"/>
                </a:lnTo>
                <a:lnTo>
                  <a:pt x="11680" y="2218"/>
                </a:lnTo>
                <a:lnTo>
                  <a:pt x="11670" y="2222"/>
                </a:lnTo>
                <a:lnTo>
                  <a:pt x="11660" y="2224"/>
                </a:lnTo>
                <a:lnTo>
                  <a:pt x="11656" y="2224"/>
                </a:lnTo>
                <a:lnTo>
                  <a:pt x="11652" y="2224"/>
                </a:lnTo>
                <a:lnTo>
                  <a:pt x="11650" y="2220"/>
                </a:lnTo>
                <a:lnTo>
                  <a:pt x="11650" y="2216"/>
                </a:lnTo>
                <a:lnTo>
                  <a:pt x="11650" y="2212"/>
                </a:lnTo>
                <a:lnTo>
                  <a:pt x="11654" y="2202"/>
                </a:lnTo>
                <a:lnTo>
                  <a:pt x="11658" y="2192"/>
                </a:lnTo>
                <a:lnTo>
                  <a:pt x="11660" y="2184"/>
                </a:lnTo>
                <a:lnTo>
                  <a:pt x="11660" y="2182"/>
                </a:lnTo>
                <a:lnTo>
                  <a:pt x="11658" y="2180"/>
                </a:lnTo>
                <a:lnTo>
                  <a:pt x="11654" y="2180"/>
                </a:lnTo>
                <a:lnTo>
                  <a:pt x="11648" y="2180"/>
                </a:lnTo>
                <a:lnTo>
                  <a:pt x="11638" y="2186"/>
                </a:lnTo>
                <a:lnTo>
                  <a:pt x="11634" y="2190"/>
                </a:lnTo>
                <a:lnTo>
                  <a:pt x="11634" y="2194"/>
                </a:lnTo>
                <a:lnTo>
                  <a:pt x="11636" y="2198"/>
                </a:lnTo>
                <a:lnTo>
                  <a:pt x="11638" y="2202"/>
                </a:lnTo>
                <a:lnTo>
                  <a:pt x="11638" y="2204"/>
                </a:lnTo>
                <a:lnTo>
                  <a:pt x="11634" y="2206"/>
                </a:lnTo>
                <a:lnTo>
                  <a:pt x="11626" y="2208"/>
                </a:lnTo>
                <a:lnTo>
                  <a:pt x="11622" y="2208"/>
                </a:lnTo>
                <a:lnTo>
                  <a:pt x="11618" y="2206"/>
                </a:lnTo>
                <a:lnTo>
                  <a:pt x="11616" y="2204"/>
                </a:lnTo>
                <a:lnTo>
                  <a:pt x="11616" y="2202"/>
                </a:lnTo>
                <a:lnTo>
                  <a:pt x="11618" y="2194"/>
                </a:lnTo>
                <a:lnTo>
                  <a:pt x="11622" y="2186"/>
                </a:lnTo>
                <a:lnTo>
                  <a:pt x="11624" y="2176"/>
                </a:lnTo>
                <a:lnTo>
                  <a:pt x="11624" y="2172"/>
                </a:lnTo>
                <a:lnTo>
                  <a:pt x="11622" y="2168"/>
                </a:lnTo>
                <a:lnTo>
                  <a:pt x="11620" y="2164"/>
                </a:lnTo>
                <a:lnTo>
                  <a:pt x="11616" y="2162"/>
                </a:lnTo>
                <a:lnTo>
                  <a:pt x="11610" y="2160"/>
                </a:lnTo>
                <a:lnTo>
                  <a:pt x="11602" y="2160"/>
                </a:lnTo>
                <a:lnTo>
                  <a:pt x="11584" y="2160"/>
                </a:lnTo>
                <a:lnTo>
                  <a:pt x="11570" y="2160"/>
                </a:lnTo>
                <a:lnTo>
                  <a:pt x="11560" y="2158"/>
                </a:lnTo>
                <a:lnTo>
                  <a:pt x="11556" y="2154"/>
                </a:lnTo>
                <a:lnTo>
                  <a:pt x="11554" y="2150"/>
                </a:lnTo>
                <a:lnTo>
                  <a:pt x="11556" y="2146"/>
                </a:lnTo>
                <a:lnTo>
                  <a:pt x="11562" y="2138"/>
                </a:lnTo>
                <a:lnTo>
                  <a:pt x="11574" y="2126"/>
                </a:lnTo>
                <a:lnTo>
                  <a:pt x="11594" y="2112"/>
                </a:lnTo>
                <a:lnTo>
                  <a:pt x="11634" y="2086"/>
                </a:lnTo>
                <a:lnTo>
                  <a:pt x="11658" y="2068"/>
                </a:lnTo>
                <a:lnTo>
                  <a:pt x="11666" y="2060"/>
                </a:lnTo>
                <a:lnTo>
                  <a:pt x="11672" y="2052"/>
                </a:lnTo>
                <a:lnTo>
                  <a:pt x="11676" y="2042"/>
                </a:lnTo>
                <a:lnTo>
                  <a:pt x="11682" y="2030"/>
                </a:lnTo>
                <a:lnTo>
                  <a:pt x="11690" y="2018"/>
                </a:lnTo>
                <a:lnTo>
                  <a:pt x="11700" y="2008"/>
                </a:lnTo>
                <a:lnTo>
                  <a:pt x="11714" y="1998"/>
                </a:lnTo>
                <a:lnTo>
                  <a:pt x="11728" y="1990"/>
                </a:lnTo>
                <a:lnTo>
                  <a:pt x="11742" y="1982"/>
                </a:lnTo>
                <a:lnTo>
                  <a:pt x="11754" y="1972"/>
                </a:lnTo>
                <a:lnTo>
                  <a:pt x="11766" y="1960"/>
                </a:lnTo>
                <a:lnTo>
                  <a:pt x="11770" y="1952"/>
                </a:lnTo>
                <a:lnTo>
                  <a:pt x="11774" y="1944"/>
                </a:lnTo>
                <a:lnTo>
                  <a:pt x="11782" y="1928"/>
                </a:lnTo>
                <a:lnTo>
                  <a:pt x="11796" y="1912"/>
                </a:lnTo>
                <a:lnTo>
                  <a:pt x="11814" y="1896"/>
                </a:lnTo>
                <a:lnTo>
                  <a:pt x="11834" y="1882"/>
                </a:lnTo>
                <a:lnTo>
                  <a:pt x="11854" y="1870"/>
                </a:lnTo>
                <a:lnTo>
                  <a:pt x="11874" y="1864"/>
                </a:lnTo>
                <a:lnTo>
                  <a:pt x="11894" y="1860"/>
                </a:lnTo>
                <a:lnTo>
                  <a:pt x="11902" y="1860"/>
                </a:lnTo>
                <a:lnTo>
                  <a:pt x="11912" y="1862"/>
                </a:lnTo>
                <a:lnTo>
                  <a:pt x="11926" y="1864"/>
                </a:lnTo>
                <a:lnTo>
                  <a:pt x="11936" y="1866"/>
                </a:lnTo>
                <a:lnTo>
                  <a:pt x="11956" y="1864"/>
                </a:lnTo>
                <a:lnTo>
                  <a:pt x="11970" y="1864"/>
                </a:lnTo>
                <a:lnTo>
                  <a:pt x="11978" y="1866"/>
                </a:lnTo>
                <a:lnTo>
                  <a:pt x="11986" y="1868"/>
                </a:lnTo>
                <a:lnTo>
                  <a:pt x="11994" y="1872"/>
                </a:lnTo>
                <a:lnTo>
                  <a:pt x="11996" y="1872"/>
                </a:lnTo>
                <a:lnTo>
                  <a:pt x="11998" y="1870"/>
                </a:lnTo>
                <a:lnTo>
                  <a:pt x="12002" y="1866"/>
                </a:lnTo>
                <a:lnTo>
                  <a:pt x="12006" y="1862"/>
                </a:lnTo>
                <a:lnTo>
                  <a:pt x="12012" y="1858"/>
                </a:lnTo>
                <a:lnTo>
                  <a:pt x="12024" y="1858"/>
                </a:lnTo>
                <a:lnTo>
                  <a:pt x="12042" y="1860"/>
                </a:lnTo>
                <a:lnTo>
                  <a:pt x="12076" y="1868"/>
                </a:lnTo>
                <a:lnTo>
                  <a:pt x="12088" y="1870"/>
                </a:lnTo>
                <a:lnTo>
                  <a:pt x="12096" y="1870"/>
                </a:lnTo>
                <a:lnTo>
                  <a:pt x="12104" y="1868"/>
                </a:lnTo>
                <a:lnTo>
                  <a:pt x="12108" y="1866"/>
                </a:lnTo>
                <a:lnTo>
                  <a:pt x="12112" y="1858"/>
                </a:lnTo>
                <a:lnTo>
                  <a:pt x="12116" y="1848"/>
                </a:lnTo>
                <a:lnTo>
                  <a:pt x="12118" y="1846"/>
                </a:lnTo>
                <a:lnTo>
                  <a:pt x="12124" y="1844"/>
                </a:lnTo>
                <a:lnTo>
                  <a:pt x="12140" y="1842"/>
                </a:lnTo>
                <a:lnTo>
                  <a:pt x="12160" y="1842"/>
                </a:lnTo>
                <a:lnTo>
                  <a:pt x="12182" y="1844"/>
                </a:lnTo>
                <a:lnTo>
                  <a:pt x="12202" y="1848"/>
                </a:lnTo>
                <a:lnTo>
                  <a:pt x="12210" y="1852"/>
                </a:lnTo>
                <a:lnTo>
                  <a:pt x="12216" y="1854"/>
                </a:lnTo>
                <a:lnTo>
                  <a:pt x="12218" y="1858"/>
                </a:lnTo>
                <a:lnTo>
                  <a:pt x="12220" y="1864"/>
                </a:lnTo>
                <a:lnTo>
                  <a:pt x="12216" y="1870"/>
                </a:lnTo>
                <a:lnTo>
                  <a:pt x="12208" y="1876"/>
                </a:lnTo>
                <a:lnTo>
                  <a:pt x="12202" y="1880"/>
                </a:lnTo>
                <a:lnTo>
                  <a:pt x="12200" y="1884"/>
                </a:lnTo>
                <a:lnTo>
                  <a:pt x="12200" y="1888"/>
                </a:lnTo>
                <a:lnTo>
                  <a:pt x="12202" y="1890"/>
                </a:lnTo>
                <a:lnTo>
                  <a:pt x="12214" y="1890"/>
                </a:lnTo>
                <a:lnTo>
                  <a:pt x="12228" y="1890"/>
                </a:lnTo>
                <a:lnTo>
                  <a:pt x="12246" y="1888"/>
                </a:lnTo>
                <a:lnTo>
                  <a:pt x="12262" y="1884"/>
                </a:lnTo>
                <a:lnTo>
                  <a:pt x="12276" y="1880"/>
                </a:lnTo>
                <a:lnTo>
                  <a:pt x="12282" y="1876"/>
                </a:lnTo>
                <a:lnTo>
                  <a:pt x="12286" y="1870"/>
                </a:lnTo>
                <a:lnTo>
                  <a:pt x="12292" y="1870"/>
                </a:lnTo>
                <a:lnTo>
                  <a:pt x="12298" y="1872"/>
                </a:lnTo>
                <a:lnTo>
                  <a:pt x="12306" y="1878"/>
                </a:lnTo>
                <a:lnTo>
                  <a:pt x="12316" y="1882"/>
                </a:lnTo>
                <a:lnTo>
                  <a:pt x="12326" y="1884"/>
                </a:lnTo>
                <a:lnTo>
                  <a:pt x="12336" y="1882"/>
                </a:lnTo>
                <a:lnTo>
                  <a:pt x="12344" y="1880"/>
                </a:lnTo>
                <a:lnTo>
                  <a:pt x="12350" y="1876"/>
                </a:lnTo>
                <a:lnTo>
                  <a:pt x="12354" y="1870"/>
                </a:lnTo>
                <a:lnTo>
                  <a:pt x="12358" y="1866"/>
                </a:lnTo>
                <a:lnTo>
                  <a:pt x="12356" y="1862"/>
                </a:lnTo>
                <a:lnTo>
                  <a:pt x="12354" y="1858"/>
                </a:lnTo>
                <a:lnTo>
                  <a:pt x="12346" y="1852"/>
                </a:lnTo>
                <a:lnTo>
                  <a:pt x="12336" y="1844"/>
                </a:lnTo>
                <a:lnTo>
                  <a:pt x="12332" y="1840"/>
                </a:lnTo>
                <a:lnTo>
                  <a:pt x="12328" y="1836"/>
                </a:lnTo>
                <a:lnTo>
                  <a:pt x="12326" y="1830"/>
                </a:lnTo>
                <a:lnTo>
                  <a:pt x="12326" y="1824"/>
                </a:lnTo>
                <a:lnTo>
                  <a:pt x="12328" y="1818"/>
                </a:lnTo>
                <a:lnTo>
                  <a:pt x="12334" y="1810"/>
                </a:lnTo>
                <a:lnTo>
                  <a:pt x="12344" y="1802"/>
                </a:lnTo>
                <a:lnTo>
                  <a:pt x="12358" y="1792"/>
                </a:lnTo>
                <a:lnTo>
                  <a:pt x="12384" y="1772"/>
                </a:lnTo>
                <a:lnTo>
                  <a:pt x="12402" y="1756"/>
                </a:lnTo>
                <a:lnTo>
                  <a:pt x="12424" y="1730"/>
                </a:lnTo>
                <a:lnTo>
                  <a:pt x="12434" y="1720"/>
                </a:lnTo>
                <a:lnTo>
                  <a:pt x="12450" y="1714"/>
                </a:lnTo>
                <a:lnTo>
                  <a:pt x="12472" y="1708"/>
                </a:lnTo>
                <a:lnTo>
                  <a:pt x="12504" y="1702"/>
                </a:lnTo>
                <a:lnTo>
                  <a:pt x="12520" y="1702"/>
                </a:lnTo>
                <a:lnTo>
                  <a:pt x="12530" y="1702"/>
                </a:lnTo>
                <a:lnTo>
                  <a:pt x="12540" y="1706"/>
                </a:lnTo>
                <a:lnTo>
                  <a:pt x="12546" y="1712"/>
                </a:lnTo>
                <a:lnTo>
                  <a:pt x="12550" y="1720"/>
                </a:lnTo>
                <a:lnTo>
                  <a:pt x="12552" y="1728"/>
                </a:lnTo>
                <a:lnTo>
                  <a:pt x="12554" y="1744"/>
                </a:lnTo>
                <a:lnTo>
                  <a:pt x="12554" y="1762"/>
                </a:lnTo>
                <a:lnTo>
                  <a:pt x="12554" y="1768"/>
                </a:lnTo>
                <a:lnTo>
                  <a:pt x="12556" y="1774"/>
                </a:lnTo>
                <a:lnTo>
                  <a:pt x="12560" y="1778"/>
                </a:lnTo>
                <a:lnTo>
                  <a:pt x="12566" y="1778"/>
                </a:lnTo>
                <a:lnTo>
                  <a:pt x="12572" y="1778"/>
                </a:lnTo>
                <a:lnTo>
                  <a:pt x="12582" y="1774"/>
                </a:lnTo>
                <a:lnTo>
                  <a:pt x="12604" y="1762"/>
                </a:lnTo>
                <a:lnTo>
                  <a:pt x="12618" y="1750"/>
                </a:lnTo>
                <a:lnTo>
                  <a:pt x="12628" y="1740"/>
                </a:lnTo>
                <a:lnTo>
                  <a:pt x="12634" y="1730"/>
                </a:lnTo>
                <a:lnTo>
                  <a:pt x="12640" y="1724"/>
                </a:lnTo>
                <a:lnTo>
                  <a:pt x="12646" y="1718"/>
                </a:lnTo>
                <a:lnTo>
                  <a:pt x="12654" y="1718"/>
                </a:lnTo>
                <a:lnTo>
                  <a:pt x="12666" y="1720"/>
                </a:lnTo>
                <a:lnTo>
                  <a:pt x="12672" y="1720"/>
                </a:lnTo>
                <a:lnTo>
                  <a:pt x="12676" y="1720"/>
                </a:lnTo>
                <a:lnTo>
                  <a:pt x="12678" y="1716"/>
                </a:lnTo>
                <a:lnTo>
                  <a:pt x="12680" y="1712"/>
                </a:lnTo>
                <a:lnTo>
                  <a:pt x="12680" y="1700"/>
                </a:lnTo>
                <a:lnTo>
                  <a:pt x="12678" y="1686"/>
                </a:lnTo>
                <a:lnTo>
                  <a:pt x="12676" y="1670"/>
                </a:lnTo>
                <a:lnTo>
                  <a:pt x="12678" y="1664"/>
                </a:lnTo>
                <a:lnTo>
                  <a:pt x="12680" y="1658"/>
                </a:lnTo>
                <a:lnTo>
                  <a:pt x="12684" y="1652"/>
                </a:lnTo>
                <a:lnTo>
                  <a:pt x="12692" y="1648"/>
                </a:lnTo>
                <a:lnTo>
                  <a:pt x="12700" y="1646"/>
                </a:lnTo>
                <a:lnTo>
                  <a:pt x="12712" y="1644"/>
                </a:lnTo>
                <a:lnTo>
                  <a:pt x="12744" y="1646"/>
                </a:lnTo>
                <a:lnTo>
                  <a:pt x="12746" y="1646"/>
                </a:lnTo>
                <a:lnTo>
                  <a:pt x="12746" y="1648"/>
                </a:lnTo>
                <a:lnTo>
                  <a:pt x="12742" y="1652"/>
                </a:lnTo>
                <a:lnTo>
                  <a:pt x="12736" y="1660"/>
                </a:lnTo>
                <a:lnTo>
                  <a:pt x="12728" y="1672"/>
                </a:lnTo>
                <a:lnTo>
                  <a:pt x="12718" y="1688"/>
                </a:lnTo>
                <a:lnTo>
                  <a:pt x="12716" y="1700"/>
                </a:lnTo>
                <a:lnTo>
                  <a:pt x="12712" y="1712"/>
                </a:lnTo>
                <a:lnTo>
                  <a:pt x="12710" y="1724"/>
                </a:lnTo>
                <a:lnTo>
                  <a:pt x="12706" y="1736"/>
                </a:lnTo>
                <a:lnTo>
                  <a:pt x="12702" y="1744"/>
                </a:lnTo>
                <a:lnTo>
                  <a:pt x="12698" y="1752"/>
                </a:lnTo>
                <a:lnTo>
                  <a:pt x="12686" y="1762"/>
                </a:lnTo>
                <a:lnTo>
                  <a:pt x="12672" y="1772"/>
                </a:lnTo>
                <a:lnTo>
                  <a:pt x="12654" y="1782"/>
                </a:lnTo>
                <a:lnTo>
                  <a:pt x="12636" y="1794"/>
                </a:lnTo>
                <a:lnTo>
                  <a:pt x="12616" y="1810"/>
                </a:lnTo>
                <a:lnTo>
                  <a:pt x="12604" y="1822"/>
                </a:lnTo>
                <a:lnTo>
                  <a:pt x="12594" y="1836"/>
                </a:lnTo>
                <a:lnTo>
                  <a:pt x="12552" y="1886"/>
                </a:lnTo>
                <a:lnTo>
                  <a:pt x="12534" y="1904"/>
                </a:lnTo>
                <a:lnTo>
                  <a:pt x="12518" y="1920"/>
                </a:lnTo>
                <a:lnTo>
                  <a:pt x="12502" y="1934"/>
                </a:lnTo>
                <a:lnTo>
                  <a:pt x="12488" y="1944"/>
                </a:lnTo>
                <a:lnTo>
                  <a:pt x="12472" y="1950"/>
                </a:lnTo>
                <a:lnTo>
                  <a:pt x="12456" y="1956"/>
                </a:lnTo>
                <a:lnTo>
                  <a:pt x="12442" y="1960"/>
                </a:lnTo>
                <a:lnTo>
                  <a:pt x="12436" y="1964"/>
                </a:lnTo>
                <a:lnTo>
                  <a:pt x="12432" y="1968"/>
                </a:lnTo>
                <a:lnTo>
                  <a:pt x="12432" y="1976"/>
                </a:lnTo>
                <a:lnTo>
                  <a:pt x="12430" y="1982"/>
                </a:lnTo>
                <a:lnTo>
                  <a:pt x="12428" y="1990"/>
                </a:lnTo>
                <a:lnTo>
                  <a:pt x="12422" y="2000"/>
                </a:lnTo>
                <a:lnTo>
                  <a:pt x="12408" y="2012"/>
                </a:lnTo>
                <a:lnTo>
                  <a:pt x="12402" y="2018"/>
                </a:lnTo>
                <a:lnTo>
                  <a:pt x="12396" y="2028"/>
                </a:lnTo>
                <a:lnTo>
                  <a:pt x="12390" y="2040"/>
                </a:lnTo>
                <a:lnTo>
                  <a:pt x="12386" y="2054"/>
                </a:lnTo>
                <a:lnTo>
                  <a:pt x="12384" y="2068"/>
                </a:lnTo>
                <a:lnTo>
                  <a:pt x="12382" y="2084"/>
                </a:lnTo>
                <a:lnTo>
                  <a:pt x="12382" y="2122"/>
                </a:lnTo>
                <a:lnTo>
                  <a:pt x="12384" y="2162"/>
                </a:lnTo>
                <a:lnTo>
                  <a:pt x="12390" y="2204"/>
                </a:lnTo>
                <a:lnTo>
                  <a:pt x="12398" y="2248"/>
                </a:lnTo>
                <a:lnTo>
                  <a:pt x="12406" y="2292"/>
                </a:lnTo>
                <a:lnTo>
                  <a:pt x="12408" y="2310"/>
                </a:lnTo>
                <a:lnTo>
                  <a:pt x="12412" y="2330"/>
                </a:lnTo>
                <a:lnTo>
                  <a:pt x="12414" y="2350"/>
                </a:lnTo>
                <a:lnTo>
                  <a:pt x="12418" y="2366"/>
                </a:lnTo>
                <a:lnTo>
                  <a:pt x="12422" y="2372"/>
                </a:lnTo>
                <a:lnTo>
                  <a:pt x="12426" y="2376"/>
                </a:lnTo>
                <a:lnTo>
                  <a:pt x="12430" y="2378"/>
                </a:lnTo>
                <a:lnTo>
                  <a:pt x="12436" y="2376"/>
                </a:lnTo>
                <a:lnTo>
                  <a:pt x="12444" y="2372"/>
                </a:lnTo>
                <a:lnTo>
                  <a:pt x="12452" y="2364"/>
                </a:lnTo>
                <a:lnTo>
                  <a:pt x="12464" y="2352"/>
                </a:lnTo>
                <a:lnTo>
                  <a:pt x="12476" y="2336"/>
                </a:lnTo>
                <a:lnTo>
                  <a:pt x="12484" y="2324"/>
                </a:lnTo>
                <a:lnTo>
                  <a:pt x="12490" y="2312"/>
                </a:lnTo>
                <a:lnTo>
                  <a:pt x="12496" y="2294"/>
                </a:lnTo>
                <a:lnTo>
                  <a:pt x="12498" y="2280"/>
                </a:lnTo>
                <a:lnTo>
                  <a:pt x="12500" y="2268"/>
                </a:lnTo>
                <a:lnTo>
                  <a:pt x="12502" y="2258"/>
                </a:lnTo>
                <a:lnTo>
                  <a:pt x="12502" y="2256"/>
                </a:lnTo>
                <a:lnTo>
                  <a:pt x="12506" y="2254"/>
                </a:lnTo>
                <a:lnTo>
                  <a:pt x="12516" y="2250"/>
                </a:lnTo>
                <a:lnTo>
                  <a:pt x="12532" y="2248"/>
                </a:lnTo>
                <a:lnTo>
                  <a:pt x="12542" y="2248"/>
                </a:lnTo>
                <a:lnTo>
                  <a:pt x="12548" y="2246"/>
                </a:lnTo>
                <a:lnTo>
                  <a:pt x="12552" y="2242"/>
                </a:lnTo>
                <a:lnTo>
                  <a:pt x="12556" y="2236"/>
                </a:lnTo>
                <a:lnTo>
                  <a:pt x="12558" y="2224"/>
                </a:lnTo>
                <a:lnTo>
                  <a:pt x="12558" y="2210"/>
                </a:lnTo>
                <a:lnTo>
                  <a:pt x="12560" y="2194"/>
                </a:lnTo>
                <a:lnTo>
                  <a:pt x="12560" y="2188"/>
                </a:lnTo>
                <a:lnTo>
                  <a:pt x="12564" y="2182"/>
                </a:lnTo>
                <a:lnTo>
                  <a:pt x="12568" y="2176"/>
                </a:lnTo>
                <a:lnTo>
                  <a:pt x="12574" y="2172"/>
                </a:lnTo>
                <a:lnTo>
                  <a:pt x="12582" y="2168"/>
                </a:lnTo>
                <a:lnTo>
                  <a:pt x="12594" y="2166"/>
                </a:lnTo>
                <a:lnTo>
                  <a:pt x="12620" y="2162"/>
                </a:lnTo>
                <a:lnTo>
                  <a:pt x="12628" y="2160"/>
                </a:lnTo>
                <a:lnTo>
                  <a:pt x="12634" y="2156"/>
                </a:lnTo>
                <a:lnTo>
                  <a:pt x="12636" y="2152"/>
                </a:lnTo>
                <a:lnTo>
                  <a:pt x="12638" y="2148"/>
                </a:lnTo>
                <a:lnTo>
                  <a:pt x="12638" y="2142"/>
                </a:lnTo>
                <a:lnTo>
                  <a:pt x="12636" y="2136"/>
                </a:lnTo>
                <a:lnTo>
                  <a:pt x="12632" y="2124"/>
                </a:lnTo>
                <a:lnTo>
                  <a:pt x="12628" y="2110"/>
                </a:lnTo>
                <a:lnTo>
                  <a:pt x="12628" y="2104"/>
                </a:lnTo>
                <a:lnTo>
                  <a:pt x="12628" y="2096"/>
                </a:lnTo>
                <a:lnTo>
                  <a:pt x="12628" y="2088"/>
                </a:lnTo>
                <a:lnTo>
                  <a:pt x="12632" y="2080"/>
                </a:lnTo>
                <a:lnTo>
                  <a:pt x="12636" y="2074"/>
                </a:lnTo>
                <a:lnTo>
                  <a:pt x="12640" y="2068"/>
                </a:lnTo>
                <a:lnTo>
                  <a:pt x="12644" y="2066"/>
                </a:lnTo>
                <a:lnTo>
                  <a:pt x="12650" y="2064"/>
                </a:lnTo>
                <a:lnTo>
                  <a:pt x="12658" y="2066"/>
                </a:lnTo>
                <a:lnTo>
                  <a:pt x="12666" y="2068"/>
                </a:lnTo>
                <a:lnTo>
                  <a:pt x="12674" y="2072"/>
                </a:lnTo>
                <a:lnTo>
                  <a:pt x="12680" y="2074"/>
                </a:lnTo>
                <a:lnTo>
                  <a:pt x="12682" y="2074"/>
                </a:lnTo>
                <a:lnTo>
                  <a:pt x="12684" y="2070"/>
                </a:lnTo>
                <a:lnTo>
                  <a:pt x="12688" y="2060"/>
                </a:lnTo>
                <a:lnTo>
                  <a:pt x="12690" y="2052"/>
                </a:lnTo>
                <a:lnTo>
                  <a:pt x="12688" y="2046"/>
                </a:lnTo>
                <a:lnTo>
                  <a:pt x="12686" y="2040"/>
                </a:lnTo>
                <a:lnTo>
                  <a:pt x="12684" y="2034"/>
                </a:lnTo>
                <a:lnTo>
                  <a:pt x="12678" y="2028"/>
                </a:lnTo>
                <a:lnTo>
                  <a:pt x="12670" y="2022"/>
                </a:lnTo>
                <a:lnTo>
                  <a:pt x="12664" y="2016"/>
                </a:lnTo>
                <a:lnTo>
                  <a:pt x="12662" y="2014"/>
                </a:lnTo>
                <a:lnTo>
                  <a:pt x="12660" y="2010"/>
                </a:lnTo>
                <a:lnTo>
                  <a:pt x="12660" y="2006"/>
                </a:lnTo>
                <a:lnTo>
                  <a:pt x="12662" y="2002"/>
                </a:lnTo>
                <a:lnTo>
                  <a:pt x="12672" y="1988"/>
                </a:lnTo>
                <a:lnTo>
                  <a:pt x="12678" y="1978"/>
                </a:lnTo>
                <a:lnTo>
                  <a:pt x="12682" y="1970"/>
                </a:lnTo>
                <a:lnTo>
                  <a:pt x="12684" y="1964"/>
                </a:lnTo>
                <a:lnTo>
                  <a:pt x="12682" y="1960"/>
                </a:lnTo>
                <a:lnTo>
                  <a:pt x="12676" y="1956"/>
                </a:lnTo>
                <a:lnTo>
                  <a:pt x="12672" y="1952"/>
                </a:lnTo>
                <a:lnTo>
                  <a:pt x="12658" y="1948"/>
                </a:lnTo>
                <a:lnTo>
                  <a:pt x="12644" y="1942"/>
                </a:lnTo>
                <a:lnTo>
                  <a:pt x="12638" y="1940"/>
                </a:lnTo>
                <a:lnTo>
                  <a:pt x="12634" y="1936"/>
                </a:lnTo>
                <a:lnTo>
                  <a:pt x="12634" y="1932"/>
                </a:lnTo>
                <a:lnTo>
                  <a:pt x="12636" y="1926"/>
                </a:lnTo>
                <a:lnTo>
                  <a:pt x="12642" y="1920"/>
                </a:lnTo>
                <a:lnTo>
                  <a:pt x="12650" y="1912"/>
                </a:lnTo>
                <a:lnTo>
                  <a:pt x="12670" y="1894"/>
                </a:lnTo>
                <a:lnTo>
                  <a:pt x="12682" y="1878"/>
                </a:lnTo>
                <a:lnTo>
                  <a:pt x="12690" y="1864"/>
                </a:lnTo>
                <a:lnTo>
                  <a:pt x="12692" y="1852"/>
                </a:lnTo>
                <a:lnTo>
                  <a:pt x="12694" y="1842"/>
                </a:lnTo>
                <a:lnTo>
                  <a:pt x="12698" y="1834"/>
                </a:lnTo>
                <a:lnTo>
                  <a:pt x="12704" y="1826"/>
                </a:lnTo>
                <a:lnTo>
                  <a:pt x="12716" y="1820"/>
                </a:lnTo>
                <a:lnTo>
                  <a:pt x="12728" y="1818"/>
                </a:lnTo>
                <a:lnTo>
                  <a:pt x="12736" y="1818"/>
                </a:lnTo>
                <a:lnTo>
                  <a:pt x="12740" y="1820"/>
                </a:lnTo>
                <a:lnTo>
                  <a:pt x="12742" y="1822"/>
                </a:lnTo>
                <a:lnTo>
                  <a:pt x="12744" y="1824"/>
                </a:lnTo>
                <a:lnTo>
                  <a:pt x="12750" y="1822"/>
                </a:lnTo>
                <a:lnTo>
                  <a:pt x="12760" y="1816"/>
                </a:lnTo>
                <a:lnTo>
                  <a:pt x="12776" y="1804"/>
                </a:lnTo>
                <a:lnTo>
                  <a:pt x="12788" y="1796"/>
                </a:lnTo>
                <a:lnTo>
                  <a:pt x="12796" y="1792"/>
                </a:lnTo>
                <a:lnTo>
                  <a:pt x="12802" y="1790"/>
                </a:lnTo>
                <a:lnTo>
                  <a:pt x="12804" y="1792"/>
                </a:lnTo>
                <a:lnTo>
                  <a:pt x="12806" y="1794"/>
                </a:lnTo>
                <a:lnTo>
                  <a:pt x="12806" y="1800"/>
                </a:lnTo>
                <a:lnTo>
                  <a:pt x="12802" y="1812"/>
                </a:lnTo>
                <a:lnTo>
                  <a:pt x="12798" y="1824"/>
                </a:lnTo>
                <a:lnTo>
                  <a:pt x="12798" y="1828"/>
                </a:lnTo>
                <a:lnTo>
                  <a:pt x="12798" y="1832"/>
                </a:lnTo>
                <a:lnTo>
                  <a:pt x="12800" y="1832"/>
                </a:lnTo>
                <a:lnTo>
                  <a:pt x="12806" y="1830"/>
                </a:lnTo>
                <a:lnTo>
                  <a:pt x="12824" y="1816"/>
                </a:lnTo>
                <a:lnTo>
                  <a:pt x="12846" y="1800"/>
                </a:lnTo>
                <a:lnTo>
                  <a:pt x="12868" y="1788"/>
                </a:lnTo>
                <a:lnTo>
                  <a:pt x="12878" y="1786"/>
                </a:lnTo>
                <a:lnTo>
                  <a:pt x="12888" y="1784"/>
                </a:lnTo>
                <a:lnTo>
                  <a:pt x="12906" y="1784"/>
                </a:lnTo>
                <a:lnTo>
                  <a:pt x="12922" y="1788"/>
                </a:lnTo>
                <a:lnTo>
                  <a:pt x="12936" y="1794"/>
                </a:lnTo>
                <a:lnTo>
                  <a:pt x="12948" y="1804"/>
                </a:lnTo>
                <a:lnTo>
                  <a:pt x="12960" y="1818"/>
                </a:lnTo>
                <a:lnTo>
                  <a:pt x="12968" y="1826"/>
                </a:lnTo>
                <a:lnTo>
                  <a:pt x="12972" y="1830"/>
                </a:lnTo>
                <a:lnTo>
                  <a:pt x="12972" y="1826"/>
                </a:lnTo>
                <a:lnTo>
                  <a:pt x="12976" y="1820"/>
                </a:lnTo>
                <a:lnTo>
                  <a:pt x="12982" y="1808"/>
                </a:lnTo>
                <a:lnTo>
                  <a:pt x="12996" y="1792"/>
                </a:lnTo>
                <a:lnTo>
                  <a:pt x="13006" y="1782"/>
                </a:lnTo>
                <a:lnTo>
                  <a:pt x="13020" y="1772"/>
                </a:lnTo>
                <a:lnTo>
                  <a:pt x="13036" y="1762"/>
                </a:lnTo>
                <a:lnTo>
                  <a:pt x="13056" y="1752"/>
                </a:lnTo>
                <a:lnTo>
                  <a:pt x="13074" y="1742"/>
                </a:lnTo>
                <a:lnTo>
                  <a:pt x="13090" y="1730"/>
                </a:lnTo>
                <a:lnTo>
                  <a:pt x="13124" y="1706"/>
                </a:lnTo>
                <a:lnTo>
                  <a:pt x="13142" y="1694"/>
                </a:lnTo>
                <a:lnTo>
                  <a:pt x="13160" y="1684"/>
                </a:lnTo>
                <a:lnTo>
                  <a:pt x="13178" y="1674"/>
                </a:lnTo>
                <a:lnTo>
                  <a:pt x="13200" y="1666"/>
                </a:lnTo>
                <a:lnTo>
                  <a:pt x="13218" y="1660"/>
                </a:lnTo>
                <a:lnTo>
                  <a:pt x="13236" y="1656"/>
                </a:lnTo>
                <a:lnTo>
                  <a:pt x="13250" y="1654"/>
                </a:lnTo>
                <a:lnTo>
                  <a:pt x="13264" y="1654"/>
                </a:lnTo>
                <a:lnTo>
                  <a:pt x="13284" y="1654"/>
                </a:lnTo>
                <a:lnTo>
                  <a:pt x="13298" y="1658"/>
                </a:lnTo>
                <a:lnTo>
                  <a:pt x="13310" y="1662"/>
                </a:lnTo>
                <a:lnTo>
                  <a:pt x="13318" y="1666"/>
                </a:lnTo>
                <a:lnTo>
                  <a:pt x="13322" y="1666"/>
                </a:lnTo>
                <a:lnTo>
                  <a:pt x="13326" y="1664"/>
                </a:lnTo>
                <a:lnTo>
                  <a:pt x="13336" y="1658"/>
                </a:lnTo>
                <a:lnTo>
                  <a:pt x="13344" y="1648"/>
                </a:lnTo>
                <a:lnTo>
                  <a:pt x="13346" y="1640"/>
                </a:lnTo>
                <a:lnTo>
                  <a:pt x="13344" y="1630"/>
                </a:lnTo>
                <a:lnTo>
                  <a:pt x="13340" y="1622"/>
                </a:lnTo>
                <a:lnTo>
                  <a:pt x="13324" y="1600"/>
                </a:lnTo>
                <a:lnTo>
                  <a:pt x="13316" y="1586"/>
                </a:lnTo>
                <a:lnTo>
                  <a:pt x="13308" y="1568"/>
                </a:lnTo>
                <a:lnTo>
                  <a:pt x="13300" y="1548"/>
                </a:lnTo>
                <a:lnTo>
                  <a:pt x="13292" y="1538"/>
                </a:lnTo>
                <a:lnTo>
                  <a:pt x="13288" y="1536"/>
                </a:lnTo>
                <a:lnTo>
                  <a:pt x="13286" y="1536"/>
                </a:lnTo>
                <a:lnTo>
                  <a:pt x="13278" y="1536"/>
                </a:lnTo>
                <a:lnTo>
                  <a:pt x="13272" y="1538"/>
                </a:lnTo>
                <a:lnTo>
                  <a:pt x="13268" y="1538"/>
                </a:lnTo>
                <a:lnTo>
                  <a:pt x="13264" y="1536"/>
                </a:lnTo>
                <a:lnTo>
                  <a:pt x="13262" y="1532"/>
                </a:lnTo>
                <a:lnTo>
                  <a:pt x="13258" y="1520"/>
                </a:lnTo>
                <a:lnTo>
                  <a:pt x="13256" y="1516"/>
                </a:lnTo>
                <a:lnTo>
                  <a:pt x="13258" y="1512"/>
                </a:lnTo>
                <a:lnTo>
                  <a:pt x="13260" y="1510"/>
                </a:lnTo>
                <a:lnTo>
                  <a:pt x="13264" y="1508"/>
                </a:lnTo>
                <a:lnTo>
                  <a:pt x="13274" y="1508"/>
                </a:lnTo>
                <a:lnTo>
                  <a:pt x="13288" y="1510"/>
                </a:lnTo>
                <a:lnTo>
                  <a:pt x="13302" y="1510"/>
                </a:lnTo>
                <a:lnTo>
                  <a:pt x="13320" y="1510"/>
                </a:lnTo>
                <a:lnTo>
                  <a:pt x="13328" y="1508"/>
                </a:lnTo>
                <a:lnTo>
                  <a:pt x="13336" y="1504"/>
                </a:lnTo>
                <a:lnTo>
                  <a:pt x="13344" y="1498"/>
                </a:lnTo>
                <a:lnTo>
                  <a:pt x="13350" y="1490"/>
                </a:lnTo>
                <a:lnTo>
                  <a:pt x="13366" y="1472"/>
                </a:lnTo>
                <a:lnTo>
                  <a:pt x="13366" y="1458"/>
                </a:lnTo>
                <a:lnTo>
                  <a:pt x="13376" y="1446"/>
                </a:lnTo>
                <a:lnTo>
                  <a:pt x="13378" y="1442"/>
                </a:lnTo>
                <a:lnTo>
                  <a:pt x="13378" y="1438"/>
                </a:lnTo>
                <a:lnTo>
                  <a:pt x="13378" y="1436"/>
                </a:lnTo>
                <a:lnTo>
                  <a:pt x="13376" y="1432"/>
                </a:lnTo>
                <a:lnTo>
                  <a:pt x="13368" y="1420"/>
                </a:lnTo>
                <a:lnTo>
                  <a:pt x="13366" y="1414"/>
                </a:lnTo>
                <a:lnTo>
                  <a:pt x="13366" y="1402"/>
                </a:lnTo>
                <a:lnTo>
                  <a:pt x="13370" y="1400"/>
                </a:lnTo>
                <a:lnTo>
                  <a:pt x="13374" y="1398"/>
                </a:lnTo>
                <a:lnTo>
                  <a:pt x="13378" y="1398"/>
                </a:lnTo>
                <a:lnTo>
                  <a:pt x="13384" y="1400"/>
                </a:lnTo>
                <a:lnTo>
                  <a:pt x="13392" y="1404"/>
                </a:lnTo>
                <a:lnTo>
                  <a:pt x="13398" y="1410"/>
                </a:lnTo>
                <a:lnTo>
                  <a:pt x="13404" y="1418"/>
                </a:lnTo>
                <a:lnTo>
                  <a:pt x="13410" y="1430"/>
                </a:lnTo>
                <a:lnTo>
                  <a:pt x="13414" y="1436"/>
                </a:lnTo>
                <a:lnTo>
                  <a:pt x="13418" y="1442"/>
                </a:lnTo>
                <a:lnTo>
                  <a:pt x="13424" y="1444"/>
                </a:lnTo>
                <a:lnTo>
                  <a:pt x="13430" y="1446"/>
                </a:lnTo>
                <a:lnTo>
                  <a:pt x="13446" y="1444"/>
                </a:lnTo>
                <a:lnTo>
                  <a:pt x="13460" y="1440"/>
                </a:lnTo>
                <a:lnTo>
                  <a:pt x="13476" y="1438"/>
                </a:lnTo>
                <a:lnTo>
                  <a:pt x="13484" y="1438"/>
                </a:lnTo>
                <a:lnTo>
                  <a:pt x="13492" y="1438"/>
                </a:lnTo>
                <a:lnTo>
                  <a:pt x="13500" y="1440"/>
                </a:lnTo>
                <a:lnTo>
                  <a:pt x="13506" y="1444"/>
                </a:lnTo>
                <a:lnTo>
                  <a:pt x="13512" y="1452"/>
                </a:lnTo>
                <a:lnTo>
                  <a:pt x="13516" y="1460"/>
                </a:lnTo>
                <a:lnTo>
                  <a:pt x="13526" y="1478"/>
                </a:lnTo>
                <a:lnTo>
                  <a:pt x="13536" y="1488"/>
                </a:lnTo>
                <a:lnTo>
                  <a:pt x="13544" y="1494"/>
                </a:lnTo>
                <a:lnTo>
                  <a:pt x="13554" y="1496"/>
                </a:lnTo>
                <a:lnTo>
                  <a:pt x="13562" y="1496"/>
                </a:lnTo>
                <a:lnTo>
                  <a:pt x="13570" y="1498"/>
                </a:lnTo>
                <a:lnTo>
                  <a:pt x="13578" y="1502"/>
                </a:lnTo>
                <a:lnTo>
                  <a:pt x="13586" y="1510"/>
                </a:lnTo>
                <a:lnTo>
                  <a:pt x="13590" y="1514"/>
                </a:lnTo>
                <a:lnTo>
                  <a:pt x="13594" y="1518"/>
                </a:lnTo>
                <a:lnTo>
                  <a:pt x="13598" y="1520"/>
                </a:lnTo>
                <a:lnTo>
                  <a:pt x="13604" y="1522"/>
                </a:lnTo>
                <a:lnTo>
                  <a:pt x="13614" y="1522"/>
                </a:lnTo>
                <a:lnTo>
                  <a:pt x="13626" y="1516"/>
                </a:lnTo>
                <a:lnTo>
                  <a:pt x="13636" y="1508"/>
                </a:lnTo>
                <a:lnTo>
                  <a:pt x="13646" y="1498"/>
                </a:lnTo>
                <a:lnTo>
                  <a:pt x="13652" y="1482"/>
                </a:lnTo>
                <a:lnTo>
                  <a:pt x="13654" y="1466"/>
                </a:lnTo>
                <a:lnTo>
                  <a:pt x="13656" y="1452"/>
                </a:lnTo>
                <a:lnTo>
                  <a:pt x="13660" y="1448"/>
                </a:lnTo>
                <a:lnTo>
                  <a:pt x="13662" y="1444"/>
                </a:lnTo>
                <a:lnTo>
                  <a:pt x="13670" y="1440"/>
                </a:lnTo>
                <a:lnTo>
                  <a:pt x="13680" y="1438"/>
                </a:lnTo>
                <a:lnTo>
                  <a:pt x="13690" y="1436"/>
                </a:lnTo>
                <a:lnTo>
                  <a:pt x="13704" y="1434"/>
                </a:lnTo>
                <a:lnTo>
                  <a:pt x="13718" y="1426"/>
                </a:lnTo>
                <a:lnTo>
                  <a:pt x="13724" y="1422"/>
                </a:lnTo>
                <a:lnTo>
                  <a:pt x="13732" y="1414"/>
                </a:lnTo>
                <a:lnTo>
                  <a:pt x="13742" y="1402"/>
                </a:lnTo>
                <a:lnTo>
                  <a:pt x="13744" y="1396"/>
                </a:lnTo>
                <a:lnTo>
                  <a:pt x="13744" y="1394"/>
                </a:lnTo>
                <a:lnTo>
                  <a:pt x="13742" y="1394"/>
                </a:lnTo>
                <a:lnTo>
                  <a:pt x="13734" y="1392"/>
                </a:lnTo>
                <a:lnTo>
                  <a:pt x="13724" y="1392"/>
                </a:lnTo>
                <a:lnTo>
                  <a:pt x="13712" y="1388"/>
                </a:lnTo>
                <a:lnTo>
                  <a:pt x="13706" y="1384"/>
                </a:lnTo>
                <a:lnTo>
                  <a:pt x="13698" y="1380"/>
                </a:lnTo>
                <a:lnTo>
                  <a:pt x="13692" y="1374"/>
                </a:lnTo>
                <a:lnTo>
                  <a:pt x="13688" y="1366"/>
                </a:lnTo>
                <a:close/>
                <a:moveTo>
                  <a:pt x="6176" y="2870"/>
                </a:moveTo>
                <a:lnTo>
                  <a:pt x="6176" y="2870"/>
                </a:lnTo>
                <a:lnTo>
                  <a:pt x="6174" y="2872"/>
                </a:lnTo>
                <a:lnTo>
                  <a:pt x="6170" y="2870"/>
                </a:lnTo>
                <a:lnTo>
                  <a:pt x="6168" y="2868"/>
                </a:lnTo>
                <a:lnTo>
                  <a:pt x="6166" y="2864"/>
                </a:lnTo>
                <a:lnTo>
                  <a:pt x="6170" y="2862"/>
                </a:lnTo>
                <a:lnTo>
                  <a:pt x="6174" y="2864"/>
                </a:lnTo>
                <a:lnTo>
                  <a:pt x="6176" y="2866"/>
                </a:lnTo>
                <a:lnTo>
                  <a:pt x="6176" y="2870"/>
                </a:lnTo>
                <a:close/>
                <a:moveTo>
                  <a:pt x="7520" y="3416"/>
                </a:moveTo>
                <a:lnTo>
                  <a:pt x="7520" y="3416"/>
                </a:lnTo>
                <a:lnTo>
                  <a:pt x="7524" y="3412"/>
                </a:lnTo>
                <a:lnTo>
                  <a:pt x="7526" y="3412"/>
                </a:lnTo>
                <a:lnTo>
                  <a:pt x="7524" y="3412"/>
                </a:lnTo>
                <a:lnTo>
                  <a:pt x="7520" y="3416"/>
                </a:lnTo>
                <a:close/>
                <a:moveTo>
                  <a:pt x="7540" y="3418"/>
                </a:moveTo>
                <a:lnTo>
                  <a:pt x="7540" y="3418"/>
                </a:lnTo>
                <a:lnTo>
                  <a:pt x="7540" y="3406"/>
                </a:lnTo>
                <a:lnTo>
                  <a:pt x="7542" y="3402"/>
                </a:lnTo>
                <a:lnTo>
                  <a:pt x="7544" y="3400"/>
                </a:lnTo>
                <a:lnTo>
                  <a:pt x="7542" y="3402"/>
                </a:lnTo>
                <a:lnTo>
                  <a:pt x="7540" y="3406"/>
                </a:lnTo>
                <a:lnTo>
                  <a:pt x="7540" y="3418"/>
                </a:lnTo>
                <a:close/>
                <a:moveTo>
                  <a:pt x="8152" y="3716"/>
                </a:moveTo>
                <a:lnTo>
                  <a:pt x="8152" y="3716"/>
                </a:lnTo>
                <a:lnTo>
                  <a:pt x="8154" y="3718"/>
                </a:lnTo>
                <a:lnTo>
                  <a:pt x="8152" y="3718"/>
                </a:lnTo>
                <a:lnTo>
                  <a:pt x="8152" y="3716"/>
                </a:lnTo>
                <a:close/>
                <a:moveTo>
                  <a:pt x="8302" y="2962"/>
                </a:moveTo>
                <a:lnTo>
                  <a:pt x="8302" y="2962"/>
                </a:lnTo>
                <a:lnTo>
                  <a:pt x="8300" y="2960"/>
                </a:lnTo>
                <a:lnTo>
                  <a:pt x="8296" y="2960"/>
                </a:lnTo>
                <a:lnTo>
                  <a:pt x="8296" y="2962"/>
                </a:lnTo>
                <a:lnTo>
                  <a:pt x="8298" y="2968"/>
                </a:lnTo>
                <a:lnTo>
                  <a:pt x="8296" y="2968"/>
                </a:lnTo>
                <a:lnTo>
                  <a:pt x="8294" y="2970"/>
                </a:lnTo>
                <a:lnTo>
                  <a:pt x="8284" y="2974"/>
                </a:lnTo>
                <a:lnTo>
                  <a:pt x="8280" y="2974"/>
                </a:lnTo>
                <a:lnTo>
                  <a:pt x="8274" y="2974"/>
                </a:lnTo>
                <a:lnTo>
                  <a:pt x="8272" y="2970"/>
                </a:lnTo>
                <a:lnTo>
                  <a:pt x="8270" y="2966"/>
                </a:lnTo>
                <a:lnTo>
                  <a:pt x="8268" y="2960"/>
                </a:lnTo>
                <a:lnTo>
                  <a:pt x="8266" y="2962"/>
                </a:lnTo>
                <a:lnTo>
                  <a:pt x="8264" y="2966"/>
                </a:lnTo>
                <a:lnTo>
                  <a:pt x="8262" y="2966"/>
                </a:lnTo>
                <a:lnTo>
                  <a:pt x="8260" y="2966"/>
                </a:lnTo>
                <a:lnTo>
                  <a:pt x="8256" y="2964"/>
                </a:lnTo>
                <a:lnTo>
                  <a:pt x="8254" y="2966"/>
                </a:lnTo>
                <a:lnTo>
                  <a:pt x="8250" y="2966"/>
                </a:lnTo>
                <a:lnTo>
                  <a:pt x="8248" y="2964"/>
                </a:lnTo>
                <a:lnTo>
                  <a:pt x="8246" y="2958"/>
                </a:lnTo>
                <a:lnTo>
                  <a:pt x="8242" y="2954"/>
                </a:lnTo>
                <a:lnTo>
                  <a:pt x="8240" y="2952"/>
                </a:lnTo>
                <a:lnTo>
                  <a:pt x="8238" y="2958"/>
                </a:lnTo>
                <a:lnTo>
                  <a:pt x="8238" y="2970"/>
                </a:lnTo>
                <a:lnTo>
                  <a:pt x="8234" y="2980"/>
                </a:lnTo>
                <a:lnTo>
                  <a:pt x="8232" y="2990"/>
                </a:lnTo>
                <a:lnTo>
                  <a:pt x="8230" y="2998"/>
                </a:lnTo>
                <a:lnTo>
                  <a:pt x="8232" y="3006"/>
                </a:lnTo>
                <a:lnTo>
                  <a:pt x="8236" y="3014"/>
                </a:lnTo>
                <a:lnTo>
                  <a:pt x="8242" y="3022"/>
                </a:lnTo>
                <a:lnTo>
                  <a:pt x="8244" y="3022"/>
                </a:lnTo>
                <a:lnTo>
                  <a:pt x="8246" y="3020"/>
                </a:lnTo>
                <a:lnTo>
                  <a:pt x="8244" y="3016"/>
                </a:lnTo>
                <a:lnTo>
                  <a:pt x="8244" y="3012"/>
                </a:lnTo>
                <a:lnTo>
                  <a:pt x="8248" y="3012"/>
                </a:lnTo>
                <a:lnTo>
                  <a:pt x="8254" y="3012"/>
                </a:lnTo>
                <a:lnTo>
                  <a:pt x="8260" y="3010"/>
                </a:lnTo>
                <a:lnTo>
                  <a:pt x="8264" y="3010"/>
                </a:lnTo>
                <a:lnTo>
                  <a:pt x="8262" y="3016"/>
                </a:lnTo>
                <a:lnTo>
                  <a:pt x="8260" y="3022"/>
                </a:lnTo>
                <a:lnTo>
                  <a:pt x="8260" y="3026"/>
                </a:lnTo>
                <a:lnTo>
                  <a:pt x="8262" y="3028"/>
                </a:lnTo>
                <a:lnTo>
                  <a:pt x="8264" y="3028"/>
                </a:lnTo>
                <a:lnTo>
                  <a:pt x="8268" y="3030"/>
                </a:lnTo>
                <a:lnTo>
                  <a:pt x="8270" y="3034"/>
                </a:lnTo>
                <a:lnTo>
                  <a:pt x="8268" y="3036"/>
                </a:lnTo>
                <a:lnTo>
                  <a:pt x="8262" y="3038"/>
                </a:lnTo>
                <a:lnTo>
                  <a:pt x="8256" y="3036"/>
                </a:lnTo>
                <a:lnTo>
                  <a:pt x="8254" y="3034"/>
                </a:lnTo>
                <a:lnTo>
                  <a:pt x="8256" y="3030"/>
                </a:lnTo>
                <a:lnTo>
                  <a:pt x="8254" y="3028"/>
                </a:lnTo>
                <a:lnTo>
                  <a:pt x="8252" y="3030"/>
                </a:lnTo>
                <a:lnTo>
                  <a:pt x="8250" y="3032"/>
                </a:lnTo>
                <a:lnTo>
                  <a:pt x="8248" y="3042"/>
                </a:lnTo>
                <a:lnTo>
                  <a:pt x="8248" y="3050"/>
                </a:lnTo>
                <a:lnTo>
                  <a:pt x="8248" y="3054"/>
                </a:lnTo>
                <a:lnTo>
                  <a:pt x="8250" y="3054"/>
                </a:lnTo>
                <a:lnTo>
                  <a:pt x="8252" y="3054"/>
                </a:lnTo>
                <a:lnTo>
                  <a:pt x="8252" y="3050"/>
                </a:lnTo>
                <a:lnTo>
                  <a:pt x="8252" y="3046"/>
                </a:lnTo>
                <a:lnTo>
                  <a:pt x="8258" y="3046"/>
                </a:lnTo>
                <a:lnTo>
                  <a:pt x="8262" y="3048"/>
                </a:lnTo>
                <a:lnTo>
                  <a:pt x="8266" y="3050"/>
                </a:lnTo>
                <a:lnTo>
                  <a:pt x="8270" y="3058"/>
                </a:lnTo>
                <a:lnTo>
                  <a:pt x="8274" y="3064"/>
                </a:lnTo>
                <a:lnTo>
                  <a:pt x="8280" y="3066"/>
                </a:lnTo>
                <a:lnTo>
                  <a:pt x="8282" y="3070"/>
                </a:lnTo>
                <a:lnTo>
                  <a:pt x="8282" y="3072"/>
                </a:lnTo>
                <a:lnTo>
                  <a:pt x="8282" y="3076"/>
                </a:lnTo>
                <a:lnTo>
                  <a:pt x="8278" y="3084"/>
                </a:lnTo>
                <a:lnTo>
                  <a:pt x="8276" y="3100"/>
                </a:lnTo>
                <a:lnTo>
                  <a:pt x="8276" y="3120"/>
                </a:lnTo>
                <a:lnTo>
                  <a:pt x="8280" y="3152"/>
                </a:lnTo>
                <a:lnTo>
                  <a:pt x="8280" y="3154"/>
                </a:lnTo>
                <a:lnTo>
                  <a:pt x="8286" y="3174"/>
                </a:lnTo>
                <a:lnTo>
                  <a:pt x="8286" y="3180"/>
                </a:lnTo>
                <a:lnTo>
                  <a:pt x="8286" y="3182"/>
                </a:lnTo>
                <a:lnTo>
                  <a:pt x="8284" y="3184"/>
                </a:lnTo>
                <a:lnTo>
                  <a:pt x="8280" y="3186"/>
                </a:lnTo>
                <a:lnTo>
                  <a:pt x="8270" y="3184"/>
                </a:lnTo>
                <a:lnTo>
                  <a:pt x="8272" y="3182"/>
                </a:lnTo>
                <a:lnTo>
                  <a:pt x="8276" y="3180"/>
                </a:lnTo>
                <a:lnTo>
                  <a:pt x="8278" y="3178"/>
                </a:lnTo>
                <a:lnTo>
                  <a:pt x="8266" y="3180"/>
                </a:lnTo>
                <a:lnTo>
                  <a:pt x="8244" y="3184"/>
                </a:lnTo>
                <a:lnTo>
                  <a:pt x="8206" y="3196"/>
                </a:lnTo>
                <a:lnTo>
                  <a:pt x="8200" y="3196"/>
                </a:lnTo>
                <a:lnTo>
                  <a:pt x="8192" y="3196"/>
                </a:lnTo>
                <a:lnTo>
                  <a:pt x="8180" y="3192"/>
                </a:lnTo>
                <a:lnTo>
                  <a:pt x="8170" y="3188"/>
                </a:lnTo>
                <a:lnTo>
                  <a:pt x="8158" y="3184"/>
                </a:lnTo>
                <a:lnTo>
                  <a:pt x="8148" y="3176"/>
                </a:lnTo>
                <a:lnTo>
                  <a:pt x="8138" y="3168"/>
                </a:lnTo>
                <a:lnTo>
                  <a:pt x="8132" y="3158"/>
                </a:lnTo>
                <a:lnTo>
                  <a:pt x="8130" y="3154"/>
                </a:lnTo>
                <a:lnTo>
                  <a:pt x="8126" y="3150"/>
                </a:lnTo>
                <a:lnTo>
                  <a:pt x="8120" y="3148"/>
                </a:lnTo>
                <a:lnTo>
                  <a:pt x="8102" y="3146"/>
                </a:lnTo>
                <a:lnTo>
                  <a:pt x="8092" y="3144"/>
                </a:lnTo>
                <a:lnTo>
                  <a:pt x="8088" y="3140"/>
                </a:lnTo>
                <a:lnTo>
                  <a:pt x="8084" y="3136"/>
                </a:lnTo>
                <a:lnTo>
                  <a:pt x="8082" y="3130"/>
                </a:lnTo>
                <a:lnTo>
                  <a:pt x="8080" y="3120"/>
                </a:lnTo>
                <a:lnTo>
                  <a:pt x="8076" y="3096"/>
                </a:lnTo>
                <a:lnTo>
                  <a:pt x="8070" y="3098"/>
                </a:lnTo>
                <a:lnTo>
                  <a:pt x="8066" y="3098"/>
                </a:lnTo>
                <a:lnTo>
                  <a:pt x="8064" y="3096"/>
                </a:lnTo>
                <a:lnTo>
                  <a:pt x="8064" y="3094"/>
                </a:lnTo>
                <a:lnTo>
                  <a:pt x="8062" y="3088"/>
                </a:lnTo>
                <a:lnTo>
                  <a:pt x="8062" y="3086"/>
                </a:lnTo>
                <a:lnTo>
                  <a:pt x="8058" y="3084"/>
                </a:lnTo>
                <a:lnTo>
                  <a:pt x="8062" y="3086"/>
                </a:lnTo>
                <a:lnTo>
                  <a:pt x="8062" y="3088"/>
                </a:lnTo>
                <a:lnTo>
                  <a:pt x="8064" y="3092"/>
                </a:lnTo>
                <a:lnTo>
                  <a:pt x="8064" y="3096"/>
                </a:lnTo>
                <a:lnTo>
                  <a:pt x="8066" y="3096"/>
                </a:lnTo>
                <a:lnTo>
                  <a:pt x="8070" y="3096"/>
                </a:lnTo>
                <a:lnTo>
                  <a:pt x="8076" y="3096"/>
                </a:lnTo>
                <a:lnTo>
                  <a:pt x="8076" y="3082"/>
                </a:lnTo>
                <a:lnTo>
                  <a:pt x="8078" y="3062"/>
                </a:lnTo>
                <a:lnTo>
                  <a:pt x="8082" y="3052"/>
                </a:lnTo>
                <a:lnTo>
                  <a:pt x="8082" y="3054"/>
                </a:lnTo>
                <a:lnTo>
                  <a:pt x="8084" y="3056"/>
                </a:lnTo>
                <a:lnTo>
                  <a:pt x="8086" y="3064"/>
                </a:lnTo>
                <a:lnTo>
                  <a:pt x="8086" y="3066"/>
                </a:lnTo>
                <a:lnTo>
                  <a:pt x="8088" y="3066"/>
                </a:lnTo>
                <a:lnTo>
                  <a:pt x="8090" y="3062"/>
                </a:lnTo>
                <a:lnTo>
                  <a:pt x="8092" y="3058"/>
                </a:lnTo>
                <a:lnTo>
                  <a:pt x="8092" y="3054"/>
                </a:lnTo>
                <a:lnTo>
                  <a:pt x="8094" y="3048"/>
                </a:lnTo>
                <a:lnTo>
                  <a:pt x="8096" y="3046"/>
                </a:lnTo>
                <a:lnTo>
                  <a:pt x="8096" y="3044"/>
                </a:lnTo>
                <a:lnTo>
                  <a:pt x="8094" y="3040"/>
                </a:lnTo>
                <a:lnTo>
                  <a:pt x="8092" y="3036"/>
                </a:lnTo>
                <a:lnTo>
                  <a:pt x="8094" y="3034"/>
                </a:lnTo>
                <a:lnTo>
                  <a:pt x="8096" y="3030"/>
                </a:lnTo>
                <a:lnTo>
                  <a:pt x="8098" y="3026"/>
                </a:lnTo>
                <a:lnTo>
                  <a:pt x="8100" y="3020"/>
                </a:lnTo>
                <a:lnTo>
                  <a:pt x="8100" y="3010"/>
                </a:lnTo>
                <a:lnTo>
                  <a:pt x="8102" y="3006"/>
                </a:lnTo>
                <a:lnTo>
                  <a:pt x="8104" y="3000"/>
                </a:lnTo>
                <a:lnTo>
                  <a:pt x="8106" y="2996"/>
                </a:lnTo>
                <a:lnTo>
                  <a:pt x="8114" y="2992"/>
                </a:lnTo>
                <a:lnTo>
                  <a:pt x="8122" y="2990"/>
                </a:lnTo>
                <a:lnTo>
                  <a:pt x="8128" y="2990"/>
                </a:lnTo>
                <a:lnTo>
                  <a:pt x="8132" y="2992"/>
                </a:lnTo>
                <a:lnTo>
                  <a:pt x="8134" y="2994"/>
                </a:lnTo>
                <a:lnTo>
                  <a:pt x="8138" y="2996"/>
                </a:lnTo>
                <a:lnTo>
                  <a:pt x="8138" y="2990"/>
                </a:lnTo>
                <a:lnTo>
                  <a:pt x="8134" y="2984"/>
                </a:lnTo>
                <a:lnTo>
                  <a:pt x="8130" y="2982"/>
                </a:lnTo>
                <a:lnTo>
                  <a:pt x="8118" y="2980"/>
                </a:lnTo>
                <a:lnTo>
                  <a:pt x="8108" y="2978"/>
                </a:lnTo>
                <a:lnTo>
                  <a:pt x="8104" y="2976"/>
                </a:lnTo>
                <a:lnTo>
                  <a:pt x="8104" y="2970"/>
                </a:lnTo>
                <a:lnTo>
                  <a:pt x="8104" y="2968"/>
                </a:lnTo>
                <a:lnTo>
                  <a:pt x="8102" y="2964"/>
                </a:lnTo>
                <a:lnTo>
                  <a:pt x="8098" y="2958"/>
                </a:lnTo>
                <a:lnTo>
                  <a:pt x="8094" y="2954"/>
                </a:lnTo>
                <a:lnTo>
                  <a:pt x="8090" y="2948"/>
                </a:lnTo>
                <a:lnTo>
                  <a:pt x="8088" y="2940"/>
                </a:lnTo>
                <a:lnTo>
                  <a:pt x="8082" y="2928"/>
                </a:lnTo>
                <a:lnTo>
                  <a:pt x="8072" y="2916"/>
                </a:lnTo>
                <a:lnTo>
                  <a:pt x="8066" y="2908"/>
                </a:lnTo>
                <a:lnTo>
                  <a:pt x="8056" y="2892"/>
                </a:lnTo>
                <a:lnTo>
                  <a:pt x="8046" y="2882"/>
                </a:lnTo>
                <a:lnTo>
                  <a:pt x="8032" y="2864"/>
                </a:lnTo>
                <a:lnTo>
                  <a:pt x="8028" y="2856"/>
                </a:lnTo>
                <a:lnTo>
                  <a:pt x="8024" y="2846"/>
                </a:lnTo>
                <a:lnTo>
                  <a:pt x="8024" y="2832"/>
                </a:lnTo>
                <a:lnTo>
                  <a:pt x="8026" y="2816"/>
                </a:lnTo>
                <a:lnTo>
                  <a:pt x="8028" y="2794"/>
                </a:lnTo>
                <a:lnTo>
                  <a:pt x="8028" y="2792"/>
                </a:lnTo>
                <a:lnTo>
                  <a:pt x="8026" y="2794"/>
                </a:lnTo>
                <a:lnTo>
                  <a:pt x="8024" y="2798"/>
                </a:lnTo>
                <a:lnTo>
                  <a:pt x="8020" y="2800"/>
                </a:lnTo>
                <a:lnTo>
                  <a:pt x="8018" y="2798"/>
                </a:lnTo>
                <a:lnTo>
                  <a:pt x="8016" y="2790"/>
                </a:lnTo>
                <a:lnTo>
                  <a:pt x="8014" y="2778"/>
                </a:lnTo>
                <a:lnTo>
                  <a:pt x="8008" y="2772"/>
                </a:lnTo>
                <a:lnTo>
                  <a:pt x="8002" y="2766"/>
                </a:lnTo>
                <a:lnTo>
                  <a:pt x="7996" y="2762"/>
                </a:lnTo>
                <a:lnTo>
                  <a:pt x="7990" y="2760"/>
                </a:lnTo>
                <a:lnTo>
                  <a:pt x="7986" y="2756"/>
                </a:lnTo>
                <a:lnTo>
                  <a:pt x="7988" y="2754"/>
                </a:lnTo>
                <a:lnTo>
                  <a:pt x="7992" y="2748"/>
                </a:lnTo>
                <a:lnTo>
                  <a:pt x="7998" y="2742"/>
                </a:lnTo>
                <a:lnTo>
                  <a:pt x="8004" y="2736"/>
                </a:lnTo>
                <a:lnTo>
                  <a:pt x="8014" y="2722"/>
                </a:lnTo>
                <a:lnTo>
                  <a:pt x="8024" y="2706"/>
                </a:lnTo>
                <a:lnTo>
                  <a:pt x="8038" y="2690"/>
                </a:lnTo>
                <a:lnTo>
                  <a:pt x="8048" y="2684"/>
                </a:lnTo>
                <a:lnTo>
                  <a:pt x="8054" y="2680"/>
                </a:lnTo>
                <a:lnTo>
                  <a:pt x="8060" y="2678"/>
                </a:lnTo>
                <a:lnTo>
                  <a:pt x="8064" y="2680"/>
                </a:lnTo>
                <a:lnTo>
                  <a:pt x="8070" y="2680"/>
                </a:lnTo>
                <a:lnTo>
                  <a:pt x="8070" y="2678"/>
                </a:lnTo>
                <a:lnTo>
                  <a:pt x="8070" y="2676"/>
                </a:lnTo>
                <a:lnTo>
                  <a:pt x="8070" y="2668"/>
                </a:lnTo>
                <a:lnTo>
                  <a:pt x="8072" y="2664"/>
                </a:lnTo>
                <a:lnTo>
                  <a:pt x="8076" y="2658"/>
                </a:lnTo>
                <a:lnTo>
                  <a:pt x="8080" y="2648"/>
                </a:lnTo>
                <a:lnTo>
                  <a:pt x="8076" y="2658"/>
                </a:lnTo>
                <a:lnTo>
                  <a:pt x="8072" y="2664"/>
                </a:lnTo>
                <a:lnTo>
                  <a:pt x="8070" y="2668"/>
                </a:lnTo>
                <a:lnTo>
                  <a:pt x="8070" y="2676"/>
                </a:lnTo>
                <a:lnTo>
                  <a:pt x="8070" y="2672"/>
                </a:lnTo>
                <a:lnTo>
                  <a:pt x="8072" y="2668"/>
                </a:lnTo>
                <a:lnTo>
                  <a:pt x="8076" y="2666"/>
                </a:lnTo>
                <a:lnTo>
                  <a:pt x="8084" y="2662"/>
                </a:lnTo>
                <a:lnTo>
                  <a:pt x="8086" y="2658"/>
                </a:lnTo>
                <a:lnTo>
                  <a:pt x="8088" y="2652"/>
                </a:lnTo>
                <a:lnTo>
                  <a:pt x="8092" y="2646"/>
                </a:lnTo>
                <a:lnTo>
                  <a:pt x="8096" y="2644"/>
                </a:lnTo>
                <a:lnTo>
                  <a:pt x="8104" y="2642"/>
                </a:lnTo>
                <a:lnTo>
                  <a:pt x="8114" y="2642"/>
                </a:lnTo>
                <a:lnTo>
                  <a:pt x="8122" y="2638"/>
                </a:lnTo>
                <a:lnTo>
                  <a:pt x="8130" y="2632"/>
                </a:lnTo>
                <a:lnTo>
                  <a:pt x="8146" y="2618"/>
                </a:lnTo>
                <a:lnTo>
                  <a:pt x="8154" y="2614"/>
                </a:lnTo>
                <a:lnTo>
                  <a:pt x="8160" y="2612"/>
                </a:lnTo>
                <a:lnTo>
                  <a:pt x="8168" y="2610"/>
                </a:lnTo>
                <a:lnTo>
                  <a:pt x="8176" y="2610"/>
                </a:lnTo>
                <a:lnTo>
                  <a:pt x="8182" y="2612"/>
                </a:lnTo>
                <a:lnTo>
                  <a:pt x="8190" y="2616"/>
                </a:lnTo>
                <a:lnTo>
                  <a:pt x="8208" y="2626"/>
                </a:lnTo>
                <a:lnTo>
                  <a:pt x="8212" y="2626"/>
                </a:lnTo>
                <a:lnTo>
                  <a:pt x="8218" y="2620"/>
                </a:lnTo>
                <a:lnTo>
                  <a:pt x="8220" y="2616"/>
                </a:lnTo>
                <a:lnTo>
                  <a:pt x="8224" y="2616"/>
                </a:lnTo>
                <a:lnTo>
                  <a:pt x="8234" y="2616"/>
                </a:lnTo>
                <a:lnTo>
                  <a:pt x="8242" y="2620"/>
                </a:lnTo>
                <a:lnTo>
                  <a:pt x="8246" y="2628"/>
                </a:lnTo>
                <a:lnTo>
                  <a:pt x="8248" y="2634"/>
                </a:lnTo>
                <a:lnTo>
                  <a:pt x="8246" y="2638"/>
                </a:lnTo>
                <a:lnTo>
                  <a:pt x="8244" y="2644"/>
                </a:lnTo>
                <a:lnTo>
                  <a:pt x="8248" y="2652"/>
                </a:lnTo>
                <a:lnTo>
                  <a:pt x="8250" y="2656"/>
                </a:lnTo>
                <a:lnTo>
                  <a:pt x="8248" y="2662"/>
                </a:lnTo>
                <a:lnTo>
                  <a:pt x="8242" y="2676"/>
                </a:lnTo>
                <a:lnTo>
                  <a:pt x="8238" y="2684"/>
                </a:lnTo>
                <a:lnTo>
                  <a:pt x="8236" y="2690"/>
                </a:lnTo>
                <a:lnTo>
                  <a:pt x="8236" y="2696"/>
                </a:lnTo>
                <a:lnTo>
                  <a:pt x="8242" y="2702"/>
                </a:lnTo>
                <a:lnTo>
                  <a:pt x="8248" y="2708"/>
                </a:lnTo>
                <a:lnTo>
                  <a:pt x="8250" y="2710"/>
                </a:lnTo>
                <a:lnTo>
                  <a:pt x="8248" y="2712"/>
                </a:lnTo>
                <a:lnTo>
                  <a:pt x="8242" y="2712"/>
                </a:lnTo>
                <a:lnTo>
                  <a:pt x="8226" y="2708"/>
                </a:lnTo>
                <a:lnTo>
                  <a:pt x="8216" y="2708"/>
                </a:lnTo>
                <a:lnTo>
                  <a:pt x="8208" y="2708"/>
                </a:lnTo>
                <a:lnTo>
                  <a:pt x="8202" y="2710"/>
                </a:lnTo>
                <a:lnTo>
                  <a:pt x="8198" y="2710"/>
                </a:lnTo>
                <a:lnTo>
                  <a:pt x="8192" y="2706"/>
                </a:lnTo>
                <a:lnTo>
                  <a:pt x="8188" y="2706"/>
                </a:lnTo>
                <a:lnTo>
                  <a:pt x="8178" y="2710"/>
                </a:lnTo>
                <a:lnTo>
                  <a:pt x="8174" y="2714"/>
                </a:lnTo>
                <a:lnTo>
                  <a:pt x="8172" y="2716"/>
                </a:lnTo>
                <a:lnTo>
                  <a:pt x="8172" y="2718"/>
                </a:lnTo>
                <a:lnTo>
                  <a:pt x="8174" y="2720"/>
                </a:lnTo>
                <a:lnTo>
                  <a:pt x="8174" y="2722"/>
                </a:lnTo>
                <a:lnTo>
                  <a:pt x="8174" y="2724"/>
                </a:lnTo>
                <a:lnTo>
                  <a:pt x="8172" y="2726"/>
                </a:lnTo>
                <a:lnTo>
                  <a:pt x="8166" y="2728"/>
                </a:lnTo>
                <a:lnTo>
                  <a:pt x="8162" y="2730"/>
                </a:lnTo>
                <a:lnTo>
                  <a:pt x="8160" y="2732"/>
                </a:lnTo>
                <a:lnTo>
                  <a:pt x="8160" y="2734"/>
                </a:lnTo>
                <a:lnTo>
                  <a:pt x="8162" y="2736"/>
                </a:lnTo>
                <a:lnTo>
                  <a:pt x="8166" y="2742"/>
                </a:lnTo>
                <a:lnTo>
                  <a:pt x="8172" y="2746"/>
                </a:lnTo>
                <a:lnTo>
                  <a:pt x="8184" y="2754"/>
                </a:lnTo>
                <a:lnTo>
                  <a:pt x="8184" y="2756"/>
                </a:lnTo>
                <a:lnTo>
                  <a:pt x="8184" y="2758"/>
                </a:lnTo>
                <a:lnTo>
                  <a:pt x="8178" y="2758"/>
                </a:lnTo>
                <a:lnTo>
                  <a:pt x="8170" y="2758"/>
                </a:lnTo>
                <a:lnTo>
                  <a:pt x="8164" y="2758"/>
                </a:lnTo>
                <a:lnTo>
                  <a:pt x="8162" y="2756"/>
                </a:lnTo>
                <a:lnTo>
                  <a:pt x="8160" y="2754"/>
                </a:lnTo>
                <a:lnTo>
                  <a:pt x="8158" y="2752"/>
                </a:lnTo>
                <a:lnTo>
                  <a:pt x="8156" y="2750"/>
                </a:lnTo>
                <a:lnTo>
                  <a:pt x="8152" y="2750"/>
                </a:lnTo>
                <a:lnTo>
                  <a:pt x="8144" y="2750"/>
                </a:lnTo>
                <a:lnTo>
                  <a:pt x="8136" y="2752"/>
                </a:lnTo>
                <a:lnTo>
                  <a:pt x="8132" y="2754"/>
                </a:lnTo>
                <a:lnTo>
                  <a:pt x="8128" y="2758"/>
                </a:lnTo>
                <a:lnTo>
                  <a:pt x="8128" y="2762"/>
                </a:lnTo>
                <a:lnTo>
                  <a:pt x="8130" y="2764"/>
                </a:lnTo>
                <a:lnTo>
                  <a:pt x="8134" y="2768"/>
                </a:lnTo>
                <a:lnTo>
                  <a:pt x="8140" y="2770"/>
                </a:lnTo>
                <a:lnTo>
                  <a:pt x="8146" y="2772"/>
                </a:lnTo>
                <a:lnTo>
                  <a:pt x="8152" y="2774"/>
                </a:lnTo>
                <a:lnTo>
                  <a:pt x="8158" y="2780"/>
                </a:lnTo>
                <a:lnTo>
                  <a:pt x="8162" y="2790"/>
                </a:lnTo>
                <a:lnTo>
                  <a:pt x="8166" y="2800"/>
                </a:lnTo>
                <a:lnTo>
                  <a:pt x="8172" y="2818"/>
                </a:lnTo>
                <a:lnTo>
                  <a:pt x="8172" y="2828"/>
                </a:lnTo>
                <a:lnTo>
                  <a:pt x="8174" y="2832"/>
                </a:lnTo>
                <a:lnTo>
                  <a:pt x="8174" y="2834"/>
                </a:lnTo>
                <a:lnTo>
                  <a:pt x="8180" y="2834"/>
                </a:lnTo>
                <a:lnTo>
                  <a:pt x="8184" y="2832"/>
                </a:lnTo>
                <a:lnTo>
                  <a:pt x="8188" y="2834"/>
                </a:lnTo>
                <a:lnTo>
                  <a:pt x="8192" y="2836"/>
                </a:lnTo>
                <a:lnTo>
                  <a:pt x="8196" y="2842"/>
                </a:lnTo>
                <a:lnTo>
                  <a:pt x="8198" y="2846"/>
                </a:lnTo>
                <a:lnTo>
                  <a:pt x="8202" y="2850"/>
                </a:lnTo>
                <a:lnTo>
                  <a:pt x="8204" y="2850"/>
                </a:lnTo>
                <a:lnTo>
                  <a:pt x="8208" y="2848"/>
                </a:lnTo>
                <a:lnTo>
                  <a:pt x="8210" y="2848"/>
                </a:lnTo>
                <a:lnTo>
                  <a:pt x="8216" y="2848"/>
                </a:lnTo>
                <a:lnTo>
                  <a:pt x="8220" y="2850"/>
                </a:lnTo>
                <a:lnTo>
                  <a:pt x="8228" y="2854"/>
                </a:lnTo>
                <a:lnTo>
                  <a:pt x="8232" y="2860"/>
                </a:lnTo>
                <a:lnTo>
                  <a:pt x="8234" y="2866"/>
                </a:lnTo>
                <a:lnTo>
                  <a:pt x="8232" y="2872"/>
                </a:lnTo>
                <a:lnTo>
                  <a:pt x="8228" y="2876"/>
                </a:lnTo>
                <a:lnTo>
                  <a:pt x="8224" y="2882"/>
                </a:lnTo>
                <a:lnTo>
                  <a:pt x="8220" y="2890"/>
                </a:lnTo>
                <a:lnTo>
                  <a:pt x="8218" y="2900"/>
                </a:lnTo>
                <a:lnTo>
                  <a:pt x="8220" y="2912"/>
                </a:lnTo>
                <a:lnTo>
                  <a:pt x="8238" y="2894"/>
                </a:lnTo>
                <a:lnTo>
                  <a:pt x="8220" y="2912"/>
                </a:lnTo>
                <a:lnTo>
                  <a:pt x="8226" y="2918"/>
                </a:lnTo>
                <a:lnTo>
                  <a:pt x="8228" y="2922"/>
                </a:lnTo>
                <a:lnTo>
                  <a:pt x="8226" y="2924"/>
                </a:lnTo>
                <a:lnTo>
                  <a:pt x="8228" y="2930"/>
                </a:lnTo>
                <a:lnTo>
                  <a:pt x="8234" y="2940"/>
                </a:lnTo>
                <a:lnTo>
                  <a:pt x="8236" y="2942"/>
                </a:lnTo>
                <a:lnTo>
                  <a:pt x="8236" y="2938"/>
                </a:lnTo>
                <a:lnTo>
                  <a:pt x="8238" y="2932"/>
                </a:lnTo>
                <a:lnTo>
                  <a:pt x="8240" y="2924"/>
                </a:lnTo>
                <a:lnTo>
                  <a:pt x="8240" y="2920"/>
                </a:lnTo>
                <a:lnTo>
                  <a:pt x="8238" y="2918"/>
                </a:lnTo>
                <a:lnTo>
                  <a:pt x="8236" y="2914"/>
                </a:lnTo>
                <a:lnTo>
                  <a:pt x="8236" y="2908"/>
                </a:lnTo>
                <a:lnTo>
                  <a:pt x="8238" y="2904"/>
                </a:lnTo>
                <a:lnTo>
                  <a:pt x="8242" y="2900"/>
                </a:lnTo>
                <a:lnTo>
                  <a:pt x="8246" y="2896"/>
                </a:lnTo>
                <a:lnTo>
                  <a:pt x="8254" y="2894"/>
                </a:lnTo>
                <a:lnTo>
                  <a:pt x="8266" y="2892"/>
                </a:lnTo>
                <a:lnTo>
                  <a:pt x="8274" y="2890"/>
                </a:lnTo>
                <a:lnTo>
                  <a:pt x="8276" y="2892"/>
                </a:lnTo>
                <a:lnTo>
                  <a:pt x="8278" y="2892"/>
                </a:lnTo>
                <a:lnTo>
                  <a:pt x="8280" y="2900"/>
                </a:lnTo>
                <a:lnTo>
                  <a:pt x="8282" y="2912"/>
                </a:lnTo>
                <a:lnTo>
                  <a:pt x="8284" y="2922"/>
                </a:lnTo>
                <a:lnTo>
                  <a:pt x="8286" y="2928"/>
                </a:lnTo>
                <a:lnTo>
                  <a:pt x="8290" y="2932"/>
                </a:lnTo>
                <a:lnTo>
                  <a:pt x="8296" y="2936"/>
                </a:lnTo>
                <a:lnTo>
                  <a:pt x="8304" y="2942"/>
                </a:lnTo>
                <a:lnTo>
                  <a:pt x="8310" y="2946"/>
                </a:lnTo>
                <a:lnTo>
                  <a:pt x="8312" y="2950"/>
                </a:lnTo>
                <a:lnTo>
                  <a:pt x="8314" y="2956"/>
                </a:lnTo>
                <a:lnTo>
                  <a:pt x="8312" y="2960"/>
                </a:lnTo>
                <a:lnTo>
                  <a:pt x="8310" y="2962"/>
                </a:lnTo>
                <a:lnTo>
                  <a:pt x="8308" y="2964"/>
                </a:lnTo>
                <a:lnTo>
                  <a:pt x="8304" y="2964"/>
                </a:lnTo>
                <a:lnTo>
                  <a:pt x="8302" y="2962"/>
                </a:lnTo>
                <a:close/>
                <a:moveTo>
                  <a:pt x="8570" y="2768"/>
                </a:moveTo>
                <a:lnTo>
                  <a:pt x="8570" y="2768"/>
                </a:lnTo>
                <a:lnTo>
                  <a:pt x="8558" y="2782"/>
                </a:lnTo>
                <a:lnTo>
                  <a:pt x="8556" y="2788"/>
                </a:lnTo>
                <a:lnTo>
                  <a:pt x="8560" y="2790"/>
                </a:lnTo>
                <a:lnTo>
                  <a:pt x="8564" y="2796"/>
                </a:lnTo>
                <a:lnTo>
                  <a:pt x="8566" y="2800"/>
                </a:lnTo>
                <a:lnTo>
                  <a:pt x="8566" y="2802"/>
                </a:lnTo>
                <a:lnTo>
                  <a:pt x="8564" y="2804"/>
                </a:lnTo>
                <a:lnTo>
                  <a:pt x="8560" y="2806"/>
                </a:lnTo>
                <a:lnTo>
                  <a:pt x="8552" y="2808"/>
                </a:lnTo>
                <a:lnTo>
                  <a:pt x="8540" y="2808"/>
                </a:lnTo>
                <a:lnTo>
                  <a:pt x="8534" y="2808"/>
                </a:lnTo>
                <a:lnTo>
                  <a:pt x="8532" y="2810"/>
                </a:lnTo>
                <a:lnTo>
                  <a:pt x="8528" y="2814"/>
                </a:lnTo>
                <a:lnTo>
                  <a:pt x="8526" y="2816"/>
                </a:lnTo>
                <a:lnTo>
                  <a:pt x="8520" y="2818"/>
                </a:lnTo>
                <a:lnTo>
                  <a:pt x="8516" y="2818"/>
                </a:lnTo>
                <a:lnTo>
                  <a:pt x="8514" y="2816"/>
                </a:lnTo>
                <a:lnTo>
                  <a:pt x="8514" y="2810"/>
                </a:lnTo>
                <a:lnTo>
                  <a:pt x="8514" y="2808"/>
                </a:lnTo>
                <a:lnTo>
                  <a:pt x="8512" y="2804"/>
                </a:lnTo>
                <a:lnTo>
                  <a:pt x="8510" y="2802"/>
                </a:lnTo>
                <a:lnTo>
                  <a:pt x="8502" y="2798"/>
                </a:lnTo>
                <a:lnTo>
                  <a:pt x="8492" y="2798"/>
                </a:lnTo>
                <a:lnTo>
                  <a:pt x="8484" y="2798"/>
                </a:lnTo>
                <a:lnTo>
                  <a:pt x="8470" y="2804"/>
                </a:lnTo>
                <a:lnTo>
                  <a:pt x="8464" y="2806"/>
                </a:lnTo>
                <a:lnTo>
                  <a:pt x="8460" y="2808"/>
                </a:lnTo>
                <a:lnTo>
                  <a:pt x="8458" y="2806"/>
                </a:lnTo>
                <a:lnTo>
                  <a:pt x="8458" y="2802"/>
                </a:lnTo>
                <a:lnTo>
                  <a:pt x="8456" y="2788"/>
                </a:lnTo>
                <a:lnTo>
                  <a:pt x="8454" y="2774"/>
                </a:lnTo>
                <a:lnTo>
                  <a:pt x="8454" y="2764"/>
                </a:lnTo>
                <a:lnTo>
                  <a:pt x="8454" y="2758"/>
                </a:lnTo>
                <a:lnTo>
                  <a:pt x="8456" y="2756"/>
                </a:lnTo>
                <a:lnTo>
                  <a:pt x="8456" y="2752"/>
                </a:lnTo>
                <a:lnTo>
                  <a:pt x="8456" y="2750"/>
                </a:lnTo>
                <a:lnTo>
                  <a:pt x="8452" y="2742"/>
                </a:lnTo>
                <a:lnTo>
                  <a:pt x="8452" y="2736"/>
                </a:lnTo>
                <a:lnTo>
                  <a:pt x="8454" y="2726"/>
                </a:lnTo>
                <a:lnTo>
                  <a:pt x="8460" y="2714"/>
                </a:lnTo>
                <a:lnTo>
                  <a:pt x="8468" y="2696"/>
                </a:lnTo>
                <a:lnTo>
                  <a:pt x="8474" y="2686"/>
                </a:lnTo>
                <a:lnTo>
                  <a:pt x="8478" y="2678"/>
                </a:lnTo>
                <a:lnTo>
                  <a:pt x="8482" y="2674"/>
                </a:lnTo>
                <a:lnTo>
                  <a:pt x="8488" y="2672"/>
                </a:lnTo>
                <a:lnTo>
                  <a:pt x="8494" y="2674"/>
                </a:lnTo>
                <a:lnTo>
                  <a:pt x="8498" y="2672"/>
                </a:lnTo>
                <a:lnTo>
                  <a:pt x="8502" y="2670"/>
                </a:lnTo>
                <a:lnTo>
                  <a:pt x="8506" y="2668"/>
                </a:lnTo>
                <a:lnTo>
                  <a:pt x="8506" y="2664"/>
                </a:lnTo>
                <a:lnTo>
                  <a:pt x="8504" y="2660"/>
                </a:lnTo>
                <a:lnTo>
                  <a:pt x="8502" y="2656"/>
                </a:lnTo>
                <a:lnTo>
                  <a:pt x="8506" y="2654"/>
                </a:lnTo>
                <a:lnTo>
                  <a:pt x="8508" y="2652"/>
                </a:lnTo>
                <a:lnTo>
                  <a:pt x="8512" y="2654"/>
                </a:lnTo>
                <a:lnTo>
                  <a:pt x="8518" y="2660"/>
                </a:lnTo>
                <a:lnTo>
                  <a:pt x="8520" y="2664"/>
                </a:lnTo>
                <a:lnTo>
                  <a:pt x="8522" y="2664"/>
                </a:lnTo>
                <a:lnTo>
                  <a:pt x="8526" y="2664"/>
                </a:lnTo>
                <a:lnTo>
                  <a:pt x="8528" y="2660"/>
                </a:lnTo>
                <a:lnTo>
                  <a:pt x="8528" y="2654"/>
                </a:lnTo>
                <a:lnTo>
                  <a:pt x="8528" y="2650"/>
                </a:lnTo>
                <a:lnTo>
                  <a:pt x="8522" y="2646"/>
                </a:lnTo>
                <a:lnTo>
                  <a:pt x="8518" y="2644"/>
                </a:lnTo>
                <a:lnTo>
                  <a:pt x="8518" y="2642"/>
                </a:lnTo>
                <a:lnTo>
                  <a:pt x="8520" y="2640"/>
                </a:lnTo>
                <a:lnTo>
                  <a:pt x="8526" y="2636"/>
                </a:lnTo>
                <a:lnTo>
                  <a:pt x="8542" y="2628"/>
                </a:lnTo>
                <a:lnTo>
                  <a:pt x="8554" y="2626"/>
                </a:lnTo>
                <a:lnTo>
                  <a:pt x="8558" y="2626"/>
                </a:lnTo>
                <a:lnTo>
                  <a:pt x="8560" y="2628"/>
                </a:lnTo>
                <a:lnTo>
                  <a:pt x="8562" y="2632"/>
                </a:lnTo>
                <a:lnTo>
                  <a:pt x="8560" y="2636"/>
                </a:lnTo>
                <a:lnTo>
                  <a:pt x="8558" y="2642"/>
                </a:lnTo>
                <a:lnTo>
                  <a:pt x="8558" y="2644"/>
                </a:lnTo>
                <a:lnTo>
                  <a:pt x="8560" y="2646"/>
                </a:lnTo>
                <a:lnTo>
                  <a:pt x="8562" y="2646"/>
                </a:lnTo>
                <a:lnTo>
                  <a:pt x="8568" y="2642"/>
                </a:lnTo>
                <a:lnTo>
                  <a:pt x="8570" y="2640"/>
                </a:lnTo>
                <a:lnTo>
                  <a:pt x="8572" y="2636"/>
                </a:lnTo>
                <a:lnTo>
                  <a:pt x="8576" y="2628"/>
                </a:lnTo>
                <a:lnTo>
                  <a:pt x="8582" y="2622"/>
                </a:lnTo>
                <a:lnTo>
                  <a:pt x="8584" y="2622"/>
                </a:lnTo>
                <a:lnTo>
                  <a:pt x="8588" y="2622"/>
                </a:lnTo>
                <a:lnTo>
                  <a:pt x="8590" y="2624"/>
                </a:lnTo>
                <a:lnTo>
                  <a:pt x="8590" y="2628"/>
                </a:lnTo>
                <a:lnTo>
                  <a:pt x="8590" y="2636"/>
                </a:lnTo>
                <a:lnTo>
                  <a:pt x="8590" y="2642"/>
                </a:lnTo>
                <a:lnTo>
                  <a:pt x="8588" y="2644"/>
                </a:lnTo>
                <a:lnTo>
                  <a:pt x="8586" y="2646"/>
                </a:lnTo>
                <a:lnTo>
                  <a:pt x="8580" y="2650"/>
                </a:lnTo>
                <a:lnTo>
                  <a:pt x="8580" y="2652"/>
                </a:lnTo>
                <a:lnTo>
                  <a:pt x="8578" y="2658"/>
                </a:lnTo>
                <a:lnTo>
                  <a:pt x="8578" y="2662"/>
                </a:lnTo>
                <a:lnTo>
                  <a:pt x="8576" y="2664"/>
                </a:lnTo>
                <a:lnTo>
                  <a:pt x="8570" y="2664"/>
                </a:lnTo>
                <a:lnTo>
                  <a:pt x="8566" y="2662"/>
                </a:lnTo>
                <a:lnTo>
                  <a:pt x="8566" y="2664"/>
                </a:lnTo>
                <a:lnTo>
                  <a:pt x="8564" y="2666"/>
                </a:lnTo>
                <a:lnTo>
                  <a:pt x="8566" y="2674"/>
                </a:lnTo>
                <a:lnTo>
                  <a:pt x="8572" y="2686"/>
                </a:lnTo>
                <a:lnTo>
                  <a:pt x="8576" y="2692"/>
                </a:lnTo>
                <a:lnTo>
                  <a:pt x="8580" y="2698"/>
                </a:lnTo>
                <a:lnTo>
                  <a:pt x="8584" y="2710"/>
                </a:lnTo>
                <a:lnTo>
                  <a:pt x="8584" y="2716"/>
                </a:lnTo>
                <a:lnTo>
                  <a:pt x="8586" y="2718"/>
                </a:lnTo>
                <a:lnTo>
                  <a:pt x="8590" y="2718"/>
                </a:lnTo>
                <a:lnTo>
                  <a:pt x="8594" y="2718"/>
                </a:lnTo>
                <a:lnTo>
                  <a:pt x="8596" y="2718"/>
                </a:lnTo>
                <a:lnTo>
                  <a:pt x="8600" y="2720"/>
                </a:lnTo>
                <a:lnTo>
                  <a:pt x="8602" y="2722"/>
                </a:lnTo>
                <a:lnTo>
                  <a:pt x="8604" y="2730"/>
                </a:lnTo>
                <a:lnTo>
                  <a:pt x="8594" y="2740"/>
                </a:lnTo>
                <a:lnTo>
                  <a:pt x="8586" y="2744"/>
                </a:lnTo>
                <a:lnTo>
                  <a:pt x="8576" y="2750"/>
                </a:lnTo>
                <a:lnTo>
                  <a:pt x="8572" y="2752"/>
                </a:lnTo>
                <a:lnTo>
                  <a:pt x="8570" y="2754"/>
                </a:lnTo>
                <a:lnTo>
                  <a:pt x="8570" y="2758"/>
                </a:lnTo>
                <a:lnTo>
                  <a:pt x="8570" y="2768"/>
                </a:lnTo>
                <a:close/>
                <a:moveTo>
                  <a:pt x="11370" y="2874"/>
                </a:moveTo>
                <a:lnTo>
                  <a:pt x="11370" y="2874"/>
                </a:lnTo>
                <a:lnTo>
                  <a:pt x="11370" y="2870"/>
                </a:lnTo>
                <a:lnTo>
                  <a:pt x="11376" y="2882"/>
                </a:lnTo>
                <a:lnTo>
                  <a:pt x="11370" y="2874"/>
                </a:lnTo>
                <a:close/>
                <a:moveTo>
                  <a:pt x="8546" y="1146"/>
                </a:moveTo>
                <a:lnTo>
                  <a:pt x="8546" y="1146"/>
                </a:lnTo>
                <a:lnTo>
                  <a:pt x="8546" y="1144"/>
                </a:lnTo>
                <a:lnTo>
                  <a:pt x="8544" y="1140"/>
                </a:lnTo>
                <a:lnTo>
                  <a:pt x="8532" y="1134"/>
                </a:lnTo>
                <a:lnTo>
                  <a:pt x="8518" y="1126"/>
                </a:lnTo>
                <a:lnTo>
                  <a:pt x="8508" y="1120"/>
                </a:lnTo>
                <a:lnTo>
                  <a:pt x="8500" y="1112"/>
                </a:lnTo>
                <a:lnTo>
                  <a:pt x="8490" y="1104"/>
                </a:lnTo>
                <a:lnTo>
                  <a:pt x="8482" y="1102"/>
                </a:lnTo>
                <a:lnTo>
                  <a:pt x="8478" y="1104"/>
                </a:lnTo>
                <a:lnTo>
                  <a:pt x="8470" y="1108"/>
                </a:lnTo>
                <a:lnTo>
                  <a:pt x="8468" y="1108"/>
                </a:lnTo>
                <a:lnTo>
                  <a:pt x="8468" y="1110"/>
                </a:lnTo>
                <a:lnTo>
                  <a:pt x="8470" y="1116"/>
                </a:lnTo>
                <a:lnTo>
                  <a:pt x="8472" y="1120"/>
                </a:lnTo>
                <a:lnTo>
                  <a:pt x="8470" y="1118"/>
                </a:lnTo>
                <a:lnTo>
                  <a:pt x="8466" y="1118"/>
                </a:lnTo>
                <a:lnTo>
                  <a:pt x="8464" y="1118"/>
                </a:lnTo>
                <a:lnTo>
                  <a:pt x="8464" y="1120"/>
                </a:lnTo>
                <a:lnTo>
                  <a:pt x="8464" y="1122"/>
                </a:lnTo>
                <a:lnTo>
                  <a:pt x="8468" y="1130"/>
                </a:lnTo>
                <a:lnTo>
                  <a:pt x="8476" y="1140"/>
                </a:lnTo>
                <a:lnTo>
                  <a:pt x="8482" y="1144"/>
                </a:lnTo>
                <a:lnTo>
                  <a:pt x="8486" y="1144"/>
                </a:lnTo>
                <a:lnTo>
                  <a:pt x="8488" y="1144"/>
                </a:lnTo>
                <a:lnTo>
                  <a:pt x="8488" y="1142"/>
                </a:lnTo>
                <a:lnTo>
                  <a:pt x="8492" y="1140"/>
                </a:lnTo>
                <a:lnTo>
                  <a:pt x="8500" y="1142"/>
                </a:lnTo>
                <a:lnTo>
                  <a:pt x="8506" y="1146"/>
                </a:lnTo>
                <a:lnTo>
                  <a:pt x="8508" y="1148"/>
                </a:lnTo>
                <a:lnTo>
                  <a:pt x="8508" y="1152"/>
                </a:lnTo>
                <a:lnTo>
                  <a:pt x="8510" y="1154"/>
                </a:lnTo>
                <a:lnTo>
                  <a:pt x="8514" y="1156"/>
                </a:lnTo>
                <a:lnTo>
                  <a:pt x="8526" y="1156"/>
                </a:lnTo>
                <a:lnTo>
                  <a:pt x="8540" y="1152"/>
                </a:lnTo>
                <a:lnTo>
                  <a:pt x="8544" y="1150"/>
                </a:lnTo>
                <a:lnTo>
                  <a:pt x="8546" y="1146"/>
                </a:lnTo>
                <a:close/>
                <a:moveTo>
                  <a:pt x="8966" y="906"/>
                </a:moveTo>
                <a:lnTo>
                  <a:pt x="8966" y="906"/>
                </a:lnTo>
                <a:lnTo>
                  <a:pt x="8984" y="902"/>
                </a:lnTo>
                <a:lnTo>
                  <a:pt x="8988" y="900"/>
                </a:lnTo>
                <a:lnTo>
                  <a:pt x="8992" y="896"/>
                </a:lnTo>
                <a:lnTo>
                  <a:pt x="8994" y="894"/>
                </a:lnTo>
                <a:lnTo>
                  <a:pt x="8994" y="890"/>
                </a:lnTo>
                <a:lnTo>
                  <a:pt x="8990" y="884"/>
                </a:lnTo>
                <a:lnTo>
                  <a:pt x="8982" y="878"/>
                </a:lnTo>
                <a:lnTo>
                  <a:pt x="8972" y="874"/>
                </a:lnTo>
                <a:lnTo>
                  <a:pt x="8960" y="874"/>
                </a:lnTo>
                <a:lnTo>
                  <a:pt x="8948" y="876"/>
                </a:lnTo>
                <a:lnTo>
                  <a:pt x="8936" y="880"/>
                </a:lnTo>
                <a:lnTo>
                  <a:pt x="8928" y="886"/>
                </a:lnTo>
                <a:lnTo>
                  <a:pt x="8924" y="892"/>
                </a:lnTo>
                <a:lnTo>
                  <a:pt x="8924" y="898"/>
                </a:lnTo>
                <a:lnTo>
                  <a:pt x="8928" y="904"/>
                </a:lnTo>
                <a:lnTo>
                  <a:pt x="8936" y="906"/>
                </a:lnTo>
                <a:lnTo>
                  <a:pt x="8948" y="908"/>
                </a:lnTo>
                <a:lnTo>
                  <a:pt x="8966" y="906"/>
                </a:lnTo>
                <a:close/>
                <a:moveTo>
                  <a:pt x="8184" y="986"/>
                </a:moveTo>
                <a:lnTo>
                  <a:pt x="8184" y="986"/>
                </a:lnTo>
                <a:lnTo>
                  <a:pt x="8178" y="1004"/>
                </a:lnTo>
                <a:lnTo>
                  <a:pt x="8176" y="1012"/>
                </a:lnTo>
                <a:lnTo>
                  <a:pt x="8178" y="1018"/>
                </a:lnTo>
                <a:lnTo>
                  <a:pt x="8182" y="1022"/>
                </a:lnTo>
                <a:lnTo>
                  <a:pt x="8188" y="1024"/>
                </a:lnTo>
                <a:lnTo>
                  <a:pt x="8198" y="1026"/>
                </a:lnTo>
                <a:lnTo>
                  <a:pt x="8212" y="1028"/>
                </a:lnTo>
                <a:lnTo>
                  <a:pt x="8228" y="1028"/>
                </a:lnTo>
                <a:lnTo>
                  <a:pt x="8228" y="1030"/>
                </a:lnTo>
                <a:lnTo>
                  <a:pt x="8224" y="1032"/>
                </a:lnTo>
                <a:lnTo>
                  <a:pt x="8220" y="1036"/>
                </a:lnTo>
                <a:lnTo>
                  <a:pt x="8218" y="1040"/>
                </a:lnTo>
                <a:lnTo>
                  <a:pt x="8218" y="1044"/>
                </a:lnTo>
                <a:lnTo>
                  <a:pt x="8222" y="1046"/>
                </a:lnTo>
                <a:lnTo>
                  <a:pt x="8232" y="1054"/>
                </a:lnTo>
                <a:lnTo>
                  <a:pt x="8238" y="1058"/>
                </a:lnTo>
                <a:lnTo>
                  <a:pt x="8244" y="1060"/>
                </a:lnTo>
                <a:lnTo>
                  <a:pt x="8248" y="1058"/>
                </a:lnTo>
                <a:lnTo>
                  <a:pt x="8250" y="1058"/>
                </a:lnTo>
                <a:lnTo>
                  <a:pt x="8254" y="1052"/>
                </a:lnTo>
                <a:lnTo>
                  <a:pt x="8254" y="1044"/>
                </a:lnTo>
                <a:lnTo>
                  <a:pt x="8254" y="1038"/>
                </a:lnTo>
                <a:lnTo>
                  <a:pt x="8254" y="1032"/>
                </a:lnTo>
                <a:lnTo>
                  <a:pt x="8256" y="1032"/>
                </a:lnTo>
                <a:lnTo>
                  <a:pt x="8258" y="1034"/>
                </a:lnTo>
                <a:lnTo>
                  <a:pt x="8264" y="1040"/>
                </a:lnTo>
                <a:lnTo>
                  <a:pt x="8268" y="1046"/>
                </a:lnTo>
                <a:lnTo>
                  <a:pt x="8270" y="1052"/>
                </a:lnTo>
                <a:lnTo>
                  <a:pt x="8272" y="1056"/>
                </a:lnTo>
                <a:lnTo>
                  <a:pt x="8270" y="1060"/>
                </a:lnTo>
                <a:lnTo>
                  <a:pt x="8266" y="1066"/>
                </a:lnTo>
                <a:lnTo>
                  <a:pt x="8262" y="1070"/>
                </a:lnTo>
                <a:lnTo>
                  <a:pt x="8258" y="1072"/>
                </a:lnTo>
                <a:lnTo>
                  <a:pt x="8256" y="1074"/>
                </a:lnTo>
                <a:lnTo>
                  <a:pt x="8258" y="1076"/>
                </a:lnTo>
                <a:lnTo>
                  <a:pt x="8262" y="1076"/>
                </a:lnTo>
                <a:lnTo>
                  <a:pt x="8276" y="1078"/>
                </a:lnTo>
                <a:lnTo>
                  <a:pt x="8292" y="1080"/>
                </a:lnTo>
                <a:lnTo>
                  <a:pt x="8302" y="1082"/>
                </a:lnTo>
                <a:lnTo>
                  <a:pt x="8308" y="1084"/>
                </a:lnTo>
                <a:lnTo>
                  <a:pt x="8312" y="1086"/>
                </a:lnTo>
                <a:lnTo>
                  <a:pt x="8314" y="1088"/>
                </a:lnTo>
                <a:lnTo>
                  <a:pt x="8320" y="1090"/>
                </a:lnTo>
                <a:lnTo>
                  <a:pt x="8338" y="1092"/>
                </a:lnTo>
                <a:lnTo>
                  <a:pt x="8352" y="1092"/>
                </a:lnTo>
                <a:lnTo>
                  <a:pt x="8364" y="1094"/>
                </a:lnTo>
                <a:lnTo>
                  <a:pt x="8384" y="1098"/>
                </a:lnTo>
                <a:lnTo>
                  <a:pt x="8392" y="1098"/>
                </a:lnTo>
                <a:lnTo>
                  <a:pt x="8402" y="1096"/>
                </a:lnTo>
                <a:lnTo>
                  <a:pt x="8412" y="1094"/>
                </a:lnTo>
                <a:lnTo>
                  <a:pt x="8426" y="1086"/>
                </a:lnTo>
                <a:lnTo>
                  <a:pt x="8428" y="1084"/>
                </a:lnTo>
                <a:lnTo>
                  <a:pt x="8430" y="1082"/>
                </a:lnTo>
                <a:lnTo>
                  <a:pt x="8428" y="1080"/>
                </a:lnTo>
                <a:lnTo>
                  <a:pt x="8426" y="1078"/>
                </a:lnTo>
                <a:lnTo>
                  <a:pt x="8418" y="1074"/>
                </a:lnTo>
                <a:lnTo>
                  <a:pt x="8408" y="1068"/>
                </a:lnTo>
                <a:lnTo>
                  <a:pt x="8394" y="1062"/>
                </a:lnTo>
                <a:lnTo>
                  <a:pt x="8382" y="1054"/>
                </a:lnTo>
                <a:lnTo>
                  <a:pt x="8372" y="1046"/>
                </a:lnTo>
                <a:lnTo>
                  <a:pt x="8364" y="1036"/>
                </a:lnTo>
                <a:lnTo>
                  <a:pt x="8360" y="1026"/>
                </a:lnTo>
                <a:lnTo>
                  <a:pt x="8354" y="1018"/>
                </a:lnTo>
                <a:lnTo>
                  <a:pt x="8344" y="1006"/>
                </a:lnTo>
                <a:lnTo>
                  <a:pt x="8340" y="1000"/>
                </a:lnTo>
                <a:lnTo>
                  <a:pt x="8338" y="992"/>
                </a:lnTo>
                <a:lnTo>
                  <a:pt x="8336" y="980"/>
                </a:lnTo>
                <a:lnTo>
                  <a:pt x="8338" y="964"/>
                </a:lnTo>
                <a:lnTo>
                  <a:pt x="8340" y="956"/>
                </a:lnTo>
                <a:lnTo>
                  <a:pt x="8344" y="948"/>
                </a:lnTo>
                <a:lnTo>
                  <a:pt x="8352" y="936"/>
                </a:lnTo>
                <a:lnTo>
                  <a:pt x="8362" y="926"/>
                </a:lnTo>
                <a:lnTo>
                  <a:pt x="8372" y="918"/>
                </a:lnTo>
                <a:lnTo>
                  <a:pt x="8378" y="912"/>
                </a:lnTo>
                <a:lnTo>
                  <a:pt x="8380" y="906"/>
                </a:lnTo>
                <a:lnTo>
                  <a:pt x="8380" y="904"/>
                </a:lnTo>
                <a:lnTo>
                  <a:pt x="8376" y="900"/>
                </a:lnTo>
                <a:lnTo>
                  <a:pt x="8366" y="894"/>
                </a:lnTo>
                <a:lnTo>
                  <a:pt x="8346" y="886"/>
                </a:lnTo>
                <a:lnTo>
                  <a:pt x="8342" y="886"/>
                </a:lnTo>
                <a:lnTo>
                  <a:pt x="8338" y="886"/>
                </a:lnTo>
                <a:lnTo>
                  <a:pt x="8324" y="888"/>
                </a:lnTo>
                <a:lnTo>
                  <a:pt x="8288" y="894"/>
                </a:lnTo>
                <a:lnTo>
                  <a:pt x="8266" y="896"/>
                </a:lnTo>
                <a:lnTo>
                  <a:pt x="8256" y="900"/>
                </a:lnTo>
                <a:lnTo>
                  <a:pt x="8250" y="902"/>
                </a:lnTo>
                <a:lnTo>
                  <a:pt x="8250" y="904"/>
                </a:lnTo>
                <a:lnTo>
                  <a:pt x="8250" y="908"/>
                </a:lnTo>
                <a:lnTo>
                  <a:pt x="8250" y="910"/>
                </a:lnTo>
                <a:lnTo>
                  <a:pt x="8246" y="916"/>
                </a:lnTo>
                <a:lnTo>
                  <a:pt x="8236" y="920"/>
                </a:lnTo>
                <a:lnTo>
                  <a:pt x="8226" y="926"/>
                </a:lnTo>
                <a:lnTo>
                  <a:pt x="8222" y="930"/>
                </a:lnTo>
                <a:lnTo>
                  <a:pt x="8220" y="932"/>
                </a:lnTo>
                <a:lnTo>
                  <a:pt x="8222" y="936"/>
                </a:lnTo>
                <a:lnTo>
                  <a:pt x="8226" y="940"/>
                </a:lnTo>
                <a:lnTo>
                  <a:pt x="8228" y="946"/>
                </a:lnTo>
                <a:lnTo>
                  <a:pt x="8228" y="954"/>
                </a:lnTo>
                <a:lnTo>
                  <a:pt x="8224" y="964"/>
                </a:lnTo>
                <a:lnTo>
                  <a:pt x="8218" y="974"/>
                </a:lnTo>
                <a:lnTo>
                  <a:pt x="8212" y="976"/>
                </a:lnTo>
                <a:lnTo>
                  <a:pt x="8208" y="976"/>
                </a:lnTo>
                <a:lnTo>
                  <a:pt x="8204" y="976"/>
                </a:lnTo>
                <a:lnTo>
                  <a:pt x="8198" y="974"/>
                </a:lnTo>
                <a:lnTo>
                  <a:pt x="8194" y="974"/>
                </a:lnTo>
                <a:lnTo>
                  <a:pt x="8190" y="978"/>
                </a:lnTo>
                <a:lnTo>
                  <a:pt x="8184" y="986"/>
                </a:lnTo>
                <a:close/>
                <a:moveTo>
                  <a:pt x="8658" y="660"/>
                </a:moveTo>
                <a:lnTo>
                  <a:pt x="8658" y="660"/>
                </a:lnTo>
                <a:lnTo>
                  <a:pt x="8640" y="666"/>
                </a:lnTo>
                <a:lnTo>
                  <a:pt x="8630" y="668"/>
                </a:lnTo>
                <a:lnTo>
                  <a:pt x="8624" y="668"/>
                </a:lnTo>
                <a:lnTo>
                  <a:pt x="8620" y="664"/>
                </a:lnTo>
                <a:lnTo>
                  <a:pt x="8616" y="662"/>
                </a:lnTo>
                <a:lnTo>
                  <a:pt x="8610" y="660"/>
                </a:lnTo>
                <a:lnTo>
                  <a:pt x="8602" y="658"/>
                </a:lnTo>
                <a:lnTo>
                  <a:pt x="8586" y="658"/>
                </a:lnTo>
                <a:lnTo>
                  <a:pt x="8570" y="660"/>
                </a:lnTo>
                <a:lnTo>
                  <a:pt x="8564" y="664"/>
                </a:lnTo>
                <a:lnTo>
                  <a:pt x="8560" y="666"/>
                </a:lnTo>
                <a:lnTo>
                  <a:pt x="8560" y="670"/>
                </a:lnTo>
                <a:lnTo>
                  <a:pt x="8562" y="674"/>
                </a:lnTo>
                <a:lnTo>
                  <a:pt x="8562" y="676"/>
                </a:lnTo>
                <a:lnTo>
                  <a:pt x="8560" y="676"/>
                </a:lnTo>
                <a:lnTo>
                  <a:pt x="8552" y="676"/>
                </a:lnTo>
                <a:lnTo>
                  <a:pt x="8540" y="676"/>
                </a:lnTo>
                <a:lnTo>
                  <a:pt x="8524" y="680"/>
                </a:lnTo>
                <a:lnTo>
                  <a:pt x="8508" y="684"/>
                </a:lnTo>
                <a:lnTo>
                  <a:pt x="8490" y="690"/>
                </a:lnTo>
                <a:lnTo>
                  <a:pt x="8472" y="698"/>
                </a:lnTo>
                <a:lnTo>
                  <a:pt x="8456" y="708"/>
                </a:lnTo>
                <a:lnTo>
                  <a:pt x="8442" y="718"/>
                </a:lnTo>
                <a:lnTo>
                  <a:pt x="8432" y="728"/>
                </a:lnTo>
                <a:lnTo>
                  <a:pt x="8426" y="734"/>
                </a:lnTo>
                <a:lnTo>
                  <a:pt x="8420" y="738"/>
                </a:lnTo>
                <a:lnTo>
                  <a:pt x="8418" y="738"/>
                </a:lnTo>
                <a:lnTo>
                  <a:pt x="8414" y="736"/>
                </a:lnTo>
                <a:lnTo>
                  <a:pt x="8412" y="734"/>
                </a:lnTo>
                <a:lnTo>
                  <a:pt x="8408" y="734"/>
                </a:lnTo>
                <a:lnTo>
                  <a:pt x="8402" y="736"/>
                </a:lnTo>
                <a:lnTo>
                  <a:pt x="8394" y="740"/>
                </a:lnTo>
                <a:lnTo>
                  <a:pt x="8388" y="746"/>
                </a:lnTo>
                <a:lnTo>
                  <a:pt x="8382" y="748"/>
                </a:lnTo>
                <a:lnTo>
                  <a:pt x="8380" y="748"/>
                </a:lnTo>
                <a:lnTo>
                  <a:pt x="8378" y="746"/>
                </a:lnTo>
                <a:lnTo>
                  <a:pt x="8376" y="744"/>
                </a:lnTo>
                <a:lnTo>
                  <a:pt x="8374" y="742"/>
                </a:lnTo>
                <a:lnTo>
                  <a:pt x="8370" y="742"/>
                </a:lnTo>
                <a:lnTo>
                  <a:pt x="8362" y="744"/>
                </a:lnTo>
                <a:lnTo>
                  <a:pt x="8358" y="750"/>
                </a:lnTo>
                <a:lnTo>
                  <a:pt x="8356" y="754"/>
                </a:lnTo>
                <a:lnTo>
                  <a:pt x="8360" y="756"/>
                </a:lnTo>
                <a:lnTo>
                  <a:pt x="8362" y="760"/>
                </a:lnTo>
                <a:lnTo>
                  <a:pt x="8370" y="764"/>
                </a:lnTo>
                <a:lnTo>
                  <a:pt x="8368" y="766"/>
                </a:lnTo>
                <a:lnTo>
                  <a:pt x="8364" y="770"/>
                </a:lnTo>
                <a:lnTo>
                  <a:pt x="8360" y="772"/>
                </a:lnTo>
                <a:lnTo>
                  <a:pt x="8358" y="774"/>
                </a:lnTo>
                <a:lnTo>
                  <a:pt x="8360" y="778"/>
                </a:lnTo>
                <a:lnTo>
                  <a:pt x="8364" y="780"/>
                </a:lnTo>
                <a:lnTo>
                  <a:pt x="8366" y="782"/>
                </a:lnTo>
                <a:lnTo>
                  <a:pt x="8368" y="784"/>
                </a:lnTo>
                <a:lnTo>
                  <a:pt x="8364" y="786"/>
                </a:lnTo>
                <a:lnTo>
                  <a:pt x="8356" y="786"/>
                </a:lnTo>
                <a:lnTo>
                  <a:pt x="8348" y="788"/>
                </a:lnTo>
                <a:lnTo>
                  <a:pt x="8342" y="792"/>
                </a:lnTo>
                <a:lnTo>
                  <a:pt x="8338" y="798"/>
                </a:lnTo>
                <a:lnTo>
                  <a:pt x="8334" y="806"/>
                </a:lnTo>
                <a:lnTo>
                  <a:pt x="8330" y="814"/>
                </a:lnTo>
                <a:lnTo>
                  <a:pt x="8324" y="822"/>
                </a:lnTo>
                <a:lnTo>
                  <a:pt x="8316" y="830"/>
                </a:lnTo>
                <a:lnTo>
                  <a:pt x="8302" y="836"/>
                </a:lnTo>
                <a:lnTo>
                  <a:pt x="8280" y="848"/>
                </a:lnTo>
                <a:lnTo>
                  <a:pt x="8272" y="854"/>
                </a:lnTo>
                <a:lnTo>
                  <a:pt x="8268" y="858"/>
                </a:lnTo>
                <a:lnTo>
                  <a:pt x="8268" y="862"/>
                </a:lnTo>
                <a:lnTo>
                  <a:pt x="8270" y="864"/>
                </a:lnTo>
                <a:lnTo>
                  <a:pt x="8278" y="866"/>
                </a:lnTo>
                <a:lnTo>
                  <a:pt x="8288" y="866"/>
                </a:lnTo>
                <a:lnTo>
                  <a:pt x="8296" y="866"/>
                </a:lnTo>
                <a:lnTo>
                  <a:pt x="8298" y="870"/>
                </a:lnTo>
                <a:lnTo>
                  <a:pt x="8296" y="872"/>
                </a:lnTo>
                <a:lnTo>
                  <a:pt x="8294" y="876"/>
                </a:lnTo>
                <a:lnTo>
                  <a:pt x="8290" y="880"/>
                </a:lnTo>
                <a:lnTo>
                  <a:pt x="8290" y="882"/>
                </a:lnTo>
                <a:lnTo>
                  <a:pt x="8294" y="882"/>
                </a:lnTo>
                <a:lnTo>
                  <a:pt x="8304" y="882"/>
                </a:lnTo>
                <a:lnTo>
                  <a:pt x="8326" y="876"/>
                </a:lnTo>
                <a:lnTo>
                  <a:pt x="8334" y="876"/>
                </a:lnTo>
                <a:lnTo>
                  <a:pt x="8342" y="876"/>
                </a:lnTo>
                <a:lnTo>
                  <a:pt x="8348" y="878"/>
                </a:lnTo>
                <a:lnTo>
                  <a:pt x="8356" y="880"/>
                </a:lnTo>
                <a:lnTo>
                  <a:pt x="8374" y="892"/>
                </a:lnTo>
                <a:lnTo>
                  <a:pt x="8384" y="894"/>
                </a:lnTo>
                <a:lnTo>
                  <a:pt x="8396" y="894"/>
                </a:lnTo>
                <a:lnTo>
                  <a:pt x="8402" y="892"/>
                </a:lnTo>
                <a:lnTo>
                  <a:pt x="8406" y="888"/>
                </a:lnTo>
                <a:lnTo>
                  <a:pt x="8410" y="884"/>
                </a:lnTo>
                <a:lnTo>
                  <a:pt x="8412" y="878"/>
                </a:lnTo>
                <a:lnTo>
                  <a:pt x="8414" y="874"/>
                </a:lnTo>
                <a:lnTo>
                  <a:pt x="8418" y="870"/>
                </a:lnTo>
                <a:lnTo>
                  <a:pt x="8426" y="868"/>
                </a:lnTo>
                <a:lnTo>
                  <a:pt x="8430" y="868"/>
                </a:lnTo>
                <a:lnTo>
                  <a:pt x="8434" y="864"/>
                </a:lnTo>
                <a:lnTo>
                  <a:pt x="8440" y="858"/>
                </a:lnTo>
                <a:lnTo>
                  <a:pt x="8442" y="850"/>
                </a:lnTo>
                <a:lnTo>
                  <a:pt x="8446" y="840"/>
                </a:lnTo>
                <a:lnTo>
                  <a:pt x="8450" y="834"/>
                </a:lnTo>
                <a:lnTo>
                  <a:pt x="8456" y="830"/>
                </a:lnTo>
                <a:lnTo>
                  <a:pt x="8460" y="828"/>
                </a:lnTo>
                <a:lnTo>
                  <a:pt x="8470" y="824"/>
                </a:lnTo>
                <a:lnTo>
                  <a:pt x="8472" y="820"/>
                </a:lnTo>
                <a:lnTo>
                  <a:pt x="8474" y="816"/>
                </a:lnTo>
                <a:lnTo>
                  <a:pt x="8476" y="804"/>
                </a:lnTo>
                <a:lnTo>
                  <a:pt x="8480" y="802"/>
                </a:lnTo>
                <a:lnTo>
                  <a:pt x="8484" y="800"/>
                </a:lnTo>
                <a:lnTo>
                  <a:pt x="8498" y="794"/>
                </a:lnTo>
                <a:lnTo>
                  <a:pt x="8526" y="784"/>
                </a:lnTo>
                <a:lnTo>
                  <a:pt x="8540" y="778"/>
                </a:lnTo>
                <a:lnTo>
                  <a:pt x="8546" y="772"/>
                </a:lnTo>
                <a:lnTo>
                  <a:pt x="8550" y="768"/>
                </a:lnTo>
                <a:lnTo>
                  <a:pt x="8552" y="764"/>
                </a:lnTo>
                <a:lnTo>
                  <a:pt x="8556" y="758"/>
                </a:lnTo>
                <a:lnTo>
                  <a:pt x="8564" y="752"/>
                </a:lnTo>
                <a:lnTo>
                  <a:pt x="8578" y="744"/>
                </a:lnTo>
                <a:lnTo>
                  <a:pt x="8600" y="734"/>
                </a:lnTo>
                <a:lnTo>
                  <a:pt x="8632" y="722"/>
                </a:lnTo>
                <a:lnTo>
                  <a:pt x="8666" y="712"/>
                </a:lnTo>
                <a:lnTo>
                  <a:pt x="8742" y="692"/>
                </a:lnTo>
                <a:lnTo>
                  <a:pt x="8814" y="674"/>
                </a:lnTo>
                <a:lnTo>
                  <a:pt x="8844" y="664"/>
                </a:lnTo>
                <a:lnTo>
                  <a:pt x="8870" y="654"/>
                </a:lnTo>
                <a:lnTo>
                  <a:pt x="8878" y="648"/>
                </a:lnTo>
                <a:lnTo>
                  <a:pt x="8886" y="642"/>
                </a:lnTo>
                <a:lnTo>
                  <a:pt x="8890" y="638"/>
                </a:lnTo>
                <a:lnTo>
                  <a:pt x="8892" y="632"/>
                </a:lnTo>
                <a:lnTo>
                  <a:pt x="8890" y="628"/>
                </a:lnTo>
                <a:lnTo>
                  <a:pt x="8888" y="622"/>
                </a:lnTo>
                <a:lnTo>
                  <a:pt x="8884" y="618"/>
                </a:lnTo>
                <a:lnTo>
                  <a:pt x="8878" y="614"/>
                </a:lnTo>
                <a:lnTo>
                  <a:pt x="8862" y="608"/>
                </a:lnTo>
                <a:lnTo>
                  <a:pt x="8842" y="606"/>
                </a:lnTo>
                <a:lnTo>
                  <a:pt x="8820" y="606"/>
                </a:lnTo>
                <a:lnTo>
                  <a:pt x="8798" y="610"/>
                </a:lnTo>
                <a:lnTo>
                  <a:pt x="8768" y="622"/>
                </a:lnTo>
                <a:lnTo>
                  <a:pt x="8762" y="624"/>
                </a:lnTo>
                <a:lnTo>
                  <a:pt x="8758" y="628"/>
                </a:lnTo>
                <a:lnTo>
                  <a:pt x="8756" y="630"/>
                </a:lnTo>
                <a:lnTo>
                  <a:pt x="8754" y="634"/>
                </a:lnTo>
                <a:lnTo>
                  <a:pt x="8746" y="638"/>
                </a:lnTo>
                <a:lnTo>
                  <a:pt x="8732" y="642"/>
                </a:lnTo>
                <a:lnTo>
                  <a:pt x="8708" y="650"/>
                </a:lnTo>
                <a:lnTo>
                  <a:pt x="8698" y="650"/>
                </a:lnTo>
                <a:lnTo>
                  <a:pt x="8686" y="652"/>
                </a:lnTo>
                <a:lnTo>
                  <a:pt x="8658" y="660"/>
                </a:lnTo>
                <a:close/>
                <a:moveTo>
                  <a:pt x="7934" y="316"/>
                </a:moveTo>
                <a:lnTo>
                  <a:pt x="7934" y="316"/>
                </a:lnTo>
                <a:lnTo>
                  <a:pt x="7942" y="318"/>
                </a:lnTo>
                <a:lnTo>
                  <a:pt x="7950" y="314"/>
                </a:lnTo>
                <a:lnTo>
                  <a:pt x="7954" y="314"/>
                </a:lnTo>
                <a:lnTo>
                  <a:pt x="7958" y="316"/>
                </a:lnTo>
                <a:lnTo>
                  <a:pt x="7964" y="320"/>
                </a:lnTo>
                <a:lnTo>
                  <a:pt x="7968" y="322"/>
                </a:lnTo>
                <a:lnTo>
                  <a:pt x="7974" y="322"/>
                </a:lnTo>
                <a:lnTo>
                  <a:pt x="7980" y="322"/>
                </a:lnTo>
                <a:lnTo>
                  <a:pt x="7990" y="318"/>
                </a:lnTo>
                <a:lnTo>
                  <a:pt x="8006" y="310"/>
                </a:lnTo>
                <a:lnTo>
                  <a:pt x="8018" y="304"/>
                </a:lnTo>
                <a:lnTo>
                  <a:pt x="8022" y="302"/>
                </a:lnTo>
                <a:lnTo>
                  <a:pt x="8028" y="300"/>
                </a:lnTo>
                <a:lnTo>
                  <a:pt x="8036" y="302"/>
                </a:lnTo>
                <a:lnTo>
                  <a:pt x="8046" y="304"/>
                </a:lnTo>
                <a:lnTo>
                  <a:pt x="8056" y="308"/>
                </a:lnTo>
                <a:lnTo>
                  <a:pt x="8064" y="308"/>
                </a:lnTo>
                <a:lnTo>
                  <a:pt x="8070" y="308"/>
                </a:lnTo>
                <a:lnTo>
                  <a:pt x="8072" y="306"/>
                </a:lnTo>
                <a:lnTo>
                  <a:pt x="8070" y="302"/>
                </a:lnTo>
                <a:lnTo>
                  <a:pt x="8064" y="298"/>
                </a:lnTo>
                <a:lnTo>
                  <a:pt x="8054" y="294"/>
                </a:lnTo>
                <a:lnTo>
                  <a:pt x="8038" y="290"/>
                </a:lnTo>
                <a:lnTo>
                  <a:pt x="8014" y="286"/>
                </a:lnTo>
                <a:lnTo>
                  <a:pt x="8010" y="286"/>
                </a:lnTo>
                <a:lnTo>
                  <a:pt x="8008" y="288"/>
                </a:lnTo>
                <a:lnTo>
                  <a:pt x="8006" y="290"/>
                </a:lnTo>
                <a:lnTo>
                  <a:pt x="8002" y="294"/>
                </a:lnTo>
                <a:lnTo>
                  <a:pt x="7996" y="296"/>
                </a:lnTo>
                <a:lnTo>
                  <a:pt x="7984" y="300"/>
                </a:lnTo>
                <a:lnTo>
                  <a:pt x="7954" y="304"/>
                </a:lnTo>
                <a:lnTo>
                  <a:pt x="7930" y="308"/>
                </a:lnTo>
                <a:lnTo>
                  <a:pt x="7924" y="310"/>
                </a:lnTo>
                <a:lnTo>
                  <a:pt x="7920" y="312"/>
                </a:lnTo>
                <a:lnTo>
                  <a:pt x="7924" y="314"/>
                </a:lnTo>
                <a:lnTo>
                  <a:pt x="7934" y="316"/>
                </a:lnTo>
                <a:close/>
                <a:moveTo>
                  <a:pt x="8090" y="300"/>
                </a:moveTo>
                <a:lnTo>
                  <a:pt x="8090" y="300"/>
                </a:lnTo>
                <a:lnTo>
                  <a:pt x="8098" y="306"/>
                </a:lnTo>
                <a:lnTo>
                  <a:pt x="8100" y="308"/>
                </a:lnTo>
                <a:lnTo>
                  <a:pt x="8098" y="310"/>
                </a:lnTo>
                <a:lnTo>
                  <a:pt x="8096" y="312"/>
                </a:lnTo>
                <a:lnTo>
                  <a:pt x="8090" y="314"/>
                </a:lnTo>
                <a:lnTo>
                  <a:pt x="8068" y="316"/>
                </a:lnTo>
                <a:lnTo>
                  <a:pt x="8042" y="316"/>
                </a:lnTo>
                <a:lnTo>
                  <a:pt x="8024" y="318"/>
                </a:lnTo>
                <a:lnTo>
                  <a:pt x="8020" y="318"/>
                </a:lnTo>
                <a:lnTo>
                  <a:pt x="8020" y="320"/>
                </a:lnTo>
                <a:lnTo>
                  <a:pt x="8022" y="322"/>
                </a:lnTo>
                <a:lnTo>
                  <a:pt x="8028" y="326"/>
                </a:lnTo>
                <a:lnTo>
                  <a:pt x="8036" y="332"/>
                </a:lnTo>
                <a:lnTo>
                  <a:pt x="8034" y="332"/>
                </a:lnTo>
                <a:lnTo>
                  <a:pt x="8032" y="334"/>
                </a:lnTo>
                <a:lnTo>
                  <a:pt x="8012" y="332"/>
                </a:lnTo>
                <a:lnTo>
                  <a:pt x="8000" y="330"/>
                </a:lnTo>
                <a:lnTo>
                  <a:pt x="7988" y="332"/>
                </a:lnTo>
                <a:lnTo>
                  <a:pt x="7986" y="332"/>
                </a:lnTo>
                <a:lnTo>
                  <a:pt x="7986" y="334"/>
                </a:lnTo>
                <a:lnTo>
                  <a:pt x="7988" y="338"/>
                </a:lnTo>
                <a:lnTo>
                  <a:pt x="7998" y="344"/>
                </a:lnTo>
                <a:lnTo>
                  <a:pt x="8006" y="346"/>
                </a:lnTo>
                <a:lnTo>
                  <a:pt x="8010" y="346"/>
                </a:lnTo>
                <a:lnTo>
                  <a:pt x="8016" y="344"/>
                </a:lnTo>
                <a:lnTo>
                  <a:pt x="8028" y="340"/>
                </a:lnTo>
                <a:lnTo>
                  <a:pt x="8034" y="338"/>
                </a:lnTo>
                <a:lnTo>
                  <a:pt x="8036" y="340"/>
                </a:lnTo>
                <a:lnTo>
                  <a:pt x="8034" y="346"/>
                </a:lnTo>
                <a:lnTo>
                  <a:pt x="8034" y="350"/>
                </a:lnTo>
                <a:lnTo>
                  <a:pt x="8034" y="352"/>
                </a:lnTo>
                <a:lnTo>
                  <a:pt x="8038" y="352"/>
                </a:lnTo>
                <a:lnTo>
                  <a:pt x="8048" y="350"/>
                </a:lnTo>
                <a:lnTo>
                  <a:pt x="8058" y="346"/>
                </a:lnTo>
                <a:lnTo>
                  <a:pt x="8064" y="346"/>
                </a:lnTo>
                <a:lnTo>
                  <a:pt x="8074" y="348"/>
                </a:lnTo>
                <a:lnTo>
                  <a:pt x="8078" y="350"/>
                </a:lnTo>
                <a:lnTo>
                  <a:pt x="8082" y="348"/>
                </a:lnTo>
                <a:lnTo>
                  <a:pt x="8086" y="346"/>
                </a:lnTo>
                <a:lnTo>
                  <a:pt x="8088" y="344"/>
                </a:lnTo>
                <a:lnTo>
                  <a:pt x="8088" y="342"/>
                </a:lnTo>
                <a:lnTo>
                  <a:pt x="8080" y="340"/>
                </a:lnTo>
                <a:lnTo>
                  <a:pt x="8072" y="336"/>
                </a:lnTo>
                <a:lnTo>
                  <a:pt x="8074" y="332"/>
                </a:lnTo>
                <a:lnTo>
                  <a:pt x="8084" y="330"/>
                </a:lnTo>
                <a:lnTo>
                  <a:pt x="8094" y="328"/>
                </a:lnTo>
                <a:lnTo>
                  <a:pt x="8104" y="328"/>
                </a:lnTo>
                <a:lnTo>
                  <a:pt x="8108" y="326"/>
                </a:lnTo>
                <a:lnTo>
                  <a:pt x="8114" y="322"/>
                </a:lnTo>
                <a:lnTo>
                  <a:pt x="8118" y="320"/>
                </a:lnTo>
                <a:lnTo>
                  <a:pt x="8124" y="318"/>
                </a:lnTo>
                <a:lnTo>
                  <a:pt x="8134" y="318"/>
                </a:lnTo>
                <a:lnTo>
                  <a:pt x="8150" y="316"/>
                </a:lnTo>
                <a:lnTo>
                  <a:pt x="8174" y="314"/>
                </a:lnTo>
                <a:lnTo>
                  <a:pt x="8186" y="310"/>
                </a:lnTo>
                <a:lnTo>
                  <a:pt x="8192" y="308"/>
                </a:lnTo>
                <a:lnTo>
                  <a:pt x="8194" y="304"/>
                </a:lnTo>
                <a:lnTo>
                  <a:pt x="8192" y="300"/>
                </a:lnTo>
                <a:lnTo>
                  <a:pt x="8188" y="298"/>
                </a:lnTo>
                <a:lnTo>
                  <a:pt x="8180" y="296"/>
                </a:lnTo>
                <a:lnTo>
                  <a:pt x="8170" y="296"/>
                </a:lnTo>
                <a:lnTo>
                  <a:pt x="8158" y="296"/>
                </a:lnTo>
                <a:lnTo>
                  <a:pt x="8146" y="298"/>
                </a:lnTo>
                <a:lnTo>
                  <a:pt x="8146" y="296"/>
                </a:lnTo>
                <a:lnTo>
                  <a:pt x="8148" y="294"/>
                </a:lnTo>
                <a:lnTo>
                  <a:pt x="8150" y="292"/>
                </a:lnTo>
                <a:lnTo>
                  <a:pt x="8150" y="290"/>
                </a:lnTo>
                <a:lnTo>
                  <a:pt x="8148" y="288"/>
                </a:lnTo>
                <a:lnTo>
                  <a:pt x="8138" y="288"/>
                </a:lnTo>
                <a:lnTo>
                  <a:pt x="8116" y="286"/>
                </a:lnTo>
                <a:lnTo>
                  <a:pt x="8098" y="290"/>
                </a:lnTo>
                <a:lnTo>
                  <a:pt x="8092" y="292"/>
                </a:lnTo>
                <a:lnTo>
                  <a:pt x="8088" y="294"/>
                </a:lnTo>
                <a:lnTo>
                  <a:pt x="8086" y="298"/>
                </a:lnTo>
                <a:lnTo>
                  <a:pt x="8090" y="300"/>
                </a:lnTo>
                <a:close/>
                <a:moveTo>
                  <a:pt x="8270" y="334"/>
                </a:moveTo>
                <a:lnTo>
                  <a:pt x="8270" y="334"/>
                </a:lnTo>
                <a:lnTo>
                  <a:pt x="8260" y="326"/>
                </a:lnTo>
                <a:lnTo>
                  <a:pt x="8256" y="324"/>
                </a:lnTo>
                <a:lnTo>
                  <a:pt x="8252" y="324"/>
                </a:lnTo>
                <a:lnTo>
                  <a:pt x="8240" y="326"/>
                </a:lnTo>
                <a:lnTo>
                  <a:pt x="8220" y="336"/>
                </a:lnTo>
                <a:lnTo>
                  <a:pt x="8216" y="338"/>
                </a:lnTo>
                <a:lnTo>
                  <a:pt x="8216" y="340"/>
                </a:lnTo>
                <a:lnTo>
                  <a:pt x="8220" y="342"/>
                </a:lnTo>
                <a:lnTo>
                  <a:pt x="8230" y="346"/>
                </a:lnTo>
                <a:lnTo>
                  <a:pt x="8244" y="346"/>
                </a:lnTo>
                <a:lnTo>
                  <a:pt x="8258" y="348"/>
                </a:lnTo>
                <a:lnTo>
                  <a:pt x="8270" y="346"/>
                </a:lnTo>
                <a:lnTo>
                  <a:pt x="8272" y="344"/>
                </a:lnTo>
                <a:lnTo>
                  <a:pt x="8274" y="342"/>
                </a:lnTo>
                <a:lnTo>
                  <a:pt x="8274" y="338"/>
                </a:lnTo>
                <a:lnTo>
                  <a:pt x="8270" y="334"/>
                </a:lnTo>
                <a:close/>
                <a:moveTo>
                  <a:pt x="8160" y="268"/>
                </a:moveTo>
                <a:lnTo>
                  <a:pt x="8160" y="268"/>
                </a:lnTo>
                <a:lnTo>
                  <a:pt x="8164" y="266"/>
                </a:lnTo>
                <a:lnTo>
                  <a:pt x="8166" y="264"/>
                </a:lnTo>
                <a:lnTo>
                  <a:pt x="8164" y="260"/>
                </a:lnTo>
                <a:lnTo>
                  <a:pt x="8162" y="260"/>
                </a:lnTo>
                <a:lnTo>
                  <a:pt x="8156" y="258"/>
                </a:lnTo>
                <a:lnTo>
                  <a:pt x="8152" y="260"/>
                </a:lnTo>
                <a:lnTo>
                  <a:pt x="8146" y="262"/>
                </a:lnTo>
                <a:lnTo>
                  <a:pt x="8140" y="266"/>
                </a:lnTo>
                <a:lnTo>
                  <a:pt x="8134" y="272"/>
                </a:lnTo>
                <a:lnTo>
                  <a:pt x="8132" y="276"/>
                </a:lnTo>
                <a:lnTo>
                  <a:pt x="8136" y="278"/>
                </a:lnTo>
                <a:lnTo>
                  <a:pt x="8146" y="274"/>
                </a:lnTo>
                <a:lnTo>
                  <a:pt x="8160" y="268"/>
                </a:lnTo>
                <a:close/>
                <a:moveTo>
                  <a:pt x="8684" y="298"/>
                </a:moveTo>
                <a:lnTo>
                  <a:pt x="8684" y="298"/>
                </a:lnTo>
                <a:lnTo>
                  <a:pt x="8710" y="294"/>
                </a:lnTo>
                <a:lnTo>
                  <a:pt x="8730" y="292"/>
                </a:lnTo>
                <a:lnTo>
                  <a:pt x="8738" y="290"/>
                </a:lnTo>
                <a:lnTo>
                  <a:pt x="8742" y="288"/>
                </a:lnTo>
                <a:lnTo>
                  <a:pt x="8746" y="282"/>
                </a:lnTo>
                <a:lnTo>
                  <a:pt x="8746" y="276"/>
                </a:lnTo>
                <a:lnTo>
                  <a:pt x="8744" y="270"/>
                </a:lnTo>
                <a:lnTo>
                  <a:pt x="8740" y="264"/>
                </a:lnTo>
                <a:lnTo>
                  <a:pt x="8734" y="262"/>
                </a:lnTo>
                <a:lnTo>
                  <a:pt x="8726" y="258"/>
                </a:lnTo>
                <a:lnTo>
                  <a:pt x="8716" y="258"/>
                </a:lnTo>
                <a:lnTo>
                  <a:pt x="8708" y="260"/>
                </a:lnTo>
                <a:lnTo>
                  <a:pt x="8700" y="262"/>
                </a:lnTo>
                <a:lnTo>
                  <a:pt x="8694" y="266"/>
                </a:lnTo>
                <a:lnTo>
                  <a:pt x="8688" y="270"/>
                </a:lnTo>
                <a:lnTo>
                  <a:pt x="8684" y="272"/>
                </a:lnTo>
                <a:lnTo>
                  <a:pt x="8672" y="272"/>
                </a:lnTo>
                <a:lnTo>
                  <a:pt x="8656" y="276"/>
                </a:lnTo>
                <a:lnTo>
                  <a:pt x="8648" y="278"/>
                </a:lnTo>
                <a:lnTo>
                  <a:pt x="8636" y="286"/>
                </a:lnTo>
                <a:lnTo>
                  <a:pt x="8630" y="290"/>
                </a:lnTo>
                <a:lnTo>
                  <a:pt x="8628" y="294"/>
                </a:lnTo>
                <a:lnTo>
                  <a:pt x="8630" y="298"/>
                </a:lnTo>
                <a:lnTo>
                  <a:pt x="8636" y="300"/>
                </a:lnTo>
                <a:lnTo>
                  <a:pt x="8646" y="302"/>
                </a:lnTo>
                <a:lnTo>
                  <a:pt x="8656" y="302"/>
                </a:lnTo>
                <a:lnTo>
                  <a:pt x="8684" y="298"/>
                </a:lnTo>
                <a:close/>
                <a:moveTo>
                  <a:pt x="8680" y="222"/>
                </a:moveTo>
                <a:lnTo>
                  <a:pt x="8680" y="222"/>
                </a:lnTo>
                <a:lnTo>
                  <a:pt x="8680" y="220"/>
                </a:lnTo>
                <a:lnTo>
                  <a:pt x="8680" y="218"/>
                </a:lnTo>
                <a:lnTo>
                  <a:pt x="8676" y="214"/>
                </a:lnTo>
                <a:lnTo>
                  <a:pt x="8670" y="212"/>
                </a:lnTo>
                <a:lnTo>
                  <a:pt x="8660" y="212"/>
                </a:lnTo>
                <a:lnTo>
                  <a:pt x="8636" y="212"/>
                </a:lnTo>
                <a:lnTo>
                  <a:pt x="8626" y="214"/>
                </a:lnTo>
                <a:lnTo>
                  <a:pt x="8616" y="216"/>
                </a:lnTo>
                <a:lnTo>
                  <a:pt x="8614" y="218"/>
                </a:lnTo>
                <a:lnTo>
                  <a:pt x="8616" y="220"/>
                </a:lnTo>
                <a:lnTo>
                  <a:pt x="8620" y="222"/>
                </a:lnTo>
                <a:lnTo>
                  <a:pt x="8638" y="226"/>
                </a:lnTo>
                <a:lnTo>
                  <a:pt x="8662" y="226"/>
                </a:lnTo>
                <a:lnTo>
                  <a:pt x="8672" y="224"/>
                </a:lnTo>
                <a:lnTo>
                  <a:pt x="8680" y="222"/>
                </a:lnTo>
                <a:close/>
                <a:moveTo>
                  <a:pt x="8502" y="208"/>
                </a:moveTo>
                <a:lnTo>
                  <a:pt x="8502" y="208"/>
                </a:lnTo>
                <a:lnTo>
                  <a:pt x="8502" y="206"/>
                </a:lnTo>
                <a:lnTo>
                  <a:pt x="8500" y="206"/>
                </a:lnTo>
                <a:lnTo>
                  <a:pt x="8496" y="202"/>
                </a:lnTo>
                <a:lnTo>
                  <a:pt x="8476" y="200"/>
                </a:lnTo>
                <a:lnTo>
                  <a:pt x="8464" y="200"/>
                </a:lnTo>
                <a:lnTo>
                  <a:pt x="8454" y="202"/>
                </a:lnTo>
                <a:lnTo>
                  <a:pt x="8446" y="204"/>
                </a:lnTo>
                <a:lnTo>
                  <a:pt x="8442" y="208"/>
                </a:lnTo>
                <a:lnTo>
                  <a:pt x="8442" y="212"/>
                </a:lnTo>
                <a:lnTo>
                  <a:pt x="8442" y="214"/>
                </a:lnTo>
                <a:lnTo>
                  <a:pt x="8448" y="216"/>
                </a:lnTo>
                <a:lnTo>
                  <a:pt x="8456" y="218"/>
                </a:lnTo>
                <a:lnTo>
                  <a:pt x="8468" y="218"/>
                </a:lnTo>
                <a:lnTo>
                  <a:pt x="8490" y="214"/>
                </a:lnTo>
                <a:lnTo>
                  <a:pt x="8498" y="212"/>
                </a:lnTo>
                <a:lnTo>
                  <a:pt x="8502" y="208"/>
                </a:lnTo>
                <a:close/>
                <a:moveTo>
                  <a:pt x="8566" y="284"/>
                </a:moveTo>
                <a:lnTo>
                  <a:pt x="8566" y="284"/>
                </a:lnTo>
                <a:lnTo>
                  <a:pt x="8576" y="282"/>
                </a:lnTo>
                <a:lnTo>
                  <a:pt x="8586" y="278"/>
                </a:lnTo>
                <a:lnTo>
                  <a:pt x="8592" y="274"/>
                </a:lnTo>
                <a:lnTo>
                  <a:pt x="8598" y="268"/>
                </a:lnTo>
                <a:lnTo>
                  <a:pt x="8598" y="266"/>
                </a:lnTo>
                <a:lnTo>
                  <a:pt x="8592" y="264"/>
                </a:lnTo>
                <a:lnTo>
                  <a:pt x="8580" y="264"/>
                </a:lnTo>
                <a:lnTo>
                  <a:pt x="8558" y="268"/>
                </a:lnTo>
                <a:lnTo>
                  <a:pt x="8544" y="272"/>
                </a:lnTo>
                <a:lnTo>
                  <a:pt x="8534" y="276"/>
                </a:lnTo>
                <a:lnTo>
                  <a:pt x="8532" y="278"/>
                </a:lnTo>
                <a:lnTo>
                  <a:pt x="8534" y="280"/>
                </a:lnTo>
                <a:lnTo>
                  <a:pt x="8548" y="284"/>
                </a:lnTo>
                <a:lnTo>
                  <a:pt x="8566" y="284"/>
                </a:lnTo>
                <a:close/>
                <a:moveTo>
                  <a:pt x="8560" y="322"/>
                </a:moveTo>
                <a:lnTo>
                  <a:pt x="8560" y="322"/>
                </a:lnTo>
                <a:lnTo>
                  <a:pt x="8570" y="324"/>
                </a:lnTo>
                <a:lnTo>
                  <a:pt x="8578" y="324"/>
                </a:lnTo>
                <a:lnTo>
                  <a:pt x="8582" y="322"/>
                </a:lnTo>
                <a:lnTo>
                  <a:pt x="8586" y="320"/>
                </a:lnTo>
                <a:lnTo>
                  <a:pt x="8594" y="314"/>
                </a:lnTo>
                <a:lnTo>
                  <a:pt x="8600" y="312"/>
                </a:lnTo>
                <a:lnTo>
                  <a:pt x="8606" y="312"/>
                </a:lnTo>
                <a:lnTo>
                  <a:pt x="8614" y="310"/>
                </a:lnTo>
                <a:lnTo>
                  <a:pt x="8618" y="306"/>
                </a:lnTo>
                <a:lnTo>
                  <a:pt x="8618" y="300"/>
                </a:lnTo>
                <a:lnTo>
                  <a:pt x="8618" y="292"/>
                </a:lnTo>
                <a:lnTo>
                  <a:pt x="8612" y="288"/>
                </a:lnTo>
                <a:lnTo>
                  <a:pt x="8604" y="284"/>
                </a:lnTo>
                <a:lnTo>
                  <a:pt x="8592" y="284"/>
                </a:lnTo>
                <a:lnTo>
                  <a:pt x="8576" y="288"/>
                </a:lnTo>
                <a:lnTo>
                  <a:pt x="8558" y="292"/>
                </a:lnTo>
                <a:lnTo>
                  <a:pt x="8544" y="294"/>
                </a:lnTo>
                <a:lnTo>
                  <a:pt x="8532" y="292"/>
                </a:lnTo>
                <a:lnTo>
                  <a:pt x="8522" y="290"/>
                </a:lnTo>
                <a:lnTo>
                  <a:pt x="8514" y="288"/>
                </a:lnTo>
                <a:lnTo>
                  <a:pt x="8508" y="290"/>
                </a:lnTo>
                <a:lnTo>
                  <a:pt x="8502" y="294"/>
                </a:lnTo>
                <a:lnTo>
                  <a:pt x="8496" y="304"/>
                </a:lnTo>
                <a:lnTo>
                  <a:pt x="8494" y="314"/>
                </a:lnTo>
                <a:lnTo>
                  <a:pt x="8494" y="318"/>
                </a:lnTo>
                <a:lnTo>
                  <a:pt x="8496" y="320"/>
                </a:lnTo>
                <a:lnTo>
                  <a:pt x="8502" y="324"/>
                </a:lnTo>
                <a:lnTo>
                  <a:pt x="8512" y="324"/>
                </a:lnTo>
                <a:lnTo>
                  <a:pt x="8534" y="320"/>
                </a:lnTo>
                <a:lnTo>
                  <a:pt x="8548" y="320"/>
                </a:lnTo>
                <a:lnTo>
                  <a:pt x="8560" y="322"/>
                </a:lnTo>
                <a:close/>
                <a:moveTo>
                  <a:pt x="8116" y="340"/>
                </a:moveTo>
                <a:lnTo>
                  <a:pt x="8116" y="340"/>
                </a:lnTo>
                <a:lnTo>
                  <a:pt x="8110" y="342"/>
                </a:lnTo>
                <a:lnTo>
                  <a:pt x="8108" y="346"/>
                </a:lnTo>
                <a:lnTo>
                  <a:pt x="8108" y="350"/>
                </a:lnTo>
                <a:lnTo>
                  <a:pt x="8108" y="352"/>
                </a:lnTo>
                <a:lnTo>
                  <a:pt x="8112" y="354"/>
                </a:lnTo>
                <a:lnTo>
                  <a:pt x="8116" y="356"/>
                </a:lnTo>
                <a:lnTo>
                  <a:pt x="8120" y="356"/>
                </a:lnTo>
                <a:lnTo>
                  <a:pt x="8126" y="354"/>
                </a:lnTo>
                <a:lnTo>
                  <a:pt x="8134" y="346"/>
                </a:lnTo>
                <a:lnTo>
                  <a:pt x="8136" y="344"/>
                </a:lnTo>
                <a:lnTo>
                  <a:pt x="8136" y="340"/>
                </a:lnTo>
                <a:lnTo>
                  <a:pt x="8134" y="338"/>
                </a:lnTo>
                <a:lnTo>
                  <a:pt x="8130" y="338"/>
                </a:lnTo>
                <a:lnTo>
                  <a:pt x="8116" y="340"/>
                </a:lnTo>
                <a:close/>
                <a:moveTo>
                  <a:pt x="8170" y="368"/>
                </a:moveTo>
                <a:lnTo>
                  <a:pt x="8170" y="368"/>
                </a:lnTo>
                <a:lnTo>
                  <a:pt x="8178" y="366"/>
                </a:lnTo>
                <a:lnTo>
                  <a:pt x="8182" y="364"/>
                </a:lnTo>
                <a:lnTo>
                  <a:pt x="8180" y="360"/>
                </a:lnTo>
                <a:lnTo>
                  <a:pt x="8176" y="356"/>
                </a:lnTo>
                <a:lnTo>
                  <a:pt x="8168" y="354"/>
                </a:lnTo>
                <a:lnTo>
                  <a:pt x="8158" y="352"/>
                </a:lnTo>
                <a:lnTo>
                  <a:pt x="8148" y="352"/>
                </a:lnTo>
                <a:lnTo>
                  <a:pt x="8138" y="356"/>
                </a:lnTo>
                <a:lnTo>
                  <a:pt x="8132" y="360"/>
                </a:lnTo>
                <a:lnTo>
                  <a:pt x="8128" y="362"/>
                </a:lnTo>
                <a:lnTo>
                  <a:pt x="8130" y="364"/>
                </a:lnTo>
                <a:lnTo>
                  <a:pt x="8134" y="366"/>
                </a:lnTo>
                <a:lnTo>
                  <a:pt x="8148" y="366"/>
                </a:lnTo>
                <a:lnTo>
                  <a:pt x="8170" y="368"/>
                </a:lnTo>
                <a:close/>
                <a:moveTo>
                  <a:pt x="8394" y="332"/>
                </a:moveTo>
                <a:lnTo>
                  <a:pt x="8394" y="332"/>
                </a:lnTo>
                <a:lnTo>
                  <a:pt x="8382" y="332"/>
                </a:lnTo>
                <a:lnTo>
                  <a:pt x="8370" y="332"/>
                </a:lnTo>
                <a:lnTo>
                  <a:pt x="8366" y="332"/>
                </a:lnTo>
                <a:lnTo>
                  <a:pt x="8360" y="336"/>
                </a:lnTo>
                <a:lnTo>
                  <a:pt x="8358" y="340"/>
                </a:lnTo>
                <a:lnTo>
                  <a:pt x="8354" y="346"/>
                </a:lnTo>
                <a:lnTo>
                  <a:pt x="8354" y="352"/>
                </a:lnTo>
                <a:lnTo>
                  <a:pt x="8356" y="356"/>
                </a:lnTo>
                <a:lnTo>
                  <a:pt x="8360" y="358"/>
                </a:lnTo>
                <a:lnTo>
                  <a:pt x="8366" y="358"/>
                </a:lnTo>
                <a:lnTo>
                  <a:pt x="8382" y="356"/>
                </a:lnTo>
                <a:lnTo>
                  <a:pt x="8400" y="356"/>
                </a:lnTo>
                <a:lnTo>
                  <a:pt x="8408" y="356"/>
                </a:lnTo>
                <a:lnTo>
                  <a:pt x="8412" y="354"/>
                </a:lnTo>
                <a:lnTo>
                  <a:pt x="8414" y="348"/>
                </a:lnTo>
                <a:lnTo>
                  <a:pt x="8412" y="344"/>
                </a:lnTo>
                <a:lnTo>
                  <a:pt x="8410" y="338"/>
                </a:lnTo>
                <a:lnTo>
                  <a:pt x="8406" y="334"/>
                </a:lnTo>
                <a:lnTo>
                  <a:pt x="8400" y="332"/>
                </a:lnTo>
                <a:lnTo>
                  <a:pt x="8394" y="332"/>
                </a:lnTo>
                <a:close/>
                <a:moveTo>
                  <a:pt x="8414" y="336"/>
                </a:moveTo>
                <a:lnTo>
                  <a:pt x="8414" y="336"/>
                </a:lnTo>
                <a:lnTo>
                  <a:pt x="8420" y="344"/>
                </a:lnTo>
                <a:lnTo>
                  <a:pt x="8428" y="348"/>
                </a:lnTo>
                <a:lnTo>
                  <a:pt x="8440" y="352"/>
                </a:lnTo>
                <a:lnTo>
                  <a:pt x="8446" y="354"/>
                </a:lnTo>
                <a:lnTo>
                  <a:pt x="8450" y="352"/>
                </a:lnTo>
                <a:lnTo>
                  <a:pt x="8452" y="350"/>
                </a:lnTo>
                <a:lnTo>
                  <a:pt x="8452" y="346"/>
                </a:lnTo>
                <a:lnTo>
                  <a:pt x="8454" y="342"/>
                </a:lnTo>
                <a:lnTo>
                  <a:pt x="8456" y="338"/>
                </a:lnTo>
                <a:lnTo>
                  <a:pt x="8462" y="336"/>
                </a:lnTo>
                <a:lnTo>
                  <a:pt x="8470" y="336"/>
                </a:lnTo>
                <a:lnTo>
                  <a:pt x="8488" y="334"/>
                </a:lnTo>
                <a:lnTo>
                  <a:pt x="8492" y="332"/>
                </a:lnTo>
                <a:lnTo>
                  <a:pt x="8494" y="330"/>
                </a:lnTo>
                <a:lnTo>
                  <a:pt x="8492" y="328"/>
                </a:lnTo>
                <a:lnTo>
                  <a:pt x="8488" y="326"/>
                </a:lnTo>
                <a:lnTo>
                  <a:pt x="8468" y="322"/>
                </a:lnTo>
                <a:lnTo>
                  <a:pt x="8444" y="320"/>
                </a:lnTo>
                <a:lnTo>
                  <a:pt x="8422" y="320"/>
                </a:lnTo>
                <a:lnTo>
                  <a:pt x="8414" y="322"/>
                </a:lnTo>
                <a:lnTo>
                  <a:pt x="8410" y="326"/>
                </a:lnTo>
                <a:lnTo>
                  <a:pt x="8410" y="330"/>
                </a:lnTo>
                <a:lnTo>
                  <a:pt x="8414" y="336"/>
                </a:lnTo>
                <a:close/>
                <a:moveTo>
                  <a:pt x="8486" y="354"/>
                </a:moveTo>
                <a:lnTo>
                  <a:pt x="8486" y="354"/>
                </a:lnTo>
                <a:lnTo>
                  <a:pt x="8476" y="356"/>
                </a:lnTo>
                <a:lnTo>
                  <a:pt x="8474" y="360"/>
                </a:lnTo>
                <a:lnTo>
                  <a:pt x="8476" y="362"/>
                </a:lnTo>
                <a:lnTo>
                  <a:pt x="8480" y="362"/>
                </a:lnTo>
                <a:lnTo>
                  <a:pt x="8498" y="364"/>
                </a:lnTo>
                <a:lnTo>
                  <a:pt x="8516" y="362"/>
                </a:lnTo>
                <a:lnTo>
                  <a:pt x="8524" y="362"/>
                </a:lnTo>
                <a:lnTo>
                  <a:pt x="8526" y="360"/>
                </a:lnTo>
                <a:lnTo>
                  <a:pt x="8524" y="356"/>
                </a:lnTo>
                <a:lnTo>
                  <a:pt x="8522" y="354"/>
                </a:lnTo>
                <a:lnTo>
                  <a:pt x="8506" y="352"/>
                </a:lnTo>
                <a:lnTo>
                  <a:pt x="8498" y="352"/>
                </a:lnTo>
                <a:lnTo>
                  <a:pt x="8488" y="352"/>
                </a:lnTo>
                <a:lnTo>
                  <a:pt x="8486" y="354"/>
                </a:lnTo>
                <a:close/>
                <a:moveTo>
                  <a:pt x="8458" y="244"/>
                </a:moveTo>
                <a:lnTo>
                  <a:pt x="8458" y="244"/>
                </a:lnTo>
                <a:lnTo>
                  <a:pt x="8468" y="244"/>
                </a:lnTo>
                <a:lnTo>
                  <a:pt x="8470" y="242"/>
                </a:lnTo>
                <a:lnTo>
                  <a:pt x="8468" y="242"/>
                </a:lnTo>
                <a:lnTo>
                  <a:pt x="8460" y="238"/>
                </a:lnTo>
                <a:lnTo>
                  <a:pt x="8444" y="232"/>
                </a:lnTo>
                <a:lnTo>
                  <a:pt x="8432" y="228"/>
                </a:lnTo>
                <a:lnTo>
                  <a:pt x="8424" y="228"/>
                </a:lnTo>
                <a:lnTo>
                  <a:pt x="8416" y="230"/>
                </a:lnTo>
                <a:lnTo>
                  <a:pt x="8406" y="234"/>
                </a:lnTo>
                <a:lnTo>
                  <a:pt x="8398" y="238"/>
                </a:lnTo>
                <a:lnTo>
                  <a:pt x="8396" y="240"/>
                </a:lnTo>
                <a:lnTo>
                  <a:pt x="8400" y="240"/>
                </a:lnTo>
                <a:lnTo>
                  <a:pt x="8408" y="240"/>
                </a:lnTo>
                <a:lnTo>
                  <a:pt x="8430" y="242"/>
                </a:lnTo>
                <a:lnTo>
                  <a:pt x="8458" y="244"/>
                </a:lnTo>
                <a:close/>
                <a:moveTo>
                  <a:pt x="8344" y="256"/>
                </a:moveTo>
                <a:lnTo>
                  <a:pt x="8344" y="256"/>
                </a:lnTo>
                <a:lnTo>
                  <a:pt x="8348" y="258"/>
                </a:lnTo>
                <a:lnTo>
                  <a:pt x="8352" y="258"/>
                </a:lnTo>
                <a:lnTo>
                  <a:pt x="8360" y="256"/>
                </a:lnTo>
                <a:lnTo>
                  <a:pt x="8368" y="256"/>
                </a:lnTo>
                <a:lnTo>
                  <a:pt x="8374" y="258"/>
                </a:lnTo>
                <a:lnTo>
                  <a:pt x="8380" y="260"/>
                </a:lnTo>
                <a:lnTo>
                  <a:pt x="8384" y="262"/>
                </a:lnTo>
                <a:lnTo>
                  <a:pt x="8388" y="262"/>
                </a:lnTo>
                <a:lnTo>
                  <a:pt x="8398" y="260"/>
                </a:lnTo>
                <a:lnTo>
                  <a:pt x="8412" y="256"/>
                </a:lnTo>
                <a:lnTo>
                  <a:pt x="8436" y="252"/>
                </a:lnTo>
                <a:lnTo>
                  <a:pt x="8440" y="252"/>
                </a:lnTo>
                <a:lnTo>
                  <a:pt x="8440" y="250"/>
                </a:lnTo>
                <a:lnTo>
                  <a:pt x="8428" y="248"/>
                </a:lnTo>
                <a:lnTo>
                  <a:pt x="8386" y="242"/>
                </a:lnTo>
                <a:lnTo>
                  <a:pt x="8380" y="242"/>
                </a:lnTo>
                <a:lnTo>
                  <a:pt x="8376" y="244"/>
                </a:lnTo>
                <a:lnTo>
                  <a:pt x="8376" y="246"/>
                </a:lnTo>
                <a:lnTo>
                  <a:pt x="8378" y="248"/>
                </a:lnTo>
                <a:lnTo>
                  <a:pt x="8382" y="252"/>
                </a:lnTo>
                <a:lnTo>
                  <a:pt x="8380" y="252"/>
                </a:lnTo>
                <a:lnTo>
                  <a:pt x="8376" y="252"/>
                </a:lnTo>
                <a:lnTo>
                  <a:pt x="8350" y="252"/>
                </a:lnTo>
                <a:lnTo>
                  <a:pt x="8342" y="254"/>
                </a:lnTo>
                <a:lnTo>
                  <a:pt x="8344" y="256"/>
                </a:lnTo>
                <a:close/>
                <a:moveTo>
                  <a:pt x="8442" y="270"/>
                </a:moveTo>
                <a:lnTo>
                  <a:pt x="8442" y="270"/>
                </a:lnTo>
                <a:lnTo>
                  <a:pt x="8442" y="272"/>
                </a:lnTo>
                <a:lnTo>
                  <a:pt x="8450" y="276"/>
                </a:lnTo>
                <a:lnTo>
                  <a:pt x="8462" y="278"/>
                </a:lnTo>
                <a:lnTo>
                  <a:pt x="8472" y="278"/>
                </a:lnTo>
                <a:lnTo>
                  <a:pt x="8474" y="278"/>
                </a:lnTo>
                <a:lnTo>
                  <a:pt x="8472" y="276"/>
                </a:lnTo>
                <a:lnTo>
                  <a:pt x="8464" y="270"/>
                </a:lnTo>
                <a:lnTo>
                  <a:pt x="8452" y="268"/>
                </a:lnTo>
                <a:lnTo>
                  <a:pt x="8446" y="268"/>
                </a:lnTo>
                <a:lnTo>
                  <a:pt x="8442" y="270"/>
                </a:lnTo>
                <a:close/>
                <a:moveTo>
                  <a:pt x="8478" y="296"/>
                </a:moveTo>
                <a:lnTo>
                  <a:pt x="8478" y="296"/>
                </a:lnTo>
                <a:lnTo>
                  <a:pt x="8484" y="294"/>
                </a:lnTo>
                <a:lnTo>
                  <a:pt x="8486" y="290"/>
                </a:lnTo>
                <a:lnTo>
                  <a:pt x="8486" y="288"/>
                </a:lnTo>
                <a:lnTo>
                  <a:pt x="8484" y="286"/>
                </a:lnTo>
                <a:lnTo>
                  <a:pt x="8480" y="286"/>
                </a:lnTo>
                <a:lnTo>
                  <a:pt x="8472" y="286"/>
                </a:lnTo>
                <a:lnTo>
                  <a:pt x="8462" y="286"/>
                </a:lnTo>
                <a:lnTo>
                  <a:pt x="8450" y="290"/>
                </a:lnTo>
                <a:lnTo>
                  <a:pt x="8444" y="292"/>
                </a:lnTo>
                <a:lnTo>
                  <a:pt x="8444" y="294"/>
                </a:lnTo>
                <a:lnTo>
                  <a:pt x="8450" y="294"/>
                </a:lnTo>
                <a:lnTo>
                  <a:pt x="8464" y="296"/>
                </a:lnTo>
                <a:lnTo>
                  <a:pt x="8478" y="296"/>
                </a:lnTo>
                <a:close/>
                <a:moveTo>
                  <a:pt x="8372" y="268"/>
                </a:moveTo>
                <a:lnTo>
                  <a:pt x="8372" y="268"/>
                </a:lnTo>
                <a:lnTo>
                  <a:pt x="8370" y="268"/>
                </a:lnTo>
                <a:lnTo>
                  <a:pt x="8372" y="270"/>
                </a:lnTo>
                <a:lnTo>
                  <a:pt x="8378" y="272"/>
                </a:lnTo>
                <a:lnTo>
                  <a:pt x="8388" y="274"/>
                </a:lnTo>
                <a:lnTo>
                  <a:pt x="8400" y="278"/>
                </a:lnTo>
                <a:lnTo>
                  <a:pt x="8416" y="284"/>
                </a:lnTo>
                <a:lnTo>
                  <a:pt x="8426" y="286"/>
                </a:lnTo>
                <a:lnTo>
                  <a:pt x="8444" y="286"/>
                </a:lnTo>
                <a:lnTo>
                  <a:pt x="8456" y="284"/>
                </a:lnTo>
                <a:lnTo>
                  <a:pt x="8458" y="284"/>
                </a:lnTo>
                <a:lnTo>
                  <a:pt x="8456" y="282"/>
                </a:lnTo>
                <a:lnTo>
                  <a:pt x="8432" y="276"/>
                </a:lnTo>
                <a:lnTo>
                  <a:pt x="8418" y="272"/>
                </a:lnTo>
                <a:lnTo>
                  <a:pt x="8400" y="268"/>
                </a:lnTo>
                <a:lnTo>
                  <a:pt x="8384" y="268"/>
                </a:lnTo>
                <a:lnTo>
                  <a:pt x="8372" y="268"/>
                </a:lnTo>
                <a:close/>
                <a:moveTo>
                  <a:pt x="8332" y="280"/>
                </a:moveTo>
                <a:lnTo>
                  <a:pt x="8332" y="280"/>
                </a:lnTo>
                <a:lnTo>
                  <a:pt x="8338" y="282"/>
                </a:lnTo>
                <a:lnTo>
                  <a:pt x="8344" y="284"/>
                </a:lnTo>
                <a:lnTo>
                  <a:pt x="8364" y="288"/>
                </a:lnTo>
                <a:lnTo>
                  <a:pt x="8390" y="294"/>
                </a:lnTo>
                <a:lnTo>
                  <a:pt x="8404" y="298"/>
                </a:lnTo>
                <a:lnTo>
                  <a:pt x="8412" y="302"/>
                </a:lnTo>
                <a:lnTo>
                  <a:pt x="8424" y="300"/>
                </a:lnTo>
                <a:lnTo>
                  <a:pt x="8432" y="296"/>
                </a:lnTo>
                <a:lnTo>
                  <a:pt x="8434" y="294"/>
                </a:lnTo>
                <a:lnTo>
                  <a:pt x="8432" y="294"/>
                </a:lnTo>
                <a:lnTo>
                  <a:pt x="8410" y="286"/>
                </a:lnTo>
                <a:lnTo>
                  <a:pt x="8380" y="276"/>
                </a:lnTo>
                <a:lnTo>
                  <a:pt x="8366" y="274"/>
                </a:lnTo>
                <a:lnTo>
                  <a:pt x="8354" y="274"/>
                </a:lnTo>
                <a:lnTo>
                  <a:pt x="8348" y="274"/>
                </a:lnTo>
                <a:lnTo>
                  <a:pt x="8340" y="274"/>
                </a:lnTo>
                <a:lnTo>
                  <a:pt x="8326" y="268"/>
                </a:lnTo>
                <a:lnTo>
                  <a:pt x="8320" y="266"/>
                </a:lnTo>
                <a:lnTo>
                  <a:pt x="8314" y="266"/>
                </a:lnTo>
                <a:lnTo>
                  <a:pt x="8308" y="268"/>
                </a:lnTo>
                <a:lnTo>
                  <a:pt x="8302" y="272"/>
                </a:lnTo>
                <a:lnTo>
                  <a:pt x="8300" y="274"/>
                </a:lnTo>
                <a:lnTo>
                  <a:pt x="8302" y="276"/>
                </a:lnTo>
                <a:lnTo>
                  <a:pt x="8308" y="278"/>
                </a:lnTo>
                <a:lnTo>
                  <a:pt x="8320" y="278"/>
                </a:lnTo>
                <a:lnTo>
                  <a:pt x="8332" y="280"/>
                </a:lnTo>
                <a:close/>
                <a:moveTo>
                  <a:pt x="8304" y="294"/>
                </a:moveTo>
                <a:lnTo>
                  <a:pt x="8304" y="294"/>
                </a:lnTo>
                <a:lnTo>
                  <a:pt x="8312" y="296"/>
                </a:lnTo>
                <a:lnTo>
                  <a:pt x="8316" y="298"/>
                </a:lnTo>
                <a:lnTo>
                  <a:pt x="8320" y="300"/>
                </a:lnTo>
                <a:lnTo>
                  <a:pt x="8328" y="298"/>
                </a:lnTo>
                <a:lnTo>
                  <a:pt x="8340" y="296"/>
                </a:lnTo>
                <a:lnTo>
                  <a:pt x="8352" y="296"/>
                </a:lnTo>
                <a:lnTo>
                  <a:pt x="8360" y="294"/>
                </a:lnTo>
                <a:lnTo>
                  <a:pt x="8358" y="294"/>
                </a:lnTo>
                <a:lnTo>
                  <a:pt x="8340" y="288"/>
                </a:lnTo>
                <a:lnTo>
                  <a:pt x="8330" y="286"/>
                </a:lnTo>
                <a:lnTo>
                  <a:pt x="8324" y="286"/>
                </a:lnTo>
                <a:lnTo>
                  <a:pt x="8320" y="288"/>
                </a:lnTo>
                <a:lnTo>
                  <a:pt x="8318" y="290"/>
                </a:lnTo>
                <a:lnTo>
                  <a:pt x="8312" y="290"/>
                </a:lnTo>
                <a:lnTo>
                  <a:pt x="8302" y="286"/>
                </a:lnTo>
                <a:lnTo>
                  <a:pt x="8292" y="286"/>
                </a:lnTo>
                <a:lnTo>
                  <a:pt x="8288" y="288"/>
                </a:lnTo>
                <a:lnTo>
                  <a:pt x="8284" y="292"/>
                </a:lnTo>
                <a:lnTo>
                  <a:pt x="8282" y="294"/>
                </a:lnTo>
                <a:lnTo>
                  <a:pt x="8286" y="294"/>
                </a:lnTo>
                <a:lnTo>
                  <a:pt x="8304" y="294"/>
                </a:lnTo>
                <a:close/>
                <a:moveTo>
                  <a:pt x="8370" y="298"/>
                </a:moveTo>
                <a:lnTo>
                  <a:pt x="8370" y="298"/>
                </a:lnTo>
                <a:lnTo>
                  <a:pt x="8350" y="300"/>
                </a:lnTo>
                <a:lnTo>
                  <a:pt x="8346" y="302"/>
                </a:lnTo>
                <a:lnTo>
                  <a:pt x="8350" y="306"/>
                </a:lnTo>
                <a:lnTo>
                  <a:pt x="8358" y="308"/>
                </a:lnTo>
                <a:lnTo>
                  <a:pt x="8372" y="308"/>
                </a:lnTo>
                <a:lnTo>
                  <a:pt x="8398" y="306"/>
                </a:lnTo>
                <a:lnTo>
                  <a:pt x="8402" y="304"/>
                </a:lnTo>
                <a:lnTo>
                  <a:pt x="8404" y="304"/>
                </a:lnTo>
                <a:lnTo>
                  <a:pt x="8398" y="300"/>
                </a:lnTo>
                <a:lnTo>
                  <a:pt x="8384" y="298"/>
                </a:lnTo>
                <a:lnTo>
                  <a:pt x="8370" y="298"/>
                </a:lnTo>
                <a:close/>
                <a:moveTo>
                  <a:pt x="8432" y="314"/>
                </a:moveTo>
                <a:lnTo>
                  <a:pt x="8432" y="314"/>
                </a:lnTo>
                <a:lnTo>
                  <a:pt x="8442" y="314"/>
                </a:lnTo>
                <a:lnTo>
                  <a:pt x="8446" y="314"/>
                </a:lnTo>
                <a:lnTo>
                  <a:pt x="8448" y="312"/>
                </a:lnTo>
                <a:lnTo>
                  <a:pt x="8448" y="310"/>
                </a:lnTo>
                <a:lnTo>
                  <a:pt x="8448" y="308"/>
                </a:lnTo>
                <a:lnTo>
                  <a:pt x="8442" y="306"/>
                </a:lnTo>
                <a:lnTo>
                  <a:pt x="8430" y="306"/>
                </a:lnTo>
                <a:lnTo>
                  <a:pt x="8420" y="308"/>
                </a:lnTo>
                <a:lnTo>
                  <a:pt x="8418" y="308"/>
                </a:lnTo>
                <a:lnTo>
                  <a:pt x="8420" y="310"/>
                </a:lnTo>
                <a:lnTo>
                  <a:pt x="8424" y="312"/>
                </a:lnTo>
                <a:lnTo>
                  <a:pt x="8432" y="314"/>
                </a:lnTo>
                <a:close/>
                <a:moveTo>
                  <a:pt x="8294" y="324"/>
                </a:moveTo>
                <a:lnTo>
                  <a:pt x="8294" y="324"/>
                </a:lnTo>
                <a:lnTo>
                  <a:pt x="8304" y="322"/>
                </a:lnTo>
                <a:lnTo>
                  <a:pt x="8304" y="320"/>
                </a:lnTo>
                <a:lnTo>
                  <a:pt x="8302" y="316"/>
                </a:lnTo>
                <a:lnTo>
                  <a:pt x="8296" y="312"/>
                </a:lnTo>
                <a:lnTo>
                  <a:pt x="8290" y="310"/>
                </a:lnTo>
                <a:lnTo>
                  <a:pt x="8284" y="308"/>
                </a:lnTo>
                <a:lnTo>
                  <a:pt x="8280" y="310"/>
                </a:lnTo>
                <a:lnTo>
                  <a:pt x="8278" y="312"/>
                </a:lnTo>
                <a:lnTo>
                  <a:pt x="8280" y="314"/>
                </a:lnTo>
                <a:lnTo>
                  <a:pt x="8282" y="314"/>
                </a:lnTo>
                <a:lnTo>
                  <a:pt x="8280" y="316"/>
                </a:lnTo>
                <a:lnTo>
                  <a:pt x="8278" y="320"/>
                </a:lnTo>
                <a:lnTo>
                  <a:pt x="8278" y="322"/>
                </a:lnTo>
                <a:lnTo>
                  <a:pt x="8280" y="322"/>
                </a:lnTo>
                <a:lnTo>
                  <a:pt x="8294" y="324"/>
                </a:lnTo>
                <a:close/>
                <a:moveTo>
                  <a:pt x="11820" y="2336"/>
                </a:moveTo>
                <a:lnTo>
                  <a:pt x="11820" y="2336"/>
                </a:lnTo>
                <a:lnTo>
                  <a:pt x="11820" y="2338"/>
                </a:lnTo>
                <a:lnTo>
                  <a:pt x="11824" y="2342"/>
                </a:lnTo>
                <a:lnTo>
                  <a:pt x="11830" y="2348"/>
                </a:lnTo>
                <a:lnTo>
                  <a:pt x="11838" y="2360"/>
                </a:lnTo>
                <a:lnTo>
                  <a:pt x="11840" y="2368"/>
                </a:lnTo>
                <a:lnTo>
                  <a:pt x="11840" y="2374"/>
                </a:lnTo>
                <a:lnTo>
                  <a:pt x="11838" y="2386"/>
                </a:lnTo>
                <a:lnTo>
                  <a:pt x="11832" y="2398"/>
                </a:lnTo>
                <a:lnTo>
                  <a:pt x="11832" y="2404"/>
                </a:lnTo>
                <a:lnTo>
                  <a:pt x="11834" y="2412"/>
                </a:lnTo>
                <a:lnTo>
                  <a:pt x="11836" y="2422"/>
                </a:lnTo>
                <a:lnTo>
                  <a:pt x="11836" y="2436"/>
                </a:lnTo>
                <a:lnTo>
                  <a:pt x="11836" y="2466"/>
                </a:lnTo>
                <a:lnTo>
                  <a:pt x="11832" y="2492"/>
                </a:lnTo>
                <a:lnTo>
                  <a:pt x="11828" y="2504"/>
                </a:lnTo>
                <a:lnTo>
                  <a:pt x="11826" y="2510"/>
                </a:lnTo>
                <a:lnTo>
                  <a:pt x="11824" y="2514"/>
                </a:lnTo>
                <a:lnTo>
                  <a:pt x="11826" y="2520"/>
                </a:lnTo>
                <a:lnTo>
                  <a:pt x="11832" y="2530"/>
                </a:lnTo>
                <a:lnTo>
                  <a:pt x="11834" y="2536"/>
                </a:lnTo>
                <a:lnTo>
                  <a:pt x="11836" y="2544"/>
                </a:lnTo>
                <a:lnTo>
                  <a:pt x="11836" y="2554"/>
                </a:lnTo>
                <a:lnTo>
                  <a:pt x="11830" y="2568"/>
                </a:lnTo>
                <a:lnTo>
                  <a:pt x="11828" y="2578"/>
                </a:lnTo>
                <a:lnTo>
                  <a:pt x="11828" y="2586"/>
                </a:lnTo>
                <a:lnTo>
                  <a:pt x="11830" y="2600"/>
                </a:lnTo>
                <a:lnTo>
                  <a:pt x="11832" y="2612"/>
                </a:lnTo>
                <a:lnTo>
                  <a:pt x="11832" y="2618"/>
                </a:lnTo>
                <a:lnTo>
                  <a:pt x="11830" y="2624"/>
                </a:lnTo>
                <a:lnTo>
                  <a:pt x="11824" y="2634"/>
                </a:lnTo>
                <a:lnTo>
                  <a:pt x="11822" y="2644"/>
                </a:lnTo>
                <a:lnTo>
                  <a:pt x="11824" y="2654"/>
                </a:lnTo>
                <a:lnTo>
                  <a:pt x="11828" y="2666"/>
                </a:lnTo>
                <a:lnTo>
                  <a:pt x="11830" y="2678"/>
                </a:lnTo>
                <a:lnTo>
                  <a:pt x="11832" y="2678"/>
                </a:lnTo>
                <a:lnTo>
                  <a:pt x="11834" y="2676"/>
                </a:lnTo>
                <a:lnTo>
                  <a:pt x="11838" y="2668"/>
                </a:lnTo>
                <a:lnTo>
                  <a:pt x="11842" y="2654"/>
                </a:lnTo>
                <a:lnTo>
                  <a:pt x="11846" y="2642"/>
                </a:lnTo>
                <a:lnTo>
                  <a:pt x="11852" y="2632"/>
                </a:lnTo>
                <a:lnTo>
                  <a:pt x="11854" y="2630"/>
                </a:lnTo>
                <a:lnTo>
                  <a:pt x="11856" y="2630"/>
                </a:lnTo>
                <a:lnTo>
                  <a:pt x="11860" y="2634"/>
                </a:lnTo>
                <a:lnTo>
                  <a:pt x="11864" y="2638"/>
                </a:lnTo>
                <a:lnTo>
                  <a:pt x="11868" y="2638"/>
                </a:lnTo>
                <a:lnTo>
                  <a:pt x="11874" y="2638"/>
                </a:lnTo>
                <a:lnTo>
                  <a:pt x="11880" y="2638"/>
                </a:lnTo>
                <a:lnTo>
                  <a:pt x="11882" y="2642"/>
                </a:lnTo>
                <a:lnTo>
                  <a:pt x="11884" y="2646"/>
                </a:lnTo>
                <a:lnTo>
                  <a:pt x="11886" y="2656"/>
                </a:lnTo>
                <a:lnTo>
                  <a:pt x="11888" y="2664"/>
                </a:lnTo>
                <a:lnTo>
                  <a:pt x="11888" y="2666"/>
                </a:lnTo>
                <a:lnTo>
                  <a:pt x="11890" y="2664"/>
                </a:lnTo>
                <a:lnTo>
                  <a:pt x="11894" y="2652"/>
                </a:lnTo>
                <a:lnTo>
                  <a:pt x="11894" y="2648"/>
                </a:lnTo>
                <a:lnTo>
                  <a:pt x="11892" y="2642"/>
                </a:lnTo>
                <a:lnTo>
                  <a:pt x="11892" y="2634"/>
                </a:lnTo>
                <a:lnTo>
                  <a:pt x="11892" y="2626"/>
                </a:lnTo>
                <a:lnTo>
                  <a:pt x="11890" y="2624"/>
                </a:lnTo>
                <a:lnTo>
                  <a:pt x="11888" y="2626"/>
                </a:lnTo>
                <a:lnTo>
                  <a:pt x="11882" y="2624"/>
                </a:lnTo>
                <a:lnTo>
                  <a:pt x="11878" y="2622"/>
                </a:lnTo>
                <a:lnTo>
                  <a:pt x="11876" y="2618"/>
                </a:lnTo>
                <a:lnTo>
                  <a:pt x="11872" y="2610"/>
                </a:lnTo>
                <a:lnTo>
                  <a:pt x="11868" y="2598"/>
                </a:lnTo>
                <a:lnTo>
                  <a:pt x="11864" y="2594"/>
                </a:lnTo>
                <a:lnTo>
                  <a:pt x="11860" y="2588"/>
                </a:lnTo>
                <a:lnTo>
                  <a:pt x="11856" y="2582"/>
                </a:lnTo>
                <a:lnTo>
                  <a:pt x="11852" y="2572"/>
                </a:lnTo>
                <a:lnTo>
                  <a:pt x="11852" y="2562"/>
                </a:lnTo>
                <a:lnTo>
                  <a:pt x="11854" y="2550"/>
                </a:lnTo>
                <a:lnTo>
                  <a:pt x="11860" y="2528"/>
                </a:lnTo>
                <a:lnTo>
                  <a:pt x="11866" y="2512"/>
                </a:lnTo>
                <a:lnTo>
                  <a:pt x="11870" y="2508"/>
                </a:lnTo>
                <a:lnTo>
                  <a:pt x="11870" y="2502"/>
                </a:lnTo>
                <a:lnTo>
                  <a:pt x="11870" y="2494"/>
                </a:lnTo>
                <a:lnTo>
                  <a:pt x="11872" y="2490"/>
                </a:lnTo>
                <a:lnTo>
                  <a:pt x="11874" y="2486"/>
                </a:lnTo>
                <a:lnTo>
                  <a:pt x="11876" y="2484"/>
                </a:lnTo>
                <a:lnTo>
                  <a:pt x="11882" y="2482"/>
                </a:lnTo>
                <a:lnTo>
                  <a:pt x="11892" y="2480"/>
                </a:lnTo>
                <a:lnTo>
                  <a:pt x="11902" y="2480"/>
                </a:lnTo>
                <a:lnTo>
                  <a:pt x="11914" y="2484"/>
                </a:lnTo>
                <a:lnTo>
                  <a:pt x="11924" y="2494"/>
                </a:lnTo>
                <a:lnTo>
                  <a:pt x="11938" y="2512"/>
                </a:lnTo>
                <a:lnTo>
                  <a:pt x="11940" y="2516"/>
                </a:lnTo>
                <a:lnTo>
                  <a:pt x="11940" y="2510"/>
                </a:lnTo>
                <a:lnTo>
                  <a:pt x="11936" y="2502"/>
                </a:lnTo>
                <a:lnTo>
                  <a:pt x="11930" y="2492"/>
                </a:lnTo>
                <a:lnTo>
                  <a:pt x="11922" y="2482"/>
                </a:lnTo>
                <a:lnTo>
                  <a:pt x="11920" y="2476"/>
                </a:lnTo>
                <a:lnTo>
                  <a:pt x="11920" y="2468"/>
                </a:lnTo>
                <a:lnTo>
                  <a:pt x="11914" y="2450"/>
                </a:lnTo>
                <a:lnTo>
                  <a:pt x="11908" y="2432"/>
                </a:lnTo>
                <a:lnTo>
                  <a:pt x="11902" y="2414"/>
                </a:lnTo>
                <a:lnTo>
                  <a:pt x="11898" y="2404"/>
                </a:lnTo>
                <a:lnTo>
                  <a:pt x="11898" y="2396"/>
                </a:lnTo>
                <a:lnTo>
                  <a:pt x="11896" y="2380"/>
                </a:lnTo>
                <a:lnTo>
                  <a:pt x="11892" y="2368"/>
                </a:lnTo>
                <a:lnTo>
                  <a:pt x="11890" y="2356"/>
                </a:lnTo>
                <a:lnTo>
                  <a:pt x="11888" y="2346"/>
                </a:lnTo>
                <a:lnTo>
                  <a:pt x="11886" y="2344"/>
                </a:lnTo>
                <a:lnTo>
                  <a:pt x="11886" y="2342"/>
                </a:lnTo>
                <a:lnTo>
                  <a:pt x="11882" y="2344"/>
                </a:lnTo>
                <a:lnTo>
                  <a:pt x="11882" y="2346"/>
                </a:lnTo>
                <a:lnTo>
                  <a:pt x="11882" y="2344"/>
                </a:lnTo>
                <a:lnTo>
                  <a:pt x="11882" y="2336"/>
                </a:lnTo>
                <a:lnTo>
                  <a:pt x="11882" y="2328"/>
                </a:lnTo>
                <a:lnTo>
                  <a:pt x="11882" y="2326"/>
                </a:lnTo>
                <a:lnTo>
                  <a:pt x="11882" y="2328"/>
                </a:lnTo>
                <a:lnTo>
                  <a:pt x="11880" y="2328"/>
                </a:lnTo>
                <a:lnTo>
                  <a:pt x="11876" y="2322"/>
                </a:lnTo>
                <a:lnTo>
                  <a:pt x="11876" y="2314"/>
                </a:lnTo>
                <a:lnTo>
                  <a:pt x="11876" y="2308"/>
                </a:lnTo>
                <a:lnTo>
                  <a:pt x="11880" y="2296"/>
                </a:lnTo>
                <a:lnTo>
                  <a:pt x="11884" y="2290"/>
                </a:lnTo>
                <a:lnTo>
                  <a:pt x="11884" y="2282"/>
                </a:lnTo>
                <a:lnTo>
                  <a:pt x="11884" y="2270"/>
                </a:lnTo>
                <a:lnTo>
                  <a:pt x="11882" y="2256"/>
                </a:lnTo>
                <a:lnTo>
                  <a:pt x="11878" y="2240"/>
                </a:lnTo>
                <a:lnTo>
                  <a:pt x="11876" y="2234"/>
                </a:lnTo>
                <a:lnTo>
                  <a:pt x="11876" y="2230"/>
                </a:lnTo>
                <a:lnTo>
                  <a:pt x="11876" y="2228"/>
                </a:lnTo>
                <a:lnTo>
                  <a:pt x="11874" y="2226"/>
                </a:lnTo>
                <a:lnTo>
                  <a:pt x="11872" y="2226"/>
                </a:lnTo>
                <a:lnTo>
                  <a:pt x="11872" y="2222"/>
                </a:lnTo>
                <a:lnTo>
                  <a:pt x="11870" y="2214"/>
                </a:lnTo>
                <a:lnTo>
                  <a:pt x="11868" y="2208"/>
                </a:lnTo>
                <a:lnTo>
                  <a:pt x="11866" y="2204"/>
                </a:lnTo>
                <a:lnTo>
                  <a:pt x="11868" y="2200"/>
                </a:lnTo>
                <a:lnTo>
                  <a:pt x="11872" y="2192"/>
                </a:lnTo>
                <a:lnTo>
                  <a:pt x="11870" y="2188"/>
                </a:lnTo>
                <a:lnTo>
                  <a:pt x="11866" y="2182"/>
                </a:lnTo>
                <a:lnTo>
                  <a:pt x="11862" y="2176"/>
                </a:lnTo>
                <a:lnTo>
                  <a:pt x="11860" y="2172"/>
                </a:lnTo>
                <a:lnTo>
                  <a:pt x="11858" y="2174"/>
                </a:lnTo>
                <a:lnTo>
                  <a:pt x="11854" y="2178"/>
                </a:lnTo>
                <a:lnTo>
                  <a:pt x="11852" y="2180"/>
                </a:lnTo>
                <a:lnTo>
                  <a:pt x="11846" y="2180"/>
                </a:lnTo>
                <a:lnTo>
                  <a:pt x="11844" y="2182"/>
                </a:lnTo>
                <a:lnTo>
                  <a:pt x="11842" y="2182"/>
                </a:lnTo>
                <a:lnTo>
                  <a:pt x="11848" y="2188"/>
                </a:lnTo>
                <a:lnTo>
                  <a:pt x="11854" y="2198"/>
                </a:lnTo>
                <a:lnTo>
                  <a:pt x="11858" y="2202"/>
                </a:lnTo>
                <a:lnTo>
                  <a:pt x="11858" y="2208"/>
                </a:lnTo>
                <a:lnTo>
                  <a:pt x="11856" y="2214"/>
                </a:lnTo>
                <a:lnTo>
                  <a:pt x="11854" y="2216"/>
                </a:lnTo>
                <a:lnTo>
                  <a:pt x="11850" y="2216"/>
                </a:lnTo>
                <a:lnTo>
                  <a:pt x="11850" y="2220"/>
                </a:lnTo>
                <a:lnTo>
                  <a:pt x="11848" y="2222"/>
                </a:lnTo>
                <a:lnTo>
                  <a:pt x="11850" y="2224"/>
                </a:lnTo>
                <a:lnTo>
                  <a:pt x="11854" y="2226"/>
                </a:lnTo>
                <a:lnTo>
                  <a:pt x="11854" y="2228"/>
                </a:lnTo>
                <a:lnTo>
                  <a:pt x="11850" y="2234"/>
                </a:lnTo>
                <a:lnTo>
                  <a:pt x="11846" y="2236"/>
                </a:lnTo>
                <a:lnTo>
                  <a:pt x="11844" y="2236"/>
                </a:lnTo>
                <a:lnTo>
                  <a:pt x="11842" y="2236"/>
                </a:lnTo>
                <a:lnTo>
                  <a:pt x="11840" y="2232"/>
                </a:lnTo>
                <a:lnTo>
                  <a:pt x="11840" y="2228"/>
                </a:lnTo>
                <a:lnTo>
                  <a:pt x="11838" y="2228"/>
                </a:lnTo>
                <a:lnTo>
                  <a:pt x="11834" y="2228"/>
                </a:lnTo>
                <a:lnTo>
                  <a:pt x="11828" y="2232"/>
                </a:lnTo>
                <a:lnTo>
                  <a:pt x="11824" y="2232"/>
                </a:lnTo>
                <a:lnTo>
                  <a:pt x="11822" y="2236"/>
                </a:lnTo>
                <a:lnTo>
                  <a:pt x="11822" y="2244"/>
                </a:lnTo>
                <a:lnTo>
                  <a:pt x="11826" y="2254"/>
                </a:lnTo>
                <a:lnTo>
                  <a:pt x="11826" y="2266"/>
                </a:lnTo>
                <a:lnTo>
                  <a:pt x="11824" y="2278"/>
                </a:lnTo>
                <a:lnTo>
                  <a:pt x="11820" y="2288"/>
                </a:lnTo>
                <a:lnTo>
                  <a:pt x="11816" y="2298"/>
                </a:lnTo>
                <a:lnTo>
                  <a:pt x="11816" y="2302"/>
                </a:lnTo>
                <a:lnTo>
                  <a:pt x="11818" y="2308"/>
                </a:lnTo>
                <a:lnTo>
                  <a:pt x="11816" y="2318"/>
                </a:lnTo>
                <a:lnTo>
                  <a:pt x="11816" y="2322"/>
                </a:lnTo>
                <a:lnTo>
                  <a:pt x="11816" y="2326"/>
                </a:lnTo>
                <a:lnTo>
                  <a:pt x="11818" y="2332"/>
                </a:lnTo>
                <a:lnTo>
                  <a:pt x="11822" y="2334"/>
                </a:lnTo>
                <a:lnTo>
                  <a:pt x="11820" y="2336"/>
                </a:lnTo>
                <a:close/>
                <a:moveTo>
                  <a:pt x="12398" y="2392"/>
                </a:moveTo>
                <a:lnTo>
                  <a:pt x="12398" y="2392"/>
                </a:lnTo>
                <a:lnTo>
                  <a:pt x="12396" y="2392"/>
                </a:lnTo>
                <a:lnTo>
                  <a:pt x="12394" y="2394"/>
                </a:lnTo>
                <a:lnTo>
                  <a:pt x="12392" y="2402"/>
                </a:lnTo>
                <a:lnTo>
                  <a:pt x="12388" y="2410"/>
                </a:lnTo>
                <a:lnTo>
                  <a:pt x="12384" y="2412"/>
                </a:lnTo>
                <a:lnTo>
                  <a:pt x="12380" y="2416"/>
                </a:lnTo>
                <a:lnTo>
                  <a:pt x="12372" y="2418"/>
                </a:lnTo>
                <a:lnTo>
                  <a:pt x="12366" y="2422"/>
                </a:lnTo>
                <a:lnTo>
                  <a:pt x="12364" y="2426"/>
                </a:lnTo>
                <a:lnTo>
                  <a:pt x="12364" y="2428"/>
                </a:lnTo>
                <a:lnTo>
                  <a:pt x="12366" y="2434"/>
                </a:lnTo>
                <a:lnTo>
                  <a:pt x="12368" y="2438"/>
                </a:lnTo>
                <a:lnTo>
                  <a:pt x="12370" y="2438"/>
                </a:lnTo>
                <a:lnTo>
                  <a:pt x="12374" y="2434"/>
                </a:lnTo>
                <a:lnTo>
                  <a:pt x="12378" y="2430"/>
                </a:lnTo>
                <a:lnTo>
                  <a:pt x="12382" y="2428"/>
                </a:lnTo>
                <a:lnTo>
                  <a:pt x="12388" y="2426"/>
                </a:lnTo>
                <a:lnTo>
                  <a:pt x="12392" y="2422"/>
                </a:lnTo>
                <a:lnTo>
                  <a:pt x="12396" y="2418"/>
                </a:lnTo>
                <a:lnTo>
                  <a:pt x="12400" y="2414"/>
                </a:lnTo>
                <a:lnTo>
                  <a:pt x="12402" y="2408"/>
                </a:lnTo>
                <a:lnTo>
                  <a:pt x="12402" y="2396"/>
                </a:lnTo>
                <a:lnTo>
                  <a:pt x="12400" y="2394"/>
                </a:lnTo>
                <a:lnTo>
                  <a:pt x="12398" y="2392"/>
                </a:lnTo>
                <a:close/>
                <a:moveTo>
                  <a:pt x="12802" y="2114"/>
                </a:moveTo>
                <a:lnTo>
                  <a:pt x="12802" y="2114"/>
                </a:lnTo>
                <a:lnTo>
                  <a:pt x="12798" y="2118"/>
                </a:lnTo>
                <a:lnTo>
                  <a:pt x="12798" y="2122"/>
                </a:lnTo>
                <a:lnTo>
                  <a:pt x="12800" y="2128"/>
                </a:lnTo>
                <a:lnTo>
                  <a:pt x="12804" y="2132"/>
                </a:lnTo>
                <a:lnTo>
                  <a:pt x="12814" y="2142"/>
                </a:lnTo>
                <a:lnTo>
                  <a:pt x="12826" y="2154"/>
                </a:lnTo>
                <a:lnTo>
                  <a:pt x="12830" y="2156"/>
                </a:lnTo>
                <a:lnTo>
                  <a:pt x="12830" y="2152"/>
                </a:lnTo>
                <a:lnTo>
                  <a:pt x="12828" y="2146"/>
                </a:lnTo>
                <a:lnTo>
                  <a:pt x="12824" y="2136"/>
                </a:lnTo>
                <a:lnTo>
                  <a:pt x="12820" y="2126"/>
                </a:lnTo>
                <a:lnTo>
                  <a:pt x="12814" y="2118"/>
                </a:lnTo>
                <a:lnTo>
                  <a:pt x="12808" y="2114"/>
                </a:lnTo>
                <a:lnTo>
                  <a:pt x="12804" y="2114"/>
                </a:lnTo>
                <a:lnTo>
                  <a:pt x="12802" y="2114"/>
                </a:lnTo>
                <a:close/>
                <a:moveTo>
                  <a:pt x="12746" y="1878"/>
                </a:moveTo>
                <a:lnTo>
                  <a:pt x="12746" y="1878"/>
                </a:lnTo>
                <a:lnTo>
                  <a:pt x="12744" y="1872"/>
                </a:lnTo>
                <a:lnTo>
                  <a:pt x="12740" y="1870"/>
                </a:lnTo>
                <a:lnTo>
                  <a:pt x="12736" y="1872"/>
                </a:lnTo>
                <a:lnTo>
                  <a:pt x="12730" y="1874"/>
                </a:lnTo>
                <a:lnTo>
                  <a:pt x="12716" y="1884"/>
                </a:lnTo>
                <a:lnTo>
                  <a:pt x="12702" y="1902"/>
                </a:lnTo>
                <a:lnTo>
                  <a:pt x="12700" y="1904"/>
                </a:lnTo>
                <a:lnTo>
                  <a:pt x="12702" y="1904"/>
                </a:lnTo>
                <a:lnTo>
                  <a:pt x="12706" y="1906"/>
                </a:lnTo>
                <a:lnTo>
                  <a:pt x="12722" y="1900"/>
                </a:lnTo>
                <a:lnTo>
                  <a:pt x="12730" y="1896"/>
                </a:lnTo>
                <a:lnTo>
                  <a:pt x="12738" y="1890"/>
                </a:lnTo>
                <a:lnTo>
                  <a:pt x="12744" y="1884"/>
                </a:lnTo>
                <a:lnTo>
                  <a:pt x="12746" y="1878"/>
                </a:lnTo>
                <a:close/>
                <a:moveTo>
                  <a:pt x="13366" y="1070"/>
                </a:moveTo>
                <a:lnTo>
                  <a:pt x="13366" y="1066"/>
                </a:lnTo>
                <a:lnTo>
                  <a:pt x="13438" y="1054"/>
                </a:lnTo>
                <a:lnTo>
                  <a:pt x="13446" y="1054"/>
                </a:lnTo>
                <a:lnTo>
                  <a:pt x="13454" y="1050"/>
                </a:lnTo>
                <a:lnTo>
                  <a:pt x="13458" y="1048"/>
                </a:lnTo>
                <a:lnTo>
                  <a:pt x="13460" y="1044"/>
                </a:lnTo>
                <a:lnTo>
                  <a:pt x="13460" y="1042"/>
                </a:lnTo>
                <a:lnTo>
                  <a:pt x="13458" y="1038"/>
                </a:lnTo>
                <a:lnTo>
                  <a:pt x="13448" y="1030"/>
                </a:lnTo>
                <a:lnTo>
                  <a:pt x="13434" y="1024"/>
                </a:lnTo>
                <a:lnTo>
                  <a:pt x="13418" y="1020"/>
                </a:lnTo>
                <a:lnTo>
                  <a:pt x="13400" y="1016"/>
                </a:lnTo>
                <a:lnTo>
                  <a:pt x="13382" y="1016"/>
                </a:lnTo>
                <a:lnTo>
                  <a:pt x="13366" y="1020"/>
                </a:lnTo>
                <a:lnTo>
                  <a:pt x="13366" y="1018"/>
                </a:lnTo>
                <a:lnTo>
                  <a:pt x="13342" y="1026"/>
                </a:lnTo>
                <a:lnTo>
                  <a:pt x="13332" y="1030"/>
                </a:lnTo>
                <a:lnTo>
                  <a:pt x="13324" y="1036"/>
                </a:lnTo>
                <a:lnTo>
                  <a:pt x="13316" y="1042"/>
                </a:lnTo>
                <a:lnTo>
                  <a:pt x="13310" y="1050"/>
                </a:lnTo>
                <a:lnTo>
                  <a:pt x="13308" y="1056"/>
                </a:lnTo>
                <a:lnTo>
                  <a:pt x="13306" y="1064"/>
                </a:lnTo>
                <a:lnTo>
                  <a:pt x="13306" y="1068"/>
                </a:lnTo>
                <a:lnTo>
                  <a:pt x="13310" y="1072"/>
                </a:lnTo>
                <a:lnTo>
                  <a:pt x="13314" y="1074"/>
                </a:lnTo>
                <a:lnTo>
                  <a:pt x="13322" y="1074"/>
                </a:lnTo>
                <a:lnTo>
                  <a:pt x="13342" y="1074"/>
                </a:lnTo>
                <a:lnTo>
                  <a:pt x="13366" y="1070"/>
                </a:lnTo>
                <a:close/>
                <a:moveTo>
                  <a:pt x="12932" y="1154"/>
                </a:moveTo>
                <a:lnTo>
                  <a:pt x="12932" y="1154"/>
                </a:lnTo>
                <a:lnTo>
                  <a:pt x="12934" y="1152"/>
                </a:lnTo>
                <a:lnTo>
                  <a:pt x="12934" y="1150"/>
                </a:lnTo>
                <a:lnTo>
                  <a:pt x="12934" y="1148"/>
                </a:lnTo>
                <a:lnTo>
                  <a:pt x="12932" y="1146"/>
                </a:lnTo>
                <a:lnTo>
                  <a:pt x="12924" y="1142"/>
                </a:lnTo>
                <a:lnTo>
                  <a:pt x="12912" y="1138"/>
                </a:lnTo>
                <a:lnTo>
                  <a:pt x="12900" y="1136"/>
                </a:lnTo>
                <a:lnTo>
                  <a:pt x="12888" y="1136"/>
                </a:lnTo>
                <a:lnTo>
                  <a:pt x="12878" y="1138"/>
                </a:lnTo>
                <a:lnTo>
                  <a:pt x="12872" y="1140"/>
                </a:lnTo>
                <a:lnTo>
                  <a:pt x="12870" y="1142"/>
                </a:lnTo>
                <a:lnTo>
                  <a:pt x="12870" y="1146"/>
                </a:lnTo>
                <a:lnTo>
                  <a:pt x="12874" y="1150"/>
                </a:lnTo>
                <a:lnTo>
                  <a:pt x="12882" y="1154"/>
                </a:lnTo>
                <a:lnTo>
                  <a:pt x="12890" y="1158"/>
                </a:lnTo>
                <a:lnTo>
                  <a:pt x="12902" y="1160"/>
                </a:lnTo>
                <a:lnTo>
                  <a:pt x="12912" y="1160"/>
                </a:lnTo>
                <a:lnTo>
                  <a:pt x="12924" y="1160"/>
                </a:lnTo>
                <a:lnTo>
                  <a:pt x="12932" y="1154"/>
                </a:lnTo>
                <a:close/>
                <a:moveTo>
                  <a:pt x="11756" y="878"/>
                </a:moveTo>
                <a:lnTo>
                  <a:pt x="11756" y="878"/>
                </a:lnTo>
                <a:lnTo>
                  <a:pt x="11746" y="884"/>
                </a:lnTo>
                <a:lnTo>
                  <a:pt x="11744" y="888"/>
                </a:lnTo>
                <a:lnTo>
                  <a:pt x="11746" y="890"/>
                </a:lnTo>
                <a:lnTo>
                  <a:pt x="11754" y="888"/>
                </a:lnTo>
                <a:lnTo>
                  <a:pt x="11784" y="888"/>
                </a:lnTo>
                <a:lnTo>
                  <a:pt x="11804" y="888"/>
                </a:lnTo>
                <a:lnTo>
                  <a:pt x="11828" y="890"/>
                </a:lnTo>
                <a:lnTo>
                  <a:pt x="11858" y="896"/>
                </a:lnTo>
                <a:lnTo>
                  <a:pt x="11880" y="896"/>
                </a:lnTo>
                <a:lnTo>
                  <a:pt x="11892" y="894"/>
                </a:lnTo>
                <a:lnTo>
                  <a:pt x="11894" y="892"/>
                </a:lnTo>
                <a:lnTo>
                  <a:pt x="11896" y="888"/>
                </a:lnTo>
                <a:lnTo>
                  <a:pt x="11896" y="886"/>
                </a:lnTo>
                <a:lnTo>
                  <a:pt x="11896" y="882"/>
                </a:lnTo>
                <a:lnTo>
                  <a:pt x="11888" y="872"/>
                </a:lnTo>
                <a:lnTo>
                  <a:pt x="11876" y="864"/>
                </a:lnTo>
                <a:lnTo>
                  <a:pt x="11860" y="854"/>
                </a:lnTo>
                <a:lnTo>
                  <a:pt x="11844" y="846"/>
                </a:lnTo>
                <a:lnTo>
                  <a:pt x="11830" y="844"/>
                </a:lnTo>
                <a:lnTo>
                  <a:pt x="11816" y="844"/>
                </a:lnTo>
                <a:lnTo>
                  <a:pt x="11804" y="848"/>
                </a:lnTo>
                <a:lnTo>
                  <a:pt x="11792" y="854"/>
                </a:lnTo>
                <a:lnTo>
                  <a:pt x="11782" y="862"/>
                </a:lnTo>
                <a:lnTo>
                  <a:pt x="11756" y="878"/>
                </a:lnTo>
                <a:close/>
                <a:moveTo>
                  <a:pt x="12060" y="772"/>
                </a:moveTo>
                <a:lnTo>
                  <a:pt x="12060" y="772"/>
                </a:lnTo>
                <a:lnTo>
                  <a:pt x="12086" y="776"/>
                </a:lnTo>
                <a:lnTo>
                  <a:pt x="12106" y="778"/>
                </a:lnTo>
                <a:lnTo>
                  <a:pt x="12152" y="776"/>
                </a:lnTo>
                <a:lnTo>
                  <a:pt x="12164" y="774"/>
                </a:lnTo>
                <a:lnTo>
                  <a:pt x="12176" y="770"/>
                </a:lnTo>
                <a:lnTo>
                  <a:pt x="12182" y="766"/>
                </a:lnTo>
                <a:lnTo>
                  <a:pt x="12188" y="760"/>
                </a:lnTo>
                <a:lnTo>
                  <a:pt x="12190" y="756"/>
                </a:lnTo>
                <a:lnTo>
                  <a:pt x="12188" y="752"/>
                </a:lnTo>
                <a:lnTo>
                  <a:pt x="12184" y="750"/>
                </a:lnTo>
                <a:lnTo>
                  <a:pt x="12176" y="750"/>
                </a:lnTo>
                <a:lnTo>
                  <a:pt x="12168" y="748"/>
                </a:lnTo>
                <a:lnTo>
                  <a:pt x="12164" y="746"/>
                </a:lnTo>
                <a:lnTo>
                  <a:pt x="12154" y="740"/>
                </a:lnTo>
                <a:lnTo>
                  <a:pt x="12148" y="736"/>
                </a:lnTo>
                <a:lnTo>
                  <a:pt x="12142" y="734"/>
                </a:lnTo>
                <a:lnTo>
                  <a:pt x="12132" y="734"/>
                </a:lnTo>
                <a:lnTo>
                  <a:pt x="12120" y="738"/>
                </a:lnTo>
                <a:lnTo>
                  <a:pt x="12108" y="742"/>
                </a:lnTo>
                <a:lnTo>
                  <a:pt x="12102" y="742"/>
                </a:lnTo>
                <a:lnTo>
                  <a:pt x="12100" y="740"/>
                </a:lnTo>
                <a:lnTo>
                  <a:pt x="12100" y="736"/>
                </a:lnTo>
                <a:lnTo>
                  <a:pt x="12098" y="730"/>
                </a:lnTo>
                <a:lnTo>
                  <a:pt x="12092" y="728"/>
                </a:lnTo>
                <a:lnTo>
                  <a:pt x="12082" y="726"/>
                </a:lnTo>
                <a:lnTo>
                  <a:pt x="12062" y="726"/>
                </a:lnTo>
                <a:lnTo>
                  <a:pt x="12044" y="728"/>
                </a:lnTo>
                <a:lnTo>
                  <a:pt x="12030" y="726"/>
                </a:lnTo>
                <a:lnTo>
                  <a:pt x="12020" y="724"/>
                </a:lnTo>
                <a:lnTo>
                  <a:pt x="12016" y="720"/>
                </a:lnTo>
                <a:lnTo>
                  <a:pt x="12012" y="714"/>
                </a:lnTo>
                <a:lnTo>
                  <a:pt x="12010" y="714"/>
                </a:lnTo>
                <a:lnTo>
                  <a:pt x="12008" y="718"/>
                </a:lnTo>
                <a:lnTo>
                  <a:pt x="12000" y="730"/>
                </a:lnTo>
                <a:lnTo>
                  <a:pt x="11998" y="736"/>
                </a:lnTo>
                <a:lnTo>
                  <a:pt x="11998" y="742"/>
                </a:lnTo>
                <a:lnTo>
                  <a:pt x="12002" y="748"/>
                </a:lnTo>
                <a:lnTo>
                  <a:pt x="12014" y="756"/>
                </a:lnTo>
                <a:lnTo>
                  <a:pt x="12032" y="764"/>
                </a:lnTo>
                <a:lnTo>
                  <a:pt x="12060" y="772"/>
                </a:lnTo>
                <a:close/>
                <a:moveTo>
                  <a:pt x="11698" y="782"/>
                </a:moveTo>
                <a:lnTo>
                  <a:pt x="11698" y="782"/>
                </a:lnTo>
                <a:lnTo>
                  <a:pt x="11714" y="788"/>
                </a:lnTo>
                <a:lnTo>
                  <a:pt x="11724" y="788"/>
                </a:lnTo>
                <a:lnTo>
                  <a:pt x="11728" y="784"/>
                </a:lnTo>
                <a:lnTo>
                  <a:pt x="11730" y="780"/>
                </a:lnTo>
                <a:lnTo>
                  <a:pt x="11732" y="774"/>
                </a:lnTo>
                <a:lnTo>
                  <a:pt x="11734" y="770"/>
                </a:lnTo>
                <a:lnTo>
                  <a:pt x="11740" y="768"/>
                </a:lnTo>
                <a:lnTo>
                  <a:pt x="11752" y="770"/>
                </a:lnTo>
                <a:lnTo>
                  <a:pt x="11766" y="772"/>
                </a:lnTo>
                <a:lnTo>
                  <a:pt x="11778" y="772"/>
                </a:lnTo>
                <a:lnTo>
                  <a:pt x="11788" y="770"/>
                </a:lnTo>
                <a:lnTo>
                  <a:pt x="11798" y="766"/>
                </a:lnTo>
                <a:lnTo>
                  <a:pt x="11808" y="762"/>
                </a:lnTo>
                <a:lnTo>
                  <a:pt x="11816" y="760"/>
                </a:lnTo>
                <a:lnTo>
                  <a:pt x="11824" y="760"/>
                </a:lnTo>
                <a:lnTo>
                  <a:pt x="11832" y="764"/>
                </a:lnTo>
                <a:lnTo>
                  <a:pt x="11840" y="770"/>
                </a:lnTo>
                <a:lnTo>
                  <a:pt x="11850" y="772"/>
                </a:lnTo>
                <a:lnTo>
                  <a:pt x="11862" y="772"/>
                </a:lnTo>
                <a:lnTo>
                  <a:pt x="11874" y="768"/>
                </a:lnTo>
                <a:lnTo>
                  <a:pt x="11902" y="760"/>
                </a:lnTo>
                <a:lnTo>
                  <a:pt x="11936" y="750"/>
                </a:lnTo>
                <a:lnTo>
                  <a:pt x="11944" y="746"/>
                </a:lnTo>
                <a:lnTo>
                  <a:pt x="11948" y="742"/>
                </a:lnTo>
                <a:lnTo>
                  <a:pt x="11948" y="738"/>
                </a:lnTo>
                <a:lnTo>
                  <a:pt x="11944" y="734"/>
                </a:lnTo>
                <a:lnTo>
                  <a:pt x="11942" y="730"/>
                </a:lnTo>
                <a:lnTo>
                  <a:pt x="11942" y="726"/>
                </a:lnTo>
                <a:lnTo>
                  <a:pt x="11944" y="724"/>
                </a:lnTo>
                <a:lnTo>
                  <a:pt x="11954" y="722"/>
                </a:lnTo>
                <a:lnTo>
                  <a:pt x="11960" y="722"/>
                </a:lnTo>
                <a:lnTo>
                  <a:pt x="11962" y="720"/>
                </a:lnTo>
                <a:lnTo>
                  <a:pt x="11964" y="718"/>
                </a:lnTo>
                <a:lnTo>
                  <a:pt x="11962" y="716"/>
                </a:lnTo>
                <a:lnTo>
                  <a:pt x="11956" y="710"/>
                </a:lnTo>
                <a:lnTo>
                  <a:pt x="11946" y="706"/>
                </a:lnTo>
                <a:lnTo>
                  <a:pt x="11930" y="700"/>
                </a:lnTo>
                <a:lnTo>
                  <a:pt x="11914" y="696"/>
                </a:lnTo>
                <a:lnTo>
                  <a:pt x="11898" y="696"/>
                </a:lnTo>
                <a:lnTo>
                  <a:pt x="11882" y="696"/>
                </a:lnTo>
                <a:lnTo>
                  <a:pt x="11868" y="698"/>
                </a:lnTo>
                <a:lnTo>
                  <a:pt x="11858" y="694"/>
                </a:lnTo>
                <a:lnTo>
                  <a:pt x="11846" y="690"/>
                </a:lnTo>
                <a:lnTo>
                  <a:pt x="11836" y="682"/>
                </a:lnTo>
                <a:lnTo>
                  <a:pt x="11826" y="676"/>
                </a:lnTo>
                <a:lnTo>
                  <a:pt x="11816" y="672"/>
                </a:lnTo>
                <a:lnTo>
                  <a:pt x="11806" y="670"/>
                </a:lnTo>
                <a:lnTo>
                  <a:pt x="11800" y="672"/>
                </a:lnTo>
                <a:lnTo>
                  <a:pt x="11794" y="674"/>
                </a:lnTo>
                <a:lnTo>
                  <a:pt x="11786" y="678"/>
                </a:lnTo>
                <a:lnTo>
                  <a:pt x="11782" y="686"/>
                </a:lnTo>
                <a:lnTo>
                  <a:pt x="11782" y="692"/>
                </a:lnTo>
                <a:lnTo>
                  <a:pt x="11784" y="696"/>
                </a:lnTo>
                <a:lnTo>
                  <a:pt x="11788" y="706"/>
                </a:lnTo>
                <a:lnTo>
                  <a:pt x="11788" y="710"/>
                </a:lnTo>
                <a:lnTo>
                  <a:pt x="11786" y="712"/>
                </a:lnTo>
                <a:lnTo>
                  <a:pt x="11780" y="712"/>
                </a:lnTo>
                <a:lnTo>
                  <a:pt x="11770" y="708"/>
                </a:lnTo>
                <a:lnTo>
                  <a:pt x="11752" y="698"/>
                </a:lnTo>
                <a:lnTo>
                  <a:pt x="11730" y="684"/>
                </a:lnTo>
                <a:lnTo>
                  <a:pt x="11710" y="672"/>
                </a:lnTo>
                <a:lnTo>
                  <a:pt x="11702" y="668"/>
                </a:lnTo>
                <a:lnTo>
                  <a:pt x="11696" y="666"/>
                </a:lnTo>
                <a:lnTo>
                  <a:pt x="11688" y="666"/>
                </a:lnTo>
                <a:lnTo>
                  <a:pt x="11682" y="668"/>
                </a:lnTo>
                <a:lnTo>
                  <a:pt x="11666" y="674"/>
                </a:lnTo>
                <a:lnTo>
                  <a:pt x="11646" y="688"/>
                </a:lnTo>
                <a:lnTo>
                  <a:pt x="11638" y="694"/>
                </a:lnTo>
                <a:lnTo>
                  <a:pt x="11634" y="702"/>
                </a:lnTo>
                <a:lnTo>
                  <a:pt x="11634" y="708"/>
                </a:lnTo>
                <a:lnTo>
                  <a:pt x="11636" y="714"/>
                </a:lnTo>
                <a:lnTo>
                  <a:pt x="11640" y="724"/>
                </a:lnTo>
                <a:lnTo>
                  <a:pt x="11640" y="728"/>
                </a:lnTo>
                <a:lnTo>
                  <a:pt x="11634" y="732"/>
                </a:lnTo>
                <a:lnTo>
                  <a:pt x="11630" y="736"/>
                </a:lnTo>
                <a:lnTo>
                  <a:pt x="11630" y="740"/>
                </a:lnTo>
                <a:lnTo>
                  <a:pt x="11634" y="746"/>
                </a:lnTo>
                <a:lnTo>
                  <a:pt x="11640" y="754"/>
                </a:lnTo>
                <a:lnTo>
                  <a:pt x="11650" y="760"/>
                </a:lnTo>
                <a:lnTo>
                  <a:pt x="11664" y="768"/>
                </a:lnTo>
                <a:lnTo>
                  <a:pt x="11698" y="782"/>
                </a:lnTo>
                <a:close/>
                <a:moveTo>
                  <a:pt x="11586" y="730"/>
                </a:moveTo>
                <a:lnTo>
                  <a:pt x="11586" y="730"/>
                </a:lnTo>
                <a:lnTo>
                  <a:pt x="11592" y="724"/>
                </a:lnTo>
                <a:lnTo>
                  <a:pt x="11594" y="716"/>
                </a:lnTo>
                <a:lnTo>
                  <a:pt x="11592" y="708"/>
                </a:lnTo>
                <a:lnTo>
                  <a:pt x="11584" y="698"/>
                </a:lnTo>
                <a:lnTo>
                  <a:pt x="11582" y="696"/>
                </a:lnTo>
                <a:lnTo>
                  <a:pt x="11580" y="696"/>
                </a:lnTo>
                <a:lnTo>
                  <a:pt x="11576" y="698"/>
                </a:lnTo>
                <a:lnTo>
                  <a:pt x="11572" y="706"/>
                </a:lnTo>
                <a:lnTo>
                  <a:pt x="11570" y="714"/>
                </a:lnTo>
                <a:lnTo>
                  <a:pt x="11570" y="722"/>
                </a:lnTo>
                <a:lnTo>
                  <a:pt x="11572" y="730"/>
                </a:lnTo>
                <a:lnTo>
                  <a:pt x="11574" y="732"/>
                </a:lnTo>
                <a:lnTo>
                  <a:pt x="11578" y="732"/>
                </a:lnTo>
                <a:lnTo>
                  <a:pt x="11582" y="732"/>
                </a:lnTo>
                <a:lnTo>
                  <a:pt x="11586" y="730"/>
                </a:lnTo>
                <a:close/>
                <a:moveTo>
                  <a:pt x="11080" y="922"/>
                </a:moveTo>
                <a:lnTo>
                  <a:pt x="11080" y="922"/>
                </a:lnTo>
                <a:lnTo>
                  <a:pt x="11108" y="928"/>
                </a:lnTo>
                <a:lnTo>
                  <a:pt x="11130" y="934"/>
                </a:lnTo>
                <a:lnTo>
                  <a:pt x="11156" y="942"/>
                </a:lnTo>
                <a:lnTo>
                  <a:pt x="11188" y="958"/>
                </a:lnTo>
                <a:lnTo>
                  <a:pt x="11198" y="962"/>
                </a:lnTo>
                <a:lnTo>
                  <a:pt x="11202" y="962"/>
                </a:lnTo>
                <a:lnTo>
                  <a:pt x="11204" y="962"/>
                </a:lnTo>
                <a:lnTo>
                  <a:pt x="11204" y="958"/>
                </a:lnTo>
                <a:lnTo>
                  <a:pt x="11202" y="952"/>
                </a:lnTo>
                <a:lnTo>
                  <a:pt x="11204" y="948"/>
                </a:lnTo>
                <a:lnTo>
                  <a:pt x="11210" y="946"/>
                </a:lnTo>
                <a:lnTo>
                  <a:pt x="11220" y="944"/>
                </a:lnTo>
                <a:lnTo>
                  <a:pt x="11226" y="946"/>
                </a:lnTo>
                <a:lnTo>
                  <a:pt x="11256" y="958"/>
                </a:lnTo>
                <a:lnTo>
                  <a:pt x="11280" y="968"/>
                </a:lnTo>
                <a:lnTo>
                  <a:pt x="11300" y="978"/>
                </a:lnTo>
                <a:lnTo>
                  <a:pt x="11308" y="980"/>
                </a:lnTo>
                <a:lnTo>
                  <a:pt x="11316" y="982"/>
                </a:lnTo>
                <a:lnTo>
                  <a:pt x="11322" y="978"/>
                </a:lnTo>
                <a:lnTo>
                  <a:pt x="11328" y="970"/>
                </a:lnTo>
                <a:lnTo>
                  <a:pt x="11328" y="966"/>
                </a:lnTo>
                <a:lnTo>
                  <a:pt x="11328" y="962"/>
                </a:lnTo>
                <a:lnTo>
                  <a:pt x="11324" y="956"/>
                </a:lnTo>
                <a:lnTo>
                  <a:pt x="11318" y="952"/>
                </a:lnTo>
                <a:lnTo>
                  <a:pt x="11310" y="948"/>
                </a:lnTo>
                <a:lnTo>
                  <a:pt x="11304" y="946"/>
                </a:lnTo>
                <a:lnTo>
                  <a:pt x="11300" y="944"/>
                </a:lnTo>
                <a:lnTo>
                  <a:pt x="11300" y="942"/>
                </a:lnTo>
                <a:lnTo>
                  <a:pt x="11302" y="940"/>
                </a:lnTo>
                <a:lnTo>
                  <a:pt x="11312" y="938"/>
                </a:lnTo>
                <a:lnTo>
                  <a:pt x="11320" y="934"/>
                </a:lnTo>
                <a:lnTo>
                  <a:pt x="11320" y="932"/>
                </a:lnTo>
                <a:lnTo>
                  <a:pt x="11314" y="928"/>
                </a:lnTo>
                <a:lnTo>
                  <a:pt x="11306" y="926"/>
                </a:lnTo>
                <a:lnTo>
                  <a:pt x="11298" y="922"/>
                </a:lnTo>
                <a:lnTo>
                  <a:pt x="11294" y="920"/>
                </a:lnTo>
                <a:lnTo>
                  <a:pt x="11294" y="918"/>
                </a:lnTo>
                <a:lnTo>
                  <a:pt x="11296" y="916"/>
                </a:lnTo>
                <a:lnTo>
                  <a:pt x="11306" y="914"/>
                </a:lnTo>
                <a:lnTo>
                  <a:pt x="11316" y="910"/>
                </a:lnTo>
                <a:lnTo>
                  <a:pt x="11318" y="908"/>
                </a:lnTo>
                <a:lnTo>
                  <a:pt x="11318" y="906"/>
                </a:lnTo>
                <a:lnTo>
                  <a:pt x="11316" y="900"/>
                </a:lnTo>
                <a:lnTo>
                  <a:pt x="11306" y="896"/>
                </a:lnTo>
                <a:lnTo>
                  <a:pt x="11280" y="884"/>
                </a:lnTo>
                <a:lnTo>
                  <a:pt x="11252" y="876"/>
                </a:lnTo>
                <a:lnTo>
                  <a:pt x="11240" y="872"/>
                </a:lnTo>
                <a:lnTo>
                  <a:pt x="11232" y="874"/>
                </a:lnTo>
                <a:lnTo>
                  <a:pt x="11224" y="878"/>
                </a:lnTo>
                <a:lnTo>
                  <a:pt x="11218" y="882"/>
                </a:lnTo>
                <a:lnTo>
                  <a:pt x="11214" y="888"/>
                </a:lnTo>
                <a:lnTo>
                  <a:pt x="11210" y="890"/>
                </a:lnTo>
                <a:lnTo>
                  <a:pt x="11208" y="888"/>
                </a:lnTo>
                <a:lnTo>
                  <a:pt x="11204" y="882"/>
                </a:lnTo>
                <a:lnTo>
                  <a:pt x="11200" y="874"/>
                </a:lnTo>
                <a:lnTo>
                  <a:pt x="11196" y="870"/>
                </a:lnTo>
                <a:lnTo>
                  <a:pt x="11190" y="868"/>
                </a:lnTo>
                <a:lnTo>
                  <a:pt x="11184" y="868"/>
                </a:lnTo>
                <a:lnTo>
                  <a:pt x="11168" y="866"/>
                </a:lnTo>
                <a:lnTo>
                  <a:pt x="11158" y="862"/>
                </a:lnTo>
                <a:lnTo>
                  <a:pt x="11146" y="858"/>
                </a:lnTo>
                <a:lnTo>
                  <a:pt x="11134" y="854"/>
                </a:lnTo>
                <a:lnTo>
                  <a:pt x="11120" y="854"/>
                </a:lnTo>
                <a:lnTo>
                  <a:pt x="11104" y="856"/>
                </a:lnTo>
                <a:lnTo>
                  <a:pt x="11092" y="860"/>
                </a:lnTo>
                <a:lnTo>
                  <a:pt x="11082" y="866"/>
                </a:lnTo>
                <a:lnTo>
                  <a:pt x="11076" y="872"/>
                </a:lnTo>
                <a:lnTo>
                  <a:pt x="11074" y="876"/>
                </a:lnTo>
                <a:lnTo>
                  <a:pt x="11074" y="880"/>
                </a:lnTo>
                <a:lnTo>
                  <a:pt x="11076" y="884"/>
                </a:lnTo>
                <a:lnTo>
                  <a:pt x="11080" y="888"/>
                </a:lnTo>
                <a:lnTo>
                  <a:pt x="11082" y="892"/>
                </a:lnTo>
                <a:lnTo>
                  <a:pt x="11084" y="896"/>
                </a:lnTo>
                <a:lnTo>
                  <a:pt x="11084" y="898"/>
                </a:lnTo>
                <a:lnTo>
                  <a:pt x="11084" y="902"/>
                </a:lnTo>
                <a:lnTo>
                  <a:pt x="11078" y="906"/>
                </a:lnTo>
                <a:lnTo>
                  <a:pt x="11072" y="910"/>
                </a:lnTo>
                <a:lnTo>
                  <a:pt x="11068" y="914"/>
                </a:lnTo>
                <a:lnTo>
                  <a:pt x="11066" y="916"/>
                </a:lnTo>
                <a:lnTo>
                  <a:pt x="11068" y="920"/>
                </a:lnTo>
                <a:lnTo>
                  <a:pt x="11080" y="922"/>
                </a:lnTo>
                <a:close/>
                <a:moveTo>
                  <a:pt x="10628" y="824"/>
                </a:moveTo>
                <a:lnTo>
                  <a:pt x="10628" y="824"/>
                </a:lnTo>
                <a:lnTo>
                  <a:pt x="10644" y="828"/>
                </a:lnTo>
                <a:lnTo>
                  <a:pt x="10656" y="828"/>
                </a:lnTo>
                <a:lnTo>
                  <a:pt x="10666" y="824"/>
                </a:lnTo>
                <a:lnTo>
                  <a:pt x="10672" y="818"/>
                </a:lnTo>
                <a:lnTo>
                  <a:pt x="10674" y="810"/>
                </a:lnTo>
                <a:lnTo>
                  <a:pt x="10674" y="808"/>
                </a:lnTo>
                <a:lnTo>
                  <a:pt x="10672" y="804"/>
                </a:lnTo>
                <a:lnTo>
                  <a:pt x="10670" y="802"/>
                </a:lnTo>
                <a:lnTo>
                  <a:pt x="10666" y="800"/>
                </a:lnTo>
                <a:lnTo>
                  <a:pt x="10652" y="796"/>
                </a:lnTo>
                <a:lnTo>
                  <a:pt x="10636" y="796"/>
                </a:lnTo>
                <a:lnTo>
                  <a:pt x="10624" y="798"/>
                </a:lnTo>
                <a:lnTo>
                  <a:pt x="10614" y="800"/>
                </a:lnTo>
                <a:lnTo>
                  <a:pt x="10608" y="804"/>
                </a:lnTo>
                <a:lnTo>
                  <a:pt x="10606" y="808"/>
                </a:lnTo>
                <a:lnTo>
                  <a:pt x="10608" y="812"/>
                </a:lnTo>
                <a:lnTo>
                  <a:pt x="10616" y="818"/>
                </a:lnTo>
                <a:lnTo>
                  <a:pt x="10628" y="824"/>
                </a:lnTo>
                <a:close/>
                <a:moveTo>
                  <a:pt x="10148" y="522"/>
                </a:moveTo>
                <a:lnTo>
                  <a:pt x="10148" y="522"/>
                </a:lnTo>
                <a:lnTo>
                  <a:pt x="10174" y="514"/>
                </a:lnTo>
                <a:lnTo>
                  <a:pt x="10202" y="510"/>
                </a:lnTo>
                <a:lnTo>
                  <a:pt x="10238" y="506"/>
                </a:lnTo>
                <a:lnTo>
                  <a:pt x="10286" y="502"/>
                </a:lnTo>
                <a:lnTo>
                  <a:pt x="10312" y="500"/>
                </a:lnTo>
                <a:lnTo>
                  <a:pt x="10330" y="498"/>
                </a:lnTo>
                <a:lnTo>
                  <a:pt x="10344" y="492"/>
                </a:lnTo>
                <a:lnTo>
                  <a:pt x="10352" y="486"/>
                </a:lnTo>
                <a:lnTo>
                  <a:pt x="10354" y="484"/>
                </a:lnTo>
                <a:lnTo>
                  <a:pt x="10354" y="480"/>
                </a:lnTo>
                <a:lnTo>
                  <a:pt x="10352" y="472"/>
                </a:lnTo>
                <a:lnTo>
                  <a:pt x="10344" y="464"/>
                </a:lnTo>
                <a:lnTo>
                  <a:pt x="10332" y="456"/>
                </a:lnTo>
                <a:lnTo>
                  <a:pt x="10308" y="440"/>
                </a:lnTo>
                <a:lnTo>
                  <a:pt x="10300" y="434"/>
                </a:lnTo>
                <a:lnTo>
                  <a:pt x="10294" y="432"/>
                </a:lnTo>
                <a:lnTo>
                  <a:pt x="10286" y="432"/>
                </a:lnTo>
                <a:lnTo>
                  <a:pt x="10276" y="436"/>
                </a:lnTo>
                <a:lnTo>
                  <a:pt x="10264" y="442"/>
                </a:lnTo>
                <a:lnTo>
                  <a:pt x="10248" y="454"/>
                </a:lnTo>
                <a:lnTo>
                  <a:pt x="10236" y="462"/>
                </a:lnTo>
                <a:lnTo>
                  <a:pt x="10232" y="462"/>
                </a:lnTo>
                <a:lnTo>
                  <a:pt x="10244" y="448"/>
                </a:lnTo>
                <a:lnTo>
                  <a:pt x="10254" y="436"/>
                </a:lnTo>
                <a:lnTo>
                  <a:pt x="10260" y="426"/>
                </a:lnTo>
                <a:lnTo>
                  <a:pt x="10264" y="416"/>
                </a:lnTo>
                <a:lnTo>
                  <a:pt x="10264" y="414"/>
                </a:lnTo>
                <a:lnTo>
                  <a:pt x="10260" y="412"/>
                </a:lnTo>
                <a:lnTo>
                  <a:pt x="10242" y="406"/>
                </a:lnTo>
                <a:lnTo>
                  <a:pt x="10234" y="406"/>
                </a:lnTo>
                <a:lnTo>
                  <a:pt x="10224" y="404"/>
                </a:lnTo>
                <a:lnTo>
                  <a:pt x="10214" y="406"/>
                </a:lnTo>
                <a:lnTo>
                  <a:pt x="10204" y="412"/>
                </a:lnTo>
                <a:lnTo>
                  <a:pt x="10194" y="422"/>
                </a:lnTo>
                <a:lnTo>
                  <a:pt x="10184" y="436"/>
                </a:lnTo>
                <a:lnTo>
                  <a:pt x="10174" y="448"/>
                </a:lnTo>
                <a:lnTo>
                  <a:pt x="10166" y="456"/>
                </a:lnTo>
                <a:lnTo>
                  <a:pt x="10154" y="464"/>
                </a:lnTo>
                <a:lnTo>
                  <a:pt x="10148" y="468"/>
                </a:lnTo>
                <a:lnTo>
                  <a:pt x="10140" y="478"/>
                </a:lnTo>
                <a:lnTo>
                  <a:pt x="10130" y="492"/>
                </a:lnTo>
                <a:lnTo>
                  <a:pt x="10118" y="514"/>
                </a:lnTo>
                <a:lnTo>
                  <a:pt x="10114" y="524"/>
                </a:lnTo>
                <a:lnTo>
                  <a:pt x="10114" y="526"/>
                </a:lnTo>
                <a:lnTo>
                  <a:pt x="10116" y="528"/>
                </a:lnTo>
                <a:lnTo>
                  <a:pt x="10128" y="528"/>
                </a:lnTo>
                <a:lnTo>
                  <a:pt x="10148" y="522"/>
                </a:lnTo>
                <a:close/>
                <a:moveTo>
                  <a:pt x="10046" y="348"/>
                </a:moveTo>
                <a:lnTo>
                  <a:pt x="10046" y="348"/>
                </a:lnTo>
                <a:lnTo>
                  <a:pt x="10020" y="348"/>
                </a:lnTo>
                <a:lnTo>
                  <a:pt x="9990" y="348"/>
                </a:lnTo>
                <a:lnTo>
                  <a:pt x="9972" y="350"/>
                </a:lnTo>
                <a:lnTo>
                  <a:pt x="9956" y="352"/>
                </a:lnTo>
                <a:lnTo>
                  <a:pt x="9942" y="356"/>
                </a:lnTo>
                <a:lnTo>
                  <a:pt x="9930" y="362"/>
                </a:lnTo>
                <a:lnTo>
                  <a:pt x="9904" y="376"/>
                </a:lnTo>
                <a:lnTo>
                  <a:pt x="9878" y="390"/>
                </a:lnTo>
                <a:lnTo>
                  <a:pt x="9870" y="396"/>
                </a:lnTo>
                <a:lnTo>
                  <a:pt x="9866" y="400"/>
                </a:lnTo>
                <a:lnTo>
                  <a:pt x="9866" y="402"/>
                </a:lnTo>
                <a:lnTo>
                  <a:pt x="9868" y="404"/>
                </a:lnTo>
                <a:lnTo>
                  <a:pt x="9872" y="404"/>
                </a:lnTo>
                <a:lnTo>
                  <a:pt x="9884" y="404"/>
                </a:lnTo>
                <a:lnTo>
                  <a:pt x="9900" y="406"/>
                </a:lnTo>
                <a:lnTo>
                  <a:pt x="9908" y="406"/>
                </a:lnTo>
                <a:lnTo>
                  <a:pt x="9912" y="410"/>
                </a:lnTo>
                <a:lnTo>
                  <a:pt x="9914" y="414"/>
                </a:lnTo>
                <a:lnTo>
                  <a:pt x="9914" y="418"/>
                </a:lnTo>
                <a:lnTo>
                  <a:pt x="9914" y="424"/>
                </a:lnTo>
                <a:lnTo>
                  <a:pt x="9918" y="428"/>
                </a:lnTo>
                <a:lnTo>
                  <a:pt x="9926" y="434"/>
                </a:lnTo>
                <a:lnTo>
                  <a:pt x="9934" y="436"/>
                </a:lnTo>
                <a:lnTo>
                  <a:pt x="9944" y="438"/>
                </a:lnTo>
                <a:lnTo>
                  <a:pt x="9962" y="440"/>
                </a:lnTo>
                <a:lnTo>
                  <a:pt x="9988" y="442"/>
                </a:lnTo>
                <a:lnTo>
                  <a:pt x="10006" y="446"/>
                </a:lnTo>
                <a:lnTo>
                  <a:pt x="10026" y="452"/>
                </a:lnTo>
                <a:lnTo>
                  <a:pt x="10048" y="458"/>
                </a:lnTo>
                <a:lnTo>
                  <a:pt x="10068" y="460"/>
                </a:lnTo>
                <a:lnTo>
                  <a:pt x="10088" y="460"/>
                </a:lnTo>
                <a:lnTo>
                  <a:pt x="10106" y="456"/>
                </a:lnTo>
                <a:lnTo>
                  <a:pt x="10120" y="452"/>
                </a:lnTo>
                <a:lnTo>
                  <a:pt x="10130" y="446"/>
                </a:lnTo>
                <a:lnTo>
                  <a:pt x="10132" y="444"/>
                </a:lnTo>
                <a:lnTo>
                  <a:pt x="10132" y="440"/>
                </a:lnTo>
                <a:lnTo>
                  <a:pt x="10132" y="438"/>
                </a:lnTo>
                <a:lnTo>
                  <a:pt x="10128" y="434"/>
                </a:lnTo>
                <a:lnTo>
                  <a:pt x="10126" y="430"/>
                </a:lnTo>
                <a:lnTo>
                  <a:pt x="10124" y="426"/>
                </a:lnTo>
                <a:lnTo>
                  <a:pt x="10124" y="418"/>
                </a:lnTo>
                <a:lnTo>
                  <a:pt x="10128" y="410"/>
                </a:lnTo>
                <a:lnTo>
                  <a:pt x="10132" y="400"/>
                </a:lnTo>
                <a:lnTo>
                  <a:pt x="10138" y="392"/>
                </a:lnTo>
                <a:lnTo>
                  <a:pt x="10140" y="384"/>
                </a:lnTo>
                <a:lnTo>
                  <a:pt x="10140" y="380"/>
                </a:lnTo>
                <a:lnTo>
                  <a:pt x="10140" y="376"/>
                </a:lnTo>
                <a:lnTo>
                  <a:pt x="10138" y="372"/>
                </a:lnTo>
                <a:lnTo>
                  <a:pt x="10134" y="370"/>
                </a:lnTo>
                <a:lnTo>
                  <a:pt x="10126" y="366"/>
                </a:lnTo>
                <a:lnTo>
                  <a:pt x="10122" y="362"/>
                </a:lnTo>
                <a:lnTo>
                  <a:pt x="10118" y="358"/>
                </a:lnTo>
                <a:lnTo>
                  <a:pt x="10114" y="356"/>
                </a:lnTo>
                <a:lnTo>
                  <a:pt x="10108" y="356"/>
                </a:lnTo>
                <a:lnTo>
                  <a:pt x="10102" y="356"/>
                </a:lnTo>
                <a:lnTo>
                  <a:pt x="10074" y="364"/>
                </a:lnTo>
                <a:lnTo>
                  <a:pt x="10058" y="368"/>
                </a:lnTo>
                <a:lnTo>
                  <a:pt x="10050" y="370"/>
                </a:lnTo>
                <a:lnTo>
                  <a:pt x="10050" y="368"/>
                </a:lnTo>
                <a:lnTo>
                  <a:pt x="10048" y="366"/>
                </a:lnTo>
                <a:lnTo>
                  <a:pt x="10050" y="362"/>
                </a:lnTo>
                <a:lnTo>
                  <a:pt x="10052" y="358"/>
                </a:lnTo>
                <a:lnTo>
                  <a:pt x="10054" y="352"/>
                </a:lnTo>
                <a:lnTo>
                  <a:pt x="10052" y="350"/>
                </a:lnTo>
                <a:lnTo>
                  <a:pt x="10046" y="348"/>
                </a:lnTo>
                <a:close/>
                <a:moveTo>
                  <a:pt x="9818" y="352"/>
                </a:moveTo>
                <a:lnTo>
                  <a:pt x="9818" y="352"/>
                </a:lnTo>
                <a:lnTo>
                  <a:pt x="9802" y="352"/>
                </a:lnTo>
                <a:lnTo>
                  <a:pt x="9790" y="354"/>
                </a:lnTo>
                <a:lnTo>
                  <a:pt x="9784" y="356"/>
                </a:lnTo>
                <a:lnTo>
                  <a:pt x="9780" y="360"/>
                </a:lnTo>
                <a:lnTo>
                  <a:pt x="9778" y="364"/>
                </a:lnTo>
                <a:lnTo>
                  <a:pt x="9782" y="368"/>
                </a:lnTo>
                <a:lnTo>
                  <a:pt x="9788" y="372"/>
                </a:lnTo>
                <a:lnTo>
                  <a:pt x="9798" y="374"/>
                </a:lnTo>
                <a:lnTo>
                  <a:pt x="9808" y="376"/>
                </a:lnTo>
                <a:lnTo>
                  <a:pt x="9814" y="380"/>
                </a:lnTo>
                <a:lnTo>
                  <a:pt x="9820" y="386"/>
                </a:lnTo>
                <a:lnTo>
                  <a:pt x="9822" y="388"/>
                </a:lnTo>
                <a:lnTo>
                  <a:pt x="9826" y="388"/>
                </a:lnTo>
                <a:lnTo>
                  <a:pt x="9844" y="386"/>
                </a:lnTo>
                <a:lnTo>
                  <a:pt x="9872" y="380"/>
                </a:lnTo>
                <a:lnTo>
                  <a:pt x="9884" y="374"/>
                </a:lnTo>
                <a:lnTo>
                  <a:pt x="9888" y="372"/>
                </a:lnTo>
                <a:lnTo>
                  <a:pt x="9888" y="370"/>
                </a:lnTo>
                <a:lnTo>
                  <a:pt x="9886" y="366"/>
                </a:lnTo>
                <a:lnTo>
                  <a:pt x="9882" y="364"/>
                </a:lnTo>
                <a:lnTo>
                  <a:pt x="9870" y="362"/>
                </a:lnTo>
                <a:lnTo>
                  <a:pt x="9854" y="358"/>
                </a:lnTo>
                <a:lnTo>
                  <a:pt x="9818" y="352"/>
                </a:lnTo>
                <a:close/>
                <a:moveTo>
                  <a:pt x="9850" y="306"/>
                </a:moveTo>
                <a:lnTo>
                  <a:pt x="9850" y="306"/>
                </a:lnTo>
                <a:lnTo>
                  <a:pt x="9838" y="314"/>
                </a:lnTo>
                <a:lnTo>
                  <a:pt x="9826" y="318"/>
                </a:lnTo>
                <a:lnTo>
                  <a:pt x="9804" y="328"/>
                </a:lnTo>
                <a:lnTo>
                  <a:pt x="9798" y="330"/>
                </a:lnTo>
                <a:lnTo>
                  <a:pt x="9794" y="334"/>
                </a:lnTo>
                <a:lnTo>
                  <a:pt x="9798" y="336"/>
                </a:lnTo>
                <a:lnTo>
                  <a:pt x="9806" y="336"/>
                </a:lnTo>
                <a:lnTo>
                  <a:pt x="9818" y="338"/>
                </a:lnTo>
                <a:lnTo>
                  <a:pt x="9826" y="340"/>
                </a:lnTo>
                <a:lnTo>
                  <a:pt x="9840" y="346"/>
                </a:lnTo>
                <a:lnTo>
                  <a:pt x="9858" y="352"/>
                </a:lnTo>
                <a:lnTo>
                  <a:pt x="9868" y="354"/>
                </a:lnTo>
                <a:lnTo>
                  <a:pt x="9884" y="356"/>
                </a:lnTo>
                <a:lnTo>
                  <a:pt x="9898" y="358"/>
                </a:lnTo>
                <a:lnTo>
                  <a:pt x="9906" y="358"/>
                </a:lnTo>
                <a:lnTo>
                  <a:pt x="9908" y="354"/>
                </a:lnTo>
                <a:lnTo>
                  <a:pt x="9910" y="352"/>
                </a:lnTo>
                <a:lnTo>
                  <a:pt x="9912" y="348"/>
                </a:lnTo>
                <a:lnTo>
                  <a:pt x="9916" y="346"/>
                </a:lnTo>
                <a:lnTo>
                  <a:pt x="9928" y="342"/>
                </a:lnTo>
                <a:lnTo>
                  <a:pt x="9946" y="340"/>
                </a:lnTo>
                <a:lnTo>
                  <a:pt x="9990" y="340"/>
                </a:lnTo>
                <a:lnTo>
                  <a:pt x="10018" y="340"/>
                </a:lnTo>
                <a:lnTo>
                  <a:pt x="10026" y="338"/>
                </a:lnTo>
                <a:lnTo>
                  <a:pt x="10030" y="336"/>
                </a:lnTo>
                <a:lnTo>
                  <a:pt x="10030" y="330"/>
                </a:lnTo>
                <a:lnTo>
                  <a:pt x="10026" y="322"/>
                </a:lnTo>
                <a:lnTo>
                  <a:pt x="10022" y="314"/>
                </a:lnTo>
                <a:lnTo>
                  <a:pt x="10022" y="312"/>
                </a:lnTo>
                <a:lnTo>
                  <a:pt x="10022" y="308"/>
                </a:lnTo>
                <a:lnTo>
                  <a:pt x="10028" y="306"/>
                </a:lnTo>
                <a:lnTo>
                  <a:pt x="10036" y="306"/>
                </a:lnTo>
                <a:lnTo>
                  <a:pt x="10050" y="304"/>
                </a:lnTo>
                <a:lnTo>
                  <a:pt x="10054" y="300"/>
                </a:lnTo>
                <a:lnTo>
                  <a:pt x="10054" y="298"/>
                </a:lnTo>
                <a:lnTo>
                  <a:pt x="10052" y="296"/>
                </a:lnTo>
                <a:lnTo>
                  <a:pt x="10048" y="292"/>
                </a:lnTo>
                <a:lnTo>
                  <a:pt x="10044" y="288"/>
                </a:lnTo>
                <a:lnTo>
                  <a:pt x="10032" y="288"/>
                </a:lnTo>
                <a:lnTo>
                  <a:pt x="10024" y="286"/>
                </a:lnTo>
                <a:lnTo>
                  <a:pt x="10016" y="284"/>
                </a:lnTo>
                <a:lnTo>
                  <a:pt x="10008" y="280"/>
                </a:lnTo>
                <a:lnTo>
                  <a:pt x="9998" y="274"/>
                </a:lnTo>
                <a:lnTo>
                  <a:pt x="9980" y="260"/>
                </a:lnTo>
                <a:lnTo>
                  <a:pt x="9972" y="254"/>
                </a:lnTo>
                <a:lnTo>
                  <a:pt x="9964" y="252"/>
                </a:lnTo>
                <a:lnTo>
                  <a:pt x="9956" y="250"/>
                </a:lnTo>
                <a:lnTo>
                  <a:pt x="9948" y="250"/>
                </a:lnTo>
                <a:lnTo>
                  <a:pt x="9940" y="252"/>
                </a:lnTo>
                <a:lnTo>
                  <a:pt x="9932" y="258"/>
                </a:lnTo>
                <a:lnTo>
                  <a:pt x="9922" y="262"/>
                </a:lnTo>
                <a:lnTo>
                  <a:pt x="9914" y="264"/>
                </a:lnTo>
                <a:lnTo>
                  <a:pt x="9898" y="268"/>
                </a:lnTo>
                <a:lnTo>
                  <a:pt x="9878" y="272"/>
                </a:lnTo>
                <a:lnTo>
                  <a:pt x="9866" y="276"/>
                </a:lnTo>
                <a:lnTo>
                  <a:pt x="9852" y="284"/>
                </a:lnTo>
                <a:lnTo>
                  <a:pt x="9842" y="290"/>
                </a:lnTo>
                <a:lnTo>
                  <a:pt x="9840" y="294"/>
                </a:lnTo>
                <a:lnTo>
                  <a:pt x="9842" y="296"/>
                </a:lnTo>
                <a:lnTo>
                  <a:pt x="9848" y="296"/>
                </a:lnTo>
                <a:lnTo>
                  <a:pt x="9854" y="296"/>
                </a:lnTo>
                <a:lnTo>
                  <a:pt x="9856" y="298"/>
                </a:lnTo>
                <a:lnTo>
                  <a:pt x="9858" y="298"/>
                </a:lnTo>
                <a:lnTo>
                  <a:pt x="9856" y="300"/>
                </a:lnTo>
                <a:lnTo>
                  <a:pt x="9850" y="306"/>
                </a:lnTo>
                <a:close/>
                <a:moveTo>
                  <a:pt x="9800" y="264"/>
                </a:moveTo>
                <a:lnTo>
                  <a:pt x="9800" y="264"/>
                </a:lnTo>
                <a:lnTo>
                  <a:pt x="9798" y="260"/>
                </a:lnTo>
                <a:lnTo>
                  <a:pt x="9792" y="258"/>
                </a:lnTo>
                <a:lnTo>
                  <a:pt x="9772" y="254"/>
                </a:lnTo>
                <a:lnTo>
                  <a:pt x="9750" y="254"/>
                </a:lnTo>
                <a:lnTo>
                  <a:pt x="9744" y="256"/>
                </a:lnTo>
                <a:lnTo>
                  <a:pt x="9740" y="258"/>
                </a:lnTo>
                <a:lnTo>
                  <a:pt x="9740" y="260"/>
                </a:lnTo>
                <a:lnTo>
                  <a:pt x="9740" y="264"/>
                </a:lnTo>
                <a:lnTo>
                  <a:pt x="9746" y="266"/>
                </a:lnTo>
                <a:lnTo>
                  <a:pt x="9756" y="268"/>
                </a:lnTo>
                <a:lnTo>
                  <a:pt x="9768" y="270"/>
                </a:lnTo>
                <a:lnTo>
                  <a:pt x="9790" y="268"/>
                </a:lnTo>
                <a:lnTo>
                  <a:pt x="9798" y="266"/>
                </a:lnTo>
                <a:lnTo>
                  <a:pt x="9800" y="264"/>
                </a:lnTo>
                <a:close/>
                <a:moveTo>
                  <a:pt x="9948" y="604"/>
                </a:moveTo>
                <a:lnTo>
                  <a:pt x="9948" y="604"/>
                </a:lnTo>
                <a:lnTo>
                  <a:pt x="9956" y="608"/>
                </a:lnTo>
                <a:lnTo>
                  <a:pt x="9966" y="608"/>
                </a:lnTo>
                <a:lnTo>
                  <a:pt x="9976" y="606"/>
                </a:lnTo>
                <a:lnTo>
                  <a:pt x="9984" y="602"/>
                </a:lnTo>
                <a:lnTo>
                  <a:pt x="9992" y="598"/>
                </a:lnTo>
                <a:lnTo>
                  <a:pt x="9998" y="594"/>
                </a:lnTo>
                <a:lnTo>
                  <a:pt x="10000" y="590"/>
                </a:lnTo>
                <a:lnTo>
                  <a:pt x="10000" y="586"/>
                </a:lnTo>
                <a:lnTo>
                  <a:pt x="9996" y="586"/>
                </a:lnTo>
                <a:lnTo>
                  <a:pt x="9988" y="586"/>
                </a:lnTo>
                <a:lnTo>
                  <a:pt x="9968" y="590"/>
                </a:lnTo>
                <a:lnTo>
                  <a:pt x="9952" y="598"/>
                </a:lnTo>
                <a:lnTo>
                  <a:pt x="9948" y="602"/>
                </a:lnTo>
                <a:lnTo>
                  <a:pt x="9948" y="604"/>
                </a:lnTo>
                <a:close/>
                <a:moveTo>
                  <a:pt x="12072" y="7092"/>
                </a:moveTo>
                <a:lnTo>
                  <a:pt x="12072" y="7092"/>
                </a:lnTo>
                <a:lnTo>
                  <a:pt x="12074" y="7094"/>
                </a:lnTo>
                <a:lnTo>
                  <a:pt x="12080" y="7094"/>
                </a:lnTo>
                <a:lnTo>
                  <a:pt x="12086" y="7096"/>
                </a:lnTo>
                <a:lnTo>
                  <a:pt x="12090" y="7094"/>
                </a:lnTo>
                <a:lnTo>
                  <a:pt x="12090" y="7090"/>
                </a:lnTo>
                <a:lnTo>
                  <a:pt x="12088" y="7088"/>
                </a:lnTo>
                <a:lnTo>
                  <a:pt x="12082" y="7086"/>
                </a:lnTo>
                <a:lnTo>
                  <a:pt x="12076" y="7088"/>
                </a:lnTo>
                <a:lnTo>
                  <a:pt x="12072" y="7090"/>
                </a:lnTo>
                <a:lnTo>
                  <a:pt x="12072" y="7092"/>
                </a:lnTo>
                <a:close/>
                <a:moveTo>
                  <a:pt x="11908" y="7044"/>
                </a:moveTo>
                <a:lnTo>
                  <a:pt x="11908" y="7044"/>
                </a:lnTo>
                <a:lnTo>
                  <a:pt x="11906" y="7052"/>
                </a:lnTo>
                <a:lnTo>
                  <a:pt x="11906" y="7062"/>
                </a:lnTo>
                <a:lnTo>
                  <a:pt x="11908" y="7070"/>
                </a:lnTo>
                <a:lnTo>
                  <a:pt x="11910" y="7072"/>
                </a:lnTo>
                <a:lnTo>
                  <a:pt x="11912" y="7072"/>
                </a:lnTo>
                <a:lnTo>
                  <a:pt x="11916" y="7068"/>
                </a:lnTo>
                <a:lnTo>
                  <a:pt x="11916" y="7064"/>
                </a:lnTo>
                <a:lnTo>
                  <a:pt x="11916" y="7054"/>
                </a:lnTo>
                <a:lnTo>
                  <a:pt x="11912" y="7046"/>
                </a:lnTo>
                <a:lnTo>
                  <a:pt x="11910" y="7044"/>
                </a:lnTo>
                <a:lnTo>
                  <a:pt x="11908" y="7044"/>
                </a:lnTo>
                <a:close/>
                <a:moveTo>
                  <a:pt x="12082" y="7064"/>
                </a:moveTo>
                <a:lnTo>
                  <a:pt x="12082" y="7064"/>
                </a:lnTo>
                <a:lnTo>
                  <a:pt x="12080" y="7062"/>
                </a:lnTo>
                <a:lnTo>
                  <a:pt x="12076" y="7060"/>
                </a:lnTo>
                <a:lnTo>
                  <a:pt x="12074" y="7054"/>
                </a:lnTo>
                <a:lnTo>
                  <a:pt x="12072" y="7054"/>
                </a:lnTo>
                <a:lnTo>
                  <a:pt x="12070" y="7052"/>
                </a:lnTo>
                <a:lnTo>
                  <a:pt x="12066" y="7056"/>
                </a:lnTo>
                <a:lnTo>
                  <a:pt x="12062" y="7062"/>
                </a:lnTo>
                <a:lnTo>
                  <a:pt x="12064" y="7064"/>
                </a:lnTo>
                <a:lnTo>
                  <a:pt x="12068" y="7066"/>
                </a:lnTo>
                <a:lnTo>
                  <a:pt x="12068" y="7068"/>
                </a:lnTo>
                <a:lnTo>
                  <a:pt x="12072" y="7076"/>
                </a:lnTo>
                <a:lnTo>
                  <a:pt x="12072" y="7080"/>
                </a:lnTo>
                <a:lnTo>
                  <a:pt x="12076" y="7082"/>
                </a:lnTo>
                <a:lnTo>
                  <a:pt x="12080" y="7082"/>
                </a:lnTo>
                <a:lnTo>
                  <a:pt x="12084" y="7080"/>
                </a:lnTo>
                <a:lnTo>
                  <a:pt x="12086" y="7078"/>
                </a:lnTo>
                <a:lnTo>
                  <a:pt x="12084" y="7076"/>
                </a:lnTo>
                <a:lnTo>
                  <a:pt x="12082" y="7074"/>
                </a:lnTo>
                <a:lnTo>
                  <a:pt x="12082" y="7072"/>
                </a:lnTo>
                <a:lnTo>
                  <a:pt x="12084" y="7068"/>
                </a:lnTo>
                <a:lnTo>
                  <a:pt x="12086" y="7066"/>
                </a:lnTo>
                <a:lnTo>
                  <a:pt x="12082" y="7064"/>
                </a:lnTo>
                <a:close/>
                <a:moveTo>
                  <a:pt x="11654" y="6830"/>
                </a:moveTo>
                <a:lnTo>
                  <a:pt x="11654" y="6830"/>
                </a:lnTo>
                <a:lnTo>
                  <a:pt x="11650" y="6828"/>
                </a:lnTo>
                <a:lnTo>
                  <a:pt x="11644" y="6828"/>
                </a:lnTo>
                <a:lnTo>
                  <a:pt x="11636" y="6828"/>
                </a:lnTo>
                <a:lnTo>
                  <a:pt x="11628" y="6830"/>
                </a:lnTo>
                <a:lnTo>
                  <a:pt x="11622" y="6834"/>
                </a:lnTo>
                <a:lnTo>
                  <a:pt x="11616" y="6838"/>
                </a:lnTo>
                <a:lnTo>
                  <a:pt x="11612" y="6842"/>
                </a:lnTo>
                <a:lnTo>
                  <a:pt x="11610" y="6848"/>
                </a:lnTo>
                <a:lnTo>
                  <a:pt x="11614" y="6850"/>
                </a:lnTo>
                <a:lnTo>
                  <a:pt x="11618" y="6852"/>
                </a:lnTo>
                <a:lnTo>
                  <a:pt x="11630" y="6852"/>
                </a:lnTo>
                <a:lnTo>
                  <a:pt x="11644" y="6852"/>
                </a:lnTo>
                <a:lnTo>
                  <a:pt x="11652" y="6850"/>
                </a:lnTo>
                <a:lnTo>
                  <a:pt x="11660" y="6848"/>
                </a:lnTo>
                <a:lnTo>
                  <a:pt x="11668" y="6846"/>
                </a:lnTo>
                <a:lnTo>
                  <a:pt x="11674" y="6846"/>
                </a:lnTo>
                <a:lnTo>
                  <a:pt x="11674" y="6844"/>
                </a:lnTo>
                <a:lnTo>
                  <a:pt x="11674" y="6840"/>
                </a:lnTo>
                <a:lnTo>
                  <a:pt x="11670" y="6838"/>
                </a:lnTo>
                <a:lnTo>
                  <a:pt x="11666" y="6838"/>
                </a:lnTo>
                <a:lnTo>
                  <a:pt x="11660" y="6836"/>
                </a:lnTo>
                <a:lnTo>
                  <a:pt x="11654" y="6830"/>
                </a:lnTo>
                <a:close/>
                <a:moveTo>
                  <a:pt x="12084" y="7156"/>
                </a:moveTo>
                <a:lnTo>
                  <a:pt x="12084" y="7156"/>
                </a:lnTo>
                <a:lnTo>
                  <a:pt x="12086" y="7146"/>
                </a:lnTo>
                <a:lnTo>
                  <a:pt x="12086" y="7136"/>
                </a:lnTo>
                <a:lnTo>
                  <a:pt x="12084" y="7128"/>
                </a:lnTo>
                <a:lnTo>
                  <a:pt x="12082" y="7120"/>
                </a:lnTo>
                <a:lnTo>
                  <a:pt x="12078" y="7114"/>
                </a:lnTo>
                <a:lnTo>
                  <a:pt x="12076" y="7112"/>
                </a:lnTo>
                <a:lnTo>
                  <a:pt x="12074" y="7112"/>
                </a:lnTo>
                <a:lnTo>
                  <a:pt x="12072" y="7114"/>
                </a:lnTo>
                <a:lnTo>
                  <a:pt x="12070" y="7116"/>
                </a:lnTo>
                <a:lnTo>
                  <a:pt x="12068" y="7118"/>
                </a:lnTo>
                <a:lnTo>
                  <a:pt x="12064" y="7116"/>
                </a:lnTo>
                <a:lnTo>
                  <a:pt x="12058" y="7116"/>
                </a:lnTo>
                <a:lnTo>
                  <a:pt x="12056" y="7116"/>
                </a:lnTo>
                <a:lnTo>
                  <a:pt x="12054" y="7120"/>
                </a:lnTo>
                <a:lnTo>
                  <a:pt x="12050" y="7122"/>
                </a:lnTo>
                <a:lnTo>
                  <a:pt x="12048" y="7122"/>
                </a:lnTo>
                <a:lnTo>
                  <a:pt x="12040" y="7122"/>
                </a:lnTo>
                <a:lnTo>
                  <a:pt x="12022" y="7128"/>
                </a:lnTo>
                <a:lnTo>
                  <a:pt x="12010" y="7132"/>
                </a:lnTo>
                <a:lnTo>
                  <a:pt x="12002" y="7132"/>
                </a:lnTo>
                <a:lnTo>
                  <a:pt x="11996" y="7130"/>
                </a:lnTo>
                <a:lnTo>
                  <a:pt x="11990" y="7128"/>
                </a:lnTo>
                <a:lnTo>
                  <a:pt x="11980" y="7120"/>
                </a:lnTo>
                <a:lnTo>
                  <a:pt x="11974" y="7116"/>
                </a:lnTo>
                <a:lnTo>
                  <a:pt x="11966" y="7114"/>
                </a:lnTo>
                <a:lnTo>
                  <a:pt x="11958" y="7114"/>
                </a:lnTo>
                <a:lnTo>
                  <a:pt x="11952" y="7110"/>
                </a:lnTo>
                <a:lnTo>
                  <a:pt x="11944" y="7104"/>
                </a:lnTo>
                <a:lnTo>
                  <a:pt x="11942" y="7104"/>
                </a:lnTo>
                <a:lnTo>
                  <a:pt x="11940" y="7104"/>
                </a:lnTo>
                <a:lnTo>
                  <a:pt x="11936" y="7118"/>
                </a:lnTo>
                <a:lnTo>
                  <a:pt x="11936" y="7126"/>
                </a:lnTo>
                <a:lnTo>
                  <a:pt x="11938" y="7134"/>
                </a:lnTo>
                <a:lnTo>
                  <a:pt x="11946" y="7158"/>
                </a:lnTo>
                <a:lnTo>
                  <a:pt x="11950" y="7168"/>
                </a:lnTo>
                <a:lnTo>
                  <a:pt x="11954" y="7172"/>
                </a:lnTo>
                <a:lnTo>
                  <a:pt x="11958" y="7176"/>
                </a:lnTo>
                <a:lnTo>
                  <a:pt x="11958" y="7184"/>
                </a:lnTo>
                <a:lnTo>
                  <a:pt x="11960" y="7198"/>
                </a:lnTo>
                <a:lnTo>
                  <a:pt x="11962" y="7212"/>
                </a:lnTo>
                <a:lnTo>
                  <a:pt x="11966" y="7226"/>
                </a:lnTo>
                <a:lnTo>
                  <a:pt x="11970" y="7232"/>
                </a:lnTo>
                <a:lnTo>
                  <a:pt x="11976" y="7236"/>
                </a:lnTo>
                <a:lnTo>
                  <a:pt x="11980" y="7240"/>
                </a:lnTo>
                <a:lnTo>
                  <a:pt x="11984" y="7246"/>
                </a:lnTo>
                <a:lnTo>
                  <a:pt x="11988" y="7256"/>
                </a:lnTo>
                <a:lnTo>
                  <a:pt x="11992" y="7264"/>
                </a:lnTo>
                <a:lnTo>
                  <a:pt x="11996" y="7266"/>
                </a:lnTo>
                <a:lnTo>
                  <a:pt x="11998" y="7266"/>
                </a:lnTo>
                <a:lnTo>
                  <a:pt x="12004" y="7264"/>
                </a:lnTo>
                <a:lnTo>
                  <a:pt x="12008" y="7266"/>
                </a:lnTo>
                <a:lnTo>
                  <a:pt x="12022" y="7270"/>
                </a:lnTo>
                <a:lnTo>
                  <a:pt x="12026" y="7270"/>
                </a:lnTo>
                <a:lnTo>
                  <a:pt x="12028" y="7270"/>
                </a:lnTo>
                <a:lnTo>
                  <a:pt x="12030" y="7264"/>
                </a:lnTo>
                <a:lnTo>
                  <a:pt x="12032" y="7258"/>
                </a:lnTo>
                <a:lnTo>
                  <a:pt x="12038" y="7254"/>
                </a:lnTo>
                <a:lnTo>
                  <a:pt x="12040" y="7250"/>
                </a:lnTo>
                <a:lnTo>
                  <a:pt x="12042" y="7246"/>
                </a:lnTo>
                <a:lnTo>
                  <a:pt x="12046" y="7238"/>
                </a:lnTo>
                <a:lnTo>
                  <a:pt x="12046" y="7234"/>
                </a:lnTo>
                <a:lnTo>
                  <a:pt x="12048" y="7232"/>
                </a:lnTo>
                <a:lnTo>
                  <a:pt x="12050" y="7234"/>
                </a:lnTo>
                <a:lnTo>
                  <a:pt x="12050" y="7236"/>
                </a:lnTo>
                <a:lnTo>
                  <a:pt x="12052" y="7238"/>
                </a:lnTo>
                <a:lnTo>
                  <a:pt x="12054" y="7234"/>
                </a:lnTo>
                <a:lnTo>
                  <a:pt x="12056" y="7228"/>
                </a:lnTo>
                <a:lnTo>
                  <a:pt x="12060" y="7228"/>
                </a:lnTo>
                <a:lnTo>
                  <a:pt x="12062" y="7230"/>
                </a:lnTo>
                <a:lnTo>
                  <a:pt x="12064" y="7234"/>
                </a:lnTo>
                <a:lnTo>
                  <a:pt x="12064" y="7236"/>
                </a:lnTo>
                <a:lnTo>
                  <a:pt x="12062" y="7236"/>
                </a:lnTo>
                <a:lnTo>
                  <a:pt x="12058" y="7238"/>
                </a:lnTo>
                <a:lnTo>
                  <a:pt x="12058" y="7240"/>
                </a:lnTo>
                <a:lnTo>
                  <a:pt x="12060" y="7246"/>
                </a:lnTo>
                <a:lnTo>
                  <a:pt x="12068" y="7248"/>
                </a:lnTo>
                <a:lnTo>
                  <a:pt x="12072" y="7248"/>
                </a:lnTo>
                <a:lnTo>
                  <a:pt x="12074" y="7244"/>
                </a:lnTo>
                <a:lnTo>
                  <a:pt x="12072" y="7232"/>
                </a:lnTo>
                <a:lnTo>
                  <a:pt x="12070" y="7218"/>
                </a:lnTo>
                <a:lnTo>
                  <a:pt x="12070" y="7214"/>
                </a:lnTo>
                <a:lnTo>
                  <a:pt x="12072" y="7210"/>
                </a:lnTo>
                <a:lnTo>
                  <a:pt x="12074" y="7208"/>
                </a:lnTo>
                <a:lnTo>
                  <a:pt x="12074" y="7204"/>
                </a:lnTo>
                <a:lnTo>
                  <a:pt x="12074" y="7198"/>
                </a:lnTo>
                <a:lnTo>
                  <a:pt x="12072" y="7192"/>
                </a:lnTo>
                <a:lnTo>
                  <a:pt x="12072" y="7188"/>
                </a:lnTo>
                <a:lnTo>
                  <a:pt x="12076" y="7186"/>
                </a:lnTo>
                <a:lnTo>
                  <a:pt x="12078" y="7184"/>
                </a:lnTo>
                <a:lnTo>
                  <a:pt x="12080" y="7184"/>
                </a:lnTo>
                <a:lnTo>
                  <a:pt x="12082" y="7190"/>
                </a:lnTo>
                <a:lnTo>
                  <a:pt x="12082" y="7194"/>
                </a:lnTo>
                <a:lnTo>
                  <a:pt x="12084" y="7194"/>
                </a:lnTo>
                <a:lnTo>
                  <a:pt x="12086" y="7192"/>
                </a:lnTo>
                <a:lnTo>
                  <a:pt x="12086" y="7188"/>
                </a:lnTo>
                <a:lnTo>
                  <a:pt x="12086" y="7186"/>
                </a:lnTo>
                <a:lnTo>
                  <a:pt x="12084" y="7180"/>
                </a:lnTo>
                <a:lnTo>
                  <a:pt x="12082" y="7170"/>
                </a:lnTo>
                <a:lnTo>
                  <a:pt x="12082" y="7164"/>
                </a:lnTo>
                <a:lnTo>
                  <a:pt x="12084" y="7156"/>
                </a:lnTo>
                <a:close/>
                <a:moveTo>
                  <a:pt x="12280" y="6382"/>
                </a:moveTo>
                <a:lnTo>
                  <a:pt x="12280" y="6382"/>
                </a:lnTo>
                <a:lnTo>
                  <a:pt x="12284" y="6378"/>
                </a:lnTo>
                <a:lnTo>
                  <a:pt x="12284" y="6372"/>
                </a:lnTo>
                <a:lnTo>
                  <a:pt x="12282" y="6364"/>
                </a:lnTo>
                <a:lnTo>
                  <a:pt x="12280" y="6352"/>
                </a:lnTo>
                <a:lnTo>
                  <a:pt x="12280" y="6344"/>
                </a:lnTo>
                <a:lnTo>
                  <a:pt x="12280" y="6334"/>
                </a:lnTo>
                <a:lnTo>
                  <a:pt x="12280" y="6318"/>
                </a:lnTo>
                <a:lnTo>
                  <a:pt x="12278" y="6316"/>
                </a:lnTo>
                <a:lnTo>
                  <a:pt x="12276" y="6314"/>
                </a:lnTo>
                <a:lnTo>
                  <a:pt x="12274" y="6312"/>
                </a:lnTo>
                <a:lnTo>
                  <a:pt x="12272" y="6310"/>
                </a:lnTo>
                <a:lnTo>
                  <a:pt x="12268" y="6304"/>
                </a:lnTo>
                <a:lnTo>
                  <a:pt x="12266" y="6296"/>
                </a:lnTo>
                <a:lnTo>
                  <a:pt x="12264" y="6284"/>
                </a:lnTo>
                <a:lnTo>
                  <a:pt x="12260" y="6276"/>
                </a:lnTo>
                <a:lnTo>
                  <a:pt x="12252" y="6264"/>
                </a:lnTo>
                <a:lnTo>
                  <a:pt x="12242" y="6252"/>
                </a:lnTo>
                <a:lnTo>
                  <a:pt x="12230" y="6236"/>
                </a:lnTo>
                <a:lnTo>
                  <a:pt x="12222" y="6224"/>
                </a:lnTo>
                <a:lnTo>
                  <a:pt x="12218" y="6222"/>
                </a:lnTo>
                <a:lnTo>
                  <a:pt x="12216" y="6222"/>
                </a:lnTo>
                <a:lnTo>
                  <a:pt x="12214" y="6220"/>
                </a:lnTo>
                <a:lnTo>
                  <a:pt x="12210" y="6218"/>
                </a:lnTo>
                <a:lnTo>
                  <a:pt x="12204" y="6214"/>
                </a:lnTo>
                <a:lnTo>
                  <a:pt x="12196" y="6206"/>
                </a:lnTo>
                <a:lnTo>
                  <a:pt x="12190" y="6194"/>
                </a:lnTo>
                <a:lnTo>
                  <a:pt x="12186" y="6184"/>
                </a:lnTo>
                <a:lnTo>
                  <a:pt x="12184" y="6174"/>
                </a:lnTo>
                <a:lnTo>
                  <a:pt x="12184" y="6166"/>
                </a:lnTo>
                <a:lnTo>
                  <a:pt x="12184" y="6150"/>
                </a:lnTo>
                <a:lnTo>
                  <a:pt x="12184" y="6144"/>
                </a:lnTo>
                <a:lnTo>
                  <a:pt x="12182" y="6138"/>
                </a:lnTo>
                <a:lnTo>
                  <a:pt x="12178" y="6136"/>
                </a:lnTo>
                <a:lnTo>
                  <a:pt x="12176" y="6136"/>
                </a:lnTo>
                <a:lnTo>
                  <a:pt x="12172" y="6140"/>
                </a:lnTo>
                <a:lnTo>
                  <a:pt x="12172" y="6142"/>
                </a:lnTo>
                <a:lnTo>
                  <a:pt x="12170" y="6144"/>
                </a:lnTo>
                <a:lnTo>
                  <a:pt x="12166" y="6140"/>
                </a:lnTo>
                <a:lnTo>
                  <a:pt x="12160" y="6134"/>
                </a:lnTo>
                <a:lnTo>
                  <a:pt x="12154" y="6130"/>
                </a:lnTo>
                <a:lnTo>
                  <a:pt x="12152" y="6128"/>
                </a:lnTo>
                <a:lnTo>
                  <a:pt x="12150" y="6132"/>
                </a:lnTo>
                <a:lnTo>
                  <a:pt x="12150" y="6136"/>
                </a:lnTo>
                <a:lnTo>
                  <a:pt x="12150" y="6142"/>
                </a:lnTo>
                <a:lnTo>
                  <a:pt x="12148" y="6144"/>
                </a:lnTo>
                <a:lnTo>
                  <a:pt x="12146" y="6144"/>
                </a:lnTo>
                <a:lnTo>
                  <a:pt x="12140" y="6140"/>
                </a:lnTo>
                <a:lnTo>
                  <a:pt x="12134" y="6132"/>
                </a:lnTo>
                <a:lnTo>
                  <a:pt x="12132" y="6126"/>
                </a:lnTo>
                <a:lnTo>
                  <a:pt x="12132" y="6120"/>
                </a:lnTo>
                <a:lnTo>
                  <a:pt x="12132" y="6114"/>
                </a:lnTo>
                <a:lnTo>
                  <a:pt x="12134" y="6104"/>
                </a:lnTo>
                <a:lnTo>
                  <a:pt x="12134" y="6100"/>
                </a:lnTo>
                <a:lnTo>
                  <a:pt x="12132" y="6092"/>
                </a:lnTo>
                <a:lnTo>
                  <a:pt x="12128" y="6086"/>
                </a:lnTo>
                <a:lnTo>
                  <a:pt x="12122" y="6078"/>
                </a:lnTo>
                <a:lnTo>
                  <a:pt x="12110" y="6062"/>
                </a:lnTo>
                <a:lnTo>
                  <a:pt x="12100" y="6050"/>
                </a:lnTo>
                <a:lnTo>
                  <a:pt x="12100" y="6048"/>
                </a:lnTo>
                <a:lnTo>
                  <a:pt x="12102" y="6046"/>
                </a:lnTo>
                <a:lnTo>
                  <a:pt x="12106" y="6046"/>
                </a:lnTo>
                <a:lnTo>
                  <a:pt x="12110" y="6044"/>
                </a:lnTo>
                <a:lnTo>
                  <a:pt x="12110" y="6042"/>
                </a:lnTo>
                <a:lnTo>
                  <a:pt x="12110" y="6038"/>
                </a:lnTo>
                <a:lnTo>
                  <a:pt x="12106" y="6034"/>
                </a:lnTo>
                <a:lnTo>
                  <a:pt x="12100" y="6028"/>
                </a:lnTo>
                <a:lnTo>
                  <a:pt x="12092" y="6022"/>
                </a:lnTo>
                <a:lnTo>
                  <a:pt x="12080" y="6018"/>
                </a:lnTo>
                <a:lnTo>
                  <a:pt x="12070" y="6012"/>
                </a:lnTo>
                <a:lnTo>
                  <a:pt x="12062" y="6008"/>
                </a:lnTo>
                <a:lnTo>
                  <a:pt x="12058" y="6004"/>
                </a:lnTo>
                <a:lnTo>
                  <a:pt x="12056" y="6000"/>
                </a:lnTo>
                <a:lnTo>
                  <a:pt x="12054" y="5996"/>
                </a:lnTo>
                <a:lnTo>
                  <a:pt x="12050" y="5992"/>
                </a:lnTo>
                <a:lnTo>
                  <a:pt x="12044" y="5988"/>
                </a:lnTo>
                <a:lnTo>
                  <a:pt x="12034" y="5986"/>
                </a:lnTo>
                <a:lnTo>
                  <a:pt x="12024" y="5982"/>
                </a:lnTo>
                <a:lnTo>
                  <a:pt x="12016" y="5978"/>
                </a:lnTo>
                <a:lnTo>
                  <a:pt x="12012" y="5972"/>
                </a:lnTo>
                <a:lnTo>
                  <a:pt x="12008" y="5968"/>
                </a:lnTo>
                <a:lnTo>
                  <a:pt x="12004" y="5954"/>
                </a:lnTo>
                <a:lnTo>
                  <a:pt x="12002" y="5948"/>
                </a:lnTo>
                <a:lnTo>
                  <a:pt x="11998" y="5942"/>
                </a:lnTo>
                <a:lnTo>
                  <a:pt x="11996" y="5934"/>
                </a:lnTo>
                <a:lnTo>
                  <a:pt x="11994" y="5926"/>
                </a:lnTo>
                <a:lnTo>
                  <a:pt x="11994" y="5904"/>
                </a:lnTo>
                <a:lnTo>
                  <a:pt x="11992" y="5892"/>
                </a:lnTo>
                <a:lnTo>
                  <a:pt x="11990" y="5880"/>
                </a:lnTo>
                <a:lnTo>
                  <a:pt x="11986" y="5868"/>
                </a:lnTo>
                <a:lnTo>
                  <a:pt x="11978" y="5856"/>
                </a:lnTo>
                <a:lnTo>
                  <a:pt x="11974" y="5852"/>
                </a:lnTo>
                <a:lnTo>
                  <a:pt x="11972" y="5846"/>
                </a:lnTo>
                <a:lnTo>
                  <a:pt x="11968" y="5832"/>
                </a:lnTo>
                <a:lnTo>
                  <a:pt x="11968" y="5818"/>
                </a:lnTo>
                <a:lnTo>
                  <a:pt x="11968" y="5804"/>
                </a:lnTo>
                <a:lnTo>
                  <a:pt x="11966" y="5790"/>
                </a:lnTo>
                <a:lnTo>
                  <a:pt x="11964" y="5776"/>
                </a:lnTo>
                <a:lnTo>
                  <a:pt x="11960" y="5766"/>
                </a:lnTo>
                <a:lnTo>
                  <a:pt x="11958" y="5760"/>
                </a:lnTo>
                <a:lnTo>
                  <a:pt x="11952" y="5758"/>
                </a:lnTo>
                <a:lnTo>
                  <a:pt x="11944" y="5750"/>
                </a:lnTo>
                <a:lnTo>
                  <a:pt x="11938" y="5744"/>
                </a:lnTo>
                <a:lnTo>
                  <a:pt x="11932" y="5732"/>
                </a:lnTo>
                <a:lnTo>
                  <a:pt x="11930" y="5728"/>
                </a:lnTo>
                <a:lnTo>
                  <a:pt x="11928" y="5728"/>
                </a:lnTo>
                <a:lnTo>
                  <a:pt x="11924" y="5730"/>
                </a:lnTo>
                <a:lnTo>
                  <a:pt x="11920" y="5736"/>
                </a:lnTo>
                <a:lnTo>
                  <a:pt x="11914" y="5742"/>
                </a:lnTo>
                <a:lnTo>
                  <a:pt x="11910" y="5744"/>
                </a:lnTo>
                <a:lnTo>
                  <a:pt x="11906" y="5740"/>
                </a:lnTo>
                <a:lnTo>
                  <a:pt x="11902" y="5736"/>
                </a:lnTo>
                <a:lnTo>
                  <a:pt x="11898" y="5728"/>
                </a:lnTo>
                <a:lnTo>
                  <a:pt x="11896" y="5720"/>
                </a:lnTo>
                <a:lnTo>
                  <a:pt x="11894" y="5704"/>
                </a:lnTo>
                <a:lnTo>
                  <a:pt x="11894" y="5690"/>
                </a:lnTo>
                <a:lnTo>
                  <a:pt x="11894" y="5674"/>
                </a:lnTo>
                <a:lnTo>
                  <a:pt x="11890" y="5660"/>
                </a:lnTo>
                <a:lnTo>
                  <a:pt x="11886" y="5652"/>
                </a:lnTo>
                <a:lnTo>
                  <a:pt x="11882" y="5646"/>
                </a:lnTo>
                <a:lnTo>
                  <a:pt x="11878" y="5640"/>
                </a:lnTo>
                <a:lnTo>
                  <a:pt x="11876" y="5636"/>
                </a:lnTo>
                <a:lnTo>
                  <a:pt x="11878" y="5628"/>
                </a:lnTo>
                <a:lnTo>
                  <a:pt x="11878" y="5622"/>
                </a:lnTo>
                <a:lnTo>
                  <a:pt x="11878" y="5620"/>
                </a:lnTo>
                <a:lnTo>
                  <a:pt x="11874" y="5618"/>
                </a:lnTo>
                <a:lnTo>
                  <a:pt x="11870" y="5616"/>
                </a:lnTo>
                <a:lnTo>
                  <a:pt x="11868" y="5612"/>
                </a:lnTo>
                <a:lnTo>
                  <a:pt x="11864" y="5602"/>
                </a:lnTo>
                <a:lnTo>
                  <a:pt x="11862" y="5588"/>
                </a:lnTo>
                <a:lnTo>
                  <a:pt x="11860" y="5572"/>
                </a:lnTo>
                <a:lnTo>
                  <a:pt x="11858" y="5566"/>
                </a:lnTo>
                <a:lnTo>
                  <a:pt x="11854" y="5562"/>
                </a:lnTo>
                <a:lnTo>
                  <a:pt x="11850" y="5560"/>
                </a:lnTo>
                <a:lnTo>
                  <a:pt x="11846" y="5560"/>
                </a:lnTo>
                <a:lnTo>
                  <a:pt x="11842" y="5562"/>
                </a:lnTo>
                <a:lnTo>
                  <a:pt x="11840" y="5566"/>
                </a:lnTo>
                <a:lnTo>
                  <a:pt x="11838" y="5570"/>
                </a:lnTo>
                <a:lnTo>
                  <a:pt x="11836" y="5578"/>
                </a:lnTo>
                <a:lnTo>
                  <a:pt x="11834" y="5592"/>
                </a:lnTo>
                <a:lnTo>
                  <a:pt x="11832" y="5602"/>
                </a:lnTo>
                <a:lnTo>
                  <a:pt x="11820" y="5632"/>
                </a:lnTo>
                <a:lnTo>
                  <a:pt x="11816" y="5642"/>
                </a:lnTo>
                <a:lnTo>
                  <a:pt x="11816" y="5648"/>
                </a:lnTo>
                <a:lnTo>
                  <a:pt x="11818" y="5650"/>
                </a:lnTo>
                <a:lnTo>
                  <a:pt x="11820" y="5652"/>
                </a:lnTo>
                <a:lnTo>
                  <a:pt x="11824" y="5654"/>
                </a:lnTo>
                <a:lnTo>
                  <a:pt x="11822" y="5656"/>
                </a:lnTo>
                <a:lnTo>
                  <a:pt x="11820" y="5660"/>
                </a:lnTo>
                <a:lnTo>
                  <a:pt x="11814" y="5668"/>
                </a:lnTo>
                <a:lnTo>
                  <a:pt x="11814" y="5676"/>
                </a:lnTo>
                <a:lnTo>
                  <a:pt x="11814" y="5684"/>
                </a:lnTo>
                <a:lnTo>
                  <a:pt x="11810" y="5698"/>
                </a:lnTo>
                <a:lnTo>
                  <a:pt x="11808" y="5706"/>
                </a:lnTo>
                <a:lnTo>
                  <a:pt x="11808" y="5716"/>
                </a:lnTo>
                <a:lnTo>
                  <a:pt x="11810" y="5738"/>
                </a:lnTo>
                <a:lnTo>
                  <a:pt x="11814" y="5762"/>
                </a:lnTo>
                <a:lnTo>
                  <a:pt x="11814" y="5776"/>
                </a:lnTo>
                <a:lnTo>
                  <a:pt x="11812" y="5788"/>
                </a:lnTo>
                <a:lnTo>
                  <a:pt x="11808" y="5808"/>
                </a:lnTo>
                <a:lnTo>
                  <a:pt x="11806" y="5820"/>
                </a:lnTo>
                <a:lnTo>
                  <a:pt x="11806" y="5830"/>
                </a:lnTo>
                <a:lnTo>
                  <a:pt x="11800" y="5844"/>
                </a:lnTo>
                <a:lnTo>
                  <a:pt x="11794" y="5856"/>
                </a:lnTo>
                <a:lnTo>
                  <a:pt x="11790" y="5864"/>
                </a:lnTo>
                <a:lnTo>
                  <a:pt x="11788" y="5878"/>
                </a:lnTo>
                <a:lnTo>
                  <a:pt x="11784" y="5890"/>
                </a:lnTo>
                <a:lnTo>
                  <a:pt x="11780" y="5896"/>
                </a:lnTo>
                <a:lnTo>
                  <a:pt x="11774" y="5902"/>
                </a:lnTo>
                <a:lnTo>
                  <a:pt x="11766" y="5906"/>
                </a:lnTo>
                <a:lnTo>
                  <a:pt x="11758" y="5906"/>
                </a:lnTo>
                <a:lnTo>
                  <a:pt x="11748" y="5904"/>
                </a:lnTo>
                <a:lnTo>
                  <a:pt x="11738" y="5900"/>
                </a:lnTo>
                <a:lnTo>
                  <a:pt x="11730" y="5894"/>
                </a:lnTo>
                <a:lnTo>
                  <a:pt x="11722" y="5888"/>
                </a:lnTo>
                <a:lnTo>
                  <a:pt x="11716" y="5880"/>
                </a:lnTo>
                <a:lnTo>
                  <a:pt x="11714" y="5876"/>
                </a:lnTo>
                <a:lnTo>
                  <a:pt x="11710" y="5870"/>
                </a:lnTo>
                <a:lnTo>
                  <a:pt x="11708" y="5866"/>
                </a:lnTo>
                <a:lnTo>
                  <a:pt x="11698" y="5862"/>
                </a:lnTo>
                <a:lnTo>
                  <a:pt x="11692" y="5862"/>
                </a:lnTo>
                <a:lnTo>
                  <a:pt x="11684" y="5858"/>
                </a:lnTo>
                <a:lnTo>
                  <a:pt x="11674" y="5850"/>
                </a:lnTo>
                <a:lnTo>
                  <a:pt x="11662" y="5840"/>
                </a:lnTo>
                <a:lnTo>
                  <a:pt x="11648" y="5828"/>
                </a:lnTo>
                <a:lnTo>
                  <a:pt x="11640" y="5822"/>
                </a:lnTo>
                <a:lnTo>
                  <a:pt x="11632" y="5818"/>
                </a:lnTo>
                <a:lnTo>
                  <a:pt x="11626" y="5816"/>
                </a:lnTo>
                <a:lnTo>
                  <a:pt x="11618" y="5814"/>
                </a:lnTo>
                <a:lnTo>
                  <a:pt x="11612" y="5812"/>
                </a:lnTo>
                <a:lnTo>
                  <a:pt x="11604" y="5804"/>
                </a:lnTo>
                <a:lnTo>
                  <a:pt x="11592" y="5792"/>
                </a:lnTo>
                <a:lnTo>
                  <a:pt x="11582" y="5784"/>
                </a:lnTo>
                <a:lnTo>
                  <a:pt x="11570" y="5772"/>
                </a:lnTo>
                <a:lnTo>
                  <a:pt x="11566" y="5766"/>
                </a:lnTo>
                <a:lnTo>
                  <a:pt x="11568" y="5760"/>
                </a:lnTo>
                <a:lnTo>
                  <a:pt x="11572" y="5752"/>
                </a:lnTo>
                <a:lnTo>
                  <a:pt x="11578" y="5738"/>
                </a:lnTo>
                <a:lnTo>
                  <a:pt x="11586" y="5724"/>
                </a:lnTo>
                <a:lnTo>
                  <a:pt x="11590" y="5714"/>
                </a:lnTo>
                <a:lnTo>
                  <a:pt x="11590" y="5710"/>
                </a:lnTo>
                <a:lnTo>
                  <a:pt x="11588" y="5708"/>
                </a:lnTo>
                <a:lnTo>
                  <a:pt x="11586" y="5708"/>
                </a:lnTo>
                <a:lnTo>
                  <a:pt x="11584" y="5706"/>
                </a:lnTo>
                <a:lnTo>
                  <a:pt x="11584" y="5702"/>
                </a:lnTo>
                <a:lnTo>
                  <a:pt x="11588" y="5692"/>
                </a:lnTo>
                <a:lnTo>
                  <a:pt x="11594" y="5682"/>
                </a:lnTo>
                <a:lnTo>
                  <a:pt x="11598" y="5680"/>
                </a:lnTo>
                <a:lnTo>
                  <a:pt x="11602" y="5682"/>
                </a:lnTo>
                <a:lnTo>
                  <a:pt x="11604" y="5684"/>
                </a:lnTo>
                <a:lnTo>
                  <a:pt x="11606" y="5688"/>
                </a:lnTo>
                <a:lnTo>
                  <a:pt x="11608" y="5690"/>
                </a:lnTo>
                <a:lnTo>
                  <a:pt x="11608" y="5686"/>
                </a:lnTo>
                <a:lnTo>
                  <a:pt x="11610" y="5676"/>
                </a:lnTo>
                <a:lnTo>
                  <a:pt x="11612" y="5664"/>
                </a:lnTo>
                <a:lnTo>
                  <a:pt x="11616" y="5656"/>
                </a:lnTo>
                <a:lnTo>
                  <a:pt x="11620" y="5650"/>
                </a:lnTo>
                <a:lnTo>
                  <a:pt x="11626" y="5646"/>
                </a:lnTo>
                <a:lnTo>
                  <a:pt x="11630" y="5644"/>
                </a:lnTo>
                <a:lnTo>
                  <a:pt x="11630" y="5640"/>
                </a:lnTo>
                <a:lnTo>
                  <a:pt x="11630" y="5638"/>
                </a:lnTo>
                <a:lnTo>
                  <a:pt x="11626" y="5634"/>
                </a:lnTo>
                <a:lnTo>
                  <a:pt x="11620" y="5630"/>
                </a:lnTo>
                <a:lnTo>
                  <a:pt x="11616" y="5626"/>
                </a:lnTo>
                <a:lnTo>
                  <a:pt x="11614" y="5620"/>
                </a:lnTo>
                <a:lnTo>
                  <a:pt x="11612" y="5618"/>
                </a:lnTo>
                <a:lnTo>
                  <a:pt x="11610" y="5616"/>
                </a:lnTo>
                <a:lnTo>
                  <a:pt x="11604" y="5620"/>
                </a:lnTo>
                <a:lnTo>
                  <a:pt x="11600" y="5624"/>
                </a:lnTo>
                <a:lnTo>
                  <a:pt x="11598" y="5628"/>
                </a:lnTo>
                <a:lnTo>
                  <a:pt x="11598" y="5632"/>
                </a:lnTo>
                <a:lnTo>
                  <a:pt x="11600" y="5636"/>
                </a:lnTo>
                <a:lnTo>
                  <a:pt x="11598" y="5640"/>
                </a:lnTo>
                <a:lnTo>
                  <a:pt x="11596" y="5642"/>
                </a:lnTo>
                <a:lnTo>
                  <a:pt x="11592" y="5644"/>
                </a:lnTo>
                <a:lnTo>
                  <a:pt x="11590" y="5642"/>
                </a:lnTo>
                <a:lnTo>
                  <a:pt x="11588" y="5638"/>
                </a:lnTo>
                <a:lnTo>
                  <a:pt x="11588" y="5632"/>
                </a:lnTo>
                <a:lnTo>
                  <a:pt x="11588" y="5630"/>
                </a:lnTo>
                <a:lnTo>
                  <a:pt x="11586" y="5628"/>
                </a:lnTo>
                <a:lnTo>
                  <a:pt x="11584" y="5628"/>
                </a:lnTo>
                <a:lnTo>
                  <a:pt x="11584" y="5624"/>
                </a:lnTo>
                <a:lnTo>
                  <a:pt x="11584" y="5616"/>
                </a:lnTo>
                <a:lnTo>
                  <a:pt x="11584" y="5614"/>
                </a:lnTo>
                <a:lnTo>
                  <a:pt x="11582" y="5614"/>
                </a:lnTo>
                <a:lnTo>
                  <a:pt x="11576" y="5616"/>
                </a:lnTo>
                <a:lnTo>
                  <a:pt x="11568" y="5622"/>
                </a:lnTo>
                <a:lnTo>
                  <a:pt x="11558" y="5630"/>
                </a:lnTo>
                <a:lnTo>
                  <a:pt x="11552" y="5632"/>
                </a:lnTo>
                <a:lnTo>
                  <a:pt x="11548" y="5632"/>
                </a:lnTo>
                <a:lnTo>
                  <a:pt x="11544" y="5630"/>
                </a:lnTo>
                <a:lnTo>
                  <a:pt x="11540" y="5624"/>
                </a:lnTo>
                <a:lnTo>
                  <a:pt x="11536" y="5622"/>
                </a:lnTo>
                <a:lnTo>
                  <a:pt x="11530" y="5624"/>
                </a:lnTo>
                <a:lnTo>
                  <a:pt x="11524" y="5626"/>
                </a:lnTo>
                <a:lnTo>
                  <a:pt x="11518" y="5624"/>
                </a:lnTo>
                <a:lnTo>
                  <a:pt x="11514" y="5622"/>
                </a:lnTo>
                <a:lnTo>
                  <a:pt x="11512" y="5618"/>
                </a:lnTo>
                <a:lnTo>
                  <a:pt x="11506" y="5612"/>
                </a:lnTo>
                <a:lnTo>
                  <a:pt x="11500" y="5610"/>
                </a:lnTo>
                <a:lnTo>
                  <a:pt x="11494" y="5608"/>
                </a:lnTo>
                <a:lnTo>
                  <a:pt x="11484" y="5608"/>
                </a:lnTo>
                <a:lnTo>
                  <a:pt x="11478" y="5606"/>
                </a:lnTo>
                <a:lnTo>
                  <a:pt x="11474" y="5604"/>
                </a:lnTo>
                <a:lnTo>
                  <a:pt x="11472" y="5600"/>
                </a:lnTo>
                <a:lnTo>
                  <a:pt x="11468" y="5594"/>
                </a:lnTo>
                <a:lnTo>
                  <a:pt x="11466" y="5592"/>
                </a:lnTo>
                <a:lnTo>
                  <a:pt x="11462" y="5592"/>
                </a:lnTo>
                <a:lnTo>
                  <a:pt x="11458" y="5594"/>
                </a:lnTo>
                <a:lnTo>
                  <a:pt x="11456" y="5594"/>
                </a:lnTo>
                <a:lnTo>
                  <a:pt x="11452" y="5590"/>
                </a:lnTo>
                <a:lnTo>
                  <a:pt x="11448" y="5586"/>
                </a:lnTo>
                <a:lnTo>
                  <a:pt x="11444" y="5584"/>
                </a:lnTo>
                <a:lnTo>
                  <a:pt x="11438" y="5582"/>
                </a:lnTo>
                <a:lnTo>
                  <a:pt x="11428" y="5582"/>
                </a:lnTo>
                <a:lnTo>
                  <a:pt x="11422" y="5584"/>
                </a:lnTo>
                <a:lnTo>
                  <a:pt x="11420" y="5586"/>
                </a:lnTo>
                <a:lnTo>
                  <a:pt x="11420" y="5588"/>
                </a:lnTo>
                <a:lnTo>
                  <a:pt x="11424" y="5596"/>
                </a:lnTo>
                <a:lnTo>
                  <a:pt x="11428" y="5598"/>
                </a:lnTo>
                <a:lnTo>
                  <a:pt x="11432" y="5600"/>
                </a:lnTo>
                <a:lnTo>
                  <a:pt x="11444" y="5600"/>
                </a:lnTo>
                <a:lnTo>
                  <a:pt x="11448" y="5600"/>
                </a:lnTo>
                <a:lnTo>
                  <a:pt x="11452" y="5604"/>
                </a:lnTo>
                <a:lnTo>
                  <a:pt x="11454" y="5608"/>
                </a:lnTo>
                <a:lnTo>
                  <a:pt x="11452" y="5618"/>
                </a:lnTo>
                <a:lnTo>
                  <a:pt x="11448" y="5634"/>
                </a:lnTo>
                <a:lnTo>
                  <a:pt x="11448" y="5636"/>
                </a:lnTo>
                <a:lnTo>
                  <a:pt x="11446" y="5636"/>
                </a:lnTo>
                <a:lnTo>
                  <a:pt x="11438" y="5634"/>
                </a:lnTo>
                <a:lnTo>
                  <a:pt x="11432" y="5634"/>
                </a:lnTo>
                <a:lnTo>
                  <a:pt x="11422" y="5634"/>
                </a:lnTo>
                <a:lnTo>
                  <a:pt x="11412" y="5636"/>
                </a:lnTo>
                <a:lnTo>
                  <a:pt x="11406" y="5636"/>
                </a:lnTo>
                <a:lnTo>
                  <a:pt x="11400" y="5632"/>
                </a:lnTo>
                <a:lnTo>
                  <a:pt x="11396" y="5632"/>
                </a:lnTo>
                <a:lnTo>
                  <a:pt x="11390" y="5634"/>
                </a:lnTo>
                <a:lnTo>
                  <a:pt x="11370" y="5648"/>
                </a:lnTo>
                <a:lnTo>
                  <a:pt x="11358" y="5658"/>
                </a:lnTo>
                <a:lnTo>
                  <a:pt x="11350" y="5666"/>
                </a:lnTo>
                <a:lnTo>
                  <a:pt x="11348" y="5672"/>
                </a:lnTo>
                <a:lnTo>
                  <a:pt x="11346" y="5678"/>
                </a:lnTo>
                <a:lnTo>
                  <a:pt x="11346" y="5684"/>
                </a:lnTo>
                <a:lnTo>
                  <a:pt x="11344" y="5690"/>
                </a:lnTo>
                <a:lnTo>
                  <a:pt x="11340" y="5700"/>
                </a:lnTo>
                <a:lnTo>
                  <a:pt x="11332" y="5714"/>
                </a:lnTo>
                <a:lnTo>
                  <a:pt x="11324" y="5728"/>
                </a:lnTo>
                <a:lnTo>
                  <a:pt x="11320" y="5738"/>
                </a:lnTo>
                <a:lnTo>
                  <a:pt x="11322" y="5744"/>
                </a:lnTo>
                <a:lnTo>
                  <a:pt x="11324" y="5750"/>
                </a:lnTo>
                <a:lnTo>
                  <a:pt x="11332" y="5756"/>
                </a:lnTo>
                <a:lnTo>
                  <a:pt x="11332" y="5760"/>
                </a:lnTo>
                <a:lnTo>
                  <a:pt x="11328" y="5764"/>
                </a:lnTo>
                <a:lnTo>
                  <a:pt x="11322" y="5768"/>
                </a:lnTo>
                <a:lnTo>
                  <a:pt x="11318" y="5770"/>
                </a:lnTo>
                <a:lnTo>
                  <a:pt x="11314" y="5768"/>
                </a:lnTo>
                <a:lnTo>
                  <a:pt x="11310" y="5766"/>
                </a:lnTo>
                <a:lnTo>
                  <a:pt x="11302" y="5762"/>
                </a:lnTo>
                <a:lnTo>
                  <a:pt x="11296" y="5760"/>
                </a:lnTo>
                <a:lnTo>
                  <a:pt x="11288" y="5760"/>
                </a:lnTo>
                <a:lnTo>
                  <a:pt x="11284" y="5760"/>
                </a:lnTo>
                <a:lnTo>
                  <a:pt x="11278" y="5758"/>
                </a:lnTo>
                <a:lnTo>
                  <a:pt x="11268" y="5750"/>
                </a:lnTo>
                <a:lnTo>
                  <a:pt x="11244" y="5726"/>
                </a:lnTo>
                <a:lnTo>
                  <a:pt x="11232" y="5716"/>
                </a:lnTo>
                <a:lnTo>
                  <a:pt x="11224" y="5708"/>
                </a:lnTo>
                <a:lnTo>
                  <a:pt x="11220" y="5706"/>
                </a:lnTo>
                <a:lnTo>
                  <a:pt x="11218" y="5706"/>
                </a:lnTo>
                <a:lnTo>
                  <a:pt x="11216" y="5710"/>
                </a:lnTo>
                <a:lnTo>
                  <a:pt x="11214" y="5714"/>
                </a:lnTo>
                <a:lnTo>
                  <a:pt x="11214" y="5722"/>
                </a:lnTo>
                <a:lnTo>
                  <a:pt x="11210" y="5724"/>
                </a:lnTo>
                <a:lnTo>
                  <a:pt x="11206" y="5724"/>
                </a:lnTo>
                <a:lnTo>
                  <a:pt x="11202" y="5720"/>
                </a:lnTo>
                <a:lnTo>
                  <a:pt x="11196" y="5718"/>
                </a:lnTo>
                <a:lnTo>
                  <a:pt x="11192" y="5718"/>
                </a:lnTo>
                <a:lnTo>
                  <a:pt x="11188" y="5720"/>
                </a:lnTo>
                <a:lnTo>
                  <a:pt x="11186" y="5730"/>
                </a:lnTo>
                <a:lnTo>
                  <a:pt x="11186" y="5738"/>
                </a:lnTo>
                <a:lnTo>
                  <a:pt x="11184" y="5740"/>
                </a:lnTo>
                <a:lnTo>
                  <a:pt x="11180" y="5740"/>
                </a:lnTo>
                <a:lnTo>
                  <a:pt x="11178" y="5738"/>
                </a:lnTo>
                <a:lnTo>
                  <a:pt x="11174" y="5736"/>
                </a:lnTo>
                <a:lnTo>
                  <a:pt x="11168" y="5738"/>
                </a:lnTo>
                <a:lnTo>
                  <a:pt x="11162" y="5744"/>
                </a:lnTo>
                <a:lnTo>
                  <a:pt x="11154" y="5756"/>
                </a:lnTo>
                <a:lnTo>
                  <a:pt x="11146" y="5772"/>
                </a:lnTo>
                <a:lnTo>
                  <a:pt x="11138" y="5780"/>
                </a:lnTo>
                <a:lnTo>
                  <a:pt x="11128" y="5792"/>
                </a:lnTo>
                <a:lnTo>
                  <a:pt x="11124" y="5796"/>
                </a:lnTo>
                <a:lnTo>
                  <a:pt x="11122" y="5800"/>
                </a:lnTo>
                <a:lnTo>
                  <a:pt x="11120" y="5808"/>
                </a:lnTo>
                <a:lnTo>
                  <a:pt x="11120" y="5820"/>
                </a:lnTo>
                <a:lnTo>
                  <a:pt x="11118" y="5834"/>
                </a:lnTo>
                <a:lnTo>
                  <a:pt x="11116" y="5838"/>
                </a:lnTo>
                <a:lnTo>
                  <a:pt x="11114" y="5838"/>
                </a:lnTo>
                <a:lnTo>
                  <a:pt x="11110" y="5838"/>
                </a:lnTo>
                <a:lnTo>
                  <a:pt x="11104" y="5834"/>
                </a:lnTo>
                <a:lnTo>
                  <a:pt x="11098" y="5832"/>
                </a:lnTo>
                <a:lnTo>
                  <a:pt x="11096" y="5832"/>
                </a:lnTo>
                <a:lnTo>
                  <a:pt x="11094" y="5834"/>
                </a:lnTo>
                <a:lnTo>
                  <a:pt x="11090" y="5838"/>
                </a:lnTo>
                <a:lnTo>
                  <a:pt x="11088" y="5842"/>
                </a:lnTo>
                <a:lnTo>
                  <a:pt x="11086" y="5864"/>
                </a:lnTo>
                <a:lnTo>
                  <a:pt x="11084" y="5878"/>
                </a:lnTo>
                <a:lnTo>
                  <a:pt x="11084" y="5882"/>
                </a:lnTo>
                <a:lnTo>
                  <a:pt x="11078" y="5866"/>
                </a:lnTo>
                <a:lnTo>
                  <a:pt x="11074" y="5856"/>
                </a:lnTo>
                <a:lnTo>
                  <a:pt x="11070" y="5852"/>
                </a:lnTo>
                <a:lnTo>
                  <a:pt x="11066" y="5850"/>
                </a:lnTo>
                <a:lnTo>
                  <a:pt x="11062" y="5848"/>
                </a:lnTo>
                <a:lnTo>
                  <a:pt x="11058" y="5850"/>
                </a:lnTo>
                <a:lnTo>
                  <a:pt x="11052" y="5854"/>
                </a:lnTo>
                <a:lnTo>
                  <a:pt x="11046" y="5862"/>
                </a:lnTo>
                <a:lnTo>
                  <a:pt x="11036" y="5878"/>
                </a:lnTo>
                <a:lnTo>
                  <a:pt x="11032" y="5892"/>
                </a:lnTo>
                <a:lnTo>
                  <a:pt x="11030" y="5902"/>
                </a:lnTo>
                <a:lnTo>
                  <a:pt x="11032" y="5912"/>
                </a:lnTo>
                <a:lnTo>
                  <a:pt x="11034" y="5918"/>
                </a:lnTo>
                <a:lnTo>
                  <a:pt x="11032" y="5926"/>
                </a:lnTo>
                <a:lnTo>
                  <a:pt x="11030" y="5932"/>
                </a:lnTo>
                <a:lnTo>
                  <a:pt x="11020" y="5942"/>
                </a:lnTo>
                <a:lnTo>
                  <a:pt x="11014" y="5948"/>
                </a:lnTo>
                <a:lnTo>
                  <a:pt x="11010" y="5954"/>
                </a:lnTo>
                <a:lnTo>
                  <a:pt x="11004" y="5970"/>
                </a:lnTo>
                <a:lnTo>
                  <a:pt x="11000" y="5978"/>
                </a:lnTo>
                <a:lnTo>
                  <a:pt x="10994" y="5988"/>
                </a:lnTo>
                <a:lnTo>
                  <a:pt x="10986" y="5998"/>
                </a:lnTo>
                <a:lnTo>
                  <a:pt x="10974" y="6006"/>
                </a:lnTo>
                <a:lnTo>
                  <a:pt x="10960" y="6014"/>
                </a:lnTo>
                <a:lnTo>
                  <a:pt x="10948" y="6020"/>
                </a:lnTo>
                <a:lnTo>
                  <a:pt x="10936" y="6020"/>
                </a:lnTo>
                <a:lnTo>
                  <a:pt x="10926" y="6020"/>
                </a:lnTo>
                <a:lnTo>
                  <a:pt x="10910" y="6020"/>
                </a:lnTo>
                <a:lnTo>
                  <a:pt x="10906" y="6020"/>
                </a:lnTo>
                <a:lnTo>
                  <a:pt x="10902" y="6024"/>
                </a:lnTo>
                <a:lnTo>
                  <a:pt x="10898" y="6030"/>
                </a:lnTo>
                <a:lnTo>
                  <a:pt x="10894" y="6032"/>
                </a:lnTo>
                <a:lnTo>
                  <a:pt x="10884" y="6038"/>
                </a:lnTo>
                <a:lnTo>
                  <a:pt x="10868" y="6042"/>
                </a:lnTo>
                <a:lnTo>
                  <a:pt x="10850" y="6052"/>
                </a:lnTo>
                <a:lnTo>
                  <a:pt x="10840" y="6056"/>
                </a:lnTo>
                <a:lnTo>
                  <a:pt x="10832" y="6056"/>
                </a:lnTo>
                <a:lnTo>
                  <a:pt x="10820" y="6052"/>
                </a:lnTo>
                <a:lnTo>
                  <a:pt x="10812" y="6050"/>
                </a:lnTo>
                <a:lnTo>
                  <a:pt x="10804" y="6052"/>
                </a:lnTo>
                <a:lnTo>
                  <a:pt x="10794" y="6060"/>
                </a:lnTo>
                <a:lnTo>
                  <a:pt x="10782" y="6074"/>
                </a:lnTo>
                <a:lnTo>
                  <a:pt x="10768" y="6088"/>
                </a:lnTo>
                <a:lnTo>
                  <a:pt x="10758" y="6096"/>
                </a:lnTo>
                <a:lnTo>
                  <a:pt x="10748" y="6102"/>
                </a:lnTo>
                <a:lnTo>
                  <a:pt x="10742" y="6106"/>
                </a:lnTo>
                <a:lnTo>
                  <a:pt x="10736" y="6108"/>
                </a:lnTo>
                <a:lnTo>
                  <a:pt x="10730" y="6112"/>
                </a:lnTo>
                <a:lnTo>
                  <a:pt x="10726" y="6120"/>
                </a:lnTo>
                <a:lnTo>
                  <a:pt x="10720" y="6134"/>
                </a:lnTo>
                <a:lnTo>
                  <a:pt x="10714" y="6144"/>
                </a:lnTo>
                <a:lnTo>
                  <a:pt x="10712" y="6144"/>
                </a:lnTo>
                <a:lnTo>
                  <a:pt x="10710" y="6140"/>
                </a:lnTo>
                <a:lnTo>
                  <a:pt x="10710" y="6132"/>
                </a:lnTo>
                <a:lnTo>
                  <a:pt x="10708" y="6124"/>
                </a:lnTo>
                <a:lnTo>
                  <a:pt x="10706" y="6118"/>
                </a:lnTo>
                <a:lnTo>
                  <a:pt x="10704" y="6116"/>
                </a:lnTo>
                <a:lnTo>
                  <a:pt x="10702" y="6118"/>
                </a:lnTo>
                <a:lnTo>
                  <a:pt x="10694" y="6128"/>
                </a:lnTo>
                <a:lnTo>
                  <a:pt x="10688" y="6140"/>
                </a:lnTo>
                <a:lnTo>
                  <a:pt x="10686" y="6150"/>
                </a:lnTo>
                <a:lnTo>
                  <a:pt x="10688" y="6158"/>
                </a:lnTo>
                <a:lnTo>
                  <a:pt x="10690" y="6166"/>
                </a:lnTo>
                <a:lnTo>
                  <a:pt x="10692" y="6174"/>
                </a:lnTo>
                <a:lnTo>
                  <a:pt x="10692" y="6182"/>
                </a:lnTo>
                <a:lnTo>
                  <a:pt x="10690" y="6194"/>
                </a:lnTo>
                <a:lnTo>
                  <a:pt x="10682" y="6210"/>
                </a:lnTo>
                <a:lnTo>
                  <a:pt x="10678" y="6218"/>
                </a:lnTo>
                <a:lnTo>
                  <a:pt x="10676" y="6226"/>
                </a:lnTo>
                <a:lnTo>
                  <a:pt x="10674" y="6236"/>
                </a:lnTo>
                <a:lnTo>
                  <a:pt x="10674" y="6244"/>
                </a:lnTo>
                <a:lnTo>
                  <a:pt x="10680" y="6260"/>
                </a:lnTo>
                <a:lnTo>
                  <a:pt x="10686" y="6276"/>
                </a:lnTo>
                <a:lnTo>
                  <a:pt x="10704" y="6306"/>
                </a:lnTo>
                <a:lnTo>
                  <a:pt x="10710" y="6320"/>
                </a:lnTo>
                <a:lnTo>
                  <a:pt x="10712" y="6326"/>
                </a:lnTo>
                <a:lnTo>
                  <a:pt x="10712" y="6334"/>
                </a:lnTo>
                <a:lnTo>
                  <a:pt x="10710" y="6342"/>
                </a:lnTo>
                <a:lnTo>
                  <a:pt x="10708" y="6344"/>
                </a:lnTo>
                <a:lnTo>
                  <a:pt x="10706" y="6342"/>
                </a:lnTo>
                <a:lnTo>
                  <a:pt x="10702" y="6338"/>
                </a:lnTo>
                <a:lnTo>
                  <a:pt x="10696" y="6328"/>
                </a:lnTo>
                <a:lnTo>
                  <a:pt x="10686" y="6308"/>
                </a:lnTo>
                <a:lnTo>
                  <a:pt x="10680" y="6302"/>
                </a:lnTo>
                <a:lnTo>
                  <a:pt x="10678" y="6304"/>
                </a:lnTo>
                <a:lnTo>
                  <a:pt x="10676" y="6310"/>
                </a:lnTo>
                <a:lnTo>
                  <a:pt x="10678" y="6316"/>
                </a:lnTo>
                <a:lnTo>
                  <a:pt x="10684" y="6330"/>
                </a:lnTo>
                <a:lnTo>
                  <a:pt x="10692" y="6344"/>
                </a:lnTo>
                <a:lnTo>
                  <a:pt x="10692" y="6350"/>
                </a:lnTo>
                <a:lnTo>
                  <a:pt x="10692" y="6354"/>
                </a:lnTo>
                <a:lnTo>
                  <a:pt x="10692" y="6356"/>
                </a:lnTo>
                <a:lnTo>
                  <a:pt x="10690" y="6356"/>
                </a:lnTo>
                <a:lnTo>
                  <a:pt x="10686" y="6352"/>
                </a:lnTo>
                <a:lnTo>
                  <a:pt x="10680" y="6338"/>
                </a:lnTo>
                <a:lnTo>
                  <a:pt x="10676" y="6332"/>
                </a:lnTo>
                <a:lnTo>
                  <a:pt x="10674" y="6328"/>
                </a:lnTo>
                <a:lnTo>
                  <a:pt x="10672" y="6328"/>
                </a:lnTo>
                <a:lnTo>
                  <a:pt x="10670" y="6336"/>
                </a:lnTo>
                <a:lnTo>
                  <a:pt x="10672" y="6346"/>
                </a:lnTo>
                <a:lnTo>
                  <a:pt x="10676" y="6354"/>
                </a:lnTo>
                <a:lnTo>
                  <a:pt x="10688" y="6374"/>
                </a:lnTo>
                <a:lnTo>
                  <a:pt x="10700" y="6394"/>
                </a:lnTo>
                <a:lnTo>
                  <a:pt x="10704" y="6404"/>
                </a:lnTo>
                <a:lnTo>
                  <a:pt x="10706" y="6414"/>
                </a:lnTo>
                <a:lnTo>
                  <a:pt x="10706" y="6430"/>
                </a:lnTo>
                <a:lnTo>
                  <a:pt x="10710" y="6440"/>
                </a:lnTo>
                <a:lnTo>
                  <a:pt x="10718" y="6454"/>
                </a:lnTo>
                <a:lnTo>
                  <a:pt x="10732" y="6478"/>
                </a:lnTo>
                <a:lnTo>
                  <a:pt x="10736" y="6490"/>
                </a:lnTo>
                <a:lnTo>
                  <a:pt x="10738" y="6502"/>
                </a:lnTo>
                <a:lnTo>
                  <a:pt x="10740" y="6522"/>
                </a:lnTo>
                <a:lnTo>
                  <a:pt x="10740" y="6534"/>
                </a:lnTo>
                <a:lnTo>
                  <a:pt x="10742" y="6550"/>
                </a:lnTo>
                <a:lnTo>
                  <a:pt x="10746" y="6570"/>
                </a:lnTo>
                <a:lnTo>
                  <a:pt x="10756" y="6594"/>
                </a:lnTo>
                <a:lnTo>
                  <a:pt x="10766" y="6620"/>
                </a:lnTo>
                <a:lnTo>
                  <a:pt x="10770" y="6638"/>
                </a:lnTo>
                <a:lnTo>
                  <a:pt x="10772" y="6650"/>
                </a:lnTo>
                <a:lnTo>
                  <a:pt x="10772" y="6658"/>
                </a:lnTo>
                <a:lnTo>
                  <a:pt x="10766" y="6670"/>
                </a:lnTo>
                <a:lnTo>
                  <a:pt x="10764" y="6676"/>
                </a:lnTo>
                <a:lnTo>
                  <a:pt x="10766" y="6686"/>
                </a:lnTo>
                <a:lnTo>
                  <a:pt x="10766" y="6696"/>
                </a:lnTo>
                <a:lnTo>
                  <a:pt x="10766" y="6704"/>
                </a:lnTo>
                <a:lnTo>
                  <a:pt x="10764" y="6712"/>
                </a:lnTo>
                <a:lnTo>
                  <a:pt x="10762" y="6716"/>
                </a:lnTo>
                <a:lnTo>
                  <a:pt x="10758" y="6720"/>
                </a:lnTo>
                <a:lnTo>
                  <a:pt x="10754" y="6724"/>
                </a:lnTo>
                <a:lnTo>
                  <a:pt x="10750" y="6724"/>
                </a:lnTo>
                <a:lnTo>
                  <a:pt x="10744" y="6722"/>
                </a:lnTo>
                <a:lnTo>
                  <a:pt x="10740" y="6722"/>
                </a:lnTo>
                <a:lnTo>
                  <a:pt x="10738" y="6726"/>
                </a:lnTo>
                <a:lnTo>
                  <a:pt x="10736" y="6734"/>
                </a:lnTo>
                <a:lnTo>
                  <a:pt x="10736" y="6742"/>
                </a:lnTo>
                <a:lnTo>
                  <a:pt x="10738" y="6750"/>
                </a:lnTo>
                <a:lnTo>
                  <a:pt x="10742" y="6756"/>
                </a:lnTo>
                <a:lnTo>
                  <a:pt x="10746" y="6760"/>
                </a:lnTo>
                <a:lnTo>
                  <a:pt x="10752" y="6762"/>
                </a:lnTo>
                <a:lnTo>
                  <a:pt x="10758" y="6762"/>
                </a:lnTo>
                <a:lnTo>
                  <a:pt x="10764" y="6766"/>
                </a:lnTo>
                <a:lnTo>
                  <a:pt x="10776" y="6778"/>
                </a:lnTo>
                <a:lnTo>
                  <a:pt x="10784" y="6786"/>
                </a:lnTo>
                <a:lnTo>
                  <a:pt x="10794" y="6792"/>
                </a:lnTo>
                <a:lnTo>
                  <a:pt x="10808" y="6798"/>
                </a:lnTo>
                <a:lnTo>
                  <a:pt x="10826" y="6802"/>
                </a:lnTo>
                <a:lnTo>
                  <a:pt x="10844" y="6802"/>
                </a:lnTo>
                <a:lnTo>
                  <a:pt x="10858" y="6800"/>
                </a:lnTo>
                <a:lnTo>
                  <a:pt x="10870" y="6794"/>
                </a:lnTo>
                <a:lnTo>
                  <a:pt x="10878" y="6788"/>
                </a:lnTo>
                <a:lnTo>
                  <a:pt x="10894" y="6776"/>
                </a:lnTo>
                <a:lnTo>
                  <a:pt x="10900" y="6772"/>
                </a:lnTo>
                <a:lnTo>
                  <a:pt x="10908" y="6770"/>
                </a:lnTo>
                <a:lnTo>
                  <a:pt x="10916" y="6768"/>
                </a:lnTo>
                <a:lnTo>
                  <a:pt x="10922" y="6764"/>
                </a:lnTo>
                <a:lnTo>
                  <a:pt x="10926" y="6760"/>
                </a:lnTo>
                <a:lnTo>
                  <a:pt x="10928" y="6754"/>
                </a:lnTo>
                <a:lnTo>
                  <a:pt x="10930" y="6748"/>
                </a:lnTo>
                <a:lnTo>
                  <a:pt x="10934" y="6744"/>
                </a:lnTo>
                <a:lnTo>
                  <a:pt x="10940" y="6740"/>
                </a:lnTo>
                <a:lnTo>
                  <a:pt x="10948" y="6740"/>
                </a:lnTo>
                <a:lnTo>
                  <a:pt x="10960" y="6740"/>
                </a:lnTo>
                <a:lnTo>
                  <a:pt x="10972" y="6738"/>
                </a:lnTo>
                <a:lnTo>
                  <a:pt x="10986" y="6734"/>
                </a:lnTo>
                <a:lnTo>
                  <a:pt x="10994" y="6734"/>
                </a:lnTo>
                <a:lnTo>
                  <a:pt x="11000" y="6732"/>
                </a:lnTo>
                <a:lnTo>
                  <a:pt x="11006" y="6734"/>
                </a:lnTo>
                <a:lnTo>
                  <a:pt x="11014" y="6738"/>
                </a:lnTo>
                <a:lnTo>
                  <a:pt x="11024" y="6742"/>
                </a:lnTo>
                <a:lnTo>
                  <a:pt x="11030" y="6744"/>
                </a:lnTo>
                <a:lnTo>
                  <a:pt x="11036" y="6742"/>
                </a:lnTo>
                <a:lnTo>
                  <a:pt x="11038" y="6740"/>
                </a:lnTo>
                <a:lnTo>
                  <a:pt x="11042" y="6738"/>
                </a:lnTo>
                <a:lnTo>
                  <a:pt x="11048" y="6736"/>
                </a:lnTo>
                <a:lnTo>
                  <a:pt x="11056" y="6738"/>
                </a:lnTo>
                <a:lnTo>
                  <a:pt x="11068" y="6740"/>
                </a:lnTo>
                <a:lnTo>
                  <a:pt x="11076" y="6742"/>
                </a:lnTo>
                <a:lnTo>
                  <a:pt x="11082" y="6742"/>
                </a:lnTo>
                <a:lnTo>
                  <a:pt x="11086" y="6740"/>
                </a:lnTo>
                <a:lnTo>
                  <a:pt x="11090" y="6738"/>
                </a:lnTo>
                <a:lnTo>
                  <a:pt x="11096" y="6730"/>
                </a:lnTo>
                <a:lnTo>
                  <a:pt x="11100" y="6718"/>
                </a:lnTo>
                <a:lnTo>
                  <a:pt x="11104" y="6706"/>
                </a:lnTo>
                <a:lnTo>
                  <a:pt x="11110" y="6696"/>
                </a:lnTo>
                <a:lnTo>
                  <a:pt x="11116" y="6688"/>
                </a:lnTo>
                <a:lnTo>
                  <a:pt x="11120" y="6686"/>
                </a:lnTo>
                <a:lnTo>
                  <a:pt x="11126" y="6686"/>
                </a:lnTo>
                <a:lnTo>
                  <a:pt x="11136" y="6684"/>
                </a:lnTo>
                <a:lnTo>
                  <a:pt x="11142" y="6680"/>
                </a:lnTo>
                <a:lnTo>
                  <a:pt x="11156" y="6666"/>
                </a:lnTo>
                <a:lnTo>
                  <a:pt x="11162" y="6660"/>
                </a:lnTo>
                <a:lnTo>
                  <a:pt x="11172" y="6656"/>
                </a:lnTo>
                <a:lnTo>
                  <a:pt x="11184" y="6652"/>
                </a:lnTo>
                <a:lnTo>
                  <a:pt x="11200" y="6654"/>
                </a:lnTo>
                <a:lnTo>
                  <a:pt x="11214" y="6654"/>
                </a:lnTo>
                <a:lnTo>
                  <a:pt x="11226" y="6654"/>
                </a:lnTo>
                <a:lnTo>
                  <a:pt x="11248" y="6650"/>
                </a:lnTo>
                <a:lnTo>
                  <a:pt x="11268" y="6642"/>
                </a:lnTo>
                <a:lnTo>
                  <a:pt x="11284" y="6634"/>
                </a:lnTo>
                <a:lnTo>
                  <a:pt x="11300" y="6626"/>
                </a:lnTo>
                <a:lnTo>
                  <a:pt x="11316" y="6618"/>
                </a:lnTo>
                <a:lnTo>
                  <a:pt x="11330" y="6614"/>
                </a:lnTo>
                <a:lnTo>
                  <a:pt x="11338" y="6614"/>
                </a:lnTo>
                <a:lnTo>
                  <a:pt x="11346" y="6614"/>
                </a:lnTo>
                <a:lnTo>
                  <a:pt x="11366" y="6616"/>
                </a:lnTo>
                <a:lnTo>
                  <a:pt x="11378" y="6616"/>
                </a:lnTo>
                <a:lnTo>
                  <a:pt x="11384" y="6614"/>
                </a:lnTo>
                <a:lnTo>
                  <a:pt x="11386" y="6612"/>
                </a:lnTo>
                <a:lnTo>
                  <a:pt x="11390" y="6610"/>
                </a:lnTo>
                <a:lnTo>
                  <a:pt x="11394" y="6612"/>
                </a:lnTo>
                <a:lnTo>
                  <a:pt x="11422" y="6626"/>
                </a:lnTo>
                <a:lnTo>
                  <a:pt x="11442" y="6636"/>
                </a:lnTo>
                <a:lnTo>
                  <a:pt x="11456" y="6642"/>
                </a:lnTo>
                <a:lnTo>
                  <a:pt x="11468" y="6644"/>
                </a:lnTo>
                <a:lnTo>
                  <a:pt x="11478" y="6646"/>
                </a:lnTo>
                <a:lnTo>
                  <a:pt x="11492" y="6648"/>
                </a:lnTo>
                <a:lnTo>
                  <a:pt x="11500" y="6652"/>
                </a:lnTo>
                <a:lnTo>
                  <a:pt x="11508" y="6658"/>
                </a:lnTo>
                <a:lnTo>
                  <a:pt x="11516" y="6664"/>
                </a:lnTo>
                <a:lnTo>
                  <a:pt x="11518" y="6670"/>
                </a:lnTo>
                <a:lnTo>
                  <a:pt x="11518" y="6676"/>
                </a:lnTo>
                <a:lnTo>
                  <a:pt x="11516" y="6680"/>
                </a:lnTo>
                <a:lnTo>
                  <a:pt x="11514" y="6684"/>
                </a:lnTo>
                <a:lnTo>
                  <a:pt x="11514" y="6690"/>
                </a:lnTo>
                <a:lnTo>
                  <a:pt x="11520" y="6696"/>
                </a:lnTo>
                <a:lnTo>
                  <a:pt x="11530" y="6702"/>
                </a:lnTo>
                <a:lnTo>
                  <a:pt x="11536" y="6706"/>
                </a:lnTo>
                <a:lnTo>
                  <a:pt x="11540" y="6710"/>
                </a:lnTo>
                <a:lnTo>
                  <a:pt x="11546" y="6722"/>
                </a:lnTo>
                <a:lnTo>
                  <a:pt x="11550" y="6734"/>
                </a:lnTo>
                <a:lnTo>
                  <a:pt x="11552" y="6748"/>
                </a:lnTo>
                <a:lnTo>
                  <a:pt x="11554" y="6760"/>
                </a:lnTo>
                <a:lnTo>
                  <a:pt x="11558" y="6772"/>
                </a:lnTo>
                <a:lnTo>
                  <a:pt x="11562" y="6782"/>
                </a:lnTo>
                <a:lnTo>
                  <a:pt x="11566" y="6786"/>
                </a:lnTo>
                <a:lnTo>
                  <a:pt x="11570" y="6788"/>
                </a:lnTo>
                <a:lnTo>
                  <a:pt x="11584" y="6796"/>
                </a:lnTo>
                <a:lnTo>
                  <a:pt x="11586" y="6796"/>
                </a:lnTo>
                <a:lnTo>
                  <a:pt x="11584" y="6794"/>
                </a:lnTo>
                <a:lnTo>
                  <a:pt x="11584" y="6790"/>
                </a:lnTo>
                <a:lnTo>
                  <a:pt x="11586" y="6782"/>
                </a:lnTo>
                <a:lnTo>
                  <a:pt x="11592" y="6770"/>
                </a:lnTo>
                <a:lnTo>
                  <a:pt x="11602" y="6754"/>
                </a:lnTo>
                <a:lnTo>
                  <a:pt x="11614" y="6740"/>
                </a:lnTo>
                <a:lnTo>
                  <a:pt x="11622" y="6732"/>
                </a:lnTo>
                <a:lnTo>
                  <a:pt x="11628" y="6730"/>
                </a:lnTo>
                <a:lnTo>
                  <a:pt x="11632" y="6730"/>
                </a:lnTo>
                <a:lnTo>
                  <a:pt x="11634" y="6730"/>
                </a:lnTo>
                <a:lnTo>
                  <a:pt x="11636" y="6720"/>
                </a:lnTo>
                <a:lnTo>
                  <a:pt x="11640" y="6712"/>
                </a:lnTo>
                <a:lnTo>
                  <a:pt x="11642" y="6706"/>
                </a:lnTo>
                <a:lnTo>
                  <a:pt x="11650" y="6698"/>
                </a:lnTo>
                <a:lnTo>
                  <a:pt x="11656" y="6690"/>
                </a:lnTo>
                <a:lnTo>
                  <a:pt x="11658" y="6686"/>
                </a:lnTo>
                <a:lnTo>
                  <a:pt x="11660" y="6680"/>
                </a:lnTo>
                <a:lnTo>
                  <a:pt x="11660" y="6670"/>
                </a:lnTo>
                <a:lnTo>
                  <a:pt x="11668" y="6686"/>
                </a:lnTo>
                <a:lnTo>
                  <a:pt x="11668" y="6694"/>
                </a:lnTo>
                <a:lnTo>
                  <a:pt x="11666" y="6702"/>
                </a:lnTo>
                <a:lnTo>
                  <a:pt x="11658" y="6726"/>
                </a:lnTo>
                <a:lnTo>
                  <a:pt x="11650" y="6748"/>
                </a:lnTo>
                <a:lnTo>
                  <a:pt x="11648" y="6758"/>
                </a:lnTo>
                <a:lnTo>
                  <a:pt x="11648" y="6766"/>
                </a:lnTo>
                <a:lnTo>
                  <a:pt x="11652" y="6776"/>
                </a:lnTo>
                <a:lnTo>
                  <a:pt x="11650" y="6784"/>
                </a:lnTo>
                <a:lnTo>
                  <a:pt x="11646" y="6790"/>
                </a:lnTo>
                <a:lnTo>
                  <a:pt x="11642" y="6792"/>
                </a:lnTo>
                <a:lnTo>
                  <a:pt x="11638" y="6792"/>
                </a:lnTo>
                <a:lnTo>
                  <a:pt x="11634" y="6792"/>
                </a:lnTo>
                <a:lnTo>
                  <a:pt x="11630" y="6794"/>
                </a:lnTo>
                <a:lnTo>
                  <a:pt x="11626" y="6798"/>
                </a:lnTo>
                <a:lnTo>
                  <a:pt x="11624" y="6802"/>
                </a:lnTo>
                <a:lnTo>
                  <a:pt x="11624" y="6806"/>
                </a:lnTo>
                <a:lnTo>
                  <a:pt x="11628" y="6808"/>
                </a:lnTo>
                <a:lnTo>
                  <a:pt x="11634" y="6810"/>
                </a:lnTo>
                <a:lnTo>
                  <a:pt x="11642" y="6810"/>
                </a:lnTo>
                <a:lnTo>
                  <a:pt x="11648" y="6808"/>
                </a:lnTo>
                <a:lnTo>
                  <a:pt x="11652" y="6806"/>
                </a:lnTo>
                <a:lnTo>
                  <a:pt x="11660" y="6798"/>
                </a:lnTo>
                <a:lnTo>
                  <a:pt x="11664" y="6788"/>
                </a:lnTo>
                <a:lnTo>
                  <a:pt x="11668" y="6778"/>
                </a:lnTo>
                <a:lnTo>
                  <a:pt x="11670" y="6770"/>
                </a:lnTo>
                <a:lnTo>
                  <a:pt x="11672" y="6764"/>
                </a:lnTo>
                <a:lnTo>
                  <a:pt x="11674" y="6764"/>
                </a:lnTo>
                <a:lnTo>
                  <a:pt x="11676" y="6766"/>
                </a:lnTo>
                <a:lnTo>
                  <a:pt x="11682" y="6772"/>
                </a:lnTo>
                <a:lnTo>
                  <a:pt x="11688" y="6784"/>
                </a:lnTo>
                <a:lnTo>
                  <a:pt x="11688" y="6794"/>
                </a:lnTo>
                <a:lnTo>
                  <a:pt x="11688" y="6802"/>
                </a:lnTo>
                <a:lnTo>
                  <a:pt x="11684" y="6810"/>
                </a:lnTo>
                <a:lnTo>
                  <a:pt x="11676" y="6822"/>
                </a:lnTo>
                <a:lnTo>
                  <a:pt x="11676" y="6828"/>
                </a:lnTo>
                <a:lnTo>
                  <a:pt x="11676" y="6832"/>
                </a:lnTo>
                <a:lnTo>
                  <a:pt x="11678" y="6834"/>
                </a:lnTo>
                <a:lnTo>
                  <a:pt x="11682" y="6834"/>
                </a:lnTo>
                <a:lnTo>
                  <a:pt x="11690" y="6832"/>
                </a:lnTo>
                <a:lnTo>
                  <a:pt x="11700" y="6830"/>
                </a:lnTo>
                <a:lnTo>
                  <a:pt x="11706" y="6832"/>
                </a:lnTo>
                <a:lnTo>
                  <a:pt x="11712" y="6834"/>
                </a:lnTo>
                <a:lnTo>
                  <a:pt x="11718" y="6838"/>
                </a:lnTo>
                <a:lnTo>
                  <a:pt x="11726" y="6846"/>
                </a:lnTo>
                <a:lnTo>
                  <a:pt x="11732" y="6854"/>
                </a:lnTo>
                <a:lnTo>
                  <a:pt x="11736" y="6862"/>
                </a:lnTo>
                <a:lnTo>
                  <a:pt x="11740" y="6872"/>
                </a:lnTo>
                <a:lnTo>
                  <a:pt x="11742" y="6882"/>
                </a:lnTo>
                <a:lnTo>
                  <a:pt x="11742" y="6890"/>
                </a:lnTo>
                <a:lnTo>
                  <a:pt x="11740" y="6898"/>
                </a:lnTo>
                <a:lnTo>
                  <a:pt x="11738" y="6904"/>
                </a:lnTo>
                <a:lnTo>
                  <a:pt x="11740" y="6914"/>
                </a:lnTo>
                <a:lnTo>
                  <a:pt x="11744" y="6924"/>
                </a:lnTo>
                <a:lnTo>
                  <a:pt x="11750" y="6934"/>
                </a:lnTo>
                <a:lnTo>
                  <a:pt x="11758" y="6944"/>
                </a:lnTo>
                <a:lnTo>
                  <a:pt x="11768" y="6952"/>
                </a:lnTo>
                <a:lnTo>
                  <a:pt x="11776" y="6958"/>
                </a:lnTo>
                <a:lnTo>
                  <a:pt x="11784" y="6962"/>
                </a:lnTo>
                <a:lnTo>
                  <a:pt x="11792" y="6966"/>
                </a:lnTo>
                <a:lnTo>
                  <a:pt x="11796" y="6968"/>
                </a:lnTo>
                <a:lnTo>
                  <a:pt x="11804" y="6978"/>
                </a:lnTo>
                <a:lnTo>
                  <a:pt x="11810" y="6982"/>
                </a:lnTo>
                <a:lnTo>
                  <a:pt x="11812" y="6982"/>
                </a:lnTo>
                <a:lnTo>
                  <a:pt x="11816" y="6980"/>
                </a:lnTo>
                <a:lnTo>
                  <a:pt x="11822" y="6976"/>
                </a:lnTo>
                <a:lnTo>
                  <a:pt x="11826" y="6976"/>
                </a:lnTo>
                <a:lnTo>
                  <a:pt x="11832" y="6976"/>
                </a:lnTo>
                <a:lnTo>
                  <a:pt x="11846" y="6982"/>
                </a:lnTo>
                <a:lnTo>
                  <a:pt x="11868" y="6994"/>
                </a:lnTo>
                <a:lnTo>
                  <a:pt x="11880" y="7000"/>
                </a:lnTo>
                <a:lnTo>
                  <a:pt x="11890" y="7004"/>
                </a:lnTo>
                <a:lnTo>
                  <a:pt x="11896" y="7002"/>
                </a:lnTo>
                <a:lnTo>
                  <a:pt x="11900" y="7000"/>
                </a:lnTo>
                <a:lnTo>
                  <a:pt x="11908" y="6990"/>
                </a:lnTo>
                <a:lnTo>
                  <a:pt x="11914" y="6986"/>
                </a:lnTo>
                <a:lnTo>
                  <a:pt x="11922" y="6980"/>
                </a:lnTo>
                <a:lnTo>
                  <a:pt x="11930" y="6976"/>
                </a:lnTo>
                <a:lnTo>
                  <a:pt x="11936" y="6970"/>
                </a:lnTo>
                <a:lnTo>
                  <a:pt x="11940" y="6960"/>
                </a:lnTo>
                <a:lnTo>
                  <a:pt x="11942" y="6956"/>
                </a:lnTo>
                <a:lnTo>
                  <a:pt x="11944" y="6954"/>
                </a:lnTo>
                <a:lnTo>
                  <a:pt x="11946" y="6956"/>
                </a:lnTo>
                <a:lnTo>
                  <a:pt x="11952" y="6958"/>
                </a:lnTo>
                <a:lnTo>
                  <a:pt x="11958" y="6962"/>
                </a:lnTo>
                <a:lnTo>
                  <a:pt x="11958" y="6966"/>
                </a:lnTo>
                <a:lnTo>
                  <a:pt x="11956" y="6970"/>
                </a:lnTo>
                <a:lnTo>
                  <a:pt x="11952" y="6974"/>
                </a:lnTo>
                <a:lnTo>
                  <a:pt x="11944" y="6980"/>
                </a:lnTo>
                <a:lnTo>
                  <a:pt x="11944" y="6982"/>
                </a:lnTo>
                <a:lnTo>
                  <a:pt x="11948" y="6986"/>
                </a:lnTo>
                <a:lnTo>
                  <a:pt x="11954" y="6988"/>
                </a:lnTo>
                <a:lnTo>
                  <a:pt x="11958" y="6986"/>
                </a:lnTo>
                <a:lnTo>
                  <a:pt x="11960" y="6984"/>
                </a:lnTo>
                <a:lnTo>
                  <a:pt x="11964" y="6980"/>
                </a:lnTo>
                <a:lnTo>
                  <a:pt x="11966" y="6976"/>
                </a:lnTo>
                <a:lnTo>
                  <a:pt x="11966" y="6982"/>
                </a:lnTo>
                <a:lnTo>
                  <a:pt x="11968" y="6986"/>
                </a:lnTo>
                <a:lnTo>
                  <a:pt x="11970" y="6990"/>
                </a:lnTo>
                <a:lnTo>
                  <a:pt x="11976" y="6996"/>
                </a:lnTo>
                <a:lnTo>
                  <a:pt x="11988" y="7004"/>
                </a:lnTo>
                <a:lnTo>
                  <a:pt x="11994" y="7010"/>
                </a:lnTo>
                <a:lnTo>
                  <a:pt x="12004" y="7020"/>
                </a:lnTo>
                <a:lnTo>
                  <a:pt x="12008" y="7026"/>
                </a:lnTo>
                <a:lnTo>
                  <a:pt x="12010" y="7028"/>
                </a:lnTo>
                <a:lnTo>
                  <a:pt x="12010" y="7020"/>
                </a:lnTo>
                <a:lnTo>
                  <a:pt x="12010" y="7014"/>
                </a:lnTo>
                <a:lnTo>
                  <a:pt x="12010" y="7008"/>
                </a:lnTo>
                <a:lnTo>
                  <a:pt x="12012" y="7002"/>
                </a:lnTo>
                <a:lnTo>
                  <a:pt x="12016" y="6998"/>
                </a:lnTo>
                <a:lnTo>
                  <a:pt x="12024" y="6996"/>
                </a:lnTo>
                <a:lnTo>
                  <a:pt x="12034" y="6988"/>
                </a:lnTo>
                <a:lnTo>
                  <a:pt x="12056" y="6970"/>
                </a:lnTo>
                <a:lnTo>
                  <a:pt x="12070" y="6960"/>
                </a:lnTo>
                <a:lnTo>
                  <a:pt x="12084" y="6952"/>
                </a:lnTo>
                <a:lnTo>
                  <a:pt x="12098" y="6948"/>
                </a:lnTo>
                <a:lnTo>
                  <a:pt x="12104" y="6948"/>
                </a:lnTo>
                <a:lnTo>
                  <a:pt x="12112" y="6948"/>
                </a:lnTo>
                <a:lnTo>
                  <a:pt x="12126" y="6948"/>
                </a:lnTo>
                <a:lnTo>
                  <a:pt x="12136" y="6946"/>
                </a:lnTo>
                <a:lnTo>
                  <a:pt x="12144" y="6942"/>
                </a:lnTo>
                <a:lnTo>
                  <a:pt x="12150" y="6936"/>
                </a:lnTo>
                <a:lnTo>
                  <a:pt x="12152" y="6930"/>
                </a:lnTo>
                <a:lnTo>
                  <a:pt x="12154" y="6922"/>
                </a:lnTo>
                <a:lnTo>
                  <a:pt x="12152" y="6918"/>
                </a:lnTo>
                <a:lnTo>
                  <a:pt x="12150" y="6914"/>
                </a:lnTo>
                <a:lnTo>
                  <a:pt x="12146" y="6910"/>
                </a:lnTo>
                <a:lnTo>
                  <a:pt x="12146" y="6906"/>
                </a:lnTo>
                <a:lnTo>
                  <a:pt x="12150" y="6894"/>
                </a:lnTo>
                <a:lnTo>
                  <a:pt x="12156" y="6882"/>
                </a:lnTo>
                <a:lnTo>
                  <a:pt x="12158" y="6876"/>
                </a:lnTo>
                <a:lnTo>
                  <a:pt x="12158" y="6868"/>
                </a:lnTo>
                <a:lnTo>
                  <a:pt x="12160" y="6852"/>
                </a:lnTo>
                <a:lnTo>
                  <a:pt x="12164" y="6832"/>
                </a:lnTo>
                <a:lnTo>
                  <a:pt x="12172" y="6816"/>
                </a:lnTo>
                <a:lnTo>
                  <a:pt x="12176" y="6810"/>
                </a:lnTo>
                <a:lnTo>
                  <a:pt x="12180" y="6806"/>
                </a:lnTo>
                <a:lnTo>
                  <a:pt x="12186" y="6800"/>
                </a:lnTo>
                <a:lnTo>
                  <a:pt x="12188" y="6790"/>
                </a:lnTo>
                <a:lnTo>
                  <a:pt x="12196" y="6758"/>
                </a:lnTo>
                <a:lnTo>
                  <a:pt x="12200" y="6738"/>
                </a:lnTo>
                <a:lnTo>
                  <a:pt x="12208" y="6720"/>
                </a:lnTo>
                <a:lnTo>
                  <a:pt x="12218" y="6702"/>
                </a:lnTo>
                <a:lnTo>
                  <a:pt x="12224" y="6694"/>
                </a:lnTo>
                <a:lnTo>
                  <a:pt x="12232" y="6686"/>
                </a:lnTo>
                <a:lnTo>
                  <a:pt x="12244" y="6674"/>
                </a:lnTo>
                <a:lnTo>
                  <a:pt x="12252" y="6664"/>
                </a:lnTo>
                <a:lnTo>
                  <a:pt x="12256" y="6658"/>
                </a:lnTo>
                <a:lnTo>
                  <a:pt x="12258" y="6652"/>
                </a:lnTo>
                <a:lnTo>
                  <a:pt x="12260" y="6642"/>
                </a:lnTo>
                <a:lnTo>
                  <a:pt x="12260" y="6636"/>
                </a:lnTo>
                <a:lnTo>
                  <a:pt x="12264" y="6628"/>
                </a:lnTo>
                <a:lnTo>
                  <a:pt x="12270" y="6616"/>
                </a:lnTo>
                <a:lnTo>
                  <a:pt x="12272" y="6604"/>
                </a:lnTo>
                <a:lnTo>
                  <a:pt x="12274" y="6596"/>
                </a:lnTo>
                <a:lnTo>
                  <a:pt x="12272" y="6586"/>
                </a:lnTo>
                <a:lnTo>
                  <a:pt x="12272" y="6570"/>
                </a:lnTo>
                <a:lnTo>
                  <a:pt x="12274" y="6562"/>
                </a:lnTo>
                <a:lnTo>
                  <a:pt x="12276" y="6554"/>
                </a:lnTo>
                <a:lnTo>
                  <a:pt x="12282" y="6544"/>
                </a:lnTo>
                <a:lnTo>
                  <a:pt x="12284" y="6532"/>
                </a:lnTo>
                <a:lnTo>
                  <a:pt x="12286" y="6514"/>
                </a:lnTo>
                <a:lnTo>
                  <a:pt x="12288" y="6496"/>
                </a:lnTo>
                <a:lnTo>
                  <a:pt x="12292" y="6488"/>
                </a:lnTo>
                <a:lnTo>
                  <a:pt x="12296" y="6476"/>
                </a:lnTo>
                <a:lnTo>
                  <a:pt x="12298" y="6472"/>
                </a:lnTo>
                <a:lnTo>
                  <a:pt x="12300" y="6464"/>
                </a:lnTo>
                <a:lnTo>
                  <a:pt x="12300" y="6452"/>
                </a:lnTo>
                <a:lnTo>
                  <a:pt x="12296" y="6438"/>
                </a:lnTo>
                <a:lnTo>
                  <a:pt x="12292" y="6422"/>
                </a:lnTo>
                <a:lnTo>
                  <a:pt x="12282" y="6398"/>
                </a:lnTo>
                <a:lnTo>
                  <a:pt x="12280" y="6388"/>
                </a:lnTo>
                <a:lnTo>
                  <a:pt x="12280" y="6382"/>
                </a:lnTo>
                <a:close/>
                <a:moveTo>
                  <a:pt x="11380" y="5618"/>
                </a:moveTo>
                <a:lnTo>
                  <a:pt x="11380" y="5618"/>
                </a:lnTo>
                <a:lnTo>
                  <a:pt x="11384" y="5618"/>
                </a:lnTo>
                <a:lnTo>
                  <a:pt x="11388" y="5618"/>
                </a:lnTo>
                <a:lnTo>
                  <a:pt x="11394" y="5616"/>
                </a:lnTo>
                <a:lnTo>
                  <a:pt x="11400" y="5612"/>
                </a:lnTo>
                <a:lnTo>
                  <a:pt x="11404" y="5608"/>
                </a:lnTo>
                <a:lnTo>
                  <a:pt x="11406" y="5602"/>
                </a:lnTo>
                <a:lnTo>
                  <a:pt x="11408" y="5596"/>
                </a:lnTo>
                <a:lnTo>
                  <a:pt x="11406" y="5592"/>
                </a:lnTo>
                <a:lnTo>
                  <a:pt x="11402" y="5586"/>
                </a:lnTo>
                <a:lnTo>
                  <a:pt x="11398" y="5584"/>
                </a:lnTo>
                <a:lnTo>
                  <a:pt x="11396" y="5586"/>
                </a:lnTo>
                <a:lnTo>
                  <a:pt x="11392" y="5588"/>
                </a:lnTo>
                <a:lnTo>
                  <a:pt x="11388" y="5592"/>
                </a:lnTo>
                <a:lnTo>
                  <a:pt x="11382" y="5594"/>
                </a:lnTo>
                <a:lnTo>
                  <a:pt x="11376" y="5592"/>
                </a:lnTo>
                <a:lnTo>
                  <a:pt x="11366" y="5588"/>
                </a:lnTo>
                <a:lnTo>
                  <a:pt x="11362" y="5588"/>
                </a:lnTo>
                <a:lnTo>
                  <a:pt x="11360" y="5588"/>
                </a:lnTo>
                <a:lnTo>
                  <a:pt x="11360" y="5590"/>
                </a:lnTo>
                <a:lnTo>
                  <a:pt x="11362" y="5596"/>
                </a:lnTo>
                <a:lnTo>
                  <a:pt x="11370" y="5606"/>
                </a:lnTo>
                <a:lnTo>
                  <a:pt x="11380" y="5618"/>
                </a:lnTo>
                <a:close/>
                <a:moveTo>
                  <a:pt x="11350" y="5602"/>
                </a:moveTo>
                <a:lnTo>
                  <a:pt x="11350" y="5602"/>
                </a:lnTo>
                <a:lnTo>
                  <a:pt x="11350" y="5608"/>
                </a:lnTo>
                <a:lnTo>
                  <a:pt x="11350" y="5612"/>
                </a:lnTo>
                <a:lnTo>
                  <a:pt x="11354" y="5614"/>
                </a:lnTo>
                <a:lnTo>
                  <a:pt x="11360" y="5616"/>
                </a:lnTo>
                <a:lnTo>
                  <a:pt x="11364" y="5618"/>
                </a:lnTo>
                <a:lnTo>
                  <a:pt x="11366" y="5616"/>
                </a:lnTo>
                <a:lnTo>
                  <a:pt x="11366" y="5610"/>
                </a:lnTo>
                <a:lnTo>
                  <a:pt x="11362" y="5604"/>
                </a:lnTo>
                <a:lnTo>
                  <a:pt x="11356" y="5596"/>
                </a:lnTo>
                <a:lnTo>
                  <a:pt x="11352" y="5594"/>
                </a:lnTo>
                <a:lnTo>
                  <a:pt x="11350" y="5596"/>
                </a:lnTo>
                <a:lnTo>
                  <a:pt x="11350" y="5602"/>
                </a:lnTo>
                <a:close/>
                <a:moveTo>
                  <a:pt x="11606" y="5728"/>
                </a:moveTo>
                <a:lnTo>
                  <a:pt x="11606" y="5728"/>
                </a:lnTo>
                <a:lnTo>
                  <a:pt x="11608" y="5734"/>
                </a:lnTo>
                <a:lnTo>
                  <a:pt x="11610" y="5736"/>
                </a:lnTo>
                <a:lnTo>
                  <a:pt x="11612" y="5736"/>
                </a:lnTo>
                <a:lnTo>
                  <a:pt x="11616" y="5732"/>
                </a:lnTo>
                <a:lnTo>
                  <a:pt x="11620" y="5724"/>
                </a:lnTo>
                <a:lnTo>
                  <a:pt x="11622" y="5720"/>
                </a:lnTo>
                <a:lnTo>
                  <a:pt x="11620" y="5716"/>
                </a:lnTo>
                <a:lnTo>
                  <a:pt x="11616" y="5716"/>
                </a:lnTo>
                <a:lnTo>
                  <a:pt x="11614" y="5714"/>
                </a:lnTo>
                <a:lnTo>
                  <a:pt x="11610" y="5716"/>
                </a:lnTo>
                <a:lnTo>
                  <a:pt x="11606" y="5718"/>
                </a:lnTo>
                <a:lnTo>
                  <a:pt x="11606" y="5722"/>
                </a:lnTo>
                <a:lnTo>
                  <a:pt x="11606" y="5728"/>
                </a:lnTo>
                <a:close/>
                <a:moveTo>
                  <a:pt x="12276" y="6286"/>
                </a:moveTo>
                <a:lnTo>
                  <a:pt x="12276" y="6286"/>
                </a:lnTo>
                <a:lnTo>
                  <a:pt x="12276" y="6292"/>
                </a:lnTo>
                <a:lnTo>
                  <a:pt x="12274" y="6300"/>
                </a:lnTo>
                <a:lnTo>
                  <a:pt x="12274" y="6308"/>
                </a:lnTo>
                <a:lnTo>
                  <a:pt x="12274" y="6310"/>
                </a:lnTo>
                <a:lnTo>
                  <a:pt x="12276" y="6312"/>
                </a:lnTo>
                <a:lnTo>
                  <a:pt x="12280" y="6314"/>
                </a:lnTo>
                <a:lnTo>
                  <a:pt x="12280" y="6310"/>
                </a:lnTo>
                <a:lnTo>
                  <a:pt x="12282" y="6300"/>
                </a:lnTo>
                <a:lnTo>
                  <a:pt x="12284" y="6290"/>
                </a:lnTo>
                <a:lnTo>
                  <a:pt x="12290" y="6280"/>
                </a:lnTo>
                <a:lnTo>
                  <a:pt x="12290" y="6276"/>
                </a:lnTo>
                <a:lnTo>
                  <a:pt x="12290" y="6272"/>
                </a:lnTo>
                <a:lnTo>
                  <a:pt x="12288" y="6268"/>
                </a:lnTo>
                <a:lnTo>
                  <a:pt x="12288" y="6262"/>
                </a:lnTo>
                <a:lnTo>
                  <a:pt x="12286" y="6258"/>
                </a:lnTo>
                <a:lnTo>
                  <a:pt x="12284" y="6260"/>
                </a:lnTo>
                <a:lnTo>
                  <a:pt x="12282" y="6264"/>
                </a:lnTo>
                <a:lnTo>
                  <a:pt x="12282" y="6270"/>
                </a:lnTo>
                <a:lnTo>
                  <a:pt x="12284" y="6272"/>
                </a:lnTo>
                <a:lnTo>
                  <a:pt x="12282" y="6276"/>
                </a:lnTo>
                <a:lnTo>
                  <a:pt x="12280" y="6280"/>
                </a:lnTo>
                <a:lnTo>
                  <a:pt x="12276" y="6284"/>
                </a:lnTo>
                <a:lnTo>
                  <a:pt x="12276" y="6286"/>
                </a:lnTo>
                <a:close/>
                <a:moveTo>
                  <a:pt x="11714" y="5858"/>
                </a:moveTo>
                <a:lnTo>
                  <a:pt x="11714" y="5858"/>
                </a:lnTo>
                <a:lnTo>
                  <a:pt x="11716" y="5860"/>
                </a:lnTo>
                <a:lnTo>
                  <a:pt x="11720" y="5858"/>
                </a:lnTo>
                <a:lnTo>
                  <a:pt x="11724" y="5856"/>
                </a:lnTo>
                <a:lnTo>
                  <a:pt x="11728" y="5852"/>
                </a:lnTo>
                <a:lnTo>
                  <a:pt x="11730" y="5850"/>
                </a:lnTo>
                <a:lnTo>
                  <a:pt x="11736" y="5850"/>
                </a:lnTo>
                <a:lnTo>
                  <a:pt x="11738" y="5848"/>
                </a:lnTo>
                <a:lnTo>
                  <a:pt x="11738" y="5846"/>
                </a:lnTo>
                <a:lnTo>
                  <a:pt x="11738" y="5844"/>
                </a:lnTo>
                <a:lnTo>
                  <a:pt x="11734" y="5842"/>
                </a:lnTo>
                <a:lnTo>
                  <a:pt x="11730" y="5842"/>
                </a:lnTo>
                <a:lnTo>
                  <a:pt x="11722" y="5846"/>
                </a:lnTo>
                <a:lnTo>
                  <a:pt x="11716" y="5854"/>
                </a:lnTo>
                <a:lnTo>
                  <a:pt x="11714" y="5856"/>
                </a:lnTo>
                <a:lnTo>
                  <a:pt x="11714" y="5858"/>
                </a:lnTo>
                <a:close/>
                <a:moveTo>
                  <a:pt x="7856" y="5622"/>
                </a:moveTo>
                <a:lnTo>
                  <a:pt x="7856" y="5622"/>
                </a:lnTo>
                <a:lnTo>
                  <a:pt x="7858" y="5620"/>
                </a:lnTo>
                <a:lnTo>
                  <a:pt x="7860" y="5616"/>
                </a:lnTo>
                <a:lnTo>
                  <a:pt x="7860" y="5606"/>
                </a:lnTo>
                <a:lnTo>
                  <a:pt x="7856" y="5596"/>
                </a:lnTo>
                <a:lnTo>
                  <a:pt x="7854" y="5594"/>
                </a:lnTo>
                <a:lnTo>
                  <a:pt x="7852" y="5594"/>
                </a:lnTo>
                <a:lnTo>
                  <a:pt x="7848" y="5600"/>
                </a:lnTo>
                <a:lnTo>
                  <a:pt x="7848" y="5608"/>
                </a:lnTo>
                <a:lnTo>
                  <a:pt x="7850" y="5618"/>
                </a:lnTo>
                <a:lnTo>
                  <a:pt x="7854" y="5620"/>
                </a:lnTo>
                <a:lnTo>
                  <a:pt x="7856" y="5622"/>
                </a:lnTo>
                <a:close/>
                <a:moveTo>
                  <a:pt x="7924" y="5658"/>
                </a:moveTo>
                <a:lnTo>
                  <a:pt x="7924" y="5658"/>
                </a:lnTo>
                <a:lnTo>
                  <a:pt x="7920" y="5658"/>
                </a:lnTo>
                <a:lnTo>
                  <a:pt x="7920" y="5660"/>
                </a:lnTo>
                <a:lnTo>
                  <a:pt x="7920" y="5664"/>
                </a:lnTo>
                <a:lnTo>
                  <a:pt x="7924" y="5670"/>
                </a:lnTo>
                <a:lnTo>
                  <a:pt x="7926" y="5672"/>
                </a:lnTo>
                <a:lnTo>
                  <a:pt x="7928" y="5670"/>
                </a:lnTo>
                <a:lnTo>
                  <a:pt x="7928" y="5666"/>
                </a:lnTo>
                <a:lnTo>
                  <a:pt x="7928" y="5662"/>
                </a:lnTo>
                <a:lnTo>
                  <a:pt x="7924" y="5658"/>
                </a:lnTo>
                <a:close/>
                <a:moveTo>
                  <a:pt x="7902" y="5642"/>
                </a:moveTo>
                <a:lnTo>
                  <a:pt x="7902" y="5642"/>
                </a:lnTo>
                <a:lnTo>
                  <a:pt x="7902" y="5638"/>
                </a:lnTo>
                <a:lnTo>
                  <a:pt x="7902" y="5634"/>
                </a:lnTo>
                <a:lnTo>
                  <a:pt x="7900" y="5630"/>
                </a:lnTo>
                <a:lnTo>
                  <a:pt x="7898" y="5630"/>
                </a:lnTo>
                <a:lnTo>
                  <a:pt x="7896" y="5630"/>
                </a:lnTo>
                <a:lnTo>
                  <a:pt x="7894" y="5632"/>
                </a:lnTo>
                <a:lnTo>
                  <a:pt x="7894" y="5634"/>
                </a:lnTo>
                <a:lnTo>
                  <a:pt x="7896" y="5640"/>
                </a:lnTo>
                <a:lnTo>
                  <a:pt x="7898" y="5642"/>
                </a:lnTo>
                <a:lnTo>
                  <a:pt x="7902" y="5642"/>
                </a:lnTo>
                <a:close/>
                <a:moveTo>
                  <a:pt x="7690" y="5324"/>
                </a:moveTo>
                <a:lnTo>
                  <a:pt x="7690" y="5324"/>
                </a:lnTo>
                <a:lnTo>
                  <a:pt x="7688" y="5328"/>
                </a:lnTo>
                <a:lnTo>
                  <a:pt x="7688" y="5334"/>
                </a:lnTo>
                <a:lnTo>
                  <a:pt x="7692" y="5342"/>
                </a:lnTo>
                <a:lnTo>
                  <a:pt x="7696" y="5348"/>
                </a:lnTo>
                <a:lnTo>
                  <a:pt x="7702" y="5352"/>
                </a:lnTo>
                <a:lnTo>
                  <a:pt x="7704" y="5352"/>
                </a:lnTo>
                <a:lnTo>
                  <a:pt x="7704" y="5348"/>
                </a:lnTo>
                <a:lnTo>
                  <a:pt x="7704" y="5342"/>
                </a:lnTo>
                <a:lnTo>
                  <a:pt x="7702" y="5338"/>
                </a:lnTo>
                <a:lnTo>
                  <a:pt x="7700" y="5336"/>
                </a:lnTo>
                <a:lnTo>
                  <a:pt x="7698" y="5332"/>
                </a:lnTo>
                <a:lnTo>
                  <a:pt x="7696" y="5326"/>
                </a:lnTo>
                <a:lnTo>
                  <a:pt x="7694" y="5318"/>
                </a:lnTo>
                <a:lnTo>
                  <a:pt x="7694" y="5316"/>
                </a:lnTo>
                <a:lnTo>
                  <a:pt x="7690" y="5324"/>
                </a:lnTo>
                <a:close/>
                <a:moveTo>
                  <a:pt x="7710" y="5302"/>
                </a:moveTo>
                <a:lnTo>
                  <a:pt x="7710" y="5302"/>
                </a:lnTo>
                <a:lnTo>
                  <a:pt x="7712" y="5304"/>
                </a:lnTo>
                <a:lnTo>
                  <a:pt x="7712" y="5302"/>
                </a:lnTo>
                <a:lnTo>
                  <a:pt x="7716" y="5292"/>
                </a:lnTo>
                <a:lnTo>
                  <a:pt x="7716" y="5282"/>
                </a:lnTo>
                <a:lnTo>
                  <a:pt x="7716" y="5280"/>
                </a:lnTo>
                <a:lnTo>
                  <a:pt x="7712" y="5276"/>
                </a:lnTo>
                <a:lnTo>
                  <a:pt x="7710" y="5276"/>
                </a:lnTo>
                <a:lnTo>
                  <a:pt x="7708" y="5278"/>
                </a:lnTo>
                <a:lnTo>
                  <a:pt x="7710" y="5288"/>
                </a:lnTo>
                <a:lnTo>
                  <a:pt x="7710" y="5292"/>
                </a:lnTo>
                <a:lnTo>
                  <a:pt x="7708" y="5296"/>
                </a:lnTo>
                <a:lnTo>
                  <a:pt x="7708" y="5300"/>
                </a:lnTo>
                <a:lnTo>
                  <a:pt x="7710" y="5302"/>
                </a:lnTo>
                <a:close/>
                <a:moveTo>
                  <a:pt x="7710" y="5426"/>
                </a:moveTo>
                <a:lnTo>
                  <a:pt x="7710" y="5426"/>
                </a:lnTo>
                <a:lnTo>
                  <a:pt x="7714" y="5424"/>
                </a:lnTo>
                <a:lnTo>
                  <a:pt x="7716" y="5422"/>
                </a:lnTo>
                <a:lnTo>
                  <a:pt x="7718" y="5412"/>
                </a:lnTo>
                <a:lnTo>
                  <a:pt x="7718" y="5410"/>
                </a:lnTo>
                <a:lnTo>
                  <a:pt x="7716" y="5410"/>
                </a:lnTo>
                <a:lnTo>
                  <a:pt x="7710" y="5416"/>
                </a:lnTo>
                <a:lnTo>
                  <a:pt x="7706" y="5424"/>
                </a:lnTo>
                <a:lnTo>
                  <a:pt x="7708" y="5426"/>
                </a:lnTo>
                <a:lnTo>
                  <a:pt x="7710" y="5426"/>
                </a:lnTo>
                <a:close/>
                <a:moveTo>
                  <a:pt x="8334" y="6072"/>
                </a:moveTo>
                <a:lnTo>
                  <a:pt x="8334" y="6072"/>
                </a:lnTo>
                <a:lnTo>
                  <a:pt x="8332" y="6076"/>
                </a:lnTo>
                <a:lnTo>
                  <a:pt x="8334" y="6080"/>
                </a:lnTo>
                <a:lnTo>
                  <a:pt x="8340" y="6088"/>
                </a:lnTo>
                <a:lnTo>
                  <a:pt x="8344" y="6090"/>
                </a:lnTo>
                <a:lnTo>
                  <a:pt x="8348" y="6090"/>
                </a:lnTo>
                <a:lnTo>
                  <a:pt x="8354" y="6090"/>
                </a:lnTo>
                <a:lnTo>
                  <a:pt x="8358" y="6088"/>
                </a:lnTo>
                <a:lnTo>
                  <a:pt x="8358" y="6084"/>
                </a:lnTo>
                <a:lnTo>
                  <a:pt x="8358" y="6080"/>
                </a:lnTo>
                <a:lnTo>
                  <a:pt x="8356" y="6074"/>
                </a:lnTo>
                <a:lnTo>
                  <a:pt x="8350" y="6072"/>
                </a:lnTo>
                <a:lnTo>
                  <a:pt x="8346" y="6068"/>
                </a:lnTo>
                <a:lnTo>
                  <a:pt x="8340" y="6068"/>
                </a:lnTo>
                <a:lnTo>
                  <a:pt x="8336" y="6068"/>
                </a:lnTo>
                <a:lnTo>
                  <a:pt x="8334" y="6072"/>
                </a:lnTo>
                <a:close/>
                <a:moveTo>
                  <a:pt x="8428" y="6048"/>
                </a:moveTo>
                <a:lnTo>
                  <a:pt x="8428" y="6048"/>
                </a:lnTo>
                <a:lnTo>
                  <a:pt x="8432" y="6046"/>
                </a:lnTo>
                <a:lnTo>
                  <a:pt x="8436" y="6044"/>
                </a:lnTo>
                <a:lnTo>
                  <a:pt x="8436" y="6042"/>
                </a:lnTo>
                <a:lnTo>
                  <a:pt x="8436" y="6038"/>
                </a:lnTo>
                <a:lnTo>
                  <a:pt x="8434" y="6032"/>
                </a:lnTo>
                <a:lnTo>
                  <a:pt x="8432" y="6022"/>
                </a:lnTo>
                <a:lnTo>
                  <a:pt x="8430" y="6018"/>
                </a:lnTo>
                <a:lnTo>
                  <a:pt x="8428" y="6020"/>
                </a:lnTo>
                <a:lnTo>
                  <a:pt x="8420" y="6030"/>
                </a:lnTo>
                <a:lnTo>
                  <a:pt x="8418" y="6038"/>
                </a:lnTo>
                <a:lnTo>
                  <a:pt x="8418" y="6042"/>
                </a:lnTo>
                <a:lnTo>
                  <a:pt x="8422" y="6046"/>
                </a:lnTo>
                <a:lnTo>
                  <a:pt x="8428" y="6048"/>
                </a:lnTo>
                <a:close/>
                <a:moveTo>
                  <a:pt x="6776" y="2836"/>
                </a:moveTo>
                <a:lnTo>
                  <a:pt x="6776" y="2836"/>
                </a:lnTo>
                <a:lnTo>
                  <a:pt x="6792" y="2836"/>
                </a:lnTo>
                <a:lnTo>
                  <a:pt x="6794" y="2836"/>
                </a:lnTo>
                <a:lnTo>
                  <a:pt x="6794" y="2834"/>
                </a:lnTo>
                <a:lnTo>
                  <a:pt x="6784" y="2832"/>
                </a:lnTo>
                <a:lnTo>
                  <a:pt x="6772" y="2830"/>
                </a:lnTo>
                <a:lnTo>
                  <a:pt x="6768" y="2832"/>
                </a:lnTo>
                <a:lnTo>
                  <a:pt x="6776" y="2836"/>
                </a:lnTo>
                <a:close/>
                <a:moveTo>
                  <a:pt x="6786" y="2826"/>
                </a:moveTo>
                <a:lnTo>
                  <a:pt x="6786" y="2826"/>
                </a:lnTo>
                <a:lnTo>
                  <a:pt x="6786" y="2824"/>
                </a:lnTo>
                <a:lnTo>
                  <a:pt x="6784" y="2824"/>
                </a:lnTo>
                <a:lnTo>
                  <a:pt x="6778" y="2822"/>
                </a:lnTo>
                <a:lnTo>
                  <a:pt x="6770" y="2822"/>
                </a:lnTo>
                <a:lnTo>
                  <a:pt x="6768" y="2822"/>
                </a:lnTo>
                <a:lnTo>
                  <a:pt x="6768" y="2824"/>
                </a:lnTo>
                <a:lnTo>
                  <a:pt x="6772" y="2826"/>
                </a:lnTo>
                <a:lnTo>
                  <a:pt x="6776" y="2826"/>
                </a:lnTo>
                <a:lnTo>
                  <a:pt x="6780" y="2826"/>
                </a:lnTo>
                <a:lnTo>
                  <a:pt x="6786" y="2826"/>
                </a:lnTo>
                <a:close/>
                <a:moveTo>
                  <a:pt x="6786" y="2850"/>
                </a:moveTo>
                <a:lnTo>
                  <a:pt x="6786" y="2850"/>
                </a:lnTo>
                <a:lnTo>
                  <a:pt x="6794" y="2848"/>
                </a:lnTo>
                <a:lnTo>
                  <a:pt x="6796" y="2848"/>
                </a:lnTo>
                <a:lnTo>
                  <a:pt x="6796" y="2846"/>
                </a:lnTo>
                <a:lnTo>
                  <a:pt x="6782" y="2844"/>
                </a:lnTo>
                <a:lnTo>
                  <a:pt x="6778" y="2844"/>
                </a:lnTo>
                <a:lnTo>
                  <a:pt x="6776" y="2846"/>
                </a:lnTo>
                <a:lnTo>
                  <a:pt x="6778" y="2848"/>
                </a:lnTo>
                <a:lnTo>
                  <a:pt x="6780" y="2850"/>
                </a:lnTo>
                <a:lnTo>
                  <a:pt x="6786" y="2850"/>
                </a:lnTo>
                <a:close/>
                <a:moveTo>
                  <a:pt x="6698" y="2726"/>
                </a:moveTo>
                <a:lnTo>
                  <a:pt x="6698" y="2726"/>
                </a:lnTo>
                <a:lnTo>
                  <a:pt x="6696" y="2720"/>
                </a:lnTo>
                <a:lnTo>
                  <a:pt x="6694" y="2718"/>
                </a:lnTo>
                <a:lnTo>
                  <a:pt x="6692" y="2718"/>
                </a:lnTo>
                <a:lnTo>
                  <a:pt x="6690" y="2718"/>
                </a:lnTo>
                <a:lnTo>
                  <a:pt x="6690" y="2720"/>
                </a:lnTo>
                <a:lnTo>
                  <a:pt x="6690" y="2724"/>
                </a:lnTo>
                <a:lnTo>
                  <a:pt x="6690" y="2726"/>
                </a:lnTo>
                <a:lnTo>
                  <a:pt x="6692" y="2728"/>
                </a:lnTo>
                <a:lnTo>
                  <a:pt x="6698" y="2730"/>
                </a:lnTo>
                <a:lnTo>
                  <a:pt x="6702" y="2730"/>
                </a:lnTo>
                <a:lnTo>
                  <a:pt x="6698" y="2726"/>
                </a:lnTo>
                <a:close/>
                <a:moveTo>
                  <a:pt x="6682" y="2734"/>
                </a:moveTo>
                <a:lnTo>
                  <a:pt x="6682" y="2734"/>
                </a:lnTo>
                <a:lnTo>
                  <a:pt x="6682" y="2738"/>
                </a:lnTo>
                <a:lnTo>
                  <a:pt x="6684" y="2740"/>
                </a:lnTo>
                <a:lnTo>
                  <a:pt x="6692" y="2750"/>
                </a:lnTo>
                <a:lnTo>
                  <a:pt x="6692" y="2748"/>
                </a:lnTo>
                <a:lnTo>
                  <a:pt x="6690" y="2738"/>
                </a:lnTo>
                <a:lnTo>
                  <a:pt x="6686" y="2720"/>
                </a:lnTo>
                <a:lnTo>
                  <a:pt x="6684" y="2718"/>
                </a:lnTo>
                <a:lnTo>
                  <a:pt x="6682" y="2720"/>
                </a:lnTo>
                <a:lnTo>
                  <a:pt x="6682" y="2724"/>
                </a:lnTo>
                <a:lnTo>
                  <a:pt x="6684" y="2730"/>
                </a:lnTo>
                <a:lnTo>
                  <a:pt x="6686" y="2734"/>
                </a:lnTo>
                <a:lnTo>
                  <a:pt x="6684" y="2734"/>
                </a:lnTo>
                <a:lnTo>
                  <a:pt x="6682" y="2734"/>
                </a:lnTo>
                <a:close/>
                <a:moveTo>
                  <a:pt x="6714" y="2766"/>
                </a:moveTo>
                <a:lnTo>
                  <a:pt x="6714" y="2766"/>
                </a:lnTo>
                <a:lnTo>
                  <a:pt x="6716" y="2768"/>
                </a:lnTo>
                <a:lnTo>
                  <a:pt x="6714" y="2764"/>
                </a:lnTo>
                <a:lnTo>
                  <a:pt x="6706" y="2754"/>
                </a:lnTo>
                <a:lnTo>
                  <a:pt x="6698" y="2748"/>
                </a:lnTo>
                <a:lnTo>
                  <a:pt x="6698" y="2746"/>
                </a:lnTo>
                <a:lnTo>
                  <a:pt x="6698" y="2750"/>
                </a:lnTo>
                <a:lnTo>
                  <a:pt x="6704" y="2758"/>
                </a:lnTo>
                <a:lnTo>
                  <a:pt x="6714" y="2766"/>
                </a:lnTo>
                <a:close/>
                <a:moveTo>
                  <a:pt x="5870" y="2188"/>
                </a:moveTo>
                <a:lnTo>
                  <a:pt x="5870" y="2188"/>
                </a:lnTo>
                <a:lnTo>
                  <a:pt x="5874" y="2184"/>
                </a:lnTo>
                <a:lnTo>
                  <a:pt x="5878" y="2182"/>
                </a:lnTo>
                <a:lnTo>
                  <a:pt x="5880" y="2182"/>
                </a:lnTo>
                <a:lnTo>
                  <a:pt x="5882" y="2180"/>
                </a:lnTo>
                <a:lnTo>
                  <a:pt x="5880" y="2176"/>
                </a:lnTo>
                <a:lnTo>
                  <a:pt x="5878" y="2176"/>
                </a:lnTo>
                <a:lnTo>
                  <a:pt x="5876" y="2176"/>
                </a:lnTo>
                <a:lnTo>
                  <a:pt x="5876" y="2174"/>
                </a:lnTo>
                <a:lnTo>
                  <a:pt x="5878" y="2172"/>
                </a:lnTo>
                <a:lnTo>
                  <a:pt x="5880" y="2168"/>
                </a:lnTo>
                <a:lnTo>
                  <a:pt x="5880" y="2166"/>
                </a:lnTo>
                <a:lnTo>
                  <a:pt x="5882" y="2168"/>
                </a:lnTo>
                <a:lnTo>
                  <a:pt x="5884" y="2174"/>
                </a:lnTo>
                <a:lnTo>
                  <a:pt x="5886" y="2176"/>
                </a:lnTo>
                <a:lnTo>
                  <a:pt x="5888" y="2172"/>
                </a:lnTo>
                <a:lnTo>
                  <a:pt x="5888" y="2168"/>
                </a:lnTo>
                <a:lnTo>
                  <a:pt x="5886" y="2162"/>
                </a:lnTo>
                <a:lnTo>
                  <a:pt x="5884" y="2156"/>
                </a:lnTo>
                <a:lnTo>
                  <a:pt x="5882" y="2156"/>
                </a:lnTo>
                <a:lnTo>
                  <a:pt x="5880" y="2156"/>
                </a:lnTo>
                <a:lnTo>
                  <a:pt x="5870" y="2158"/>
                </a:lnTo>
                <a:lnTo>
                  <a:pt x="5868" y="2158"/>
                </a:lnTo>
                <a:lnTo>
                  <a:pt x="5870" y="2154"/>
                </a:lnTo>
                <a:lnTo>
                  <a:pt x="5876" y="2152"/>
                </a:lnTo>
                <a:lnTo>
                  <a:pt x="5878" y="2148"/>
                </a:lnTo>
                <a:lnTo>
                  <a:pt x="5878" y="2146"/>
                </a:lnTo>
                <a:lnTo>
                  <a:pt x="5874" y="2146"/>
                </a:lnTo>
                <a:lnTo>
                  <a:pt x="5870" y="2144"/>
                </a:lnTo>
                <a:lnTo>
                  <a:pt x="5868" y="2138"/>
                </a:lnTo>
                <a:lnTo>
                  <a:pt x="5860" y="2124"/>
                </a:lnTo>
                <a:lnTo>
                  <a:pt x="5858" y="2122"/>
                </a:lnTo>
                <a:lnTo>
                  <a:pt x="5856" y="2122"/>
                </a:lnTo>
                <a:lnTo>
                  <a:pt x="5848" y="2122"/>
                </a:lnTo>
                <a:lnTo>
                  <a:pt x="5840" y="2124"/>
                </a:lnTo>
                <a:lnTo>
                  <a:pt x="5832" y="2126"/>
                </a:lnTo>
                <a:lnTo>
                  <a:pt x="5826" y="2126"/>
                </a:lnTo>
                <a:lnTo>
                  <a:pt x="5826" y="2130"/>
                </a:lnTo>
                <a:lnTo>
                  <a:pt x="5822" y="2132"/>
                </a:lnTo>
                <a:lnTo>
                  <a:pt x="5816" y="2134"/>
                </a:lnTo>
                <a:lnTo>
                  <a:pt x="5810" y="2136"/>
                </a:lnTo>
                <a:lnTo>
                  <a:pt x="5808" y="2138"/>
                </a:lnTo>
                <a:lnTo>
                  <a:pt x="5806" y="2146"/>
                </a:lnTo>
                <a:lnTo>
                  <a:pt x="5804" y="2150"/>
                </a:lnTo>
                <a:lnTo>
                  <a:pt x="5802" y="2152"/>
                </a:lnTo>
                <a:lnTo>
                  <a:pt x="5796" y="2154"/>
                </a:lnTo>
                <a:lnTo>
                  <a:pt x="5802" y="2152"/>
                </a:lnTo>
                <a:lnTo>
                  <a:pt x="5804" y="2150"/>
                </a:lnTo>
                <a:lnTo>
                  <a:pt x="5806" y="2144"/>
                </a:lnTo>
                <a:lnTo>
                  <a:pt x="5808" y="2136"/>
                </a:lnTo>
                <a:lnTo>
                  <a:pt x="5812" y="2134"/>
                </a:lnTo>
                <a:lnTo>
                  <a:pt x="5816" y="2130"/>
                </a:lnTo>
                <a:lnTo>
                  <a:pt x="5816" y="2128"/>
                </a:lnTo>
                <a:lnTo>
                  <a:pt x="5818" y="2126"/>
                </a:lnTo>
                <a:lnTo>
                  <a:pt x="5822" y="2124"/>
                </a:lnTo>
                <a:lnTo>
                  <a:pt x="5824" y="2122"/>
                </a:lnTo>
                <a:lnTo>
                  <a:pt x="5824" y="2120"/>
                </a:lnTo>
                <a:lnTo>
                  <a:pt x="5818" y="2116"/>
                </a:lnTo>
                <a:lnTo>
                  <a:pt x="5814" y="2114"/>
                </a:lnTo>
                <a:lnTo>
                  <a:pt x="5810" y="2114"/>
                </a:lnTo>
                <a:lnTo>
                  <a:pt x="5808" y="2114"/>
                </a:lnTo>
                <a:lnTo>
                  <a:pt x="5806" y="2116"/>
                </a:lnTo>
                <a:lnTo>
                  <a:pt x="5804" y="2120"/>
                </a:lnTo>
                <a:lnTo>
                  <a:pt x="5800" y="2122"/>
                </a:lnTo>
                <a:lnTo>
                  <a:pt x="5796" y="2122"/>
                </a:lnTo>
                <a:lnTo>
                  <a:pt x="5788" y="2122"/>
                </a:lnTo>
                <a:lnTo>
                  <a:pt x="5778" y="2128"/>
                </a:lnTo>
                <a:lnTo>
                  <a:pt x="5770" y="2134"/>
                </a:lnTo>
                <a:lnTo>
                  <a:pt x="5768" y="2138"/>
                </a:lnTo>
                <a:lnTo>
                  <a:pt x="5768" y="2142"/>
                </a:lnTo>
                <a:lnTo>
                  <a:pt x="5768" y="2144"/>
                </a:lnTo>
                <a:lnTo>
                  <a:pt x="5766" y="2146"/>
                </a:lnTo>
                <a:lnTo>
                  <a:pt x="5760" y="2150"/>
                </a:lnTo>
                <a:lnTo>
                  <a:pt x="5754" y="2154"/>
                </a:lnTo>
                <a:lnTo>
                  <a:pt x="5752" y="2156"/>
                </a:lnTo>
                <a:lnTo>
                  <a:pt x="5752" y="2158"/>
                </a:lnTo>
                <a:lnTo>
                  <a:pt x="5754" y="2160"/>
                </a:lnTo>
                <a:lnTo>
                  <a:pt x="5760" y="2160"/>
                </a:lnTo>
                <a:lnTo>
                  <a:pt x="5770" y="2160"/>
                </a:lnTo>
                <a:lnTo>
                  <a:pt x="5778" y="2160"/>
                </a:lnTo>
                <a:lnTo>
                  <a:pt x="5778" y="2162"/>
                </a:lnTo>
                <a:lnTo>
                  <a:pt x="5774" y="2166"/>
                </a:lnTo>
                <a:lnTo>
                  <a:pt x="5766" y="2174"/>
                </a:lnTo>
                <a:lnTo>
                  <a:pt x="5762" y="2180"/>
                </a:lnTo>
                <a:lnTo>
                  <a:pt x="5758" y="2182"/>
                </a:lnTo>
                <a:lnTo>
                  <a:pt x="5754" y="2182"/>
                </a:lnTo>
                <a:lnTo>
                  <a:pt x="5748" y="2182"/>
                </a:lnTo>
                <a:lnTo>
                  <a:pt x="5742" y="2184"/>
                </a:lnTo>
                <a:lnTo>
                  <a:pt x="5738" y="2184"/>
                </a:lnTo>
                <a:lnTo>
                  <a:pt x="5732" y="2180"/>
                </a:lnTo>
                <a:lnTo>
                  <a:pt x="5724" y="2178"/>
                </a:lnTo>
                <a:lnTo>
                  <a:pt x="5714" y="2178"/>
                </a:lnTo>
                <a:lnTo>
                  <a:pt x="5706" y="2180"/>
                </a:lnTo>
                <a:lnTo>
                  <a:pt x="5700" y="2186"/>
                </a:lnTo>
                <a:lnTo>
                  <a:pt x="5698" y="2188"/>
                </a:lnTo>
                <a:lnTo>
                  <a:pt x="5702" y="2188"/>
                </a:lnTo>
                <a:lnTo>
                  <a:pt x="5704" y="2188"/>
                </a:lnTo>
                <a:lnTo>
                  <a:pt x="5706" y="2188"/>
                </a:lnTo>
                <a:lnTo>
                  <a:pt x="5704" y="2192"/>
                </a:lnTo>
                <a:lnTo>
                  <a:pt x="5702" y="2196"/>
                </a:lnTo>
                <a:lnTo>
                  <a:pt x="5700" y="2200"/>
                </a:lnTo>
                <a:lnTo>
                  <a:pt x="5702" y="2204"/>
                </a:lnTo>
                <a:lnTo>
                  <a:pt x="5708" y="2204"/>
                </a:lnTo>
                <a:lnTo>
                  <a:pt x="5714" y="2206"/>
                </a:lnTo>
                <a:lnTo>
                  <a:pt x="5722" y="2206"/>
                </a:lnTo>
                <a:lnTo>
                  <a:pt x="5722" y="2208"/>
                </a:lnTo>
                <a:lnTo>
                  <a:pt x="5718" y="2210"/>
                </a:lnTo>
                <a:lnTo>
                  <a:pt x="5710" y="2214"/>
                </a:lnTo>
                <a:lnTo>
                  <a:pt x="5706" y="2218"/>
                </a:lnTo>
                <a:lnTo>
                  <a:pt x="5704" y="2222"/>
                </a:lnTo>
                <a:lnTo>
                  <a:pt x="5700" y="2226"/>
                </a:lnTo>
                <a:lnTo>
                  <a:pt x="5698" y="2228"/>
                </a:lnTo>
                <a:lnTo>
                  <a:pt x="5700" y="2232"/>
                </a:lnTo>
                <a:lnTo>
                  <a:pt x="5708" y="2240"/>
                </a:lnTo>
                <a:lnTo>
                  <a:pt x="5720" y="2244"/>
                </a:lnTo>
                <a:lnTo>
                  <a:pt x="5726" y="2246"/>
                </a:lnTo>
                <a:lnTo>
                  <a:pt x="5730" y="2246"/>
                </a:lnTo>
                <a:lnTo>
                  <a:pt x="5736" y="2244"/>
                </a:lnTo>
                <a:lnTo>
                  <a:pt x="5742" y="2244"/>
                </a:lnTo>
                <a:lnTo>
                  <a:pt x="5744" y="2246"/>
                </a:lnTo>
                <a:lnTo>
                  <a:pt x="5744" y="2248"/>
                </a:lnTo>
                <a:lnTo>
                  <a:pt x="5734" y="2250"/>
                </a:lnTo>
                <a:lnTo>
                  <a:pt x="5730" y="2252"/>
                </a:lnTo>
                <a:lnTo>
                  <a:pt x="5726" y="2256"/>
                </a:lnTo>
                <a:lnTo>
                  <a:pt x="5726" y="2258"/>
                </a:lnTo>
                <a:lnTo>
                  <a:pt x="5726" y="2262"/>
                </a:lnTo>
                <a:lnTo>
                  <a:pt x="5726" y="2264"/>
                </a:lnTo>
                <a:lnTo>
                  <a:pt x="5724" y="2268"/>
                </a:lnTo>
                <a:lnTo>
                  <a:pt x="5720" y="2274"/>
                </a:lnTo>
                <a:lnTo>
                  <a:pt x="5714" y="2278"/>
                </a:lnTo>
                <a:lnTo>
                  <a:pt x="5708" y="2284"/>
                </a:lnTo>
                <a:lnTo>
                  <a:pt x="5706" y="2286"/>
                </a:lnTo>
                <a:lnTo>
                  <a:pt x="5710" y="2286"/>
                </a:lnTo>
                <a:lnTo>
                  <a:pt x="5716" y="2286"/>
                </a:lnTo>
                <a:lnTo>
                  <a:pt x="5742" y="2278"/>
                </a:lnTo>
                <a:lnTo>
                  <a:pt x="5748" y="2276"/>
                </a:lnTo>
                <a:lnTo>
                  <a:pt x="5750" y="2278"/>
                </a:lnTo>
                <a:lnTo>
                  <a:pt x="5750" y="2280"/>
                </a:lnTo>
                <a:lnTo>
                  <a:pt x="5750" y="2282"/>
                </a:lnTo>
                <a:lnTo>
                  <a:pt x="5748" y="2284"/>
                </a:lnTo>
                <a:lnTo>
                  <a:pt x="5736" y="2286"/>
                </a:lnTo>
                <a:lnTo>
                  <a:pt x="5720" y="2288"/>
                </a:lnTo>
                <a:lnTo>
                  <a:pt x="5712" y="2292"/>
                </a:lnTo>
                <a:lnTo>
                  <a:pt x="5708" y="2296"/>
                </a:lnTo>
                <a:lnTo>
                  <a:pt x="5710" y="2300"/>
                </a:lnTo>
                <a:lnTo>
                  <a:pt x="5712" y="2302"/>
                </a:lnTo>
                <a:lnTo>
                  <a:pt x="5706" y="2302"/>
                </a:lnTo>
                <a:lnTo>
                  <a:pt x="5698" y="2302"/>
                </a:lnTo>
                <a:lnTo>
                  <a:pt x="5694" y="2302"/>
                </a:lnTo>
                <a:lnTo>
                  <a:pt x="5690" y="2306"/>
                </a:lnTo>
                <a:lnTo>
                  <a:pt x="5684" y="2310"/>
                </a:lnTo>
                <a:lnTo>
                  <a:pt x="5684" y="2314"/>
                </a:lnTo>
                <a:lnTo>
                  <a:pt x="5686" y="2314"/>
                </a:lnTo>
                <a:lnTo>
                  <a:pt x="5690" y="2314"/>
                </a:lnTo>
                <a:lnTo>
                  <a:pt x="5694" y="2314"/>
                </a:lnTo>
                <a:lnTo>
                  <a:pt x="5698" y="2314"/>
                </a:lnTo>
                <a:lnTo>
                  <a:pt x="5698" y="2316"/>
                </a:lnTo>
                <a:lnTo>
                  <a:pt x="5694" y="2322"/>
                </a:lnTo>
                <a:lnTo>
                  <a:pt x="5690" y="2326"/>
                </a:lnTo>
                <a:lnTo>
                  <a:pt x="5690" y="2330"/>
                </a:lnTo>
                <a:lnTo>
                  <a:pt x="5692" y="2332"/>
                </a:lnTo>
                <a:lnTo>
                  <a:pt x="5696" y="2332"/>
                </a:lnTo>
                <a:lnTo>
                  <a:pt x="5702" y="2334"/>
                </a:lnTo>
                <a:lnTo>
                  <a:pt x="5704" y="2336"/>
                </a:lnTo>
                <a:lnTo>
                  <a:pt x="5702" y="2340"/>
                </a:lnTo>
                <a:lnTo>
                  <a:pt x="5700" y="2344"/>
                </a:lnTo>
                <a:lnTo>
                  <a:pt x="5702" y="2344"/>
                </a:lnTo>
                <a:lnTo>
                  <a:pt x="5712" y="2340"/>
                </a:lnTo>
                <a:lnTo>
                  <a:pt x="5720" y="2338"/>
                </a:lnTo>
                <a:lnTo>
                  <a:pt x="5714" y="2344"/>
                </a:lnTo>
                <a:lnTo>
                  <a:pt x="5712" y="2346"/>
                </a:lnTo>
                <a:lnTo>
                  <a:pt x="5712" y="2348"/>
                </a:lnTo>
                <a:lnTo>
                  <a:pt x="5716" y="2350"/>
                </a:lnTo>
                <a:lnTo>
                  <a:pt x="5724" y="2352"/>
                </a:lnTo>
                <a:lnTo>
                  <a:pt x="5734" y="2350"/>
                </a:lnTo>
                <a:lnTo>
                  <a:pt x="5756" y="2344"/>
                </a:lnTo>
                <a:lnTo>
                  <a:pt x="5764" y="2342"/>
                </a:lnTo>
                <a:lnTo>
                  <a:pt x="5768" y="2338"/>
                </a:lnTo>
                <a:lnTo>
                  <a:pt x="5772" y="2326"/>
                </a:lnTo>
                <a:lnTo>
                  <a:pt x="5774" y="2324"/>
                </a:lnTo>
                <a:lnTo>
                  <a:pt x="5776" y="2328"/>
                </a:lnTo>
                <a:lnTo>
                  <a:pt x="5778" y="2330"/>
                </a:lnTo>
                <a:lnTo>
                  <a:pt x="5780" y="2330"/>
                </a:lnTo>
                <a:lnTo>
                  <a:pt x="5792" y="2324"/>
                </a:lnTo>
                <a:lnTo>
                  <a:pt x="5804" y="2316"/>
                </a:lnTo>
                <a:lnTo>
                  <a:pt x="5810" y="2314"/>
                </a:lnTo>
                <a:lnTo>
                  <a:pt x="5818" y="2312"/>
                </a:lnTo>
                <a:lnTo>
                  <a:pt x="5828" y="2310"/>
                </a:lnTo>
                <a:lnTo>
                  <a:pt x="5832" y="2308"/>
                </a:lnTo>
                <a:lnTo>
                  <a:pt x="5838" y="2306"/>
                </a:lnTo>
                <a:lnTo>
                  <a:pt x="5846" y="2308"/>
                </a:lnTo>
                <a:lnTo>
                  <a:pt x="5852" y="2310"/>
                </a:lnTo>
                <a:lnTo>
                  <a:pt x="5852" y="2306"/>
                </a:lnTo>
                <a:lnTo>
                  <a:pt x="5852" y="2298"/>
                </a:lnTo>
                <a:lnTo>
                  <a:pt x="5854" y="2292"/>
                </a:lnTo>
                <a:lnTo>
                  <a:pt x="5856" y="2284"/>
                </a:lnTo>
                <a:lnTo>
                  <a:pt x="5860" y="2276"/>
                </a:lnTo>
                <a:lnTo>
                  <a:pt x="5864" y="2268"/>
                </a:lnTo>
                <a:lnTo>
                  <a:pt x="5866" y="2252"/>
                </a:lnTo>
                <a:lnTo>
                  <a:pt x="5864" y="2236"/>
                </a:lnTo>
                <a:lnTo>
                  <a:pt x="5860" y="2222"/>
                </a:lnTo>
                <a:lnTo>
                  <a:pt x="5852" y="2206"/>
                </a:lnTo>
                <a:lnTo>
                  <a:pt x="5852" y="2202"/>
                </a:lnTo>
                <a:lnTo>
                  <a:pt x="5854" y="2200"/>
                </a:lnTo>
                <a:lnTo>
                  <a:pt x="5858" y="2200"/>
                </a:lnTo>
                <a:lnTo>
                  <a:pt x="5858" y="2196"/>
                </a:lnTo>
                <a:lnTo>
                  <a:pt x="5854" y="2192"/>
                </a:lnTo>
                <a:lnTo>
                  <a:pt x="5856" y="2192"/>
                </a:lnTo>
                <a:lnTo>
                  <a:pt x="5860" y="2192"/>
                </a:lnTo>
                <a:lnTo>
                  <a:pt x="5862" y="2196"/>
                </a:lnTo>
                <a:lnTo>
                  <a:pt x="5864" y="2196"/>
                </a:lnTo>
                <a:lnTo>
                  <a:pt x="5870" y="2188"/>
                </a:lnTo>
                <a:close/>
                <a:moveTo>
                  <a:pt x="6178" y="2288"/>
                </a:moveTo>
                <a:lnTo>
                  <a:pt x="6178" y="2288"/>
                </a:lnTo>
                <a:lnTo>
                  <a:pt x="6176" y="2278"/>
                </a:lnTo>
                <a:lnTo>
                  <a:pt x="6170" y="2270"/>
                </a:lnTo>
                <a:lnTo>
                  <a:pt x="6162" y="2266"/>
                </a:lnTo>
                <a:lnTo>
                  <a:pt x="6154" y="2262"/>
                </a:lnTo>
                <a:lnTo>
                  <a:pt x="6146" y="2260"/>
                </a:lnTo>
                <a:lnTo>
                  <a:pt x="6136" y="2260"/>
                </a:lnTo>
                <a:lnTo>
                  <a:pt x="6130" y="2262"/>
                </a:lnTo>
                <a:lnTo>
                  <a:pt x="6126" y="2266"/>
                </a:lnTo>
                <a:lnTo>
                  <a:pt x="6122" y="2272"/>
                </a:lnTo>
                <a:lnTo>
                  <a:pt x="6118" y="2272"/>
                </a:lnTo>
                <a:lnTo>
                  <a:pt x="6116" y="2268"/>
                </a:lnTo>
                <a:lnTo>
                  <a:pt x="6112" y="2268"/>
                </a:lnTo>
                <a:lnTo>
                  <a:pt x="6108" y="2266"/>
                </a:lnTo>
                <a:lnTo>
                  <a:pt x="6110" y="2262"/>
                </a:lnTo>
                <a:lnTo>
                  <a:pt x="6114" y="2258"/>
                </a:lnTo>
                <a:lnTo>
                  <a:pt x="6120" y="2256"/>
                </a:lnTo>
                <a:lnTo>
                  <a:pt x="6122" y="2254"/>
                </a:lnTo>
                <a:lnTo>
                  <a:pt x="6122" y="2250"/>
                </a:lnTo>
                <a:lnTo>
                  <a:pt x="6120" y="2242"/>
                </a:lnTo>
                <a:lnTo>
                  <a:pt x="6112" y="2232"/>
                </a:lnTo>
                <a:lnTo>
                  <a:pt x="6102" y="2224"/>
                </a:lnTo>
                <a:lnTo>
                  <a:pt x="6094" y="2218"/>
                </a:lnTo>
                <a:lnTo>
                  <a:pt x="6092" y="2216"/>
                </a:lnTo>
                <a:lnTo>
                  <a:pt x="6096" y="2216"/>
                </a:lnTo>
                <a:lnTo>
                  <a:pt x="6102" y="2218"/>
                </a:lnTo>
                <a:lnTo>
                  <a:pt x="6108" y="2222"/>
                </a:lnTo>
                <a:lnTo>
                  <a:pt x="6114" y="2224"/>
                </a:lnTo>
                <a:lnTo>
                  <a:pt x="6114" y="2222"/>
                </a:lnTo>
                <a:lnTo>
                  <a:pt x="6112" y="2220"/>
                </a:lnTo>
                <a:lnTo>
                  <a:pt x="6106" y="2210"/>
                </a:lnTo>
                <a:lnTo>
                  <a:pt x="6102" y="2206"/>
                </a:lnTo>
                <a:lnTo>
                  <a:pt x="6102" y="2200"/>
                </a:lnTo>
                <a:lnTo>
                  <a:pt x="6102" y="2194"/>
                </a:lnTo>
                <a:lnTo>
                  <a:pt x="6102" y="2190"/>
                </a:lnTo>
                <a:lnTo>
                  <a:pt x="6100" y="2188"/>
                </a:lnTo>
                <a:lnTo>
                  <a:pt x="6096" y="2186"/>
                </a:lnTo>
                <a:lnTo>
                  <a:pt x="6092" y="2184"/>
                </a:lnTo>
                <a:lnTo>
                  <a:pt x="6090" y="2182"/>
                </a:lnTo>
                <a:lnTo>
                  <a:pt x="6088" y="2176"/>
                </a:lnTo>
                <a:lnTo>
                  <a:pt x="6084" y="2170"/>
                </a:lnTo>
                <a:lnTo>
                  <a:pt x="6080" y="2166"/>
                </a:lnTo>
                <a:lnTo>
                  <a:pt x="6074" y="2164"/>
                </a:lnTo>
                <a:lnTo>
                  <a:pt x="6066" y="2162"/>
                </a:lnTo>
                <a:lnTo>
                  <a:pt x="6060" y="2160"/>
                </a:lnTo>
                <a:lnTo>
                  <a:pt x="6058" y="2154"/>
                </a:lnTo>
                <a:lnTo>
                  <a:pt x="6050" y="2140"/>
                </a:lnTo>
                <a:lnTo>
                  <a:pt x="6044" y="2124"/>
                </a:lnTo>
                <a:lnTo>
                  <a:pt x="6042" y="2112"/>
                </a:lnTo>
                <a:lnTo>
                  <a:pt x="6042" y="2104"/>
                </a:lnTo>
                <a:lnTo>
                  <a:pt x="6040" y="2100"/>
                </a:lnTo>
                <a:lnTo>
                  <a:pt x="6036" y="2098"/>
                </a:lnTo>
                <a:lnTo>
                  <a:pt x="6030" y="2092"/>
                </a:lnTo>
                <a:lnTo>
                  <a:pt x="6026" y="2086"/>
                </a:lnTo>
                <a:lnTo>
                  <a:pt x="6020" y="2080"/>
                </a:lnTo>
                <a:lnTo>
                  <a:pt x="6006" y="2074"/>
                </a:lnTo>
                <a:lnTo>
                  <a:pt x="6000" y="2072"/>
                </a:lnTo>
                <a:lnTo>
                  <a:pt x="5994" y="2070"/>
                </a:lnTo>
                <a:lnTo>
                  <a:pt x="5992" y="2072"/>
                </a:lnTo>
                <a:lnTo>
                  <a:pt x="5990" y="2074"/>
                </a:lnTo>
                <a:lnTo>
                  <a:pt x="5986" y="2076"/>
                </a:lnTo>
                <a:lnTo>
                  <a:pt x="5982" y="2076"/>
                </a:lnTo>
                <a:lnTo>
                  <a:pt x="5976" y="2076"/>
                </a:lnTo>
                <a:lnTo>
                  <a:pt x="5970" y="2074"/>
                </a:lnTo>
                <a:lnTo>
                  <a:pt x="5974" y="2072"/>
                </a:lnTo>
                <a:lnTo>
                  <a:pt x="5980" y="2070"/>
                </a:lnTo>
                <a:lnTo>
                  <a:pt x="5984" y="2066"/>
                </a:lnTo>
                <a:lnTo>
                  <a:pt x="5986" y="2062"/>
                </a:lnTo>
                <a:lnTo>
                  <a:pt x="5988" y="2062"/>
                </a:lnTo>
                <a:lnTo>
                  <a:pt x="5992" y="2062"/>
                </a:lnTo>
                <a:lnTo>
                  <a:pt x="6000" y="2060"/>
                </a:lnTo>
                <a:lnTo>
                  <a:pt x="6002" y="2058"/>
                </a:lnTo>
                <a:lnTo>
                  <a:pt x="6004" y="2058"/>
                </a:lnTo>
                <a:lnTo>
                  <a:pt x="6000" y="2056"/>
                </a:lnTo>
                <a:lnTo>
                  <a:pt x="5996" y="2054"/>
                </a:lnTo>
                <a:lnTo>
                  <a:pt x="5994" y="2052"/>
                </a:lnTo>
                <a:lnTo>
                  <a:pt x="5992" y="2050"/>
                </a:lnTo>
                <a:lnTo>
                  <a:pt x="5992" y="2048"/>
                </a:lnTo>
                <a:lnTo>
                  <a:pt x="5990" y="2046"/>
                </a:lnTo>
                <a:lnTo>
                  <a:pt x="5988" y="2044"/>
                </a:lnTo>
                <a:lnTo>
                  <a:pt x="5990" y="2044"/>
                </a:lnTo>
                <a:lnTo>
                  <a:pt x="5996" y="2046"/>
                </a:lnTo>
                <a:lnTo>
                  <a:pt x="6000" y="2044"/>
                </a:lnTo>
                <a:lnTo>
                  <a:pt x="6002" y="2042"/>
                </a:lnTo>
                <a:lnTo>
                  <a:pt x="6010" y="2034"/>
                </a:lnTo>
                <a:lnTo>
                  <a:pt x="6018" y="2014"/>
                </a:lnTo>
                <a:lnTo>
                  <a:pt x="6026" y="1996"/>
                </a:lnTo>
                <a:lnTo>
                  <a:pt x="6032" y="1986"/>
                </a:lnTo>
                <a:lnTo>
                  <a:pt x="6034" y="1980"/>
                </a:lnTo>
                <a:lnTo>
                  <a:pt x="6032" y="1974"/>
                </a:lnTo>
                <a:lnTo>
                  <a:pt x="6030" y="1970"/>
                </a:lnTo>
                <a:lnTo>
                  <a:pt x="6026" y="1968"/>
                </a:lnTo>
                <a:lnTo>
                  <a:pt x="6016" y="1966"/>
                </a:lnTo>
                <a:lnTo>
                  <a:pt x="6004" y="1968"/>
                </a:lnTo>
                <a:lnTo>
                  <a:pt x="5986" y="1968"/>
                </a:lnTo>
                <a:lnTo>
                  <a:pt x="5970" y="1966"/>
                </a:lnTo>
                <a:lnTo>
                  <a:pt x="5960" y="1968"/>
                </a:lnTo>
                <a:lnTo>
                  <a:pt x="5952" y="1972"/>
                </a:lnTo>
                <a:lnTo>
                  <a:pt x="5946" y="1976"/>
                </a:lnTo>
                <a:lnTo>
                  <a:pt x="5942" y="1974"/>
                </a:lnTo>
                <a:lnTo>
                  <a:pt x="5944" y="1972"/>
                </a:lnTo>
                <a:lnTo>
                  <a:pt x="5952" y="1962"/>
                </a:lnTo>
                <a:lnTo>
                  <a:pt x="5954" y="1960"/>
                </a:lnTo>
                <a:lnTo>
                  <a:pt x="5954" y="1958"/>
                </a:lnTo>
                <a:lnTo>
                  <a:pt x="5948" y="1958"/>
                </a:lnTo>
                <a:lnTo>
                  <a:pt x="5942" y="1960"/>
                </a:lnTo>
                <a:lnTo>
                  <a:pt x="5942" y="1958"/>
                </a:lnTo>
                <a:lnTo>
                  <a:pt x="5944" y="1958"/>
                </a:lnTo>
                <a:lnTo>
                  <a:pt x="5954" y="1950"/>
                </a:lnTo>
                <a:lnTo>
                  <a:pt x="5968" y="1938"/>
                </a:lnTo>
                <a:lnTo>
                  <a:pt x="5980" y="1926"/>
                </a:lnTo>
                <a:lnTo>
                  <a:pt x="5984" y="1920"/>
                </a:lnTo>
                <a:lnTo>
                  <a:pt x="5984" y="1918"/>
                </a:lnTo>
                <a:lnTo>
                  <a:pt x="5984" y="1916"/>
                </a:lnTo>
                <a:lnTo>
                  <a:pt x="5984" y="1914"/>
                </a:lnTo>
                <a:lnTo>
                  <a:pt x="5984" y="1910"/>
                </a:lnTo>
                <a:lnTo>
                  <a:pt x="5986" y="1908"/>
                </a:lnTo>
                <a:lnTo>
                  <a:pt x="5984" y="1906"/>
                </a:lnTo>
                <a:lnTo>
                  <a:pt x="5978" y="1904"/>
                </a:lnTo>
                <a:lnTo>
                  <a:pt x="5970" y="1906"/>
                </a:lnTo>
                <a:lnTo>
                  <a:pt x="5968" y="1908"/>
                </a:lnTo>
                <a:lnTo>
                  <a:pt x="5964" y="1908"/>
                </a:lnTo>
                <a:lnTo>
                  <a:pt x="5956" y="1908"/>
                </a:lnTo>
                <a:lnTo>
                  <a:pt x="5948" y="1912"/>
                </a:lnTo>
                <a:lnTo>
                  <a:pt x="5938" y="1914"/>
                </a:lnTo>
                <a:lnTo>
                  <a:pt x="5932" y="1912"/>
                </a:lnTo>
                <a:lnTo>
                  <a:pt x="5926" y="1912"/>
                </a:lnTo>
                <a:lnTo>
                  <a:pt x="5924" y="1912"/>
                </a:lnTo>
                <a:lnTo>
                  <a:pt x="5920" y="1914"/>
                </a:lnTo>
                <a:lnTo>
                  <a:pt x="5916" y="1912"/>
                </a:lnTo>
                <a:lnTo>
                  <a:pt x="5910" y="1910"/>
                </a:lnTo>
                <a:lnTo>
                  <a:pt x="5906" y="1908"/>
                </a:lnTo>
                <a:lnTo>
                  <a:pt x="5902" y="1910"/>
                </a:lnTo>
                <a:lnTo>
                  <a:pt x="5904" y="1916"/>
                </a:lnTo>
                <a:lnTo>
                  <a:pt x="5904" y="1920"/>
                </a:lnTo>
                <a:lnTo>
                  <a:pt x="5902" y="1922"/>
                </a:lnTo>
                <a:lnTo>
                  <a:pt x="5900" y="1924"/>
                </a:lnTo>
                <a:lnTo>
                  <a:pt x="5898" y="1924"/>
                </a:lnTo>
                <a:lnTo>
                  <a:pt x="5900" y="1930"/>
                </a:lnTo>
                <a:lnTo>
                  <a:pt x="5904" y="1932"/>
                </a:lnTo>
                <a:lnTo>
                  <a:pt x="5902" y="1934"/>
                </a:lnTo>
                <a:lnTo>
                  <a:pt x="5896" y="1932"/>
                </a:lnTo>
                <a:lnTo>
                  <a:pt x="5890" y="1932"/>
                </a:lnTo>
                <a:lnTo>
                  <a:pt x="5892" y="1934"/>
                </a:lnTo>
                <a:lnTo>
                  <a:pt x="5894" y="1938"/>
                </a:lnTo>
                <a:lnTo>
                  <a:pt x="5894" y="1942"/>
                </a:lnTo>
                <a:lnTo>
                  <a:pt x="5892" y="1942"/>
                </a:lnTo>
                <a:lnTo>
                  <a:pt x="5888" y="1942"/>
                </a:lnTo>
                <a:lnTo>
                  <a:pt x="5888" y="1944"/>
                </a:lnTo>
                <a:lnTo>
                  <a:pt x="5890" y="1948"/>
                </a:lnTo>
                <a:lnTo>
                  <a:pt x="5892" y="1952"/>
                </a:lnTo>
                <a:lnTo>
                  <a:pt x="5890" y="1956"/>
                </a:lnTo>
                <a:lnTo>
                  <a:pt x="5886" y="1956"/>
                </a:lnTo>
                <a:lnTo>
                  <a:pt x="5876" y="1956"/>
                </a:lnTo>
                <a:lnTo>
                  <a:pt x="5872" y="1958"/>
                </a:lnTo>
                <a:lnTo>
                  <a:pt x="5874" y="1962"/>
                </a:lnTo>
                <a:lnTo>
                  <a:pt x="5876" y="1968"/>
                </a:lnTo>
                <a:lnTo>
                  <a:pt x="5874" y="1972"/>
                </a:lnTo>
                <a:lnTo>
                  <a:pt x="5872" y="1976"/>
                </a:lnTo>
                <a:lnTo>
                  <a:pt x="5872" y="1986"/>
                </a:lnTo>
                <a:lnTo>
                  <a:pt x="5872" y="1988"/>
                </a:lnTo>
                <a:lnTo>
                  <a:pt x="5874" y="1990"/>
                </a:lnTo>
                <a:lnTo>
                  <a:pt x="5878" y="1992"/>
                </a:lnTo>
                <a:lnTo>
                  <a:pt x="5880" y="1994"/>
                </a:lnTo>
                <a:lnTo>
                  <a:pt x="5880" y="1998"/>
                </a:lnTo>
                <a:lnTo>
                  <a:pt x="5876" y="2004"/>
                </a:lnTo>
                <a:lnTo>
                  <a:pt x="5874" y="2006"/>
                </a:lnTo>
                <a:lnTo>
                  <a:pt x="5872" y="2008"/>
                </a:lnTo>
                <a:lnTo>
                  <a:pt x="5874" y="2010"/>
                </a:lnTo>
                <a:lnTo>
                  <a:pt x="5876" y="2012"/>
                </a:lnTo>
                <a:lnTo>
                  <a:pt x="5874" y="2014"/>
                </a:lnTo>
                <a:lnTo>
                  <a:pt x="5870" y="2016"/>
                </a:lnTo>
                <a:lnTo>
                  <a:pt x="5868" y="2018"/>
                </a:lnTo>
                <a:lnTo>
                  <a:pt x="5872" y="2020"/>
                </a:lnTo>
                <a:lnTo>
                  <a:pt x="5872" y="2024"/>
                </a:lnTo>
                <a:lnTo>
                  <a:pt x="5868" y="2026"/>
                </a:lnTo>
                <a:lnTo>
                  <a:pt x="5862" y="2026"/>
                </a:lnTo>
                <a:lnTo>
                  <a:pt x="5858" y="2026"/>
                </a:lnTo>
                <a:lnTo>
                  <a:pt x="5856" y="2028"/>
                </a:lnTo>
                <a:lnTo>
                  <a:pt x="5856" y="2030"/>
                </a:lnTo>
                <a:lnTo>
                  <a:pt x="5858" y="2030"/>
                </a:lnTo>
                <a:lnTo>
                  <a:pt x="5866" y="2030"/>
                </a:lnTo>
                <a:lnTo>
                  <a:pt x="5874" y="2030"/>
                </a:lnTo>
                <a:lnTo>
                  <a:pt x="5876" y="2032"/>
                </a:lnTo>
                <a:lnTo>
                  <a:pt x="5868" y="2034"/>
                </a:lnTo>
                <a:lnTo>
                  <a:pt x="5864" y="2036"/>
                </a:lnTo>
                <a:lnTo>
                  <a:pt x="5864" y="2038"/>
                </a:lnTo>
                <a:lnTo>
                  <a:pt x="5868" y="2038"/>
                </a:lnTo>
                <a:lnTo>
                  <a:pt x="5872" y="2040"/>
                </a:lnTo>
                <a:lnTo>
                  <a:pt x="5876" y="2040"/>
                </a:lnTo>
                <a:lnTo>
                  <a:pt x="5878" y="2040"/>
                </a:lnTo>
                <a:lnTo>
                  <a:pt x="5880" y="2040"/>
                </a:lnTo>
                <a:lnTo>
                  <a:pt x="5884" y="2038"/>
                </a:lnTo>
                <a:lnTo>
                  <a:pt x="5892" y="2030"/>
                </a:lnTo>
                <a:lnTo>
                  <a:pt x="5890" y="2036"/>
                </a:lnTo>
                <a:lnTo>
                  <a:pt x="5888" y="2042"/>
                </a:lnTo>
                <a:lnTo>
                  <a:pt x="5886" y="2048"/>
                </a:lnTo>
                <a:lnTo>
                  <a:pt x="5886" y="2052"/>
                </a:lnTo>
                <a:lnTo>
                  <a:pt x="5882" y="2054"/>
                </a:lnTo>
                <a:lnTo>
                  <a:pt x="5880" y="2058"/>
                </a:lnTo>
                <a:lnTo>
                  <a:pt x="5882" y="2062"/>
                </a:lnTo>
                <a:lnTo>
                  <a:pt x="5882" y="2066"/>
                </a:lnTo>
                <a:lnTo>
                  <a:pt x="5880" y="2070"/>
                </a:lnTo>
                <a:lnTo>
                  <a:pt x="5876" y="2076"/>
                </a:lnTo>
                <a:lnTo>
                  <a:pt x="5878" y="2078"/>
                </a:lnTo>
                <a:lnTo>
                  <a:pt x="5878" y="2082"/>
                </a:lnTo>
                <a:lnTo>
                  <a:pt x="5878" y="2086"/>
                </a:lnTo>
                <a:lnTo>
                  <a:pt x="5878" y="2088"/>
                </a:lnTo>
                <a:lnTo>
                  <a:pt x="5880" y="2090"/>
                </a:lnTo>
                <a:lnTo>
                  <a:pt x="5884" y="2088"/>
                </a:lnTo>
                <a:lnTo>
                  <a:pt x="5882" y="2090"/>
                </a:lnTo>
                <a:lnTo>
                  <a:pt x="5878" y="2100"/>
                </a:lnTo>
                <a:lnTo>
                  <a:pt x="5874" y="2112"/>
                </a:lnTo>
                <a:lnTo>
                  <a:pt x="5874" y="2116"/>
                </a:lnTo>
                <a:lnTo>
                  <a:pt x="5876" y="2118"/>
                </a:lnTo>
                <a:lnTo>
                  <a:pt x="5878" y="2120"/>
                </a:lnTo>
                <a:lnTo>
                  <a:pt x="5880" y="2118"/>
                </a:lnTo>
                <a:lnTo>
                  <a:pt x="5884" y="2108"/>
                </a:lnTo>
                <a:lnTo>
                  <a:pt x="5886" y="2098"/>
                </a:lnTo>
                <a:lnTo>
                  <a:pt x="5888" y="2094"/>
                </a:lnTo>
                <a:lnTo>
                  <a:pt x="5892" y="2090"/>
                </a:lnTo>
                <a:lnTo>
                  <a:pt x="5892" y="2088"/>
                </a:lnTo>
                <a:lnTo>
                  <a:pt x="5892" y="2086"/>
                </a:lnTo>
                <a:lnTo>
                  <a:pt x="5890" y="2082"/>
                </a:lnTo>
                <a:lnTo>
                  <a:pt x="5888" y="2078"/>
                </a:lnTo>
                <a:lnTo>
                  <a:pt x="5888" y="2076"/>
                </a:lnTo>
                <a:lnTo>
                  <a:pt x="5890" y="2072"/>
                </a:lnTo>
                <a:lnTo>
                  <a:pt x="5894" y="2070"/>
                </a:lnTo>
                <a:lnTo>
                  <a:pt x="5892" y="2074"/>
                </a:lnTo>
                <a:lnTo>
                  <a:pt x="5892" y="2078"/>
                </a:lnTo>
                <a:lnTo>
                  <a:pt x="5894" y="2080"/>
                </a:lnTo>
                <a:lnTo>
                  <a:pt x="5896" y="2082"/>
                </a:lnTo>
                <a:lnTo>
                  <a:pt x="5898" y="2084"/>
                </a:lnTo>
                <a:lnTo>
                  <a:pt x="5900" y="2080"/>
                </a:lnTo>
                <a:lnTo>
                  <a:pt x="5900" y="2078"/>
                </a:lnTo>
                <a:lnTo>
                  <a:pt x="5904" y="2080"/>
                </a:lnTo>
                <a:lnTo>
                  <a:pt x="5906" y="2082"/>
                </a:lnTo>
                <a:lnTo>
                  <a:pt x="5906" y="2080"/>
                </a:lnTo>
                <a:lnTo>
                  <a:pt x="5908" y="2076"/>
                </a:lnTo>
                <a:lnTo>
                  <a:pt x="5910" y="2074"/>
                </a:lnTo>
                <a:lnTo>
                  <a:pt x="5912" y="2072"/>
                </a:lnTo>
                <a:lnTo>
                  <a:pt x="5916" y="2074"/>
                </a:lnTo>
                <a:lnTo>
                  <a:pt x="5922" y="2080"/>
                </a:lnTo>
                <a:lnTo>
                  <a:pt x="5914" y="2080"/>
                </a:lnTo>
                <a:lnTo>
                  <a:pt x="5908" y="2084"/>
                </a:lnTo>
                <a:lnTo>
                  <a:pt x="5908" y="2086"/>
                </a:lnTo>
                <a:lnTo>
                  <a:pt x="5908" y="2090"/>
                </a:lnTo>
                <a:lnTo>
                  <a:pt x="5916" y="2098"/>
                </a:lnTo>
                <a:lnTo>
                  <a:pt x="5918" y="2102"/>
                </a:lnTo>
                <a:lnTo>
                  <a:pt x="5920" y="2108"/>
                </a:lnTo>
                <a:lnTo>
                  <a:pt x="5918" y="2112"/>
                </a:lnTo>
                <a:lnTo>
                  <a:pt x="5914" y="2116"/>
                </a:lnTo>
                <a:lnTo>
                  <a:pt x="5908" y="2124"/>
                </a:lnTo>
                <a:lnTo>
                  <a:pt x="5906" y="2128"/>
                </a:lnTo>
                <a:lnTo>
                  <a:pt x="5906" y="2134"/>
                </a:lnTo>
                <a:lnTo>
                  <a:pt x="5906" y="2140"/>
                </a:lnTo>
                <a:lnTo>
                  <a:pt x="5904" y="2138"/>
                </a:lnTo>
                <a:lnTo>
                  <a:pt x="5902" y="2136"/>
                </a:lnTo>
                <a:lnTo>
                  <a:pt x="5900" y="2136"/>
                </a:lnTo>
                <a:lnTo>
                  <a:pt x="5898" y="2138"/>
                </a:lnTo>
                <a:lnTo>
                  <a:pt x="5898" y="2140"/>
                </a:lnTo>
                <a:lnTo>
                  <a:pt x="5898" y="2144"/>
                </a:lnTo>
                <a:lnTo>
                  <a:pt x="5904" y="2152"/>
                </a:lnTo>
                <a:lnTo>
                  <a:pt x="5908" y="2156"/>
                </a:lnTo>
                <a:lnTo>
                  <a:pt x="5910" y="2156"/>
                </a:lnTo>
                <a:lnTo>
                  <a:pt x="5908" y="2152"/>
                </a:lnTo>
                <a:lnTo>
                  <a:pt x="5908" y="2148"/>
                </a:lnTo>
                <a:lnTo>
                  <a:pt x="5908" y="2146"/>
                </a:lnTo>
                <a:lnTo>
                  <a:pt x="5910" y="2144"/>
                </a:lnTo>
                <a:lnTo>
                  <a:pt x="5912" y="2146"/>
                </a:lnTo>
                <a:lnTo>
                  <a:pt x="5918" y="2148"/>
                </a:lnTo>
                <a:lnTo>
                  <a:pt x="5924" y="2154"/>
                </a:lnTo>
                <a:lnTo>
                  <a:pt x="5928" y="2156"/>
                </a:lnTo>
                <a:lnTo>
                  <a:pt x="5930" y="2156"/>
                </a:lnTo>
                <a:lnTo>
                  <a:pt x="5932" y="2152"/>
                </a:lnTo>
                <a:lnTo>
                  <a:pt x="5930" y="2146"/>
                </a:lnTo>
                <a:lnTo>
                  <a:pt x="5930" y="2144"/>
                </a:lnTo>
                <a:lnTo>
                  <a:pt x="5936" y="2148"/>
                </a:lnTo>
                <a:lnTo>
                  <a:pt x="5944" y="2152"/>
                </a:lnTo>
                <a:lnTo>
                  <a:pt x="5948" y="2150"/>
                </a:lnTo>
                <a:lnTo>
                  <a:pt x="5950" y="2148"/>
                </a:lnTo>
                <a:lnTo>
                  <a:pt x="5956" y="2144"/>
                </a:lnTo>
                <a:lnTo>
                  <a:pt x="5958" y="2144"/>
                </a:lnTo>
                <a:lnTo>
                  <a:pt x="5962" y="2144"/>
                </a:lnTo>
                <a:lnTo>
                  <a:pt x="5964" y="2140"/>
                </a:lnTo>
                <a:lnTo>
                  <a:pt x="5966" y="2138"/>
                </a:lnTo>
                <a:lnTo>
                  <a:pt x="5972" y="2138"/>
                </a:lnTo>
                <a:lnTo>
                  <a:pt x="5976" y="2138"/>
                </a:lnTo>
                <a:lnTo>
                  <a:pt x="5976" y="2140"/>
                </a:lnTo>
                <a:lnTo>
                  <a:pt x="5972" y="2144"/>
                </a:lnTo>
                <a:lnTo>
                  <a:pt x="5964" y="2154"/>
                </a:lnTo>
                <a:lnTo>
                  <a:pt x="5962" y="2162"/>
                </a:lnTo>
                <a:lnTo>
                  <a:pt x="5960" y="2166"/>
                </a:lnTo>
                <a:lnTo>
                  <a:pt x="5960" y="2172"/>
                </a:lnTo>
                <a:lnTo>
                  <a:pt x="5962" y="2176"/>
                </a:lnTo>
                <a:lnTo>
                  <a:pt x="5970" y="2182"/>
                </a:lnTo>
                <a:lnTo>
                  <a:pt x="5976" y="2190"/>
                </a:lnTo>
                <a:lnTo>
                  <a:pt x="5980" y="2194"/>
                </a:lnTo>
                <a:lnTo>
                  <a:pt x="5982" y="2192"/>
                </a:lnTo>
                <a:lnTo>
                  <a:pt x="5984" y="2188"/>
                </a:lnTo>
                <a:lnTo>
                  <a:pt x="5986" y="2188"/>
                </a:lnTo>
                <a:lnTo>
                  <a:pt x="5990" y="2186"/>
                </a:lnTo>
                <a:lnTo>
                  <a:pt x="5992" y="2188"/>
                </a:lnTo>
                <a:lnTo>
                  <a:pt x="5992" y="2192"/>
                </a:lnTo>
                <a:lnTo>
                  <a:pt x="5990" y="2196"/>
                </a:lnTo>
                <a:lnTo>
                  <a:pt x="5990" y="2198"/>
                </a:lnTo>
                <a:lnTo>
                  <a:pt x="5992" y="2200"/>
                </a:lnTo>
                <a:lnTo>
                  <a:pt x="5990" y="2202"/>
                </a:lnTo>
                <a:lnTo>
                  <a:pt x="5986" y="2204"/>
                </a:lnTo>
                <a:lnTo>
                  <a:pt x="5984" y="2206"/>
                </a:lnTo>
                <a:lnTo>
                  <a:pt x="5982" y="2208"/>
                </a:lnTo>
                <a:lnTo>
                  <a:pt x="5984" y="2212"/>
                </a:lnTo>
                <a:lnTo>
                  <a:pt x="5988" y="2214"/>
                </a:lnTo>
                <a:lnTo>
                  <a:pt x="5988" y="2216"/>
                </a:lnTo>
                <a:lnTo>
                  <a:pt x="5986" y="2218"/>
                </a:lnTo>
                <a:lnTo>
                  <a:pt x="5984" y="2220"/>
                </a:lnTo>
                <a:lnTo>
                  <a:pt x="5984" y="2222"/>
                </a:lnTo>
                <a:lnTo>
                  <a:pt x="5984" y="2226"/>
                </a:lnTo>
                <a:lnTo>
                  <a:pt x="5988" y="2232"/>
                </a:lnTo>
                <a:lnTo>
                  <a:pt x="5992" y="2242"/>
                </a:lnTo>
                <a:lnTo>
                  <a:pt x="5988" y="2238"/>
                </a:lnTo>
                <a:lnTo>
                  <a:pt x="5984" y="2234"/>
                </a:lnTo>
                <a:lnTo>
                  <a:pt x="5980" y="2234"/>
                </a:lnTo>
                <a:lnTo>
                  <a:pt x="5978" y="2236"/>
                </a:lnTo>
                <a:lnTo>
                  <a:pt x="5980" y="2240"/>
                </a:lnTo>
                <a:lnTo>
                  <a:pt x="5982" y="2244"/>
                </a:lnTo>
                <a:lnTo>
                  <a:pt x="5980" y="2242"/>
                </a:lnTo>
                <a:lnTo>
                  <a:pt x="5974" y="2238"/>
                </a:lnTo>
                <a:lnTo>
                  <a:pt x="5970" y="2238"/>
                </a:lnTo>
                <a:lnTo>
                  <a:pt x="5966" y="2240"/>
                </a:lnTo>
                <a:lnTo>
                  <a:pt x="5960" y="2242"/>
                </a:lnTo>
                <a:lnTo>
                  <a:pt x="5956" y="2240"/>
                </a:lnTo>
                <a:lnTo>
                  <a:pt x="5954" y="2240"/>
                </a:lnTo>
                <a:lnTo>
                  <a:pt x="5950" y="2240"/>
                </a:lnTo>
                <a:lnTo>
                  <a:pt x="5948" y="2242"/>
                </a:lnTo>
                <a:lnTo>
                  <a:pt x="5944" y="2244"/>
                </a:lnTo>
                <a:lnTo>
                  <a:pt x="5940" y="2246"/>
                </a:lnTo>
                <a:lnTo>
                  <a:pt x="5936" y="2250"/>
                </a:lnTo>
                <a:lnTo>
                  <a:pt x="5930" y="2258"/>
                </a:lnTo>
                <a:lnTo>
                  <a:pt x="5924" y="2260"/>
                </a:lnTo>
                <a:lnTo>
                  <a:pt x="5920" y="2264"/>
                </a:lnTo>
                <a:lnTo>
                  <a:pt x="5916" y="2268"/>
                </a:lnTo>
                <a:lnTo>
                  <a:pt x="5914" y="2274"/>
                </a:lnTo>
                <a:lnTo>
                  <a:pt x="5916" y="2274"/>
                </a:lnTo>
                <a:lnTo>
                  <a:pt x="5918" y="2272"/>
                </a:lnTo>
                <a:lnTo>
                  <a:pt x="5922" y="2272"/>
                </a:lnTo>
                <a:lnTo>
                  <a:pt x="5924" y="2272"/>
                </a:lnTo>
                <a:lnTo>
                  <a:pt x="5928" y="2270"/>
                </a:lnTo>
                <a:lnTo>
                  <a:pt x="5936" y="2266"/>
                </a:lnTo>
                <a:lnTo>
                  <a:pt x="5942" y="2264"/>
                </a:lnTo>
                <a:lnTo>
                  <a:pt x="5942" y="2266"/>
                </a:lnTo>
                <a:lnTo>
                  <a:pt x="5940" y="2270"/>
                </a:lnTo>
                <a:lnTo>
                  <a:pt x="5942" y="2272"/>
                </a:lnTo>
                <a:lnTo>
                  <a:pt x="5944" y="2274"/>
                </a:lnTo>
                <a:lnTo>
                  <a:pt x="5942" y="2278"/>
                </a:lnTo>
                <a:lnTo>
                  <a:pt x="5942" y="2282"/>
                </a:lnTo>
                <a:lnTo>
                  <a:pt x="5942" y="2284"/>
                </a:lnTo>
                <a:lnTo>
                  <a:pt x="5942" y="2290"/>
                </a:lnTo>
                <a:lnTo>
                  <a:pt x="5942" y="2294"/>
                </a:lnTo>
                <a:lnTo>
                  <a:pt x="5940" y="2298"/>
                </a:lnTo>
                <a:lnTo>
                  <a:pt x="5936" y="2304"/>
                </a:lnTo>
                <a:lnTo>
                  <a:pt x="5930" y="2308"/>
                </a:lnTo>
                <a:lnTo>
                  <a:pt x="5916" y="2314"/>
                </a:lnTo>
                <a:lnTo>
                  <a:pt x="5908" y="2316"/>
                </a:lnTo>
                <a:lnTo>
                  <a:pt x="5902" y="2318"/>
                </a:lnTo>
                <a:lnTo>
                  <a:pt x="5896" y="2322"/>
                </a:lnTo>
                <a:lnTo>
                  <a:pt x="5894" y="2326"/>
                </a:lnTo>
                <a:lnTo>
                  <a:pt x="5894" y="2328"/>
                </a:lnTo>
                <a:lnTo>
                  <a:pt x="5896" y="2328"/>
                </a:lnTo>
                <a:lnTo>
                  <a:pt x="5900" y="2330"/>
                </a:lnTo>
                <a:lnTo>
                  <a:pt x="5900" y="2332"/>
                </a:lnTo>
                <a:lnTo>
                  <a:pt x="5898" y="2334"/>
                </a:lnTo>
                <a:lnTo>
                  <a:pt x="5898" y="2338"/>
                </a:lnTo>
                <a:lnTo>
                  <a:pt x="5902" y="2342"/>
                </a:lnTo>
                <a:lnTo>
                  <a:pt x="5908" y="2342"/>
                </a:lnTo>
                <a:lnTo>
                  <a:pt x="5916" y="2338"/>
                </a:lnTo>
                <a:lnTo>
                  <a:pt x="5924" y="2336"/>
                </a:lnTo>
                <a:lnTo>
                  <a:pt x="5930" y="2336"/>
                </a:lnTo>
                <a:lnTo>
                  <a:pt x="5934" y="2338"/>
                </a:lnTo>
                <a:lnTo>
                  <a:pt x="5934" y="2344"/>
                </a:lnTo>
                <a:lnTo>
                  <a:pt x="5934" y="2346"/>
                </a:lnTo>
                <a:lnTo>
                  <a:pt x="5934" y="2348"/>
                </a:lnTo>
                <a:lnTo>
                  <a:pt x="5940" y="2346"/>
                </a:lnTo>
                <a:lnTo>
                  <a:pt x="5944" y="2346"/>
                </a:lnTo>
                <a:lnTo>
                  <a:pt x="5948" y="2346"/>
                </a:lnTo>
                <a:lnTo>
                  <a:pt x="5954" y="2348"/>
                </a:lnTo>
                <a:lnTo>
                  <a:pt x="5960" y="2352"/>
                </a:lnTo>
                <a:lnTo>
                  <a:pt x="5964" y="2356"/>
                </a:lnTo>
                <a:lnTo>
                  <a:pt x="5968" y="2358"/>
                </a:lnTo>
                <a:lnTo>
                  <a:pt x="5972" y="2356"/>
                </a:lnTo>
                <a:lnTo>
                  <a:pt x="5976" y="2354"/>
                </a:lnTo>
                <a:lnTo>
                  <a:pt x="5982" y="2348"/>
                </a:lnTo>
                <a:lnTo>
                  <a:pt x="5986" y="2346"/>
                </a:lnTo>
                <a:lnTo>
                  <a:pt x="5990" y="2346"/>
                </a:lnTo>
                <a:lnTo>
                  <a:pt x="5994" y="2344"/>
                </a:lnTo>
                <a:lnTo>
                  <a:pt x="5998" y="2342"/>
                </a:lnTo>
                <a:lnTo>
                  <a:pt x="6004" y="2338"/>
                </a:lnTo>
                <a:lnTo>
                  <a:pt x="6012" y="2334"/>
                </a:lnTo>
                <a:lnTo>
                  <a:pt x="6006" y="2338"/>
                </a:lnTo>
                <a:lnTo>
                  <a:pt x="6004" y="2344"/>
                </a:lnTo>
                <a:lnTo>
                  <a:pt x="5996" y="2350"/>
                </a:lnTo>
                <a:lnTo>
                  <a:pt x="5990" y="2354"/>
                </a:lnTo>
                <a:lnTo>
                  <a:pt x="5988" y="2362"/>
                </a:lnTo>
                <a:lnTo>
                  <a:pt x="5986" y="2366"/>
                </a:lnTo>
                <a:lnTo>
                  <a:pt x="5978" y="2368"/>
                </a:lnTo>
                <a:lnTo>
                  <a:pt x="5970" y="2368"/>
                </a:lnTo>
                <a:lnTo>
                  <a:pt x="5964" y="2366"/>
                </a:lnTo>
                <a:lnTo>
                  <a:pt x="5958" y="2366"/>
                </a:lnTo>
                <a:lnTo>
                  <a:pt x="5946" y="2364"/>
                </a:lnTo>
                <a:lnTo>
                  <a:pt x="5940" y="2366"/>
                </a:lnTo>
                <a:lnTo>
                  <a:pt x="5936" y="2366"/>
                </a:lnTo>
                <a:lnTo>
                  <a:pt x="5936" y="2368"/>
                </a:lnTo>
                <a:lnTo>
                  <a:pt x="5936" y="2370"/>
                </a:lnTo>
                <a:lnTo>
                  <a:pt x="5936" y="2374"/>
                </a:lnTo>
                <a:lnTo>
                  <a:pt x="5934" y="2376"/>
                </a:lnTo>
                <a:lnTo>
                  <a:pt x="5930" y="2378"/>
                </a:lnTo>
                <a:lnTo>
                  <a:pt x="5926" y="2378"/>
                </a:lnTo>
                <a:lnTo>
                  <a:pt x="5924" y="2380"/>
                </a:lnTo>
                <a:lnTo>
                  <a:pt x="5922" y="2384"/>
                </a:lnTo>
                <a:lnTo>
                  <a:pt x="5922" y="2388"/>
                </a:lnTo>
                <a:lnTo>
                  <a:pt x="5922" y="2390"/>
                </a:lnTo>
                <a:lnTo>
                  <a:pt x="5920" y="2392"/>
                </a:lnTo>
                <a:lnTo>
                  <a:pt x="5916" y="2396"/>
                </a:lnTo>
                <a:lnTo>
                  <a:pt x="5916" y="2398"/>
                </a:lnTo>
                <a:lnTo>
                  <a:pt x="5914" y="2402"/>
                </a:lnTo>
                <a:lnTo>
                  <a:pt x="5910" y="2404"/>
                </a:lnTo>
                <a:lnTo>
                  <a:pt x="5904" y="2410"/>
                </a:lnTo>
                <a:lnTo>
                  <a:pt x="5900" y="2416"/>
                </a:lnTo>
                <a:lnTo>
                  <a:pt x="5894" y="2422"/>
                </a:lnTo>
                <a:lnTo>
                  <a:pt x="5890" y="2424"/>
                </a:lnTo>
                <a:lnTo>
                  <a:pt x="5886" y="2424"/>
                </a:lnTo>
                <a:lnTo>
                  <a:pt x="5882" y="2424"/>
                </a:lnTo>
                <a:lnTo>
                  <a:pt x="5878" y="2426"/>
                </a:lnTo>
                <a:lnTo>
                  <a:pt x="5876" y="2428"/>
                </a:lnTo>
                <a:lnTo>
                  <a:pt x="5876" y="2432"/>
                </a:lnTo>
                <a:lnTo>
                  <a:pt x="5876" y="2436"/>
                </a:lnTo>
                <a:lnTo>
                  <a:pt x="5878" y="2436"/>
                </a:lnTo>
                <a:lnTo>
                  <a:pt x="5882" y="2434"/>
                </a:lnTo>
                <a:lnTo>
                  <a:pt x="5884" y="2434"/>
                </a:lnTo>
                <a:lnTo>
                  <a:pt x="5886" y="2434"/>
                </a:lnTo>
                <a:lnTo>
                  <a:pt x="5890" y="2436"/>
                </a:lnTo>
                <a:lnTo>
                  <a:pt x="5894" y="2440"/>
                </a:lnTo>
                <a:lnTo>
                  <a:pt x="5896" y="2440"/>
                </a:lnTo>
                <a:lnTo>
                  <a:pt x="5898" y="2440"/>
                </a:lnTo>
                <a:lnTo>
                  <a:pt x="5900" y="2438"/>
                </a:lnTo>
                <a:lnTo>
                  <a:pt x="5902" y="2434"/>
                </a:lnTo>
                <a:lnTo>
                  <a:pt x="5902" y="2432"/>
                </a:lnTo>
                <a:lnTo>
                  <a:pt x="5906" y="2430"/>
                </a:lnTo>
                <a:lnTo>
                  <a:pt x="5912" y="2426"/>
                </a:lnTo>
                <a:lnTo>
                  <a:pt x="5914" y="2424"/>
                </a:lnTo>
                <a:lnTo>
                  <a:pt x="5918" y="2420"/>
                </a:lnTo>
                <a:lnTo>
                  <a:pt x="5928" y="2418"/>
                </a:lnTo>
                <a:lnTo>
                  <a:pt x="5936" y="2416"/>
                </a:lnTo>
                <a:lnTo>
                  <a:pt x="5942" y="2418"/>
                </a:lnTo>
                <a:lnTo>
                  <a:pt x="5954" y="2426"/>
                </a:lnTo>
                <a:lnTo>
                  <a:pt x="5958" y="2426"/>
                </a:lnTo>
                <a:lnTo>
                  <a:pt x="5962" y="2424"/>
                </a:lnTo>
                <a:lnTo>
                  <a:pt x="5964" y="2416"/>
                </a:lnTo>
                <a:lnTo>
                  <a:pt x="5966" y="2406"/>
                </a:lnTo>
                <a:lnTo>
                  <a:pt x="5968" y="2402"/>
                </a:lnTo>
                <a:lnTo>
                  <a:pt x="5970" y="2402"/>
                </a:lnTo>
                <a:lnTo>
                  <a:pt x="5972" y="2402"/>
                </a:lnTo>
                <a:lnTo>
                  <a:pt x="5976" y="2402"/>
                </a:lnTo>
                <a:lnTo>
                  <a:pt x="5982" y="2398"/>
                </a:lnTo>
                <a:lnTo>
                  <a:pt x="5986" y="2396"/>
                </a:lnTo>
                <a:lnTo>
                  <a:pt x="5992" y="2396"/>
                </a:lnTo>
                <a:lnTo>
                  <a:pt x="5996" y="2396"/>
                </a:lnTo>
                <a:lnTo>
                  <a:pt x="6000" y="2400"/>
                </a:lnTo>
                <a:lnTo>
                  <a:pt x="6006" y="2406"/>
                </a:lnTo>
                <a:lnTo>
                  <a:pt x="6008" y="2406"/>
                </a:lnTo>
                <a:lnTo>
                  <a:pt x="6010" y="2406"/>
                </a:lnTo>
                <a:lnTo>
                  <a:pt x="6012" y="2404"/>
                </a:lnTo>
                <a:lnTo>
                  <a:pt x="6014" y="2402"/>
                </a:lnTo>
                <a:lnTo>
                  <a:pt x="6020" y="2404"/>
                </a:lnTo>
                <a:lnTo>
                  <a:pt x="6026" y="2404"/>
                </a:lnTo>
                <a:lnTo>
                  <a:pt x="6028" y="2402"/>
                </a:lnTo>
                <a:lnTo>
                  <a:pt x="6030" y="2398"/>
                </a:lnTo>
                <a:lnTo>
                  <a:pt x="6040" y="2396"/>
                </a:lnTo>
                <a:lnTo>
                  <a:pt x="6050" y="2394"/>
                </a:lnTo>
                <a:lnTo>
                  <a:pt x="6052" y="2390"/>
                </a:lnTo>
                <a:lnTo>
                  <a:pt x="6054" y="2388"/>
                </a:lnTo>
                <a:lnTo>
                  <a:pt x="6058" y="2390"/>
                </a:lnTo>
                <a:lnTo>
                  <a:pt x="6064" y="2394"/>
                </a:lnTo>
                <a:lnTo>
                  <a:pt x="6066" y="2392"/>
                </a:lnTo>
                <a:lnTo>
                  <a:pt x="6068" y="2392"/>
                </a:lnTo>
                <a:lnTo>
                  <a:pt x="6070" y="2394"/>
                </a:lnTo>
                <a:lnTo>
                  <a:pt x="6072" y="2394"/>
                </a:lnTo>
                <a:lnTo>
                  <a:pt x="6076" y="2394"/>
                </a:lnTo>
                <a:lnTo>
                  <a:pt x="6084" y="2392"/>
                </a:lnTo>
                <a:lnTo>
                  <a:pt x="6094" y="2390"/>
                </a:lnTo>
                <a:lnTo>
                  <a:pt x="6100" y="2390"/>
                </a:lnTo>
                <a:lnTo>
                  <a:pt x="6106" y="2392"/>
                </a:lnTo>
                <a:lnTo>
                  <a:pt x="6112" y="2394"/>
                </a:lnTo>
                <a:lnTo>
                  <a:pt x="6116" y="2394"/>
                </a:lnTo>
                <a:lnTo>
                  <a:pt x="6124" y="2392"/>
                </a:lnTo>
                <a:lnTo>
                  <a:pt x="6132" y="2388"/>
                </a:lnTo>
                <a:lnTo>
                  <a:pt x="6140" y="2386"/>
                </a:lnTo>
                <a:lnTo>
                  <a:pt x="6144" y="2384"/>
                </a:lnTo>
                <a:lnTo>
                  <a:pt x="6146" y="2382"/>
                </a:lnTo>
                <a:lnTo>
                  <a:pt x="6148" y="2378"/>
                </a:lnTo>
                <a:lnTo>
                  <a:pt x="6154" y="2374"/>
                </a:lnTo>
                <a:lnTo>
                  <a:pt x="6162" y="2370"/>
                </a:lnTo>
                <a:lnTo>
                  <a:pt x="6164" y="2366"/>
                </a:lnTo>
                <a:lnTo>
                  <a:pt x="6164" y="2362"/>
                </a:lnTo>
                <a:lnTo>
                  <a:pt x="6164" y="2358"/>
                </a:lnTo>
                <a:lnTo>
                  <a:pt x="6164" y="2356"/>
                </a:lnTo>
                <a:lnTo>
                  <a:pt x="6164" y="2354"/>
                </a:lnTo>
                <a:lnTo>
                  <a:pt x="6156" y="2356"/>
                </a:lnTo>
                <a:lnTo>
                  <a:pt x="6148" y="2358"/>
                </a:lnTo>
                <a:lnTo>
                  <a:pt x="6140" y="2358"/>
                </a:lnTo>
                <a:lnTo>
                  <a:pt x="6134" y="2356"/>
                </a:lnTo>
                <a:lnTo>
                  <a:pt x="6134" y="2354"/>
                </a:lnTo>
                <a:lnTo>
                  <a:pt x="6130" y="2350"/>
                </a:lnTo>
                <a:lnTo>
                  <a:pt x="6128" y="2350"/>
                </a:lnTo>
                <a:lnTo>
                  <a:pt x="6128" y="2348"/>
                </a:lnTo>
                <a:lnTo>
                  <a:pt x="6132" y="2348"/>
                </a:lnTo>
                <a:lnTo>
                  <a:pt x="6140" y="2346"/>
                </a:lnTo>
                <a:lnTo>
                  <a:pt x="6142" y="2346"/>
                </a:lnTo>
                <a:lnTo>
                  <a:pt x="6144" y="2344"/>
                </a:lnTo>
                <a:lnTo>
                  <a:pt x="6146" y="2338"/>
                </a:lnTo>
                <a:lnTo>
                  <a:pt x="6144" y="2336"/>
                </a:lnTo>
                <a:lnTo>
                  <a:pt x="6142" y="2336"/>
                </a:lnTo>
                <a:lnTo>
                  <a:pt x="6142" y="2334"/>
                </a:lnTo>
                <a:lnTo>
                  <a:pt x="6146" y="2332"/>
                </a:lnTo>
                <a:lnTo>
                  <a:pt x="6148" y="2332"/>
                </a:lnTo>
                <a:lnTo>
                  <a:pt x="6156" y="2332"/>
                </a:lnTo>
                <a:lnTo>
                  <a:pt x="6160" y="2330"/>
                </a:lnTo>
                <a:lnTo>
                  <a:pt x="6162" y="2330"/>
                </a:lnTo>
                <a:lnTo>
                  <a:pt x="6160" y="2328"/>
                </a:lnTo>
                <a:lnTo>
                  <a:pt x="6158" y="2326"/>
                </a:lnTo>
                <a:lnTo>
                  <a:pt x="6160" y="2324"/>
                </a:lnTo>
                <a:lnTo>
                  <a:pt x="6166" y="2318"/>
                </a:lnTo>
                <a:lnTo>
                  <a:pt x="6170" y="2314"/>
                </a:lnTo>
                <a:lnTo>
                  <a:pt x="6174" y="2308"/>
                </a:lnTo>
                <a:lnTo>
                  <a:pt x="6178" y="2300"/>
                </a:lnTo>
                <a:lnTo>
                  <a:pt x="6178" y="2288"/>
                </a:lnTo>
                <a:close/>
                <a:moveTo>
                  <a:pt x="5916" y="2196"/>
                </a:moveTo>
                <a:lnTo>
                  <a:pt x="5916" y="2196"/>
                </a:lnTo>
                <a:lnTo>
                  <a:pt x="5920" y="2196"/>
                </a:lnTo>
                <a:lnTo>
                  <a:pt x="5924" y="2194"/>
                </a:lnTo>
                <a:lnTo>
                  <a:pt x="5930" y="2188"/>
                </a:lnTo>
                <a:lnTo>
                  <a:pt x="5932" y="2180"/>
                </a:lnTo>
                <a:lnTo>
                  <a:pt x="5932" y="2176"/>
                </a:lnTo>
                <a:lnTo>
                  <a:pt x="5928" y="2172"/>
                </a:lnTo>
                <a:lnTo>
                  <a:pt x="5924" y="2176"/>
                </a:lnTo>
                <a:lnTo>
                  <a:pt x="5918" y="2182"/>
                </a:lnTo>
                <a:lnTo>
                  <a:pt x="5914" y="2190"/>
                </a:lnTo>
                <a:lnTo>
                  <a:pt x="5914" y="2194"/>
                </a:lnTo>
                <a:lnTo>
                  <a:pt x="5916" y="2196"/>
                </a:lnTo>
                <a:close/>
                <a:moveTo>
                  <a:pt x="5922" y="2238"/>
                </a:moveTo>
                <a:lnTo>
                  <a:pt x="5922" y="2238"/>
                </a:lnTo>
                <a:lnTo>
                  <a:pt x="5922" y="2240"/>
                </a:lnTo>
                <a:lnTo>
                  <a:pt x="5922" y="2242"/>
                </a:lnTo>
                <a:lnTo>
                  <a:pt x="5924" y="2246"/>
                </a:lnTo>
                <a:lnTo>
                  <a:pt x="5930" y="2248"/>
                </a:lnTo>
                <a:lnTo>
                  <a:pt x="5934" y="2246"/>
                </a:lnTo>
                <a:lnTo>
                  <a:pt x="5936" y="2244"/>
                </a:lnTo>
                <a:lnTo>
                  <a:pt x="5938" y="2240"/>
                </a:lnTo>
                <a:lnTo>
                  <a:pt x="5938" y="2238"/>
                </a:lnTo>
                <a:lnTo>
                  <a:pt x="5936" y="2234"/>
                </a:lnTo>
                <a:lnTo>
                  <a:pt x="5934" y="2234"/>
                </a:lnTo>
                <a:lnTo>
                  <a:pt x="5932" y="2232"/>
                </a:lnTo>
                <a:lnTo>
                  <a:pt x="5928" y="2232"/>
                </a:lnTo>
                <a:lnTo>
                  <a:pt x="5926" y="2234"/>
                </a:lnTo>
                <a:lnTo>
                  <a:pt x="5922" y="2238"/>
                </a:lnTo>
                <a:close/>
                <a:moveTo>
                  <a:pt x="5892" y="2096"/>
                </a:moveTo>
                <a:lnTo>
                  <a:pt x="5892" y="2096"/>
                </a:lnTo>
                <a:lnTo>
                  <a:pt x="5890" y="2100"/>
                </a:lnTo>
                <a:lnTo>
                  <a:pt x="5890" y="2106"/>
                </a:lnTo>
                <a:lnTo>
                  <a:pt x="5894" y="2108"/>
                </a:lnTo>
                <a:lnTo>
                  <a:pt x="5900" y="2110"/>
                </a:lnTo>
                <a:lnTo>
                  <a:pt x="5902" y="2108"/>
                </a:lnTo>
                <a:lnTo>
                  <a:pt x="5902" y="2106"/>
                </a:lnTo>
                <a:lnTo>
                  <a:pt x="5900" y="2100"/>
                </a:lnTo>
                <a:lnTo>
                  <a:pt x="5896" y="2094"/>
                </a:lnTo>
                <a:lnTo>
                  <a:pt x="5894" y="2094"/>
                </a:lnTo>
                <a:lnTo>
                  <a:pt x="5892" y="2096"/>
                </a:lnTo>
                <a:close/>
                <a:moveTo>
                  <a:pt x="5832" y="1938"/>
                </a:moveTo>
                <a:lnTo>
                  <a:pt x="5832" y="1938"/>
                </a:lnTo>
                <a:lnTo>
                  <a:pt x="5830" y="1938"/>
                </a:lnTo>
                <a:lnTo>
                  <a:pt x="5828" y="1936"/>
                </a:lnTo>
                <a:lnTo>
                  <a:pt x="5826" y="1934"/>
                </a:lnTo>
                <a:lnTo>
                  <a:pt x="5824" y="1934"/>
                </a:lnTo>
                <a:lnTo>
                  <a:pt x="5820" y="1940"/>
                </a:lnTo>
                <a:lnTo>
                  <a:pt x="5820" y="1942"/>
                </a:lnTo>
                <a:lnTo>
                  <a:pt x="5822" y="1946"/>
                </a:lnTo>
                <a:lnTo>
                  <a:pt x="5824" y="1946"/>
                </a:lnTo>
                <a:lnTo>
                  <a:pt x="5824" y="1948"/>
                </a:lnTo>
                <a:lnTo>
                  <a:pt x="5822" y="1950"/>
                </a:lnTo>
                <a:lnTo>
                  <a:pt x="5828" y="1952"/>
                </a:lnTo>
                <a:lnTo>
                  <a:pt x="5830" y="1954"/>
                </a:lnTo>
                <a:lnTo>
                  <a:pt x="5826" y="1956"/>
                </a:lnTo>
                <a:lnTo>
                  <a:pt x="5822" y="1958"/>
                </a:lnTo>
                <a:lnTo>
                  <a:pt x="5820" y="1960"/>
                </a:lnTo>
                <a:lnTo>
                  <a:pt x="5822" y="1964"/>
                </a:lnTo>
                <a:lnTo>
                  <a:pt x="5824" y="1966"/>
                </a:lnTo>
                <a:lnTo>
                  <a:pt x="5826" y="1964"/>
                </a:lnTo>
                <a:lnTo>
                  <a:pt x="5828" y="1962"/>
                </a:lnTo>
                <a:lnTo>
                  <a:pt x="5832" y="1960"/>
                </a:lnTo>
                <a:lnTo>
                  <a:pt x="5834" y="1960"/>
                </a:lnTo>
                <a:lnTo>
                  <a:pt x="5834" y="1958"/>
                </a:lnTo>
                <a:lnTo>
                  <a:pt x="5836" y="1956"/>
                </a:lnTo>
                <a:lnTo>
                  <a:pt x="5838" y="1954"/>
                </a:lnTo>
                <a:lnTo>
                  <a:pt x="5840" y="1952"/>
                </a:lnTo>
                <a:lnTo>
                  <a:pt x="5844" y="1952"/>
                </a:lnTo>
                <a:lnTo>
                  <a:pt x="5846" y="1952"/>
                </a:lnTo>
                <a:lnTo>
                  <a:pt x="5846" y="1950"/>
                </a:lnTo>
                <a:lnTo>
                  <a:pt x="5848" y="1948"/>
                </a:lnTo>
                <a:lnTo>
                  <a:pt x="5850" y="1946"/>
                </a:lnTo>
                <a:lnTo>
                  <a:pt x="5850" y="1944"/>
                </a:lnTo>
                <a:lnTo>
                  <a:pt x="5848" y="1942"/>
                </a:lnTo>
                <a:lnTo>
                  <a:pt x="5848" y="1940"/>
                </a:lnTo>
                <a:lnTo>
                  <a:pt x="5850" y="1940"/>
                </a:lnTo>
                <a:lnTo>
                  <a:pt x="5850" y="1936"/>
                </a:lnTo>
                <a:lnTo>
                  <a:pt x="5852" y="1936"/>
                </a:lnTo>
                <a:lnTo>
                  <a:pt x="5854" y="1936"/>
                </a:lnTo>
                <a:lnTo>
                  <a:pt x="5860" y="1934"/>
                </a:lnTo>
                <a:lnTo>
                  <a:pt x="5860" y="1932"/>
                </a:lnTo>
                <a:lnTo>
                  <a:pt x="5856" y="1932"/>
                </a:lnTo>
                <a:lnTo>
                  <a:pt x="5854" y="1932"/>
                </a:lnTo>
                <a:lnTo>
                  <a:pt x="5852" y="1932"/>
                </a:lnTo>
                <a:lnTo>
                  <a:pt x="5854" y="1930"/>
                </a:lnTo>
                <a:lnTo>
                  <a:pt x="5856" y="1928"/>
                </a:lnTo>
                <a:lnTo>
                  <a:pt x="5858" y="1922"/>
                </a:lnTo>
                <a:lnTo>
                  <a:pt x="5858" y="1918"/>
                </a:lnTo>
                <a:lnTo>
                  <a:pt x="5858" y="1916"/>
                </a:lnTo>
                <a:lnTo>
                  <a:pt x="5854" y="1916"/>
                </a:lnTo>
                <a:lnTo>
                  <a:pt x="5850" y="1918"/>
                </a:lnTo>
                <a:lnTo>
                  <a:pt x="5842" y="1922"/>
                </a:lnTo>
                <a:lnTo>
                  <a:pt x="5834" y="1926"/>
                </a:lnTo>
                <a:lnTo>
                  <a:pt x="5832" y="1928"/>
                </a:lnTo>
                <a:lnTo>
                  <a:pt x="5834" y="1932"/>
                </a:lnTo>
                <a:lnTo>
                  <a:pt x="5834" y="1934"/>
                </a:lnTo>
                <a:lnTo>
                  <a:pt x="5832" y="1938"/>
                </a:lnTo>
                <a:close/>
                <a:moveTo>
                  <a:pt x="5822" y="1974"/>
                </a:moveTo>
                <a:lnTo>
                  <a:pt x="5822" y="1974"/>
                </a:lnTo>
                <a:lnTo>
                  <a:pt x="5824" y="1970"/>
                </a:lnTo>
                <a:lnTo>
                  <a:pt x="5822" y="1968"/>
                </a:lnTo>
                <a:lnTo>
                  <a:pt x="5820" y="1968"/>
                </a:lnTo>
                <a:lnTo>
                  <a:pt x="5818" y="1968"/>
                </a:lnTo>
                <a:lnTo>
                  <a:pt x="5812" y="1968"/>
                </a:lnTo>
                <a:lnTo>
                  <a:pt x="5810" y="1970"/>
                </a:lnTo>
                <a:lnTo>
                  <a:pt x="5806" y="1972"/>
                </a:lnTo>
                <a:lnTo>
                  <a:pt x="5804" y="1972"/>
                </a:lnTo>
                <a:lnTo>
                  <a:pt x="5806" y="1974"/>
                </a:lnTo>
                <a:lnTo>
                  <a:pt x="5812" y="1976"/>
                </a:lnTo>
                <a:lnTo>
                  <a:pt x="5818" y="1978"/>
                </a:lnTo>
                <a:lnTo>
                  <a:pt x="5820" y="1976"/>
                </a:lnTo>
                <a:lnTo>
                  <a:pt x="5822" y="1974"/>
                </a:lnTo>
                <a:close/>
                <a:moveTo>
                  <a:pt x="5864" y="2010"/>
                </a:moveTo>
                <a:lnTo>
                  <a:pt x="5864" y="2010"/>
                </a:lnTo>
                <a:lnTo>
                  <a:pt x="5868" y="2010"/>
                </a:lnTo>
                <a:lnTo>
                  <a:pt x="5872" y="2006"/>
                </a:lnTo>
                <a:lnTo>
                  <a:pt x="5878" y="1996"/>
                </a:lnTo>
                <a:lnTo>
                  <a:pt x="5876" y="1994"/>
                </a:lnTo>
                <a:lnTo>
                  <a:pt x="5874" y="1994"/>
                </a:lnTo>
                <a:lnTo>
                  <a:pt x="5868" y="1994"/>
                </a:lnTo>
                <a:lnTo>
                  <a:pt x="5864" y="1994"/>
                </a:lnTo>
                <a:lnTo>
                  <a:pt x="5862" y="1992"/>
                </a:lnTo>
                <a:lnTo>
                  <a:pt x="5860" y="1988"/>
                </a:lnTo>
                <a:lnTo>
                  <a:pt x="5858" y="1980"/>
                </a:lnTo>
                <a:lnTo>
                  <a:pt x="5856" y="1972"/>
                </a:lnTo>
                <a:lnTo>
                  <a:pt x="5856" y="1968"/>
                </a:lnTo>
                <a:lnTo>
                  <a:pt x="5854" y="1968"/>
                </a:lnTo>
                <a:lnTo>
                  <a:pt x="5852" y="1968"/>
                </a:lnTo>
                <a:lnTo>
                  <a:pt x="5850" y="1968"/>
                </a:lnTo>
                <a:lnTo>
                  <a:pt x="5850" y="1974"/>
                </a:lnTo>
                <a:lnTo>
                  <a:pt x="5850" y="1978"/>
                </a:lnTo>
                <a:lnTo>
                  <a:pt x="5850" y="1982"/>
                </a:lnTo>
                <a:lnTo>
                  <a:pt x="5848" y="1982"/>
                </a:lnTo>
                <a:lnTo>
                  <a:pt x="5844" y="1978"/>
                </a:lnTo>
                <a:lnTo>
                  <a:pt x="5842" y="1974"/>
                </a:lnTo>
                <a:lnTo>
                  <a:pt x="5840" y="1974"/>
                </a:lnTo>
                <a:lnTo>
                  <a:pt x="5838" y="1976"/>
                </a:lnTo>
                <a:lnTo>
                  <a:pt x="5840" y="1978"/>
                </a:lnTo>
                <a:lnTo>
                  <a:pt x="5840" y="1982"/>
                </a:lnTo>
                <a:lnTo>
                  <a:pt x="5838" y="1984"/>
                </a:lnTo>
                <a:lnTo>
                  <a:pt x="5836" y="1984"/>
                </a:lnTo>
                <a:lnTo>
                  <a:pt x="5834" y="1986"/>
                </a:lnTo>
                <a:lnTo>
                  <a:pt x="5838" y="1990"/>
                </a:lnTo>
                <a:lnTo>
                  <a:pt x="5840" y="1990"/>
                </a:lnTo>
                <a:lnTo>
                  <a:pt x="5842" y="1988"/>
                </a:lnTo>
                <a:lnTo>
                  <a:pt x="5846" y="1990"/>
                </a:lnTo>
                <a:lnTo>
                  <a:pt x="5848" y="1992"/>
                </a:lnTo>
                <a:lnTo>
                  <a:pt x="5846" y="1992"/>
                </a:lnTo>
                <a:lnTo>
                  <a:pt x="5846" y="1994"/>
                </a:lnTo>
                <a:lnTo>
                  <a:pt x="5850" y="1998"/>
                </a:lnTo>
                <a:lnTo>
                  <a:pt x="5852" y="2002"/>
                </a:lnTo>
                <a:lnTo>
                  <a:pt x="5856" y="2002"/>
                </a:lnTo>
                <a:lnTo>
                  <a:pt x="5858" y="2000"/>
                </a:lnTo>
                <a:lnTo>
                  <a:pt x="5864" y="2000"/>
                </a:lnTo>
                <a:lnTo>
                  <a:pt x="5866" y="2000"/>
                </a:lnTo>
                <a:lnTo>
                  <a:pt x="5866" y="2002"/>
                </a:lnTo>
                <a:lnTo>
                  <a:pt x="5866" y="2004"/>
                </a:lnTo>
                <a:lnTo>
                  <a:pt x="5864" y="2008"/>
                </a:lnTo>
                <a:lnTo>
                  <a:pt x="5864" y="2010"/>
                </a:lnTo>
                <a:close/>
                <a:moveTo>
                  <a:pt x="5868" y="2042"/>
                </a:moveTo>
                <a:lnTo>
                  <a:pt x="5868" y="2042"/>
                </a:lnTo>
                <a:lnTo>
                  <a:pt x="5862" y="2040"/>
                </a:lnTo>
                <a:lnTo>
                  <a:pt x="5860" y="2036"/>
                </a:lnTo>
                <a:lnTo>
                  <a:pt x="5858" y="2034"/>
                </a:lnTo>
                <a:lnTo>
                  <a:pt x="5854" y="2036"/>
                </a:lnTo>
                <a:lnTo>
                  <a:pt x="5852" y="2040"/>
                </a:lnTo>
                <a:lnTo>
                  <a:pt x="5852" y="2042"/>
                </a:lnTo>
                <a:lnTo>
                  <a:pt x="5858" y="2046"/>
                </a:lnTo>
                <a:lnTo>
                  <a:pt x="5860" y="2046"/>
                </a:lnTo>
                <a:lnTo>
                  <a:pt x="5860" y="2048"/>
                </a:lnTo>
                <a:lnTo>
                  <a:pt x="5858" y="2050"/>
                </a:lnTo>
                <a:lnTo>
                  <a:pt x="5858" y="2052"/>
                </a:lnTo>
                <a:lnTo>
                  <a:pt x="5856" y="2054"/>
                </a:lnTo>
                <a:lnTo>
                  <a:pt x="5854" y="2054"/>
                </a:lnTo>
                <a:lnTo>
                  <a:pt x="5852" y="2054"/>
                </a:lnTo>
                <a:lnTo>
                  <a:pt x="5850" y="2058"/>
                </a:lnTo>
                <a:lnTo>
                  <a:pt x="5852" y="2058"/>
                </a:lnTo>
                <a:lnTo>
                  <a:pt x="5852" y="2060"/>
                </a:lnTo>
                <a:lnTo>
                  <a:pt x="5858" y="2058"/>
                </a:lnTo>
                <a:lnTo>
                  <a:pt x="5874" y="2054"/>
                </a:lnTo>
                <a:lnTo>
                  <a:pt x="5878" y="2052"/>
                </a:lnTo>
                <a:lnTo>
                  <a:pt x="5878" y="2048"/>
                </a:lnTo>
                <a:lnTo>
                  <a:pt x="5874" y="2044"/>
                </a:lnTo>
                <a:lnTo>
                  <a:pt x="5868" y="2042"/>
                </a:lnTo>
                <a:close/>
                <a:moveTo>
                  <a:pt x="5852" y="2100"/>
                </a:moveTo>
                <a:lnTo>
                  <a:pt x="5852" y="2100"/>
                </a:lnTo>
                <a:lnTo>
                  <a:pt x="5854" y="2102"/>
                </a:lnTo>
                <a:lnTo>
                  <a:pt x="5860" y="2096"/>
                </a:lnTo>
                <a:lnTo>
                  <a:pt x="5864" y="2094"/>
                </a:lnTo>
                <a:lnTo>
                  <a:pt x="5862" y="2090"/>
                </a:lnTo>
                <a:lnTo>
                  <a:pt x="5862" y="2086"/>
                </a:lnTo>
                <a:lnTo>
                  <a:pt x="5860" y="2080"/>
                </a:lnTo>
                <a:lnTo>
                  <a:pt x="5858" y="2078"/>
                </a:lnTo>
                <a:lnTo>
                  <a:pt x="5856" y="2080"/>
                </a:lnTo>
                <a:lnTo>
                  <a:pt x="5854" y="2084"/>
                </a:lnTo>
                <a:lnTo>
                  <a:pt x="5852" y="2084"/>
                </a:lnTo>
                <a:lnTo>
                  <a:pt x="5852" y="2082"/>
                </a:lnTo>
                <a:lnTo>
                  <a:pt x="5850" y="2082"/>
                </a:lnTo>
                <a:lnTo>
                  <a:pt x="5846" y="2086"/>
                </a:lnTo>
                <a:lnTo>
                  <a:pt x="5842" y="2090"/>
                </a:lnTo>
                <a:lnTo>
                  <a:pt x="5842" y="2092"/>
                </a:lnTo>
                <a:lnTo>
                  <a:pt x="5844" y="2094"/>
                </a:lnTo>
                <a:lnTo>
                  <a:pt x="5848" y="2094"/>
                </a:lnTo>
                <a:lnTo>
                  <a:pt x="5850" y="2092"/>
                </a:lnTo>
                <a:lnTo>
                  <a:pt x="5852" y="2090"/>
                </a:lnTo>
                <a:lnTo>
                  <a:pt x="5854" y="2092"/>
                </a:lnTo>
                <a:lnTo>
                  <a:pt x="5854" y="2096"/>
                </a:lnTo>
                <a:lnTo>
                  <a:pt x="5852" y="2098"/>
                </a:lnTo>
                <a:lnTo>
                  <a:pt x="5852" y="2100"/>
                </a:lnTo>
                <a:close/>
                <a:moveTo>
                  <a:pt x="5974" y="1886"/>
                </a:moveTo>
                <a:lnTo>
                  <a:pt x="5974" y="1886"/>
                </a:lnTo>
                <a:lnTo>
                  <a:pt x="5978" y="1888"/>
                </a:lnTo>
                <a:lnTo>
                  <a:pt x="5982" y="1888"/>
                </a:lnTo>
                <a:lnTo>
                  <a:pt x="5986" y="1888"/>
                </a:lnTo>
                <a:lnTo>
                  <a:pt x="5988" y="1890"/>
                </a:lnTo>
                <a:lnTo>
                  <a:pt x="5992" y="1892"/>
                </a:lnTo>
                <a:lnTo>
                  <a:pt x="5994" y="1890"/>
                </a:lnTo>
                <a:lnTo>
                  <a:pt x="5996" y="1888"/>
                </a:lnTo>
                <a:lnTo>
                  <a:pt x="5996" y="1886"/>
                </a:lnTo>
                <a:lnTo>
                  <a:pt x="5994" y="1886"/>
                </a:lnTo>
                <a:lnTo>
                  <a:pt x="5994" y="1888"/>
                </a:lnTo>
                <a:lnTo>
                  <a:pt x="5992" y="1886"/>
                </a:lnTo>
                <a:lnTo>
                  <a:pt x="5990" y="1884"/>
                </a:lnTo>
                <a:lnTo>
                  <a:pt x="5986" y="1884"/>
                </a:lnTo>
                <a:lnTo>
                  <a:pt x="5984" y="1884"/>
                </a:lnTo>
                <a:lnTo>
                  <a:pt x="5984" y="1882"/>
                </a:lnTo>
                <a:lnTo>
                  <a:pt x="5986" y="1878"/>
                </a:lnTo>
                <a:lnTo>
                  <a:pt x="5986" y="1876"/>
                </a:lnTo>
                <a:lnTo>
                  <a:pt x="5980" y="1874"/>
                </a:lnTo>
                <a:lnTo>
                  <a:pt x="5976" y="1874"/>
                </a:lnTo>
                <a:lnTo>
                  <a:pt x="5974" y="1878"/>
                </a:lnTo>
                <a:lnTo>
                  <a:pt x="5974" y="1882"/>
                </a:lnTo>
                <a:lnTo>
                  <a:pt x="5974" y="1886"/>
                </a:lnTo>
                <a:close/>
                <a:moveTo>
                  <a:pt x="11016" y="3794"/>
                </a:moveTo>
                <a:lnTo>
                  <a:pt x="11016" y="3794"/>
                </a:lnTo>
                <a:lnTo>
                  <a:pt x="11010" y="3790"/>
                </a:lnTo>
                <a:lnTo>
                  <a:pt x="11006" y="3788"/>
                </a:lnTo>
                <a:lnTo>
                  <a:pt x="11004" y="3788"/>
                </a:lnTo>
                <a:lnTo>
                  <a:pt x="11002" y="3790"/>
                </a:lnTo>
                <a:lnTo>
                  <a:pt x="10998" y="3794"/>
                </a:lnTo>
                <a:lnTo>
                  <a:pt x="10994" y="3798"/>
                </a:lnTo>
                <a:lnTo>
                  <a:pt x="10988" y="3800"/>
                </a:lnTo>
                <a:lnTo>
                  <a:pt x="10980" y="3808"/>
                </a:lnTo>
                <a:lnTo>
                  <a:pt x="10960" y="3844"/>
                </a:lnTo>
                <a:lnTo>
                  <a:pt x="10952" y="3862"/>
                </a:lnTo>
                <a:lnTo>
                  <a:pt x="10948" y="3876"/>
                </a:lnTo>
                <a:lnTo>
                  <a:pt x="10948" y="3892"/>
                </a:lnTo>
                <a:lnTo>
                  <a:pt x="10950" y="3910"/>
                </a:lnTo>
                <a:lnTo>
                  <a:pt x="10954" y="3924"/>
                </a:lnTo>
                <a:lnTo>
                  <a:pt x="10958" y="3930"/>
                </a:lnTo>
                <a:lnTo>
                  <a:pt x="10962" y="3934"/>
                </a:lnTo>
                <a:lnTo>
                  <a:pt x="10966" y="3940"/>
                </a:lnTo>
                <a:lnTo>
                  <a:pt x="10970" y="3952"/>
                </a:lnTo>
                <a:lnTo>
                  <a:pt x="10974" y="3960"/>
                </a:lnTo>
                <a:lnTo>
                  <a:pt x="10976" y="3962"/>
                </a:lnTo>
                <a:lnTo>
                  <a:pt x="10978" y="3960"/>
                </a:lnTo>
                <a:lnTo>
                  <a:pt x="10978" y="3956"/>
                </a:lnTo>
                <a:lnTo>
                  <a:pt x="10980" y="3946"/>
                </a:lnTo>
                <a:lnTo>
                  <a:pt x="10980" y="3936"/>
                </a:lnTo>
                <a:lnTo>
                  <a:pt x="10982" y="3930"/>
                </a:lnTo>
                <a:lnTo>
                  <a:pt x="10984" y="3926"/>
                </a:lnTo>
                <a:lnTo>
                  <a:pt x="10988" y="3922"/>
                </a:lnTo>
                <a:lnTo>
                  <a:pt x="10990" y="3918"/>
                </a:lnTo>
                <a:lnTo>
                  <a:pt x="10994" y="3912"/>
                </a:lnTo>
                <a:lnTo>
                  <a:pt x="10998" y="3902"/>
                </a:lnTo>
                <a:lnTo>
                  <a:pt x="11002" y="3888"/>
                </a:lnTo>
                <a:lnTo>
                  <a:pt x="11008" y="3862"/>
                </a:lnTo>
                <a:lnTo>
                  <a:pt x="11014" y="3844"/>
                </a:lnTo>
                <a:lnTo>
                  <a:pt x="11018" y="3832"/>
                </a:lnTo>
                <a:lnTo>
                  <a:pt x="11018" y="3826"/>
                </a:lnTo>
                <a:lnTo>
                  <a:pt x="11018" y="3822"/>
                </a:lnTo>
                <a:lnTo>
                  <a:pt x="11016" y="3818"/>
                </a:lnTo>
                <a:lnTo>
                  <a:pt x="11016" y="3814"/>
                </a:lnTo>
                <a:lnTo>
                  <a:pt x="11020" y="3808"/>
                </a:lnTo>
                <a:lnTo>
                  <a:pt x="11020" y="3806"/>
                </a:lnTo>
                <a:lnTo>
                  <a:pt x="11020" y="3804"/>
                </a:lnTo>
                <a:lnTo>
                  <a:pt x="11020" y="3800"/>
                </a:lnTo>
                <a:lnTo>
                  <a:pt x="11016" y="3794"/>
                </a:lnTo>
                <a:close/>
                <a:moveTo>
                  <a:pt x="10494" y="4138"/>
                </a:moveTo>
                <a:lnTo>
                  <a:pt x="10494" y="4138"/>
                </a:lnTo>
                <a:lnTo>
                  <a:pt x="10504" y="4142"/>
                </a:lnTo>
                <a:lnTo>
                  <a:pt x="10510" y="4142"/>
                </a:lnTo>
                <a:lnTo>
                  <a:pt x="10512" y="4142"/>
                </a:lnTo>
                <a:lnTo>
                  <a:pt x="10514" y="4144"/>
                </a:lnTo>
                <a:lnTo>
                  <a:pt x="10518" y="4148"/>
                </a:lnTo>
                <a:lnTo>
                  <a:pt x="10522" y="4148"/>
                </a:lnTo>
                <a:lnTo>
                  <a:pt x="10526" y="4148"/>
                </a:lnTo>
                <a:lnTo>
                  <a:pt x="10528" y="4142"/>
                </a:lnTo>
                <a:lnTo>
                  <a:pt x="10528" y="4140"/>
                </a:lnTo>
                <a:lnTo>
                  <a:pt x="10530" y="4138"/>
                </a:lnTo>
                <a:lnTo>
                  <a:pt x="10534" y="4138"/>
                </a:lnTo>
                <a:lnTo>
                  <a:pt x="10540" y="4138"/>
                </a:lnTo>
                <a:lnTo>
                  <a:pt x="10542" y="4136"/>
                </a:lnTo>
                <a:lnTo>
                  <a:pt x="10542" y="4132"/>
                </a:lnTo>
                <a:lnTo>
                  <a:pt x="10544" y="4130"/>
                </a:lnTo>
                <a:lnTo>
                  <a:pt x="10546" y="4128"/>
                </a:lnTo>
                <a:lnTo>
                  <a:pt x="10552" y="4124"/>
                </a:lnTo>
                <a:lnTo>
                  <a:pt x="10556" y="4124"/>
                </a:lnTo>
                <a:lnTo>
                  <a:pt x="10558" y="4120"/>
                </a:lnTo>
                <a:lnTo>
                  <a:pt x="10560" y="4116"/>
                </a:lnTo>
                <a:lnTo>
                  <a:pt x="10560" y="4110"/>
                </a:lnTo>
                <a:lnTo>
                  <a:pt x="10562" y="4100"/>
                </a:lnTo>
                <a:lnTo>
                  <a:pt x="10568" y="4090"/>
                </a:lnTo>
                <a:lnTo>
                  <a:pt x="10574" y="4082"/>
                </a:lnTo>
                <a:lnTo>
                  <a:pt x="10578" y="4078"/>
                </a:lnTo>
                <a:lnTo>
                  <a:pt x="10580" y="4074"/>
                </a:lnTo>
                <a:lnTo>
                  <a:pt x="10580" y="4068"/>
                </a:lnTo>
                <a:lnTo>
                  <a:pt x="10578" y="4060"/>
                </a:lnTo>
                <a:lnTo>
                  <a:pt x="10574" y="4058"/>
                </a:lnTo>
                <a:lnTo>
                  <a:pt x="10570" y="4056"/>
                </a:lnTo>
                <a:lnTo>
                  <a:pt x="10568" y="4052"/>
                </a:lnTo>
                <a:lnTo>
                  <a:pt x="10566" y="4052"/>
                </a:lnTo>
                <a:lnTo>
                  <a:pt x="10562" y="4054"/>
                </a:lnTo>
                <a:lnTo>
                  <a:pt x="10558" y="4056"/>
                </a:lnTo>
                <a:lnTo>
                  <a:pt x="10554" y="4056"/>
                </a:lnTo>
                <a:lnTo>
                  <a:pt x="10548" y="4056"/>
                </a:lnTo>
                <a:lnTo>
                  <a:pt x="10542" y="4058"/>
                </a:lnTo>
                <a:lnTo>
                  <a:pt x="10540" y="4060"/>
                </a:lnTo>
                <a:lnTo>
                  <a:pt x="10536" y="4060"/>
                </a:lnTo>
                <a:lnTo>
                  <a:pt x="10530" y="4058"/>
                </a:lnTo>
                <a:lnTo>
                  <a:pt x="10526" y="4058"/>
                </a:lnTo>
                <a:lnTo>
                  <a:pt x="10522" y="4058"/>
                </a:lnTo>
                <a:lnTo>
                  <a:pt x="10520" y="4060"/>
                </a:lnTo>
                <a:lnTo>
                  <a:pt x="10518" y="4064"/>
                </a:lnTo>
                <a:lnTo>
                  <a:pt x="10514" y="4062"/>
                </a:lnTo>
                <a:lnTo>
                  <a:pt x="10512" y="4062"/>
                </a:lnTo>
                <a:lnTo>
                  <a:pt x="10510" y="4062"/>
                </a:lnTo>
                <a:lnTo>
                  <a:pt x="10508" y="4064"/>
                </a:lnTo>
                <a:lnTo>
                  <a:pt x="10504" y="4068"/>
                </a:lnTo>
                <a:lnTo>
                  <a:pt x="10504" y="4070"/>
                </a:lnTo>
                <a:lnTo>
                  <a:pt x="10502" y="4074"/>
                </a:lnTo>
                <a:lnTo>
                  <a:pt x="10496" y="4082"/>
                </a:lnTo>
                <a:lnTo>
                  <a:pt x="10492" y="4084"/>
                </a:lnTo>
                <a:lnTo>
                  <a:pt x="10488" y="4088"/>
                </a:lnTo>
                <a:lnTo>
                  <a:pt x="10484" y="4096"/>
                </a:lnTo>
                <a:lnTo>
                  <a:pt x="10484" y="4108"/>
                </a:lnTo>
                <a:lnTo>
                  <a:pt x="10484" y="4118"/>
                </a:lnTo>
                <a:lnTo>
                  <a:pt x="10486" y="4126"/>
                </a:lnTo>
                <a:lnTo>
                  <a:pt x="10488" y="4132"/>
                </a:lnTo>
                <a:lnTo>
                  <a:pt x="10494" y="4138"/>
                </a:lnTo>
                <a:close/>
                <a:moveTo>
                  <a:pt x="10696" y="3976"/>
                </a:moveTo>
                <a:lnTo>
                  <a:pt x="10696" y="3976"/>
                </a:lnTo>
                <a:lnTo>
                  <a:pt x="10698" y="3978"/>
                </a:lnTo>
                <a:lnTo>
                  <a:pt x="10702" y="3978"/>
                </a:lnTo>
                <a:lnTo>
                  <a:pt x="10706" y="3976"/>
                </a:lnTo>
                <a:lnTo>
                  <a:pt x="10708" y="3974"/>
                </a:lnTo>
                <a:lnTo>
                  <a:pt x="10708" y="3968"/>
                </a:lnTo>
                <a:lnTo>
                  <a:pt x="10706" y="3962"/>
                </a:lnTo>
                <a:lnTo>
                  <a:pt x="10708" y="3958"/>
                </a:lnTo>
                <a:lnTo>
                  <a:pt x="10708" y="3954"/>
                </a:lnTo>
                <a:lnTo>
                  <a:pt x="10708" y="3952"/>
                </a:lnTo>
                <a:lnTo>
                  <a:pt x="10706" y="3950"/>
                </a:lnTo>
                <a:lnTo>
                  <a:pt x="10702" y="3952"/>
                </a:lnTo>
                <a:lnTo>
                  <a:pt x="10702" y="3950"/>
                </a:lnTo>
                <a:lnTo>
                  <a:pt x="10702" y="3948"/>
                </a:lnTo>
                <a:lnTo>
                  <a:pt x="10700" y="3948"/>
                </a:lnTo>
                <a:lnTo>
                  <a:pt x="10698" y="3948"/>
                </a:lnTo>
                <a:lnTo>
                  <a:pt x="10698" y="3952"/>
                </a:lnTo>
                <a:lnTo>
                  <a:pt x="10696" y="3954"/>
                </a:lnTo>
                <a:lnTo>
                  <a:pt x="10694" y="3958"/>
                </a:lnTo>
                <a:lnTo>
                  <a:pt x="10690" y="3960"/>
                </a:lnTo>
                <a:lnTo>
                  <a:pt x="10690" y="3966"/>
                </a:lnTo>
                <a:lnTo>
                  <a:pt x="10690" y="3974"/>
                </a:lnTo>
                <a:lnTo>
                  <a:pt x="10692" y="3974"/>
                </a:lnTo>
                <a:lnTo>
                  <a:pt x="10696" y="397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008D15-E050-48D1-B339-E5E2E07EB7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Rectangle 742">
            <a:extLst>
              <a:ext uri="{FF2B5EF4-FFF2-40B4-BE49-F238E27FC236}">
                <a16:creationId xmlns:a16="http://schemas.microsoft.com/office/drawing/2014/main" id="{72008D15-E050-48D1-B339-E5E2E07EB71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8882"/>
            <a:ext cx="10515600" cy="387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37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7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2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9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2"/>
          <p:cNvSpPr>
            <a:spLocks/>
          </p:cNvSpPr>
          <p:nvPr userDrawn="1"/>
        </p:nvSpPr>
        <p:spPr bwMode="auto">
          <a:xfrm>
            <a:off x="-1" y="3836573"/>
            <a:ext cx="12192001" cy="3021427"/>
          </a:xfrm>
          <a:custGeom>
            <a:avLst/>
            <a:gdLst>
              <a:gd name="T0" fmla="*/ 0 w 10782"/>
              <a:gd name="T1" fmla="*/ 2175 h 2672"/>
              <a:gd name="T2" fmla="*/ 183 w 10782"/>
              <a:gd name="T3" fmla="*/ 1747 h 2672"/>
              <a:gd name="T4" fmla="*/ 470 w 10782"/>
              <a:gd name="T5" fmla="*/ 2105 h 2672"/>
              <a:gd name="T6" fmla="*/ 630 w 10782"/>
              <a:gd name="T7" fmla="*/ 1226 h 2672"/>
              <a:gd name="T8" fmla="*/ 1317 w 10782"/>
              <a:gd name="T9" fmla="*/ 2036 h 2672"/>
              <a:gd name="T10" fmla="*/ 1386 w 10782"/>
              <a:gd name="T11" fmla="*/ 1955 h 2672"/>
              <a:gd name="T12" fmla="*/ 1592 w 10782"/>
              <a:gd name="T13" fmla="*/ 1851 h 2672"/>
              <a:gd name="T14" fmla="*/ 1971 w 10782"/>
              <a:gd name="T15" fmla="*/ 1955 h 2672"/>
              <a:gd name="T16" fmla="*/ 2108 w 10782"/>
              <a:gd name="T17" fmla="*/ 2013 h 2672"/>
              <a:gd name="T18" fmla="*/ 2314 w 10782"/>
              <a:gd name="T19" fmla="*/ 1457 h 2672"/>
              <a:gd name="T20" fmla="*/ 2624 w 10782"/>
              <a:gd name="T21" fmla="*/ 1295 h 2672"/>
              <a:gd name="T22" fmla="*/ 3151 w 10782"/>
              <a:gd name="T23" fmla="*/ 2175 h 2672"/>
              <a:gd name="T24" fmla="*/ 3208 w 10782"/>
              <a:gd name="T25" fmla="*/ 1955 h 2672"/>
              <a:gd name="T26" fmla="*/ 3449 w 10782"/>
              <a:gd name="T27" fmla="*/ 1851 h 2672"/>
              <a:gd name="T28" fmla="*/ 3552 w 10782"/>
              <a:gd name="T29" fmla="*/ 1747 h 2672"/>
              <a:gd name="T30" fmla="*/ 3735 w 10782"/>
              <a:gd name="T31" fmla="*/ 752 h 2672"/>
              <a:gd name="T32" fmla="*/ 4090 w 10782"/>
              <a:gd name="T33" fmla="*/ 671 h 2672"/>
              <a:gd name="T34" fmla="*/ 4216 w 10782"/>
              <a:gd name="T35" fmla="*/ 786 h 2672"/>
              <a:gd name="T36" fmla="*/ 4388 w 10782"/>
              <a:gd name="T37" fmla="*/ 925 h 2672"/>
              <a:gd name="T38" fmla="*/ 4606 w 10782"/>
              <a:gd name="T39" fmla="*/ 844 h 2672"/>
              <a:gd name="T40" fmla="*/ 4709 w 10782"/>
              <a:gd name="T41" fmla="*/ 902 h 2672"/>
              <a:gd name="T42" fmla="*/ 4869 w 10782"/>
              <a:gd name="T43" fmla="*/ 590 h 2672"/>
              <a:gd name="T44" fmla="*/ 5500 w 10782"/>
              <a:gd name="T45" fmla="*/ 821 h 2672"/>
              <a:gd name="T46" fmla="*/ 5580 w 10782"/>
              <a:gd name="T47" fmla="*/ 301 h 2672"/>
              <a:gd name="T48" fmla="*/ 5637 w 10782"/>
              <a:gd name="T49" fmla="*/ 208 h 2672"/>
              <a:gd name="T50" fmla="*/ 5706 w 10782"/>
              <a:gd name="T51" fmla="*/ 0 h 2672"/>
              <a:gd name="T52" fmla="*/ 5958 w 10782"/>
              <a:gd name="T53" fmla="*/ 243 h 2672"/>
              <a:gd name="T54" fmla="*/ 6038 w 10782"/>
              <a:gd name="T55" fmla="*/ 729 h 2672"/>
              <a:gd name="T56" fmla="*/ 6073 w 10782"/>
              <a:gd name="T57" fmla="*/ 1029 h 2672"/>
              <a:gd name="T58" fmla="*/ 6118 w 10782"/>
              <a:gd name="T59" fmla="*/ 1423 h 2672"/>
              <a:gd name="T60" fmla="*/ 6256 w 10782"/>
              <a:gd name="T61" fmla="*/ 439 h 2672"/>
              <a:gd name="T62" fmla="*/ 6325 w 10782"/>
              <a:gd name="T63" fmla="*/ 335 h 2672"/>
              <a:gd name="T64" fmla="*/ 6485 w 10782"/>
              <a:gd name="T65" fmla="*/ 416 h 2672"/>
              <a:gd name="T66" fmla="*/ 6703 w 10782"/>
              <a:gd name="T67" fmla="*/ 914 h 2672"/>
              <a:gd name="T68" fmla="*/ 6749 w 10782"/>
              <a:gd name="T69" fmla="*/ 763 h 2672"/>
              <a:gd name="T70" fmla="*/ 7310 w 10782"/>
              <a:gd name="T71" fmla="*/ 902 h 2672"/>
              <a:gd name="T72" fmla="*/ 7379 w 10782"/>
              <a:gd name="T73" fmla="*/ 2128 h 2672"/>
              <a:gd name="T74" fmla="*/ 7459 w 10782"/>
              <a:gd name="T75" fmla="*/ 2302 h 2672"/>
              <a:gd name="T76" fmla="*/ 7516 w 10782"/>
              <a:gd name="T77" fmla="*/ 1990 h 2672"/>
              <a:gd name="T78" fmla="*/ 7562 w 10782"/>
              <a:gd name="T79" fmla="*/ 1735 h 2672"/>
              <a:gd name="T80" fmla="*/ 7619 w 10782"/>
              <a:gd name="T81" fmla="*/ 1654 h 2672"/>
              <a:gd name="T82" fmla="*/ 7723 w 10782"/>
              <a:gd name="T83" fmla="*/ 1723 h 2672"/>
              <a:gd name="T84" fmla="*/ 7791 w 10782"/>
              <a:gd name="T85" fmla="*/ 2163 h 2672"/>
              <a:gd name="T86" fmla="*/ 7894 w 10782"/>
              <a:gd name="T87" fmla="*/ 1758 h 2672"/>
              <a:gd name="T88" fmla="*/ 7986 w 10782"/>
              <a:gd name="T89" fmla="*/ 1654 h 2672"/>
              <a:gd name="T90" fmla="*/ 8066 w 10782"/>
              <a:gd name="T91" fmla="*/ 1723 h 2672"/>
              <a:gd name="T92" fmla="*/ 8307 w 10782"/>
              <a:gd name="T93" fmla="*/ 1619 h 2672"/>
              <a:gd name="T94" fmla="*/ 8387 w 10782"/>
              <a:gd name="T95" fmla="*/ 1723 h 2672"/>
              <a:gd name="T96" fmla="*/ 8502 w 10782"/>
              <a:gd name="T97" fmla="*/ 2082 h 2672"/>
              <a:gd name="T98" fmla="*/ 8719 w 10782"/>
              <a:gd name="T99" fmla="*/ 1862 h 2672"/>
              <a:gd name="T100" fmla="*/ 9155 w 10782"/>
              <a:gd name="T101" fmla="*/ 2001 h 2672"/>
              <a:gd name="T102" fmla="*/ 9247 w 10782"/>
              <a:gd name="T103" fmla="*/ 1909 h 2672"/>
              <a:gd name="T104" fmla="*/ 9521 w 10782"/>
              <a:gd name="T105" fmla="*/ 1839 h 2672"/>
              <a:gd name="T106" fmla="*/ 9705 w 10782"/>
              <a:gd name="T107" fmla="*/ 2256 h 2672"/>
              <a:gd name="T108" fmla="*/ 9785 w 10782"/>
              <a:gd name="T109" fmla="*/ 2175 h 2672"/>
              <a:gd name="T110" fmla="*/ 9854 w 10782"/>
              <a:gd name="T111" fmla="*/ 2070 h 2672"/>
              <a:gd name="T112" fmla="*/ 10289 w 10782"/>
              <a:gd name="T113" fmla="*/ 2232 h 2672"/>
              <a:gd name="T114" fmla="*/ 10404 w 10782"/>
              <a:gd name="T115" fmla="*/ 2360 h 2672"/>
              <a:gd name="T116" fmla="*/ 10518 w 10782"/>
              <a:gd name="T117" fmla="*/ 2313 h 2672"/>
              <a:gd name="T118" fmla="*/ 10782 w 10782"/>
              <a:gd name="T119" fmla="*/ 2672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782" h="2672">
                <a:moveTo>
                  <a:pt x="0" y="2672"/>
                </a:moveTo>
                <a:lnTo>
                  <a:pt x="0" y="2175"/>
                </a:lnTo>
                <a:lnTo>
                  <a:pt x="183" y="2175"/>
                </a:lnTo>
                <a:lnTo>
                  <a:pt x="183" y="1747"/>
                </a:lnTo>
                <a:lnTo>
                  <a:pt x="470" y="1747"/>
                </a:lnTo>
                <a:lnTo>
                  <a:pt x="470" y="2105"/>
                </a:lnTo>
                <a:lnTo>
                  <a:pt x="630" y="2105"/>
                </a:lnTo>
                <a:lnTo>
                  <a:pt x="630" y="1226"/>
                </a:lnTo>
                <a:lnTo>
                  <a:pt x="1317" y="1226"/>
                </a:lnTo>
                <a:lnTo>
                  <a:pt x="1317" y="2036"/>
                </a:lnTo>
                <a:lnTo>
                  <a:pt x="1386" y="2036"/>
                </a:lnTo>
                <a:lnTo>
                  <a:pt x="1386" y="1955"/>
                </a:lnTo>
                <a:lnTo>
                  <a:pt x="1592" y="1955"/>
                </a:lnTo>
                <a:lnTo>
                  <a:pt x="1592" y="1851"/>
                </a:lnTo>
                <a:lnTo>
                  <a:pt x="1971" y="1851"/>
                </a:lnTo>
                <a:lnTo>
                  <a:pt x="1971" y="1955"/>
                </a:lnTo>
                <a:lnTo>
                  <a:pt x="2108" y="1955"/>
                </a:lnTo>
                <a:lnTo>
                  <a:pt x="2108" y="2013"/>
                </a:lnTo>
                <a:lnTo>
                  <a:pt x="2314" y="2013"/>
                </a:lnTo>
                <a:lnTo>
                  <a:pt x="2314" y="1457"/>
                </a:lnTo>
                <a:lnTo>
                  <a:pt x="2624" y="1457"/>
                </a:lnTo>
                <a:lnTo>
                  <a:pt x="2624" y="1295"/>
                </a:lnTo>
                <a:lnTo>
                  <a:pt x="3151" y="1295"/>
                </a:lnTo>
                <a:lnTo>
                  <a:pt x="3151" y="2175"/>
                </a:lnTo>
                <a:lnTo>
                  <a:pt x="3208" y="2175"/>
                </a:lnTo>
                <a:lnTo>
                  <a:pt x="3208" y="1955"/>
                </a:lnTo>
                <a:lnTo>
                  <a:pt x="3449" y="1955"/>
                </a:lnTo>
                <a:lnTo>
                  <a:pt x="3449" y="1851"/>
                </a:lnTo>
                <a:lnTo>
                  <a:pt x="3552" y="1851"/>
                </a:lnTo>
                <a:lnTo>
                  <a:pt x="3552" y="1747"/>
                </a:lnTo>
                <a:lnTo>
                  <a:pt x="3735" y="1747"/>
                </a:lnTo>
                <a:lnTo>
                  <a:pt x="3735" y="752"/>
                </a:lnTo>
                <a:lnTo>
                  <a:pt x="4090" y="752"/>
                </a:lnTo>
                <a:lnTo>
                  <a:pt x="4090" y="671"/>
                </a:lnTo>
                <a:lnTo>
                  <a:pt x="4216" y="671"/>
                </a:lnTo>
                <a:lnTo>
                  <a:pt x="4216" y="786"/>
                </a:lnTo>
                <a:lnTo>
                  <a:pt x="4388" y="786"/>
                </a:lnTo>
                <a:lnTo>
                  <a:pt x="4388" y="925"/>
                </a:lnTo>
                <a:lnTo>
                  <a:pt x="4606" y="925"/>
                </a:lnTo>
                <a:lnTo>
                  <a:pt x="4606" y="844"/>
                </a:lnTo>
                <a:lnTo>
                  <a:pt x="4709" y="844"/>
                </a:lnTo>
                <a:lnTo>
                  <a:pt x="4709" y="902"/>
                </a:lnTo>
                <a:lnTo>
                  <a:pt x="4869" y="902"/>
                </a:lnTo>
                <a:lnTo>
                  <a:pt x="4869" y="590"/>
                </a:lnTo>
                <a:lnTo>
                  <a:pt x="5500" y="590"/>
                </a:lnTo>
                <a:lnTo>
                  <a:pt x="5500" y="821"/>
                </a:lnTo>
                <a:lnTo>
                  <a:pt x="5580" y="821"/>
                </a:lnTo>
                <a:lnTo>
                  <a:pt x="5580" y="301"/>
                </a:lnTo>
                <a:lnTo>
                  <a:pt x="5637" y="301"/>
                </a:lnTo>
                <a:lnTo>
                  <a:pt x="5637" y="208"/>
                </a:lnTo>
                <a:lnTo>
                  <a:pt x="5706" y="208"/>
                </a:lnTo>
                <a:lnTo>
                  <a:pt x="5706" y="0"/>
                </a:lnTo>
                <a:lnTo>
                  <a:pt x="5958" y="0"/>
                </a:lnTo>
                <a:lnTo>
                  <a:pt x="5958" y="243"/>
                </a:lnTo>
                <a:lnTo>
                  <a:pt x="6038" y="243"/>
                </a:lnTo>
                <a:lnTo>
                  <a:pt x="6038" y="729"/>
                </a:lnTo>
                <a:lnTo>
                  <a:pt x="6073" y="763"/>
                </a:lnTo>
                <a:lnTo>
                  <a:pt x="6073" y="1029"/>
                </a:lnTo>
                <a:lnTo>
                  <a:pt x="6118" y="1029"/>
                </a:lnTo>
                <a:lnTo>
                  <a:pt x="6118" y="1423"/>
                </a:lnTo>
                <a:lnTo>
                  <a:pt x="6256" y="1423"/>
                </a:lnTo>
                <a:lnTo>
                  <a:pt x="6256" y="439"/>
                </a:lnTo>
                <a:lnTo>
                  <a:pt x="6325" y="439"/>
                </a:lnTo>
                <a:lnTo>
                  <a:pt x="6325" y="335"/>
                </a:lnTo>
                <a:lnTo>
                  <a:pt x="6485" y="335"/>
                </a:lnTo>
                <a:lnTo>
                  <a:pt x="6485" y="416"/>
                </a:lnTo>
                <a:lnTo>
                  <a:pt x="6703" y="416"/>
                </a:lnTo>
                <a:lnTo>
                  <a:pt x="6703" y="914"/>
                </a:lnTo>
                <a:lnTo>
                  <a:pt x="6749" y="914"/>
                </a:lnTo>
                <a:lnTo>
                  <a:pt x="6749" y="763"/>
                </a:lnTo>
                <a:lnTo>
                  <a:pt x="7310" y="763"/>
                </a:lnTo>
                <a:lnTo>
                  <a:pt x="7310" y="902"/>
                </a:lnTo>
                <a:lnTo>
                  <a:pt x="7379" y="902"/>
                </a:lnTo>
                <a:lnTo>
                  <a:pt x="7379" y="2128"/>
                </a:lnTo>
                <a:lnTo>
                  <a:pt x="7459" y="2128"/>
                </a:lnTo>
                <a:lnTo>
                  <a:pt x="7459" y="2302"/>
                </a:lnTo>
                <a:lnTo>
                  <a:pt x="7516" y="2302"/>
                </a:lnTo>
                <a:lnTo>
                  <a:pt x="7516" y="1990"/>
                </a:lnTo>
                <a:lnTo>
                  <a:pt x="7562" y="1990"/>
                </a:lnTo>
                <a:lnTo>
                  <a:pt x="7562" y="1735"/>
                </a:lnTo>
                <a:lnTo>
                  <a:pt x="7619" y="1735"/>
                </a:lnTo>
                <a:lnTo>
                  <a:pt x="7619" y="1654"/>
                </a:lnTo>
                <a:lnTo>
                  <a:pt x="7723" y="1654"/>
                </a:lnTo>
                <a:lnTo>
                  <a:pt x="7723" y="1723"/>
                </a:lnTo>
                <a:lnTo>
                  <a:pt x="7791" y="1723"/>
                </a:lnTo>
                <a:lnTo>
                  <a:pt x="7791" y="2163"/>
                </a:lnTo>
                <a:lnTo>
                  <a:pt x="7894" y="2163"/>
                </a:lnTo>
                <a:lnTo>
                  <a:pt x="7894" y="1758"/>
                </a:lnTo>
                <a:lnTo>
                  <a:pt x="7986" y="1758"/>
                </a:lnTo>
                <a:lnTo>
                  <a:pt x="7986" y="1654"/>
                </a:lnTo>
                <a:lnTo>
                  <a:pt x="8066" y="1654"/>
                </a:lnTo>
                <a:lnTo>
                  <a:pt x="8066" y="1723"/>
                </a:lnTo>
                <a:lnTo>
                  <a:pt x="8307" y="1723"/>
                </a:lnTo>
                <a:lnTo>
                  <a:pt x="8307" y="1619"/>
                </a:lnTo>
                <a:lnTo>
                  <a:pt x="8387" y="1619"/>
                </a:lnTo>
                <a:lnTo>
                  <a:pt x="8387" y="1723"/>
                </a:lnTo>
                <a:lnTo>
                  <a:pt x="8502" y="1723"/>
                </a:lnTo>
                <a:lnTo>
                  <a:pt x="8502" y="2082"/>
                </a:lnTo>
                <a:lnTo>
                  <a:pt x="8719" y="2082"/>
                </a:lnTo>
                <a:lnTo>
                  <a:pt x="8719" y="1862"/>
                </a:lnTo>
                <a:lnTo>
                  <a:pt x="9155" y="1862"/>
                </a:lnTo>
                <a:lnTo>
                  <a:pt x="9155" y="2001"/>
                </a:lnTo>
                <a:lnTo>
                  <a:pt x="9247" y="2001"/>
                </a:lnTo>
                <a:lnTo>
                  <a:pt x="9247" y="1909"/>
                </a:lnTo>
                <a:lnTo>
                  <a:pt x="9521" y="1909"/>
                </a:lnTo>
                <a:lnTo>
                  <a:pt x="9521" y="1839"/>
                </a:lnTo>
                <a:lnTo>
                  <a:pt x="9705" y="1839"/>
                </a:lnTo>
                <a:lnTo>
                  <a:pt x="9705" y="2256"/>
                </a:lnTo>
                <a:lnTo>
                  <a:pt x="9785" y="2256"/>
                </a:lnTo>
                <a:lnTo>
                  <a:pt x="9785" y="2175"/>
                </a:lnTo>
                <a:lnTo>
                  <a:pt x="9854" y="2175"/>
                </a:lnTo>
                <a:lnTo>
                  <a:pt x="9854" y="2070"/>
                </a:lnTo>
                <a:lnTo>
                  <a:pt x="10289" y="2070"/>
                </a:lnTo>
                <a:lnTo>
                  <a:pt x="10289" y="2232"/>
                </a:lnTo>
                <a:lnTo>
                  <a:pt x="10404" y="2232"/>
                </a:lnTo>
                <a:lnTo>
                  <a:pt x="10404" y="2360"/>
                </a:lnTo>
                <a:lnTo>
                  <a:pt x="10518" y="2360"/>
                </a:lnTo>
                <a:lnTo>
                  <a:pt x="10518" y="2313"/>
                </a:lnTo>
                <a:lnTo>
                  <a:pt x="10782" y="2313"/>
                </a:lnTo>
                <a:lnTo>
                  <a:pt x="10782" y="2672"/>
                </a:lnTo>
                <a:lnTo>
                  <a:pt x="0" y="26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2984528" y="1884202"/>
            <a:ext cx="6222944" cy="4021392"/>
          </a:xfrm>
          <a:custGeom>
            <a:avLst/>
            <a:gdLst>
              <a:gd name="T0" fmla="*/ 591 w 680"/>
              <a:gd name="T1" fmla="*/ 158 h 439"/>
              <a:gd name="T2" fmla="*/ 470 w 680"/>
              <a:gd name="T3" fmla="*/ 47 h 439"/>
              <a:gd name="T4" fmla="*/ 429 w 680"/>
              <a:gd name="T5" fmla="*/ 55 h 439"/>
              <a:gd name="T6" fmla="*/ 334 w 680"/>
              <a:gd name="T7" fmla="*/ 0 h 439"/>
              <a:gd name="T8" fmla="*/ 247 w 680"/>
              <a:gd name="T9" fmla="*/ 42 h 439"/>
              <a:gd name="T10" fmla="*/ 196 w 680"/>
              <a:gd name="T11" fmla="*/ 27 h 439"/>
              <a:gd name="T12" fmla="*/ 100 w 680"/>
              <a:gd name="T13" fmla="*/ 115 h 439"/>
              <a:gd name="T14" fmla="*/ 0 w 680"/>
              <a:gd name="T15" fmla="*/ 216 h 439"/>
              <a:gd name="T16" fmla="*/ 70 w 680"/>
              <a:gd name="T17" fmla="*/ 313 h 439"/>
              <a:gd name="T18" fmla="*/ 161 w 680"/>
              <a:gd name="T19" fmla="*/ 384 h 439"/>
              <a:gd name="T20" fmla="*/ 171 w 680"/>
              <a:gd name="T21" fmla="*/ 384 h 439"/>
              <a:gd name="T22" fmla="*/ 255 w 680"/>
              <a:gd name="T23" fmla="*/ 439 h 439"/>
              <a:gd name="T24" fmla="*/ 319 w 680"/>
              <a:gd name="T25" fmla="*/ 413 h 439"/>
              <a:gd name="T26" fmla="*/ 350 w 680"/>
              <a:gd name="T27" fmla="*/ 418 h 439"/>
              <a:gd name="T28" fmla="*/ 408 w 680"/>
              <a:gd name="T29" fmla="*/ 398 h 439"/>
              <a:gd name="T30" fmla="*/ 477 w 680"/>
              <a:gd name="T31" fmla="*/ 422 h 439"/>
              <a:gd name="T32" fmla="*/ 572 w 680"/>
              <a:gd name="T33" fmla="*/ 366 h 439"/>
              <a:gd name="T34" fmla="*/ 575 w 680"/>
              <a:gd name="T35" fmla="*/ 366 h 439"/>
              <a:gd name="T36" fmla="*/ 680 w 680"/>
              <a:gd name="T37" fmla="*/ 261 h 439"/>
              <a:gd name="T38" fmla="*/ 591 w 680"/>
              <a:gd name="T39" fmla="*/ 15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0" h="439">
                <a:moveTo>
                  <a:pt x="591" y="158"/>
                </a:moveTo>
                <a:cubicBezTo>
                  <a:pt x="586" y="96"/>
                  <a:pt x="533" y="47"/>
                  <a:pt x="470" y="47"/>
                </a:cubicBezTo>
                <a:cubicBezTo>
                  <a:pt x="456" y="47"/>
                  <a:pt x="442" y="50"/>
                  <a:pt x="429" y="55"/>
                </a:cubicBezTo>
                <a:cubicBezTo>
                  <a:pt x="410" y="22"/>
                  <a:pt x="374" y="0"/>
                  <a:pt x="334" y="0"/>
                </a:cubicBezTo>
                <a:cubicBezTo>
                  <a:pt x="298" y="0"/>
                  <a:pt x="267" y="16"/>
                  <a:pt x="247" y="42"/>
                </a:cubicBezTo>
                <a:cubicBezTo>
                  <a:pt x="232" y="33"/>
                  <a:pt x="214" y="27"/>
                  <a:pt x="196" y="27"/>
                </a:cubicBezTo>
                <a:cubicBezTo>
                  <a:pt x="145" y="27"/>
                  <a:pt x="104" y="66"/>
                  <a:pt x="100" y="115"/>
                </a:cubicBezTo>
                <a:cubicBezTo>
                  <a:pt x="45" y="115"/>
                  <a:pt x="0" y="161"/>
                  <a:pt x="0" y="216"/>
                </a:cubicBezTo>
                <a:cubicBezTo>
                  <a:pt x="0" y="261"/>
                  <a:pt x="29" y="300"/>
                  <a:pt x="70" y="313"/>
                </a:cubicBezTo>
                <a:cubicBezTo>
                  <a:pt x="80" y="354"/>
                  <a:pt x="117" y="384"/>
                  <a:pt x="161" y="384"/>
                </a:cubicBezTo>
                <a:cubicBezTo>
                  <a:pt x="164" y="384"/>
                  <a:pt x="167" y="384"/>
                  <a:pt x="171" y="384"/>
                </a:cubicBezTo>
                <a:cubicBezTo>
                  <a:pt x="185" y="416"/>
                  <a:pt x="218" y="439"/>
                  <a:pt x="255" y="439"/>
                </a:cubicBezTo>
                <a:cubicBezTo>
                  <a:pt x="280" y="439"/>
                  <a:pt x="303" y="429"/>
                  <a:pt x="319" y="413"/>
                </a:cubicBezTo>
                <a:cubicBezTo>
                  <a:pt x="329" y="416"/>
                  <a:pt x="339" y="418"/>
                  <a:pt x="350" y="418"/>
                </a:cubicBezTo>
                <a:cubicBezTo>
                  <a:pt x="372" y="418"/>
                  <a:pt x="392" y="410"/>
                  <a:pt x="408" y="398"/>
                </a:cubicBezTo>
                <a:cubicBezTo>
                  <a:pt x="427" y="413"/>
                  <a:pt x="451" y="422"/>
                  <a:pt x="477" y="422"/>
                </a:cubicBezTo>
                <a:cubicBezTo>
                  <a:pt x="518" y="422"/>
                  <a:pt x="554" y="399"/>
                  <a:pt x="572" y="366"/>
                </a:cubicBezTo>
                <a:cubicBezTo>
                  <a:pt x="573" y="366"/>
                  <a:pt x="574" y="366"/>
                  <a:pt x="575" y="366"/>
                </a:cubicBezTo>
                <a:cubicBezTo>
                  <a:pt x="633" y="366"/>
                  <a:pt x="680" y="319"/>
                  <a:pt x="680" y="261"/>
                </a:cubicBezTo>
                <a:cubicBezTo>
                  <a:pt x="680" y="209"/>
                  <a:pt x="642" y="166"/>
                  <a:pt x="591" y="158"/>
                </a:cubicBezTo>
                <a:close/>
              </a:path>
            </a:pathLst>
          </a:cu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960">
            <a:extLst>
              <a:ext uri="{FF2B5EF4-FFF2-40B4-BE49-F238E27FC236}">
                <a16:creationId xmlns:a16="http://schemas.microsoft.com/office/drawing/2014/main" id="{2BA5FFE4-B3C0-47AE-B9F0-40B30BC5B87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731963" y="1129092"/>
            <a:ext cx="8728075" cy="5045075"/>
          </a:xfrm>
          <a:custGeom>
            <a:avLst/>
            <a:gdLst>
              <a:gd name="T0" fmla="*/ 2147483647 w 13744"/>
              <a:gd name="T1" fmla="*/ 2147483647 h 7946"/>
              <a:gd name="T2" fmla="*/ 2147483647 w 13744"/>
              <a:gd name="T3" fmla="*/ 2147483647 h 7946"/>
              <a:gd name="T4" fmla="*/ 2147483647 w 13744"/>
              <a:gd name="T5" fmla="*/ 2147483647 h 7946"/>
              <a:gd name="T6" fmla="*/ 2147483647 w 13744"/>
              <a:gd name="T7" fmla="*/ 2147483647 h 7946"/>
              <a:gd name="T8" fmla="*/ 2147483647 w 13744"/>
              <a:gd name="T9" fmla="*/ 2147483647 h 7946"/>
              <a:gd name="T10" fmla="*/ 2147483647 w 13744"/>
              <a:gd name="T11" fmla="*/ 2147483647 h 7946"/>
              <a:gd name="T12" fmla="*/ 2147483647 w 13744"/>
              <a:gd name="T13" fmla="*/ 2147483647 h 7946"/>
              <a:gd name="T14" fmla="*/ 2147483647 w 13744"/>
              <a:gd name="T15" fmla="*/ 2147483647 h 7946"/>
              <a:gd name="T16" fmla="*/ 2147483647 w 13744"/>
              <a:gd name="T17" fmla="*/ 2147483647 h 7946"/>
              <a:gd name="T18" fmla="*/ 2147483647 w 13744"/>
              <a:gd name="T19" fmla="*/ 2147483647 h 7946"/>
              <a:gd name="T20" fmla="*/ 2147483647 w 13744"/>
              <a:gd name="T21" fmla="*/ 2147483647 h 7946"/>
              <a:gd name="T22" fmla="*/ 2147483647 w 13744"/>
              <a:gd name="T23" fmla="*/ 2147483647 h 7946"/>
              <a:gd name="T24" fmla="*/ 2147483647 w 13744"/>
              <a:gd name="T25" fmla="*/ 2147483647 h 7946"/>
              <a:gd name="T26" fmla="*/ 2147483647 w 13744"/>
              <a:gd name="T27" fmla="*/ 2147483647 h 7946"/>
              <a:gd name="T28" fmla="*/ 2147483647 w 13744"/>
              <a:gd name="T29" fmla="*/ 2147483647 h 7946"/>
              <a:gd name="T30" fmla="*/ 2147483647 w 13744"/>
              <a:gd name="T31" fmla="*/ 2147483647 h 7946"/>
              <a:gd name="T32" fmla="*/ 2147483647 w 13744"/>
              <a:gd name="T33" fmla="*/ 2147483647 h 7946"/>
              <a:gd name="T34" fmla="*/ 2147483647 w 13744"/>
              <a:gd name="T35" fmla="*/ 2147483647 h 7946"/>
              <a:gd name="T36" fmla="*/ 2147483647 w 13744"/>
              <a:gd name="T37" fmla="*/ 2147483647 h 7946"/>
              <a:gd name="T38" fmla="*/ 2147483647 w 13744"/>
              <a:gd name="T39" fmla="*/ 2147483647 h 7946"/>
              <a:gd name="T40" fmla="*/ 2147483647 w 13744"/>
              <a:gd name="T41" fmla="*/ 2147483647 h 7946"/>
              <a:gd name="T42" fmla="*/ 2147483647 w 13744"/>
              <a:gd name="T43" fmla="*/ 2147483647 h 7946"/>
              <a:gd name="T44" fmla="*/ 2147483647 w 13744"/>
              <a:gd name="T45" fmla="*/ 2147483647 h 7946"/>
              <a:gd name="T46" fmla="*/ 2147483647 w 13744"/>
              <a:gd name="T47" fmla="*/ 2147483647 h 7946"/>
              <a:gd name="T48" fmla="*/ 2147483647 w 13744"/>
              <a:gd name="T49" fmla="*/ 2147483647 h 7946"/>
              <a:gd name="T50" fmla="*/ 2147483647 w 13744"/>
              <a:gd name="T51" fmla="*/ 2147483647 h 7946"/>
              <a:gd name="T52" fmla="*/ 2147483647 w 13744"/>
              <a:gd name="T53" fmla="*/ 2147483647 h 7946"/>
              <a:gd name="T54" fmla="*/ 2147483647 w 13744"/>
              <a:gd name="T55" fmla="*/ 2147483647 h 7946"/>
              <a:gd name="T56" fmla="*/ 2147483647 w 13744"/>
              <a:gd name="T57" fmla="*/ 2147483647 h 7946"/>
              <a:gd name="T58" fmla="*/ 2147483647 w 13744"/>
              <a:gd name="T59" fmla="*/ 2147483647 h 7946"/>
              <a:gd name="T60" fmla="*/ 2147483647 w 13744"/>
              <a:gd name="T61" fmla="*/ 2147483647 h 7946"/>
              <a:gd name="T62" fmla="*/ 2147483647 w 13744"/>
              <a:gd name="T63" fmla="*/ 2147483647 h 7946"/>
              <a:gd name="T64" fmla="*/ 2147483647 w 13744"/>
              <a:gd name="T65" fmla="*/ 2147483647 h 7946"/>
              <a:gd name="T66" fmla="*/ 2147483647 w 13744"/>
              <a:gd name="T67" fmla="*/ 2147483647 h 7946"/>
              <a:gd name="T68" fmla="*/ 2147483647 w 13744"/>
              <a:gd name="T69" fmla="*/ 2147483647 h 7946"/>
              <a:gd name="T70" fmla="*/ 2147483647 w 13744"/>
              <a:gd name="T71" fmla="*/ 2147483647 h 7946"/>
              <a:gd name="T72" fmla="*/ 2147483647 w 13744"/>
              <a:gd name="T73" fmla="*/ 2147483647 h 7946"/>
              <a:gd name="T74" fmla="*/ 2147483647 w 13744"/>
              <a:gd name="T75" fmla="*/ 2147483647 h 7946"/>
              <a:gd name="T76" fmla="*/ 2147483647 w 13744"/>
              <a:gd name="T77" fmla="*/ 2147483647 h 7946"/>
              <a:gd name="T78" fmla="*/ 2147483647 w 13744"/>
              <a:gd name="T79" fmla="*/ 2147483647 h 7946"/>
              <a:gd name="T80" fmla="*/ 2147483647 w 13744"/>
              <a:gd name="T81" fmla="*/ 2147483647 h 7946"/>
              <a:gd name="T82" fmla="*/ 2147483647 w 13744"/>
              <a:gd name="T83" fmla="*/ 2147483647 h 7946"/>
              <a:gd name="T84" fmla="*/ 2147483647 w 13744"/>
              <a:gd name="T85" fmla="*/ 2147483647 h 7946"/>
              <a:gd name="T86" fmla="*/ 2147483647 w 13744"/>
              <a:gd name="T87" fmla="*/ 2147483647 h 7946"/>
              <a:gd name="T88" fmla="*/ 2147483647 w 13744"/>
              <a:gd name="T89" fmla="*/ 2147483647 h 7946"/>
              <a:gd name="T90" fmla="*/ 2147483647 w 13744"/>
              <a:gd name="T91" fmla="*/ 2147483647 h 7946"/>
              <a:gd name="T92" fmla="*/ 2147483647 w 13744"/>
              <a:gd name="T93" fmla="*/ 2147483647 h 7946"/>
              <a:gd name="T94" fmla="*/ 2147483647 w 13744"/>
              <a:gd name="T95" fmla="*/ 2147483647 h 7946"/>
              <a:gd name="T96" fmla="*/ 2147483647 w 13744"/>
              <a:gd name="T97" fmla="*/ 2147483647 h 7946"/>
              <a:gd name="T98" fmla="*/ 2147483647 w 13744"/>
              <a:gd name="T99" fmla="*/ 2147483647 h 7946"/>
              <a:gd name="T100" fmla="*/ 2147483647 w 13744"/>
              <a:gd name="T101" fmla="*/ 2147483647 h 7946"/>
              <a:gd name="T102" fmla="*/ 2147483647 w 13744"/>
              <a:gd name="T103" fmla="*/ 2147483647 h 7946"/>
              <a:gd name="T104" fmla="*/ 2147483647 w 13744"/>
              <a:gd name="T105" fmla="*/ 2147483647 h 7946"/>
              <a:gd name="T106" fmla="*/ 2147483647 w 13744"/>
              <a:gd name="T107" fmla="*/ 2147483647 h 7946"/>
              <a:gd name="T108" fmla="*/ 2147483647 w 13744"/>
              <a:gd name="T109" fmla="*/ 2147483647 h 7946"/>
              <a:gd name="T110" fmla="*/ 2147483647 w 13744"/>
              <a:gd name="T111" fmla="*/ 2147483647 h 7946"/>
              <a:gd name="T112" fmla="*/ 2147483647 w 13744"/>
              <a:gd name="T113" fmla="*/ 2147483647 h 7946"/>
              <a:gd name="T114" fmla="*/ 2147483647 w 13744"/>
              <a:gd name="T115" fmla="*/ 2147483647 h 7946"/>
              <a:gd name="T116" fmla="*/ 2147483647 w 13744"/>
              <a:gd name="T117" fmla="*/ 2147483647 h 7946"/>
              <a:gd name="T118" fmla="*/ 2147483647 w 13744"/>
              <a:gd name="T119" fmla="*/ 2147483647 h 7946"/>
              <a:gd name="T120" fmla="*/ 2147483647 w 13744"/>
              <a:gd name="T121" fmla="*/ 2147483647 h 7946"/>
              <a:gd name="T122" fmla="*/ 2147483647 w 13744"/>
              <a:gd name="T123" fmla="*/ 2147483647 h 7946"/>
              <a:gd name="T124" fmla="*/ 2147483647 w 13744"/>
              <a:gd name="T125" fmla="*/ 2147483647 h 794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3744"/>
              <a:gd name="T190" fmla="*/ 0 h 7946"/>
              <a:gd name="T191" fmla="*/ 13744 w 13744"/>
              <a:gd name="T192" fmla="*/ 7946 h 794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3744" h="7946">
                <a:moveTo>
                  <a:pt x="3858" y="2900"/>
                </a:moveTo>
                <a:lnTo>
                  <a:pt x="3858" y="2900"/>
                </a:lnTo>
                <a:lnTo>
                  <a:pt x="3862" y="2896"/>
                </a:lnTo>
                <a:lnTo>
                  <a:pt x="3862" y="2894"/>
                </a:lnTo>
                <a:lnTo>
                  <a:pt x="3856" y="2896"/>
                </a:lnTo>
                <a:lnTo>
                  <a:pt x="3850" y="2902"/>
                </a:lnTo>
                <a:lnTo>
                  <a:pt x="3842" y="2906"/>
                </a:lnTo>
                <a:lnTo>
                  <a:pt x="3834" y="2906"/>
                </a:lnTo>
                <a:lnTo>
                  <a:pt x="3828" y="2906"/>
                </a:lnTo>
                <a:lnTo>
                  <a:pt x="3824" y="2908"/>
                </a:lnTo>
                <a:lnTo>
                  <a:pt x="3820" y="2908"/>
                </a:lnTo>
                <a:lnTo>
                  <a:pt x="3818" y="2908"/>
                </a:lnTo>
                <a:lnTo>
                  <a:pt x="3814" y="2908"/>
                </a:lnTo>
                <a:lnTo>
                  <a:pt x="3808" y="2908"/>
                </a:lnTo>
                <a:lnTo>
                  <a:pt x="3804" y="2910"/>
                </a:lnTo>
                <a:lnTo>
                  <a:pt x="3802" y="2910"/>
                </a:lnTo>
                <a:lnTo>
                  <a:pt x="3802" y="2912"/>
                </a:lnTo>
                <a:lnTo>
                  <a:pt x="3796" y="2916"/>
                </a:lnTo>
                <a:lnTo>
                  <a:pt x="3790" y="2920"/>
                </a:lnTo>
                <a:lnTo>
                  <a:pt x="3788" y="2924"/>
                </a:lnTo>
                <a:lnTo>
                  <a:pt x="3790" y="2926"/>
                </a:lnTo>
                <a:lnTo>
                  <a:pt x="3794" y="2926"/>
                </a:lnTo>
                <a:lnTo>
                  <a:pt x="3796" y="2926"/>
                </a:lnTo>
                <a:lnTo>
                  <a:pt x="3794" y="2928"/>
                </a:lnTo>
                <a:lnTo>
                  <a:pt x="3794" y="2930"/>
                </a:lnTo>
                <a:lnTo>
                  <a:pt x="3796" y="2930"/>
                </a:lnTo>
                <a:lnTo>
                  <a:pt x="3800" y="2930"/>
                </a:lnTo>
                <a:lnTo>
                  <a:pt x="3804" y="2928"/>
                </a:lnTo>
                <a:lnTo>
                  <a:pt x="3806" y="2926"/>
                </a:lnTo>
                <a:lnTo>
                  <a:pt x="3808" y="2926"/>
                </a:lnTo>
                <a:lnTo>
                  <a:pt x="3810" y="2924"/>
                </a:lnTo>
                <a:lnTo>
                  <a:pt x="3816" y="2922"/>
                </a:lnTo>
                <a:lnTo>
                  <a:pt x="3822" y="2920"/>
                </a:lnTo>
                <a:lnTo>
                  <a:pt x="3832" y="2920"/>
                </a:lnTo>
                <a:lnTo>
                  <a:pt x="3840" y="2916"/>
                </a:lnTo>
                <a:lnTo>
                  <a:pt x="3856" y="2912"/>
                </a:lnTo>
                <a:lnTo>
                  <a:pt x="3870" y="2904"/>
                </a:lnTo>
                <a:lnTo>
                  <a:pt x="3874" y="2902"/>
                </a:lnTo>
                <a:lnTo>
                  <a:pt x="3876" y="2900"/>
                </a:lnTo>
                <a:lnTo>
                  <a:pt x="3872" y="2900"/>
                </a:lnTo>
                <a:lnTo>
                  <a:pt x="3870" y="2902"/>
                </a:lnTo>
                <a:lnTo>
                  <a:pt x="3866" y="2902"/>
                </a:lnTo>
                <a:lnTo>
                  <a:pt x="3862" y="2902"/>
                </a:lnTo>
                <a:lnTo>
                  <a:pt x="3860" y="2904"/>
                </a:lnTo>
                <a:lnTo>
                  <a:pt x="3854" y="2906"/>
                </a:lnTo>
                <a:lnTo>
                  <a:pt x="3850" y="2908"/>
                </a:lnTo>
                <a:lnTo>
                  <a:pt x="3852" y="2904"/>
                </a:lnTo>
                <a:lnTo>
                  <a:pt x="3858" y="2900"/>
                </a:lnTo>
                <a:close/>
                <a:moveTo>
                  <a:pt x="6188" y="1470"/>
                </a:moveTo>
                <a:lnTo>
                  <a:pt x="6188" y="1470"/>
                </a:lnTo>
                <a:lnTo>
                  <a:pt x="6198" y="1458"/>
                </a:lnTo>
                <a:lnTo>
                  <a:pt x="6206" y="1454"/>
                </a:lnTo>
                <a:lnTo>
                  <a:pt x="6212" y="1450"/>
                </a:lnTo>
                <a:lnTo>
                  <a:pt x="6218" y="1444"/>
                </a:lnTo>
                <a:lnTo>
                  <a:pt x="6224" y="1430"/>
                </a:lnTo>
                <a:lnTo>
                  <a:pt x="6226" y="1422"/>
                </a:lnTo>
                <a:lnTo>
                  <a:pt x="6226" y="1414"/>
                </a:lnTo>
                <a:lnTo>
                  <a:pt x="6226" y="1408"/>
                </a:lnTo>
                <a:lnTo>
                  <a:pt x="6222" y="1402"/>
                </a:lnTo>
                <a:lnTo>
                  <a:pt x="6218" y="1398"/>
                </a:lnTo>
                <a:lnTo>
                  <a:pt x="6210" y="1396"/>
                </a:lnTo>
                <a:lnTo>
                  <a:pt x="6204" y="1396"/>
                </a:lnTo>
                <a:lnTo>
                  <a:pt x="6198" y="1394"/>
                </a:lnTo>
                <a:lnTo>
                  <a:pt x="6194" y="1388"/>
                </a:lnTo>
                <a:lnTo>
                  <a:pt x="6190" y="1384"/>
                </a:lnTo>
                <a:lnTo>
                  <a:pt x="6186" y="1384"/>
                </a:lnTo>
                <a:lnTo>
                  <a:pt x="6180" y="1384"/>
                </a:lnTo>
                <a:lnTo>
                  <a:pt x="6178" y="1384"/>
                </a:lnTo>
                <a:lnTo>
                  <a:pt x="6178" y="1382"/>
                </a:lnTo>
                <a:lnTo>
                  <a:pt x="6182" y="1376"/>
                </a:lnTo>
                <a:lnTo>
                  <a:pt x="6184" y="1370"/>
                </a:lnTo>
                <a:lnTo>
                  <a:pt x="6184" y="1366"/>
                </a:lnTo>
                <a:lnTo>
                  <a:pt x="6180" y="1364"/>
                </a:lnTo>
                <a:lnTo>
                  <a:pt x="6176" y="1364"/>
                </a:lnTo>
                <a:lnTo>
                  <a:pt x="6170" y="1362"/>
                </a:lnTo>
                <a:lnTo>
                  <a:pt x="6168" y="1360"/>
                </a:lnTo>
                <a:lnTo>
                  <a:pt x="6168" y="1358"/>
                </a:lnTo>
                <a:lnTo>
                  <a:pt x="6174" y="1354"/>
                </a:lnTo>
                <a:lnTo>
                  <a:pt x="6184" y="1344"/>
                </a:lnTo>
                <a:lnTo>
                  <a:pt x="6186" y="1342"/>
                </a:lnTo>
                <a:lnTo>
                  <a:pt x="6184" y="1340"/>
                </a:lnTo>
                <a:lnTo>
                  <a:pt x="6178" y="1340"/>
                </a:lnTo>
                <a:lnTo>
                  <a:pt x="6168" y="1342"/>
                </a:lnTo>
                <a:lnTo>
                  <a:pt x="6158" y="1348"/>
                </a:lnTo>
                <a:lnTo>
                  <a:pt x="6150" y="1352"/>
                </a:lnTo>
                <a:lnTo>
                  <a:pt x="6148" y="1354"/>
                </a:lnTo>
                <a:lnTo>
                  <a:pt x="6144" y="1350"/>
                </a:lnTo>
                <a:lnTo>
                  <a:pt x="6140" y="1346"/>
                </a:lnTo>
                <a:lnTo>
                  <a:pt x="6136" y="1338"/>
                </a:lnTo>
                <a:lnTo>
                  <a:pt x="6132" y="1332"/>
                </a:lnTo>
                <a:lnTo>
                  <a:pt x="6126" y="1330"/>
                </a:lnTo>
                <a:lnTo>
                  <a:pt x="6120" y="1328"/>
                </a:lnTo>
                <a:lnTo>
                  <a:pt x="6114" y="1330"/>
                </a:lnTo>
                <a:lnTo>
                  <a:pt x="6108" y="1332"/>
                </a:lnTo>
                <a:lnTo>
                  <a:pt x="6104" y="1334"/>
                </a:lnTo>
                <a:lnTo>
                  <a:pt x="6104" y="1338"/>
                </a:lnTo>
                <a:lnTo>
                  <a:pt x="6104" y="1342"/>
                </a:lnTo>
                <a:lnTo>
                  <a:pt x="6108" y="1352"/>
                </a:lnTo>
                <a:lnTo>
                  <a:pt x="6108" y="1354"/>
                </a:lnTo>
                <a:lnTo>
                  <a:pt x="6108" y="1358"/>
                </a:lnTo>
                <a:lnTo>
                  <a:pt x="6106" y="1358"/>
                </a:lnTo>
                <a:lnTo>
                  <a:pt x="6102" y="1358"/>
                </a:lnTo>
                <a:lnTo>
                  <a:pt x="6092" y="1356"/>
                </a:lnTo>
                <a:lnTo>
                  <a:pt x="6086" y="1354"/>
                </a:lnTo>
                <a:lnTo>
                  <a:pt x="6082" y="1356"/>
                </a:lnTo>
                <a:lnTo>
                  <a:pt x="6074" y="1362"/>
                </a:lnTo>
                <a:lnTo>
                  <a:pt x="6070" y="1366"/>
                </a:lnTo>
                <a:lnTo>
                  <a:pt x="6068" y="1368"/>
                </a:lnTo>
                <a:lnTo>
                  <a:pt x="6062" y="1368"/>
                </a:lnTo>
                <a:lnTo>
                  <a:pt x="6058" y="1364"/>
                </a:lnTo>
                <a:lnTo>
                  <a:pt x="6048" y="1356"/>
                </a:lnTo>
                <a:lnTo>
                  <a:pt x="6044" y="1354"/>
                </a:lnTo>
                <a:lnTo>
                  <a:pt x="6040" y="1354"/>
                </a:lnTo>
                <a:lnTo>
                  <a:pt x="6038" y="1356"/>
                </a:lnTo>
                <a:lnTo>
                  <a:pt x="6036" y="1358"/>
                </a:lnTo>
                <a:lnTo>
                  <a:pt x="6036" y="1368"/>
                </a:lnTo>
                <a:lnTo>
                  <a:pt x="6036" y="1374"/>
                </a:lnTo>
                <a:lnTo>
                  <a:pt x="6036" y="1376"/>
                </a:lnTo>
                <a:lnTo>
                  <a:pt x="6034" y="1378"/>
                </a:lnTo>
                <a:lnTo>
                  <a:pt x="6032" y="1376"/>
                </a:lnTo>
                <a:lnTo>
                  <a:pt x="6026" y="1370"/>
                </a:lnTo>
                <a:lnTo>
                  <a:pt x="6022" y="1360"/>
                </a:lnTo>
                <a:lnTo>
                  <a:pt x="6020" y="1354"/>
                </a:lnTo>
                <a:lnTo>
                  <a:pt x="6016" y="1352"/>
                </a:lnTo>
                <a:lnTo>
                  <a:pt x="6010" y="1354"/>
                </a:lnTo>
                <a:lnTo>
                  <a:pt x="6004" y="1356"/>
                </a:lnTo>
                <a:lnTo>
                  <a:pt x="5998" y="1360"/>
                </a:lnTo>
                <a:lnTo>
                  <a:pt x="5994" y="1366"/>
                </a:lnTo>
                <a:lnTo>
                  <a:pt x="5990" y="1372"/>
                </a:lnTo>
                <a:lnTo>
                  <a:pt x="5990" y="1378"/>
                </a:lnTo>
                <a:lnTo>
                  <a:pt x="5990" y="1388"/>
                </a:lnTo>
                <a:lnTo>
                  <a:pt x="5988" y="1388"/>
                </a:lnTo>
                <a:lnTo>
                  <a:pt x="5986" y="1388"/>
                </a:lnTo>
                <a:lnTo>
                  <a:pt x="5978" y="1382"/>
                </a:lnTo>
                <a:lnTo>
                  <a:pt x="5970" y="1370"/>
                </a:lnTo>
                <a:lnTo>
                  <a:pt x="5964" y="1362"/>
                </a:lnTo>
                <a:lnTo>
                  <a:pt x="5960" y="1358"/>
                </a:lnTo>
                <a:lnTo>
                  <a:pt x="5956" y="1358"/>
                </a:lnTo>
                <a:lnTo>
                  <a:pt x="5954" y="1360"/>
                </a:lnTo>
                <a:lnTo>
                  <a:pt x="5950" y="1364"/>
                </a:lnTo>
                <a:lnTo>
                  <a:pt x="5950" y="1368"/>
                </a:lnTo>
                <a:lnTo>
                  <a:pt x="5950" y="1374"/>
                </a:lnTo>
                <a:lnTo>
                  <a:pt x="5952" y="1380"/>
                </a:lnTo>
                <a:lnTo>
                  <a:pt x="5956" y="1390"/>
                </a:lnTo>
                <a:lnTo>
                  <a:pt x="5954" y="1394"/>
                </a:lnTo>
                <a:lnTo>
                  <a:pt x="5954" y="1398"/>
                </a:lnTo>
                <a:lnTo>
                  <a:pt x="5952" y="1400"/>
                </a:lnTo>
                <a:lnTo>
                  <a:pt x="5948" y="1400"/>
                </a:lnTo>
                <a:lnTo>
                  <a:pt x="5944" y="1396"/>
                </a:lnTo>
                <a:lnTo>
                  <a:pt x="5940" y="1392"/>
                </a:lnTo>
                <a:lnTo>
                  <a:pt x="5936" y="1388"/>
                </a:lnTo>
                <a:lnTo>
                  <a:pt x="5932" y="1390"/>
                </a:lnTo>
                <a:lnTo>
                  <a:pt x="5930" y="1394"/>
                </a:lnTo>
                <a:lnTo>
                  <a:pt x="5926" y="1400"/>
                </a:lnTo>
                <a:lnTo>
                  <a:pt x="5924" y="1404"/>
                </a:lnTo>
                <a:lnTo>
                  <a:pt x="5920" y="1408"/>
                </a:lnTo>
                <a:lnTo>
                  <a:pt x="5918" y="1408"/>
                </a:lnTo>
                <a:lnTo>
                  <a:pt x="5914" y="1402"/>
                </a:lnTo>
                <a:lnTo>
                  <a:pt x="5910" y="1394"/>
                </a:lnTo>
                <a:lnTo>
                  <a:pt x="5910" y="1388"/>
                </a:lnTo>
                <a:lnTo>
                  <a:pt x="5912" y="1378"/>
                </a:lnTo>
                <a:lnTo>
                  <a:pt x="5912" y="1374"/>
                </a:lnTo>
                <a:lnTo>
                  <a:pt x="5912" y="1372"/>
                </a:lnTo>
                <a:lnTo>
                  <a:pt x="5908" y="1368"/>
                </a:lnTo>
                <a:lnTo>
                  <a:pt x="5902" y="1362"/>
                </a:lnTo>
                <a:lnTo>
                  <a:pt x="5890" y="1354"/>
                </a:lnTo>
                <a:lnTo>
                  <a:pt x="5884" y="1348"/>
                </a:lnTo>
                <a:lnTo>
                  <a:pt x="5880" y="1344"/>
                </a:lnTo>
                <a:lnTo>
                  <a:pt x="5868" y="1338"/>
                </a:lnTo>
                <a:lnTo>
                  <a:pt x="5860" y="1336"/>
                </a:lnTo>
                <a:lnTo>
                  <a:pt x="5852" y="1336"/>
                </a:lnTo>
                <a:lnTo>
                  <a:pt x="5846" y="1336"/>
                </a:lnTo>
                <a:lnTo>
                  <a:pt x="5842" y="1338"/>
                </a:lnTo>
                <a:lnTo>
                  <a:pt x="5838" y="1340"/>
                </a:lnTo>
                <a:lnTo>
                  <a:pt x="5836" y="1344"/>
                </a:lnTo>
                <a:lnTo>
                  <a:pt x="5836" y="1346"/>
                </a:lnTo>
                <a:lnTo>
                  <a:pt x="5838" y="1350"/>
                </a:lnTo>
                <a:lnTo>
                  <a:pt x="5846" y="1354"/>
                </a:lnTo>
                <a:lnTo>
                  <a:pt x="5856" y="1360"/>
                </a:lnTo>
                <a:lnTo>
                  <a:pt x="5864" y="1364"/>
                </a:lnTo>
                <a:lnTo>
                  <a:pt x="5872" y="1372"/>
                </a:lnTo>
                <a:lnTo>
                  <a:pt x="5872" y="1374"/>
                </a:lnTo>
                <a:lnTo>
                  <a:pt x="5870" y="1376"/>
                </a:lnTo>
                <a:lnTo>
                  <a:pt x="5862" y="1372"/>
                </a:lnTo>
                <a:lnTo>
                  <a:pt x="5850" y="1366"/>
                </a:lnTo>
                <a:lnTo>
                  <a:pt x="5838" y="1358"/>
                </a:lnTo>
                <a:lnTo>
                  <a:pt x="5832" y="1354"/>
                </a:lnTo>
                <a:lnTo>
                  <a:pt x="5828" y="1354"/>
                </a:lnTo>
                <a:lnTo>
                  <a:pt x="5824" y="1354"/>
                </a:lnTo>
                <a:lnTo>
                  <a:pt x="5820" y="1356"/>
                </a:lnTo>
                <a:lnTo>
                  <a:pt x="5814" y="1364"/>
                </a:lnTo>
                <a:lnTo>
                  <a:pt x="5812" y="1376"/>
                </a:lnTo>
                <a:lnTo>
                  <a:pt x="5812" y="1380"/>
                </a:lnTo>
                <a:lnTo>
                  <a:pt x="5810" y="1384"/>
                </a:lnTo>
                <a:lnTo>
                  <a:pt x="5806" y="1384"/>
                </a:lnTo>
                <a:lnTo>
                  <a:pt x="5802" y="1386"/>
                </a:lnTo>
                <a:lnTo>
                  <a:pt x="5800" y="1388"/>
                </a:lnTo>
                <a:lnTo>
                  <a:pt x="5800" y="1392"/>
                </a:lnTo>
                <a:lnTo>
                  <a:pt x="5800" y="1396"/>
                </a:lnTo>
                <a:lnTo>
                  <a:pt x="5796" y="1396"/>
                </a:lnTo>
                <a:lnTo>
                  <a:pt x="5790" y="1396"/>
                </a:lnTo>
                <a:lnTo>
                  <a:pt x="5786" y="1396"/>
                </a:lnTo>
                <a:lnTo>
                  <a:pt x="5782" y="1396"/>
                </a:lnTo>
                <a:lnTo>
                  <a:pt x="5780" y="1398"/>
                </a:lnTo>
                <a:lnTo>
                  <a:pt x="5782" y="1402"/>
                </a:lnTo>
                <a:lnTo>
                  <a:pt x="5784" y="1404"/>
                </a:lnTo>
                <a:lnTo>
                  <a:pt x="5790" y="1406"/>
                </a:lnTo>
                <a:lnTo>
                  <a:pt x="5802" y="1410"/>
                </a:lnTo>
                <a:lnTo>
                  <a:pt x="5810" y="1410"/>
                </a:lnTo>
                <a:lnTo>
                  <a:pt x="5818" y="1408"/>
                </a:lnTo>
                <a:lnTo>
                  <a:pt x="5832" y="1404"/>
                </a:lnTo>
                <a:lnTo>
                  <a:pt x="5842" y="1402"/>
                </a:lnTo>
                <a:lnTo>
                  <a:pt x="5874" y="1404"/>
                </a:lnTo>
                <a:lnTo>
                  <a:pt x="5884" y="1406"/>
                </a:lnTo>
                <a:lnTo>
                  <a:pt x="5888" y="1408"/>
                </a:lnTo>
                <a:lnTo>
                  <a:pt x="5886" y="1410"/>
                </a:lnTo>
                <a:lnTo>
                  <a:pt x="5882" y="1412"/>
                </a:lnTo>
                <a:lnTo>
                  <a:pt x="5870" y="1418"/>
                </a:lnTo>
                <a:lnTo>
                  <a:pt x="5866" y="1422"/>
                </a:lnTo>
                <a:lnTo>
                  <a:pt x="5864" y="1424"/>
                </a:lnTo>
                <a:lnTo>
                  <a:pt x="5866" y="1428"/>
                </a:lnTo>
                <a:lnTo>
                  <a:pt x="5870" y="1430"/>
                </a:lnTo>
                <a:lnTo>
                  <a:pt x="5882" y="1430"/>
                </a:lnTo>
                <a:lnTo>
                  <a:pt x="5888" y="1430"/>
                </a:lnTo>
                <a:lnTo>
                  <a:pt x="5888" y="1432"/>
                </a:lnTo>
                <a:lnTo>
                  <a:pt x="5882" y="1436"/>
                </a:lnTo>
                <a:lnTo>
                  <a:pt x="5874" y="1438"/>
                </a:lnTo>
                <a:lnTo>
                  <a:pt x="5868" y="1438"/>
                </a:lnTo>
                <a:lnTo>
                  <a:pt x="5858" y="1436"/>
                </a:lnTo>
                <a:lnTo>
                  <a:pt x="5850" y="1434"/>
                </a:lnTo>
                <a:lnTo>
                  <a:pt x="5846" y="1434"/>
                </a:lnTo>
                <a:lnTo>
                  <a:pt x="5840" y="1436"/>
                </a:lnTo>
                <a:lnTo>
                  <a:pt x="5836" y="1440"/>
                </a:lnTo>
                <a:lnTo>
                  <a:pt x="5828" y="1440"/>
                </a:lnTo>
                <a:lnTo>
                  <a:pt x="5816" y="1442"/>
                </a:lnTo>
                <a:lnTo>
                  <a:pt x="5806" y="1444"/>
                </a:lnTo>
                <a:lnTo>
                  <a:pt x="5804" y="1446"/>
                </a:lnTo>
                <a:lnTo>
                  <a:pt x="5804" y="1450"/>
                </a:lnTo>
                <a:lnTo>
                  <a:pt x="5806" y="1454"/>
                </a:lnTo>
                <a:lnTo>
                  <a:pt x="5808" y="1454"/>
                </a:lnTo>
                <a:lnTo>
                  <a:pt x="5820" y="1454"/>
                </a:lnTo>
                <a:lnTo>
                  <a:pt x="5836" y="1452"/>
                </a:lnTo>
                <a:lnTo>
                  <a:pt x="5846" y="1452"/>
                </a:lnTo>
                <a:lnTo>
                  <a:pt x="5858" y="1454"/>
                </a:lnTo>
                <a:lnTo>
                  <a:pt x="5864" y="1454"/>
                </a:lnTo>
                <a:lnTo>
                  <a:pt x="5868" y="1456"/>
                </a:lnTo>
                <a:lnTo>
                  <a:pt x="5870" y="1460"/>
                </a:lnTo>
                <a:lnTo>
                  <a:pt x="5870" y="1462"/>
                </a:lnTo>
                <a:lnTo>
                  <a:pt x="5870" y="1468"/>
                </a:lnTo>
                <a:lnTo>
                  <a:pt x="5872" y="1470"/>
                </a:lnTo>
                <a:lnTo>
                  <a:pt x="5876" y="1472"/>
                </a:lnTo>
                <a:lnTo>
                  <a:pt x="5882" y="1476"/>
                </a:lnTo>
                <a:lnTo>
                  <a:pt x="5886" y="1484"/>
                </a:lnTo>
                <a:lnTo>
                  <a:pt x="5888" y="1492"/>
                </a:lnTo>
                <a:lnTo>
                  <a:pt x="5884" y="1500"/>
                </a:lnTo>
                <a:lnTo>
                  <a:pt x="5880" y="1504"/>
                </a:lnTo>
                <a:lnTo>
                  <a:pt x="5874" y="1504"/>
                </a:lnTo>
                <a:lnTo>
                  <a:pt x="5866" y="1502"/>
                </a:lnTo>
                <a:lnTo>
                  <a:pt x="5858" y="1500"/>
                </a:lnTo>
                <a:lnTo>
                  <a:pt x="5856" y="1502"/>
                </a:lnTo>
                <a:lnTo>
                  <a:pt x="5854" y="1508"/>
                </a:lnTo>
                <a:lnTo>
                  <a:pt x="5856" y="1512"/>
                </a:lnTo>
                <a:lnTo>
                  <a:pt x="5858" y="1516"/>
                </a:lnTo>
                <a:lnTo>
                  <a:pt x="5862" y="1518"/>
                </a:lnTo>
                <a:lnTo>
                  <a:pt x="5866" y="1518"/>
                </a:lnTo>
                <a:lnTo>
                  <a:pt x="5880" y="1518"/>
                </a:lnTo>
                <a:lnTo>
                  <a:pt x="5904" y="1516"/>
                </a:lnTo>
                <a:lnTo>
                  <a:pt x="5916" y="1518"/>
                </a:lnTo>
                <a:lnTo>
                  <a:pt x="5928" y="1520"/>
                </a:lnTo>
                <a:lnTo>
                  <a:pt x="5936" y="1522"/>
                </a:lnTo>
                <a:lnTo>
                  <a:pt x="5944" y="1526"/>
                </a:lnTo>
                <a:lnTo>
                  <a:pt x="5958" y="1534"/>
                </a:lnTo>
                <a:lnTo>
                  <a:pt x="5966" y="1536"/>
                </a:lnTo>
                <a:lnTo>
                  <a:pt x="5976" y="1538"/>
                </a:lnTo>
                <a:lnTo>
                  <a:pt x="5986" y="1538"/>
                </a:lnTo>
                <a:lnTo>
                  <a:pt x="5992" y="1540"/>
                </a:lnTo>
                <a:lnTo>
                  <a:pt x="6002" y="1546"/>
                </a:lnTo>
                <a:lnTo>
                  <a:pt x="6008" y="1548"/>
                </a:lnTo>
                <a:lnTo>
                  <a:pt x="6014" y="1550"/>
                </a:lnTo>
                <a:lnTo>
                  <a:pt x="6020" y="1550"/>
                </a:lnTo>
                <a:lnTo>
                  <a:pt x="6030" y="1546"/>
                </a:lnTo>
                <a:lnTo>
                  <a:pt x="6040" y="1544"/>
                </a:lnTo>
                <a:lnTo>
                  <a:pt x="6046" y="1538"/>
                </a:lnTo>
                <a:lnTo>
                  <a:pt x="6052" y="1530"/>
                </a:lnTo>
                <a:lnTo>
                  <a:pt x="6056" y="1528"/>
                </a:lnTo>
                <a:lnTo>
                  <a:pt x="6058" y="1524"/>
                </a:lnTo>
                <a:lnTo>
                  <a:pt x="6064" y="1522"/>
                </a:lnTo>
                <a:lnTo>
                  <a:pt x="6072" y="1522"/>
                </a:lnTo>
                <a:lnTo>
                  <a:pt x="6080" y="1522"/>
                </a:lnTo>
                <a:lnTo>
                  <a:pt x="6088" y="1520"/>
                </a:lnTo>
                <a:lnTo>
                  <a:pt x="6104" y="1514"/>
                </a:lnTo>
                <a:lnTo>
                  <a:pt x="6136" y="1494"/>
                </a:lnTo>
                <a:lnTo>
                  <a:pt x="6146" y="1490"/>
                </a:lnTo>
                <a:lnTo>
                  <a:pt x="6154" y="1486"/>
                </a:lnTo>
                <a:lnTo>
                  <a:pt x="6168" y="1484"/>
                </a:lnTo>
                <a:lnTo>
                  <a:pt x="6174" y="1484"/>
                </a:lnTo>
                <a:lnTo>
                  <a:pt x="6178" y="1482"/>
                </a:lnTo>
                <a:lnTo>
                  <a:pt x="6184" y="1478"/>
                </a:lnTo>
                <a:lnTo>
                  <a:pt x="6188" y="1470"/>
                </a:lnTo>
                <a:close/>
                <a:moveTo>
                  <a:pt x="4306" y="176"/>
                </a:moveTo>
                <a:lnTo>
                  <a:pt x="4306" y="176"/>
                </a:lnTo>
                <a:lnTo>
                  <a:pt x="4312" y="186"/>
                </a:lnTo>
                <a:lnTo>
                  <a:pt x="4316" y="194"/>
                </a:lnTo>
                <a:lnTo>
                  <a:pt x="4316" y="202"/>
                </a:lnTo>
                <a:lnTo>
                  <a:pt x="4314" y="210"/>
                </a:lnTo>
                <a:lnTo>
                  <a:pt x="4310" y="214"/>
                </a:lnTo>
                <a:lnTo>
                  <a:pt x="4302" y="218"/>
                </a:lnTo>
                <a:lnTo>
                  <a:pt x="4294" y="220"/>
                </a:lnTo>
                <a:lnTo>
                  <a:pt x="4282" y="216"/>
                </a:lnTo>
                <a:lnTo>
                  <a:pt x="4262" y="212"/>
                </a:lnTo>
                <a:lnTo>
                  <a:pt x="4242" y="210"/>
                </a:lnTo>
                <a:lnTo>
                  <a:pt x="4222" y="210"/>
                </a:lnTo>
                <a:lnTo>
                  <a:pt x="4204" y="212"/>
                </a:lnTo>
                <a:lnTo>
                  <a:pt x="4186" y="216"/>
                </a:lnTo>
                <a:lnTo>
                  <a:pt x="4170" y="222"/>
                </a:lnTo>
                <a:lnTo>
                  <a:pt x="4156" y="230"/>
                </a:lnTo>
                <a:lnTo>
                  <a:pt x="4140" y="238"/>
                </a:lnTo>
                <a:lnTo>
                  <a:pt x="4110" y="254"/>
                </a:lnTo>
                <a:lnTo>
                  <a:pt x="4080" y="270"/>
                </a:lnTo>
                <a:lnTo>
                  <a:pt x="4068" y="276"/>
                </a:lnTo>
                <a:lnTo>
                  <a:pt x="4058" y="282"/>
                </a:lnTo>
                <a:lnTo>
                  <a:pt x="4054" y="290"/>
                </a:lnTo>
                <a:lnTo>
                  <a:pt x="4054" y="292"/>
                </a:lnTo>
                <a:lnTo>
                  <a:pt x="4056" y="296"/>
                </a:lnTo>
                <a:lnTo>
                  <a:pt x="4062" y="300"/>
                </a:lnTo>
                <a:lnTo>
                  <a:pt x="4070" y="304"/>
                </a:lnTo>
                <a:lnTo>
                  <a:pt x="4080" y="306"/>
                </a:lnTo>
                <a:lnTo>
                  <a:pt x="4092" y="308"/>
                </a:lnTo>
                <a:lnTo>
                  <a:pt x="4116" y="308"/>
                </a:lnTo>
                <a:lnTo>
                  <a:pt x="4138" y="306"/>
                </a:lnTo>
                <a:lnTo>
                  <a:pt x="4146" y="306"/>
                </a:lnTo>
                <a:lnTo>
                  <a:pt x="4152" y="310"/>
                </a:lnTo>
                <a:lnTo>
                  <a:pt x="4154" y="316"/>
                </a:lnTo>
                <a:lnTo>
                  <a:pt x="4156" y="326"/>
                </a:lnTo>
                <a:lnTo>
                  <a:pt x="4154" y="336"/>
                </a:lnTo>
                <a:lnTo>
                  <a:pt x="4152" y="348"/>
                </a:lnTo>
                <a:lnTo>
                  <a:pt x="4146" y="360"/>
                </a:lnTo>
                <a:lnTo>
                  <a:pt x="4136" y="370"/>
                </a:lnTo>
                <a:lnTo>
                  <a:pt x="4126" y="378"/>
                </a:lnTo>
                <a:lnTo>
                  <a:pt x="4116" y="384"/>
                </a:lnTo>
                <a:lnTo>
                  <a:pt x="4104" y="384"/>
                </a:lnTo>
                <a:lnTo>
                  <a:pt x="4090" y="384"/>
                </a:lnTo>
                <a:lnTo>
                  <a:pt x="4060" y="382"/>
                </a:lnTo>
                <a:lnTo>
                  <a:pt x="4042" y="382"/>
                </a:lnTo>
                <a:lnTo>
                  <a:pt x="4024" y="384"/>
                </a:lnTo>
                <a:lnTo>
                  <a:pt x="4008" y="386"/>
                </a:lnTo>
                <a:lnTo>
                  <a:pt x="3998" y="390"/>
                </a:lnTo>
                <a:lnTo>
                  <a:pt x="3992" y="394"/>
                </a:lnTo>
                <a:lnTo>
                  <a:pt x="3986" y="398"/>
                </a:lnTo>
                <a:lnTo>
                  <a:pt x="3978" y="402"/>
                </a:lnTo>
                <a:lnTo>
                  <a:pt x="3966" y="408"/>
                </a:lnTo>
                <a:lnTo>
                  <a:pt x="3948" y="412"/>
                </a:lnTo>
                <a:lnTo>
                  <a:pt x="3920" y="416"/>
                </a:lnTo>
                <a:lnTo>
                  <a:pt x="3892" y="422"/>
                </a:lnTo>
                <a:lnTo>
                  <a:pt x="3868" y="428"/>
                </a:lnTo>
                <a:lnTo>
                  <a:pt x="3852" y="434"/>
                </a:lnTo>
                <a:lnTo>
                  <a:pt x="3842" y="440"/>
                </a:lnTo>
                <a:lnTo>
                  <a:pt x="3836" y="448"/>
                </a:lnTo>
                <a:lnTo>
                  <a:pt x="3836" y="456"/>
                </a:lnTo>
                <a:lnTo>
                  <a:pt x="3840" y="462"/>
                </a:lnTo>
                <a:lnTo>
                  <a:pt x="3848" y="470"/>
                </a:lnTo>
                <a:lnTo>
                  <a:pt x="3856" y="478"/>
                </a:lnTo>
                <a:lnTo>
                  <a:pt x="3864" y="480"/>
                </a:lnTo>
                <a:lnTo>
                  <a:pt x="3874" y="482"/>
                </a:lnTo>
                <a:lnTo>
                  <a:pt x="3884" y="484"/>
                </a:lnTo>
                <a:lnTo>
                  <a:pt x="3888" y="486"/>
                </a:lnTo>
                <a:lnTo>
                  <a:pt x="3894" y="490"/>
                </a:lnTo>
                <a:lnTo>
                  <a:pt x="3898" y="494"/>
                </a:lnTo>
                <a:lnTo>
                  <a:pt x="3904" y="496"/>
                </a:lnTo>
                <a:lnTo>
                  <a:pt x="3914" y="494"/>
                </a:lnTo>
                <a:lnTo>
                  <a:pt x="3924" y="494"/>
                </a:lnTo>
                <a:lnTo>
                  <a:pt x="3928" y="496"/>
                </a:lnTo>
                <a:lnTo>
                  <a:pt x="3934" y="500"/>
                </a:lnTo>
                <a:lnTo>
                  <a:pt x="3938" y="506"/>
                </a:lnTo>
                <a:lnTo>
                  <a:pt x="3944" y="510"/>
                </a:lnTo>
                <a:lnTo>
                  <a:pt x="3952" y="512"/>
                </a:lnTo>
                <a:lnTo>
                  <a:pt x="3960" y="514"/>
                </a:lnTo>
                <a:lnTo>
                  <a:pt x="3982" y="516"/>
                </a:lnTo>
                <a:lnTo>
                  <a:pt x="4012" y="516"/>
                </a:lnTo>
                <a:lnTo>
                  <a:pt x="4028" y="516"/>
                </a:lnTo>
                <a:lnTo>
                  <a:pt x="4046" y="512"/>
                </a:lnTo>
                <a:lnTo>
                  <a:pt x="4074" y="508"/>
                </a:lnTo>
                <a:lnTo>
                  <a:pt x="4086" y="506"/>
                </a:lnTo>
                <a:lnTo>
                  <a:pt x="4096" y="504"/>
                </a:lnTo>
                <a:lnTo>
                  <a:pt x="4104" y="506"/>
                </a:lnTo>
                <a:lnTo>
                  <a:pt x="4108" y="510"/>
                </a:lnTo>
                <a:lnTo>
                  <a:pt x="4110" y="516"/>
                </a:lnTo>
                <a:lnTo>
                  <a:pt x="4106" y="520"/>
                </a:lnTo>
                <a:lnTo>
                  <a:pt x="4098" y="522"/>
                </a:lnTo>
                <a:lnTo>
                  <a:pt x="4086" y="524"/>
                </a:lnTo>
                <a:lnTo>
                  <a:pt x="4010" y="528"/>
                </a:lnTo>
                <a:lnTo>
                  <a:pt x="3964" y="532"/>
                </a:lnTo>
                <a:lnTo>
                  <a:pt x="3942" y="536"/>
                </a:lnTo>
                <a:lnTo>
                  <a:pt x="3922" y="542"/>
                </a:lnTo>
                <a:lnTo>
                  <a:pt x="3908" y="546"/>
                </a:lnTo>
                <a:lnTo>
                  <a:pt x="3898" y="552"/>
                </a:lnTo>
                <a:lnTo>
                  <a:pt x="3898" y="554"/>
                </a:lnTo>
                <a:lnTo>
                  <a:pt x="3898" y="558"/>
                </a:lnTo>
                <a:lnTo>
                  <a:pt x="3900" y="560"/>
                </a:lnTo>
                <a:lnTo>
                  <a:pt x="3906" y="564"/>
                </a:lnTo>
                <a:lnTo>
                  <a:pt x="3920" y="570"/>
                </a:lnTo>
                <a:lnTo>
                  <a:pt x="3938" y="574"/>
                </a:lnTo>
                <a:lnTo>
                  <a:pt x="3976" y="580"/>
                </a:lnTo>
                <a:lnTo>
                  <a:pt x="3990" y="582"/>
                </a:lnTo>
                <a:lnTo>
                  <a:pt x="3998" y="586"/>
                </a:lnTo>
                <a:lnTo>
                  <a:pt x="3996" y="588"/>
                </a:lnTo>
                <a:lnTo>
                  <a:pt x="3984" y="594"/>
                </a:lnTo>
                <a:lnTo>
                  <a:pt x="3972" y="598"/>
                </a:lnTo>
                <a:lnTo>
                  <a:pt x="3968" y="600"/>
                </a:lnTo>
                <a:lnTo>
                  <a:pt x="3968" y="604"/>
                </a:lnTo>
                <a:lnTo>
                  <a:pt x="3970" y="606"/>
                </a:lnTo>
                <a:lnTo>
                  <a:pt x="3972" y="608"/>
                </a:lnTo>
                <a:lnTo>
                  <a:pt x="3982" y="614"/>
                </a:lnTo>
                <a:lnTo>
                  <a:pt x="4018" y="624"/>
                </a:lnTo>
                <a:lnTo>
                  <a:pt x="4062" y="636"/>
                </a:lnTo>
                <a:lnTo>
                  <a:pt x="4078" y="640"/>
                </a:lnTo>
                <a:lnTo>
                  <a:pt x="4084" y="642"/>
                </a:lnTo>
                <a:lnTo>
                  <a:pt x="4084" y="640"/>
                </a:lnTo>
                <a:lnTo>
                  <a:pt x="4084" y="638"/>
                </a:lnTo>
                <a:lnTo>
                  <a:pt x="4078" y="634"/>
                </a:lnTo>
                <a:lnTo>
                  <a:pt x="4066" y="622"/>
                </a:lnTo>
                <a:lnTo>
                  <a:pt x="4064" y="616"/>
                </a:lnTo>
                <a:lnTo>
                  <a:pt x="4064" y="614"/>
                </a:lnTo>
                <a:lnTo>
                  <a:pt x="4068" y="614"/>
                </a:lnTo>
                <a:lnTo>
                  <a:pt x="4074" y="612"/>
                </a:lnTo>
                <a:lnTo>
                  <a:pt x="4078" y="614"/>
                </a:lnTo>
                <a:lnTo>
                  <a:pt x="4084" y="618"/>
                </a:lnTo>
                <a:lnTo>
                  <a:pt x="4086" y="620"/>
                </a:lnTo>
                <a:lnTo>
                  <a:pt x="4090" y="622"/>
                </a:lnTo>
                <a:lnTo>
                  <a:pt x="4098" y="622"/>
                </a:lnTo>
                <a:lnTo>
                  <a:pt x="4108" y="618"/>
                </a:lnTo>
                <a:lnTo>
                  <a:pt x="4118" y="614"/>
                </a:lnTo>
                <a:lnTo>
                  <a:pt x="4122" y="614"/>
                </a:lnTo>
                <a:lnTo>
                  <a:pt x="4124" y="614"/>
                </a:lnTo>
                <a:lnTo>
                  <a:pt x="4122" y="618"/>
                </a:lnTo>
                <a:lnTo>
                  <a:pt x="4120" y="622"/>
                </a:lnTo>
                <a:lnTo>
                  <a:pt x="4122" y="626"/>
                </a:lnTo>
                <a:lnTo>
                  <a:pt x="4126" y="628"/>
                </a:lnTo>
                <a:lnTo>
                  <a:pt x="4136" y="630"/>
                </a:lnTo>
                <a:lnTo>
                  <a:pt x="4148" y="630"/>
                </a:lnTo>
                <a:lnTo>
                  <a:pt x="4156" y="626"/>
                </a:lnTo>
                <a:lnTo>
                  <a:pt x="4162" y="622"/>
                </a:lnTo>
                <a:lnTo>
                  <a:pt x="4166" y="618"/>
                </a:lnTo>
                <a:lnTo>
                  <a:pt x="4170" y="614"/>
                </a:lnTo>
                <a:lnTo>
                  <a:pt x="4174" y="612"/>
                </a:lnTo>
                <a:lnTo>
                  <a:pt x="4180" y="614"/>
                </a:lnTo>
                <a:lnTo>
                  <a:pt x="4188" y="620"/>
                </a:lnTo>
                <a:lnTo>
                  <a:pt x="4194" y="624"/>
                </a:lnTo>
                <a:lnTo>
                  <a:pt x="4200" y="624"/>
                </a:lnTo>
                <a:lnTo>
                  <a:pt x="4204" y="622"/>
                </a:lnTo>
                <a:lnTo>
                  <a:pt x="4208" y="618"/>
                </a:lnTo>
                <a:lnTo>
                  <a:pt x="4210" y="614"/>
                </a:lnTo>
                <a:lnTo>
                  <a:pt x="4216" y="610"/>
                </a:lnTo>
                <a:lnTo>
                  <a:pt x="4224" y="608"/>
                </a:lnTo>
                <a:lnTo>
                  <a:pt x="4232" y="612"/>
                </a:lnTo>
                <a:lnTo>
                  <a:pt x="4244" y="614"/>
                </a:lnTo>
                <a:lnTo>
                  <a:pt x="4258" y="616"/>
                </a:lnTo>
                <a:lnTo>
                  <a:pt x="4282" y="618"/>
                </a:lnTo>
                <a:lnTo>
                  <a:pt x="4304" y="620"/>
                </a:lnTo>
                <a:lnTo>
                  <a:pt x="4312" y="622"/>
                </a:lnTo>
                <a:lnTo>
                  <a:pt x="4320" y="626"/>
                </a:lnTo>
                <a:lnTo>
                  <a:pt x="4326" y="632"/>
                </a:lnTo>
                <a:lnTo>
                  <a:pt x="4330" y="634"/>
                </a:lnTo>
                <a:lnTo>
                  <a:pt x="4336" y="634"/>
                </a:lnTo>
                <a:lnTo>
                  <a:pt x="4342" y="632"/>
                </a:lnTo>
                <a:lnTo>
                  <a:pt x="4348" y="634"/>
                </a:lnTo>
                <a:lnTo>
                  <a:pt x="4358" y="636"/>
                </a:lnTo>
                <a:lnTo>
                  <a:pt x="4370" y="642"/>
                </a:lnTo>
                <a:lnTo>
                  <a:pt x="4396" y="654"/>
                </a:lnTo>
                <a:lnTo>
                  <a:pt x="4414" y="662"/>
                </a:lnTo>
                <a:lnTo>
                  <a:pt x="4420" y="666"/>
                </a:lnTo>
                <a:lnTo>
                  <a:pt x="4422" y="670"/>
                </a:lnTo>
                <a:lnTo>
                  <a:pt x="4420" y="674"/>
                </a:lnTo>
                <a:lnTo>
                  <a:pt x="4414" y="680"/>
                </a:lnTo>
                <a:lnTo>
                  <a:pt x="4412" y="682"/>
                </a:lnTo>
                <a:lnTo>
                  <a:pt x="4412" y="686"/>
                </a:lnTo>
                <a:lnTo>
                  <a:pt x="4414" y="690"/>
                </a:lnTo>
                <a:lnTo>
                  <a:pt x="4418" y="694"/>
                </a:lnTo>
                <a:lnTo>
                  <a:pt x="4432" y="704"/>
                </a:lnTo>
                <a:lnTo>
                  <a:pt x="4448" y="714"/>
                </a:lnTo>
                <a:lnTo>
                  <a:pt x="4480" y="734"/>
                </a:lnTo>
                <a:lnTo>
                  <a:pt x="4488" y="742"/>
                </a:lnTo>
                <a:lnTo>
                  <a:pt x="4490" y="746"/>
                </a:lnTo>
                <a:lnTo>
                  <a:pt x="4490" y="750"/>
                </a:lnTo>
                <a:lnTo>
                  <a:pt x="4486" y="756"/>
                </a:lnTo>
                <a:lnTo>
                  <a:pt x="4480" y="762"/>
                </a:lnTo>
                <a:lnTo>
                  <a:pt x="4468" y="776"/>
                </a:lnTo>
                <a:lnTo>
                  <a:pt x="4464" y="780"/>
                </a:lnTo>
                <a:lnTo>
                  <a:pt x="4464" y="782"/>
                </a:lnTo>
                <a:lnTo>
                  <a:pt x="4468" y="782"/>
                </a:lnTo>
                <a:lnTo>
                  <a:pt x="4478" y="780"/>
                </a:lnTo>
                <a:lnTo>
                  <a:pt x="4498" y="774"/>
                </a:lnTo>
                <a:lnTo>
                  <a:pt x="4502" y="774"/>
                </a:lnTo>
                <a:lnTo>
                  <a:pt x="4504" y="776"/>
                </a:lnTo>
                <a:lnTo>
                  <a:pt x="4508" y="782"/>
                </a:lnTo>
                <a:lnTo>
                  <a:pt x="4510" y="786"/>
                </a:lnTo>
                <a:lnTo>
                  <a:pt x="4516" y="790"/>
                </a:lnTo>
                <a:lnTo>
                  <a:pt x="4522" y="794"/>
                </a:lnTo>
                <a:lnTo>
                  <a:pt x="4522" y="798"/>
                </a:lnTo>
                <a:lnTo>
                  <a:pt x="4520" y="802"/>
                </a:lnTo>
                <a:lnTo>
                  <a:pt x="4518" y="806"/>
                </a:lnTo>
                <a:lnTo>
                  <a:pt x="4516" y="808"/>
                </a:lnTo>
                <a:lnTo>
                  <a:pt x="4516" y="812"/>
                </a:lnTo>
                <a:lnTo>
                  <a:pt x="4522" y="818"/>
                </a:lnTo>
                <a:lnTo>
                  <a:pt x="4534" y="822"/>
                </a:lnTo>
                <a:lnTo>
                  <a:pt x="4542" y="828"/>
                </a:lnTo>
                <a:lnTo>
                  <a:pt x="4544" y="832"/>
                </a:lnTo>
                <a:lnTo>
                  <a:pt x="4542" y="838"/>
                </a:lnTo>
                <a:lnTo>
                  <a:pt x="4538" y="844"/>
                </a:lnTo>
                <a:lnTo>
                  <a:pt x="4536" y="848"/>
                </a:lnTo>
                <a:lnTo>
                  <a:pt x="4534" y="854"/>
                </a:lnTo>
                <a:lnTo>
                  <a:pt x="4538" y="858"/>
                </a:lnTo>
                <a:lnTo>
                  <a:pt x="4546" y="860"/>
                </a:lnTo>
                <a:lnTo>
                  <a:pt x="4556" y="864"/>
                </a:lnTo>
                <a:lnTo>
                  <a:pt x="4564" y="870"/>
                </a:lnTo>
                <a:lnTo>
                  <a:pt x="4566" y="876"/>
                </a:lnTo>
                <a:lnTo>
                  <a:pt x="4566" y="882"/>
                </a:lnTo>
                <a:lnTo>
                  <a:pt x="4564" y="888"/>
                </a:lnTo>
                <a:lnTo>
                  <a:pt x="4560" y="894"/>
                </a:lnTo>
                <a:lnTo>
                  <a:pt x="4552" y="898"/>
                </a:lnTo>
                <a:lnTo>
                  <a:pt x="4544" y="900"/>
                </a:lnTo>
                <a:lnTo>
                  <a:pt x="4536" y="902"/>
                </a:lnTo>
                <a:lnTo>
                  <a:pt x="4530" y="906"/>
                </a:lnTo>
                <a:lnTo>
                  <a:pt x="4526" y="910"/>
                </a:lnTo>
                <a:lnTo>
                  <a:pt x="4526" y="916"/>
                </a:lnTo>
                <a:lnTo>
                  <a:pt x="4528" y="922"/>
                </a:lnTo>
                <a:lnTo>
                  <a:pt x="4530" y="928"/>
                </a:lnTo>
                <a:lnTo>
                  <a:pt x="4542" y="942"/>
                </a:lnTo>
                <a:lnTo>
                  <a:pt x="4544" y="948"/>
                </a:lnTo>
                <a:lnTo>
                  <a:pt x="4544" y="952"/>
                </a:lnTo>
                <a:lnTo>
                  <a:pt x="4540" y="954"/>
                </a:lnTo>
                <a:lnTo>
                  <a:pt x="4534" y="956"/>
                </a:lnTo>
                <a:lnTo>
                  <a:pt x="4522" y="958"/>
                </a:lnTo>
                <a:lnTo>
                  <a:pt x="4518" y="960"/>
                </a:lnTo>
                <a:lnTo>
                  <a:pt x="4520" y="962"/>
                </a:lnTo>
                <a:lnTo>
                  <a:pt x="4526" y="970"/>
                </a:lnTo>
                <a:lnTo>
                  <a:pt x="4532" y="980"/>
                </a:lnTo>
                <a:lnTo>
                  <a:pt x="4534" y="982"/>
                </a:lnTo>
                <a:lnTo>
                  <a:pt x="4538" y="986"/>
                </a:lnTo>
                <a:lnTo>
                  <a:pt x="4542" y="986"/>
                </a:lnTo>
                <a:lnTo>
                  <a:pt x="4546" y="984"/>
                </a:lnTo>
                <a:lnTo>
                  <a:pt x="4552" y="982"/>
                </a:lnTo>
                <a:lnTo>
                  <a:pt x="4560" y="984"/>
                </a:lnTo>
                <a:lnTo>
                  <a:pt x="4574" y="988"/>
                </a:lnTo>
                <a:lnTo>
                  <a:pt x="4580" y="988"/>
                </a:lnTo>
                <a:lnTo>
                  <a:pt x="4588" y="988"/>
                </a:lnTo>
                <a:lnTo>
                  <a:pt x="4594" y="984"/>
                </a:lnTo>
                <a:lnTo>
                  <a:pt x="4600" y="974"/>
                </a:lnTo>
                <a:lnTo>
                  <a:pt x="4604" y="970"/>
                </a:lnTo>
                <a:lnTo>
                  <a:pt x="4608" y="966"/>
                </a:lnTo>
                <a:lnTo>
                  <a:pt x="4616" y="960"/>
                </a:lnTo>
                <a:lnTo>
                  <a:pt x="4626" y="958"/>
                </a:lnTo>
                <a:lnTo>
                  <a:pt x="4636" y="960"/>
                </a:lnTo>
                <a:lnTo>
                  <a:pt x="4646" y="962"/>
                </a:lnTo>
                <a:lnTo>
                  <a:pt x="4652" y="966"/>
                </a:lnTo>
                <a:lnTo>
                  <a:pt x="4654" y="968"/>
                </a:lnTo>
                <a:lnTo>
                  <a:pt x="4654" y="970"/>
                </a:lnTo>
                <a:lnTo>
                  <a:pt x="4654" y="972"/>
                </a:lnTo>
                <a:lnTo>
                  <a:pt x="4648" y="976"/>
                </a:lnTo>
                <a:lnTo>
                  <a:pt x="4646" y="980"/>
                </a:lnTo>
                <a:lnTo>
                  <a:pt x="4650" y="982"/>
                </a:lnTo>
                <a:lnTo>
                  <a:pt x="4654" y="982"/>
                </a:lnTo>
                <a:lnTo>
                  <a:pt x="4660" y="984"/>
                </a:lnTo>
                <a:lnTo>
                  <a:pt x="4664" y="986"/>
                </a:lnTo>
                <a:lnTo>
                  <a:pt x="4666" y="988"/>
                </a:lnTo>
                <a:lnTo>
                  <a:pt x="4662" y="994"/>
                </a:lnTo>
                <a:lnTo>
                  <a:pt x="4660" y="996"/>
                </a:lnTo>
                <a:lnTo>
                  <a:pt x="4660" y="1000"/>
                </a:lnTo>
                <a:lnTo>
                  <a:pt x="4666" y="1006"/>
                </a:lnTo>
                <a:lnTo>
                  <a:pt x="4674" y="1010"/>
                </a:lnTo>
                <a:lnTo>
                  <a:pt x="4684" y="1014"/>
                </a:lnTo>
                <a:lnTo>
                  <a:pt x="4702" y="1020"/>
                </a:lnTo>
                <a:lnTo>
                  <a:pt x="4710" y="1022"/>
                </a:lnTo>
                <a:lnTo>
                  <a:pt x="4710" y="1024"/>
                </a:lnTo>
                <a:lnTo>
                  <a:pt x="4704" y="1032"/>
                </a:lnTo>
                <a:lnTo>
                  <a:pt x="4702" y="1038"/>
                </a:lnTo>
                <a:lnTo>
                  <a:pt x="4706" y="1044"/>
                </a:lnTo>
                <a:lnTo>
                  <a:pt x="4710" y="1050"/>
                </a:lnTo>
                <a:lnTo>
                  <a:pt x="4712" y="1052"/>
                </a:lnTo>
                <a:lnTo>
                  <a:pt x="4710" y="1054"/>
                </a:lnTo>
                <a:lnTo>
                  <a:pt x="4700" y="1052"/>
                </a:lnTo>
                <a:lnTo>
                  <a:pt x="4684" y="1048"/>
                </a:lnTo>
                <a:lnTo>
                  <a:pt x="4668" y="1040"/>
                </a:lnTo>
                <a:lnTo>
                  <a:pt x="4658" y="1034"/>
                </a:lnTo>
                <a:lnTo>
                  <a:pt x="4646" y="1032"/>
                </a:lnTo>
                <a:lnTo>
                  <a:pt x="4620" y="1028"/>
                </a:lnTo>
                <a:lnTo>
                  <a:pt x="4594" y="1028"/>
                </a:lnTo>
                <a:lnTo>
                  <a:pt x="4584" y="1030"/>
                </a:lnTo>
                <a:lnTo>
                  <a:pt x="4578" y="1032"/>
                </a:lnTo>
                <a:lnTo>
                  <a:pt x="4576" y="1036"/>
                </a:lnTo>
                <a:lnTo>
                  <a:pt x="4576" y="1040"/>
                </a:lnTo>
                <a:lnTo>
                  <a:pt x="4580" y="1044"/>
                </a:lnTo>
                <a:lnTo>
                  <a:pt x="4586" y="1048"/>
                </a:lnTo>
                <a:lnTo>
                  <a:pt x="4602" y="1056"/>
                </a:lnTo>
                <a:lnTo>
                  <a:pt x="4618" y="1058"/>
                </a:lnTo>
                <a:lnTo>
                  <a:pt x="4632" y="1060"/>
                </a:lnTo>
                <a:lnTo>
                  <a:pt x="4640" y="1064"/>
                </a:lnTo>
                <a:lnTo>
                  <a:pt x="4648" y="1068"/>
                </a:lnTo>
                <a:lnTo>
                  <a:pt x="4652" y="1072"/>
                </a:lnTo>
                <a:lnTo>
                  <a:pt x="4656" y="1076"/>
                </a:lnTo>
                <a:lnTo>
                  <a:pt x="4660" y="1082"/>
                </a:lnTo>
                <a:lnTo>
                  <a:pt x="4668" y="1084"/>
                </a:lnTo>
                <a:lnTo>
                  <a:pt x="4680" y="1086"/>
                </a:lnTo>
                <a:lnTo>
                  <a:pt x="4694" y="1088"/>
                </a:lnTo>
                <a:lnTo>
                  <a:pt x="4702" y="1092"/>
                </a:lnTo>
                <a:lnTo>
                  <a:pt x="4704" y="1094"/>
                </a:lnTo>
                <a:lnTo>
                  <a:pt x="4706" y="1098"/>
                </a:lnTo>
                <a:lnTo>
                  <a:pt x="4704" y="1106"/>
                </a:lnTo>
                <a:lnTo>
                  <a:pt x="4702" y="1112"/>
                </a:lnTo>
                <a:lnTo>
                  <a:pt x="4706" y="1118"/>
                </a:lnTo>
                <a:lnTo>
                  <a:pt x="4710" y="1120"/>
                </a:lnTo>
                <a:lnTo>
                  <a:pt x="4712" y="1120"/>
                </a:lnTo>
                <a:lnTo>
                  <a:pt x="4716" y="1116"/>
                </a:lnTo>
                <a:lnTo>
                  <a:pt x="4718" y="1112"/>
                </a:lnTo>
                <a:lnTo>
                  <a:pt x="4724" y="1106"/>
                </a:lnTo>
                <a:lnTo>
                  <a:pt x="4726" y="1108"/>
                </a:lnTo>
                <a:lnTo>
                  <a:pt x="4726" y="1114"/>
                </a:lnTo>
                <a:lnTo>
                  <a:pt x="4724" y="1120"/>
                </a:lnTo>
                <a:lnTo>
                  <a:pt x="4718" y="1134"/>
                </a:lnTo>
                <a:lnTo>
                  <a:pt x="4712" y="1148"/>
                </a:lnTo>
                <a:lnTo>
                  <a:pt x="4708" y="1162"/>
                </a:lnTo>
                <a:lnTo>
                  <a:pt x="4708" y="1170"/>
                </a:lnTo>
                <a:lnTo>
                  <a:pt x="4708" y="1174"/>
                </a:lnTo>
                <a:lnTo>
                  <a:pt x="4712" y="1182"/>
                </a:lnTo>
                <a:lnTo>
                  <a:pt x="4712" y="1184"/>
                </a:lnTo>
                <a:lnTo>
                  <a:pt x="4712" y="1186"/>
                </a:lnTo>
                <a:lnTo>
                  <a:pt x="4702" y="1192"/>
                </a:lnTo>
                <a:lnTo>
                  <a:pt x="4694" y="1194"/>
                </a:lnTo>
                <a:lnTo>
                  <a:pt x="4686" y="1194"/>
                </a:lnTo>
                <a:lnTo>
                  <a:pt x="4674" y="1192"/>
                </a:lnTo>
                <a:lnTo>
                  <a:pt x="4664" y="1190"/>
                </a:lnTo>
                <a:lnTo>
                  <a:pt x="4658" y="1190"/>
                </a:lnTo>
                <a:lnTo>
                  <a:pt x="4654" y="1192"/>
                </a:lnTo>
                <a:lnTo>
                  <a:pt x="4650" y="1196"/>
                </a:lnTo>
                <a:lnTo>
                  <a:pt x="4644" y="1198"/>
                </a:lnTo>
                <a:lnTo>
                  <a:pt x="4632" y="1200"/>
                </a:lnTo>
                <a:lnTo>
                  <a:pt x="4624" y="1204"/>
                </a:lnTo>
                <a:lnTo>
                  <a:pt x="4622" y="1206"/>
                </a:lnTo>
                <a:lnTo>
                  <a:pt x="4624" y="1208"/>
                </a:lnTo>
                <a:lnTo>
                  <a:pt x="4624" y="1212"/>
                </a:lnTo>
                <a:lnTo>
                  <a:pt x="4622" y="1214"/>
                </a:lnTo>
                <a:lnTo>
                  <a:pt x="4620" y="1214"/>
                </a:lnTo>
                <a:lnTo>
                  <a:pt x="4620" y="1216"/>
                </a:lnTo>
                <a:lnTo>
                  <a:pt x="4628" y="1220"/>
                </a:lnTo>
                <a:lnTo>
                  <a:pt x="4632" y="1224"/>
                </a:lnTo>
                <a:lnTo>
                  <a:pt x="4632" y="1228"/>
                </a:lnTo>
                <a:lnTo>
                  <a:pt x="4628" y="1232"/>
                </a:lnTo>
                <a:lnTo>
                  <a:pt x="4624" y="1234"/>
                </a:lnTo>
                <a:lnTo>
                  <a:pt x="4614" y="1240"/>
                </a:lnTo>
                <a:lnTo>
                  <a:pt x="4610" y="1242"/>
                </a:lnTo>
                <a:lnTo>
                  <a:pt x="4610" y="1246"/>
                </a:lnTo>
                <a:lnTo>
                  <a:pt x="4610" y="1252"/>
                </a:lnTo>
                <a:lnTo>
                  <a:pt x="4608" y="1260"/>
                </a:lnTo>
                <a:lnTo>
                  <a:pt x="4600" y="1284"/>
                </a:lnTo>
                <a:lnTo>
                  <a:pt x="4598" y="1290"/>
                </a:lnTo>
                <a:lnTo>
                  <a:pt x="4598" y="1296"/>
                </a:lnTo>
                <a:lnTo>
                  <a:pt x="4602" y="1300"/>
                </a:lnTo>
                <a:lnTo>
                  <a:pt x="4608" y="1302"/>
                </a:lnTo>
                <a:lnTo>
                  <a:pt x="4624" y="1304"/>
                </a:lnTo>
                <a:lnTo>
                  <a:pt x="4648" y="1304"/>
                </a:lnTo>
                <a:lnTo>
                  <a:pt x="4636" y="1312"/>
                </a:lnTo>
                <a:lnTo>
                  <a:pt x="4626" y="1320"/>
                </a:lnTo>
                <a:lnTo>
                  <a:pt x="4618" y="1328"/>
                </a:lnTo>
                <a:lnTo>
                  <a:pt x="4612" y="1336"/>
                </a:lnTo>
                <a:lnTo>
                  <a:pt x="4608" y="1346"/>
                </a:lnTo>
                <a:lnTo>
                  <a:pt x="4608" y="1354"/>
                </a:lnTo>
                <a:lnTo>
                  <a:pt x="4610" y="1360"/>
                </a:lnTo>
                <a:lnTo>
                  <a:pt x="4616" y="1368"/>
                </a:lnTo>
                <a:lnTo>
                  <a:pt x="4622" y="1372"/>
                </a:lnTo>
                <a:lnTo>
                  <a:pt x="4626" y="1376"/>
                </a:lnTo>
                <a:lnTo>
                  <a:pt x="4628" y="1384"/>
                </a:lnTo>
                <a:lnTo>
                  <a:pt x="4628" y="1388"/>
                </a:lnTo>
                <a:lnTo>
                  <a:pt x="4630" y="1390"/>
                </a:lnTo>
                <a:lnTo>
                  <a:pt x="4632" y="1392"/>
                </a:lnTo>
                <a:lnTo>
                  <a:pt x="4642" y="1394"/>
                </a:lnTo>
                <a:lnTo>
                  <a:pt x="4650" y="1398"/>
                </a:lnTo>
                <a:lnTo>
                  <a:pt x="4654" y="1404"/>
                </a:lnTo>
                <a:lnTo>
                  <a:pt x="4656" y="1410"/>
                </a:lnTo>
                <a:lnTo>
                  <a:pt x="4654" y="1414"/>
                </a:lnTo>
                <a:lnTo>
                  <a:pt x="4654" y="1418"/>
                </a:lnTo>
                <a:lnTo>
                  <a:pt x="4656" y="1422"/>
                </a:lnTo>
                <a:lnTo>
                  <a:pt x="4660" y="1424"/>
                </a:lnTo>
                <a:lnTo>
                  <a:pt x="4664" y="1430"/>
                </a:lnTo>
                <a:lnTo>
                  <a:pt x="4666" y="1434"/>
                </a:lnTo>
                <a:lnTo>
                  <a:pt x="4666" y="1440"/>
                </a:lnTo>
                <a:lnTo>
                  <a:pt x="4668" y="1448"/>
                </a:lnTo>
                <a:lnTo>
                  <a:pt x="4670" y="1450"/>
                </a:lnTo>
                <a:lnTo>
                  <a:pt x="4672" y="1452"/>
                </a:lnTo>
                <a:lnTo>
                  <a:pt x="4672" y="1462"/>
                </a:lnTo>
                <a:lnTo>
                  <a:pt x="4672" y="1476"/>
                </a:lnTo>
                <a:lnTo>
                  <a:pt x="4674" y="1482"/>
                </a:lnTo>
                <a:lnTo>
                  <a:pt x="4676" y="1486"/>
                </a:lnTo>
                <a:lnTo>
                  <a:pt x="4678" y="1488"/>
                </a:lnTo>
                <a:lnTo>
                  <a:pt x="4684" y="1486"/>
                </a:lnTo>
                <a:lnTo>
                  <a:pt x="4690" y="1480"/>
                </a:lnTo>
                <a:lnTo>
                  <a:pt x="4696" y="1470"/>
                </a:lnTo>
                <a:lnTo>
                  <a:pt x="4706" y="1454"/>
                </a:lnTo>
                <a:lnTo>
                  <a:pt x="4708" y="1454"/>
                </a:lnTo>
                <a:lnTo>
                  <a:pt x="4710" y="1456"/>
                </a:lnTo>
                <a:lnTo>
                  <a:pt x="4712" y="1462"/>
                </a:lnTo>
                <a:lnTo>
                  <a:pt x="4714" y="1462"/>
                </a:lnTo>
                <a:lnTo>
                  <a:pt x="4720" y="1460"/>
                </a:lnTo>
                <a:lnTo>
                  <a:pt x="4726" y="1456"/>
                </a:lnTo>
                <a:lnTo>
                  <a:pt x="4732" y="1454"/>
                </a:lnTo>
                <a:lnTo>
                  <a:pt x="4738" y="1452"/>
                </a:lnTo>
                <a:lnTo>
                  <a:pt x="4742" y="1452"/>
                </a:lnTo>
                <a:lnTo>
                  <a:pt x="4748" y="1454"/>
                </a:lnTo>
                <a:lnTo>
                  <a:pt x="4752" y="1458"/>
                </a:lnTo>
                <a:lnTo>
                  <a:pt x="4756" y="1462"/>
                </a:lnTo>
                <a:lnTo>
                  <a:pt x="4758" y="1468"/>
                </a:lnTo>
                <a:lnTo>
                  <a:pt x="4758" y="1474"/>
                </a:lnTo>
                <a:lnTo>
                  <a:pt x="4756" y="1474"/>
                </a:lnTo>
                <a:lnTo>
                  <a:pt x="4748" y="1470"/>
                </a:lnTo>
                <a:lnTo>
                  <a:pt x="4738" y="1462"/>
                </a:lnTo>
                <a:lnTo>
                  <a:pt x="4732" y="1462"/>
                </a:lnTo>
                <a:lnTo>
                  <a:pt x="4728" y="1462"/>
                </a:lnTo>
                <a:lnTo>
                  <a:pt x="4724" y="1466"/>
                </a:lnTo>
                <a:lnTo>
                  <a:pt x="4724" y="1468"/>
                </a:lnTo>
                <a:lnTo>
                  <a:pt x="4732" y="1472"/>
                </a:lnTo>
                <a:lnTo>
                  <a:pt x="4734" y="1474"/>
                </a:lnTo>
                <a:lnTo>
                  <a:pt x="4736" y="1476"/>
                </a:lnTo>
                <a:lnTo>
                  <a:pt x="4734" y="1476"/>
                </a:lnTo>
                <a:lnTo>
                  <a:pt x="4726" y="1478"/>
                </a:lnTo>
                <a:lnTo>
                  <a:pt x="4720" y="1478"/>
                </a:lnTo>
                <a:lnTo>
                  <a:pt x="4716" y="1480"/>
                </a:lnTo>
                <a:lnTo>
                  <a:pt x="4716" y="1482"/>
                </a:lnTo>
                <a:lnTo>
                  <a:pt x="4716" y="1484"/>
                </a:lnTo>
                <a:lnTo>
                  <a:pt x="4718" y="1486"/>
                </a:lnTo>
                <a:lnTo>
                  <a:pt x="4716" y="1488"/>
                </a:lnTo>
                <a:lnTo>
                  <a:pt x="4712" y="1490"/>
                </a:lnTo>
                <a:lnTo>
                  <a:pt x="4704" y="1492"/>
                </a:lnTo>
                <a:lnTo>
                  <a:pt x="4692" y="1494"/>
                </a:lnTo>
                <a:lnTo>
                  <a:pt x="4694" y="1496"/>
                </a:lnTo>
                <a:lnTo>
                  <a:pt x="4696" y="1500"/>
                </a:lnTo>
                <a:lnTo>
                  <a:pt x="4696" y="1502"/>
                </a:lnTo>
                <a:lnTo>
                  <a:pt x="4694" y="1502"/>
                </a:lnTo>
                <a:lnTo>
                  <a:pt x="4692" y="1504"/>
                </a:lnTo>
                <a:lnTo>
                  <a:pt x="4690" y="1506"/>
                </a:lnTo>
                <a:lnTo>
                  <a:pt x="4694" y="1510"/>
                </a:lnTo>
                <a:lnTo>
                  <a:pt x="4696" y="1512"/>
                </a:lnTo>
                <a:lnTo>
                  <a:pt x="4698" y="1516"/>
                </a:lnTo>
                <a:lnTo>
                  <a:pt x="4696" y="1518"/>
                </a:lnTo>
                <a:lnTo>
                  <a:pt x="4696" y="1522"/>
                </a:lnTo>
                <a:lnTo>
                  <a:pt x="4696" y="1524"/>
                </a:lnTo>
                <a:lnTo>
                  <a:pt x="4698" y="1532"/>
                </a:lnTo>
                <a:lnTo>
                  <a:pt x="4710" y="1552"/>
                </a:lnTo>
                <a:lnTo>
                  <a:pt x="4714" y="1556"/>
                </a:lnTo>
                <a:lnTo>
                  <a:pt x="4718" y="1560"/>
                </a:lnTo>
                <a:lnTo>
                  <a:pt x="4728" y="1562"/>
                </a:lnTo>
                <a:lnTo>
                  <a:pt x="4734" y="1562"/>
                </a:lnTo>
                <a:lnTo>
                  <a:pt x="4734" y="1564"/>
                </a:lnTo>
                <a:lnTo>
                  <a:pt x="4734" y="1568"/>
                </a:lnTo>
                <a:lnTo>
                  <a:pt x="4734" y="1572"/>
                </a:lnTo>
                <a:lnTo>
                  <a:pt x="4734" y="1574"/>
                </a:lnTo>
                <a:lnTo>
                  <a:pt x="4738" y="1582"/>
                </a:lnTo>
                <a:lnTo>
                  <a:pt x="4742" y="1588"/>
                </a:lnTo>
                <a:lnTo>
                  <a:pt x="4744" y="1592"/>
                </a:lnTo>
                <a:lnTo>
                  <a:pt x="4744" y="1596"/>
                </a:lnTo>
                <a:lnTo>
                  <a:pt x="4744" y="1604"/>
                </a:lnTo>
                <a:lnTo>
                  <a:pt x="4746" y="1610"/>
                </a:lnTo>
                <a:lnTo>
                  <a:pt x="4752" y="1614"/>
                </a:lnTo>
                <a:lnTo>
                  <a:pt x="4762" y="1618"/>
                </a:lnTo>
                <a:lnTo>
                  <a:pt x="4768" y="1622"/>
                </a:lnTo>
                <a:lnTo>
                  <a:pt x="4770" y="1626"/>
                </a:lnTo>
                <a:lnTo>
                  <a:pt x="4772" y="1630"/>
                </a:lnTo>
                <a:lnTo>
                  <a:pt x="4770" y="1634"/>
                </a:lnTo>
                <a:lnTo>
                  <a:pt x="4770" y="1638"/>
                </a:lnTo>
                <a:lnTo>
                  <a:pt x="4770" y="1640"/>
                </a:lnTo>
                <a:lnTo>
                  <a:pt x="4774" y="1638"/>
                </a:lnTo>
                <a:lnTo>
                  <a:pt x="4778" y="1638"/>
                </a:lnTo>
                <a:lnTo>
                  <a:pt x="4780" y="1640"/>
                </a:lnTo>
                <a:lnTo>
                  <a:pt x="4782" y="1646"/>
                </a:lnTo>
                <a:lnTo>
                  <a:pt x="4782" y="1654"/>
                </a:lnTo>
                <a:lnTo>
                  <a:pt x="4784" y="1656"/>
                </a:lnTo>
                <a:lnTo>
                  <a:pt x="4786" y="1656"/>
                </a:lnTo>
                <a:lnTo>
                  <a:pt x="4792" y="1654"/>
                </a:lnTo>
                <a:lnTo>
                  <a:pt x="4794" y="1656"/>
                </a:lnTo>
                <a:lnTo>
                  <a:pt x="4794" y="1662"/>
                </a:lnTo>
                <a:lnTo>
                  <a:pt x="4790" y="1670"/>
                </a:lnTo>
                <a:lnTo>
                  <a:pt x="4790" y="1676"/>
                </a:lnTo>
                <a:lnTo>
                  <a:pt x="4792" y="1678"/>
                </a:lnTo>
                <a:lnTo>
                  <a:pt x="4802" y="1678"/>
                </a:lnTo>
                <a:lnTo>
                  <a:pt x="4814" y="1678"/>
                </a:lnTo>
                <a:lnTo>
                  <a:pt x="4816" y="1680"/>
                </a:lnTo>
                <a:lnTo>
                  <a:pt x="4816" y="1684"/>
                </a:lnTo>
                <a:lnTo>
                  <a:pt x="4814" y="1688"/>
                </a:lnTo>
                <a:lnTo>
                  <a:pt x="4814" y="1692"/>
                </a:lnTo>
                <a:lnTo>
                  <a:pt x="4816" y="1694"/>
                </a:lnTo>
                <a:lnTo>
                  <a:pt x="4820" y="1694"/>
                </a:lnTo>
                <a:lnTo>
                  <a:pt x="4826" y="1694"/>
                </a:lnTo>
                <a:lnTo>
                  <a:pt x="4830" y="1696"/>
                </a:lnTo>
                <a:lnTo>
                  <a:pt x="4832" y="1698"/>
                </a:lnTo>
                <a:lnTo>
                  <a:pt x="4834" y="1700"/>
                </a:lnTo>
                <a:lnTo>
                  <a:pt x="4832" y="1702"/>
                </a:lnTo>
                <a:lnTo>
                  <a:pt x="4830" y="1702"/>
                </a:lnTo>
                <a:lnTo>
                  <a:pt x="4826" y="1704"/>
                </a:lnTo>
                <a:lnTo>
                  <a:pt x="4826" y="1708"/>
                </a:lnTo>
                <a:lnTo>
                  <a:pt x="4826" y="1712"/>
                </a:lnTo>
                <a:lnTo>
                  <a:pt x="4830" y="1720"/>
                </a:lnTo>
                <a:lnTo>
                  <a:pt x="4832" y="1724"/>
                </a:lnTo>
                <a:lnTo>
                  <a:pt x="4836" y="1726"/>
                </a:lnTo>
                <a:lnTo>
                  <a:pt x="4840" y="1726"/>
                </a:lnTo>
                <a:lnTo>
                  <a:pt x="4846" y="1726"/>
                </a:lnTo>
                <a:lnTo>
                  <a:pt x="4852" y="1722"/>
                </a:lnTo>
                <a:lnTo>
                  <a:pt x="4860" y="1716"/>
                </a:lnTo>
                <a:lnTo>
                  <a:pt x="4868" y="1712"/>
                </a:lnTo>
                <a:lnTo>
                  <a:pt x="4874" y="1710"/>
                </a:lnTo>
                <a:lnTo>
                  <a:pt x="4878" y="1712"/>
                </a:lnTo>
                <a:lnTo>
                  <a:pt x="4880" y="1712"/>
                </a:lnTo>
                <a:lnTo>
                  <a:pt x="4884" y="1716"/>
                </a:lnTo>
                <a:lnTo>
                  <a:pt x="4886" y="1716"/>
                </a:lnTo>
                <a:lnTo>
                  <a:pt x="4890" y="1712"/>
                </a:lnTo>
                <a:lnTo>
                  <a:pt x="4900" y="1706"/>
                </a:lnTo>
                <a:lnTo>
                  <a:pt x="4910" y="1702"/>
                </a:lnTo>
                <a:lnTo>
                  <a:pt x="4916" y="1698"/>
                </a:lnTo>
                <a:lnTo>
                  <a:pt x="4918" y="1696"/>
                </a:lnTo>
                <a:lnTo>
                  <a:pt x="4918" y="1692"/>
                </a:lnTo>
                <a:lnTo>
                  <a:pt x="4918" y="1688"/>
                </a:lnTo>
                <a:lnTo>
                  <a:pt x="4918" y="1686"/>
                </a:lnTo>
                <a:lnTo>
                  <a:pt x="4920" y="1686"/>
                </a:lnTo>
                <a:lnTo>
                  <a:pt x="4924" y="1690"/>
                </a:lnTo>
                <a:lnTo>
                  <a:pt x="4926" y="1694"/>
                </a:lnTo>
                <a:lnTo>
                  <a:pt x="4926" y="1698"/>
                </a:lnTo>
                <a:lnTo>
                  <a:pt x="4926" y="1704"/>
                </a:lnTo>
                <a:lnTo>
                  <a:pt x="4922" y="1708"/>
                </a:lnTo>
                <a:lnTo>
                  <a:pt x="4914" y="1718"/>
                </a:lnTo>
                <a:lnTo>
                  <a:pt x="4912" y="1724"/>
                </a:lnTo>
                <a:lnTo>
                  <a:pt x="4912" y="1728"/>
                </a:lnTo>
                <a:lnTo>
                  <a:pt x="4916" y="1730"/>
                </a:lnTo>
                <a:lnTo>
                  <a:pt x="4926" y="1736"/>
                </a:lnTo>
                <a:lnTo>
                  <a:pt x="4936" y="1738"/>
                </a:lnTo>
                <a:lnTo>
                  <a:pt x="4944" y="1738"/>
                </a:lnTo>
                <a:lnTo>
                  <a:pt x="4956" y="1738"/>
                </a:lnTo>
                <a:lnTo>
                  <a:pt x="4962" y="1738"/>
                </a:lnTo>
                <a:lnTo>
                  <a:pt x="4962" y="1740"/>
                </a:lnTo>
                <a:lnTo>
                  <a:pt x="4962" y="1744"/>
                </a:lnTo>
                <a:lnTo>
                  <a:pt x="4956" y="1752"/>
                </a:lnTo>
                <a:lnTo>
                  <a:pt x="4954" y="1758"/>
                </a:lnTo>
                <a:lnTo>
                  <a:pt x="4952" y="1762"/>
                </a:lnTo>
                <a:lnTo>
                  <a:pt x="4954" y="1766"/>
                </a:lnTo>
                <a:lnTo>
                  <a:pt x="4958" y="1768"/>
                </a:lnTo>
                <a:lnTo>
                  <a:pt x="4964" y="1770"/>
                </a:lnTo>
                <a:lnTo>
                  <a:pt x="4968" y="1770"/>
                </a:lnTo>
                <a:lnTo>
                  <a:pt x="4974" y="1768"/>
                </a:lnTo>
                <a:lnTo>
                  <a:pt x="4978" y="1766"/>
                </a:lnTo>
                <a:lnTo>
                  <a:pt x="4988" y="1758"/>
                </a:lnTo>
                <a:lnTo>
                  <a:pt x="4990" y="1758"/>
                </a:lnTo>
                <a:lnTo>
                  <a:pt x="4992" y="1758"/>
                </a:lnTo>
                <a:lnTo>
                  <a:pt x="4998" y="1762"/>
                </a:lnTo>
                <a:lnTo>
                  <a:pt x="5006" y="1770"/>
                </a:lnTo>
                <a:lnTo>
                  <a:pt x="5018" y="1776"/>
                </a:lnTo>
                <a:lnTo>
                  <a:pt x="5022" y="1776"/>
                </a:lnTo>
                <a:lnTo>
                  <a:pt x="5026" y="1774"/>
                </a:lnTo>
                <a:lnTo>
                  <a:pt x="5030" y="1772"/>
                </a:lnTo>
                <a:lnTo>
                  <a:pt x="5034" y="1768"/>
                </a:lnTo>
                <a:lnTo>
                  <a:pt x="5036" y="1762"/>
                </a:lnTo>
                <a:lnTo>
                  <a:pt x="5036" y="1756"/>
                </a:lnTo>
                <a:lnTo>
                  <a:pt x="5036" y="1748"/>
                </a:lnTo>
                <a:lnTo>
                  <a:pt x="5034" y="1746"/>
                </a:lnTo>
                <a:lnTo>
                  <a:pt x="5030" y="1744"/>
                </a:lnTo>
                <a:lnTo>
                  <a:pt x="5028" y="1744"/>
                </a:lnTo>
                <a:lnTo>
                  <a:pt x="5022" y="1746"/>
                </a:lnTo>
                <a:lnTo>
                  <a:pt x="5024" y="1742"/>
                </a:lnTo>
                <a:lnTo>
                  <a:pt x="5026" y="1740"/>
                </a:lnTo>
                <a:lnTo>
                  <a:pt x="5030" y="1736"/>
                </a:lnTo>
                <a:lnTo>
                  <a:pt x="5040" y="1732"/>
                </a:lnTo>
                <a:lnTo>
                  <a:pt x="5044" y="1730"/>
                </a:lnTo>
                <a:lnTo>
                  <a:pt x="5048" y="1728"/>
                </a:lnTo>
                <a:lnTo>
                  <a:pt x="5048" y="1724"/>
                </a:lnTo>
                <a:lnTo>
                  <a:pt x="5048" y="1718"/>
                </a:lnTo>
                <a:lnTo>
                  <a:pt x="5048" y="1710"/>
                </a:lnTo>
                <a:lnTo>
                  <a:pt x="5050" y="1700"/>
                </a:lnTo>
                <a:lnTo>
                  <a:pt x="5060" y="1676"/>
                </a:lnTo>
                <a:lnTo>
                  <a:pt x="5070" y="1650"/>
                </a:lnTo>
                <a:lnTo>
                  <a:pt x="5072" y="1640"/>
                </a:lnTo>
                <a:lnTo>
                  <a:pt x="5072" y="1630"/>
                </a:lnTo>
                <a:lnTo>
                  <a:pt x="5070" y="1624"/>
                </a:lnTo>
                <a:lnTo>
                  <a:pt x="5068" y="1622"/>
                </a:lnTo>
                <a:lnTo>
                  <a:pt x="5066" y="1620"/>
                </a:lnTo>
                <a:lnTo>
                  <a:pt x="5064" y="1622"/>
                </a:lnTo>
                <a:lnTo>
                  <a:pt x="5062" y="1622"/>
                </a:lnTo>
                <a:lnTo>
                  <a:pt x="5060" y="1622"/>
                </a:lnTo>
                <a:lnTo>
                  <a:pt x="5056" y="1620"/>
                </a:lnTo>
                <a:lnTo>
                  <a:pt x="5050" y="1614"/>
                </a:lnTo>
                <a:lnTo>
                  <a:pt x="5048" y="1610"/>
                </a:lnTo>
                <a:lnTo>
                  <a:pt x="5048" y="1608"/>
                </a:lnTo>
                <a:lnTo>
                  <a:pt x="5058" y="1612"/>
                </a:lnTo>
                <a:lnTo>
                  <a:pt x="5068" y="1614"/>
                </a:lnTo>
                <a:lnTo>
                  <a:pt x="5072" y="1614"/>
                </a:lnTo>
                <a:lnTo>
                  <a:pt x="5072" y="1610"/>
                </a:lnTo>
                <a:lnTo>
                  <a:pt x="5070" y="1604"/>
                </a:lnTo>
                <a:lnTo>
                  <a:pt x="5068" y="1602"/>
                </a:lnTo>
                <a:lnTo>
                  <a:pt x="5062" y="1598"/>
                </a:lnTo>
                <a:lnTo>
                  <a:pt x="5056" y="1596"/>
                </a:lnTo>
                <a:lnTo>
                  <a:pt x="5056" y="1594"/>
                </a:lnTo>
                <a:lnTo>
                  <a:pt x="5058" y="1592"/>
                </a:lnTo>
                <a:lnTo>
                  <a:pt x="5062" y="1588"/>
                </a:lnTo>
                <a:lnTo>
                  <a:pt x="5066" y="1586"/>
                </a:lnTo>
                <a:lnTo>
                  <a:pt x="5080" y="1584"/>
                </a:lnTo>
                <a:lnTo>
                  <a:pt x="5086" y="1582"/>
                </a:lnTo>
                <a:lnTo>
                  <a:pt x="5092" y="1578"/>
                </a:lnTo>
                <a:lnTo>
                  <a:pt x="5096" y="1574"/>
                </a:lnTo>
                <a:lnTo>
                  <a:pt x="5098" y="1566"/>
                </a:lnTo>
                <a:lnTo>
                  <a:pt x="5100" y="1560"/>
                </a:lnTo>
                <a:lnTo>
                  <a:pt x="5102" y="1556"/>
                </a:lnTo>
                <a:lnTo>
                  <a:pt x="5106" y="1556"/>
                </a:lnTo>
                <a:lnTo>
                  <a:pt x="5108" y="1558"/>
                </a:lnTo>
                <a:lnTo>
                  <a:pt x="5114" y="1562"/>
                </a:lnTo>
                <a:lnTo>
                  <a:pt x="5116" y="1560"/>
                </a:lnTo>
                <a:lnTo>
                  <a:pt x="5116" y="1556"/>
                </a:lnTo>
                <a:lnTo>
                  <a:pt x="5118" y="1550"/>
                </a:lnTo>
                <a:lnTo>
                  <a:pt x="5122" y="1544"/>
                </a:lnTo>
                <a:lnTo>
                  <a:pt x="5130" y="1538"/>
                </a:lnTo>
                <a:lnTo>
                  <a:pt x="5136" y="1530"/>
                </a:lnTo>
                <a:lnTo>
                  <a:pt x="5138" y="1526"/>
                </a:lnTo>
                <a:lnTo>
                  <a:pt x="5138" y="1520"/>
                </a:lnTo>
                <a:lnTo>
                  <a:pt x="5136" y="1508"/>
                </a:lnTo>
                <a:lnTo>
                  <a:pt x="5138" y="1502"/>
                </a:lnTo>
                <a:lnTo>
                  <a:pt x="5136" y="1500"/>
                </a:lnTo>
                <a:lnTo>
                  <a:pt x="5134" y="1498"/>
                </a:lnTo>
                <a:lnTo>
                  <a:pt x="5122" y="1498"/>
                </a:lnTo>
                <a:lnTo>
                  <a:pt x="5114" y="1496"/>
                </a:lnTo>
                <a:lnTo>
                  <a:pt x="5106" y="1494"/>
                </a:lnTo>
                <a:lnTo>
                  <a:pt x="5102" y="1492"/>
                </a:lnTo>
                <a:lnTo>
                  <a:pt x="5098" y="1488"/>
                </a:lnTo>
                <a:lnTo>
                  <a:pt x="5098" y="1486"/>
                </a:lnTo>
                <a:lnTo>
                  <a:pt x="5098" y="1484"/>
                </a:lnTo>
                <a:lnTo>
                  <a:pt x="5100" y="1484"/>
                </a:lnTo>
                <a:lnTo>
                  <a:pt x="5106" y="1484"/>
                </a:lnTo>
                <a:lnTo>
                  <a:pt x="5112" y="1486"/>
                </a:lnTo>
                <a:lnTo>
                  <a:pt x="5116" y="1486"/>
                </a:lnTo>
                <a:lnTo>
                  <a:pt x="5124" y="1484"/>
                </a:lnTo>
                <a:lnTo>
                  <a:pt x="5130" y="1482"/>
                </a:lnTo>
                <a:lnTo>
                  <a:pt x="5136" y="1482"/>
                </a:lnTo>
                <a:lnTo>
                  <a:pt x="5144" y="1482"/>
                </a:lnTo>
                <a:lnTo>
                  <a:pt x="5144" y="1480"/>
                </a:lnTo>
                <a:lnTo>
                  <a:pt x="5144" y="1478"/>
                </a:lnTo>
                <a:lnTo>
                  <a:pt x="5140" y="1468"/>
                </a:lnTo>
                <a:lnTo>
                  <a:pt x="5126" y="1454"/>
                </a:lnTo>
                <a:lnTo>
                  <a:pt x="5120" y="1446"/>
                </a:lnTo>
                <a:lnTo>
                  <a:pt x="5116" y="1440"/>
                </a:lnTo>
                <a:lnTo>
                  <a:pt x="5118" y="1436"/>
                </a:lnTo>
                <a:lnTo>
                  <a:pt x="5120" y="1434"/>
                </a:lnTo>
                <a:lnTo>
                  <a:pt x="5126" y="1434"/>
                </a:lnTo>
                <a:lnTo>
                  <a:pt x="5132" y="1434"/>
                </a:lnTo>
                <a:lnTo>
                  <a:pt x="5146" y="1436"/>
                </a:lnTo>
                <a:lnTo>
                  <a:pt x="5152" y="1438"/>
                </a:lnTo>
                <a:lnTo>
                  <a:pt x="5158" y="1436"/>
                </a:lnTo>
                <a:lnTo>
                  <a:pt x="5160" y="1432"/>
                </a:lnTo>
                <a:lnTo>
                  <a:pt x="5164" y="1428"/>
                </a:lnTo>
                <a:lnTo>
                  <a:pt x="5168" y="1420"/>
                </a:lnTo>
                <a:lnTo>
                  <a:pt x="5170" y="1418"/>
                </a:lnTo>
                <a:lnTo>
                  <a:pt x="5174" y="1418"/>
                </a:lnTo>
                <a:lnTo>
                  <a:pt x="5180" y="1418"/>
                </a:lnTo>
                <a:lnTo>
                  <a:pt x="5184" y="1418"/>
                </a:lnTo>
                <a:lnTo>
                  <a:pt x="5180" y="1414"/>
                </a:lnTo>
                <a:lnTo>
                  <a:pt x="5170" y="1408"/>
                </a:lnTo>
                <a:lnTo>
                  <a:pt x="5162" y="1404"/>
                </a:lnTo>
                <a:lnTo>
                  <a:pt x="5162" y="1402"/>
                </a:lnTo>
                <a:lnTo>
                  <a:pt x="5168" y="1402"/>
                </a:lnTo>
                <a:lnTo>
                  <a:pt x="5174" y="1398"/>
                </a:lnTo>
                <a:lnTo>
                  <a:pt x="5180" y="1396"/>
                </a:lnTo>
                <a:lnTo>
                  <a:pt x="5188" y="1398"/>
                </a:lnTo>
                <a:lnTo>
                  <a:pt x="5196" y="1398"/>
                </a:lnTo>
                <a:lnTo>
                  <a:pt x="5208" y="1398"/>
                </a:lnTo>
                <a:lnTo>
                  <a:pt x="5218" y="1396"/>
                </a:lnTo>
                <a:lnTo>
                  <a:pt x="5224" y="1396"/>
                </a:lnTo>
                <a:lnTo>
                  <a:pt x="5230" y="1394"/>
                </a:lnTo>
                <a:lnTo>
                  <a:pt x="5234" y="1390"/>
                </a:lnTo>
                <a:lnTo>
                  <a:pt x="5236" y="1386"/>
                </a:lnTo>
                <a:lnTo>
                  <a:pt x="5234" y="1382"/>
                </a:lnTo>
                <a:lnTo>
                  <a:pt x="5234" y="1380"/>
                </a:lnTo>
                <a:lnTo>
                  <a:pt x="5238" y="1376"/>
                </a:lnTo>
                <a:lnTo>
                  <a:pt x="5242" y="1370"/>
                </a:lnTo>
                <a:lnTo>
                  <a:pt x="5240" y="1368"/>
                </a:lnTo>
                <a:lnTo>
                  <a:pt x="5240" y="1364"/>
                </a:lnTo>
                <a:lnTo>
                  <a:pt x="5248" y="1358"/>
                </a:lnTo>
                <a:lnTo>
                  <a:pt x="5250" y="1356"/>
                </a:lnTo>
                <a:lnTo>
                  <a:pt x="5252" y="1354"/>
                </a:lnTo>
                <a:lnTo>
                  <a:pt x="5250" y="1350"/>
                </a:lnTo>
                <a:lnTo>
                  <a:pt x="5248" y="1348"/>
                </a:lnTo>
                <a:lnTo>
                  <a:pt x="5242" y="1346"/>
                </a:lnTo>
                <a:lnTo>
                  <a:pt x="5242" y="1344"/>
                </a:lnTo>
                <a:lnTo>
                  <a:pt x="5242" y="1342"/>
                </a:lnTo>
                <a:lnTo>
                  <a:pt x="5246" y="1342"/>
                </a:lnTo>
                <a:lnTo>
                  <a:pt x="5250" y="1342"/>
                </a:lnTo>
                <a:lnTo>
                  <a:pt x="5256" y="1344"/>
                </a:lnTo>
                <a:lnTo>
                  <a:pt x="5266" y="1344"/>
                </a:lnTo>
                <a:lnTo>
                  <a:pt x="5272" y="1344"/>
                </a:lnTo>
                <a:lnTo>
                  <a:pt x="5270" y="1346"/>
                </a:lnTo>
                <a:lnTo>
                  <a:pt x="5264" y="1352"/>
                </a:lnTo>
                <a:lnTo>
                  <a:pt x="5260" y="1356"/>
                </a:lnTo>
                <a:lnTo>
                  <a:pt x="5258" y="1360"/>
                </a:lnTo>
                <a:lnTo>
                  <a:pt x="5254" y="1364"/>
                </a:lnTo>
                <a:lnTo>
                  <a:pt x="5250" y="1366"/>
                </a:lnTo>
                <a:lnTo>
                  <a:pt x="5248" y="1372"/>
                </a:lnTo>
                <a:lnTo>
                  <a:pt x="5248" y="1378"/>
                </a:lnTo>
                <a:lnTo>
                  <a:pt x="5244" y="1386"/>
                </a:lnTo>
                <a:lnTo>
                  <a:pt x="5242" y="1392"/>
                </a:lnTo>
                <a:lnTo>
                  <a:pt x="5242" y="1394"/>
                </a:lnTo>
                <a:lnTo>
                  <a:pt x="5244" y="1396"/>
                </a:lnTo>
                <a:lnTo>
                  <a:pt x="5250" y="1398"/>
                </a:lnTo>
                <a:lnTo>
                  <a:pt x="5256" y="1398"/>
                </a:lnTo>
                <a:lnTo>
                  <a:pt x="5262" y="1396"/>
                </a:lnTo>
                <a:lnTo>
                  <a:pt x="5268" y="1390"/>
                </a:lnTo>
                <a:lnTo>
                  <a:pt x="5276" y="1380"/>
                </a:lnTo>
                <a:lnTo>
                  <a:pt x="5280" y="1380"/>
                </a:lnTo>
                <a:lnTo>
                  <a:pt x="5284" y="1382"/>
                </a:lnTo>
                <a:lnTo>
                  <a:pt x="5290" y="1386"/>
                </a:lnTo>
                <a:lnTo>
                  <a:pt x="5292" y="1384"/>
                </a:lnTo>
                <a:lnTo>
                  <a:pt x="5292" y="1380"/>
                </a:lnTo>
                <a:lnTo>
                  <a:pt x="5290" y="1378"/>
                </a:lnTo>
                <a:lnTo>
                  <a:pt x="5288" y="1376"/>
                </a:lnTo>
                <a:lnTo>
                  <a:pt x="5290" y="1374"/>
                </a:lnTo>
                <a:lnTo>
                  <a:pt x="5294" y="1370"/>
                </a:lnTo>
                <a:lnTo>
                  <a:pt x="5300" y="1370"/>
                </a:lnTo>
                <a:lnTo>
                  <a:pt x="5302" y="1370"/>
                </a:lnTo>
                <a:lnTo>
                  <a:pt x="5306" y="1370"/>
                </a:lnTo>
                <a:lnTo>
                  <a:pt x="5308" y="1372"/>
                </a:lnTo>
                <a:lnTo>
                  <a:pt x="5312" y="1372"/>
                </a:lnTo>
                <a:lnTo>
                  <a:pt x="5320" y="1370"/>
                </a:lnTo>
                <a:lnTo>
                  <a:pt x="5336" y="1362"/>
                </a:lnTo>
                <a:lnTo>
                  <a:pt x="5338" y="1358"/>
                </a:lnTo>
                <a:lnTo>
                  <a:pt x="5338" y="1354"/>
                </a:lnTo>
                <a:lnTo>
                  <a:pt x="5338" y="1350"/>
                </a:lnTo>
                <a:lnTo>
                  <a:pt x="5340" y="1350"/>
                </a:lnTo>
                <a:lnTo>
                  <a:pt x="5340" y="1348"/>
                </a:lnTo>
                <a:lnTo>
                  <a:pt x="5344" y="1350"/>
                </a:lnTo>
                <a:lnTo>
                  <a:pt x="5346" y="1350"/>
                </a:lnTo>
                <a:lnTo>
                  <a:pt x="5346" y="1352"/>
                </a:lnTo>
                <a:lnTo>
                  <a:pt x="5348" y="1354"/>
                </a:lnTo>
                <a:lnTo>
                  <a:pt x="5358" y="1350"/>
                </a:lnTo>
                <a:lnTo>
                  <a:pt x="5368" y="1344"/>
                </a:lnTo>
                <a:lnTo>
                  <a:pt x="5394" y="1324"/>
                </a:lnTo>
                <a:lnTo>
                  <a:pt x="5406" y="1312"/>
                </a:lnTo>
                <a:lnTo>
                  <a:pt x="5416" y="1300"/>
                </a:lnTo>
                <a:lnTo>
                  <a:pt x="5424" y="1290"/>
                </a:lnTo>
                <a:lnTo>
                  <a:pt x="5428" y="1280"/>
                </a:lnTo>
                <a:lnTo>
                  <a:pt x="5436" y="1264"/>
                </a:lnTo>
                <a:lnTo>
                  <a:pt x="5446" y="1250"/>
                </a:lnTo>
                <a:lnTo>
                  <a:pt x="5458" y="1240"/>
                </a:lnTo>
                <a:lnTo>
                  <a:pt x="5464" y="1238"/>
                </a:lnTo>
                <a:lnTo>
                  <a:pt x="5470" y="1238"/>
                </a:lnTo>
                <a:lnTo>
                  <a:pt x="5480" y="1236"/>
                </a:lnTo>
                <a:lnTo>
                  <a:pt x="5482" y="1234"/>
                </a:lnTo>
                <a:lnTo>
                  <a:pt x="5484" y="1230"/>
                </a:lnTo>
                <a:lnTo>
                  <a:pt x="5484" y="1226"/>
                </a:lnTo>
                <a:lnTo>
                  <a:pt x="5482" y="1220"/>
                </a:lnTo>
                <a:lnTo>
                  <a:pt x="5476" y="1214"/>
                </a:lnTo>
                <a:lnTo>
                  <a:pt x="5468" y="1204"/>
                </a:lnTo>
                <a:lnTo>
                  <a:pt x="5462" y="1196"/>
                </a:lnTo>
                <a:lnTo>
                  <a:pt x="5462" y="1194"/>
                </a:lnTo>
                <a:lnTo>
                  <a:pt x="5472" y="1200"/>
                </a:lnTo>
                <a:lnTo>
                  <a:pt x="5506" y="1222"/>
                </a:lnTo>
                <a:lnTo>
                  <a:pt x="5522" y="1226"/>
                </a:lnTo>
                <a:lnTo>
                  <a:pt x="5530" y="1228"/>
                </a:lnTo>
                <a:lnTo>
                  <a:pt x="5538" y="1228"/>
                </a:lnTo>
                <a:lnTo>
                  <a:pt x="5546" y="1226"/>
                </a:lnTo>
                <a:lnTo>
                  <a:pt x="5554" y="1222"/>
                </a:lnTo>
                <a:lnTo>
                  <a:pt x="5560" y="1218"/>
                </a:lnTo>
                <a:lnTo>
                  <a:pt x="5566" y="1212"/>
                </a:lnTo>
                <a:lnTo>
                  <a:pt x="5568" y="1206"/>
                </a:lnTo>
                <a:lnTo>
                  <a:pt x="5572" y="1204"/>
                </a:lnTo>
                <a:lnTo>
                  <a:pt x="5574" y="1204"/>
                </a:lnTo>
                <a:lnTo>
                  <a:pt x="5578" y="1206"/>
                </a:lnTo>
                <a:lnTo>
                  <a:pt x="5584" y="1208"/>
                </a:lnTo>
                <a:lnTo>
                  <a:pt x="5592" y="1208"/>
                </a:lnTo>
                <a:lnTo>
                  <a:pt x="5602" y="1206"/>
                </a:lnTo>
                <a:lnTo>
                  <a:pt x="5618" y="1202"/>
                </a:lnTo>
                <a:lnTo>
                  <a:pt x="5636" y="1196"/>
                </a:lnTo>
                <a:lnTo>
                  <a:pt x="5656" y="1190"/>
                </a:lnTo>
                <a:lnTo>
                  <a:pt x="5692" y="1184"/>
                </a:lnTo>
                <a:lnTo>
                  <a:pt x="5722" y="1176"/>
                </a:lnTo>
                <a:lnTo>
                  <a:pt x="5734" y="1172"/>
                </a:lnTo>
                <a:lnTo>
                  <a:pt x="5742" y="1166"/>
                </a:lnTo>
                <a:lnTo>
                  <a:pt x="5756" y="1152"/>
                </a:lnTo>
                <a:lnTo>
                  <a:pt x="5770" y="1140"/>
                </a:lnTo>
                <a:lnTo>
                  <a:pt x="5786" y="1132"/>
                </a:lnTo>
                <a:lnTo>
                  <a:pt x="5796" y="1128"/>
                </a:lnTo>
                <a:lnTo>
                  <a:pt x="5806" y="1126"/>
                </a:lnTo>
                <a:lnTo>
                  <a:pt x="5814" y="1124"/>
                </a:lnTo>
                <a:lnTo>
                  <a:pt x="5818" y="1122"/>
                </a:lnTo>
                <a:lnTo>
                  <a:pt x="5818" y="1118"/>
                </a:lnTo>
                <a:lnTo>
                  <a:pt x="5818" y="1114"/>
                </a:lnTo>
                <a:lnTo>
                  <a:pt x="5818" y="1112"/>
                </a:lnTo>
                <a:lnTo>
                  <a:pt x="5818" y="1108"/>
                </a:lnTo>
                <a:lnTo>
                  <a:pt x="5822" y="1106"/>
                </a:lnTo>
                <a:lnTo>
                  <a:pt x="5832" y="1104"/>
                </a:lnTo>
                <a:lnTo>
                  <a:pt x="5846" y="1104"/>
                </a:lnTo>
                <a:lnTo>
                  <a:pt x="5848" y="1102"/>
                </a:lnTo>
                <a:lnTo>
                  <a:pt x="5850" y="1100"/>
                </a:lnTo>
                <a:lnTo>
                  <a:pt x="5854" y="1094"/>
                </a:lnTo>
                <a:lnTo>
                  <a:pt x="5858" y="1092"/>
                </a:lnTo>
                <a:lnTo>
                  <a:pt x="5868" y="1086"/>
                </a:lnTo>
                <a:lnTo>
                  <a:pt x="5882" y="1078"/>
                </a:lnTo>
                <a:lnTo>
                  <a:pt x="5882" y="1076"/>
                </a:lnTo>
                <a:lnTo>
                  <a:pt x="5880" y="1076"/>
                </a:lnTo>
                <a:lnTo>
                  <a:pt x="5864" y="1076"/>
                </a:lnTo>
                <a:lnTo>
                  <a:pt x="5836" y="1078"/>
                </a:lnTo>
                <a:lnTo>
                  <a:pt x="5820" y="1078"/>
                </a:lnTo>
                <a:lnTo>
                  <a:pt x="5806" y="1076"/>
                </a:lnTo>
                <a:lnTo>
                  <a:pt x="5794" y="1070"/>
                </a:lnTo>
                <a:lnTo>
                  <a:pt x="5780" y="1064"/>
                </a:lnTo>
                <a:lnTo>
                  <a:pt x="5768" y="1058"/>
                </a:lnTo>
                <a:lnTo>
                  <a:pt x="5756" y="1056"/>
                </a:lnTo>
                <a:lnTo>
                  <a:pt x="5750" y="1056"/>
                </a:lnTo>
                <a:lnTo>
                  <a:pt x="5742" y="1056"/>
                </a:lnTo>
                <a:lnTo>
                  <a:pt x="5736" y="1060"/>
                </a:lnTo>
                <a:lnTo>
                  <a:pt x="5728" y="1064"/>
                </a:lnTo>
                <a:lnTo>
                  <a:pt x="5722" y="1068"/>
                </a:lnTo>
                <a:lnTo>
                  <a:pt x="5714" y="1070"/>
                </a:lnTo>
                <a:lnTo>
                  <a:pt x="5702" y="1070"/>
                </a:lnTo>
                <a:lnTo>
                  <a:pt x="5696" y="1070"/>
                </a:lnTo>
                <a:lnTo>
                  <a:pt x="5690" y="1070"/>
                </a:lnTo>
                <a:lnTo>
                  <a:pt x="5684" y="1074"/>
                </a:lnTo>
                <a:lnTo>
                  <a:pt x="5676" y="1082"/>
                </a:lnTo>
                <a:lnTo>
                  <a:pt x="5670" y="1086"/>
                </a:lnTo>
                <a:lnTo>
                  <a:pt x="5664" y="1088"/>
                </a:lnTo>
                <a:lnTo>
                  <a:pt x="5660" y="1090"/>
                </a:lnTo>
                <a:lnTo>
                  <a:pt x="5656" y="1090"/>
                </a:lnTo>
                <a:lnTo>
                  <a:pt x="5656" y="1086"/>
                </a:lnTo>
                <a:lnTo>
                  <a:pt x="5656" y="1082"/>
                </a:lnTo>
                <a:lnTo>
                  <a:pt x="5660" y="1078"/>
                </a:lnTo>
                <a:lnTo>
                  <a:pt x="5668" y="1070"/>
                </a:lnTo>
                <a:lnTo>
                  <a:pt x="5678" y="1064"/>
                </a:lnTo>
                <a:lnTo>
                  <a:pt x="5684" y="1062"/>
                </a:lnTo>
                <a:lnTo>
                  <a:pt x="5690" y="1060"/>
                </a:lnTo>
                <a:lnTo>
                  <a:pt x="5694" y="1060"/>
                </a:lnTo>
                <a:lnTo>
                  <a:pt x="5700" y="1064"/>
                </a:lnTo>
                <a:lnTo>
                  <a:pt x="5702" y="1064"/>
                </a:lnTo>
                <a:lnTo>
                  <a:pt x="5706" y="1062"/>
                </a:lnTo>
                <a:lnTo>
                  <a:pt x="5714" y="1056"/>
                </a:lnTo>
                <a:lnTo>
                  <a:pt x="5714" y="1054"/>
                </a:lnTo>
                <a:lnTo>
                  <a:pt x="5714" y="1052"/>
                </a:lnTo>
                <a:lnTo>
                  <a:pt x="5710" y="1052"/>
                </a:lnTo>
                <a:lnTo>
                  <a:pt x="5704" y="1050"/>
                </a:lnTo>
                <a:lnTo>
                  <a:pt x="5680" y="1052"/>
                </a:lnTo>
                <a:lnTo>
                  <a:pt x="5652" y="1056"/>
                </a:lnTo>
                <a:lnTo>
                  <a:pt x="5638" y="1058"/>
                </a:lnTo>
                <a:lnTo>
                  <a:pt x="5634" y="1056"/>
                </a:lnTo>
                <a:lnTo>
                  <a:pt x="5632" y="1052"/>
                </a:lnTo>
                <a:lnTo>
                  <a:pt x="5636" y="1046"/>
                </a:lnTo>
                <a:lnTo>
                  <a:pt x="5640" y="1038"/>
                </a:lnTo>
                <a:lnTo>
                  <a:pt x="5650" y="1022"/>
                </a:lnTo>
                <a:lnTo>
                  <a:pt x="5656" y="1012"/>
                </a:lnTo>
                <a:lnTo>
                  <a:pt x="5658" y="1010"/>
                </a:lnTo>
                <a:lnTo>
                  <a:pt x="5664" y="1016"/>
                </a:lnTo>
                <a:lnTo>
                  <a:pt x="5672" y="1022"/>
                </a:lnTo>
                <a:lnTo>
                  <a:pt x="5676" y="1022"/>
                </a:lnTo>
                <a:lnTo>
                  <a:pt x="5680" y="1022"/>
                </a:lnTo>
                <a:lnTo>
                  <a:pt x="5718" y="1010"/>
                </a:lnTo>
                <a:lnTo>
                  <a:pt x="5732" y="1004"/>
                </a:lnTo>
                <a:lnTo>
                  <a:pt x="5742" y="1000"/>
                </a:lnTo>
                <a:lnTo>
                  <a:pt x="5746" y="996"/>
                </a:lnTo>
                <a:lnTo>
                  <a:pt x="5746" y="990"/>
                </a:lnTo>
                <a:lnTo>
                  <a:pt x="5742" y="986"/>
                </a:lnTo>
                <a:lnTo>
                  <a:pt x="5734" y="982"/>
                </a:lnTo>
                <a:lnTo>
                  <a:pt x="5724" y="980"/>
                </a:lnTo>
                <a:lnTo>
                  <a:pt x="5710" y="976"/>
                </a:lnTo>
                <a:lnTo>
                  <a:pt x="5688" y="972"/>
                </a:lnTo>
                <a:lnTo>
                  <a:pt x="5682" y="970"/>
                </a:lnTo>
                <a:lnTo>
                  <a:pt x="5680" y="968"/>
                </a:lnTo>
                <a:lnTo>
                  <a:pt x="5680" y="966"/>
                </a:lnTo>
                <a:lnTo>
                  <a:pt x="5686" y="966"/>
                </a:lnTo>
                <a:lnTo>
                  <a:pt x="5706" y="966"/>
                </a:lnTo>
                <a:lnTo>
                  <a:pt x="5728" y="970"/>
                </a:lnTo>
                <a:lnTo>
                  <a:pt x="5742" y="974"/>
                </a:lnTo>
                <a:lnTo>
                  <a:pt x="5754" y="980"/>
                </a:lnTo>
                <a:lnTo>
                  <a:pt x="5768" y="986"/>
                </a:lnTo>
                <a:lnTo>
                  <a:pt x="5782" y="990"/>
                </a:lnTo>
                <a:lnTo>
                  <a:pt x="5790" y="996"/>
                </a:lnTo>
                <a:lnTo>
                  <a:pt x="5794" y="1006"/>
                </a:lnTo>
                <a:lnTo>
                  <a:pt x="5796" y="1022"/>
                </a:lnTo>
                <a:lnTo>
                  <a:pt x="5800" y="1030"/>
                </a:lnTo>
                <a:lnTo>
                  <a:pt x="5806" y="1038"/>
                </a:lnTo>
                <a:lnTo>
                  <a:pt x="5814" y="1044"/>
                </a:lnTo>
                <a:lnTo>
                  <a:pt x="5824" y="1048"/>
                </a:lnTo>
                <a:lnTo>
                  <a:pt x="5834" y="1052"/>
                </a:lnTo>
                <a:lnTo>
                  <a:pt x="5844" y="1054"/>
                </a:lnTo>
                <a:lnTo>
                  <a:pt x="5852" y="1054"/>
                </a:lnTo>
                <a:lnTo>
                  <a:pt x="5858" y="1052"/>
                </a:lnTo>
                <a:lnTo>
                  <a:pt x="5866" y="1048"/>
                </a:lnTo>
                <a:lnTo>
                  <a:pt x="5872" y="1048"/>
                </a:lnTo>
                <a:lnTo>
                  <a:pt x="5882" y="1052"/>
                </a:lnTo>
                <a:lnTo>
                  <a:pt x="5896" y="1054"/>
                </a:lnTo>
                <a:lnTo>
                  <a:pt x="5904" y="1054"/>
                </a:lnTo>
                <a:lnTo>
                  <a:pt x="5908" y="1048"/>
                </a:lnTo>
                <a:lnTo>
                  <a:pt x="5908" y="1042"/>
                </a:lnTo>
                <a:lnTo>
                  <a:pt x="5906" y="1032"/>
                </a:lnTo>
                <a:lnTo>
                  <a:pt x="5902" y="1008"/>
                </a:lnTo>
                <a:lnTo>
                  <a:pt x="5900" y="996"/>
                </a:lnTo>
                <a:lnTo>
                  <a:pt x="5900" y="984"/>
                </a:lnTo>
                <a:lnTo>
                  <a:pt x="5900" y="976"/>
                </a:lnTo>
                <a:lnTo>
                  <a:pt x="5898" y="974"/>
                </a:lnTo>
                <a:lnTo>
                  <a:pt x="5896" y="974"/>
                </a:lnTo>
                <a:lnTo>
                  <a:pt x="5892" y="976"/>
                </a:lnTo>
                <a:lnTo>
                  <a:pt x="5886" y="980"/>
                </a:lnTo>
                <a:lnTo>
                  <a:pt x="5880" y="984"/>
                </a:lnTo>
                <a:lnTo>
                  <a:pt x="5874" y="988"/>
                </a:lnTo>
                <a:lnTo>
                  <a:pt x="5868" y="990"/>
                </a:lnTo>
                <a:lnTo>
                  <a:pt x="5868" y="988"/>
                </a:lnTo>
                <a:lnTo>
                  <a:pt x="5866" y="984"/>
                </a:lnTo>
                <a:lnTo>
                  <a:pt x="5864" y="976"/>
                </a:lnTo>
                <a:lnTo>
                  <a:pt x="5866" y="974"/>
                </a:lnTo>
                <a:lnTo>
                  <a:pt x="5868" y="972"/>
                </a:lnTo>
                <a:lnTo>
                  <a:pt x="5876" y="970"/>
                </a:lnTo>
                <a:lnTo>
                  <a:pt x="5880" y="968"/>
                </a:lnTo>
                <a:lnTo>
                  <a:pt x="5886" y="960"/>
                </a:lnTo>
                <a:lnTo>
                  <a:pt x="5890" y="956"/>
                </a:lnTo>
                <a:lnTo>
                  <a:pt x="5892" y="954"/>
                </a:lnTo>
                <a:lnTo>
                  <a:pt x="5890" y="954"/>
                </a:lnTo>
                <a:lnTo>
                  <a:pt x="5880" y="958"/>
                </a:lnTo>
                <a:lnTo>
                  <a:pt x="5870" y="960"/>
                </a:lnTo>
                <a:lnTo>
                  <a:pt x="5866" y="960"/>
                </a:lnTo>
                <a:lnTo>
                  <a:pt x="5866" y="954"/>
                </a:lnTo>
                <a:lnTo>
                  <a:pt x="5868" y="948"/>
                </a:lnTo>
                <a:lnTo>
                  <a:pt x="5866" y="944"/>
                </a:lnTo>
                <a:lnTo>
                  <a:pt x="5862" y="940"/>
                </a:lnTo>
                <a:lnTo>
                  <a:pt x="5856" y="936"/>
                </a:lnTo>
                <a:lnTo>
                  <a:pt x="5838" y="932"/>
                </a:lnTo>
                <a:lnTo>
                  <a:pt x="5816" y="924"/>
                </a:lnTo>
                <a:lnTo>
                  <a:pt x="5796" y="918"/>
                </a:lnTo>
                <a:lnTo>
                  <a:pt x="5786" y="912"/>
                </a:lnTo>
                <a:lnTo>
                  <a:pt x="5780" y="906"/>
                </a:lnTo>
                <a:lnTo>
                  <a:pt x="5780" y="902"/>
                </a:lnTo>
                <a:lnTo>
                  <a:pt x="5780" y="900"/>
                </a:lnTo>
                <a:lnTo>
                  <a:pt x="5780" y="896"/>
                </a:lnTo>
                <a:lnTo>
                  <a:pt x="5778" y="890"/>
                </a:lnTo>
                <a:lnTo>
                  <a:pt x="5770" y="884"/>
                </a:lnTo>
                <a:lnTo>
                  <a:pt x="5762" y="880"/>
                </a:lnTo>
                <a:lnTo>
                  <a:pt x="5758" y="874"/>
                </a:lnTo>
                <a:lnTo>
                  <a:pt x="5760" y="870"/>
                </a:lnTo>
                <a:lnTo>
                  <a:pt x="5760" y="866"/>
                </a:lnTo>
                <a:lnTo>
                  <a:pt x="5758" y="862"/>
                </a:lnTo>
                <a:lnTo>
                  <a:pt x="5752" y="856"/>
                </a:lnTo>
                <a:lnTo>
                  <a:pt x="5738" y="852"/>
                </a:lnTo>
                <a:lnTo>
                  <a:pt x="5714" y="844"/>
                </a:lnTo>
                <a:lnTo>
                  <a:pt x="5724" y="846"/>
                </a:lnTo>
                <a:lnTo>
                  <a:pt x="5732" y="844"/>
                </a:lnTo>
                <a:lnTo>
                  <a:pt x="5740" y="840"/>
                </a:lnTo>
                <a:lnTo>
                  <a:pt x="5748" y="836"/>
                </a:lnTo>
                <a:lnTo>
                  <a:pt x="5764" y="828"/>
                </a:lnTo>
                <a:lnTo>
                  <a:pt x="5784" y="816"/>
                </a:lnTo>
                <a:lnTo>
                  <a:pt x="5790" y="816"/>
                </a:lnTo>
                <a:lnTo>
                  <a:pt x="5796" y="814"/>
                </a:lnTo>
                <a:lnTo>
                  <a:pt x="5810" y="818"/>
                </a:lnTo>
                <a:lnTo>
                  <a:pt x="5824" y="824"/>
                </a:lnTo>
                <a:lnTo>
                  <a:pt x="5838" y="832"/>
                </a:lnTo>
                <a:lnTo>
                  <a:pt x="5852" y="838"/>
                </a:lnTo>
                <a:lnTo>
                  <a:pt x="5866" y="842"/>
                </a:lnTo>
                <a:lnTo>
                  <a:pt x="5874" y="842"/>
                </a:lnTo>
                <a:lnTo>
                  <a:pt x="5880" y="842"/>
                </a:lnTo>
                <a:lnTo>
                  <a:pt x="5888" y="840"/>
                </a:lnTo>
                <a:lnTo>
                  <a:pt x="5894" y="836"/>
                </a:lnTo>
                <a:lnTo>
                  <a:pt x="5906" y="828"/>
                </a:lnTo>
                <a:lnTo>
                  <a:pt x="5916" y="826"/>
                </a:lnTo>
                <a:lnTo>
                  <a:pt x="5922" y="826"/>
                </a:lnTo>
                <a:lnTo>
                  <a:pt x="5928" y="828"/>
                </a:lnTo>
                <a:lnTo>
                  <a:pt x="5932" y="828"/>
                </a:lnTo>
                <a:lnTo>
                  <a:pt x="5936" y="828"/>
                </a:lnTo>
                <a:lnTo>
                  <a:pt x="5942" y="826"/>
                </a:lnTo>
                <a:lnTo>
                  <a:pt x="5948" y="818"/>
                </a:lnTo>
                <a:lnTo>
                  <a:pt x="5954" y="808"/>
                </a:lnTo>
                <a:lnTo>
                  <a:pt x="5954" y="804"/>
                </a:lnTo>
                <a:lnTo>
                  <a:pt x="5952" y="802"/>
                </a:lnTo>
                <a:lnTo>
                  <a:pt x="5948" y="796"/>
                </a:lnTo>
                <a:lnTo>
                  <a:pt x="5940" y="792"/>
                </a:lnTo>
                <a:lnTo>
                  <a:pt x="5930" y="788"/>
                </a:lnTo>
                <a:lnTo>
                  <a:pt x="5916" y="788"/>
                </a:lnTo>
                <a:lnTo>
                  <a:pt x="5890" y="786"/>
                </a:lnTo>
                <a:lnTo>
                  <a:pt x="5880" y="784"/>
                </a:lnTo>
                <a:lnTo>
                  <a:pt x="5876" y="782"/>
                </a:lnTo>
                <a:lnTo>
                  <a:pt x="5876" y="780"/>
                </a:lnTo>
                <a:lnTo>
                  <a:pt x="5876" y="774"/>
                </a:lnTo>
                <a:lnTo>
                  <a:pt x="5882" y="768"/>
                </a:lnTo>
                <a:lnTo>
                  <a:pt x="5890" y="762"/>
                </a:lnTo>
                <a:lnTo>
                  <a:pt x="5902" y="756"/>
                </a:lnTo>
                <a:lnTo>
                  <a:pt x="5914" y="752"/>
                </a:lnTo>
                <a:lnTo>
                  <a:pt x="5928" y="752"/>
                </a:lnTo>
                <a:lnTo>
                  <a:pt x="5940" y="754"/>
                </a:lnTo>
                <a:lnTo>
                  <a:pt x="5948" y="756"/>
                </a:lnTo>
                <a:lnTo>
                  <a:pt x="5958" y="764"/>
                </a:lnTo>
                <a:lnTo>
                  <a:pt x="5964" y="768"/>
                </a:lnTo>
                <a:lnTo>
                  <a:pt x="5970" y="768"/>
                </a:lnTo>
                <a:lnTo>
                  <a:pt x="5978" y="768"/>
                </a:lnTo>
                <a:lnTo>
                  <a:pt x="5990" y="764"/>
                </a:lnTo>
                <a:lnTo>
                  <a:pt x="5998" y="760"/>
                </a:lnTo>
                <a:lnTo>
                  <a:pt x="6002" y="756"/>
                </a:lnTo>
                <a:lnTo>
                  <a:pt x="6002" y="752"/>
                </a:lnTo>
                <a:lnTo>
                  <a:pt x="5998" y="748"/>
                </a:lnTo>
                <a:lnTo>
                  <a:pt x="5992" y="744"/>
                </a:lnTo>
                <a:lnTo>
                  <a:pt x="5982" y="742"/>
                </a:lnTo>
                <a:lnTo>
                  <a:pt x="5970" y="740"/>
                </a:lnTo>
                <a:lnTo>
                  <a:pt x="5956" y="738"/>
                </a:lnTo>
                <a:lnTo>
                  <a:pt x="5948" y="736"/>
                </a:lnTo>
                <a:lnTo>
                  <a:pt x="5944" y="734"/>
                </a:lnTo>
                <a:lnTo>
                  <a:pt x="5940" y="732"/>
                </a:lnTo>
                <a:lnTo>
                  <a:pt x="5938" y="728"/>
                </a:lnTo>
                <a:lnTo>
                  <a:pt x="5936" y="718"/>
                </a:lnTo>
                <a:lnTo>
                  <a:pt x="5940" y="708"/>
                </a:lnTo>
                <a:lnTo>
                  <a:pt x="5944" y="700"/>
                </a:lnTo>
                <a:lnTo>
                  <a:pt x="5950" y="692"/>
                </a:lnTo>
                <a:lnTo>
                  <a:pt x="5954" y="692"/>
                </a:lnTo>
                <a:lnTo>
                  <a:pt x="5958" y="690"/>
                </a:lnTo>
                <a:lnTo>
                  <a:pt x="5960" y="692"/>
                </a:lnTo>
                <a:lnTo>
                  <a:pt x="5964" y="694"/>
                </a:lnTo>
                <a:lnTo>
                  <a:pt x="5970" y="700"/>
                </a:lnTo>
                <a:lnTo>
                  <a:pt x="5976" y="702"/>
                </a:lnTo>
                <a:lnTo>
                  <a:pt x="5984" y="702"/>
                </a:lnTo>
                <a:lnTo>
                  <a:pt x="5990" y="698"/>
                </a:lnTo>
                <a:lnTo>
                  <a:pt x="5996" y="692"/>
                </a:lnTo>
                <a:lnTo>
                  <a:pt x="5998" y="686"/>
                </a:lnTo>
                <a:lnTo>
                  <a:pt x="5996" y="678"/>
                </a:lnTo>
                <a:lnTo>
                  <a:pt x="5992" y="668"/>
                </a:lnTo>
                <a:lnTo>
                  <a:pt x="5988" y="662"/>
                </a:lnTo>
                <a:lnTo>
                  <a:pt x="5986" y="658"/>
                </a:lnTo>
                <a:lnTo>
                  <a:pt x="5990" y="656"/>
                </a:lnTo>
                <a:lnTo>
                  <a:pt x="5994" y="656"/>
                </a:lnTo>
                <a:lnTo>
                  <a:pt x="5996" y="654"/>
                </a:lnTo>
                <a:lnTo>
                  <a:pt x="5980" y="646"/>
                </a:lnTo>
                <a:lnTo>
                  <a:pt x="5968" y="640"/>
                </a:lnTo>
                <a:lnTo>
                  <a:pt x="5964" y="636"/>
                </a:lnTo>
                <a:lnTo>
                  <a:pt x="5964" y="632"/>
                </a:lnTo>
                <a:lnTo>
                  <a:pt x="5968" y="632"/>
                </a:lnTo>
                <a:lnTo>
                  <a:pt x="5976" y="628"/>
                </a:lnTo>
                <a:lnTo>
                  <a:pt x="5980" y="624"/>
                </a:lnTo>
                <a:lnTo>
                  <a:pt x="5978" y="618"/>
                </a:lnTo>
                <a:lnTo>
                  <a:pt x="5976" y="616"/>
                </a:lnTo>
                <a:lnTo>
                  <a:pt x="5972" y="614"/>
                </a:lnTo>
                <a:lnTo>
                  <a:pt x="5962" y="612"/>
                </a:lnTo>
                <a:lnTo>
                  <a:pt x="5934" y="612"/>
                </a:lnTo>
                <a:lnTo>
                  <a:pt x="5922" y="612"/>
                </a:lnTo>
                <a:lnTo>
                  <a:pt x="5910" y="610"/>
                </a:lnTo>
                <a:lnTo>
                  <a:pt x="5902" y="608"/>
                </a:lnTo>
                <a:lnTo>
                  <a:pt x="5900" y="604"/>
                </a:lnTo>
                <a:lnTo>
                  <a:pt x="5898" y="600"/>
                </a:lnTo>
                <a:lnTo>
                  <a:pt x="5898" y="596"/>
                </a:lnTo>
                <a:lnTo>
                  <a:pt x="5898" y="594"/>
                </a:lnTo>
                <a:lnTo>
                  <a:pt x="5892" y="588"/>
                </a:lnTo>
                <a:lnTo>
                  <a:pt x="5884" y="584"/>
                </a:lnTo>
                <a:lnTo>
                  <a:pt x="5876" y="582"/>
                </a:lnTo>
                <a:lnTo>
                  <a:pt x="5868" y="580"/>
                </a:lnTo>
                <a:lnTo>
                  <a:pt x="5864" y="576"/>
                </a:lnTo>
                <a:lnTo>
                  <a:pt x="5864" y="574"/>
                </a:lnTo>
                <a:lnTo>
                  <a:pt x="5864" y="572"/>
                </a:lnTo>
                <a:lnTo>
                  <a:pt x="5868" y="568"/>
                </a:lnTo>
                <a:lnTo>
                  <a:pt x="5876" y="564"/>
                </a:lnTo>
                <a:lnTo>
                  <a:pt x="5882" y="566"/>
                </a:lnTo>
                <a:lnTo>
                  <a:pt x="5886" y="570"/>
                </a:lnTo>
                <a:lnTo>
                  <a:pt x="5890" y="574"/>
                </a:lnTo>
                <a:lnTo>
                  <a:pt x="5894" y="578"/>
                </a:lnTo>
                <a:lnTo>
                  <a:pt x="5900" y="580"/>
                </a:lnTo>
                <a:lnTo>
                  <a:pt x="5908" y="580"/>
                </a:lnTo>
                <a:lnTo>
                  <a:pt x="5918" y="572"/>
                </a:lnTo>
                <a:lnTo>
                  <a:pt x="5930" y="566"/>
                </a:lnTo>
                <a:lnTo>
                  <a:pt x="5944" y="560"/>
                </a:lnTo>
                <a:lnTo>
                  <a:pt x="5956" y="558"/>
                </a:lnTo>
                <a:lnTo>
                  <a:pt x="5968" y="558"/>
                </a:lnTo>
                <a:lnTo>
                  <a:pt x="5980" y="560"/>
                </a:lnTo>
                <a:lnTo>
                  <a:pt x="5992" y="564"/>
                </a:lnTo>
                <a:lnTo>
                  <a:pt x="6014" y="572"/>
                </a:lnTo>
                <a:lnTo>
                  <a:pt x="6024" y="576"/>
                </a:lnTo>
                <a:lnTo>
                  <a:pt x="6032" y="574"/>
                </a:lnTo>
                <a:lnTo>
                  <a:pt x="6038" y="570"/>
                </a:lnTo>
                <a:lnTo>
                  <a:pt x="6042" y="562"/>
                </a:lnTo>
                <a:lnTo>
                  <a:pt x="6044" y="554"/>
                </a:lnTo>
                <a:lnTo>
                  <a:pt x="6044" y="546"/>
                </a:lnTo>
                <a:lnTo>
                  <a:pt x="6038" y="536"/>
                </a:lnTo>
                <a:lnTo>
                  <a:pt x="6032" y="528"/>
                </a:lnTo>
                <a:lnTo>
                  <a:pt x="6022" y="522"/>
                </a:lnTo>
                <a:lnTo>
                  <a:pt x="6018" y="522"/>
                </a:lnTo>
                <a:lnTo>
                  <a:pt x="6012" y="524"/>
                </a:lnTo>
                <a:lnTo>
                  <a:pt x="6008" y="528"/>
                </a:lnTo>
                <a:lnTo>
                  <a:pt x="6002" y="532"/>
                </a:lnTo>
                <a:lnTo>
                  <a:pt x="5994" y="532"/>
                </a:lnTo>
                <a:lnTo>
                  <a:pt x="5984" y="530"/>
                </a:lnTo>
                <a:lnTo>
                  <a:pt x="5968" y="522"/>
                </a:lnTo>
                <a:lnTo>
                  <a:pt x="5942" y="506"/>
                </a:lnTo>
                <a:lnTo>
                  <a:pt x="5938" y="500"/>
                </a:lnTo>
                <a:lnTo>
                  <a:pt x="5938" y="498"/>
                </a:lnTo>
                <a:lnTo>
                  <a:pt x="5944" y="496"/>
                </a:lnTo>
                <a:lnTo>
                  <a:pt x="5952" y="498"/>
                </a:lnTo>
                <a:lnTo>
                  <a:pt x="5982" y="504"/>
                </a:lnTo>
                <a:lnTo>
                  <a:pt x="6006" y="508"/>
                </a:lnTo>
                <a:lnTo>
                  <a:pt x="6010" y="506"/>
                </a:lnTo>
                <a:lnTo>
                  <a:pt x="6010" y="504"/>
                </a:lnTo>
                <a:lnTo>
                  <a:pt x="6004" y="500"/>
                </a:lnTo>
                <a:lnTo>
                  <a:pt x="5992" y="496"/>
                </a:lnTo>
                <a:lnTo>
                  <a:pt x="5956" y="480"/>
                </a:lnTo>
                <a:lnTo>
                  <a:pt x="5936" y="474"/>
                </a:lnTo>
                <a:lnTo>
                  <a:pt x="5922" y="472"/>
                </a:lnTo>
                <a:lnTo>
                  <a:pt x="5914" y="476"/>
                </a:lnTo>
                <a:lnTo>
                  <a:pt x="5910" y="480"/>
                </a:lnTo>
                <a:lnTo>
                  <a:pt x="5906" y="494"/>
                </a:lnTo>
                <a:lnTo>
                  <a:pt x="5902" y="500"/>
                </a:lnTo>
                <a:lnTo>
                  <a:pt x="5896" y="502"/>
                </a:lnTo>
                <a:lnTo>
                  <a:pt x="5892" y="502"/>
                </a:lnTo>
                <a:lnTo>
                  <a:pt x="5890" y="502"/>
                </a:lnTo>
                <a:lnTo>
                  <a:pt x="5888" y="500"/>
                </a:lnTo>
                <a:lnTo>
                  <a:pt x="5888" y="496"/>
                </a:lnTo>
                <a:lnTo>
                  <a:pt x="5890" y="488"/>
                </a:lnTo>
                <a:lnTo>
                  <a:pt x="5896" y="478"/>
                </a:lnTo>
                <a:lnTo>
                  <a:pt x="5910" y="452"/>
                </a:lnTo>
                <a:lnTo>
                  <a:pt x="5916" y="438"/>
                </a:lnTo>
                <a:lnTo>
                  <a:pt x="5922" y="424"/>
                </a:lnTo>
                <a:lnTo>
                  <a:pt x="5926" y="414"/>
                </a:lnTo>
                <a:lnTo>
                  <a:pt x="5934" y="406"/>
                </a:lnTo>
                <a:lnTo>
                  <a:pt x="5940" y="404"/>
                </a:lnTo>
                <a:lnTo>
                  <a:pt x="5948" y="402"/>
                </a:lnTo>
                <a:lnTo>
                  <a:pt x="5960" y="404"/>
                </a:lnTo>
                <a:lnTo>
                  <a:pt x="5966" y="402"/>
                </a:lnTo>
                <a:lnTo>
                  <a:pt x="5970" y="400"/>
                </a:lnTo>
                <a:lnTo>
                  <a:pt x="5982" y="392"/>
                </a:lnTo>
                <a:lnTo>
                  <a:pt x="5996" y="380"/>
                </a:lnTo>
                <a:lnTo>
                  <a:pt x="6002" y="376"/>
                </a:lnTo>
                <a:lnTo>
                  <a:pt x="6004" y="370"/>
                </a:lnTo>
                <a:lnTo>
                  <a:pt x="6004" y="368"/>
                </a:lnTo>
                <a:lnTo>
                  <a:pt x="5996" y="364"/>
                </a:lnTo>
                <a:lnTo>
                  <a:pt x="5988" y="362"/>
                </a:lnTo>
                <a:lnTo>
                  <a:pt x="5984" y="358"/>
                </a:lnTo>
                <a:lnTo>
                  <a:pt x="5980" y="354"/>
                </a:lnTo>
                <a:lnTo>
                  <a:pt x="5980" y="348"/>
                </a:lnTo>
                <a:lnTo>
                  <a:pt x="5982" y="342"/>
                </a:lnTo>
                <a:lnTo>
                  <a:pt x="5986" y="338"/>
                </a:lnTo>
                <a:lnTo>
                  <a:pt x="5994" y="336"/>
                </a:lnTo>
                <a:lnTo>
                  <a:pt x="6006" y="334"/>
                </a:lnTo>
                <a:lnTo>
                  <a:pt x="6026" y="332"/>
                </a:lnTo>
                <a:lnTo>
                  <a:pt x="6040" y="328"/>
                </a:lnTo>
                <a:lnTo>
                  <a:pt x="6052" y="322"/>
                </a:lnTo>
                <a:lnTo>
                  <a:pt x="6064" y="310"/>
                </a:lnTo>
                <a:lnTo>
                  <a:pt x="6066" y="306"/>
                </a:lnTo>
                <a:lnTo>
                  <a:pt x="6066" y="304"/>
                </a:lnTo>
                <a:lnTo>
                  <a:pt x="6066" y="302"/>
                </a:lnTo>
                <a:lnTo>
                  <a:pt x="6062" y="300"/>
                </a:lnTo>
                <a:lnTo>
                  <a:pt x="6052" y="298"/>
                </a:lnTo>
                <a:lnTo>
                  <a:pt x="6036" y="300"/>
                </a:lnTo>
                <a:lnTo>
                  <a:pt x="5998" y="306"/>
                </a:lnTo>
                <a:lnTo>
                  <a:pt x="5980" y="312"/>
                </a:lnTo>
                <a:lnTo>
                  <a:pt x="5962" y="318"/>
                </a:lnTo>
                <a:lnTo>
                  <a:pt x="5948" y="320"/>
                </a:lnTo>
                <a:lnTo>
                  <a:pt x="5946" y="320"/>
                </a:lnTo>
                <a:lnTo>
                  <a:pt x="5944" y="318"/>
                </a:lnTo>
                <a:lnTo>
                  <a:pt x="5944" y="316"/>
                </a:lnTo>
                <a:lnTo>
                  <a:pt x="5944" y="312"/>
                </a:lnTo>
                <a:lnTo>
                  <a:pt x="5950" y="306"/>
                </a:lnTo>
                <a:lnTo>
                  <a:pt x="5960" y="298"/>
                </a:lnTo>
                <a:lnTo>
                  <a:pt x="5974" y="290"/>
                </a:lnTo>
                <a:lnTo>
                  <a:pt x="5988" y="286"/>
                </a:lnTo>
                <a:lnTo>
                  <a:pt x="5996" y="286"/>
                </a:lnTo>
                <a:lnTo>
                  <a:pt x="6004" y="288"/>
                </a:lnTo>
                <a:lnTo>
                  <a:pt x="6018" y="290"/>
                </a:lnTo>
                <a:lnTo>
                  <a:pt x="6034" y="292"/>
                </a:lnTo>
                <a:lnTo>
                  <a:pt x="6050" y="292"/>
                </a:lnTo>
                <a:lnTo>
                  <a:pt x="6064" y="290"/>
                </a:lnTo>
                <a:lnTo>
                  <a:pt x="6092" y="284"/>
                </a:lnTo>
                <a:lnTo>
                  <a:pt x="6116" y="274"/>
                </a:lnTo>
                <a:lnTo>
                  <a:pt x="6122" y="270"/>
                </a:lnTo>
                <a:lnTo>
                  <a:pt x="6122" y="268"/>
                </a:lnTo>
                <a:lnTo>
                  <a:pt x="6122" y="266"/>
                </a:lnTo>
                <a:lnTo>
                  <a:pt x="6116" y="264"/>
                </a:lnTo>
                <a:lnTo>
                  <a:pt x="6106" y="262"/>
                </a:lnTo>
                <a:lnTo>
                  <a:pt x="6082" y="260"/>
                </a:lnTo>
                <a:lnTo>
                  <a:pt x="6068" y="260"/>
                </a:lnTo>
                <a:lnTo>
                  <a:pt x="6056" y="262"/>
                </a:lnTo>
                <a:lnTo>
                  <a:pt x="6042" y="262"/>
                </a:lnTo>
                <a:lnTo>
                  <a:pt x="6026" y="262"/>
                </a:lnTo>
                <a:lnTo>
                  <a:pt x="5990" y="260"/>
                </a:lnTo>
                <a:lnTo>
                  <a:pt x="5970" y="258"/>
                </a:lnTo>
                <a:lnTo>
                  <a:pt x="5988" y="258"/>
                </a:lnTo>
                <a:lnTo>
                  <a:pt x="6004" y="258"/>
                </a:lnTo>
                <a:lnTo>
                  <a:pt x="6018" y="258"/>
                </a:lnTo>
                <a:lnTo>
                  <a:pt x="6028" y="254"/>
                </a:lnTo>
                <a:lnTo>
                  <a:pt x="6036" y="252"/>
                </a:lnTo>
                <a:lnTo>
                  <a:pt x="6050" y="246"/>
                </a:lnTo>
                <a:lnTo>
                  <a:pt x="6058" y="246"/>
                </a:lnTo>
                <a:lnTo>
                  <a:pt x="6068" y="248"/>
                </a:lnTo>
                <a:lnTo>
                  <a:pt x="6080" y="248"/>
                </a:lnTo>
                <a:lnTo>
                  <a:pt x="6090" y="250"/>
                </a:lnTo>
                <a:lnTo>
                  <a:pt x="6112" y="248"/>
                </a:lnTo>
                <a:lnTo>
                  <a:pt x="6136" y="244"/>
                </a:lnTo>
                <a:lnTo>
                  <a:pt x="6166" y="242"/>
                </a:lnTo>
                <a:lnTo>
                  <a:pt x="6178" y="240"/>
                </a:lnTo>
                <a:lnTo>
                  <a:pt x="6180" y="238"/>
                </a:lnTo>
                <a:lnTo>
                  <a:pt x="6180" y="236"/>
                </a:lnTo>
                <a:lnTo>
                  <a:pt x="6178" y="232"/>
                </a:lnTo>
                <a:lnTo>
                  <a:pt x="6172" y="228"/>
                </a:lnTo>
                <a:lnTo>
                  <a:pt x="6166" y="224"/>
                </a:lnTo>
                <a:lnTo>
                  <a:pt x="6166" y="220"/>
                </a:lnTo>
                <a:lnTo>
                  <a:pt x="6166" y="218"/>
                </a:lnTo>
                <a:lnTo>
                  <a:pt x="6170" y="218"/>
                </a:lnTo>
                <a:lnTo>
                  <a:pt x="6184" y="216"/>
                </a:lnTo>
                <a:lnTo>
                  <a:pt x="6196" y="216"/>
                </a:lnTo>
                <a:lnTo>
                  <a:pt x="6208" y="214"/>
                </a:lnTo>
                <a:lnTo>
                  <a:pt x="6218" y="210"/>
                </a:lnTo>
                <a:lnTo>
                  <a:pt x="6228" y="206"/>
                </a:lnTo>
                <a:lnTo>
                  <a:pt x="6248" y="194"/>
                </a:lnTo>
                <a:lnTo>
                  <a:pt x="6272" y="182"/>
                </a:lnTo>
                <a:lnTo>
                  <a:pt x="6278" y="180"/>
                </a:lnTo>
                <a:lnTo>
                  <a:pt x="6278" y="176"/>
                </a:lnTo>
                <a:lnTo>
                  <a:pt x="6276" y="172"/>
                </a:lnTo>
                <a:lnTo>
                  <a:pt x="6270" y="170"/>
                </a:lnTo>
                <a:lnTo>
                  <a:pt x="6250" y="164"/>
                </a:lnTo>
                <a:lnTo>
                  <a:pt x="6224" y="158"/>
                </a:lnTo>
                <a:lnTo>
                  <a:pt x="6192" y="154"/>
                </a:lnTo>
                <a:lnTo>
                  <a:pt x="6160" y="150"/>
                </a:lnTo>
                <a:lnTo>
                  <a:pt x="6128" y="148"/>
                </a:lnTo>
                <a:lnTo>
                  <a:pt x="6100" y="148"/>
                </a:lnTo>
                <a:lnTo>
                  <a:pt x="6080" y="152"/>
                </a:lnTo>
                <a:lnTo>
                  <a:pt x="6066" y="156"/>
                </a:lnTo>
                <a:lnTo>
                  <a:pt x="6056" y="164"/>
                </a:lnTo>
                <a:lnTo>
                  <a:pt x="6050" y="172"/>
                </a:lnTo>
                <a:lnTo>
                  <a:pt x="6046" y="178"/>
                </a:lnTo>
                <a:lnTo>
                  <a:pt x="6040" y="184"/>
                </a:lnTo>
                <a:lnTo>
                  <a:pt x="6034" y="186"/>
                </a:lnTo>
                <a:lnTo>
                  <a:pt x="6024" y="186"/>
                </a:lnTo>
                <a:lnTo>
                  <a:pt x="6012" y="182"/>
                </a:lnTo>
                <a:lnTo>
                  <a:pt x="6000" y="182"/>
                </a:lnTo>
                <a:lnTo>
                  <a:pt x="5976" y="182"/>
                </a:lnTo>
                <a:lnTo>
                  <a:pt x="5964" y="182"/>
                </a:lnTo>
                <a:lnTo>
                  <a:pt x="5962" y="182"/>
                </a:lnTo>
                <a:lnTo>
                  <a:pt x="5962" y="180"/>
                </a:lnTo>
                <a:lnTo>
                  <a:pt x="5966" y="176"/>
                </a:lnTo>
                <a:lnTo>
                  <a:pt x="5970" y="172"/>
                </a:lnTo>
                <a:lnTo>
                  <a:pt x="5970" y="170"/>
                </a:lnTo>
                <a:lnTo>
                  <a:pt x="5966" y="170"/>
                </a:lnTo>
                <a:lnTo>
                  <a:pt x="5956" y="172"/>
                </a:lnTo>
                <a:lnTo>
                  <a:pt x="5944" y="176"/>
                </a:lnTo>
                <a:lnTo>
                  <a:pt x="5928" y="184"/>
                </a:lnTo>
                <a:lnTo>
                  <a:pt x="5910" y="194"/>
                </a:lnTo>
                <a:lnTo>
                  <a:pt x="5888" y="210"/>
                </a:lnTo>
                <a:lnTo>
                  <a:pt x="5866" y="224"/>
                </a:lnTo>
                <a:lnTo>
                  <a:pt x="5846" y="234"/>
                </a:lnTo>
                <a:lnTo>
                  <a:pt x="5832" y="240"/>
                </a:lnTo>
                <a:lnTo>
                  <a:pt x="5822" y="244"/>
                </a:lnTo>
                <a:lnTo>
                  <a:pt x="5820" y="244"/>
                </a:lnTo>
                <a:lnTo>
                  <a:pt x="5818" y="242"/>
                </a:lnTo>
                <a:lnTo>
                  <a:pt x="5820" y="238"/>
                </a:lnTo>
                <a:lnTo>
                  <a:pt x="5828" y="228"/>
                </a:lnTo>
                <a:lnTo>
                  <a:pt x="5844" y="216"/>
                </a:lnTo>
                <a:lnTo>
                  <a:pt x="5862" y="200"/>
                </a:lnTo>
                <a:lnTo>
                  <a:pt x="5876" y="186"/>
                </a:lnTo>
                <a:lnTo>
                  <a:pt x="5886" y="172"/>
                </a:lnTo>
                <a:lnTo>
                  <a:pt x="5888" y="166"/>
                </a:lnTo>
                <a:lnTo>
                  <a:pt x="5890" y="160"/>
                </a:lnTo>
                <a:lnTo>
                  <a:pt x="5890" y="154"/>
                </a:lnTo>
                <a:lnTo>
                  <a:pt x="5888" y="150"/>
                </a:lnTo>
                <a:lnTo>
                  <a:pt x="5884" y="146"/>
                </a:lnTo>
                <a:lnTo>
                  <a:pt x="5878" y="142"/>
                </a:lnTo>
                <a:lnTo>
                  <a:pt x="5872" y="140"/>
                </a:lnTo>
                <a:lnTo>
                  <a:pt x="5864" y="138"/>
                </a:lnTo>
                <a:lnTo>
                  <a:pt x="5842" y="136"/>
                </a:lnTo>
                <a:lnTo>
                  <a:pt x="5820" y="138"/>
                </a:lnTo>
                <a:lnTo>
                  <a:pt x="5808" y="142"/>
                </a:lnTo>
                <a:lnTo>
                  <a:pt x="5802" y="146"/>
                </a:lnTo>
                <a:lnTo>
                  <a:pt x="5798" y="150"/>
                </a:lnTo>
                <a:lnTo>
                  <a:pt x="5798" y="156"/>
                </a:lnTo>
                <a:lnTo>
                  <a:pt x="5794" y="162"/>
                </a:lnTo>
                <a:lnTo>
                  <a:pt x="5788" y="166"/>
                </a:lnTo>
                <a:lnTo>
                  <a:pt x="5776" y="172"/>
                </a:lnTo>
                <a:lnTo>
                  <a:pt x="5746" y="178"/>
                </a:lnTo>
                <a:lnTo>
                  <a:pt x="5722" y="182"/>
                </a:lnTo>
                <a:lnTo>
                  <a:pt x="5714" y="180"/>
                </a:lnTo>
                <a:lnTo>
                  <a:pt x="5712" y="180"/>
                </a:lnTo>
                <a:lnTo>
                  <a:pt x="5716" y="176"/>
                </a:lnTo>
                <a:lnTo>
                  <a:pt x="5728" y="170"/>
                </a:lnTo>
                <a:lnTo>
                  <a:pt x="5752" y="160"/>
                </a:lnTo>
                <a:lnTo>
                  <a:pt x="5760" y="154"/>
                </a:lnTo>
                <a:lnTo>
                  <a:pt x="5760" y="152"/>
                </a:lnTo>
                <a:lnTo>
                  <a:pt x="5762" y="150"/>
                </a:lnTo>
                <a:lnTo>
                  <a:pt x="5760" y="148"/>
                </a:lnTo>
                <a:lnTo>
                  <a:pt x="5756" y="146"/>
                </a:lnTo>
                <a:lnTo>
                  <a:pt x="5744" y="144"/>
                </a:lnTo>
                <a:lnTo>
                  <a:pt x="5722" y="142"/>
                </a:lnTo>
                <a:lnTo>
                  <a:pt x="5688" y="140"/>
                </a:lnTo>
                <a:lnTo>
                  <a:pt x="5648" y="140"/>
                </a:lnTo>
                <a:lnTo>
                  <a:pt x="5606" y="144"/>
                </a:lnTo>
                <a:lnTo>
                  <a:pt x="5566" y="152"/>
                </a:lnTo>
                <a:lnTo>
                  <a:pt x="5530" y="158"/>
                </a:lnTo>
                <a:lnTo>
                  <a:pt x="5472" y="170"/>
                </a:lnTo>
                <a:lnTo>
                  <a:pt x="5454" y="174"/>
                </a:lnTo>
                <a:lnTo>
                  <a:pt x="5448" y="174"/>
                </a:lnTo>
                <a:lnTo>
                  <a:pt x="5444" y="174"/>
                </a:lnTo>
                <a:lnTo>
                  <a:pt x="5440" y="170"/>
                </a:lnTo>
                <a:lnTo>
                  <a:pt x="5438" y="168"/>
                </a:lnTo>
                <a:lnTo>
                  <a:pt x="5440" y="164"/>
                </a:lnTo>
                <a:lnTo>
                  <a:pt x="5442" y="162"/>
                </a:lnTo>
                <a:lnTo>
                  <a:pt x="5454" y="156"/>
                </a:lnTo>
                <a:lnTo>
                  <a:pt x="5472" y="150"/>
                </a:lnTo>
                <a:lnTo>
                  <a:pt x="5522" y="142"/>
                </a:lnTo>
                <a:lnTo>
                  <a:pt x="5580" y="134"/>
                </a:lnTo>
                <a:lnTo>
                  <a:pt x="5608" y="130"/>
                </a:lnTo>
                <a:lnTo>
                  <a:pt x="5638" y="128"/>
                </a:lnTo>
                <a:lnTo>
                  <a:pt x="5700" y="130"/>
                </a:lnTo>
                <a:lnTo>
                  <a:pt x="5762" y="128"/>
                </a:lnTo>
                <a:lnTo>
                  <a:pt x="5792" y="126"/>
                </a:lnTo>
                <a:lnTo>
                  <a:pt x="5820" y="122"/>
                </a:lnTo>
                <a:lnTo>
                  <a:pt x="5856" y="114"/>
                </a:lnTo>
                <a:lnTo>
                  <a:pt x="5890" y="102"/>
                </a:lnTo>
                <a:lnTo>
                  <a:pt x="5902" y="96"/>
                </a:lnTo>
                <a:lnTo>
                  <a:pt x="5908" y="92"/>
                </a:lnTo>
                <a:lnTo>
                  <a:pt x="5908" y="90"/>
                </a:lnTo>
                <a:lnTo>
                  <a:pt x="5906" y="88"/>
                </a:lnTo>
                <a:lnTo>
                  <a:pt x="5898" y="84"/>
                </a:lnTo>
                <a:lnTo>
                  <a:pt x="5870" y="78"/>
                </a:lnTo>
                <a:lnTo>
                  <a:pt x="5840" y="70"/>
                </a:lnTo>
                <a:lnTo>
                  <a:pt x="5824" y="68"/>
                </a:lnTo>
                <a:lnTo>
                  <a:pt x="5806" y="68"/>
                </a:lnTo>
                <a:lnTo>
                  <a:pt x="5788" y="68"/>
                </a:lnTo>
                <a:lnTo>
                  <a:pt x="5770" y="72"/>
                </a:lnTo>
                <a:lnTo>
                  <a:pt x="5750" y="74"/>
                </a:lnTo>
                <a:lnTo>
                  <a:pt x="5752" y="72"/>
                </a:lnTo>
                <a:lnTo>
                  <a:pt x="5758" y="68"/>
                </a:lnTo>
                <a:lnTo>
                  <a:pt x="5766" y="64"/>
                </a:lnTo>
                <a:lnTo>
                  <a:pt x="5772" y="58"/>
                </a:lnTo>
                <a:lnTo>
                  <a:pt x="5774" y="54"/>
                </a:lnTo>
                <a:lnTo>
                  <a:pt x="5774" y="52"/>
                </a:lnTo>
                <a:lnTo>
                  <a:pt x="5772" y="48"/>
                </a:lnTo>
                <a:lnTo>
                  <a:pt x="5768" y="46"/>
                </a:lnTo>
                <a:lnTo>
                  <a:pt x="5758" y="42"/>
                </a:lnTo>
                <a:lnTo>
                  <a:pt x="5748" y="40"/>
                </a:lnTo>
                <a:lnTo>
                  <a:pt x="5736" y="42"/>
                </a:lnTo>
                <a:lnTo>
                  <a:pt x="5720" y="44"/>
                </a:lnTo>
                <a:lnTo>
                  <a:pt x="5704" y="48"/>
                </a:lnTo>
                <a:lnTo>
                  <a:pt x="5682" y="50"/>
                </a:lnTo>
                <a:lnTo>
                  <a:pt x="5658" y="50"/>
                </a:lnTo>
                <a:lnTo>
                  <a:pt x="5630" y="50"/>
                </a:lnTo>
                <a:lnTo>
                  <a:pt x="5602" y="48"/>
                </a:lnTo>
                <a:lnTo>
                  <a:pt x="5580" y="48"/>
                </a:lnTo>
                <a:lnTo>
                  <a:pt x="5560" y="50"/>
                </a:lnTo>
                <a:lnTo>
                  <a:pt x="5544" y="54"/>
                </a:lnTo>
                <a:lnTo>
                  <a:pt x="5514" y="60"/>
                </a:lnTo>
                <a:lnTo>
                  <a:pt x="5496" y="60"/>
                </a:lnTo>
                <a:lnTo>
                  <a:pt x="5476" y="60"/>
                </a:lnTo>
                <a:lnTo>
                  <a:pt x="5458" y="58"/>
                </a:lnTo>
                <a:lnTo>
                  <a:pt x="5452" y="56"/>
                </a:lnTo>
                <a:lnTo>
                  <a:pt x="5454" y="54"/>
                </a:lnTo>
                <a:lnTo>
                  <a:pt x="5464" y="52"/>
                </a:lnTo>
                <a:lnTo>
                  <a:pt x="5528" y="46"/>
                </a:lnTo>
                <a:lnTo>
                  <a:pt x="5572" y="44"/>
                </a:lnTo>
                <a:lnTo>
                  <a:pt x="5630" y="40"/>
                </a:lnTo>
                <a:lnTo>
                  <a:pt x="5690" y="38"/>
                </a:lnTo>
                <a:lnTo>
                  <a:pt x="5732" y="34"/>
                </a:lnTo>
                <a:lnTo>
                  <a:pt x="5736" y="32"/>
                </a:lnTo>
                <a:lnTo>
                  <a:pt x="5738" y="30"/>
                </a:lnTo>
                <a:lnTo>
                  <a:pt x="5738" y="28"/>
                </a:lnTo>
                <a:lnTo>
                  <a:pt x="5734" y="28"/>
                </a:lnTo>
                <a:lnTo>
                  <a:pt x="5718" y="24"/>
                </a:lnTo>
                <a:lnTo>
                  <a:pt x="5694" y="20"/>
                </a:lnTo>
                <a:lnTo>
                  <a:pt x="5634" y="12"/>
                </a:lnTo>
                <a:lnTo>
                  <a:pt x="5568" y="6"/>
                </a:lnTo>
                <a:lnTo>
                  <a:pt x="5522" y="2"/>
                </a:lnTo>
                <a:lnTo>
                  <a:pt x="5484" y="0"/>
                </a:lnTo>
                <a:lnTo>
                  <a:pt x="5454" y="0"/>
                </a:lnTo>
                <a:lnTo>
                  <a:pt x="5430" y="2"/>
                </a:lnTo>
                <a:lnTo>
                  <a:pt x="5388" y="6"/>
                </a:lnTo>
                <a:lnTo>
                  <a:pt x="5366" y="6"/>
                </a:lnTo>
                <a:lnTo>
                  <a:pt x="5340" y="6"/>
                </a:lnTo>
                <a:lnTo>
                  <a:pt x="5316" y="6"/>
                </a:lnTo>
                <a:lnTo>
                  <a:pt x="5304" y="8"/>
                </a:lnTo>
                <a:lnTo>
                  <a:pt x="5298" y="10"/>
                </a:lnTo>
                <a:lnTo>
                  <a:pt x="5294" y="14"/>
                </a:lnTo>
                <a:lnTo>
                  <a:pt x="5294" y="16"/>
                </a:lnTo>
                <a:lnTo>
                  <a:pt x="5294" y="18"/>
                </a:lnTo>
                <a:lnTo>
                  <a:pt x="5288" y="18"/>
                </a:lnTo>
                <a:lnTo>
                  <a:pt x="5278" y="16"/>
                </a:lnTo>
                <a:lnTo>
                  <a:pt x="5258" y="12"/>
                </a:lnTo>
                <a:lnTo>
                  <a:pt x="5246" y="12"/>
                </a:lnTo>
                <a:lnTo>
                  <a:pt x="5236" y="16"/>
                </a:lnTo>
                <a:lnTo>
                  <a:pt x="5220" y="16"/>
                </a:lnTo>
                <a:lnTo>
                  <a:pt x="5210" y="16"/>
                </a:lnTo>
                <a:lnTo>
                  <a:pt x="5204" y="20"/>
                </a:lnTo>
                <a:lnTo>
                  <a:pt x="5202" y="22"/>
                </a:lnTo>
                <a:lnTo>
                  <a:pt x="5202" y="26"/>
                </a:lnTo>
                <a:lnTo>
                  <a:pt x="5206" y="32"/>
                </a:lnTo>
                <a:lnTo>
                  <a:pt x="5214" y="36"/>
                </a:lnTo>
                <a:lnTo>
                  <a:pt x="5224" y="40"/>
                </a:lnTo>
                <a:lnTo>
                  <a:pt x="5238" y="42"/>
                </a:lnTo>
                <a:lnTo>
                  <a:pt x="5248" y="44"/>
                </a:lnTo>
                <a:lnTo>
                  <a:pt x="5252" y="46"/>
                </a:lnTo>
                <a:lnTo>
                  <a:pt x="5248" y="48"/>
                </a:lnTo>
                <a:lnTo>
                  <a:pt x="5242" y="48"/>
                </a:lnTo>
                <a:lnTo>
                  <a:pt x="5224" y="52"/>
                </a:lnTo>
                <a:lnTo>
                  <a:pt x="5214" y="54"/>
                </a:lnTo>
                <a:lnTo>
                  <a:pt x="5208" y="56"/>
                </a:lnTo>
                <a:lnTo>
                  <a:pt x="5192" y="60"/>
                </a:lnTo>
                <a:lnTo>
                  <a:pt x="5168" y="64"/>
                </a:lnTo>
                <a:lnTo>
                  <a:pt x="5154" y="64"/>
                </a:lnTo>
                <a:lnTo>
                  <a:pt x="5140" y="64"/>
                </a:lnTo>
                <a:lnTo>
                  <a:pt x="5126" y="60"/>
                </a:lnTo>
                <a:lnTo>
                  <a:pt x="5114" y="56"/>
                </a:lnTo>
                <a:lnTo>
                  <a:pt x="5092" y="46"/>
                </a:lnTo>
                <a:lnTo>
                  <a:pt x="5078" y="40"/>
                </a:lnTo>
                <a:lnTo>
                  <a:pt x="5064" y="38"/>
                </a:lnTo>
                <a:lnTo>
                  <a:pt x="5048" y="34"/>
                </a:lnTo>
                <a:lnTo>
                  <a:pt x="5030" y="34"/>
                </a:lnTo>
                <a:lnTo>
                  <a:pt x="5012" y="36"/>
                </a:lnTo>
                <a:lnTo>
                  <a:pt x="4992" y="38"/>
                </a:lnTo>
                <a:lnTo>
                  <a:pt x="4950" y="44"/>
                </a:lnTo>
                <a:lnTo>
                  <a:pt x="4914" y="48"/>
                </a:lnTo>
                <a:lnTo>
                  <a:pt x="4900" y="50"/>
                </a:lnTo>
                <a:lnTo>
                  <a:pt x="4890" y="52"/>
                </a:lnTo>
                <a:lnTo>
                  <a:pt x="4886" y="56"/>
                </a:lnTo>
                <a:lnTo>
                  <a:pt x="4884" y="58"/>
                </a:lnTo>
                <a:lnTo>
                  <a:pt x="4884" y="60"/>
                </a:lnTo>
                <a:lnTo>
                  <a:pt x="4890" y="64"/>
                </a:lnTo>
                <a:lnTo>
                  <a:pt x="4900" y="66"/>
                </a:lnTo>
                <a:lnTo>
                  <a:pt x="4928" y="66"/>
                </a:lnTo>
                <a:lnTo>
                  <a:pt x="4966" y="66"/>
                </a:lnTo>
                <a:lnTo>
                  <a:pt x="5006" y="66"/>
                </a:lnTo>
                <a:lnTo>
                  <a:pt x="5046" y="68"/>
                </a:lnTo>
                <a:lnTo>
                  <a:pt x="5082" y="72"/>
                </a:lnTo>
                <a:lnTo>
                  <a:pt x="5116" y="76"/>
                </a:lnTo>
                <a:lnTo>
                  <a:pt x="5150" y="82"/>
                </a:lnTo>
                <a:lnTo>
                  <a:pt x="5162" y="84"/>
                </a:lnTo>
                <a:lnTo>
                  <a:pt x="5168" y="88"/>
                </a:lnTo>
                <a:lnTo>
                  <a:pt x="5168" y="90"/>
                </a:lnTo>
                <a:lnTo>
                  <a:pt x="5162" y="92"/>
                </a:lnTo>
                <a:lnTo>
                  <a:pt x="5144" y="92"/>
                </a:lnTo>
                <a:lnTo>
                  <a:pt x="5132" y="90"/>
                </a:lnTo>
                <a:lnTo>
                  <a:pt x="5118" y="88"/>
                </a:lnTo>
                <a:lnTo>
                  <a:pt x="5104" y="84"/>
                </a:lnTo>
                <a:lnTo>
                  <a:pt x="5088" y="82"/>
                </a:lnTo>
                <a:lnTo>
                  <a:pt x="5050" y="78"/>
                </a:lnTo>
                <a:lnTo>
                  <a:pt x="4946" y="74"/>
                </a:lnTo>
                <a:lnTo>
                  <a:pt x="4928" y="74"/>
                </a:lnTo>
                <a:lnTo>
                  <a:pt x="4926" y="76"/>
                </a:lnTo>
                <a:lnTo>
                  <a:pt x="4928" y="78"/>
                </a:lnTo>
                <a:lnTo>
                  <a:pt x="4942" y="84"/>
                </a:lnTo>
                <a:lnTo>
                  <a:pt x="4964" y="92"/>
                </a:lnTo>
                <a:lnTo>
                  <a:pt x="4984" y="100"/>
                </a:lnTo>
                <a:lnTo>
                  <a:pt x="5000" y="106"/>
                </a:lnTo>
                <a:lnTo>
                  <a:pt x="5004" y="110"/>
                </a:lnTo>
                <a:lnTo>
                  <a:pt x="5004" y="112"/>
                </a:lnTo>
                <a:lnTo>
                  <a:pt x="5000" y="114"/>
                </a:lnTo>
                <a:lnTo>
                  <a:pt x="4990" y="116"/>
                </a:lnTo>
                <a:lnTo>
                  <a:pt x="4984" y="118"/>
                </a:lnTo>
                <a:lnTo>
                  <a:pt x="4978" y="118"/>
                </a:lnTo>
                <a:lnTo>
                  <a:pt x="4976" y="122"/>
                </a:lnTo>
                <a:lnTo>
                  <a:pt x="4974" y="124"/>
                </a:lnTo>
                <a:lnTo>
                  <a:pt x="4972" y="132"/>
                </a:lnTo>
                <a:lnTo>
                  <a:pt x="4976" y="140"/>
                </a:lnTo>
                <a:lnTo>
                  <a:pt x="4978" y="148"/>
                </a:lnTo>
                <a:lnTo>
                  <a:pt x="4978" y="154"/>
                </a:lnTo>
                <a:lnTo>
                  <a:pt x="4978" y="158"/>
                </a:lnTo>
                <a:lnTo>
                  <a:pt x="4976" y="160"/>
                </a:lnTo>
                <a:lnTo>
                  <a:pt x="4974" y="162"/>
                </a:lnTo>
                <a:lnTo>
                  <a:pt x="4968" y="162"/>
                </a:lnTo>
                <a:lnTo>
                  <a:pt x="4958" y="162"/>
                </a:lnTo>
                <a:lnTo>
                  <a:pt x="4950" y="160"/>
                </a:lnTo>
                <a:lnTo>
                  <a:pt x="4944" y="156"/>
                </a:lnTo>
                <a:lnTo>
                  <a:pt x="4938" y="152"/>
                </a:lnTo>
                <a:lnTo>
                  <a:pt x="4930" y="146"/>
                </a:lnTo>
                <a:lnTo>
                  <a:pt x="4920" y="140"/>
                </a:lnTo>
                <a:lnTo>
                  <a:pt x="4906" y="136"/>
                </a:lnTo>
                <a:lnTo>
                  <a:pt x="4888" y="132"/>
                </a:lnTo>
                <a:lnTo>
                  <a:pt x="4870" y="128"/>
                </a:lnTo>
                <a:lnTo>
                  <a:pt x="4852" y="124"/>
                </a:lnTo>
                <a:lnTo>
                  <a:pt x="4822" y="112"/>
                </a:lnTo>
                <a:lnTo>
                  <a:pt x="4790" y="104"/>
                </a:lnTo>
                <a:lnTo>
                  <a:pt x="4772" y="100"/>
                </a:lnTo>
                <a:lnTo>
                  <a:pt x="4752" y="98"/>
                </a:lnTo>
                <a:lnTo>
                  <a:pt x="4732" y="98"/>
                </a:lnTo>
                <a:lnTo>
                  <a:pt x="4720" y="98"/>
                </a:lnTo>
                <a:lnTo>
                  <a:pt x="4712" y="102"/>
                </a:lnTo>
                <a:lnTo>
                  <a:pt x="4710" y="104"/>
                </a:lnTo>
                <a:lnTo>
                  <a:pt x="4710" y="106"/>
                </a:lnTo>
                <a:lnTo>
                  <a:pt x="4714" y="110"/>
                </a:lnTo>
                <a:lnTo>
                  <a:pt x="4722" y="118"/>
                </a:lnTo>
                <a:lnTo>
                  <a:pt x="4750" y="138"/>
                </a:lnTo>
                <a:lnTo>
                  <a:pt x="4764" y="146"/>
                </a:lnTo>
                <a:lnTo>
                  <a:pt x="4766" y="148"/>
                </a:lnTo>
                <a:lnTo>
                  <a:pt x="4764" y="150"/>
                </a:lnTo>
                <a:lnTo>
                  <a:pt x="4758" y="150"/>
                </a:lnTo>
                <a:lnTo>
                  <a:pt x="4748" y="148"/>
                </a:lnTo>
                <a:lnTo>
                  <a:pt x="4736" y="146"/>
                </a:lnTo>
                <a:lnTo>
                  <a:pt x="4724" y="146"/>
                </a:lnTo>
                <a:lnTo>
                  <a:pt x="4722" y="148"/>
                </a:lnTo>
                <a:lnTo>
                  <a:pt x="4720" y="150"/>
                </a:lnTo>
                <a:lnTo>
                  <a:pt x="4718" y="154"/>
                </a:lnTo>
                <a:lnTo>
                  <a:pt x="4722" y="158"/>
                </a:lnTo>
                <a:lnTo>
                  <a:pt x="4722" y="160"/>
                </a:lnTo>
                <a:lnTo>
                  <a:pt x="4714" y="158"/>
                </a:lnTo>
                <a:lnTo>
                  <a:pt x="4704" y="154"/>
                </a:lnTo>
                <a:lnTo>
                  <a:pt x="4688" y="150"/>
                </a:lnTo>
                <a:lnTo>
                  <a:pt x="4670" y="146"/>
                </a:lnTo>
                <a:lnTo>
                  <a:pt x="4660" y="146"/>
                </a:lnTo>
                <a:lnTo>
                  <a:pt x="4650" y="148"/>
                </a:lnTo>
                <a:lnTo>
                  <a:pt x="4642" y="150"/>
                </a:lnTo>
                <a:lnTo>
                  <a:pt x="4634" y="156"/>
                </a:lnTo>
                <a:lnTo>
                  <a:pt x="4626" y="162"/>
                </a:lnTo>
                <a:lnTo>
                  <a:pt x="4618" y="172"/>
                </a:lnTo>
                <a:lnTo>
                  <a:pt x="4606" y="190"/>
                </a:lnTo>
                <a:lnTo>
                  <a:pt x="4610" y="180"/>
                </a:lnTo>
                <a:lnTo>
                  <a:pt x="4612" y="168"/>
                </a:lnTo>
                <a:lnTo>
                  <a:pt x="4614" y="154"/>
                </a:lnTo>
                <a:lnTo>
                  <a:pt x="4610" y="138"/>
                </a:lnTo>
                <a:lnTo>
                  <a:pt x="4608" y="130"/>
                </a:lnTo>
                <a:lnTo>
                  <a:pt x="4604" y="124"/>
                </a:lnTo>
                <a:lnTo>
                  <a:pt x="4592" y="114"/>
                </a:lnTo>
                <a:lnTo>
                  <a:pt x="4582" y="108"/>
                </a:lnTo>
                <a:lnTo>
                  <a:pt x="4568" y="106"/>
                </a:lnTo>
                <a:lnTo>
                  <a:pt x="4554" y="108"/>
                </a:lnTo>
                <a:lnTo>
                  <a:pt x="4508" y="118"/>
                </a:lnTo>
                <a:lnTo>
                  <a:pt x="4476" y="124"/>
                </a:lnTo>
                <a:lnTo>
                  <a:pt x="4436" y="130"/>
                </a:lnTo>
                <a:lnTo>
                  <a:pt x="4394" y="134"/>
                </a:lnTo>
                <a:lnTo>
                  <a:pt x="4362" y="140"/>
                </a:lnTo>
                <a:lnTo>
                  <a:pt x="4338" y="144"/>
                </a:lnTo>
                <a:lnTo>
                  <a:pt x="4320" y="150"/>
                </a:lnTo>
                <a:lnTo>
                  <a:pt x="4308" y="156"/>
                </a:lnTo>
                <a:lnTo>
                  <a:pt x="4302" y="162"/>
                </a:lnTo>
                <a:lnTo>
                  <a:pt x="4302" y="166"/>
                </a:lnTo>
                <a:lnTo>
                  <a:pt x="4302" y="170"/>
                </a:lnTo>
                <a:lnTo>
                  <a:pt x="4306" y="176"/>
                </a:lnTo>
                <a:close/>
                <a:moveTo>
                  <a:pt x="5340" y="5242"/>
                </a:moveTo>
                <a:lnTo>
                  <a:pt x="5340" y="5242"/>
                </a:lnTo>
                <a:lnTo>
                  <a:pt x="5332" y="5236"/>
                </a:lnTo>
                <a:lnTo>
                  <a:pt x="5326" y="5232"/>
                </a:lnTo>
                <a:lnTo>
                  <a:pt x="5320" y="5232"/>
                </a:lnTo>
                <a:lnTo>
                  <a:pt x="5314" y="5234"/>
                </a:lnTo>
                <a:lnTo>
                  <a:pt x="5306" y="5234"/>
                </a:lnTo>
                <a:lnTo>
                  <a:pt x="5298" y="5234"/>
                </a:lnTo>
                <a:lnTo>
                  <a:pt x="5286" y="5230"/>
                </a:lnTo>
                <a:lnTo>
                  <a:pt x="5270" y="5222"/>
                </a:lnTo>
                <a:lnTo>
                  <a:pt x="5256" y="5212"/>
                </a:lnTo>
                <a:lnTo>
                  <a:pt x="5246" y="5204"/>
                </a:lnTo>
                <a:lnTo>
                  <a:pt x="5240" y="5198"/>
                </a:lnTo>
                <a:lnTo>
                  <a:pt x="5236" y="5192"/>
                </a:lnTo>
                <a:lnTo>
                  <a:pt x="5230" y="5178"/>
                </a:lnTo>
                <a:lnTo>
                  <a:pt x="5224" y="5172"/>
                </a:lnTo>
                <a:lnTo>
                  <a:pt x="5214" y="5162"/>
                </a:lnTo>
                <a:lnTo>
                  <a:pt x="5194" y="5144"/>
                </a:lnTo>
                <a:lnTo>
                  <a:pt x="5186" y="5136"/>
                </a:lnTo>
                <a:lnTo>
                  <a:pt x="5176" y="5130"/>
                </a:lnTo>
                <a:lnTo>
                  <a:pt x="5166" y="5126"/>
                </a:lnTo>
                <a:lnTo>
                  <a:pt x="5156" y="5124"/>
                </a:lnTo>
                <a:lnTo>
                  <a:pt x="5144" y="5122"/>
                </a:lnTo>
                <a:lnTo>
                  <a:pt x="5128" y="5124"/>
                </a:lnTo>
                <a:lnTo>
                  <a:pt x="5114" y="5126"/>
                </a:lnTo>
                <a:lnTo>
                  <a:pt x="5100" y="5126"/>
                </a:lnTo>
                <a:lnTo>
                  <a:pt x="5086" y="5124"/>
                </a:lnTo>
                <a:lnTo>
                  <a:pt x="5074" y="5122"/>
                </a:lnTo>
                <a:lnTo>
                  <a:pt x="5052" y="5114"/>
                </a:lnTo>
                <a:lnTo>
                  <a:pt x="5032" y="5106"/>
                </a:lnTo>
                <a:lnTo>
                  <a:pt x="5026" y="5104"/>
                </a:lnTo>
                <a:lnTo>
                  <a:pt x="5022" y="5104"/>
                </a:lnTo>
                <a:lnTo>
                  <a:pt x="5014" y="5108"/>
                </a:lnTo>
                <a:lnTo>
                  <a:pt x="5004" y="5114"/>
                </a:lnTo>
                <a:lnTo>
                  <a:pt x="4996" y="5120"/>
                </a:lnTo>
                <a:lnTo>
                  <a:pt x="4984" y="5134"/>
                </a:lnTo>
                <a:lnTo>
                  <a:pt x="4980" y="5136"/>
                </a:lnTo>
                <a:lnTo>
                  <a:pt x="4978" y="5136"/>
                </a:lnTo>
                <a:lnTo>
                  <a:pt x="4976" y="5136"/>
                </a:lnTo>
                <a:lnTo>
                  <a:pt x="4974" y="5130"/>
                </a:lnTo>
                <a:lnTo>
                  <a:pt x="4976" y="5126"/>
                </a:lnTo>
                <a:lnTo>
                  <a:pt x="4980" y="5112"/>
                </a:lnTo>
                <a:lnTo>
                  <a:pt x="4984" y="5100"/>
                </a:lnTo>
                <a:lnTo>
                  <a:pt x="4984" y="5094"/>
                </a:lnTo>
                <a:lnTo>
                  <a:pt x="4982" y="5092"/>
                </a:lnTo>
                <a:lnTo>
                  <a:pt x="4980" y="5086"/>
                </a:lnTo>
                <a:lnTo>
                  <a:pt x="4978" y="5082"/>
                </a:lnTo>
                <a:lnTo>
                  <a:pt x="4974" y="5072"/>
                </a:lnTo>
                <a:lnTo>
                  <a:pt x="4972" y="5068"/>
                </a:lnTo>
                <a:lnTo>
                  <a:pt x="4968" y="5064"/>
                </a:lnTo>
                <a:lnTo>
                  <a:pt x="4960" y="5060"/>
                </a:lnTo>
                <a:lnTo>
                  <a:pt x="4952" y="5058"/>
                </a:lnTo>
                <a:lnTo>
                  <a:pt x="4942" y="5054"/>
                </a:lnTo>
                <a:lnTo>
                  <a:pt x="4934" y="5050"/>
                </a:lnTo>
                <a:lnTo>
                  <a:pt x="4924" y="5042"/>
                </a:lnTo>
                <a:lnTo>
                  <a:pt x="4916" y="5036"/>
                </a:lnTo>
                <a:lnTo>
                  <a:pt x="4912" y="5034"/>
                </a:lnTo>
                <a:lnTo>
                  <a:pt x="4906" y="5032"/>
                </a:lnTo>
                <a:lnTo>
                  <a:pt x="4896" y="5032"/>
                </a:lnTo>
                <a:lnTo>
                  <a:pt x="4888" y="5028"/>
                </a:lnTo>
                <a:lnTo>
                  <a:pt x="4878" y="5024"/>
                </a:lnTo>
                <a:lnTo>
                  <a:pt x="4858" y="5020"/>
                </a:lnTo>
                <a:lnTo>
                  <a:pt x="4852" y="5022"/>
                </a:lnTo>
                <a:lnTo>
                  <a:pt x="4846" y="5022"/>
                </a:lnTo>
                <a:lnTo>
                  <a:pt x="4836" y="5028"/>
                </a:lnTo>
                <a:lnTo>
                  <a:pt x="4828" y="5036"/>
                </a:lnTo>
                <a:lnTo>
                  <a:pt x="4822" y="5046"/>
                </a:lnTo>
                <a:lnTo>
                  <a:pt x="4814" y="5060"/>
                </a:lnTo>
                <a:lnTo>
                  <a:pt x="4810" y="5060"/>
                </a:lnTo>
                <a:lnTo>
                  <a:pt x="4808" y="5056"/>
                </a:lnTo>
                <a:lnTo>
                  <a:pt x="4806" y="5048"/>
                </a:lnTo>
                <a:lnTo>
                  <a:pt x="4810" y="5040"/>
                </a:lnTo>
                <a:lnTo>
                  <a:pt x="4818" y="5026"/>
                </a:lnTo>
                <a:lnTo>
                  <a:pt x="4822" y="5018"/>
                </a:lnTo>
                <a:lnTo>
                  <a:pt x="4822" y="5012"/>
                </a:lnTo>
                <a:lnTo>
                  <a:pt x="4822" y="5008"/>
                </a:lnTo>
                <a:lnTo>
                  <a:pt x="4820" y="5006"/>
                </a:lnTo>
                <a:lnTo>
                  <a:pt x="4810" y="5000"/>
                </a:lnTo>
                <a:lnTo>
                  <a:pt x="4792" y="4996"/>
                </a:lnTo>
                <a:lnTo>
                  <a:pt x="4784" y="4998"/>
                </a:lnTo>
                <a:lnTo>
                  <a:pt x="4774" y="4998"/>
                </a:lnTo>
                <a:lnTo>
                  <a:pt x="4752" y="4996"/>
                </a:lnTo>
                <a:lnTo>
                  <a:pt x="4742" y="4994"/>
                </a:lnTo>
                <a:lnTo>
                  <a:pt x="4736" y="4998"/>
                </a:lnTo>
                <a:lnTo>
                  <a:pt x="4730" y="5002"/>
                </a:lnTo>
                <a:lnTo>
                  <a:pt x="4728" y="5010"/>
                </a:lnTo>
                <a:lnTo>
                  <a:pt x="4726" y="5018"/>
                </a:lnTo>
                <a:lnTo>
                  <a:pt x="4724" y="5026"/>
                </a:lnTo>
                <a:lnTo>
                  <a:pt x="4726" y="5040"/>
                </a:lnTo>
                <a:lnTo>
                  <a:pt x="4722" y="5036"/>
                </a:lnTo>
                <a:lnTo>
                  <a:pt x="4720" y="5036"/>
                </a:lnTo>
                <a:lnTo>
                  <a:pt x="4712" y="5042"/>
                </a:lnTo>
                <a:lnTo>
                  <a:pt x="4710" y="5044"/>
                </a:lnTo>
                <a:lnTo>
                  <a:pt x="4708" y="5044"/>
                </a:lnTo>
                <a:lnTo>
                  <a:pt x="4708" y="5042"/>
                </a:lnTo>
                <a:lnTo>
                  <a:pt x="4710" y="5034"/>
                </a:lnTo>
                <a:lnTo>
                  <a:pt x="4712" y="5026"/>
                </a:lnTo>
                <a:lnTo>
                  <a:pt x="4710" y="5020"/>
                </a:lnTo>
                <a:lnTo>
                  <a:pt x="4706" y="5020"/>
                </a:lnTo>
                <a:lnTo>
                  <a:pt x="4702" y="5020"/>
                </a:lnTo>
                <a:lnTo>
                  <a:pt x="4694" y="5024"/>
                </a:lnTo>
                <a:lnTo>
                  <a:pt x="4696" y="5020"/>
                </a:lnTo>
                <a:lnTo>
                  <a:pt x="4698" y="5014"/>
                </a:lnTo>
                <a:lnTo>
                  <a:pt x="4698" y="5010"/>
                </a:lnTo>
                <a:lnTo>
                  <a:pt x="4700" y="5004"/>
                </a:lnTo>
                <a:lnTo>
                  <a:pt x="4700" y="5000"/>
                </a:lnTo>
                <a:lnTo>
                  <a:pt x="4702" y="4996"/>
                </a:lnTo>
                <a:lnTo>
                  <a:pt x="4706" y="4994"/>
                </a:lnTo>
                <a:lnTo>
                  <a:pt x="4714" y="4990"/>
                </a:lnTo>
                <a:lnTo>
                  <a:pt x="4720" y="4986"/>
                </a:lnTo>
                <a:lnTo>
                  <a:pt x="4726" y="4980"/>
                </a:lnTo>
                <a:lnTo>
                  <a:pt x="4736" y="4964"/>
                </a:lnTo>
                <a:lnTo>
                  <a:pt x="4746" y="4950"/>
                </a:lnTo>
                <a:lnTo>
                  <a:pt x="4750" y="4944"/>
                </a:lnTo>
                <a:lnTo>
                  <a:pt x="4756" y="4940"/>
                </a:lnTo>
                <a:lnTo>
                  <a:pt x="4760" y="4938"/>
                </a:lnTo>
                <a:lnTo>
                  <a:pt x="4762" y="4932"/>
                </a:lnTo>
                <a:lnTo>
                  <a:pt x="4762" y="4926"/>
                </a:lnTo>
                <a:lnTo>
                  <a:pt x="4762" y="4918"/>
                </a:lnTo>
                <a:lnTo>
                  <a:pt x="4760" y="4912"/>
                </a:lnTo>
                <a:lnTo>
                  <a:pt x="4756" y="4906"/>
                </a:lnTo>
                <a:lnTo>
                  <a:pt x="4752" y="4902"/>
                </a:lnTo>
                <a:lnTo>
                  <a:pt x="4748" y="4902"/>
                </a:lnTo>
                <a:lnTo>
                  <a:pt x="4740" y="4902"/>
                </a:lnTo>
                <a:lnTo>
                  <a:pt x="4736" y="4900"/>
                </a:lnTo>
                <a:lnTo>
                  <a:pt x="4736" y="4896"/>
                </a:lnTo>
                <a:lnTo>
                  <a:pt x="4734" y="4892"/>
                </a:lnTo>
                <a:lnTo>
                  <a:pt x="4732" y="4886"/>
                </a:lnTo>
                <a:lnTo>
                  <a:pt x="4730" y="4884"/>
                </a:lnTo>
                <a:lnTo>
                  <a:pt x="4730" y="4882"/>
                </a:lnTo>
                <a:lnTo>
                  <a:pt x="4730" y="4878"/>
                </a:lnTo>
                <a:lnTo>
                  <a:pt x="4728" y="4874"/>
                </a:lnTo>
                <a:lnTo>
                  <a:pt x="4726" y="4870"/>
                </a:lnTo>
                <a:lnTo>
                  <a:pt x="4724" y="4868"/>
                </a:lnTo>
                <a:lnTo>
                  <a:pt x="4722" y="4864"/>
                </a:lnTo>
                <a:lnTo>
                  <a:pt x="4722" y="4860"/>
                </a:lnTo>
                <a:lnTo>
                  <a:pt x="4722" y="4854"/>
                </a:lnTo>
                <a:lnTo>
                  <a:pt x="4718" y="4848"/>
                </a:lnTo>
                <a:lnTo>
                  <a:pt x="4716" y="4828"/>
                </a:lnTo>
                <a:lnTo>
                  <a:pt x="4714" y="4806"/>
                </a:lnTo>
                <a:lnTo>
                  <a:pt x="4714" y="4800"/>
                </a:lnTo>
                <a:lnTo>
                  <a:pt x="4712" y="4800"/>
                </a:lnTo>
                <a:lnTo>
                  <a:pt x="4710" y="4798"/>
                </a:lnTo>
                <a:lnTo>
                  <a:pt x="4708" y="4794"/>
                </a:lnTo>
                <a:lnTo>
                  <a:pt x="4702" y="4780"/>
                </a:lnTo>
                <a:lnTo>
                  <a:pt x="4698" y="4776"/>
                </a:lnTo>
                <a:lnTo>
                  <a:pt x="4696" y="4776"/>
                </a:lnTo>
                <a:lnTo>
                  <a:pt x="4694" y="4778"/>
                </a:lnTo>
                <a:lnTo>
                  <a:pt x="4694" y="4780"/>
                </a:lnTo>
                <a:lnTo>
                  <a:pt x="4694" y="4784"/>
                </a:lnTo>
                <a:lnTo>
                  <a:pt x="4690" y="4792"/>
                </a:lnTo>
                <a:lnTo>
                  <a:pt x="4688" y="4790"/>
                </a:lnTo>
                <a:lnTo>
                  <a:pt x="4688" y="4786"/>
                </a:lnTo>
                <a:lnTo>
                  <a:pt x="4688" y="4782"/>
                </a:lnTo>
                <a:lnTo>
                  <a:pt x="4688" y="4778"/>
                </a:lnTo>
                <a:lnTo>
                  <a:pt x="4684" y="4764"/>
                </a:lnTo>
                <a:lnTo>
                  <a:pt x="4684" y="4762"/>
                </a:lnTo>
                <a:lnTo>
                  <a:pt x="4682" y="4764"/>
                </a:lnTo>
                <a:lnTo>
                  <a:pt x="4680" y="4766"/>
                </a:lnTo>
                <a:lnTo>
                  <a:pt x="4676" y="4764"/>
                </a:lnTo>
                <a:lnTo>
                  <a:pt x="4674" y="4758"/>
                </a:lnTo>
                <a:lnTo>
                  <a:pt x="4672" y="4754"/>
                </a:lnTo>
                <a:lnTo>
                  <a:pt x="4668" y="4752"/>
                </a:lnTo>
                <a:lnTo>
                  <a:pt x="4662" y="4748"/>
                </a:lnTo>
                <a:lnTo>
                  <a:pt x="4654" y="4744"/>
                </a:lnTo>
                <a:lnTo>
                  <a:pt x="4650" y="4740"/>
                </a:lnTo>
                <a:lnTo>
                  <a:pt x="4648" y="4734"/>
                </a:lnTo>
                <a:lnTo>
                  <a:pt x="4644" y="4730"/>
                </a:lnTo>
                <a:lnTo>
                  <a:pt x="4640" y="4726"/>
                </a:lnTo>
                <a:lnTo>
                  <a:pt x="4632" y="4722"/>
                </a:lnTo>
                <a:lnTo>
                  <a:pt x="4622" y="4718"/>
                </a:lnTo>
                <a:lnTo>
                  <a:pt x="4610" y="4712"/>
                </a:lnTo>
                <a:lnTo>
                  <a:pt x="4598" y="4708"/>
                </a:lnTo>
                <a:lnTo>
                  <a:pt x="4568" y="4698"/>
                </a:lnTo>
                <a:lnTo>
                  <a:pt x="4558" y="4696"/>
                </a:lnTo>
                <a:lnTo>
                  <a:pt x="4552" y="4696"/>
                </a:lnTo>
                <a:lnTo>
                  <a:pt x="4550" y="4700"/>
                </a:lnTo>
                <a:lnTo>
                  <a:pt x="4546" y="4700"/>
                </a:lnTo>
                <a:lnTo>
                  <a:pt x="4536" y="4698"/>
                </a:lnTo>
                <a:lnTo>
                  <a:pt x="4524" y="4698"/>
                </a:lnTo>
                <a:lnTo>
                  <a:pt x="4520" y="4700"/>
                </a:lnTo>
                <a:lnTo>
                  <a:pt x="4518" y="4702"/>
                </a:lnTo>
                <a:lnTo>
                  <a:pt x="4518" y="4704"/>
                </a:lnTo>
                <a:lnTo>
                  <a:pt x="4514" y="4706"/>
                </a:lnTo>
                <a:lnTo>
                  <a:pt x="4502" y="4702"/>
                </a:lnTo>
                <a:lnTo>
                  <a:pt x="4494" y="4700"/>
                </a:lnTo>
                <a:lnTo>
                  <a:pt x="4486" y="4698"/>
                </a:lnTo>
                <a:lnTo>
                  <a:pt x="4478" y="4698"/>
                </a:lnTo>
                <a:lnTo>
                  <a:pt x="4472" y="4702"/>
                </a:lnTo>
                <a:lnTo>
                  <a:pt x="4470" y="4700"/>
                </a:lnTo>
                <a:lnTo>
                  <a:pt x="4468" y="4698"/>
                </a:lnTo>
                <a:lnTo>
                  <a:pt x="4466" y="4692"/>
                </a:lnTo>
                <a:lnTo>
                  <a:pt x="4462" y="4684"/>
                </a:lnTo>
                <a:lnTo>
                  <a:pt x="4460" y="4682"/>
                </a:lnTo>
                <a:lnTo>
                  <a:pt x="4458" y="4682"/>
                </a:lnTo>
                <a:lnTo>
                  <a:pt x="4454" y="4680"/>
                </a:lnTo>
                <a:lnTo>
                  <a:pt x="4452" y="4678"/>
                </a:lnTo>
                <a:lnTo>
                  <a:pt x="4450" y="4670"/>
                </a:lnTo>
                <a:lnTo>
                  <a:pt x="4448" y="4666"/>
                </a:lnTo>
                <a:lnTo>
                  <a:pt x="4444" y="4664"/>
                </a:lnTo>
                <a:lnTo>
                  <a:pt x="4440" y="4660"/>
                </a:lnTo>
                <a:lnTo>
                  <a:pt x="4430" y="4656"/>
                </a:lnTo>
                <a:lnTo>
                  <a:pt x="4418" y="4654"/>
                </a:lnTo>
                <a:lnTo>
                  <a:pt x="4412" y="4650"/>
                </a:lnTo>
                <a:lnTo>
                  <a:pt x="4412" y="4646"/>
                </a:lnTo>
                <a:lnTo>
                  <a:pt x="4416" y="4638"/>
                </a:lnTo>
                <a:lnTo>
                  <a:pt x="4416" y="4630"/>
                </a:lnTo>
                <a:lnTo>
                  <a:pt x="4414" y="4624"/>
                </a:lnTo>
                <a:lnTo>
                  <a:pt x="4410" y="4618"/>
                </a:lnTo>
                <a:lnTo>
                  <a:pt x="4404" y="4612"/>
                </a:lnTo>
                <a:lnTo>
                  <a:pt x="4388" y="4598"/>
                </a:lnTo>
                <a:lnTo>
                  <a:pt x="4364" y="4582"/>
                </a:lnTo>
                <a:lnTo>
                  <a:pt x="4358" y="4576"/>
                </a:lnTo>
                <a:lnTo>
                  <a:pt x="4348" y="4572"/>
                </a:lnTo>
                <a:lnTo>
                  <a:pt x="4338" y="4570"/>
                </a:lnTo>
                <a:lnTo>
                  <a:pt x="4326" y="4572"/>
                </a:lnTo>
                <a:lnTo>
                  <a:pt x="4316" y="4574"/>
                </a:lnTo>
                <a:lnTo>
                  <a:pt x="4300" y="4576"/>
                </a:lnTo>
                <a:lnTo>
                  <a:pt x="4298" y="4576"/>
                </a:lnTo>
                <a:lnTo>
                  <a:pt x="4300" y="4572"/>
                </a:lnTo>
                <a:lnTo>
                  <a:pt x="4304" y="4568"/>
                </a:lnTo>
                <a:lnTo>
                  <a:pt x="4306" y="4564"/>
                </a:lnTo>
                <a:lnTo>
                  <a:pt x="4308" y="4554"/>
                </a:lnTo>
                <a:lnTo>
                  <a:pt x="4310" y="4546"/>
                </a:lnTo>
                <a:lnTo>
                  <a:pt x="4314" y="4544"/>
                </a:lnTo>
                <a:lnTo>
                  <a:pt x="4318" y="4540"/>
                </a:lnTo>
                <a:lnTo>
                  <a:pt x="4322" y="4536"/>
                </a:lnTo>
                <a:lnTo>
                  <a:pt x="4322" y="4534"/>
                </a:lnTo>
                <a:lnTo>
                  <a:pt x="4322" y="4532"/>
                </a:lnTo>
                <a:lnTo>
                  <a:pt x="4320" y="4530"/>
                </a:lnTo>
                <a:lnTo>
                  <a:pt x="4312" y="4526"/>
                </a:lnTo>
                <a:lnTo>
                  <a:pt x="4308" y="4522"/>
                </a:lnTo>
                <a:lnTo>
                  <a:pt x="4304" y="4518"/>
                </a:lnTo>
                <a:lnTo>
                  <a:pt x="4300" y="4514"/>
                </a:lnTo>
                <a:lnTo>
                  <a:pt x="4296" y="4512"/>
                </a:lnTo>
                <a:lnTo>
                  <a:pt x="4288" y="4510"/>
                </a:lnTo>
                <a:lnTo>
                  <a:pt x="4280" y="4510"/>
                </a:lnTo>
                <a:lnTo>
                  <a:pt x="4278" y="4508"/>
                </a:lnTo>
                <a:lnTo>
                  <a:pt x="4274" y="4504"/>
                </a:lnTo>
                <a:lnTo>
                  <a:pt x="4270" y="4500"/>
                </a:lnTo>
                <a:lnTo>
                  <a:pt x="4262" y="4496"/>
                </a:lnTo>
                <a:lnTo>
                  <a:pt x="4248" y="4488"/>
                </a:lnTo>
                <a:lnTo>
                  <a:pt x="4244" y="4484"/>
                </a:lnTo>
                <a:lnTo>
                  <a:pt x="4242" y="4480"/>
                </a:lnTo>
                <a:lnTo>
                  <a:pt x="4244" y="4478"/>
                </a:lnTo>
                <a:lnTo>
                  <a:pt x="4252" y="4476"/>
                </a:lnTo>
                <a:lnTo>
                  <a:pt x="4270" y="4472"/>
                </a:lnTo>
                <a:lnTo>
                  <a:pt x="4278" y="4468"/>
                </a:lnTo>
                <a:lnTo>
                  <a:pt x="4278" y="4466"/>
                </a:lnTo>
                <a:lnTo>
                  <a:pt x="4274" y="4464"/>
                </a:lnTo>
                <a:lnTo>
                  <a:pt x="4258" y="4460"/>
                </a:lnTo>
                <a:lnTo>
                  <a:pt x="4242" y="4460"/>
                </a:lnTo>
                <a:lnTo>
                  <a:pt x="4232" y="4464"/>
                </a:lnTo>
                <a:lnTo>
                  <a:pt x="4222" y="4466"/>
                </a:lnTo>
                <a:lnTo>
                  <a:pt x="4202" y="4468"/>
                </a:lnTo>
                <a:lnTo>
                  <a:pt x="4192" y="4468"/>
                </a:lnTo>
                <a:lnTo>
                  <a:pt x="4184" y="4470"/>
                </a:lnTo>
                <a:lnTo>
                  <a:pt x="4180" y="4472"/>
                </a:lnTo>
                <a:lnTo>
                  <a:pt x="4178" y="4474"/>
                </a:lnTo>
                <a:lnTo>
                  <a:pt x="4176" y="4480"/>
                </a:lnTo>
                <a:lnTo>
                  <a:pt x="4176" y="4484"/>
                </a:lnTo>
                <a:lnTo>
                  <a:pt x="4172" y="4486"/>
                </a:lnTo>
                <a:lnTo>
                  <a:pt x="4158" y="4492"/>
                </a:lnTo>
                <a:lnTo>
                  <a:pt x="4152" y="4494"/>
                </a:lnTo>
                <a:lnTo>
                  <a:pt x="4144" y="4496"/>
                </a:lnTo>
                <a:lnTo>
                  <a:pt x="4136" y="4494"/>
                </a:lnTo>
                <a:lnTo>
                  <a:pt x="4126" y="4492"/>
                </a:lnTo>
                <a:lnTo>
                  <a:pt x="4120" y="4486"/>
                </a:lnTo>
                <a:lnTo>
                  <a:pt x="4112" y="4476"/>
                </a:lnTo>
                <a:lnTo>
                  <a:pt x="4108" y="4472"/>
                </a:lnTo>
                <a:lnTo>
                  <a:pt x="4104" y="4470"/>
                </a:lnTo>
                <a:lnTo>
                  <a:pt x="4098" y="4468"/>
                </a:lnTo>
                <a:lnTo>
                  <a:pt x="4090" y="4468"/>
                </a:lnTo>
                <a:lnTo>
                  <a:pt x="4076" y="4470"/>
                </a:lnTo>
                <a:lnTo>
                  <a:pt x="4060" y="4474"/>
                </a:lnTo>
                <a:lnTo>
                  <a:pt x="4044" y="4476"/>
                </a:lnTo>
                <a:lnTo>
                  <a:pt x="4032" y="4478"/>
                </a:lnTo>
                <a:lnTo>
                  <a:pt x="4026" y="4476"/>
                </a:lnTo>
                <a:lnTo>
                  <a:pt x="4022" y="4472"/>
                </a:lnTo>
                <a:lnTo>
                  <a:pt x="4020" y="4468"/>
                </a:lnTo>
                <a:lnTo>
                  <a:pt x="4020" y="4460"/>
                </a:lnTo>
                <a:lnTo>
                  <a:pt x="4018" y="4448"/>
                </a:lnTo>
                <a:lnTo>
                  <a:pt x="4012" y="4438"/>
                </a:lnTo>
                <a:lnTo>
                  <a:pt x="4004" y="4434"/>
                </a:lnTo>
                <a:lnTo>
                  <a:pt x="3996" y="4430"/>
                </a:lnTo>
                <a:lnTo>
                  <a:pt x="3986" y="4426"/>
                </a:lnTo>
                <a:lnTo>
                  <a:pt x="3978" y="4422"/>
                </a:lnTo>
                <a:lnTo>
                  <a:pt x="3970" y="4416"/>
                </a:lnTo>
                <a:lnTo>
                  <a:pt x="3964" y="4406"/>
                </a:lnTo>
                <a:lnTo>
                  <a:pt x="3960" y="4396"/>
                </a:lnTo>
                <a:lnTo>
                  <a:pt x="3956" y="4390"/>
                </a:lnTo>
                <a:lnTo>
                  <a:pt x="3950" y="4390"/>
                </a:lnTo>
                <a:lnTo>
                  <a:pt x="3946" y="4394"/>
                </a:lnTo>
                <a:lnTo>
                  <a:pt x="3944" y="4398"/>
                </a:lnTo>
                <a:lnTo>
                  <a:pt x="3940" y="4406"/>
                </a:lnTo>
                <a:lnTo>
                  <a:pt x="3940" y="4412"/>
                </a:lnTo>
                <a:lnTo>
                  <a:pt x="3940" y="4416"/>
                </a:lnTo>
                <a:lnTo>
                  <a:pt x="3946" y="4424"/>
                </a:lnTo>
                <a:lnTo>
                  <a:pt x="3948" y="4430"/>
                </a:lnTo>
                <a:lnTo>
                  <a:pt x="3948" y="4434"/>
                </a:lnTo>
                <a:lnTo>
                  <a:pt x="3944" y="4436"/>
                </a:lnTo>
                <a:lnTo>
                  <a:pt x="3928" y="4440"/>
                </a:lnTo>
                <a:lnTo>
                  <a:pt x="3916" y="4444"/>
                </a:lnTo>
                <a:lnTo>
                  <a:pt x="3906" y="4448"/>
                </a:lnTo>
                <a:lnTo>
                  <a:pt x="3900" y="4452"/>
                </a:lnTo>
                <a:lnTo>
                  <a:pt x="3894" y="4458"/>
                </a:lnTo>
                <a:lnTo>
                  <a:pt x="3888" y="4464"/>
                </a:lnTo>
                <a:lnTo>
                  <a:pt x="3886" y="4462"/>
                </a:lnTo>
                <a:lnTo>
                  <a:pt x="3886" y="4456"/>
                </a:lnTo>
                <a:lnTo>
                  <a:pt x="3882" y="4448"/>
                </a:lnTo>
                <a:lnTo>
                  <a:pt x="3878" y="4440"/>
                </a:lnTo>
                <a:lnTo>
                  <a:pt x="3874" y="4434"/>
                </a:lnTo>
                <a:lnTo>
                  <a:pt x="3872" y="4430"/>
                </a:lnTo>
                <a:lnTo>
                  <a:pt x="3874" y="4426"/>
                </a:lnTo>
                <a:lnTo>
                  <a:pt x="3878" y="4422"/>
                </a:lnTo>
                <a:lnTo>
                  <a:pt x="3888" y="4416"/>
                </a:lnTo>
                <a:lnTo>
                  <a:pt x="3898" y="4410"/>
                </a:lnTo>
                <a:lnTo>
                  <a:pt x="3900" y="4410"/>
                </a:lnTo>
                <a:lnTo>
                  <a:pt x="3902" y="4406"/>
                </a:lnTo>
                <a:lnTo>
                  <a:pt x="3906" y="4402"/>
                </a:lnTo>
                <a:lnTo>
                  <a:pt x="3908" y="4398"/>
                </a:lnTo>
                <a:lnTo>
                  <a:pt x="3906" y="4394"/>
                </a:lnTo>
                <a:lnTo>
                  <a:pt x="3904" y="4390"/>
                </a:lnTo>
                <a:lnTo>
                  <a:pt x="3902" y="4386"/>
                </a:lnTo>
                <a:lnTo>
                  <a:pt x="3894" y="4384"/>
                </a:lnTo>
                <a:lnTo>
                  <a:pt x="3886" y="4384"/>
                </a:lnTo>
                <a:lnTo>
                  <a:pt x="3874" y="4386"/>
                </a:lnTo>
                <a:lnTo>
                  <a:pt x="3870" y="4390"/>
                </a:lnTo>
                <a:lnTo>
                  <a:pt x="3866" y="4392"/>
                </a:lnTo>
                <a:lnTo>
                  <a:pt x="3858" y="4402"/>
                </a:lnTo>
                <a:lnTo>
                  <a:pt x="3852" y="4410"/>
                </a:lnTo>
                <a:lnTo>
                  <a:pt x="3840" y="4418"/>
                </a:lnTo>
                <a:lnTo>
                  <a:pt x="3824" y="4428"/>
                </a:lnTo>
                <a:lnTo>
                  <a:pt x="3812" y="4434"/>
                </a:lnTo>
                <a:lnTo>
                  <a:pt x="3802" y="4436"/>
                </a:lnTo>
                <a:lnTo>
                  <a:pt x="3794" y="4434"/>
                </a:lnTo>
                <a:lnTo>
                  <a:pt x="3790" y="4432"/>
                </a:lnTo>
                <a:lnTo>
                  <a:pt x="3786" y="4432"/>
                </a:lnTo>
                <a:lnTo>
                  <a:pt x="3782" y="4434"/>
                </a:lnTo>
                <a:lnTo>
                  <a:pt x="3780" y="4442"/>
                </a:lnTo>
                <a:lnTo>
                  <a:pt x="3776" y="4448"/>
                </a:lnTo>
                <a:lnTo>
                  <a:pt x="3772" y="4452"/>
                </a:lnTo>
                <a:lnTo>
                  <a:pt x="3768" y="4450"/>
                </a:lnTo>
                <a:lnTo>
                  <a:pt x="3762" y="4450"/>
                </a:lnTo>
                <a:lnTo>
                  <a:pt x="3752" y="4446"/>
                </a:lnTo>
                <a:lnTo>
                  <a:pt x="3748" y="4446"/>
                </a:lnTo>
                <a:lnTo>
                  <a:pt x="3746" y="4450"/>
                </a:lnTo>
                <a:lnTo>
                  <a:pt x="3744" y="4456"/>
                </a:lnTo>
                <a:lnTo>
                  <a:pt x="3742" y="4460"/>
                </a:lnTo>
                <a:lnTo>
                  <a:pt x="3734" y="4470"/>
                </a:lnTo>
                <a:lnTo>
                  <a:pt x="3730" y="4476"/>
                </a:lnTo>
                <a:lnTo>
                  <a:pt x="3728" y="4484"/>
                </a:lnTo>
                <a:lnTo>
                  <a:pt x="3726" y="4492"/>
                </a:lnTo>
                <a:lnTo>
                  <a:pt x="3726" y="4506"/>
                </a:lnTo>
                <a:lnTo>
                  <a:pt x="3726" y="4518"/>
                </a:lnTo>
                <a:lnTo>
                  <a:pt x="3724" y="4524"/>
                </a:lnTo>
                <a:lnTo>
                  <a:pt x="3720" y="4528"/>
                </a:lnTo>
                <a:lnTo>
                  <a:pt x="3716" y="4530"/>
                </a:lnTo>
                <a:lnTo>
                  <a:pt x="3712" y="4530"/>
                </a:lnTo>
                <a:lnTo>
                  <a:pt x="3708" y="4530"/>
                </a:lnTo>
                <a:lnTo>
                  <a:pt x="3704" y="4534"/>
                </a:lnTo>
                <a:lnTo>
                  <a:pt x="3702" y="4540"/>
                </a:lnTo>
                <a:lnTo>
                  <a:pt x="3700" y="4548"/>
                </a:lnTo>
                <a:lnTo>
                  <a:pt x="3696" y="4554"/>
                </a:lnTo>
                <a:lnTo>
                  <a:pt x="3684" y="4560"/>
                </a:lnTo>
                <a:lnTo>
                  <a:pt x="3680" y="4562"/>
                </a:lnTo>
                <a:lnTo>
                  <a:pt x="3676" y="4566"/>
                </a:lnTo>
                <a:lnTo>
                  <a:pt x="3674" y="4572"/>
                </a:lnTo>
                <a:lnTo>
                  <a:pt x="3676" y="4580"/>
                </a:lnTo>
                <a:lnTo>
                  <a:pt x="3678" y="4592"/>
                </a:lnTo>
                <a:lnTo>
                  <a:pt x="3678" y="4598"/>
                </a:lnTo>
                <a:lnTo>
                  <a:pt x="3674" y="4596"/>
                </a:lnTo>
                <a:lnTo>
                  <a:pt x="3654" y="4566"/>
                </a:lnTo>
                <a:lnTo>
                  <a:pt x="3642" y="4552"/>
                </a:lnTo>
                <a:lnTo>
                  <a:pt x="3630" y="4540"/>
                </a:lnTo>
                <a:lnTo>
                  <a:pt x="3622" y="4534"/>
                </a:lnTo>
                <a:lnTo>
                  <a:pt x="3614" y="4530"/>
                </a:lnTo>
                <a:lnTo>
                  <a:pt x="3606" y="4528"/>
                </a:lnTo>
                <a:lnTo>
                  <a:pt x="3598" y="4528"/>
                </a:lnTo>
                <a:lnTo>
                  <a:pt x="3588" y="4528"/>
                </a:lnTo>
                <a:lnTo>
                  <a:pt x="3588" y="4526"/>
                </a:lnTo>
                <a:lnTo>
                  <a:pt x="3586" y="4524"/>
                </a:lnTo>
                <a:lnTo>
                  <a:pt x="3576" y="4520"/>
                </a:lnTo>
                <a:lnTo>
                  <a:pt x="3562" y="4520"/>
                </a:lnTo>
                <a:lnTo>
                  <a:pt x="3560" y="4522"/>
                </a:lnTo>
                <a:lnTo>
                  <a:pt x="3560" y="4524"/>
                </a:lnTo>
                <a:lnTo>
                  <a:pt x="3556" y="4530"/>
                </a:lnTo>
                <a:lnTo>
                  <a:pt x="3554" y="4534"/>
                </a:lnTo>
                <a:lnTo>
                  <a:pt x="3546" y="4536"/>
                </a:lnTo>
                <a:lnTo>
                  <a:pt x="3524" y="4546"/>
                </a:lnTo>
                <a:lnTo>
                  <a:pt x="3518" y="4552"/>
                </a:lnTo>
                <a:lnTo>
                  <a:pt x="3514" y="4556"/>
                </a:lnTo>
                <a:lnTo>
                  <a:pt x="3498" y="4562"/>
                </a:lnTo>
                <a:lnTo>
                  <a:pt x="3492" y="4562"/>
                </a:lnTo>
                <a:lnTo>
                  <a:pt x="3488" y="4560"/>
                </a:lnTo>
                <a:lnTo>
                  <a:pt x="3480" y="4552"/>
                </a:lnTo>
                <a:lnTo>
                  <a:pt x="3476" y="4546"/>
                </a:lnTo>
                <a:lnTo>
                  <a:pt x="3474" y="4544"/>
                </a:lnTo>
                <a:lnTo>
                  <a:pt x="3472" y="4542"/>
                </a:lnTo>
                <a:lnTo>
                  <a:pt x="3470" y="4542"/>
                </a:lnTo>
                <a:lnTo>
                  <a:pt x="3470" y="4544"/>
                </a:lnTo>
                <a:lnTo>
                  <a:pt x="3470" y="4548"/>
                </a:lnTo>
                <a:lnTo>
                  <a:pt x="3470" y="4550"/>
                </a:lnTo>
                <a:lnTo>
                  <a:pt x="3468" y="4552"/>
                </a:lnTo>
                <a:lnTo>
                  <a:pt x="3464" y="4552"/>
                </a:lnTo>
                <a:lnTo>
                  <a:pt x="3460" y="4550"/>
                </a:lnTo>
                <a:lnTo>
                  <a:pt x="3456" y="4546"/>
                </a:lnTo>
                <a:lnTo>
                  <a:pt x="3458" y="4544"/>
                </a:lnTo>
                <a:lnTo>
                  <a:pt x="3460" y="4542"/>
                </a:lnTo>
                <a:lnTo>
                  <a:pt x="3460" y="4540"/>
                </a:lnTo>
                <a:lnTo>
                  <a:pt x="3458" y="4538"/>
                </a:lnTo>
                <a:lnTo>
                  <a:pt x="3456" y="4540"/>
                </a:lnTo>
                <a:lnTo>
                  <a:pt x="3454" y="4538"/>
                </a:lnTo>
                <a:lnTo>
                  <a:pt x="3452" y="4534"/>
                </a:lnTo>
                <a:lnTo>
                  <a:pt x="3452" y="4530"/>
                </a:lnTo>
                <a:lnTo>
                  <a:pt x="3450" y="4528"/>
                </a:lnTo>
                <a:lnTo>
                  <a:pt x="3444" y="4524"/>
                </a:lnTo>
                <a:lnTo>
                  <a:pt x="3440" y="4516"/>
                </a:lnTo>
                <a:lnTo>
                  <a:pt x="3432" y="4508"/>
                </a:lnTo>
                <a:lnTo>
                  <a:pt x="3422" y="4498"/>
                </a:lnTo>
                <a:lnTo>
                  <a:pt x="3412" y="4484"/>
                </a:lnTo>
                <a:lnTo>
                  <a:pt x="3408" y="4474"/>
                </a:lnTo>
                <a:lnTo>
                  <a:pt x="3406" y="4466"/>
                </a:lnTo>
                <a:lnTo>
                  <a:pt x="3404" y="4460"/>
                </a:lnTo>
                <a:lnTo>
                  <a:pt x="3400" y="4456"/>
                </a:lnTo>
                <a:lnTo>
                  <a:pt x="3398" y="4452"/>
                </a:lnTo>
                <a:lnTo>
                  <a:pt x="3394" y="4444"/>
                </a:lnTo>
                <a:lnTo>
                  <a:pt x="3392" y="4436"/>
                </a:lnTo>
                <a:lnTo>
                  <a:pt x="3394" y="4430"/>
                </a:lnTo>
                <a:lnTo>
                  <a:pt x="3396" y="4426"/>
                </a:lnTo>
                <a:lnTo>
                  <a:pt x="3398" y="4424"/>
                </a:lnTo>
                <a:lnTo>
                  <a:pt x="3400" y="4422"/>
                </a:lnTo>
                <a:lnTo>
                  <a:pt x="3400" y="4416"/>
                </a:lnTo>
                <a:lnTo>
                  <a:pt x="3400" y="4412"/>
                </a:lnTo>
                <a:lnTo>
                  <a:pt x="3398" y="4410"/>
                </a:lnTo>
                <a:lnTo>
                  <a:pt x="3396" y="4410"/>
                </a:lnTo>
                <a:lnTo>
                  <a:pt x="3396" y="4408"/>
                </a:lnTo>
                <a:lnTo>
                  <a:pt x="3396" y="4404"/>
                </a:lnTo>
                <a:lnTo>
                  <a:pt x="3400" y="4390"/>
                </a:lnTo>
                <a:lnTo>
                  <a:pt x="3402" y="4384"/>
                </a:lnTo>
                <a:lnTo>
                  <a:pt x="3404" y="4384"/>
                </a:lnTo>
                <a:lnTo>
                  <a:pt x="3408" y="4384"/>
                </a:lnTo>
                <a:lnTo>
                  <a:pt x="3408" y="4378"/>
                </a:lnTo>
                <a:lnTo>
                  <a:pt x="3406" y="4364"/>
                </a:lnTo>
                <a:lnTo>
                  <a:pt x="3404" y="4344"/>
                </a:lnTo>
                <a:lnTo>
                  <a:pt x="3404" y="4334"/>
                </a:lnTo>
                <a:lnTo>
                  <a:pt x="3404" y="4330"/>
                </a:lnTo>
                <a:lnTo>
                  <a:pt x="3406" y="4326"/>
                </a:lnTo>
                <a:lnTo>
                  <a:pt x="3408" y="4318"/>
                </a:lnTo>
                <a:lnTo>
                  <a:pt x="3410" y="4306"/>
                </a:lnTo>
                <a:lnTo>
                  <a:pt x="3414" y="4296"/>
                </a:lnTo>
                <a:lnTo>
                  <a:pt x="3418" y="4288"/>
                </a:lnTo>
                <a:lnTo>
                  <a:pt x="3420" y="4284"/>
                </a:lnTo>
                <a:lnTo>
                  <a:pt x="3418" y="4280"/>
                </a:lnTo>
                <a:lnTo>
                  <a:pt x="3416" y="4274"/>
                </a:lnTo>
                <a:lnTo>
                  <a:pt x="3416" y="4268"/>
                </a:lnTo>
                <a:lnTo>
                  <a:pt x="3418" y="4262"/>
                </a:lnTo>
                <a:lnTo>
                  <a:pt x="3422" y="4256"/>
                </a:lnTo>
                <a:lnTo>
                  <a:pt x="3420" y="4254"/>
                </a:lnTo>
                <a:lnTo>
                  <a:pt x="3418" y="4250"/>
                </a:lnTo>
                <a:lnTo>
                  <a:pt x="3414" y="4244"/>
                </a:lnTo>
                <a:lnTo>
                  <a:pt x="3406" y="4238"/>
                </a:lnTo>
                <a:lnTo>
                  <a:pt x="3390" y="4230"/>
                </a:lnTo>
                <a:lnTo>
                  <a:pt x="3380" y="4220"/>
                </a:lnTo>
                <a:lnTo>
                  <a:pt x="3372" y="4214"/>
                </a:lnTo>
                <a:lnTo>
                  <a:pt x="3360" y="4210"/>
                </a:lnTo>
                <a:lnTo>
                  <a:pt x="3350" y="4206"/>
                </a:lnTo>
                <a:lnTo>
                  <a:pt x="3344" y="4208"/>
                </a:lnTo>
                <a:lnTo>
                  <a:pt x="3340" y="4210"/>
                </a:lnTo>
                <a:lnTo>
                  <a:pt x="3334" y="4210"/>
                </a:lnTo>
                <a:lnTo>
                  <a:pt x="3328" y="4210"/>
                </a:lnTo>
                <a:lnTo>
                  <a:pt x="3320" y="4206"/>
                </a:lnTo>
                <a:lnTo>
                  <a:pt x="3308" y="4204"/>
                </a:lnTo>
                <a:lnTo>
                  <a:pt x="3306" y="4204"/>
                </a:lnTo>
                <a:lnTo>
                  <a:pt x="3308" y="4206"/>
                </a:lnTo>
                <a:lnTo>
                  <a:pt x="3308" y="4208"/>
                </a:lnTo>
                <a:lnTo>
                  <a:pt x="3304" y="4212"/>
                </a:lnTo>
                <a:lnTo>
                  <a:pt x="3294" y="4216"/>
                </a:lnTo>
                <a:lnTo>
                  <a:pt x="3278" y="4216"/>
                </a:lnTo>
                <a:lnTo>
                  <a:pt x="3268" y="4214"/>
                </a:lnTo>
                <a:lnTo>
                  <a:pt x="3258" y="4214"/>
                </a:lnTo>
                <a:lnTo>
                  <a:pt x="3248" y="4214"/>
                </a:lnTo>
                <a:lnTo>
                  <a:pt x="3244" y="4214"/>
                </a:lnTo>
                <a:lnTo>
                  <a:pt x="3242" y="4214"/>
                </a:lnTo>
                <a:lnTo>
                  <a:pt x="3242" y="4210"/>
                </a:lnTo>
                <a:lnTo>
                  <a:pt x="3240" y="4208"/>
                </a:lnTo>
                <a:lnTo>
                  <a:pt x="3236" y="4208"/>
                </a:lnTo>
                <a:lnTo>
                  <a:pt x="3232" y="4210"/>
                </a:lnTo>
                <a:lnTo>
                  <a:pt x="3228" y="4216"/>
                </a:lnTo>
                <a:lnTo>
                  <a:pt x="3222" y="4220"/>
                </a:lnTo>
                <a:lnTo>
                  <a:pt x="3220" y="4222"/>
                </a:lnTo>
                <a:lnTo>
                  <a:pt x="3216" y="4220"/>
                </a:lnTo>
                <a:lnTo>
                  <a:pt x="3206" y="4210"/>
                </a:lnTo>
                <a:lnTo>
                  <a:pt x="3202" y="4208"/>
                </a:lnTo>
                <a:lnTo>
                  <a:pt x="3200" y="4208"/>
                </a:lnTo>
                <a:lnTo>
                  <a:pt x="3202" y="4210"/>
                </a:lnTo>
                <a:lnTo>
                  <a:pt x="3204" y="4214"/>
                </a:lnTo>
                <a:lnTo>
                  <a:pt x="3202" y="4218"/>
                </a:lnTo>
                <a:lnTo>
                  <a:pt x="3200" y="4220"/>
                </a:lnTo>
                <a:lnTo>
                  <a:pt x="3198" y="4218"/>
                </a:lnTo>
                <a:lnTo>
                  <a:pt x="3194" y="4214"/>
                </a:lnTo>
                <a:lnTo>
                  <a:pt x="3188" y="4210"/>
                </a:lnTo>
                <a:lnTo>
                  <a:pt x="3188" y="4206"/>
                </a:lnTo>
                <a:lnTo>
                  <a:pt x="3190" y="4202"/>
                </a:lnTo>
                <a:lnTo>
                  <a:pt x="3196" y="4196"/>
                </a:lnTo>
                <a:lnTo>
                  <a:pt x="3202" y="4188"/>
                </a:lnTo>
                <a:lnTo>
                  <a:pt x="3210" y="4182"/>
                </a:lnTo>
                <a:lnTo>
                  <a:pt x="3212" y="4176"/>
                </a:lnTo>
                <a:lnTo>
                  <a:pt x="3214" y="4166"/>
                </a:lnTo>
                <a:lnTo>
                  <a:pt x="3216" y="4144"/>
                </a:lnTo>
                <a:lnTo>
                  <a:pt x="3218" y="4120"/>
                </a:lnTo>
                <a:lnTo>
                  <a:pt x="3222" y="4098"/>
                </a:lnTo>
                <a:lnTo>
                  <a:pt x="3222" y="4092"/>
                </a:lnTo>
                <a:lnTo>
                  <a:pt x="3222" y="4090"/>
                </a:lnTo>
                <a:lnTo>
                  <a:pt x="3220" y="4088"/>
                </a:lnTo>
                <a:lnTo>
                  <a:pt x="3218" y="4088"/>
                </a:lnTo>
                <a:lnTo>
                  <a:pt x="3214" y="4090"/>
                </a:lnTo>
                <a:lnTo>
                  <a:pt x="3212" y="4090"/>
                </a:lnTo>
                <a:lnTo>
                  <a:pt x="3212" y="4084"/>
                </a:lnTo>
                <a:lnTo>
                  <a:pt x="3220" y="4066"/>
                </a:lnTo>
                <a:lnTo>
                  <a:pt x="3224" y="4064"/>
                </a:lnTo>
                <a:lnTo>
                  <a:pt x="3226" y="4068"/>
                </a:lnTo>
                <a:lnTo>
                  <a:pt x="3224" y="4074"/>
                </a:lnTo>
                <a:lnTo>
                  <a:pt x="3222" y="4078"/>
                </a:lnTo>
                <a:lnTo>
                  <a:pt x="3224" y="4082"/>
                </a:lnTo>
                <a:lnTo>
                  <a:pt x="3228" y="4086"/>
                </a:lnTo>
                <a:lnTo>
                  <a:pt x="3230" y="4094"/>
                </a:lnTo>
                <a:lnTo>
                  <a:pt x="3232" y="4094"/>
                </a:lnTo>
                <a:lnTo>
                  <a:pt x="3234" y="4092"/>
                </a:lnTo>
                <a:lnTo>
                  <a:pt x="3238" y="4076"/>
                </a:lnTo>
                <a:lnTo>
                  <a:pt x="3242" y="4058"/>
                </a:lnTo>
                <a:lnTo>
                  <a:pt x="3246" y="4044"/>
                </a:lnTo>
                <a:lnTo>
                  <a:pt x="3246" y="4042"/>
                </a:lnTo>
                <a:lnTo>
                  <a:pt x="3244" y="4040"/>
                </a:lnTo>
                <a:lnTo>
                  <a:pt x="3240" y="4042"/>
                </a:lnTo>
                <a:lnTo>
                  <a:pt x="3238" y="4042"/>
                </a:lnTo>
                <a:lnTo>
                  <a:pt x="3242" y="4036"/>
                </a:lnTo>
                <a:lnTo>
                  <a:pt x="3250" y="4028"/>
                </a:lnTo>
                <a:lnTo>
                  <a:pt x="3250" y="4026"/>
                </a:lnTo>
                <a:lnTo>
                  <a:pt x="3244" y="4028"/>
                </a:lnTo>
                <a:lnTo>
                  <a:pt x="3238" y="4028"/>
                </a:lnTo>
                <a:lnTo>
                  <a:pt x="3236" y="4026"/>
                </a:lnTo>
                <a:lnTo>
                  <a:pt x="3238" y="4022"/>
                </a:lnTo>
                <a:lnTo>
                  <a:pt x="3242" y="4018"/>
                </a:lnTo>
                <a:lnTo>
                  <a:pt x="3246" y="4016"/>
                </a:lnTo>
                <a:lnTo>
                  <a:pt x="3248" y="4012"/>
                </a:lnTo>
                <a:lnTo>
                  <a:pt x="3248" y="4002"/>
                </a:lnTo>
                <a:lnTo>
                  <a:pt x="3252" y="3988"/>
                </a:lnTo>
                <a:lnTo>
                  <a:pt x="3256" y="3980"/>
                </a:lnTo>
                <a:lnTo>
                  <a:pt x="3264" y="3970"/>
                </a:lnTo>
                <a:lnTo>
                  <a:pt x="3274" y="3956"/>
                </a:lnTo>
                <a:lnTo>
                  <a:pt x="3276" y="3950"/>
                </a:lnTo>
                <a:lnTo>
                  <a:pt x="3274" y="3946"/>
                </a:lnTo>
                <a:lnTo>
                  <a:pt x="3274" y="3940"/>
                </a:lnTo>
                <a:lnTo>
                  <a:pt x="3274" y="3936"/>
                </a:lnTo>
                <a:lnTo>
                  <a:pt x="3272" y="3934"/>
                </a:lnTo>
                <a:lnTo>
                  <a:pt x="3270" y="3932"/>
                </a:lnTo>
                <a:lnTo>
                  <a:pt x="3266" y="3928"/>
                </a:lnTo>
                <a:lnTo>
                  <a:pt x="3264" y="3926"/>
                </a:lnTo>
                <a:lnTo>
                  <a:pt x="3262" y="3924"/>
                </a:lnTo>
                <a:lnTo>
                  <a:pt x="3256" y="3926"/>
                </a:lnTo>
                <a:lnTo>
                  <a:pt x="3252" y="3928"/>
                </a:lnTo>
                <a:lnTo>
                  <a:pt x="3254" y="3928"/>
                </a:lnTo>
                <a:lnTo>
                  <a:pt x="3260" y="3930"/>
                </a:lnTo>
                <a:lnTo>
                  <a:pt x="3260" y="3932"/>
                </a:lnTo>
                <a:lnTo>
                  <a:pt x="3256" y="3934"/>
                </a:lnTo>
                <a:lnTo>
                  <a:pt x="3254" y="3934"/>
                </a:lnTo>
                <a:lnTo>
                  <a:pt x="3250" y="3934"/>
                </a:lnTo>
                <a:lnTo>
                  <a:pt x="3242" y="3930"/>
                </a:lnTo>
                <a:lnTo>
                  <a:pt x="3230" y="3926"/>
                </a:lnTo>
                <a:lnTo>
                  <a:pt x="3222" y="3926"/>
                </a:lnTo>
                <a:lnTo>
                  <a:pt x="3214" y="3926"/>
                </a:lnTo>
                <a:lnTo>
                  <a:pt x="3202" y="3928"/>
                </a:lnTo>
                <a:lnTo>
                  <a:pt x="3196" y="3932"/>
                </a:lnTo>
                <a:lnTo>
                  <a:pt x="3192" y="3934"/>
                </a:lnTo>
                <a:lnTo>
                  <a:pt x="3180" y="3936"/>
                </a:lnTo>
                <a:lnTo>
                  <a:pt x="3162" y="3940"/>
                </a:lnTo>
                <a:lnTo>
                  <a:pt x="3146" y="3944"/>
                </a:lnTo>
                <a:lnTo>
                  <a:pt x="3140" y="3948"/>
                </a:lnTo>
                <a:lnTo>
                  <a:pt x="3134" y="3950"/>
                </a:lnTo>
                <a:lnTo>
                  <a:pt x="3132" y="3954"/>
                </a:lnTo>
                <a:lnTo>
                  <a:pt x="3130" y="3960"/>
                </a:lnTo>
                <a:lnTo>
                  <a:pt x="3130" y="3966"/>
                </a:lnTo>
                <a:lnTo>
                  <a:pt x="3126" y="3972"/>
                </a:lnTo>
                <a:lnTo>
                  <a:pt x="3124" y="3980"/>
                </a:lnTo>
                <a:lnTo>
                  <a:pt x="3126" y="3994"/>
                </a:lnTo>
                <a:lnTo>
                  <a:pt x="3126" y="4006"/>
                </a:lnTo>
                <a:lnTo>
                  <a:pt x="3124" y="4010"/>
                </a:lnTo>
                <a:lnTo>
                  <a:pt x="3122" y="4010"/>
                </a:lnTo>
                <a:lnTo>
                  <a:pt x="3118" y="4016"/>
                </a:lnTo>
                <a:lnTo>
                  <a:pt x="3118" y="4020"/>
                </a:lnTo>
                <a:lnTo>
                  <a:pt x="3116" y="4026"/>
                </a:lnTo>
                <a:lnTo>
                  <a:pt x="3114" y="4034"/>
                </a:lnTo>
                <a:lnTo>
                  <a:pt x="3112" y="4042"/>
                </a:lnTo>
                <a:lnTo>
                  <a:pt x="3108" y="4046"/>
                </a:lnTo>
                <a:lnTo>
                  <a:pt x="3104" y="4050"/>
                </a:lnTo>
                <a:lnTo>
                  <a:pt x="3094" y="4058"/>
                </a:lnTo>
                <a:lnTo>
                  <a:pt x="3086" y="4062"/>
                </a:lnTo>
                <a:lnTo>
                  <a:pt x="3084" y="4064"/>
                </a:lnTo>
                <a:lnTo>
                  <a:pt x="3084" y="4066"/>
                </a:lnTo>
                <a:lnTo>
                  <a:pt x="3088" y="4068"/>
                </a:lnTo>
                <a:lnTo>
                  <a:pt x="3092" y="4070"/>
                </a:lnTo>
                <a:lnTo>
                  <a:pt x="3092" y="4074"/>
                </a:lnTo>
                <a:lnTo>
                  <a:pt x="3092" y="4076"/>
                </a:lnTo>
                <a:lnTo>
                  <a:pt x="3086" y="4082"/>
                </a:lnTo>
                <a:lnTo>
                  <a:pt x="3080" y="4084"/>
                </a:lnTo>
                <a:lnTo>
                  <a:pt x="3072" y="4084"/>
                </a:lnTo>
                <a:lnTo>
                  <a:pt x="3070" y="4082"/>
                </a:lnTo>
                <a:lnTo>
                  <a:pt x="3070" y="4080"/>
                </a:lnTo>
                <a:lnTo>
                  <a:pt x="3068" y="4074"/>
                </a:lnTo>
                <a:lnTo>
                  <a:pt x="3066" y="4072"/>
                </a:lnTo>
                <a:lnTo>
                  <a:pt x="3058" y="4070"/>
                </a:lnTo>
                <a:lnTo>
                  <a:pt x="3046" y="4072"/>
                </a:lnTo>
                <a:lnTo>
                  <a:pt x="3038" y="4074"/>
                </a:lnTo>
                <a:lnTo>
                  <a:pt x="3034" y="4076"/>
                </a:lnTo>
                <a:lnTo>
                  <a:pt x="3028" y="4080"/>
                </a:lnTo>
                <a:lnTo>
                  <a:pt x="3012" y="4084"/>
                </a:lnTo>
                <a:lnTo>
                  <a:pt x="2996" y="4086"/>
                </a:lnTo>
                <a:lnTo>
                  <a:pt x="2986" y="4090"/>
                </a:lnTo>
                <a:lnTo>
                  <a:pt x="2978" y="4096"/>
                </a:lnTo>
                <a:lnTo>
                  <a:pt x="2968" y="4098"/>
                </a:lnTo>
                <a:lnTo>
                  <a:pt x="2964" y="4098"/>
                </a:lnTo>
                <a:lnTo>
                  <a:pt x="2962" y="4096"/>
                </a:lnTo>
                <a:lnTo>
                  <a:pt x="2956" y="4088"/>
                </a:lnTo>
                <a:lnTo>
                  <a:pt x="2954" y="4082"/>
                </a:lnTo>
                <a:lnTo>
                  <a:pt x="2948" y="4078"/>
                </a:lnTo>
                <a:lnTo>
                  <a:pt x="2938" y="4072"/>
                </a:lnTo>
                <a:lnTo>
                  <a:pt x="2924" y="4070"/>
                </a:lnTo>
                <a:lnTo>
                  <a:pt x="2912" y="4066"/>
                </a:lnTo>
                <a:lnTo>
                  <a:pt x="2904" y="4060"/>
                </a:lnTo>
                <a:lnTo>
                  <a:pt x="2900" y="4052"/>
                </a:lnTo>
                <a:lnTo>
                  <a:pt x="2894" y="4042"/>
                </a:lnTo>
                <a:lnTo>
                  <a:pt x="2884" y="4016"/>
                </a:lnTo>
                <a:lnTo>
                  <a:pt x="2876" y="4000"/>
                </a:lnTo>
                <a:lnTo>
                  <a:pt x="2866" y="3986"/>
                </a:lnTo>
                <a:lnTo>
                  <a:pt x="2858" y="3976"/>
                </a:lnTo>
                <a:lnTo>
                  <a:pt x="2854" y="3966"/>
                </a:lnTo>
                <a:lnTo>
                  <a:pt x="2848" y="3950"/>
                </a:lnTo>
                <a:lnTo>
                  <a:pt x="2846" y="3936"/>
                </a:lnTo>
                <a:lnTo>
                  <a:pt x="2844" y="3932"/>
                </a:lnTo>
                <a:lnTo>
                  <a:pt x="2842" y="3932"/>
                </a:lnTo>
                <a:lnTo>
                  <a:pt x="2840" y="3930"/>
                </a:lnTo>
                <a:lnTo>
                  <a:pt x="2838" y="3926"/>
                </a:lnTo>
                <a:lnTo>
                  <a:pt x="2834" y="3916"/>
                </a:lnTo>
                <a:lnTo>
                  <a:pt x="2832" y="3886"/>
                </a:lnTo>
                <a:lnTo>
                  <a:pt x="2830" y="3876"/>
                </a:lnTo>
                <a:lnTo>
                  <a:pt x="2828" y="3874"/>
                </a:lnTo>
                <a:lnTo>
                  <a:pt x="2828" y="3872"/>
                </a:lnTo>
                <a:lnTo>
                  <a:pt x="2830" y="3866"/>
                </a:lnTo>
                <a:lnTo>
                  <a:pt x="2832" y="3856"/>
                </a:lnTo>
                <a:lnTo>
                  <a:pt x="2832" y="3846"/>
                </a:lnTo>
                <a:lnTo>
                  <a:pt x="2832" y="3826"/>
                </a:lnTo>
                <a:lnTo>
                  <a:pt x="2834" y="3792"/>
                </a:lnTo>
                <a:lnTo>
                  <a:pt x="2840" y="3760"/>
                </a:lnTo>
                <a:lnTo>
                  <a:pt x="2846" y="3738"/>
                </a:lnTo>
                <a:lnTo>
                  <a:pt x="2852" y="3724"/>
                </a:lnTo>
                <a:lnTo>
                  <a:pt x="2856" y="3706"/>
                </a:lnTo>
                <a:lnTo>
                  <a:pt x="2854" y="3688"/>
                </a:lnTo>
                <a:lnTo>
                  <a:pt x="2850" y="3668"/>
                </a:lnTo>
                <a:lnTo>
                  <a:pt x="2848" y="3650"/>
                </a:lnTo>
                <a:lnTo>
                  <a:pt x="2846" y="3636"/>
                </a:lnTo>
                <a:lnTo>
                  <a:pt x="2850" y="3626"/>
                </a:lnTo>
                <a:lnTo>
                  <a:pt x="2854" y="3618"/>
                </a:lnTo>
                <a:lnTo>
                  <a:pt x="2860" y="3610"/>
                </a:lnTo>
                <a:lnTo>
                  <a:pt x="2864" y="3602"/>
                </a:lnTo>
                <a:lnTo>
                  <a:pt x="2866" y="3596"/>
                </a:lnTo>
                <a:lnTo>
                  <a:pt x="2870" y="3592"/>
                </a:lnTo>
                <a:lnTo>
                  <a:pt x="2880" y="3586"/>
                </a:lnTo>
                <a:lnTo>
                  <a:pt x="2886" y="3582"/>
                </a:lnTo>
                <a:lnTo>
                  <a:pt x="2888" y="3578"/>
                </a:lnTo>
                <a:lnTo>
                  <a:pt x="2888" y="3576"/>
                </a:lnTo>
                <a:lnTo>
                  <a:pt x="2880" y="3568"/>
                </a:lnTo>
                <a:lnTo>
                  <a:pt x="2878" y="3566"/>
                </a:lnTo>
                <a:lnTo>
                  <a:pt x="2882" y="3566"/>
                </a:lnTo>
                <a:lnTo>
                  <a:pt x="2888" y="3568"/>
                </a:lnTo>
                <a:lnTo>
                  <a:pt x="2890" y="3566"/>
                </a:lnTo>
                <a:lnTo>
                  <a:pt x="2892" y="3566"/>
                </a:lnTo>
                <a:lnTo>
                  <a:pt x="2894" y="3566"/>
                </a:lnTo>
                <a:lnTo>
                  <a:pt x="2898" y="3568"/>
                </a:lnTo>
                <a:lnTo>
                  <a:pt x="2902" y="3568"/>
                </a:lnTo>
                <a:lnTo>
                  <a:pt x="2914" y="3564"/>
                </a:lnTo>
                <a:lnTo>
                  <a:pt x="2926" y="3556"/>
                </a:lnTo>
                <a:lnTo>
                  <a:pt x="2936" y="3546"/>
                </a:lnTo>
                <a:lnTo>
                  <a:pt x="2942" y="3538"/>
                </a:lnTo>
                <a:lnTo>
                  <a:pt x="2948" y="3534"/>
                </a:lnTo>
                <a:lnTo>
                  <a:pt x="2966" y="3522"/>
                </a:lnTo>
                <a:lnTo>
                  <a:pt x="2982" y="3512"/>
                </a:lnTo>
                <a:lnTo>
                  <a:pt x="2990" y="3508"/>
                </a:lnTo>
                <a:lnTo>
                  <a:pt x="3006" y="3508"/>
                </a:lnTo>
                <a:lnTo>
                  <a:pt x="3014" y="3508"/>
                </a:lnTo>
                <a:lnTo>
                  <a:pt x="3022" y="3510"/>
                </a:lnTo>
                <a:lnTo>
                  <a:pt x="3032" y="3514"/>
                </a:lnTo>
                <a:lnTo>
                  <a:pt x="3042" y="3518"/>
                </a:lnTo>
                <a:lnTo>
                  <a:pt x="3046" y="3520"/>
                </a:lnTo>
                <a:lnTo>
                  <a:pt x="3052" y="3520"/>
                </a:lnTo>
                <a:lnTo>
                  <a:pt x="3060" y="3518"/>
                </a:lnTo>
                <a:lnTo>
                  <a:pt x="3066" y="3520"/>
                </a:lnTo>
                <a:lnTo>
                  <a:pt x="3068" y="3522"/>
                </a:lnTo>
                <a:lnTo>
                  <a:pt x="3074" y="3520"/>
                </a:lnTo>
                <a:lnTo>
                  <a:pt x="3074" y="3518"/>
                </a:lnTo>
                <a:lnTo>
                  <a:pt x="3072" y="3516"/>
                </a:lnTo>
                <a:lnTo>
                  <a:pt x="3066" y="3514"/>
                </a:lnTo>
                <a:lnTo>
                  <a:pt x="3060" y="3512"/>
                </a:lnTo>
                <a:lnTo>
                  <a:pt x="3058" y="3510"/>
                </a:lnTo>
                <a:lnTo>
                  <a:pt x="3062" y="3508"/>
                </a:lnTo>
                <a:lnTo>
                  <a:pt x="3070" y="3506"/>
                </a:lnTo>
                <a:lnTo>
                  <a:pt x="3076" y="3506"/>
                </a:lnTo>
                <a:lnTo>
                  <a:pt x="3080" y="3512"/>
                </a:lnTo>
                <a:lnTo>
                  <a:pt x="3082" y="3516"/>
                </a:lnTo>
                <a:lnTo>
                  <a:pt x="3084" y="3520"/>
                </a:lnTo>
                <a:lnTo>
                  <a:pt x="3086" y="3520"/>
                </a:lnTo>
                <a:lnTo>
                  <a:pt x="3092" y="3522"/>
                </a:lnTo>
                <a:lnTo>
                  <a:pt x="3096" y="3526"/>
                </a:lnTo>
                <a:lnTo>
                  <a:pt x="3096" y="3528"/>
                </a:lnTo>
                <a:lnTo>
                  <a:pt x="3094" y="3530"/>
                </a:lnTo>
                <a:lnTo>
                  <a:pt x="3092" y="3532"/>
                </a:lnTo>
                <a:lnTo>
                  <a:pt x="3094" y="3534"/>
                </a:lnTo>
                <a:lnTo>
                  <a:pt x="3102" y="3538"/>
                </a:lnTo>
                <a:lnTo>
                  <a:pt x="3112" y="3540"/>
                </a:lnTo>
                <a:lnTo>
                  <a:pt x="3118" y="3540"/>
                </a:lnTo>
                <a:lnTo>
                  <a:pt x="3122" y="3536"/>
                </a:lnTo>
                <a:lnTo>
                  <a:pt x="3126" y="3534"/>
                </a:lnTo>
                <a:lnTo>
                  <a:pt x="3130" y="3534"/>
                </a:lnTo>
                <a:lnTo>
                  <a:pt x="3134" y="3540"/>
                </a:lnTo>
                <a:lnTo>
                  <a:pt x="3136" y="3542"/>
                </a:lnTo>
                <a:lnTo>
                  <a:pt x="3138" y="3542"/>
                </a:lnTo>
                <a:lnTo>
                  <a:pt x="3142" y="3540"/>
                </a:lnTo>
                <a:lnTo>
                  <a:pt x="3144" y="3534"/>
                </a:lnTo>
                <a:lnTo>
                  <a:pt x="3144" y="3532"/>
                </a:lnTo>
                <a:lnTo>
                  <a:pt x="3144" y="3528"/>
                </a:lnTo>
                <a:lnTo>
                  <a:pt x="3142" y="3522"/>
                </a:lnTo>
                <a:lnTo>
                  <a:pt x="3146" y="3522"/>
                </a:lnTo>
                <a:lnTo>
                  <a:pt x="3152" y="3526"/>
                </a:lnTo>
                <a:lnTo>
                  <a:pt x="3160" y="3532"/>
                </a:lnTo>
                <a:lnTo>
                  <a:pt x="3166" y="3542"/>
                </a:lnTo>
                <a:lnTo>
                  <a:pt x="3168" y="3548"/>
                </a:lnTo>
                <a:lnTo>
                  <a:pt x="3168" y="3550"/>
                </a:lnTo>
                <a:lnTo>
                  <a:pt x="3170" y="3550"/>
                </a:lnTo>
                <a:lnTo>
                  <a:pt x="3178" y="3546"/>
                </a:lnTo>
                <a:lnTo>
                  <a:pt x="3182" y="3542"/>
                </a:lnTo>
                <a:lnTo>
                  <a:pt x="3182" y="3538"/>
                </a:lnTo>
                <a:lnTo>
                  <a:pt x="3182" y="3536"/>
                </a:lnTo>
                <a:lnTo>
                  <a:pt x="3182" y="3534"/>
                </a:lnTo>
                <a:lnTo>
                  <a:pt x="3174" y="3528"/>
                </a:lnTo>
                <a:lnTo>
                  <a:pt x="3164" y="3522"/>
                </a:lnTo>
                <a:lnTo>
                  <a:pt x="3160" y="3520"/>
                </a:lnTo>
                <a:lnTo>
                  <a:pt x="3158" y="3516"/>
                </a:lnTo>
                <a:lnTo>
                  <a:pt x="3160" y="3514"/>
                </a:lnTo>
                <a:lnTo>
                  <a:pt x="3164" y="3512"/>
                </a:lnTo>
                <a:lnTo>
                  <a:pt x="3170" y="3508"/>
                </a:lnTo>
                <a:lnTo>
                  <a:pt x="3172" y="3504"/>
                </a:lnTo>
                <a:lnTo>
                  <a:pt x="3172" y="3500"/>
                </a:lnTo>
                <a:lnTo>
                  <a:pt x="3170" y="3496"/>
                </a:lnTo>
                <a:lnTo>
                  <a:pt x="3168" y="3494"/>
                </a:lnTo>
                <a:lnTo>
                  <a:pt x="3166" y="3496"/>
                </a:lnTo>
                <a:lnTo>
                  <a:pt x="3162" y="3500"/>
                </a:lnTo>
                <a:lnTo>
                  <a:pt x="3160" y="3502"/>
                </a:lnTo>
                <a:lnTo>
                  <a:pt x="3156" y="3500"/>
                </a:lnTo>
                <a:lnTo>
                  <a:pt x="3154" y="3498"/>
                </a:lnTo>
                <a:lnTo>
                  <a:pt x="3158" y="3494"/>
                </a:lnTo>
                <a:lnTo>
                  <a:pt x="3158" y="3492"/>
                </a:lnTo>
                <a:lnTo>
                  <a:pt x="3154" y="3490"/>
                </a:lnTo>
                <a:lnTo>
                  <a:pt x="3148" y="3490"/>
                </a:lnTo>
                <a:lnTo>
                  <a:pt x="3146" y="3492"/>
                </a:lnTo>
                <a:lnTo>
                  <a:pt x="3142" y="3494"/>
                </a:lnTo>
                <a:lnTo>
                  <a:pt x="3134" y="3492"/>
                </a:lnTo>
                <a:lnTo>
                  <a:pt x="3130" y="3490"/>
                </a:lnTo>
                <a:lnTo>
                  <a:pt x="3128" y="3486"/>
                </a:lnTo>
                <a:lnTo>
                  <a:pt x="3128" y="3484"/>
                </a:lnTo>
                <a:lnTo>
                  <a:pt x="3130" y="3480"/>
                </a:lnTo>
                <a:lnTo>
                  <a:pt x="3132" y="3478"/>
                </a:lnTo>
                <a:lnTo>
                  <a:pt x="3138" y="3476"/>
                </a:lnTo>
                <a:lnTo>
                  <a:pt x="3142" y="3476"/>
                </a:lnTo>
                <a:lnTo>
                  <a:pt x="3148" y="3478"/>
                </a:lnTo>
                <a:lnTo>
                  <a:pt x="3158" y="3482"/>
                </a:lnTo>
                <a:lnTo>
                  <a:pt x="3164" y="3484"/>
                </a:lnTo>
                <a:lnTo>
                  <a:pt x="3170" y="3482"/>
                </a:lnTo>
                <a:lnTo>
                  <a:pt x="3178" y="3478"/>
                </a:lnTo>
                <a:lnTo>
                  <a:pt x="3184" y="3476"/>
                </a:lnTo>
                <a:lnTo>
                  <a:pt x="3190" y="3474"/>
                </a:lnTo>
                <a:lnTo>
                  <a:pt x="3204" y="3476"/>
                </a:lnTo>
                <a:lnTo>
                  <a:pt x="3216" y="3478"/>
                </a:lnTo>
                <a:lnTo>
                  <a:pt x="3220" y="3476"/>
                </a:lnTo>
                <a:lnTo>
                  <a:pt x="3222" y="3474"/>
                </a:lnTo>
                <a:lnTo>
                  <a:pt x="3224" y="3460"/>
                </a:lnTo>
                <a:lnTo>
                  <a:pt x="3226" y="3462"/>
                </a:lnTo>
                <a:lnTo>
                  <a:pt x="3232" y="3472"/>
                </a:lnTo>
                <a:lnTo>
                  <a:pt x="3232" y="3476"/>
                </a:lnTo>
                <a:lnTo>
                  <a:pt x="3232" y="3480"/>
                </a:lnTo>
                <a:lnTo>
                  <a:pt x="3226" y="3484"/>
                </a:lnTo>
                <a:lnTo>
                  <a:pt x="3226" y="3486"/>
                </a:lnTo>
                <a:lnTo>
                  <a:pt x="3234" y="3482"/>
                </a:lnTo>
                <a:lnTo>
                  <a:pt x="3268" y="3476"/>
                </a:lnTo>
                <a:lnTo>
                  <a:pt x="3284" y="3476"/>
                </a:lnTo>
                <a:lnTo>
                  <a:pt x="3296" y="3478"/>
                </a:lnTo>
                <a:lnTo>
                  <a:pt x="3314" y="3484"/>
                </a:lnTo>
                <a:lnTo>
                  <a:pt x="3318" y="3486"/>
                </a:lnTo>
                <a:lnTo>
                  <a:pt x="3320" y="3490"/>
                </a:lnTo>
                <a:lnTo>
                  <a:pt x="3324" y="3494"/>
                </a:lnTo>
                <a:lnTo>
                  <a:pt x="3326" y="3496"/>
                </a:lnTo>
                <a:lnTo>
                  <a:pt x="3330" y="3498"/>
                </a:lnTo>
                <a:lnTo>
                  <a:pt x="3332" y="3506"/>
                </a:lnTo>
                <a:lnTo>
                  <a:pt x="3332" y="3510"/>
                </a:lnTo>
                <a:lnTo>
                  <a:pt x="3336" y="3510"/>
                </a:lnTo>
                <a:lnTo>
                  <a:pt x="3342" y="3510"/>
                </a:lnTo>
                <a:lnTo>
                  <a:pt x="3348" y="3508"/>
                </a:lnTo>
                <a:lnTo>
                  <a:pt x="3360" y="3504"/>
                </a:lnTo>
                <a:lnTo>
                  <a:pt x="3368" y="3500"/>
                </a:lnTo>
                <a:lnTo>
                  <a:pt x="3372" y="3500"/>
                </a:lnTo>
                <a:lnTo>
                  <a:pt x="3372" y="3498"/>
                </a:lnTo>
                <a:lnTo>
                  <a:pt x="3374" y="3496"/>
                </a:lnTo>
                <a:lnTo>
                  <a:pt x="3376" y="3492"/>
                </a:lnTo>
                <a:lnTo>
                  <a:pt x="3382" y="3490"/>
                </a:lnTo>
                <a:lnTo>
                  <a:pt x="3388" y="3492"/>
                </a:lnTo>
                <a:lnTo>
                  <a:pt x="3394" y="3498"/>
                </a:lnTo>
                <a:lnTo>
                  <a:pt x="3408" y="3514"/>
                </a:lnTo>
                <a:lnTo>
                  <a:pt x="3420" y="3530"/>
                </a:lnTo>
                <a:lnTo>
                  <a:pt x="3424" y="3536"/>
                </a:lnTo>
                <a:lnTo>
                  <a:pt x="3428" y="3538"/>
                </a:lnTo>
                <a:lnTo>
                  <a:pt x="3432" y="3540"/>
                </a:lnTo>
                <a:lnTo>
                  <a:pt x="3436" y="3542"/>
                </a:lnTo>
                <a:lnTo>
                  <a:pt x="3440" y="3554"/>
                </a:lnTo>
                <a:lnTo>
                  <a:pt x="3440" y="3570"/>
                </a:lnTo>
                <a:lnTo>
                  <a:pt x="3438" y="3584"/>
                </a:lnTo>
                <a:lnTo>
                  <a:pt x="3434" y="3598"/>
                </a:lnTo>
                <a:lnTo>
                  <a:pt x="3434" y="3610"/>
                </a:lnTo>
                <a:lnTo>
                  <a:pt x="3438" y="3616"/>
                </a:lnTo>
                <a:lnTo>
                  <a:pt x="3440" y="3616"/>
                </a:lnTo>
                <a:lnTo>
                  <a:pt x="3442" y="3616"/>
                </a:lnTo>
                <a:lnTo>
                  <a:pt x="3446" y="3610"/>
                </a:lnTo>
                <a:lnTo>
                  <a:pt x="3450" y="3610"/>
                </a:lnTo>
                <a:lnTo>
                  <a:pt x="3452" y="3610"/>
                </a:lnTo>
                <a:lnTo>
                  <a:pt x="3452" y="3612"/>
                </a:lnTo>
                <a:lnTo>
                  <a:pt x="3448" y="3618"/>
                </a:lnTo>
                <a:lnTo>
                  <a:pt x="3446" y="3622"/>
                </a:lnTo>
                <a:lnTo>
                  <a:pt x="3444" y="3626"/>
                </a:lnTo>
                <a:lnTo>
                  <a:pt x="3446" y="3638"/>
                </a:lnTo>
                <a:lnTo>
                  <a:pt x="3450" y="3648"/>
                </a:lnTo>
                <a:lnTo>
                  <a:pt x="3456" y="3658"/>
                </a:lnTo>
                <a:lnTo>
                  <a:pt x="3458" y="3660"/>
                </a:lnTo>
                <a:lnTo>
                  <a:pt x="3460" y="3660"/>
                </a:lnTo>
                <a:lnTo>
                  <a:pt x="3462" y="3658"/>
                </a:lnTo>
                <a:lnTo>
                  <a:pt x="3464" y="3666"/>
                </a:lnTo>
                <a:lnTo>
                  <a:pt x="3466" y="3674"/>
                </a:lnTo>
                <a:lnTo>
                  <a:pt x="3470" y="3678"/>
                </a:lnTo>
                <a:lnTo>
                  <a:pt x="3474" y="3682"/>
                </a:lnTo>
                <a:lnTo>
                  <a:pt x="3476" y="3694"/>
                </a:lnTo>
                <a:lnTo>
                  <a:pt x="3478" y="3700"/>
                </a:lnTo>
                <a:lnTo>
                  <a:pt x="3480" y="3704"/>
                </a:lnTo>
                <a:lnTo>
                  <a:pt x="3484" y="3706"/>
                </a:lnTo>
                <a:lnTo>
                  <a:pt x="3486" y="3708"/>
                </a:lnTo>
                <a:lnTo>
                  <a:pt x="3494" y="3712"/>
                </a:lnTo>
                <a:lnTo>
                  <a:pt x="3496" y="3714"/>
                </a:lnTo>
                <a:lnTo>
                  <a:pt x="3498" y="3720"/>
                </a:lnTo>
                <a:lnTo>
                  <a:pt x="3502" y="3732"/>
                </a:lnTo>
                <a:lnTo>
                  <a:pt x="3504" y="3734"/>
                </a:lnTo>
                <a:lnTo>
                  <a:pt x="3506" y="3736"/>
                </a:lnTo>
                <a:lnTo>
                  <a:pt x="3504" y="3738"/>
                </a:lnTo>
                <a:lnTo>
                  <a:pt x="3502" y="3744"/>
                </a:lnTo>
                <a:lnTo>
                  <a:pt x="3504" y="3748"/>
                </a:lnTo>
                <a:lnTo>
                  <a:pt x="3508" y="3748"/>
                </a:lnTo>
                <a:lnTo>
                  <a:pt x="3518" y="3746"/>
                </a:lnTo>
                <a:lnTo>
                  <a:pt x="3522" y="3744"/>
                </a:lnTo>
                <a:lnTo>
                  <a:pt x="3524" y="3746"/>
                </a:lnTo>
                <a:lnTo>
                  <a:pt x="3526" y="3748"/>
                </a:lnTo>
                <a:lnTo>
                  <a:pt x="3526" y="3750"/>
                </a:lnTo>
                <a:lnTo>
                  <a:pt x="3530" y="3744"/>
                </a:lnTo>
                <a:lnTo>
                  <a:pt x="3536" y="3734"/>
                </a:lnTo>
                <a:lnTo>
                  <a:pt x="3536" y="3730"/>
                </a:lnTo>
                <a:lnTo>
                  <a:pt x="3536" y="3726"/>
                </a:lnTo>
                <a:lnTo>
                  <a:pt x="3540" y="3718"/>
                </a:lnTo>
                <a:lnTo>
                  <a:pt x="3544" y="3708"/>
                </a:lnTo>
                <a:lnTo>
                  <a:pt x="3544" y="3698"/>
                </a:lnTo>
                <a:lnTo>
                  <a:pt x="3546" y="3686"/>
                </a:lnTo>
                <a:lnTo>
                  <a:pt x="3546" y="3670"/>
                </a:lnTo>
                <a:lnTo>
                  <a:pt x="3546" y="3662"/>
                </a:lnTo>
                <a:lnTo>
                  <a:pt x="3544" y="3650"/>
                </a:lnTo>
                <a:lnTo>
                  <a:pt x="3536" y="3626"/>
                </a:lnTo>
                <a:lnTo>
                  <a:pt x="3528" y="3602"/>
                </a:lnTo>
                <a:lnTo>
                  <a:pt x="3526" y="3590"/>
                </a:lnTo>
                <a:lnTo>
                  <a:pt x="3526" y="3580"/>
                </a:lnTo>
                <a:lnTo>
                  <a:pt x="3526" y="3576"/>
                </a:lnTo>
                <a:lnTo>
                  <a:pt x="3524" y="3568"/>
                </a:lnTo>
                <a:lnTo>
                  <a:pt x="3514" y="3550"/>
                </a:lnTo>
                <a:lnTo>
                  <a:pt x="3508" y="3536"/>
                </a:lnTo>
                <a:lnTo>
                  <a:pt x="3502" y="3522"/>
                </a:lnTo>
                <a:lnTo>
                  <a:pt x="3496" y="3504"/>
                </a:lnTo>
                <a:lnTo>
                  <a:pt x="3492" y="3482"/>
                </a:lnTo>
                <a:lnTo>
                  <a:pt x="3490" y="3460"/>
                </a:lnTo>
                <a:lnTo>
                  <a:pt x="3492" y="3440"/>
                </a:lnTo>
                <a:lnTo>
                  <a:pt x="3496" y="3422"/>
                </a:lnTo>
                <a:lnTo>
                  <a:pt x="3502" y="3408"/>
                </a:lnTo>
                <a:lnTo>
                  <a:pt x="3508" y="3396"/>
                </a:lnTo>
                <a:lnTo>
                  <a:pt x="3514" y="3388"/>
                </a:lnTo>
                <a:lnTo>
                  <a:pt x="3526" y="3376"/>
                </a:lnTo>
                <a:lnTo>
                  <a:pt x="3528" y="3374"/>
                </a:lnTo>
                <a:lnTo>
                  <a:pt x="3530" y="3370"/>
                </a:lnTo>
                <a:lnTo>
                  <a:pt x="3528" y="3368"/>
                </a:lnTo>
                <a:lnTo>
                  <a:pt x="3528" y="3366"/>
                </a:lnTo>
                <a:lnTo>
                  <a:pt x="3536" y="3364"/>
                </a:lnTo>
                <a:lnTo>
                  <a:pt x="3542" y="3362"/>
                </a:lnTo>
                <a:lnTo>
                  <a:pt x="3548" y="3360"/>
                </a:lnTo>
                <a:lnTo>
                  <a:pt x="3556" y="3352"/>
                </a:lnTo>
                <a:lnTo>
                  <a:pt x="3564" y="3342"/>
                </a:lnTo>
                <a:lnTo>
                  <a:pt x="3568" y="3340"/>
                </a:lnTo>
                <a:lnTo>
                  <a:pt x="3572" y="3338"/>
                </a:lnTo>
                <a:lnTo>
                  <a:pt x="3574" y="3336"/>
                </a:lnTo>
                <a:lnTo>
                  <a:pt x="3576" y="3334"/>
                </a:lnTo>
                <a:lnTo>
                  <a:pt x="3582" y="3322"/>
                </a:lnTo>
                <a:lnTo>
                  <a:pt x="3588" y="3308"/>
                </a:lnTo>
                <a:lnTo>
                  <a:pt x="3592" y="3302"/>
                </a:lnTo>
                <a:lnTo>
                  <a:pt x="3600" y="3296"/>
                </a:lnTo>
                <a:lnTo>
                  <a:pt x="3606" y="3292"/>
                </a:lnTo>
                <a:lnTo>
                  <a:pt x="3614" y="3290"/>
                </a:lnTo>
                <a:lnTo>
                  <a:pt x="3624" y="3290"/>
                </a:lnTo>
                <a:lnTo>
                  <a:pt x="3628" y="3290"/>
                </a:lnTo>
                <a:lnTo>
                  <a:pt x="3632" y="3288"/>
                </a:lnTo>
                <a:lnTo>
                  <a:pt x="3634" y="3286"/>
                </a:lnTo>
                <a:lnTo>
                  <a:pt x="3636" y="3280"/>
                </a:lnTo>
                <a:lnTo>
                  <a:pt x="3638" y="3274"/>
                </a:lnTo>
                <a:lnTo>
                  <a:pt x="3642" y="3268"/>
                </a:lnTo>
                <a:lnTo>
                  <a:pt x="3654" y="3256"/>
                </a:lnTo>
                <a:lnTo>
                  <a:pt x="3666" y="3250"/>
                </a:lnTo>
                <a:lnTo>
                  <a:pt x="3680" y="3246"/>
                </a:lnTo>
                <a:lnTo>
                  <a:pt x="3690" y="3244"/>
                </a:lnTo>
                <a:lnTo>
                  <a:pt x="3698" y="3238"/>
                </a:lnTo>
                <a:lnTo>
                  <a:pt x="3700" y="3234"/>
                </a:lnTo>
                <a:lnTo>
                  <a:pt x="3698" y="3232"/>
                </a:lnTo>
                <a:lnTo>
                  <a:pt x="3696" y="3230"/>
                </a:lnTo>
                <a:lnTo>
                  <a:pt x="3694" y="3228"/>
                </a:lnTo>
                <a:lnTo>
                  <a:pt x="3692" y="3230"/>
                </a:lnTo>
                <a:lnTo>
                  <a:pt x="3686" y="3232"/>
                </a:lnTo>
                <a:lnTo>
                  <a:pt x="3680" y="3236"/>
                </a:lnTo>
                <a:lnTo>
                  <a:pt x="3678" y="3236"/>
                </a:lnTo>
                <a:lnTo>
                  <a:pt x="3674" y="3234"/>
                </a:lnTo>
                <a:lnTo>
                  <a:pt x="3672" y="3232"/>
                </a:lnTo>
                <a:lnTo>
                  <a:pt x="3674" y="3232"/>
                </a:lnTo>
                <a:lnTo>
                  <a:pt x="3680" y="3230"/>
                </a:lnTo>
                <a:lnTo>
                  <a:pt x="3682" y="3228"/>
                </a:lnTo>
                <a:lnTo>
                  <a:pt x="3686" y="3224"/>
                </a:lnTo>
                <a:lnTo>
                  <a:pt x="3686" y="3220"/>
                </a:lnTo>
                <a:lnTo>
                  <a:pt x="3684" y="3216"/>
                </a:lnTo>
                <a:lnTo>
                  <a:pt x="3680" y="3210"/>
                </a:lnTo>
                <a:lnTo>
                  <a:pt x="3676" y="3208"/>
                </a:lnTo>
                <a:lnTo>
                  <a:pt x="3682" y="3208"/>
                </a:lnTo>
                <a:lnTo>
                  <a:pt x="3692" y="3210"/>
                </a:lnTo>
                <a:lnTo>
                  <a:pt x="3698" y="3214"/>
                </a:lnTo>
                <a:lnTo>
                  <a:pt x="3700" y="3214"/>
                </a:lnTo>
                <a:lnTo>
                  <a:pt x="3702" y="3214"/>
                </a:lnTo>
                <a:lnTo>
                  <a:pt x="3706" y="3208"/>
                </a:lnTo>
                <a:lnTo>
                  <a:pt x="3712" y="3202"/>
                </a:lnTo>
                <a:lnTo>
                  <a:pt x="3714" y="3202"/>
                </a:lnTo>
                <a:lnTo>
                  <a:pt x="3716" y="3200"/>
                </a:lnTo>
                <a:lnTo>
                  <a:pt x="3718" y="3194"/>
                </a:lnTo>
                <a:lnTo>
                  <a:pt x="3720" y="3186"/>
                </a:lnTo>
                <a:lnTo>
                  <a:pt x="3718" y="3182"/>
                </a:lnTo>
                <a:lnTo>
                  <a:pt x="3716" y="3180"/>
                </a:lnTo>
                <a:lnTo>
                  <a:pt x="3712" y="3182"/>
                </a:lnTo>
                <a:lnTo>
                  <a:pt x="3710" y="3184"/>
                </a:lnTo>
                <a:lnTo>
                  <a:pt x="3708" y="3182"/>
                </a:lnTo>
                <a:lnTo>
                  <a:pt x="3704" y="3180"/>
                </a:lnTo>
                <a:lnTo>
                  <a:pt x="3696" y="3180"/>
                </a:lnTo>
                <a:lnTo>
                  <a:pt x="3684" y="3182"/>
                </a:lnTo>
                <a:lnTo>
                  <a:pt x="3680" y="3180"/>
                </a:lnTo>
                <a:lnTo>
                  <a:pt x="3678" y="3176"/>
                </a:lnTo>
                <a:lnTo>
                  <a:pt x="3678" y="3170"/>
                </a:lnTo>
                <a:lnTo>
                  <a:pt x="3678" y="3168"/>
                </a:lnTo>
                <a:lnTo>
                  <a:pt x="3682" y="3172"/>
                </a:lnTo>
                <a:lnTo>
                  <a:pt x="3684" y="3174"/>
                </a:lnTo>
                <a:lnTo>
                  <a:pt x="3686" y="3176"/>
                </a:lnTo>
                <a:lnTo>
                  <a:pt x="3692" y="3176"/>
                </a:lnTo>
                <a:lnTo>
                  <a:pt x="3696" y="3172"/>
                </a:lnTo>
                <a:lnTo>
                  <a:pt x="3704" y="3170"/>
                </a:lnTo>
                <a:lnTo>
                  <a:pt x="3710" y="3170"/>
                </a:lnTo>
                <a:lnTo>
                  <a:pt x="3714" y="3172"/>
                </a:lnTo>
                <a:lnTo>
                  <a:pt x="3718" y="3176"/>
                </a:lnTo>
                <a:lnTo>
                  <a:pt x="3724" y="3184"/>
                </a:lnTo>
                <a:lnTo>
                  <a:pt x="3726" y="3186"/>
                </a:lnTo>
                <a:lnTo>
                  <a:pt x="3728" y="3188"/>
                </a:lnTo>
                <a:lnTo>
                  <a:pt x="3728" y="3186"/>
                </a:lnTo>
                <a:lnTo>
                  <a:pt x="3728" y="3184"/>
                </a:lnTo>
                <a:lnTo>
                  <a:pt x="3724" y="3176"/>
                </a:lnTo>
                <a:lnTo>
                  <a:pt x="3718" y="3160"/>
                </a:lnTo>
                <a:lnTo>
                  <a:pt x="3712" y="3136"/>
                </a:lnTo>
                <a:lnTo>
                  <a:pt x="3708" y="3128"/>
                </a:lnTo>
                <a:lnTo>
                  <a:pt x="3706" y="3126"/>
                </a:lnTo>
                <a:lnTo>
                  <a:pt x="3704" y="3126"/>
                </a:lnTo>
                <a:lnTo>
                  <a:pt x="3700" y="3126"/>
                </a:lnTo>
                <a:lnTo>
                  <a:pt x="3694" y="3130"/>
                </a:lnTo>
                <a:lnTo>
                  <a:pt x="3692" y="3130"/>
                </a:lnTo>
                <a:lnTo>
                  <a:pt x="3696" y="3126"/>
                </a:lnTo>
                <a:lnTo>
                  <a:pt x="3698" y="3120"/>
                </a:lnTo>
                <a:lnTo>
                  <a:pt x="3698" y="3116"/>
                </a:lnTo>
                <a:lnTo>
                  <a:pt x="3694" y="3112"/>
                </a:lnTo>
                <a:lnTo>
                  <a:pt x="3690" y="3110"/>
                </a:lnTo>
                <a:lnTo>
                  <a:pt x="3694" y="3108"/>
                </a:lnTo>
                <a:lnTo>
                  <a:pt x="3696" y="3108"/>
                </a:lnTo>
                <a:lnTo>
                  <a:pt x="3698" y="3106"/>
                </a:lnTo>
                <a:lnTo>
                  <a:pt x="3698" y="3102"/>
                </a:lnTo>
                <a:lnTo>
                  <a:pt x="3698" y="3096"/>
                </a:lnTo>
                <a:lnTo>
                  <a:pt x="3696" y="3084"/>
                </a:lnTo>
                <a:lnTo>
                  <a:pt x="3698" y="3078"/>
                </a:lnTo>
                <a:lnTo>
                  <a:pt x="3696" y="3076"/>
                </a:lnTo>
                <a:lnTo>
                  <a:pt x="3692" y="3070"/>
                </a:lnTo>
                <a:lnTo>
                  <a:pt x="3678" y="3058"/>
                </a:lnTo>
                <a:lnTo>
                  <a:pt x="3678" y="3056"/>
                </a:lnTo>
                <a:lnTo>
                  <a:pt x="3680" y="3056"/>
                </a:lnTo>
                <a:lnTo>
                  <a:pt x="3686" y="3060"/>
                </a:lnTo>
                <a:lnTo>
                  <a:pt x="3694" y="3064"/>
                </a:lnTo>
                <a:lnTo>
                  <a:pt x="3696" y="3064"/>
                </a:lnTo>
                <a:lnTo>
                  <a:pt x="3696" y="3062"/>
                </a:lnTo>
                <a:lnTo>
                  <a:pt x="3692" y="3048"/>
                </a:lnTo>
                <a:lnTo>
                  <a:pt x="3688" y="3032"/>
                </a:lnTo>
                <a:lnTo>
                  <a:pt x="3690" y="3016"/>
                </a:lnTo>
                <a:lnTo>
                  <a:pt x="3694" y="3002"/>
                </a:lnTo>
                <a:lnTo>
                  <a:pt x="3696" y="2998"/>
                </a:lnTo>
                <a:lnTo>
                  <a:pt x="3702" y="2992"/>
                </a:lnTo>
                <a:lnTo>
                  <a:pt x="3706" y="2990"/>
                </a:lnTo>
                <a:lnTo>
                  <a:pt x="3704" y="2992"/>
                </a:lnTo>
                <a:lnTo>
                  <a:pt x="3700" y="2998"/>
                </a:lnTo>
                <a:lnTo>
                  <a:pt x="3698" y="3004"/>
                </a:lnTo>
                <a:lnTo>
                  <a:pt x="3694" y="3016"/>
                </a:lnTo>
                <a:lnTo>
                  <a:pt x="3694" y="3020"/>
                </a:lnTo>
                <a:lnTo>
                  <a:pt x="3696" y="3024"/>
                </a:lnTo>
                <a:lnTo>
                  <a:pt x="3696" y="3028"/>
                </a:lnTo>
                <a:lnTo>
                  <a:pt x="3696" y="3030"/>
                </a:lnTo>
                <a:lnTo>
                  <a:pt x="3694" y="3034"/>
                </a:lnTo>
                <a:lnTo>
                  <a:pt x="3696" y="3038"/>
                </a:lnTo>
                <a:lnTo>
                  <a:pt x="3698" y="3042"/>
                </a:lnTo>
                <a:lnTo>
                  <a:pt x="3696" y="3046"/>
                </a:lnTo>
                <a:lnTo>
                  <a:pt x="3696" y="3048"/>
                </a:lnTo>
                <a:lnTo>
                  <a:pt x="3700" y="3052"/>
                </a:lnTo>
                <a:lnTo>
                  <a:pt x="3706" y="3056"/>
                </a:lnTo>
                <a:lnTo>
                  <a:pt x="3708" y="3054"/>
                </a:lnTo>
                <a:lnTo>
                  <a:pt x="3710" y="3054"/>
                </a:lnTo>
                <a:lnTo>
                  <a:pt x="3712" y="3058"/>
                </a:lnTo>
                <a:lnTo>
                  <a:pt x="3714" y="3066"/>
                </a:lnTo>
                <a:lnTo>
                  <a:pt x="3712" y="3070"/>
                </a:lnTo>
                <a:lnTo>
                  <a:pt x="3712" y="3072"/>
                </a:lnTo>
                <a:lnTo>
                  <a:pt x="3716" y="3074"/>
                </a:lnTo>
                <a:lnTo>
                  <a:pt x="3718" y="3076"/>
                </a:lnTo>
                <a:lnTo>
                  <a:pt x="3716" y="3080"/>
                </a:lnTo>
                <a:lnTo>
                  <a:pt x="3712" y="3092"/>
                </a:lnTo>
                <a:lnTo>
                  <a:pt x="3706" y="3106"/>
                </a:lnTo>
                <a:lnTo>
                  <a:pt x="3706" y="3112"/>
                </a:lnTo>
                <a:lnTo>
                  <a:pt x="3710" y="3116"/>
                </a:lnTo>
                <a:lnTo>
                  <a:pt x="3712" y="3114"/>
                </a:lnTo>
                <a:lnTo>
                  <a:pt x="3714" y="3110"/>
                </a:lnTo>
                <a:lnTo>
                  <a:pt x="3720" y="3096"/>
                </a:lnTo>
                <a:lnTo>
                  <a:pt x="3728" y="3078"/>
                </a:lnTo>
                <a:lnTo>
                  <a:pt x="3738" y="3060"/>
                </a:lnTo>
                <a:lnTo>
                  <a:pt x="3744" y="3054"/>
                </a:lnTo>
                <a:lnTo>
                  <a:pt x="3746" y="3046"/>
                </a:lnTo>
                <a:lnTo>
                  <a:pt x="3748" y="3040"/>
                </a:lnTo>
                <a:lnTo>
                  <a:pt x="3748" y="3036"/>
                </a:lnTo>
                <a:lnTo>
                  <a:pt x="3748" y="3030"/>
                </a:lnTo>
                <a:lnTo>
                  <a:pt x="3746" y="3028"/>
                </a:lnTo>
                <a:lnTo>
                  <a:pt x="3744" y="3026"/>
                </a:lnTo>
                <a:lnTo>
                  <a:pt x="3740" y="3024"/>
                </a:lnTo>
                <a:lnTo>
                  <a:pt x="3738" y="3024"/>
                </a:lnTo>
                <a:lnTo>
                  <a:pt x="3736" y="3022"/>
                </a:lnTo>
                <a:lnTo>
                  <a:pt x="3732" y="3014"/>
                </a:lnTo>
                <a:lnTo>
                  <a:pt x="3726" y="2992"/>
                </a:lnTo>
                <a:lnTo>
                  <a:pt x="3724" y="2984"/>
                </a:lnTo>
                <a:lnTo>
                  <a:pt x="3726" y="2976"/>
                </a:lnTo>
                <a:lnTo>
                  <a:pt x="3730" y="2970"/>
                </a:lnTo>
                <a:lnTo>
                  <a:pt x="3738" y="2964"/>
                </a:lnTo>
                <a:lnTo>
                  <a:pt x="3742" y="2964"/>
                </a:lnTo>
                <a:lnTo>
                  <a:pt x="3736" y="2968"/>
                </a:lnTo>
                <a:lnTo>
                  <a:pt x="3732" y="2972"/>
                </a:lnTo>
                <a:lnTo>
                  <a:pt x="3730" y="2978"/>
                </a:lnTo>
                <a:lnTo>
                  <a:pt x="3730" y="2986"/>
                </a:lnTo>
                <a:lnTo>
                  <a:pt x="3732" y="2992"/>
                </a:lnTo>
                <a:lnTo>
                  <a:pt x="3738" y="2998"/>
                </a:lnTo>
                <a:lnTo>
                  <a:pt x="3742" y="3002"/>
                </a:lnTo>
                <a:lnTo>
                  <a:pt x="3748" y="3004"/>
                </a:lnTo>
                <a:lnTo>
                  <a:pt x="3752" y="3004"/>
                </a:lnTo>
                <a:lnTo>
                  <a:pt x="3752" y="3012"/>
                </a:lnTo>
                <a:lnTo>
                  <a:pt x="3752" y="3016"/>
                </a:lnTo>
                <a:lnTo>
                  <a:pt x="3752" y="3018"/>
                </a:lnTo>
                <a:lnTo>
                  <a:pt x="3754" y="3016"/>
                </a:lnTo>
                <a:lnTo>
                  <a:pt x="3758" y="3014"/>
                </a:lnTo>
                <a:lnTo>
                  <a:pt x="3766" y="3002"/>
                </a:lnTo>
                <a:lnTo>
                  <a:pt x="3776" y="2986"/>
                </a:lnTo>
                <a:lnTo>
                  <a:pt x="3784" y="2970"/>
                </a:lnTo>
                <a:lnTo>
                  <a:pt x="3790" y="2954"/>
                </a:lnTo>
                <a:lnTo>
                  <a:pt x="3792" y="2948"/>
                </a:lnTo>
                <a:lnTo>
                  <a:pt x="3792" y="2942"/>
                </a:lnTo>
                <a:lnTo>
                  <a:pt x="3790" y="2938"/>
                </a:lnTo>
                <a:lnTo>
                  <a:pt x="3786" y="2938"/>
                </a:lnTo>
                <a:lnTo>
                  <a:pt x="3778" y="2936"/>
                </a:lnTo>
                <a:lnTo>
                  <a:pt x="3778" y="2934"/>
                </a:lnTo>
                <a:lnTo>
                  <a:pt x="3776" y="2932"/>
                </a:lnTo>
                <a:lnTo>
                  <a:pt x="3778" y="2926"/>
                </a:lnTo>
                <a:lnTo>
                  <a:pt x="3786" y="2918"/>
                </a:lnTo>
                <a:lnTo>
                  <a:pt x="3796" y="2910"/>
                </a:lnTo>
                <a:lnTo>
                  <a:pt x="3810" y="2902"/>
                </a:lnTo>
                <a:lnTo>
                  <a:pt x="3824" y="2894"/>
                </a:lnTo>
                <a:lnTo>
                  <a:pt x="3838" y="2890"/>
                </a:lnTo>
                <a:lnTo>
                  <a:pt x="3854" y="2888"/>
                </a:lnTo>
                <a:lnTo>
                  <a:pt x="3872" y="2886"/>
                </a:lnTo>
                <a:lnTo>
                  <a:pt x="3886" y="2884"/>
                </a:lnTo>
                <a:lnTo>
                  <a:pt x="3890" y="2882"/>
                </a:lnTo>
                <a:lnTo>
                  <a:pt x="3892" y="2880"/>
                </a:lnTo>
                <a:lnTo>
                  <a:pt x="3894" y="2866"/>
                </a:lnTo>
                <a:lnTo>
                  <a:pt x="3896" y="2862"/>
                </a:lnTo>
                <a:lnTo>
                  <a:pt x="3898" y="2868"/>
                </a:lnTo>
                <a:lnTo>
                  <a:pt x="3902" y="2876"/>
                </a:lnTo>
                <a:lnTo>
                  <a:pt x="3904" y="2880"/>
                </a:lnTo>
                <a:lnTo>
                  <a:pt x="3906" y="2880"/>
                </a:lnTo>
                <a:lnTo>
                  <a:pt x="3908" y="2878"/>
                </a:lnTo>
                <a:lnTo>
                  <a:pt x="3916" y="2872"/>
                </a:lnTo>
                <a:lnTo>
                  <a:pt x="3920" y="2868"/>
                </a:lnTo>
                <a:lnTo>
                  <a:pt x="3922" y="2866"/>
                </a:lnTo>
                <a:lnTo>
                  <a:pt x="3924" y="2868"/>
                </a:lnTo>
                <a:lnTo>
                  <a:pt x="3924" y="2870"/>
                </a:lnTo>
                <a:lnTo>
                  <a:pt x="3924" y="2876"/>
                </a:lnTo>
                <a:lnTo>
                  <a:pt x="3926" y="2876"/>
                </a:lnTo>
                <a:lnTo>
                  <a:pt x="3928" y="2874"/>
                </a:lnTo>
                <a:lnTo>
                  <a:pt x="3932" y="2872"/>
                </a:lnTo>
                <a:lnTo>
                  <a:pt x="3938" y="2870"/>
                </a:lnTo>
                <a:lnTo>
                  <a:pt x="3946" y="2868"/>
                </a:lnTo>
                <a:lnTo>
                  <a:pt x="3952" y="2866"/>
                </a:lnTo>
                <a:lnTo>
                  <a:pt x="3952" y="2864"/>
                </a:lnTo>
                <a:lnTo>
                  <a:pt x="3952" y="2860"/>
                </a:lnTo>
                <a:lnTo>
                  <a:pt x="3948" y="2846"/>
                </a:lnTo>
                <a:lnTo>
                  <a:pt x="3946" y="2844"/>
                </a:lnTo>
                <a:lnTo>
                  <a:pt x="3942" y="2842"/>
                </a:lnTo>
                <a:lnTo>
                  <a:pt x="3940" y="2844"/>
                </a:lnTo>
                <a:lnTo>
                  <a:pt x="3942" y="2846"/>
                </a:lnTo>
                <a:lnTo>
                  <a:pt x="3946" y="2848"/>
                </a:lnTo>
                <a:lnTo>
                  <a:pt x="3948" y="2854"/>
                </a:lnTo>
                <a:lnTo>
                  <a:pt x="3946" y="2860"/>
                </a:lnTo>
                <a:lnTo>
                  <a:pt x="3940" y="2864"/>
                </a:lnTo>
                <a:lnTo>
                  <a:pt x="3936" y="2866"/>
                </a:lnTo>
                <a:lnTo>
                  <a:pt x="3934" y="2864"/>
                </a:lnTo>
                <a:lnTo>
                  <a:pt x="3930" y="2862"/>
                </a:lnTo>
                <a:lnTo>
                  <a:pt x="3928" y="2858"/>
                </a:lnTo>
                <a:lnTo>
                  <a:pt x="3926" y="2848"/>
                </a:lnTo>
                <a:lnTo>
                  <a:pt x="3924" y="2840"/>
                </a:lnTo>
                <a:lnTo>
                  <a:pt x="3920" y="2836"/>
                </a:lnTo>
                <a:lnTo>
                  <a:pt x="3914" y="2834"/>
                </a:lnTo>
                <a:lnTo>
                  <a:pt x="3910" y="2832"/>
                </a:lnTo>
                <a:lnTo>
                  <a:pt x="3910" y="2830"/>
                </a:lnTo>
                <a:lnTo>
                  <a:pt x="3918" y="2824"/>
                </a:lnTo>
                <a:lnTo>
                  <a:pt x="3926" y="2816"/>
                </a:lnTo>
                <a:lnTo>
                  <a:pt x="3926" y="2812"/>
                </a:lnTo>
                <a:lnTo>
                  <a:pt x="3924" y="2810"/>
                </a:lnTo>
                <a:lnTo>
                  <a:pt x="3922" y="2808"/>
                </a:lnTo>
                <a:lnTo>
                  <a:pt x="3920" y="2804"/>
                </a:lnTo>
                <a:lnTo>
                  <a:pt x="3922" y="2790"/>
                </a:lnTo>
                <a:lnTo>
                  <a:pt x="3928" y="2776"/>
                </a:lnTo>
                <a:lnTo>
                  <a:pt x="3936" y="2766"/>
                </a:lnTo>
                <a:lnTo>
                  <a:pt x="3940" y="2760"/>
                </a:lnTo>
                <a:lnTo>
                  <a:pt x="3940" y="2756"/>
                </a:lnTo>
                <a:lnTo>
                  <a:pt x="3940" y="2752"/>
                </a:lnTo>
                <a:lnTo>
                  <a:pt x="3942" y="2748"/>
                </a:lnTo>
                <a:lnTo>
                  <a:pt x="3944" y="2748"/>
                </a:lnTo>
                <a:lnTo>
                  <a:pt x="3946" y="2748"/>
                </a:lnTo>
                <a:lnTo>
                  <a:pt x="3948" y="2750"/>
                </a:lnTo>
                <a:lnTo>
                  <a:pt x="3952" y="2752"/>
                </a:lnTo>
                <a:lnTo>
                  <a:pt x="3954" y="2752"/>
                </a:lnTo>
                <a:lnTo>
                  <a:pt x="3960" y="2750"/>
                </a:lnTo>
                <a:lnTo>
                  <a:pt x="3966" y="2746"/>
                </a:lnTo>
                <a:lnTo>
                  <a:pt x="3970" y="2742"/>
                </a:lnTo>
                <a:lnTo>
                  <a:pt x="3974" y="2740"/>
                </a:lnTo>
                <a:lnTo>
                  <a:pt x="3978" y="2738"/>
                </a:lnTo>
                <a:lnTo>
                  <a:pt x="3982" y="2738"/>
                </a:lnTo>
                <a:lnTo>
                  <a:pt x="3986" y="2734"/>
                </a:lnTo>
                <a:lnTo>
                  <a:pt x="3988" y="2726"/>
                </a:lnTo>
                <a:lnTo>
                  <a:pt x="3992" y="2718"/>
                </a:lnTo>
                <a:lnTo>
                  <a:pt x="3996" y="2716"/>
                </a:lnTo>
                <a:lnTo>
                  <a:pt x="4000" y="2718"/>
                </a:lnTo>
                <a:lnTo>
                  <a:pt x="4008" y="2720"/>
                </a:lnTo>
                <a:lnTo>
                  <a:pt x="4010" y="2720"/>
                </a:lnTo>
                <a:lnTo>
                  <a:pt x="4012" y="2716"/>
                </a:lnTo>
                <a:lnTo>
                  <a:pt x="4016" y="2712"/>
                </a:lnTo>
                <a:lnTo>
                  <a:pt x="4022" y="2712"/>
                </a:lnTo>
                <a:lnTo>
                  <a:pt x="4026" y="2714"/>
                </a:lnTo>
                <a:lnTo>
                  <a:pt x="4028" y="2714"/>
                </a:lnTo>
                <a:lnTo>
                  <a:pt x="4036" y="2712"/>
                </a:lnTo>
                <a:lnTo>
                  <a:pt x="4044" y="2706"/>
                </a:lnTo>
                <a:lnTo>
                  <a:pt x="4054" y="2704"/>
                </a:lnTo>
                <a:lnTo>
                  <a:pt x="4060" y="2702"/>
                </a:lnTo>
                <a:lnTo>
                  <a:pt x="4066" y="2696"/>
                </a:lnTo>
                <a:lnTo>
                  <a:pt x="4070" y="2690"/>
                </a:lnTo>
                <a:lnTo>
                  <a:pt x="4070" y="2688"/>
                </a:lnTo>
                <a:lnTo>
                  <a:pt x="4068" y="2686"/>
                </a:lnTo>
                <a:lnTo>
                  <a:pt x="4066" y="2682"/>
                </a:lnTo>
                <a:lnTo>
                  <a:pt x="4064" y="2676"/>
                </a:lnTo>
                <a:lnTo>
                  <a:pt x="4062" y="2674"/>
                </a:lnTo>
                <a:lnTo>
                  <a:pt x="4054" y="2670"/>
                </a:lnTo>
                <a:lnTo>
                  <a:pt x="4052" y="2666"/>
                </a:lnTo>
                <a:lnTo>
                  <a:pt x="4050" y="2658"/>
                </a:lnTo>
                <a:lnTo>
                  <a:pt x="4052" y="2642"/>
                </a:lnTo>
                <a:lnTo>
                  <a:pt x="4054" y="2644"/>
                </a:lnTo>
                <a:lnTo>
                  <a:pt x="4054" y="2648"/>
                </a:lnTo>
                <a:lnTo>
                  <a:pt x="4054" y="2656"/>
                </a:lnTo>
                <a:lnTo>
                  <a:pt x="4054" y="2660"/>
                </a:lnTo>
                <a:lnTo>
                  <a:pt x="4056" y="2664"/>
                </a:lnTo>
                <a:lnTo>
                  <a:pt x="4060" y="2666"/>
                </a:lnTo>
                <a:lnTo>
                  <a:pt x="4066" y="2670"/>
                </a:lnTo>
                <a:lnTo>
                  <a:pt x="4078" y="2672"/>
                </a:lnTo>
                <a:lnTo>
                  <a:pt x="4088" y="2674"/>
                </a:lnTo>
                <a:lnTo>
                  <a:pt x="4096" y="2674"/>
                </a:lnTo>
                <a:lnTo>
                  <a:pt x="4106" y="2672"/>
                </a:lnTo>
                <a:lnTo>
                  <a:pt x="4124" y="2664"/>
                </a:lnTo>
                <a:lnTo>
                  <a:pt x="4144" y="2652"/>
                </a:lnTo>
                <a:lnTo>
                  <a:pt x="4152" y="2648"/>
                </a:lnTo>
                <a:lnTo>
                  <a:pt x="4156" y="2648"/>
                </a:lnTo>
                <a:lnTo>
                  <a:pt x="4158" y="2648"/>
                </a:lnTo>
                <a:lnTo>
                  <a:pt x="4158" y="2650"/>
                </a:lnTo>
                <a:lnTo>
                  <a:pt x="4160" y="2654"/>
                </a:lnTo>
                <a:lnTo>
                  <a:pt x="4164" y="2656"/>
                </a:lnTo>
                <a:lnTo>
                  <a:pt x="4174" y="2658"/>
                </a:lnTo>
                <a:lnTo>
                  <a:pt x="4190" y="2656"/>
                </a:lnTo>
                <a:lnTo>
                  <a:pt x="4204" y="2654"/>
                </a:lnTo>
                <a:lnTo>
                  <a:pt x="4194" y="2660"/>
                </a:lnTo>
                <a:lnTo>
                  <a:pt x="4172" y="2668"/>
                </a:lnTo>
                <a:lnTo>
                  <a:pt x="4148" y="2678"/>
                </a:lnTo>
                <a:lnTo>
                  <a:pt x="4136" y="2686"/>
                </a:lnTo>
                <a:lnTo>
                  <a:pt x="4126" y="2692"/>
                </a:lnTo>
                <a:lnTo>
                  <a:pt x="4118" y="2700"/>
                </a:lnTo>
                <a:lnTo>
                  <a:pt x="4110" y="2710"/>
                </a:lnTo>
                <a:lnTo>
                  <a:pt x="4106" y="2720"/>
                </a:lnTo>
                <a:lnTo>
                  <a:pt x="4104" y="2730"/>
                </a:lnTo>
                <a:lnTo>
                  <a:pt x="4106" y="2740"/>
                </a:lnTo>
                <a:lnTo>
                  <a:pt x="4110" y="2752"/>
                </a:lnTo>
                <a:lnTo>
                  <a:pt x="4118" y="2762"/>
                </a:lnTo>
                <a:lnTo>
                  <a:pt x="4124" y="2766"/>
                </a:lnTo>
                <a:lnTo>
                  <a:pt x="4132" y="2766"/>
                </a:lnTo>
                <a:lnTo>
                  <a:pt x="4138" y="2764"/>
                </a:lnTo>
                <a:lnTo>
                  <a:pt x="4146" y="2758"/>
                </a:lnTo>
                <a:lnTo>
                  <a:pt x="4156" y="2748"/>
                </a:lnTo>
                <a:lnTo>
                  <a:pt x="4174" y="2726"/>
                </a:lnTo>
                <a:lnTo>
                  <a:pt x="4182" y="2714"/>
                </a:lnTo>
                <a:lnTo>
                  <a:pt x="4190" y="2708"/>
                </a:lnTo>
                <a:lnTo>
                  <a:pt x="4196" y="2706"/>
                </a:lnTo>
                <a:lnTo>
                  <a:pt x="4202" y="2706"/>
                </a:lnTo>
                <a:lnTo>
                  <a:pt x="4208" y="2706"/>
                </a:lnTo>
                <a:lnTo>
                  <a:pt x="4216" y="2706"/>
                </a:lnTo>
                <a:lnTo>
                  <a:pt x="4226" y="2702"/>
                </a:lnTo>
                <a:lnTo>
                  <a:pt x="4238" y="2696"/>
                </a:lnTo>
                <a:lnTo>
                  <a:pt x="4252" y="2688"/>
                </a:lnTo>
                <a:lnTo>
                  <a:pt x="4266" y="2680"/>
                </a:lnTo>
                <a:lnTo>
                  <a:pt x="4292" y="2672"/>
                </a:lnTo>
                <a:lnTo>
                  <a:pt x="4300" y="2670"/>
                </a:lnTo>
                <a:lnTo>
                  <a:pt x="4306" y="2668"/>
                </a:lnTo>
                <a:lnTo>
                  <a:pt x="4308" y="2664"/>
                </a:lnTo>
                <a:lnTo>
                  <a:pt x="4306" y="2660"/>
                </a:lnTo>
                <a:lnTo>
                  <a:pt x="4286" y="2640"/>
                </a:lnTo>
                <a:lnTo>
                  <a:pt x="4280" y="2636"/>
                </a:lnTo>
                <a:lnTo>
                  <a:pt x="4276" y="2634"/>
                </a:lnTo>
                <a:lnTo>
                  <a:pt x="4270" y="2634"/>
                </a:lnTo>
                <a:lnTo>
                  <a:pt x="4264" y="2638"/>
                </a:lnTo>
                <a:lnTo>
                  <a:pt x="4258" y="2640"/>
                </a:lnTo>
                <a:lnTo>
                  <a:pt x="4248" y="2640"/>
                </a:lnTo>
                <a:lnTo>
                  <a:pt x="4236" y="2638"/>
                </a:lnTo>
                <a:lnTo>
                  <a:pt x="4224" y="2636"/>
                </a:lnTo>
                <a:lnTo>
                  <a:pt x="4212" y="2632"/>
                </a:lnTo>
                <a:lnTo>
                  <a:pt x="4204" y="2628"/>
                </a:lnTo>
                <a:lnTo>
                  <a:pt x="4198" y="2624"/>
                </a:lnTo>
                <a:lnTo>
                  <a:pt x="4196" y="2622"/>
                </a:lnTo>
                <a:lnTo>
                  <a:pt x="4198" y="2620"/>
                </a:lnTo>
                <a:lnTo>
                  <a:pt x="4198" y="2616"/>
                </a:lnTo>
                <a:lnTo>
                  <a:pt x="4196" y="2614"/>
                </a:lnTo>
                <a:lnTo>
                  <a:pt x="4186" y="2612"/>
                </a:lnTo>
                <a:lnTo>
                  <a:pt x="4180" y="2608"/>
                </a:lnTo>
                <a:lnTo>
                  <a:pt x="4172" y="2602"/>
                </a:lnTo>
                <a:lnTo>
                  <a:pt x="4166" y="2594"/>
                </a:lnTo>
                <a:lnTo>
                  <a:pt x="4160" y="2580"/>
                </a:lnTo>
                <a:lnTo>
                  <a:pt x="4156" y="2564"/>
                </a:lnTo>
                <a:lnTo>
                  <a:pt x="4156" y="2550"/>
                </a:lnTo>
                <a:lnTo>
                  <a:pt x="4158" y="2538"/>
                </a:lnTo>
                <a:lnTo>
                  <a:pt x="4162" y="2528"/>
                </a:lnTo>
                <a:lnTo>
                  <a:pt x="4162" y="2520"/>
                </a:lnTo>
                <a:lnTo>
                  <a:pt x="4162" y="2516"/>
                </a:lnTo>
                <a:lnTo>
                  <a:pt x="4158" y="2514"/>
                </a:lnTo>
                <a:lnTo>
                  <a:pt x="4148" y="2514"/>
                </a:lnTo>
                <a:lnTo>
                  <a:pt x="4134" y="2518"/>
                </a:lnTo>
                <a:lnTo>
                  <a:pt x="4126" y="2518"/>
                </a:lnTo>
                <a:lnTo>
                  <a:pt x="4124" y="2518"/>
                </a:lnTo>
                <a:lnTo>
                  <a:pt x="4126" y="2514"/>
                </a:lnTo>
                <a:lnTo>
                  <a:pt x="4142" y="2504"/>
                </a:lnTo>
                <a:lnTo>
                  <a:pt x="4164" y="2488"/>
                </a:lnTo>
                <a:lnTo>
                  <a:pt x="4180" y="2478"/>
                </a:lnTo>
                <a:lnTo>
                  <a:pt x="4184" y="2472"/>
                </a:lnTo>
                <a:lnTo>
                  <a:pt x="4184" y="2466"/>
                </a:lnTo>
                <a:lnTo>
                  <a:pt x="4184" y="2460"/>
                </a:lnTo>
                <a:lnTo>
                  <a:pt x="4180" y="2454"/>
                </a:lnTo>
                <a:lnTo>
                  <a:pt x="4174" y="2448"/>
                </a:lnTo>
                <a:lnTo>
                  <a:pt x="4166" y="2440"/>
                </a:lnTo>
                <a:lnTo>
                  <a:pt x="4160" y="2438"/>
                </a:lnTo>
                <a:lnTo>
                  <a:pt x="4152" y="2436"/>
                </a:lnTo>
                <a:lnTo>
                  <a:pt x="4142" y="2434"/>
                </a:lnTo>
                <a:lnTo>
                  <a:pt x="4130" y="2436"/>
                </a:lnTo>
                <a:lnTo>
                  <a:pt x="4104" y="2440"/>
                </a:lnTo>
                <a:lnTo>
                  <a:pt x="4074" y="2448"/>
                </a:lnTo>
                <a:lnTo>
                  <a:pt x="4046" y="2458"/>
                </a:lnTo>
                <a:lnTo>
                  <a:pt x="4018" y="2470"/>
                </a:lnTo>
                <a:lnTo>
                  <a:pt x="3996" y="2486"/>
                </a:lnTo>
                <a:lnTo>
                  <a:pt x="3988" y="2492"/>
                </a:lnTo>
                <a:lnTo>
                  <a:pt x="3982" y="2500"/>
                </a:lnTo>
                <a:lnTo>
                  <a:pt x="3964" y="2522"/>
                </a:lnTo>
                <a:lnTo>
                  <a:pt x="3948" y="2542"/>
                </a:lnTo>
                <a:lnTo>
                  <a:pt x="3934" y="2556"/>
                </a:lnTo>
                <a:lnTo>
                  <a:pt x="3922" y="2566"/>
                </a:lnTo>
                <a:lnTo>
                  <a:pt x="3914" y="2572"/>
                </a:lnTo>
                <a:lnTo>
                  <a:pt x="3908" y="2576"/>
                </a:lnTo>
                <a:lnTo>
                  <a:pt x="3908" y="2574"/>
                </a:lnTo>
                <a:lnTo>
                  <a:pt x="3914" y="2568"/>
                </a:lnTo>
                <a:lnTo>
                  <a:pt x="3926" y="2554"/>
                </a:lnTo>
                <a:lnTo>
                  <a:pt x="3936" y="2538"/>
                </a:lnTo>
                <a:lnTo>
                  <a:pt x="3964" y="2500"/>
                </a:lnTo>
                <a:lnTo>
                  <a:pt x="3978" y="2480"/>
                </a:lnTo>
                <a:lnTo>
                  <a:pt x="3994" y="2462"/>
                </a:lnTo>
                <a:lnTo>
                  <a:pt x="4012" y="2448"/>
                </a:lnTo>
                <a:lnTo>
                  <a:pt x="4020" y="2444"/>
                </a:lnTo>
                <a:lnTo>
                  <a:pt x="4030" y="2440"/>
                </a:lnTo>
                <a:lnTo>
                  <a:pt x="4042" y="2434"/>
                </a:lnTo>
                <a:lnTo>
                  <a:pt x="4050" y="2430"/>
                </a:lnTo>
                <a:lnTo>
                  <a:pt x="4056" y="2426"/>
                </a:lnTo>
                <a:lnTo>
                  <a:pt x="4060" y="2422"/>
                </a:lnTo>
                <a:lnTo>
                  <a:pt x="4066" y="2412"/>
                </a:lnTo>
                <a:lnTo>
                  <a:pt x="4068" y="2404"/>
                </a:lnTo>
                <a:lnTo>
                  <a:pt x="4072" y="2394"/>
                </a:lnTo>
                <a:lnTo>
                  <a:pt x="4076" y="2390"/>
                </a:lnTo>
                <a:lnTo>
                  <a:pt x="4082" y="2386"/>
                </a:lnTo>
                <a:lnTo>
                  <a:pt x="4092" y="2382"/>
                </a:lnTo>
                <a:lnTo>
                  <a:pt x="4102" y="2378"/>
                </a:lnTo>
                <a:lnTo>
                  <a:pt x="4136" y="2372"/>
                </a:lnTo>
                <a:lnTo>
                  <a:pt x="4160" y="2370"/>
                </a:lnTo>
                <a:lnTo>
                  <a:pt x="4182" y="2368"/>
                </a:lnTo>
                <a:lnTo>
                  <a:pt x="4202" y="2368"/>
                </a:lnTo>
                <a:lnTo>
                  <a:pt x="4220" y="2370"/>
                </a:lnTo>
                <a:lnTo>
                  <a:pt x="4252" y="2376"/>
                </a:lnTo>
                <a:lnTo>
                  <a:pt x="4280" y="2382"/>
                </a:lnTo>
                <a:lnTo>
                  <a:pt x="4304" y="2384"/>
                </a:lnTo>
                <a:lnTo>
                  <a:pt x="4316" y="2384"/>
                </a:lnTo>
                <a:lnTo>
                  <a:pt x="4330" y="2382"/>
                </a:lnTo>
                <a:lnTo>
                  <a:pt x="4342" y="2376"/>
                </a:lnTo>
                <a:lnTo>
                  <a:pt x="4356" y="2370"/>
                </a:lnTo>
                <a:lnTo>
                  <a:pt x="4370" y="2358"/>
                </a:lnTo>
                <a:lnTo>
                  <a:pt x="4386" y="2346"/>
                </a:lnTo>
                <a:lnTo>
                  <a:pt x="4414" y="2320"/>
                </a:lnTo>
                <a:lnTo>
                  <a:pt x="4434" y="2308"/>
                </a:lnTo>
                <a:lnTo>
                  <a:pt x="4448" y="2302"/>
                </a:lnTo>
                <a:lnTo>
                  <a:pt x="4458" y="2302"/>
                </a:lnTo>
                <a:lnTo>
                  <a:pt x="4470" y="2306"/>
                </a:lnTo>
                <a:lnTo>
                  <a:pt x="4476" y="2306"/>
                </a:lnTo>
                <a:lnTo>
                  <a:pt x="4484" y="2298"/>
                </a:lnTo>
                <a:lnTo>
                  <a:pt x="4492" y="2288"/>
                </a:lnTo>
                <a:lnTo>
                  <a:pt x="4502" y="2280"/>
                </a:lnTo>
                <a:lnTo>
                  <a:pt x="4518" y="2268"/>
                </a:lnTo>
                <a:lnTo>
                  <a:pt x="4524" y="2262"/>
                </a:lnTo>
                <a:lnTo>
                  <a:pt x="4528" y="2256"/>
                </a:lnTo>
                <a:lnTo>
                  <a:pt x="4528" y="2246"/>
                </a:lnTo>
                <a:lnTo>
                  <a:pt x="4522" y="2234"/>
                </a:lnTo>
                <a:lnTo>
                  <a:pt x="4518" y="2224"/>
                </a:lnTo>
                <a:lnTo>
                  <a:pt x="4518" y="2216"/>
                </a:lnTo>
                <a:lnTo>
                  <a:pt x="4520" y="2212"/>
                </a:lnTo>
                <a:lnTo>
                  <a:pt x="4522" y="2210"/>
                </a:lnTo>
                <a:lnTo>
                  <a:pt x="4524" y="2208"/>
                </a:lnTo>
                <a:lnTo>
                  <a:pt x="4526" y="2204"/>
                </a:lnTo>
                <a:lnTo>
                  <a:pt x="4526" y="2198"/>
                </a:lnTo>
                <a:lnTo>
                  <a:pt x="4522" y="2188"/>
                </a:lnTo>
                <a:lnTo>
                  <a:pt x="4516" y="2178"/>
                </a:lnTo>
                <a:lnTo>
                  <a:pt x="4510" y="2172"/>
                </a:lnTo>
                <a:lnTo>
                  <a:pt x="4502" y="2170"/>
                </a:lnTo>
                <a:lnTo>
                  <a:pt x="4496" y="2170"/>
                </a:lnTo>
                <a:lnTo>
                  <a:pt x="4488" y="2170"/>
                </a:lnTo>
                <a:lnTo>
                  <a:pt x="4480" y="2168"/>
                </a:lnTo>
                <a:lnTo>
                  <a:pt x="4472" y="2162"/>
                </a:lnTo>
                <a:lnTo>
                  <a:pt x="4464" y="2154"/>
                </a:lnTo>
                <a:lnTo>
                  <a:pt x="4454" y="2144"/>
                </a:lnTo>
                <a:lnTo>
                  <a:pt x="4446" y="2138"/>
                </a:lnTo>
                <a:lnTo>
                  <a:pt x="4436" y="2136"/>
                </a:lnTo>
                <a:lnTo>
                  <a:pt x="4428" y="2140"/>
                </a:lnTo>
                <a:lnTo>
                  <a:pt x="4418" y="2144"/>
                </a:lnTo>
                <a:lnTo>
                  <a:pt x="4406" y="2152"/>
                </a:lnTo>
                <a:lnTo>
                  <a:pt x="4378" y="2172"/>
                </a:lnTo>
                <a:lnTo>
                  <a:pt x="4364" y="2182"/>
                </a:lnTo>
                <a:lnTo>
                  <a:pt x="4352" y="2186"/>
                </a:lnTo>
                <a:lnTo>
                  <a:pt x="4346" y="2184"/>
                </a:lnTo>
                <a:lnTo>
                  <a:pt x="4342" y="2182"/>
                </a:lnTo>
                <a:lnTo>
                  <a:pt x="4342" y="2176"/>
                </a:lnTo>
                <a:lnTo>
                  <a:pt x="4346" y="2170"/>
                </a:lnTo>
                <a:lnTo>
                  <a:pt x="4354" y="2164"/>
                </a:lnTo>
                <a:lnTo>
                  <a:pt x="4366" y="2160"/>
                </a:lnTo>
                <a:lnTo>
                  <a:pt x="4378" y="2156"/>
                </a:lnTo>
                <a:lnTo>
                  <a:pt x="4386" y="2152"/>
                </a:lnTo>
                <a:lnTo>
                  <a:pt x="4400" y="2144"/>
                </a:lnTo>
                <a:lnTo>
                  <a:pt x="4416" y="2136"/>
                </a:lnTo>
                <a:lnTo>
                  <a:pt x="4424" y="2132"/>
                </a:lnTo>
                <a:lnTo>
                  <a:pt x="4438" y="2128"/>
                </a:lnTo>
                <a:lnTo>
                  <a:pt x="4450" y="2126"/>
                </a:lnTo>
                <a:lnTo>
                  <a:pt x="4456" y="2122"/>
                </a:lnTo>
                <a:lnTo>
                  <a:pt x="4458" y="2118"/>
                </a:lnTo>
                <a:lnTo>
                  <a:pt x="4456" y="2114"/>
                </a:lnTo>
                <a:lnTo>
                  <a:pt x="4452" y="2108"/>
                </a:lnTo>
                <a:lnTo>
                  <a:pt x="4442" y="2104"/>
                </a:lnTo>
                <a:lnTo>
                  <a:pt x="4432" y="2102"/>
                </a:lnTo>
                <a:lnTo>
                  <a:pt x="4418" y="2098"/>
                </a:lnTo>
                <a:lnTo>
                  <a:pt x="4408" y="2096"/>
                </a:lnTo>
                <a:lnTo>
                  <a:pt x="4400" y="2094"/>
                </a:lnTo>
                <a:lnTo>
                  <a:pt x="4398" y="2090"/>
                </a:lnTo>
                <a:lnTo>
                  <a:pt x="4396" y="2086"/>
                </a:lnTo>
                <a:lnTo>
                  <a:pt x="4392" y="2082"/>
                </a:lnTo>
                <a:lnTo>
                  <a:pt x="4388" y="2078"/>
                </a:lnTo>
                <a:lnTo>
                  <a:pt x="4380" y="2074"/>
                </a:lnTo>
                <a:lnTo>
                  <a:pt x="4364" y="2072"/>
                </a:lnTo>
                <a:lnTo>
                  <a:pt x="4350" y="2068"/>
                </a:lnTo>
                <a:lnTo>
                  <a:pt x="4342" y="2066"/>
                </a:lnTo>
                <a:lnTo>
                  <a:pt x="4340" y="2062"/>
                </a:lnTo>
                <a:lnTo>
                  <a:pt x="4340" y="2056"/>
                </a:lnTo>
                <a:lnTo>
                  <a:pt x="4340" y="2052"/>
                </a:lnTo>
                <a:lnTo>
                  <a:pt x="4338" y="2046"/>
                </a:lnTo>
                <a:lnTo>
                  <a:pt x="4334" y="2040"/>
                </a:lnTo>
                <a:lnTo>
                  <a:pt x="4326" y="2036"/>
                </a:lnTo>
                <a:lnTo>
                  <a:pt x="4314" y="2030"/>
                </a:lnTo>
                <a:lnTo>
                  <a:pt x="4304" y="2024"/>
                </a:lnTo>
                <a:lnTo>
                  <a:pt x="4296" y="2018"/>
                </a:lnTo>
                <a:lnTo>
                  <a:pt x="4290" y="2010"/>
                </a:lnTo>
                <a:lnTo>
                  <a:pt x="4288" y="2002"/>
                </a:lnTo>
                <a:lnTo>
                  <a:pt x="4286" y="1992"/>
                </a:lnTo>
                <a:lnTo>
                  <a:pt x="4290" y="1982"/>
                </a:lnTo>
                <a:lnTo>
                  <a:pt x="4294" y="1970"/>
                </a:lnTo>
                <a:lnTo>
                  <a:pt x="4298" y="1964"/>
                </a:lnTo>
                <a:lnTo>
                  <a:pt x="4298" y="1958"/>
                </a:lnTo>
                <a:lnTo>
                  <a:pt x="4298" y="1954"/>
                </a:lnTo>
                <a:lnTo>
                  <a:pt x="4296" y="1952"/>
                </a:lnTo>
                <a:lnTo>
                  <a:pt x="4290" y="1946"/>
                </a:lnTo>
                <a:lnTo>
                  <a:pt x="4282" y="1944"/>
                </a:lnTo>
                <a:lnTo>
                  <a:pt x="4274" y="1942"/>
                </a:lnTo>
                <a:lnTo>
                  <a:pt x="4268" y="1938"/>
                </a:lnTo>
                <a:lnTo>
                  <a:pt x="4266" y="1936"/>
                </a:lnTo>
                <a:lnTo>
                  <a:pt x="4266" y="1932"/>
                </a:lnTo>
                <a:lnTo>
                  <a:pt x="4268" y="1930"/>
                </a:lnTo>
                <a:lnTo>
                  <a:pt x="4270" y="1924"/>
                </a:lnTo>
                <a:lnTo>
                  <a:pt x="4274" y="1916"/>
                </a:lnTo>
                <a:lnTo>
                  <a:pt x="4274" y="1910"/>
                </a:lnTo>
                <a:lnTo>
                  <a:pt x="4270" y="1904"/>
                </a:lnTo>
                <a:lnTo>
                  <a:pt x="4266" y="1900"/>
                </a:lnTo>
                <a:lnTo>
                  <a:pt x="4258" y="1894"/>
                </a:lnTo>
                <a:lnTo>
                  <a:pt x="4252" y="1888"/>
                </a:lnTo>
                <a:lnTo>
                  <a:pt x="4248" y="1878"/>
                </a:lnTo>
                <a:lnTo>
                  <a:pt x="4244" y="1868"/>
                </a:lnTo>
                <a:lnTo>
                  <a:pt x="4240" y="1850"/>
                </a:lnTo>
                <a:lnTo>
                  <a:pt x="4238" y="1846"/>
                </a:lnTo>
                <a:lnTo>
                  <a:pt x="4236" y="1846"/>
                </a:lnTo>
                <a:lnTo>
                  <a:pt x="4230" y="1842"/>
                </a:lnTo>
                <a:lnTo>
                  <a:pt x="4228" y="1838"/>
                </a:lnTo>
                <a:lnTo>
                  <a:pt x="4226" y="1830"/>
                </a:lnTo>
                <a:lnTo>
                  <a:pt x="4222" y="1822"/>
                </a:lnTo>
                <a:lnTo>
                  <a:pt x="4220" y="1818"/>
                </a:lnTo>
                <a:lnTo>
                  <a:pt x="4212" y="1810"/>
                </a:lnTo>
                <a:lnTo>
                  <a:pt x="4206" y="1806"/>
                </a:lnTo>
                <a:lnTo>
                  <a:pt x="4200" y="1800"/>
                </a:lnTo>
                <a:lnTo>
                  <a:pt x="4194" y="1792"/>
                </a:lnTo>
                <a:lnTo>
                  <a:pt x="4188" y="1778"/>
                </a:lnTo>
                <a:lnTo>
                  <a:pt x="4180" y="1764"/>
                </a:lnTo>
                <a:lnTo>
                  <a:pt x="4174" y="1756"/>
                </a:lnTo>
                <a:lnTo>
                  <a:pt x="4168" y="1752"/>
                </a:lnTo>
                <a:lnTo>
                  <a:pt x="4164" y="1752"/>
                </a:lnTo>
                <a:lnTo>
                  <a:pt x="4158" y="1754"/>
                </a:lnTo>
                <a:lnTo>
                  <a:pt x="4154" y="1760"/>
                </a:lnTo>
                <a:lnTo>
                  <a:pt x="4140" y="1776"/>
                </a:lnTo>
                <a:lnTo>
                  <a:pt x="4132" y="1786"/>
                </a:lnTo>
                <a:lnTo>
                  <a:pt x="4128" y="1800"/>
                </a:lnTo>
                <a:lnTo>
                  <a:pt x="4124" y="1824"/>
                </a:lnTo>
                <a:lnTo>
                  <a:pt x="4122" y="1834"/>
                </a:lnTo>
                <a:lnTo>
                  <a:pt x="4116" y="1842"/>
                </a:lnTo>
                <a:lnTo>
                  <a:pt x="4114" y="1844"/>
                </a:lnTo>
                <a:lnTo>
                  <a:pt x="4110" y="1846"/>
                </a:lnTo>
                <a:lnTo>
                  <a:pt x="4106" y="1846"/>
                </a:lnTo>
                <a:lnTo>
                  <a:pt x="4100" y="1846"/>
                </a:lnTo>
                <a:lnTo>
                  <a:pt x="4090" y="1844"/>
                </a:lnTo>
                <a:lnTo>
                  <a:pt x="4086" y="1844"/>
                </a:lnTo>
                <a:lnTo>
                  <a:pt x="4084" y="1846"/>
                </a:lnTo>
                <a:lnTo>
                  <a:pt x="4084" y="1852"/>
                </a:lnTo>
                <a:lnTo>
                  <a:pt x="4084" y="1856"/>
                </a:lnTo>
                <a:lnTo>
                  <a:pt x="4080" y="1862"/>
                </a:lnTo>
                <a:lnTo>
                  <a:pt x="4074" y="1868"/>
                </a:lnTo>
                <a:lnTo>
                  <a:pt x="4062" y="1874"/>
                </a:lnTo>
                <a:lnTo>
                  <a:pt x="4048" y="1876"/>
                </a:lnTo>
                <a:lnTo>
                  <a:pt x="4038" y="1874"/>
                </a:lnTo>
                <a:lnTo>
                  <a:pt x="4030" y="1868"/>
                </a:lnTo>
                <a:lnTo>
                  <a:pt x="4024" y="1862"/>
                </a:lnTo>
                <a:lnTo>
                  <a:pt x="4018" y="1854"/>
                </a:lnTo>
                <a:lnTo>
                  <a:pt x="4012" y="1846"/>
                </a:lnTo>
                <a:lnTo>
                  <a:pt x="4002" y="1842"/>
                </a:lnTo>
                <a:lnTo>
                  <a:pt x="3988" y="1840"/>
                </a:lnTo>
                <a:lnTo>
                  <a:pt x="3978" y="1840"/>
                </a:lnTo>
                <a:lnTo>
                  <a:pt x="3972" y="1838"/>
                </a:lnTo>
                <a:lnTo>
                  <a:pt x="3970" y="1836"/>
                </a:lnTo>
                <a:lnTo>
                  <a:pt x="3972" y="1832"/>
                </a:lnTo>
                <a:lnTo>
                  <a:pt x="3974" y="1828"/>
                </a:lnTo>
                <a:lnTo>
                  <a:pt x="3976" y="1824"/>
                </a:lnTo>
                <a:lnTo>
                  <a:pt x="3974" y="1818"/>
                </a:lnTo>
                <a:lnTo>
                  <a:pt x="3970" y="1814"/>
                </a:lnTo>
                <a:lnTo>
                  <a:pt x="3964" y="1810"/>
                </a:lnTo>
                <a:lnTo>
                  <a:pt x="3960" y="1806"/>
                </a:lnTo>
                <a:lnTo>
                  <a:pt x="3962" y="1802"/>
                </a:lnTo>
                <a:lnTo>
                  <a:pt x="3964" y="1798"/>
                </a:lnTo>
                <a:lnTo>
                  <a:pt x="3966" y="1794"/>
                </a:lnTo>
                <a:lnTo>
                  <a:pt x="3968" y="1790"/>
                </a:lnTo>
                <a:lnTo>
                  <a:pt x="3968" y="1782"/>
                </a:lnTo>
                <a:lnTo>
                  <a:pt x="3964" y="1774"/>
                </a:lnTo>
                <a:lnTo>
                  <a:pt x="3960" y="1764"/>
                </a:lnTo>
                <a:lnTo>
                  <a:pt x="3960" y="1752"/>
                </a:lnTo>
                <a:lnTo>
                  <a:pt x="3962" y="1742"/>
                </a:lnTo>
                <a:lnTo>
                  <a:pt x="3966" y="1732"/>
                </a:lnTo>
                <a:lnTo>
                  <a:pt x="3974" y="1716"/>
                </a:lnTo>
                <a:lnTo>
                  <a:pt x="3976" y="1708"/>
                </a:lnTo>
                <a:lnTo>
                  <a:pt x="3974" y="1702"/>
                </a:lnTo>
                <a:lnTo>
                  <a:pt x="3968" y="1698"/>
                </a:lnTo>
                <a:lnTo>
                  <a:pt x="3964" y="1698"/>
                </a:lnTo>
                <a:lnTo>
                  <a:pt x="3962" y="1700"/>
                </a:lnTo>
                <a:lnTo>
                  <a:pt x="3958" y="1702"/>
                </a:lnTo>
                <a:lnTo>
                  <a:pt x="3954" y="1710"/>
                </a:lnTo>
                <a:lnTo>
                  <a:pt x="3952" y="1712"/>
                </a:lnTo>
                <a:lnTo>
                  <a:pt x="3950" y="1708"/>
                </a:lnTo>
                <a:lnTo>
                  <a:pt x="3946" y="1704"/>
                </a:lnTo>
                <a:lnTo>
                  <a:pt x="3936" y="1702"/>
                </a:lnTo>
                <a:lnTo>
                  <a:pt x="3914" y="1696"/>
                </a:lnTo>
                <a:lnTo>
                  <a:pt x="3904" y="1692"/>
                </a:lnTo>
                <a:lnTo>
                  <a:pt x="3894" y="1688"/>
                </a:lnTo>
                <a:lnTo>
                  <a:pt x="3888" y="1682"/>
                </a:lnTo>
                <a:lnTo>
                  <a:pt x="3886" y="1680"/>
                </a:lnTo>
                <a:lnTo>
                  <a:pt x="3886" y="1676"/>
                </a:lnTo>
                <a:lnTo>
                  <a:pt x="3886" y="1668"/>
                </a:lnTo>
                <a:lnTo>
                  <a:pt x="3884" y="1662"/>
                </a:lnTo>
                <a:lnTo>
                  <a:pt x="3878" y="1656"/>
                </a:lnTo>
                <a:lnTo>
                  <a:pt x="3870" y="1650"/>
                </a:lnTo>
                <a:lnTo>
                  <a:pt x="3826" y="1620"/>
                </a:lnTo>
                <a:lnTo>
                  <a:pt x="3808" y="1608"/>
                </a:lnTo>
                <a:lnTo>
                  <a:pt x="3800" y="1606"/>
                </a:lnTo>
                <a:lnTo>
                  <a:pt x="3796" y="1606"/>
                </a:lnTo>
                <a:lnTo>
                  <a:pt x="3792" y="1608"/>
                </a:lnTo>
                <a:lnTo>
                  <a:pt x="3788" y="1610"/>
                </a:lnTo>
                <a:lnTo>
                  <a:pt x="3780" y="1616"/>
                </a:lnTo>
                <a:lnTo>
                  <a:pt x="3776" y="1620"/>
                </a:lnTo>
                <a:lnTo>
                  <a:pt x="3768" y="1622"/>
                </a:lnTo>
                <a:lnTo>
                  <a:pt x="3760" y="1624"/>
                </a:lnTo>
                <a:lnTo>
                  <a:pt x="3750" y="1624"/>
                </a:lnTo>
                <a:lnTo>
                  <a:pt x="3736" y="1624"/>
                </a:lnTo>
                <a:lnTo>
                  <a:pt x="3720" y="1620"/>
                </a:lnTo>
                <a:lnTo>
                  <a:pt x="3700" y="1614"/>
                </a:lnTo>
                <a:lnTo>
                  <a:pt x="3676" y="1604"/>
                </a:lnTo>
                <a:lnTo>
                  <a:pt x="3666" y="1600"/>
                </a:lnTo>
                <a:lnTo>
                  <a:pt x="3656" y="1600"/>
                </a:lnTo>
                <a:lnTo>
                  <a:pt x="3648" y="1600"/>
                </a:lnTo>
                <a:lnTo>
                  <a:pt x="3642" y="1600"/>
                </a:lnTo>
                <a:lnTo>
                  <a:pt x="3636" y="1604"/>
                </a:lnTo>
                <a:lnTo>
                  <a:pt x="3632" y="1606"/>
                </a:lnTo>
                <a:lnTo>
                  <a:pt x="3626" y="1616"/>
                </a:lnTo>
                <a:lnTo>
                  <a:pt x="3622" y="1628"/>
                </a:lnTo>
                <a:lnTo>
                  <a:pt x="3624" y="1640"/>
                </a:lnTo>
                <a:lnTo>
                  <a:pt x="3626" y="1652"/>
                </a:lnTo>
                <a:lnTo>
                  <a:pt x="3630" y="1658"/>
                </a:lnTo>
                <a:lnTo>
                  <a:pt x="3634" y="1664"/>
                </a:lnTo>
                <a:lnTo>
                  <a:pt x="3636" y="1672"/>
                </a:lnTo>
                <a:lnTo>
                  <a:pt x="3638" y="1678"/>
                </a:lnTo>
                <a:lnTo>
                  <a:pt x="3638" y="1686"/>
                </a:lnTo>
                <a:lnTo>
                  <a:pt x="3634" y="1700"/>
                </a:lnTo>
                <a:lnTo>
                  <a:pt x="3626" y="1712"/>
                </a:lnTo>
                <a:lnTo>
                  <a:pt x="3624" y="1716"/>
                </a:lnTo>
                <a:lnTo>
                  <a:pt x="3622" y="1718"/>
                </a:lnTo>
                <a:lnTo>
                  <a:pt x="3624" y="1722"/>
                </a:lnTo>
                <a:lnTo>
                  <a:pt x="3626" y="1724"/>
                </a:lnTo>
                <a:lnTo>
                  <a:pt x="3634" y="1734"/>
                </a:lnTo>
                <a:lnTo>
                  <a:pt x="3640" y="1742"/>
                </a:lnTo>
                <a:lnTo>
                  <a:pt x="3644" y="1752"/>
                </a:lnTo>
                <a:lnTo>
                  <a:pt x="3648" y="1764"/>
                </a:lnTo>
                <a:lnTo>
                  <a:pt x="3650" y="1772"/>
                </a:lnTo>
                <a:lnTo>
                  <a:pt x="3650" y="1778"/>
                </a:lnTo>
                <a:lnTo>
                  <a:pt x="3648" y="1784"/>
                </a:lnTo>
                <a:lnTo>
                  <a:pt x="3642" y="1794"/>
                </a:lnTo>
                <a:lnTo>
                  <a:pt x="3636" y="1808"/>
                </a:lnTo>
                <a:lnTo>
                  <a:pt x="3634" y="1816"/>
                </a:lnTo>
                <a:lnTo>
                  <a:pt x="3630" y="1822"/>
                </a:lnTo>
                <a:lnTo>
                  <a:pt x="3620" y="1828"/>
                </a:lnTo>
                <a:lnTo>
                  <a:pt x="3616" y="1830"/>
                </a:lnTo>
                <a:lnTo>
                  <a:pt x="3612" y="1834"/>
                </a:lnTo>
                <a:lnTo>
                  <a:pt x="3610" y="1840"/>
                </a:lnTo>
                <a:lnTo>
                  <a:pt x="3608" y="1850"/>
                </a:lnTo>
                <a:lnTo>
                  <a:pt x="3608" y="1854"/>
                </a:lnTo>
                <a:lnTo>
                  <a:pt x="3608" y="1858"/>
                </a:lnTo>
                <a:lnTo>
                  <a:pt x="3614" y="1866"/>
                </a:lnTo>
                <a:lnTo>
                  <a:pt x="3624" y="1872"/>
                </a:lnTo>
                <a:lnTo>
                  <a:pt x="3634" y="1880"/>
                </a:lnTo>
                <a:lnTo>
                  <a:pt x="3648" y="1890"/>
                </a:lnTo>
                <a:lnTo>
                  <a:pt x="3660" y="1902"/>
                </a:lnTo>
                <a:lnTo>
                  <a:pt x="3668" y="1912"/>
                </a:lnTo>
                <a:lnTo>
                  <a:pt x="3674" y="1922"/>
                </a:lnTo>
                <a:lnTo>
                  <a:pt x="3678" y="1934"/>
                </a:lnTo>
                <a:lnTo>
                  <a:pt x="3684" y="1950"/>
                </a:lnTo>
                <a:lnTo>
                  <a:pt x="3686" y="1964"/>
                </a:lnTo>
                <a:lnTo>
                  <a:pt x="3688" y="1978"/>
                </a:lnTo>
                <a:lnTo>
                  <a:pt x="3688" y="1992"/>
                </a:lnTo>
                <a:lnTo>
                  <a:pt x="3684" y="2004"/>
                </a:lnTo>
                <a:lnTo>
                  <a:pt x="3680" y="2016"/>
                </a:lnTo>
                <a:lnTo>
                  <a:pt x="3676" y="2028"/>
                </a:lnTo>
                <a:lnTo>
                  <a:pt x="3668" y="2038"/>
                </a:lnTo>
                <a:lnTo>
                  <a:pt x="3660" y="2048"/>
                </a:lnTo>
                <a:lnTo>
                  <a:pt x="3644" y="2064"/>
                </a:lnTo>
                <a:lnTo>
                  <a:pt x="3624" y="2078"/>
                </a:lnTo>
                <a:lnTo>
                  <a:pt x="3604" y="2090"/>
                </a:lnTo>
                <a:lnTo>
                  <a:pt x="3584" y="2098"/>
                </a:lnTo>
                <a:lnTo>
                  <a:pt x="3570" y="2104"/>
                </a:lnTo>
                <a:lnTo>
                  <a:pt x="3564" y="2110"/>
                </a:lnTo>
                <a:lnTo>
                  <a:pt x="3562" y="2114"/>
                </a:lnTo>
                <a:lnTo>
                  <a:pt x="3562" y="2116"/>
                </a:lnTo>
                <a:lnTo>
                  <a:pt x="3566" y="2122"/>
                </a:lnTo>
                <a:lnTo>
                  <a:pt x="3572" y="2130"/>
                </a:lnTo>
                <a:lnTo>
                  <a:pt x="3578" y="2140"/>
                </a:lnTo>
                <a:lnTo>
                  <a:pt x="3584" y="2152"/>
                </a:lnTo>
                <a:lnTo>
                  <a:pt x="3584" y="2160"/>
                </a:lnTo>
                <a:lnTo>
                  <a:pt x="3584" y="2168"/>
                </a:lnTo>
                <a:lnTo>
                  <a:pt x="3586" y="2184"/>
                </a:lnTo>
                <a:lnTo>
                  <a:pt x="3590" y="2198"/>
                </a:lnTo>
                <a:lnTo>
                  <a:pt x="3600" y="2228"/>
                </a:lnTo>
                <a:lnTo>
                  <a:pt x="3604" y="2242"/>
                </a:lnTo>
                <a:lnTo>
                  <a:pt x="3604" y="2254"/>
                </a:lnTo>
                <a:lnTo>
                  <a:pt x="3604" y="2264"/>
                </a:lnTo>
                <a:lnTo>
                  <a:pt x="3602" y="2266"/>
                </a:lnTo>
                <a:lnTo>
                  <a:pt x="3598" y="2270"/>
                </a:lnTo>
                <a:lnTo>
                  <a:pt x="3594" y="2272"/>
                </a:lnTo>
                <a:lnTo>
                  <a:pt x="3592" y="2276"/>
                </a:lnTo>
                <a:lnTo>
                  <a:pt x="3590" y="2282"/>
                </a:lnTo>
                <a:lnTo>
                  <a:pt x="3592" y="2290"/>
                </a:lnTo>
                <a:lnTo>
                  <a:pt x="3594" y="2298"/>
                </a:lnTo>
                <a:lnTo>
                  <a:pt x="3596" y="2302"/>
                </a:lnTo>
                <a:lnTo>
                  <a:pt x="3596" y="2304"/>
                </a:lnTo>
                <a:lnTo>
                  <a:pt x="3590" y="2304"/>
                </a:lnTo>
                <a:lnTo>
                  <a:pt x="3582" y="2298"/>
                </a:lnTo>
                <a:lnTo>
                  <a:pt x="3570" y="2294"/>
                </a:lnTo>
                <a:lnTo>
                  <a:pt x="3568" y="2294"/>
                </a:lnTo>
                <a:lnTo>
                  <a:pt x="3566" y="2296"/>
                </a:lnTo>
                <a:lnTo>
                  <a:pt x="3564" y="2302"/>
                </a:lnTo>
                <a:lnTo>
                  <a:pt x="3562" y="2308"/>
                </a:lnTo>
                <a:lnTo>
                  <a:pt x="3562" y="2316"/>
                </a:lnTo>
                <a:lnTo>
                  <a:pt x="3560" y="2322"/>
                </a:lnTo>
                <a:lnTo>
                  <a:pt x="3558" y="2322"/>
                </a:lnTo>
                <a:lnTo>
                  <a:pt x="3554" y="2324"/>
                </a:lnTo>
                <a:lnTo>
                  <a:pt x="3546" y="2318"/>
                </a:lnTo>
                <a:lnTo>
                  <a:pt x="3536" y="2312"/>
                </a:lnTo>
                <a:lnTo>
                  <a:pt x="3530" y="2306"/>
                </a:lnTo>
                <a:lnTo>
                  <a:pt x="3522" y="2292"/>
                </a:lnTo>
                <a:lnTo>
                  <a:pt x="3516" y="2282"/>
                </a:lnTo>
                <a:lnTo>
                  <a:pt x="3508" y="2270"/>
                </a:lnTo>
                <a:lnTo>
                  <a:pt x="3494" y="2256"/>
                </a:lnTo>
                <a:lnTo>
                  <a:pt x="3474" y="2238"/>
                </a:lnTo>
                <a:lnTo>
                  <a:pt x="3464" y="2226"/>
                </a:lnTo>
                <a:lnTo>
                  <a:pt x="3458" y="2216"/>
                </a:lnTo>
                <a:lnTo>
                  <a:pt x="3456" y="2204"/>
                </a:lnTo>
                <a:lnTo>
                  <a:pt x="3456" y="2194"/>
                </a:lnTo>
                <a:lnTo>
                  <a:pt x="3458" y="2172"/>
                </a:lnTo>
                <a:lnTo>
                  <a:pt x="3456" y="2160"/>
                </a:lnTo>
                <a:lnTo>
                  <a:pt x="3454" y="2148"/>
                </a:lnTo>
                <a:lnTo>
                  <a:pt x="3450" y="2134"/>
                </a:lnTo>
                <a:lnTo>
                  <a:pt x="3452" y="2122"/>
                </a:lnTo>
                <a:lnTo>
                  <a:pt x="3454" y="2110"/>
                </a:lnTo>
                <a:lnTo>
                  <a:pt x="3456" y="2102"/>
                </a:lnTo>
                <a:lnTo>
                  <a:pt x="3458" y="2094"/>
                </a:lnTo>
                <a:lnTo>
                  <a:pt x="3456" y="2088"/>
                </a:lnTo>
                <a:lnTo>
                  <a:pt x="3452" y="2082"/>
                </a:lnTo>
                <a:lnTo>
                  <a:pt x="3440" y="2078"/>
                </a:lnTo>
                <a:lnTo>
                  <a:pt x="3414" y="2072"/>
                </a:lnTo>
                <a:lnTo>
                  <a:pt x="3394" y="2070"/>
                </a:lnTo>
                <a:lnTo>
                  <a:pt x="3378" y="2070"/>
                </a:lnTo>
                <a:lnTo>
                  <a:pt x="3368" y="2070"/>
                </a:lnTo>
                <a:lnTo>
                  <a:pt x="3354" y="2072"/>
                </a:lnTo>
                <a:lnTo>
                  <a:pt x="3348" y="2072"/>
                </a:lnTo>
                <a:lnTo>
                  <a:pt x="3340" y="2070"/>
                </a:lnTo>
                <a:lnTo>
                  <a:pt x="3334" y="2068"/>
                </a:lnTo>
                <a:lnTo>
                  <a:pt x="3330" y="2064"/>
                </a:lnTo>
                <a:lnTo>
                  <a:pt x="3322" y="2054"/>
                </a:lnTo>
                <a:lnTo>
                  <a:pt x="3316" y="2050"/>
                </a:lnTo>
                <a:lnTo>
                  <a:pt x="3306" y="2044"/>
                </a:lnTo>
                <a:lnTo>
                  <a:pt x="3290" y="2038"/>
                </a:lnTo>
                <a:lnTo>
                  <a:pt x="3268" y="2030"/>
                </a:lnTo>
                <a:lnTo>
                  <a:pt x="3248" y="2024"/>
                </a:lnTo>
                <a:lnTo>
                  <a:pt x="3236" y="2018"/>
                </a:lnTo>
                <a:lnTo>
                  <a:pt x="3232" y="2012"/>
                </a:lnTo>
                <a:lnTo>
                  <a:pt x="3230" y="2004"/>
                </a:lnTo>
                <a:lnTo>
                  <a:pt x="3226" y="1996"/>
                </a:lnTo>
                <a:lnTo>
                  <a:pt x="3216" y="1988"/>
                </a:lnTo>
                <a:lnTo>
                  <a:pt x="3198" y="1976"/>
                </a:lnTo>
                <a:lnTo>
                  <a:pt x="3166" y="1962"/>
                </a:lnTo>
                <a:lnTo>
                  <a:pt x="3146" y="1956"/>
                </a:lnTo>
                <a:lnTo>
                  <a:pt x="3130" y="1952"/>
                </a:lnTo>
                <a:lnTo>
                  <a:pt x="3114" y="1950"/>
                </a:lnTo>
                <a:lnTo>
                  <a:pt x="3102" y="1950"/>
                </a:lnTo>
                <a:lnTo>
                  <a:pt x="3090" y="1950"/>
                </a:lnTo>
                <a:lnTo>
                  <a:pt x="3080" y="1952"/>
                </a:lnTo>
                <a:lnTo>
                  <a:pt x="3064" y="1958"/>
                </a:lnTo>
                <a:lnTo>
                  <a:pt x="3052" y="1964"/>
                </a:lnTo>
                <a:lnTo>
                  <a:pt x="3046" y="1966"/>
                </a:lnTo>
                <a:lnTo>
                  <a:pt x="3044" y="1966"/>
                </a:lnTo>
                <a:lnTo>
                  <a:pt x="3042" y="1962"/>
                </a:lnTo>
                <a:lnTo>
                  <a:pt x="3040" y="1948"/>
                </a:lnTo>
                <a:lnTo>
                  <a:pt x="3040" y="1930"/>
                </a:lnTo>
                <a:lnTo>
                  <a:pt x="3038" y="1918"/>
                </a:lnTo>
                <a:lnTo>
                  <a:pt x="3032" y="1902"/>
                </a:lnTo>
                <a:lnTo>
                  <a:pt x="3026" y="1888"/>
                </a:lnTo>
                <a:lnTo>
                  <a:pt x="3024" y="1878"/>
                </a:lnTo>
                <a:lnTo>
                  <a:pt x="3020" y="1866"/>
                </a:lnTo>
                <a:lnTo>
                  <a:pt x="3020" y="1860"/>
                </a:lnTo>
                <a:lnTo>
                  <a:pt x="3016" y="1856"/>
                </a:lnTo>
                <a:lnTo>
                  <a:pt x="3012" y="1854"/>
                </a:lnTo>
                <a:lnTo>
                  <a:pt x="3008" y="1852"/>
                </a:lnTo>
                <a:lnTo>
                  <a:pt x="2998" y="1852"/>
                </a:lnTo>
                <a:lnTo>
                  <a:pt x="2986" y="1852"/>
                </a:lnTo>
                <a:lnTo>
                  <a:pt x="2974" y="1850"/>
                </a:lnTo>
                <a:lnTo>
                  <a:pt x="2968" y="1846"/>
                </a:lnTo>
                <a:lnTo>
                  <a:pt x="2964" y="1844"/>
                </a:lnTo>
                <a:lnTo>
                  <a:pt x="2958" y="1838"/>
                </a:lnTo>
                <a:lnTo>
                  <a:pt x="2954" y="1830"/>
                </a:lnTo>
                <a:lnTo>
                  <a:pt x="2952" y="1820"/>
                </a:lnTo>
                <a:lnTo>
                  <a:pt x="2948" y="1808"/>
                </a:lnTo>
                <a:lnTo>
                  <a:pt x="2948" y="1794"/>
                </a:lnTo>
                <a:lnTo>
                  <a:pt x="2950" y="1778"/>
                </a:lnTo>
                <a:lnTo>
                  <a:pt x="2952" y="1764"/>
                </a:lnTo>
                <a:lnTo>
                  <a:pt x="2956" y="1748"/>
                </a:lnTo>
                <a:lnTo>
                  <a:pt x="2968" y="1718"/>
                </a:lnTo>
                <a:lnTo>
                  <a:pt x="2982" y="1688"/>
                </a:lnTo>
                <a:lnTo>
                  <a:pt x="2998" y="1664"/>
                </a:lnTo>
                <a:lnTo>
                  <a:pt x="3014" y="1644"/>
                </a:lnTo>
                <a:lnTo>
                  <a:pt x="3026" y="1632"/>
                </a:lnTo>
                <a:lnTo>
                  <a:pt x="3032" y="1630"/>
                </a:lnTo>
                <a:lnTo>
                  <a:pt x="3034" y="1628"/>
                </a:lnTo>
                <a:lnTo>
                  <a:pt x="3040" y="1628"/>
                </a:lnTo>
                <a:lnTo>
                  <a:pt x="3042" y="1624"/>
                </a:lnTo>
                <a:lnTo>
                  <a:pt x="3046" y="1610"/>
                </a:lnTo>
                <a:lnTo>
                  <a:pt x="3048" y="1602"/>
                </a:lnTo>
                <a:lnTo>
                  <a:pt x="3052" y="1594"/>
                </a:lnTo>
                <a:lnTo>
                  <a:pt x="3060" y="1588"/>
                </a:lnTo>
                <a:lnTo>
                  <a:pt x="3072" y="1586"/>
                </a:lnTo>
                <a:lnTo>
                  <a:pt x="3096" y="1582"/>
                </a:lnTo>
                <a:lnTo>
                  <a:pt x="3108" y="1580"/>
                </a:lnTo>
                <a:lnTo>
                  <a:pt x="3116" y="1576"/>
                </a:lnTo>
                <a:lnTo>
                  <a:pt x="3120" y="1570"/>
                </a:lnTo>
                <a:lnTo>
                  <a:pt x="3122" y="1562"/>
                </a:lnTo>
                <a:lnTo>
                  <a:pt x="3116" y="1554"/>
                </a:lnTo>
                <a:lnTo>
                  <a:pt x="3106" y="1544"/>
                </a:lnTo>
                <a:lnTo>
                  <a:pt x="3098" y="1536"/>
                </a:lnTo>
                <a:lnTo>
                  <a:pt x="3098" y="1532"/>
                </a:lnTo>
                <a:lnTo>
                  <a:pt x="3104" y="1530"/>
                </a:lnTo>
                <a:lnTo>
                  <a:pt x="3114" y="1530"/>
                </a:lnTo>
                <a:lnTo>
                  <a:pt x="3124" y="1528"/>
                </a:lnTo>
                <a:lnTo>
                  <a:pt x="3136" y="1526"/>
                </a:lnTo>
                <a:lnTo>
                  <a:pt x="3142" y="1524"/>
                </a:lnTo>
                <a:lnTo>
                  <a:pt x="3146" y="1520"/>
                </a:lnTo>
                <a:lnTo>
                  <a:pt x="3148" y="1514"/>
                </a:lnTo>
                <a:lnTo>
                  <a:pt x="3150" y="1508"/>
                </a:lnTo>
                <a:lnTo>
                  <a:pt x="3152" y="1502"/>
                </a:lnTo>
                <a:lnTo>
                  <a:pt x="3154" y="1498"/>
                </a:lnTo>
                <a:lnTo>
                  <a:pt x="3156" y="1496"/>
                </a:lnTo>
                <a:lnTo>
                  <a:pt x="3160" y="1496"/>
                </a:lnTo>
                <a:lnTo>
                  <a:pt x="3168" y="1500"/>
                </a:lnTo>
                <a:lnTo>
                  <a:pt x="3176" y="1506"/>
                </a:lnTo>
                <a:lnTo>
                  <a:pt x="3188" y="1510"/>
                </a:lnTo>
                <a:lnTo>
                  <a:pt x="3194" y="1510"/>
                </a:lnTo>
                <a:lnTo>
                  <a:pt x="3200" y="1510"/>
                </a:lnTo>
                <a:lnTo>
                  <a:pt x="3206" y="1506"/>
                </a:lnTo>
                <a:lnTo>
                  <a:pt x="3214" y="1502"/>
                </a:lnTo>
                <a:lnTo>
                  <a:pt x="3222" y="1494"/>
                </a:lnTo>
                <a:lnTo>
                  <a:pt x="3228" y="1482"/>
                </a:lnTo>
                <a:lnTo>
                  <a:pt x="3242" y="1460"/>
                </a:lnTo>
                <a:lnTo>
                  <a:pt x="3252" y="1446"/>
                </a:lnTo>
                <a:lnTo>
                  <a:pt x="3258" y="1436"/>
                </a:lnTo>
                <a:lnTo>
                  <a:pt x="3260" y="1430"/>
                </a:lnTo>
                <a:lnTo>
                  <a:pt x="3258" y="1428"/>
                </a:lnTo>
                <a:lnTo>
                  <a:pt x="3256" y="1428"/>
                </a:lnTo>
                <a:lnTo>
                  <a:pt x="3246" y="1426"/>
                </a:lnTo>
                <a:lnTo>
                  <a:pt x="3228" y="1422"/>
                </a:lnTo>
                <a:lnTo>
                  <a:pt x="3204" y="1418"/>
                </a:lnTo>
                <a:lnTo>
                  <a:pt x="3188" y="1414"/>
                </a:lnTo>
                <a:lnTo>
                  <a:pt x="3176" y="1408"/>
                </a:lnTo>
                <a:lnTo>
                  <a:pt x="3170" y="1404"/>
                </a:lnTo>
                <a:lnTo>
                  <a:pt x="3164" y="1400"/>
                </a:lnTo>
                <a:lnTo>
                  <a:pt x="3154" y="1390"/>
                </a:lnTo>
                <a:lnTo>
                  <a:pt x="3146" y="1384"/>
                </a:lnTo>
                <a:lnTo>
                  <a:pt x="3132" y="1378"/>
                </a:lnTo>
                <a:lnTo>
                  <a:pt x="3140" y="1376"/>
                </a:lnTo>
                <a:lnTo>
                  <a:pt x="3150" y="1376"/>
                </a:lnTo>
                <a:lnTo>
                  <a:pt x="3158" y="1378"/>
                </a:lnTo>
                <a:lnTo>
                  <a:pt x="3168" y="1382"/>
                </a:lnTo>
                <a:lnTo>
                  <a:pt x="3186" y="1392"/>
                </a:lnTo>
                <a:lnTo>
                  <a:pt x="3204" y="1400"/>
                </a:lnTo>
                <a:lnTo>
                  <a:pt x="3220" y="1410"/>
                </a:lnTo>
                <a:lnTo>
                  <a:pt x="3230" y="1412"/>
                </a:lnTo>
                <a:lnTo>
                  <a:pt x="3238" y="1414"/>
                </a:lnTo>
                <a:lnTo>
                  <a:pt x="3246" y="1412"/>
                </a:lnTo>
                <a:lnTo>
                  <a:pt x="3256" y="1410"/>
                </a:lnTo>
                <a:lnTo>
                  <a:pt x="3264" y="1406"/>
                </a:lnTo>
                <a:lnTo>
                  <a:pt x="3272" y="1398"/>
                </a:lnTo>
                <a:lnTo>
                  <a:pt x="3296" y="1372"/>
                </a:lnTo>
                <a:lnTo>
                  <a:pt x="3302" y="1366"/>
                </a:lnTo>
                <a:lnTo>
                  <a:pt x="3304" y="1360"/>
                </a:lnTo>
                <a:lnTo>
                  <a:pt x="3304" y="1356"/>
                </a:lnTo>
                <a:lnTo>
                  <a:pt x="3300" y="1352"/>
                </a:lnTo>
                <a:lnTo>
                  <a:pt x="3280" y="1340"/>
                </a:lnTo>
                <a:lnTo>
                  <a:pt x="3270" y="1334"/>
                </a:lnTo>
                <a:lnTo>
                  <a:pt x="3270" y="1332"/>
                </a:lnTo>
                <a:lnTo>
                  <a:pt x="3270" y="1330"/>
                </a:lnTo>
                <a:lnTo>
                  <a:pt x="3278" y="1326"/>
                </a:lnTo>
                <a:lnTo>
                  <a:pt x="3290" y="1326"/>
                </a:lnTo>
                <a:lnTo>
                  <a:pt x="3302" y="1328"/>
                </a:lnTo>
                <a:lnTo>
                  <a:pt x="3316" y="1330"/>
                </a:lnTo>
                <a:lnTo>
                  <a:pt x="3328" y="1334"/>
                </a:lnTo>
                <a:lnTo>
                  <a:pt x="3336" y="1340"/>
                </a:lnTo>
                <a:lnTo>
                  <a:pt x="3346" y="1348"/>
                </a:lnTo>
                <a:lnTo>
                  <a:pt x="3356" y="1358"/>
                </a:lnTo>
                <a:lnTo>
                  <a:pt x="3366" y="1366"/>
                </a:lnTo>
                <a:lnTo>
                  <a:pt x="3374" y="1376"/>
                </a:lnTo>
                <a:lnTo>
                  <a:pt x="3382" y="1386"/>
                </a:lnTo>
                <a:lnTo>
                  <a:pt x="3388" y="1392"/>
                </a:lnTo>
                <a:lnTo>
                  <a:pt x="3398" y="1394"/>
                </a:lnTo>
                <a:lnTo>
                  <a:pt x="3410" y="1390"/>
                </a:lnTo>
                <a:lnTo>
                  <a:pt x="3412" y="1390"/>
                </a:lnTo>
                <a:lnTo>
                  <a:pt x="3414" y="1388"/>
                </a:lnTo>
                <a:lnTo>
                  <a:pt x="3412" y="1384"/>
                </a:lnTo>
                <a:lnTo>
                  <a:pt x="3400" y="1376"/>
                </a:lnTo>
                <a:lnTo>
                  <a:pt x="3392" y="1370"/>
                </a:lnTo>
                <a:lnTo>
                  <a:pt x="3386" y="1366"/>
                </a:lnTo>
                <a:lnTo>
                  <a:pt x="3386" y="1362"/>
                </a:lnTo>
                <a:lnTo>
                  <a:pt x="3386" y="1360"/>
                </a:lnTo>
                <a:lnTo>
                  <a:pt x="3386" y="1358"/>
                </a:lnTo>
                <a:lnTo>
                  <a:pt x="3390" y="1356"/>
                </a:lnTo>
                <a:lnTo>
                  <a:pt x="3398" y="1352"/>
                </a:lnTo>
                <a:lnTo>
                  <a:pt x="3404" y="1346"/>
                </a:lnTo>
                <a:lnTo>
                  <a:pt x="3416" y="1336"/>
                </a:lnTo>
                <a:lnTo>
                  <a:pt x="3426" y="1328"/>
                </a:lnTo>
                <a:lnTo>
                  <a:pt x="3432" y="1326"/>
                </a:lnTo>
                <a:lnTo>
                  <a:pt x="3438" y="1326"/>
                </a:lnTo>
                <a:lnTo>
                  <a:pt x="3446" y="1326"/>
                </a:lnTo>
                <a:lnTo>
                  <a:pt x="3450" y="1322"/>
                </a:lnTo>
                <a:lnTo>
                  <a:pt x="3456" y="1318"/>
                </a:lnTo>
                <a:lnTo>
                  <a:pt x="3460" y="1314"/>
                </a:lnTo>
                <a:lnTo>
                  <a:pt x="3468" y="1304"/>
                </a:lnTo>
                <a:lnTo>
                  <a:pt x="3474" y="1300"/>
                </a:lnTo>
                <a:lnTo>
                  <a:pt x="3480" y="1298"/>
                </a:lnTo>
                <a:lnTo>
                  <a:pt x="3486" y="1296"/>
                </a:lnTo>
                <a:lnTo>
                  <a:pt x="3490" y="1294"/>
                </a:lnTo>
                <a:lnTo>
                  <a:pt x="3492" y="1288"/>
                </a:lnTo>
                <a:lnTo>
                  <a:pt x="3494" y="1280"/>
                </a:lnTo>
                <a:lnTo>
                  <a:pt x="3494" y="1274"/>
                </a:lnTo>
                <a:lnTo>
                  <a:pt x="3490" y="1264"/>
                </a:lnTo>
                <a:lnTo>
                  <a:pt x="3482" y="1254"/>
                </a:lnTo>
                <a:lnTo>
                  <a:pt x="3472" y="1246"/>
                </a:lnTo>
                <a:lnTo>
                  <a:pt x="3464" y="1238"/>
                </a:lnTo>
                <a:lnTo>
                  <a:pt x="3460" y="1232"/>
                </a:lnTo>
                <a:lnTo>
                  <a:pt x="3460" y="1226"/>
                </a:lnTo>
                <a:lnTo>
                  <a:pt x="3462" y="1224"/>
                </a:lnTo>
                <a:lnTo>
                  <a:pt x="3466" y="1220"/>
                </a:lnTo>
                <a:lnTo>
                  <a:pt x="3466" y="1216"/>
                </a:lnTo>
                <a:lnTo>
                  <a:pt x="3464" y="1212"/>
                </a:lnTo>
                <a:lnTo>
                  <a:pt x="3458" y="1206"/>
                </a:lnTo>
                <a:lnTo>
                  <a:pt x="3452" y="1200"/>
                </a:lnTo>
                <a:lnTo>
                  <a:pt x="3452" y="1198"/>
                </a:lnTo>
                <a:lnTo>
                  <a:pt x="3454" y="1196"/>
                </a:lnTo>
                <a:lnTo>
                  <a:pt x="3458" y="1196"/>
                </a:lnTo>
                <a:lnTo>
                  <a:pt x="3466" y="1196"/>
                </a:lnTo>
                <a:lnTo>
                  <a:pt x="3476" y="1196"/>
                </a:lnTo>
                <a:lnTo>
                  <a:pt x="3484" y="1194"/>
                </a:lnTo>
                <a:lnTo>
                  <a:pt x="3492" y="1190"/>
                </a:lnTo>
                <a:lnTo>
                  <a:pt x="3496" y="1186"/>
                </a:lnTo>
                <a:lnTo>
                  <a:pt x="3496" y="1182"/>
                </a:lnTo>
                <a:lnTo>
                  <a:pt x="3498" y="1174"/>
                </a:lnTo>
                <a:lnTo>
                  <a:pt x="3496" y="1170"/>
                </a:lnTo>
                <a:lnTo>
                  <a:pt x="3492" y="1166"/>
                </a:lnTo>
                <a:lnTo>
                  <a:pt x="3490" y="1164"/>
                </a:lnTo>
                <a:lnTo>
                  <a:pt x="3486" y="1164"/>
                </a:lnTo>
                <a:lnTo>
                  <a:pt x="3484" y="1162"/>
                </a:lnTo>
                <a:lnTo>
                  <a:pt x="3486" y="1158"/>
                </a:lnTo>
                <a:lnTo>
                  <a:pt x="3490" y="1152"/>
                </a:lnTo>
                <a:lnTo>
                  <a:pt x="3494" y="1146"/>
                </a:lnTo>
                <a:lnTo>
                  <a:pt x="3492" y="1142"/>
                </a:lnTo>
                <a:lnTo>
                  <a:pt x="3488" y="1140"/>
                </a:lnTo>
                <a:lnTo>
                  <a:pt x="3480" y="1140"/>
                </a:lnTo>
                <a:lnTo>
                  <a:pt x="3472" y="1138"/>
                </a:lnTo>
                <a:lnTo>
                  <a:pt x="3466" y="1136"/>
                </a:lnTo>
                <a:lnTo>
                  <a:pt x="3458" y="1130"/>
                </a:lnTo>
                <a:lnTo>
                  <a:pt x="3456" y="1122"/>
                </a:lnTo>
                <a:lnTo>
                  <a:pt x="3452" y="1114"/>
                </a:lnTo>
                <a:lnTo>
                  <a:pt x="3446" y="1110"/>
                </a:lnTo>
                <a:lnTo>
                  <a:pt x="3438" y="1108"/>
                </a:lnTo>
                <a:lnTo>
                  <a:pt x="3428" y="1106"/>
                </a:lnTo>
                <a:lnTo>
                  <a:pt x="3406" y="1106"/>
                </a:lnTo>
                <a:lnTo>
                  <a:pt x="3392" y="1104"/>
                </a:lnTo>
                <a:lnTo>
                  <a:pt x="3378" y="1098"/>
                </a:lnTo>
                <a:lnTo>
                  <a:pt x="3362" y="1090"/>
                </a:lnTo>
                <a:lnTo>
                  <a:pt x="3358" y="1090"/>
                </a:lnTo>
                <a:lnTo>
                  <a:pt x="3354" y="1092"/>
                </a:lnTo>
                <a:lnTo>
                  <a:pt x="3348" y="1096"/>
                </a:lnTo>
                <a:lnTo>
                  <a:pt x="3344" y="1096"/>
                </a:lnTo>
                <a:lnTo>
                  <a:pt x="3334" y="1098"/>
                </a:lnTo>
                <a:lnTo>
                  <a:pt x="3326" y="1098"/>
                </a:lnTo>
                <a:lnTo>
                  <a:pt x="3320" y="1104"/>
                </a:lnTo>
                <a:lnTo>
                  <a:pt x="3318" y="1112"/>
                </a:lnTo>
                <a:lnTo>
                  <a:pt x="3318" y="1120"/>
                </a:lnTo>
                <a:lnTo>
                  <a:pt x="3322" y="1130"/>
                </a:lnTo>
                <a:lnTo>
                  <a:pt x="3326" y="1138"/>
                </a:lnTo>
                <a:lnTo>
                  <a:pt x="3332" y="1144"/>
                </a:lnTo>
                <a:lnTo>
                  <a:pt x="3338" y="1150"/>
                </a:lnTo>
                <a:lnTo>
                  <a:pt x="3344" y="1152"/>
                </a:lnTo>
                <a:lnTo>
                  <a:pt x="3346" y="1156"/>
                </a:lnTo>
                <a:lnTo>
                  <a:pt x="3346" y="1160"/>
                </a:lnTo>
                <a:lnTo>
                  <a:pt x="3346" y="1166"/>
                </a:lnTo>
                <a:lnTo>
                  <a:pt x="3342" y="1170"/>
                </a:lnTo>
                <a:lnTo>
                  <a:pt x="3338" y="1172"/>
                </a:lnTo>
                <a:lnTo>
                  <a:pt x="3334" y="1174"/>
                </a:lnTo>
                <a:lnTo>
                  <a:pt x="3328" y="1174"/>
                </a:lnTo>
                <a:lnTo>
                  <a:pt x="3322" y="1174"/>
                </a:lnTo>
                <a:lnTo>
                  <a:pt x="3320" y="1180"/>
                </a:lnTo>
                <a:lnTo>
                  <a:pt x="3320" y="1196"/>
                </a:lnTo>
                <a:lnTo>
                  <a:pt x="3318" y="1206"/>
                </a:lnTo>
                <a:lnTo>
                  <a:pt x="3316" y="1216"/>
                </a:lnTo>
                <a:lnTo>
                  <a:pt x="3310" y="1226"/>
                </a:lnTo>
                <a:lnTo>
                  <a:pt x="3302" y="1234"/>
                </a:lnTo>
                <a:lnTo>
                  <a:pt x="3292" y="1242"/>
                </a:lnTo>
                <a:lnTo>
                  <a:pt x="3286" y="1248"/>
                </a:lnTo>
                <a:lnTo>
                  <a:pt x="3284" y="1256"/>
                </a:lnTo>
                <a:lnTo>
                  <a:pt x="3282" y="1262"/>
                </a:lnTo>
                <a:lnTo>
                  <a:pt x="3282" y="1268"/>
                </a:lnTo>
                <a:lnTo>
                  <a:pt x="3278" y="1272"/>
                </a:lnTo>
                <a:lnTo>
                  <a:pt x="3274" y="1276"/>
                </a:lnTo>
                <a:lnTo>
                  <a:pt x="3264" y="1280"/>
                </a:lnTo>
                <a:lnTo>
                  <a:pt x="3250" y="1284"/>
                </a:lnTo>
                <a:lnTo>
                  <a:pt x="3246" y="1282"/>
                </a:lnTo>
                <a:lnTo>
                  <a:pt x="3244" y="1280"/>
                </a:lnTo>
                <a:lnTo>
                  <a:pt x="3238" y="1268"/>
                </a:lnTo>
                <a:lnTo>
                  <a:pt x="3232" y="1262"/>
                </a:lnTo>
                <a:lnTo>
                  <a:pt x="3222" y="1252"/>
                </a:lnTo>
                <a:lnTo>
                  <a:pt x="3214" y="1242"/>
                </a:lnTo>
                <a:lnTo>
                  <a:pt x="3212" y="1236"/>
                </a:lnTo>
                <a:lnTo>
                  <a:pt x="3212" y="1232"/>
                </a:lnTo>
                <a:lnTo>
                  <a:pt x="3216" y="1228"/>
                </a:lnTo>
                <a:lnTo>
                  <a:pt x="3228" y="1220"/>
                </a:lnTo>
                <a:lnTo>
                  <a:pt x="3232" y="1216"/>
                </a:lnTo>
                <a:lnTo>
                  <a:pt x="3234" y="1210"/>
                </a:lnTo>
                <a:lnTo>
                  <a:pt x="3232" y="1200"/>
                </a:lnTo>
                <a:lnTo>
                  <a:pt x="3228" y="1188"/>
                </a:lnTo>
                <a:lnTo>
                  <a:pt x="3220" y="1174"/>
                </a:lnTo>
                <a:lnTo>
                  <a:pt x="3212" y="1160"/>
                </a:lnTo>
                <a:lnTo>
                  <a:pt x="3200" y="1148"/>
                </a:lnTo>
                <a:lnTo>
                  <a:pt x="3190" y="1142"/>
                </a:lnTo>
                <a:lnTo>
                  <a:pt x="3184" y="1140"/>
                </a:lnTo>
                <a:lnTo>
                  <a:pt x="3178" y="1140"/>
                </a:lnTo>
                <a:lnTo>
                  <a:pt x="3172" y="1142"/>
                </a:lnTo>
                <a:lnTo>
                  <a:pt x="3168" y="1144"/>
                </a:lnTo>
                <a:lnTo>
                  <a:pt x="3160" y="1156"/>
                </a:lnTo>
                <a:lnTo>
                  <a:pt x="3154" y="1168"/>
                </a:lnTo>
                <a:lnTo>
                  <a:pt x="3148" y="1192"/>
                </a:lnTo>
                <a:lnTo>
                  <a:pt x="3146" y="1202"/>
                </a:lnTo>
                <a:lnTo>
                  <a:pt x="3142" y="1208"/>
                </a:lnTo>
                <a:lnTo>
                  <a:pt x="3140" y="1208"/>
                </a:lnTo>
                <a:lnTo>
                  <a:pt x="3138" y="1208"/>
                </a:lnTo>
                <a:lnTo>
                  <a:pt x="3130" y="1200"/>
                </a:lnTo>
                <a:lnTo>
                  <a:pt x="3124" y="1192"/>
                </a:lnTo>
                <a:lnTo>
                  <a:pt x="3122" y="1186"/>
                </a:lnTo>
                <a:lnTo>
                  <a:pt x="3122" y="1182"/>
                </a:lnTo>
                <a:lnTo>
                  <a:pt x="3126" y="1178"/>
                </a:lnTo>
                <a:lnTo>
                  <a:pt x="3128" y="1174"/>
                </a:lnTo>
                <a:lnTo>
                  <a:pt x="3128" y="1170"/>
                </a:lnTo>
                <a:lnTo>
                  <a:pt x="3126" y="1164"/>
                </a:lnTo>
                <a:lnTo>
                  <a:pt x="3118" y="1156"/>
                </a:lnTo>
                <a:lnTo>
                  <a:pt x="3112" y="1146"/>
                </a:lnTo>
                <a:lnTo>
                  <a:pt x="3110" y="1144"/>
                </a:lnTo>
                <a:lnTo>
                  <a:pt x="3112" y="1140"/>
                </a:lnTo>
                <a:lnTo>
                  <a:pt x="3116" y="1136"/>
                </a:lnTo>
                <a:lnTo>
                  <a:pt x="3120" y="1134"/>
                </a:lnTo>
                <a:lnTo>
                  <a:pt x="3126" y="1132"/>
                </a:lnTo>
                <a:lnTo>
                  <a:pt x="3128" y="1130"/>
                </a:lnTo>
                <a:lnTo>
                  <a:pt x="3126" y="1126"/>
                </a:lnTo>
                <a:lnTo>
                  <a:pt x="3116" y="1120"/>
                </a:lnTo>
                <a:lnTo>
                  <a:pt x="3104" y="1114"/>
                </a:lnTo>
                <a:lnTo>
                  <a:pt x="3094" y="1112"/>
                </a:lnTo>
                <a:lnTo>
                  <a:pt x="3088" y="1112"/>
                </a:lnTo>
                <a:lnTo>
                  <a:pt x="3082" y="1114"/>
                </a:lnTo>
                <a:lnTo>
                  <a:pt x="3076" y="1116"/>
                </a:lnTo>
                <a:lnTo>
                  <a:pt x="3072" y="1116"/>
                </a:lnTo>
                <a:lnTo>
                  <a:pt x="3064" y="1116"/>
                </a:lnTo>
                <a:lnTo>
                  <a:pt x="3054" y="1112"/>
                </a:lnTo>
                <a:lnTo>
                  <a:pt x="3050" y="1110"/>
                </a:lnTo>
                <a:lnTo>
                  <a:pt x="3048" y="1106"/>
                </a:lnTo>
                <a:lnTo>
                  <a:pt x="3048" y="1104"/>
                </a:lnTo>
                <a:lnTo>
                  <a:pt x="3048" y="1100"/>
                </a:lnTo>
                <a:lnTo>
                  <a:pt x="3054" y="1094"/>
                </a:lnTo>
                <a:lnTo>
                  <a:pt x="3062" y="1088"/>
                </a:lnTo>
                <a:lnTo>
                  <a:pt x="3078" y="1074"/>
                </a:lnTo>
                <a:lnTo>
                  <a:pt x="3080" y="1068"/>
                </a:lnTo>
                <a:lnTo>
                  <a:pt x="3080" y="1066"/>
                </a:lnTo>
                <a:lnTo>
                  <a:pt x="3078" y="1064"/>
                </a:lnTo>
                <a:lnTo>
                  <a:pt x="3064" y="1054"/>
                </a:lnTo>
                <a:lnTo>
                  <a:pt x="3046" y="1042"/>
                </a:lnTo>
                <a:lnTo>
                  <a:pt x="3038" y="1034"/>
                </a:lnTo>
                <a:lnTo>
                  <a:pt x="3032" y="1026"/>
                </a:lnTo>
                <a:lnTo>
                  <a:pt x="3028" y="1016"/>
                </a:lnTo>
                <a:lnTo>
                  <a:pt x="3028" y="1006"/>
                </a:lnTo>
                <a:lnTo>
                  <a:pt x="3028" y="1000"/>
                </a:lnTo>
                <a:lnTo>
                  <a:pt x="3026" y="994"/>
                </a:lnTo>
                <a:lnTo>
                  <a:pt x="3020" y="984"/>
                </a:lnTo>
                <a:lnTo>
                  <a:pt x="3010" y="972"/>
                </a:lnTo>
                <a:lnTo>
                  <a:pt x="3000" y="962"/>
                </a:lnTo>
                <a:lnTo>
                  <a:pt x="2986" y="954"/>
                </a:lnTo>
                <a:lnTo>
                  <a:pt x="2972" y="948"/>
                </a:lnTo>
                <a:lnTo>
                  <a:pt x="2960" y="942"/>
                </a:lnTo>
                <a:lnTo>
                  <a:pt x="2948" y="940"/>
                </a:lnTo>
                <a:lnTo>
                  <a:pt x="2940" y="940"/>
                </a:lnTo>
                <a:lnTo>
                  <a:pt x="2936" y="942"/>
                </a:lnTo>
                <a:lnTo>
                  <a:pt x="2934" y="944"/>
                </a:lnTo>
                <a:lnTo>
                  <a:pt x="2932" y="948"/>
                </a:lnTo>
                <a:lnTo>
                  <a:pt x="2932" y="952"/>
                </a:lnTo>
                <a:lnTo>
                  <a:pt x="2930" y="956"/>
                </a:lnTo>
                <a:lnTo>
                  <a:pt x="2924" y="960"/>
                </a:lnTo>
                <a:lnTo>
                  <a:pt x="2916" y="962"/>
                </a:lnTo>
                <a:lnTo>
                  <a:pt x="2908" y="964"/>
                </a:lnTo>
                <a:lnTo>
                  <a:pt x="2904" y="968"/>
                </a:lnTo>
                <a:lnTo>
                  <a:pt x="2902" y="970"/>
                </a:lnTo>
                <a:lnTo>
                  <a:pt x="2902" y="974"/>
                </a:lnTo>
                <a:lnTo>
                  <a:pt x="2902" y="978"/>
                </a:lnTo>
                <a:lnTo>
                  <a:pt x="2900" y="980"/>
                </a:lnTo>
                <a:lnTo>
                  <a:pt x="2896" y="986"/>
                </a:lnTo>
                <a:lnTo>
                  <a:pt x="2886" y="990"/>
                </a:lnTo>
                <a:lnTo>
                  <a:pt x="2878" y="994"/>
                </a:lnTo>
                <a:lnTo>
                  <a:pt x="2876" y="1002"/>
                </a:lnTo>
                <a:lnTo>
                  <a:pt x="2876" y="1010"/>
                </a:lnTo>
                <a:lnTo>
                  <a:pt x="2878" y="1018"/>
                </a:lnTo>
                <a:lnTo>
                  <a:pt x="2886" y="1036"/>
                </a:lnTo>
                <a:lnTo>
                  <a:pt x="2888" y="1046"/>
                </a:lnTo>
                <a:lnTo>
                  <a:pt x="2888" y="1052"/>
                </a:lnTo>
                <a:lnTo>
                  <a:pt x="2884" y="1068"/>
                </a:lnTo>
                <a:lnTo>
                  <a:pt x="2884" y="1074"/>
                </a:lnTo>
                <a:lnTo>
                  <a:pt x="2886" y="1082"/>
                </a:lnTo>
                <a:lnTo>
                  <a:pt x="2890" y="1088"/>
                </a:lnTo>
                <a:lnTo>
                  <a:pt x="2898" y="1096"/>
                </a:lnTo>
                <a:lnTo>
                  <a:pt x="2910" y="1102"/>
                </a:lnTo>
                <a:lnTo>
                  <a:pt x="2926" y="1106"/>
                </a:lnTo>
                <a:lnTo>
                  <a:pt x="2942" y="1112"/>
                </a:lnTo>
                <a:lnTo>
                  <a:pt x="2954" y="1118"/>
                </a:lnTo>
                <a:lnTo>
                  <a:pt x="2964" y="1126"/>
                </a:lnTo>
                <a:lnTo>
                  <a:pt x="2972" y="1134"/>
                </a:lnTo>
                <a:lnTo>
                  <a:pt x="2974" y="1140"/>
                </a:lnTo>
                <a:lnTo>
                  <a:pt x="2976" y="1148"/>
                </a:lnTo>
                <a:lnTo>
                  <a:pt x="2972" y="1152"/>
                </a:lnTo>
                <a:lnTo>
                  <a:pt x="2966" y="1158"/>
                </a:lnTo>
                <a:lnTo>
                  <a:pt x="2958" y="1162"/>
                </a:lnTo>
                <a:lnTo>
                  <a:pt x="2956" y="1166"/>
                </a:lnTo>
                <a:lnTo>
                  <a:pt x="2954" y="1170"/>
                </a:lnTo>
                <a:lnTo>
                  <a:pt x="2956" y="1174"/>
                </a:lnTo>
                <a:lnTo>
                  <a:pt x="2960" y="1176"/>
                </a:lnTo>
                <a:lnTo>
                  <a:pt x="2966" y="1178"/>
                </a:lnTo>
                <a:lnTo>
                  <a:pt x="2972" y="1176"/>
                </a:lnTo>
                <a:lnTo>
                  <a:pt x="2980" y="1172"/>
                </a:lnTo>
                <a:lnTo>
                  <a:pt x="2988" y="1170"/>
                </a:lnTo>
                <a:lnTo>
                  <a:pt x="2992" y="1170"/>
                </a:lnTo>
                <a:lnTo>
                  <a:pt x="2996" y="1172"/>
                </a:lnTo>
                <a:lnTo>
                  <a:pt x="2996" y="1178"/>
                </a:lnTo>
                <a:lnTo>
                  <a:pt x="2994" y="1184"/>
                </a:lnTo>
                <a:lnTo>
                  <a:pt x="2990" y="1192"/>
                </a:lnTo>
                <a:lnTo>
                  <a:pt x="2980" y="1202"/>
                </a:lnTo>
                <a:lnTo>
                  <a:pt x="2968" y="1212"/>
                </a:lnTo>
                <a:lnTo>
                  <a:pt x="2956" y="1218"/>
                </a:lnTo>
                <a:lnTo>
                  <a:pt x="2946" y="1222"/>
                </a:lnTo>
                <a:lnTo>
                  <a:pt x="2940" y="1222"/>
                </a:lnTo>
                <a:lnTo>
                  <a:pt x="2934" y="1222"/>
                </a:lnTo>
                <a:lnTo>
                  <a:pt x="2932" y="1220"/>
                </a:lnTo>
                <a:lnTo>
                  <a:pt x="2928" y="1220"/>
                </a:lnTo>
                <a:lnTo>
                  <a:pt x="2926" y="1224"/>
                </a:lnTo>
                <a:lnTo>
                  <a:pt x="2922" y="1230"/>
                </a:lnTo>
                <a:lnTo>
                  <a:pt x="2922" y="1240"/>
                </a:lnTo>
                <a:lnTo>
                  <a:pt x="2924" y="1252"/>
                </a:lnTo>
                <a:lnTo>
                  <a:pt x="2932" y="1274"/>
                </a:lnTo>
                <a:lnTo>
                  <a:pt x="2934" y="1282"/>
                </a:lnTo>
                <a:lnTo>
                  <a:pt x="2934" y="1288"/>
                </a:lnTo>
                <a:lnTo>
                  <a:pt x="2932" y="1288"/>
                </a:lnTo>
                <a:lnTo>
                  <a:pt x="2922" y="1284"/>
                </a:lnTo>
                <a:lnTo>
                  <a:pt x="2902" y="1270"/>
                </a:lnTo>
                <a:lnTo>
                  <a:pt x="2896" y="1264"/>
                </a:lnTo>
                <a:lnTo>
                  <a:pt x="2892" y="1260"/>
                </a:lnTo>
                <a:lnTo>
                  <a:pt x="2892" y="1256"/>
                </a:lnTo>
                <a:lnTo>
                  <a:pt x="2892" y="1250"/>
                </a:lnTo>
                <a:lnTo>
                  <a:pt x="2896" y="1238"/>
                </a:lnTo>
                <a:lnTo>
                  <a:pt x="2902" y="1226"/>
                </a:lnTo>
                <a:lnTo>
                  <a:pt x="2902" y="1220"/>
                </a:lnTo>
                <a:lnTo>
                  <a:pt x="2900" y="1216"/>
                </a:lnTo>
                <a:lnTo>
                  <a:pt x="2898" y="1212"/>
                </a:lnTo>
                <a:lnTo>
                  <a:pt x="2894" y="1210"/>
                </a:lnTo>
                <a:lnTo>
                  <a:pt x="2886" y="1208"/>
                </a:lnTo>
                <a:lnTo>
                  <a:pt x="2876" y="1210"/>
                </a:lnTo>
                <a:lnTo>
                  <a:pt x="2866" y="1208"/>
                </a:lnTo>
                <a:lnTo>
                  <a:pt x="2858" y="1206"/>
                </a:lnTo>
                <a:lnTo>
                  <a:pt x="2844" y="1198"/>
                </a:lnTo>
                <a:lnTo>
                  <a:pt x="2838" y="1196"/>
                </a:lnTo>
                <a:lnTo>
                  <a:pt x="2830" y="1194"/>
                </a:lnTo>
                <a:lnTo>
                  <a:pt x="2822" y="1194"/>
                </a:lnTo>
                <a:lnTo>
                  <a:pt x="2810" y="1198"/>
                </a:lnTo>
                <a:lnTo>
                  <a:pt x="2800" y="1204"/>
                </a:lnTo>
                <a:lnTo>
                  <a:pt x="2796" y="1210"/>
                </a:lnTo>
                <a:lnTo>
                  <a:pt x="2796" y="1218"/>
                </a:lnTo>
                <a:lnTo>
                  <a:pt x="2796" y="1226"/>
                </a:lnTo>
                <a:lnTo>
                  <a:pt x="2798" y="1232"/>
                </a:lnTo>
                <a:lnTo>
                  <a:pt x="2798" y="1238"/>
                </a:lnTo>
                <a:lnTo>
                  <a:pt x="2794" y="1244"/>
                </a:lnTo>
                <a:lnTo>
                  <a:pt x="2788" y="1246"/>
                </a:lnTo>
                <a:lnTo>
                  <a:pt x="2778" y="1248"/>
                </a:lnTo>
                <a:lnTo>
                  <a:pt x="2772" y="1248"/>
                </a:lnTo>
                <a:lnTo>
                  <a:pt x="2760" y="1242"/>
                </a:lnTo>
                <a:lnTo>
                  <a:pt x="2752" y="1240"/>
                </a:lnTo>
                <a:lnTo>
                  <a:pt x="2742" y="1238"/>
                </a:lnTo>
                <a:lnTo>
                  <a:pt x="2728" y="1238"/>
                </a:lnTo>
                <a:lnTo>
                  <a:pt x="2708" y="1242"/>
                </a:lnTo>
                <a:lnTo>
                  <a:pt x="2680" y="1246"/>
                </a:lnTo>
                <a:lnTo>
                  <a:pt x="2658" y="1246"/>
                </a:lnTo>
                <a:lnTo>
                  <a:pt x="2640" y="1242"/>
                </a:lnTo>
                <a:lnTo>
                  <a:pt x="2628" y="1236"/>
                </a:lnTo>
                <a:lnTo>
                  <a:pt x="2606" y="1226"/>
                </a:lnTo>
                <a:lnTo>
                  <a:pt x="2598" y="1224"/>
                </a:lnTo>
                <a:lnTo>
                  <a:pt x="2590" y="1224"/>
                </a:lnTo>
                <a:lnTo>
                  <a:pt x="2582" y="1226"/>
                </a:lnTo>
                <a:lnTo>
                  <a:pt x="2572" y="1226"/>
                </a:lnTo>
                <a:lnTo>
                  <a:pt x="2564" y="1226"/>
                </a:lnTo>
                <a:lnTo>
                  <a:pt x="2556" y="1222"/>
                </a:lnTo>
                <a:lnTo>
                  <a:pt x="2544" y="1212"/>
                </a:lnTo>
                <a:lnTo>
                  <a:pt x="2532" y="1198"/>
                </a:lnTo>
                <a:lnTo>
                  <a:pt x="2520" y="1186"/>
                </a:lnTo>
                <a:lnTo>
                  <a:pt x="2510" y="1174"/>
                </a:lnTo>
                <a:lnTo>
                  <a:pt x="2504" y="1168"/>
                </a:lnTo>
                <a:lnTo>
                  <a:pt x="2498" y="1166"/>
                </a:lnTo>
                <a:lnTo>
                  <a:pt x="2494" y="1164"/>
                </a:lnTo>
                <a:lnTo>
                  <a:pt x="2486" y="1164"/>
                </a:lnTo>
                <a:lnTo>
                  <a:pt x="2456" y="1170"/>
                </a:lnTo>
                <a:lnTo>
                  <a:pt x="2438" y="1174"/>
                </a:lnTo>
                <a:lnTo>
                  <a:pt x="2422" y="1178"/>
                </a:lnTo>
                <a:lnTo>
                  <a:pt x="2408" y="1186"/>
                </a:lnTo>
                <a:lnTo>
                  <a:pt x="2398" y="1192"/>
                </a:lnTo>
                <a:lnTo>
                  <a:pt x="2394" y="1196"/>
                </a:lnTo>
                <a:lnTo>
                  <a:pt x="2392" y="1200"/>
                </a:lnTo>
                <a:lnTo>
                  <a:pt x="2392" y="1206"/>
                </a:lnTo>
                <a:lnTo>
                  <a:pt x="2394" y="1210"/>
                </a:lnTo>
                <a:lnTo>
                  <a:pt x="2398" y="1214"/>
                </a:lnTo>
                <a:lnTo>
                  <a:pt x="2402" y="1216"/>
                </a:lnTo>
                <a:lnTo>
                  <a:pt x="2406" y="1218"/>
                </a:lnTo>
                <a:lnTo>
                  <a:pt x="2410" y="1218"/>
                </a:lnTo>
                <a:lnTo>
                  <a:pt x="2422" y="1216"/>
                </a:lnTo>
                <a:lnTo>
                  <a:pt x="2432" y="1212"/>
                </a:lnTo>
                <a:lnTo>
                  <a:pt x="2456" y="1204"/>
                </a:lnTo>
                <a:lnTo>
                  <a:pt x="2466" y="1202"/>
                </a:lnTo>
                <a:lnTo>
                  <a:pt x="2470" y="1202"/>
                </a:lnTo>
                <a:lnTo>
                  <a:pt x="2472" y="1204"/>
                </a:lnTo>
                <a:lnTo>
                  <a:pt x="2474" y="1206"/>
                </a:lnTo>
                <a:lnTo>
                  <a:pt x="2476" y="1208"/>
                </a:lnTo>
                <a:lnTo>
                  <a:pt x="2472" y="1212"/>
                </a:lnTo>
                <a:lnTo>
                  <a:pt x="2456" y="1218"/>
                </a:lnTo>
                <a:lnTo>
                  <a:pt x="2436" y="1226"/>
                </a:lnTo>
                <a:lnTo>
                  <a:pt x="2428" y="1232"/>
                </a:lnTo>
                <a:lnTo>
                  <a:pt x="2422" y="1238"/>
                </a:lnTo>
                <a:lnTo>
                  <a:pt x="2422" y="1242"/>
                </a:lnTo>
                <a:lnTo>
                  <a:pt x="2424" y="1248"/>
                </a:lnTo>
                <a:lnTo>
                  <a:pt x="2428" y="1260"/>
                </a:lnTo>
                <a:lnTo>
                  <a:pt x="2442" y="1282"/>
                </a:lnTo>
                <a:lnTo>
                  <a:pt x="2446" y="1290"/>
                </a:lnTo>
                <a:lnTo>
                  <a:pt x="2446" y="1292"/>
                </a:lnTo>
                <a:lnTo>
                  <a:pt x="2444" y="1292"/>
                </a:lnTo>
                <a:lnTo>
                  <a:pt x="2436" y="1290"/>
                </a:lnTo>
                <a:lnTo>
                  <a:pt x="2418" y="1278"/>
                </a:lnTo>
                <a:lnTo>
                  <a:pt x="2398" y="1266"/>
                </a:lnTo>
                <a:lnTo>
                  <a:pt x="2382" y="1258"/>
                </a:lnTo>
                <a:lnTo>
                  <a:pt x="2364" y="1250"/>
                </a:lnTo>
                <a:lnTo>
                  <a:pt x="2354" y="1246"/>
                </a:lnTo>
                <a:lnTo>
                  <a:pt x="2348" y="1242"/>
                </a:lnTo>
                <a:lnTo>
                  <a:pt x="2340" y="1234"/>
                </a:lnTo>
                <a:lnTo>
                  <a:pt x="2334" y="1228"/>
                </a:lnTo>
                <a:lnTo>
                  <a:pt x="2330" y="1226"/>
                </a:lnTo>
                <a:lnTo>
                  <a:pt x="2326" y="1226"/>
                </a:lnTo>
                <a:lnTo>
                  <a:pt x="2322" y="1230"/>
                </a:lnTo>
                <a:lnTo>
                  <a:pt x="2314" y="1234"/>
                </a:lnTo>
                <a:lnTo>
                  <a:pt x="2304" y="1240"/>
                </a:lnTo>
                <a:lnTo>
                  <a:pt x="2286" y="1244"/>
                </a:lnTo>
                <a:lnTo>
                  <a:pt x="2264" y="1246"/>
                </a:lnTo>
                <a:lnTo>
                  <a:pt x="2206" y="1248"/>
                </a:lnTo>
                <a:lnTo>
                  <a:pt x="2180" y="1246"/>
                </a:lnTo>
                <a:lnTo>
                  <a:pt x="2158" y="1244"/>
                </a:lnTo>
                <a:lnTo>
                  <a:pt x="2140" y="1242"/>
                </a:lnTo>
                <a:lnTo>
                  <a:pt x="2128" y="1238"/>
                </a:lnTo>
                <a:lnTo>
                  <a:pt x="2126" y="1234"/>
                </a:lnTo>
                <a:lnTo>
                  <a:pt x="2124" y="1232"/>
                </a:lnTo>
                <a:lnTo>
                  <a:pt x="2126" y="1228"/>
                </a:lnTo>
                <a:lnTo>
                  <a:pt x="2132" y="1224"/>
                </a:lnTo>
                <a:lnTo>
                  <a:pt x="2144" y="1216"/>
                </a:lnTo>
                <a:lnTo>
                  <a:pt x="2154" y="1214"/>
                </a:lnTo>
                <a:lnTo>
                  <a:pt x="2172" y="1210"/>
                </a:lnTo>
                <a:lnTo>
                  <a:pt x="2178" y="1210"/>
                </a:lnTo>
                <a:lnTo>
                  <a:pt x="2180" y="1208"/>
                </a:lnTo>
                <a:lnTo>
                  <a:pt x="2178" y="1204"/>
                </a:lnTo>
                <a:lnTo>
                  <a:pt x="2172" y="1196"/>
                </a:lnTo>
                <a:lnTo>
                  <a:pt x="2154" y="1180"/>
                </a:lnTo>
                <a:lnTo>
                  <a:pt x="2144" y="1172"/>
                </a:lnTo>
                <a:lnTo>
                  <a:pt x="2134" y="1166"/>
                </a:lnTo>
                <a:lnTo>
                  <a:pt x="2124" y="1162"/>
                </a:lnTo>
                <a:lnTo>
                  <a:pt x="2112" y="1160"/>
                </a:lnTo>
                <a:lnTo>
                  <a:pt x="2098" y="1158"/>
                </a:lnTo>
                <a:lnTo>
                  <a:pt x="2080" y="1160"/>
                </a:lnTo>
                <a:lnTo>
                  <a:pt x="2064" y="1160"/>
                </a:lnTo>
                <a:lnTo>
                  <a:pt x="2046" y="1160"/>
                </a:lnTo>
                <a:lnTo>
                  <a:pt x="2030" y="1156"/>
                </a:lnTo>
                <a:lnTo>
                  <a:pt x="2014" y="1152"/>
                </a:lnTo>
                <a:lnTo>
                  <a:pt x="1982" y="1142"/>
                </a:lnTo>
                <a:lnTo>
                  <a:pt x="1950" y="1134"/>
                </a:lnTo>
                <a:lnTo>
                  <a:pt x="1934" y="1130"/>
                </a:lnTo>
                <a:lnTo>
                  <a:pt x="1918" y="1124"/>
                </a:lnTo>
                <a:lnTo>
                  <a:pt x="1890" y="1110"/>
                </a:lnTo>
                <a:lnTo>
                  <a:pt x="1876" y="1104"/>
                </a:lnTo>
                <a:lnTo>
                  <a:pt x="1862" y="1100"/>
                </a:lnTo>
                <a:lnTo>
                  <a:pt x="1848" y="1098"/>
                </a:lnTo>
                <a:lnTo>
                  <a:pt x="1832" y="1096"/>
                </a:lnTo>
                <a:lnTo>
                  <a:pt x="1820" y="1100"/>
                </a:lnTo>
                <a:lnTo>
                  <a:pt x="1812" y="1104"/>
                </a:lnTo>
                <a:lnTo>
                  <a:pt x="1808" y="1110"/>
                </a:lnTo>
                <a:lnTo>
                  <a:pt x="1806" y="1116"/>
                </a:lnTo>
                <a:lnTo>
                  <a:pt x="1804" y="1122"/>
                </a:lnTo>
                <a:lnTo>
                  <a:pt x="1800" y="1126"/>
                </a:lnTo>
                <a:lnTo>
                  <a:pt x="1794" y="1128"/>
                </a:lnTo>
                <a:lnTo>
                  <a:pt x="1780" y="1128"/>
                </a:lnTo>
                <a:lnTo>
                  <a:pt x="1774" y="1126"/>
                </a:lnTo>
                <a:lnTo>
                  <a:pt x="1768" y="1122"/>
                </a:lnTo>
                <a:lnTo>
                  <a:pt x="1764" y="1120"/>
                </a:lnTo>
                <a:lnTo>
                  <a:pt x="1762" y="1114"/>
                </a:lnTo>
                <a:lnTo>
                  <a:pt x="1760" y="1104"/>
                </a:lnTo>
                <a:lnTo>
                  <a:pt x="1762" y="1094"/>
                </a:lnTo>
                <a:lnTo>
                  <a:pt x="1762" y="1084"/>
                </a:lnTo>
                <a:lnTo>
                  <a:pt x="1758" y="1076"/>
                </a:lnTo>
                <a:lnTo>
                  <a:pt x="1756" y="1074"/>
                </a:lnTo>
                <a:lnTo>
                  <a:pt x="1752" y="1072"/>
                </a:lnTo>
                <a:lnTo>
                  <a:pt x="1746" y="1072"/>
                </a:lnTo>
                <a:lnTo>
                  <a:pt x="1738" y="1074"/>
                </a:lnTo>
                <a:lnTo>
                  <a:pt x="1732" y="1076"/>
                </a:lnTo>
                <a:lnTo>
                  <a:pt x="1730" y="1078"/>
                </a:lnTo>
                <a:lnTo>
                  <a:pt x="1726" y="1088"/>
                </a:lnTo>
                <a:lnTo>
                  <a:pt x="1724" y="1112"/>
                </a:lnTo>
                <a:lnTo>
                  <a:pt x="1722" y="1122"/>
                </a:lnTo>
                <a:lnTo>
                  <a:pt x="1720" y="1126"/>
                </a:lnTo>
                <a:lnTo>
                  <a:pt x="1716" y="1128"/>
                </a:lnTo>
                <a:lnTo>
                  <a:pt x="1712" y="1130"/>
                </a:lnTo>
                <a:lnTo>
                  <a:pt x="1706" y="1130"/>
                </a:lnTo>
                <a:lnTo>
                  <a:pt x="1698" y="1128"/>
                </a:lnTo>
                <a:lnTo>
                  <a:pt x="1690" y="1124"/>
                </a:lnTo>
                <a:lnTo>
                  <a:pt x="1684" y="1120"/>
                </a:lnTo>
                <a:lnTo>
                  <a:pt x="1678" y="1116"/>
                </a:lnTo>
                <a:lnTo>
                  <a:pt x="1668" y="1102"/>
                </a:lnTo>
                <a:lnTo>
                  <a:pt x="1650" y="1070"/>
                </a:lnTo>
                <a:lnTo>
                  <a:pt x="1640" y="1056"/>
                </a:lnTo>
                <a:lnTo>
                  <a:pt x="1630" y="1046"/>
                </a:lnTo>
                <a:lnTo>
                  <a:pt x="1626" y="1042"/>
                </a:lnTo>
                <a:lnTo>
                  <a:pt x="1620" y="1042"/>
                </a:lnTo>
                <a:lnTo>
                  <a:pt x="1614" y="1042"/>
                </a:lnTo>
                <a:lnTo>
                  <a:pt x="1610" y="1044"/>
                </a:lnTo>
                <a:lnTo>
                  <a:pt x="1600" y="1052"/>
                </a:lnTo>
                <a:lnTo>
                  <a:pt x="1600" y="1054"/>
                </a:lnTo>
                <a:lnTo>
                  <a:pt x="1600" y="1056"/>
                </a:lnTo>
                <a:lnTo>
                  <a:pt x="1604" y="1060"/>
                </a:lnTo>
                <a:lnTo>
                  <a:pt x="1610" y="1062"/>
                </a:lnTo>
                <a:lnTo>
                  <a:pt x="1616" y="1064"/>
                </a:lnTo>
                <a:lnTo>
                  <a:pt x="1618" y="1066"/>
                </a:lnTo>
                <a:lnTo>
                  <a:pt x="1618" y="1068"/>
                </a:lnTo>
                <a:lnTo>
                  <a:pt x="1610" y="1076"/>
                </a:lnTo>
                <a:lnTo>
                  <a:pt x="1592" y="1090"/>
                </a:lnTo>
                <a:lnTo>
                  <a:pt x="1574" y="1100"/>
                </a:lnTo>
                <a:lnTo>
                  <a:pt x="1572" y="1098"/>
                </a:lnTo>
                <a:lnTo>
                  <a:pt x="1568" y="1096"/>
                </a:lnTo>
                <a:lnTo>
                  <a:pt x="1560" y="1096"/>
                </a:lnTo>
                <a:lnTo>
                  <a:pt x="1546" y="1098"/>
                </a:lnTo>
                <a:lnTo>
                  <a:pt x="1522" y="1106"/>
                </a:lnTo>
                <a:lnTo>
                  <a:pt x="1482" y="1120"/>
                </a:lnTo>
                <a:lnTo>
                  <a:pt x="1476" y="1120"/>
                </a:lnTo>
                <a:lnTo>
                  <a:pt x="1476" y="1118"/>
                </a:lnTo>
                <a:lnTo>
                  <a:pt x="1494" y="1108"/>
                </a:lnTo>
                <a:lnTo>
                  <a:pt x="1526" y="1092"/>
                </a:lnTo>
                <a:lnTo>
                  <a:pt x="1552" y="1078"/>
                </a:lnTo>
                <a:lnTo>
                  <a:pt x="1558" y="1074"/>
                </a:lnTo>
                <a:lnTo>
                  <a:pt x="1560" y="1072"/>
                </a:lnTo>
                <a:lnTo>
                  <a:pt x="1560" y="1070"/>
                </a:lnTo>
                <a:lnTo>
                  <a:pt x="1556" y="1070"/>
                </a:lnTo>
                <a:lnTo>
                  <a:pt x="1538" y="1074"/>
                </a:lnTo>
                <a:lnTo>
                  <a:pt x="1530" y="1074"/>
                </a:lnTo>
                <a:lnTo>
                  <a:pt x="1522" y="1074"/>
                </a:lnTo>
                <a:lnTo>
                  <a:pt x="1512" y="1072"/>
                </a:lnTo>
                <a:lnTo>
                  <a:pt x="1506" y="1072"/>
                </a:lnTo>
                <a:lnTo>
                  <a:pt x="1498" y="1074"/>
                </a:lnTo>
                <a:lnTo>
                  <a:pt x="1488" y="1080"/>
                </a:lnTo>
                <a:lnTo>
                  <a:pt x="1476" y="1088"/>
                </a:lnTo>
                <a:lnTo>
                  <a:pt x="1462" y="1096"/>
                </a:lnTo>
                <a:lnTo>
                  <a:pt x="1454" y="1100"/>
                </a:lnTo>
                <a:lnTo>
                  <a:pt x="1448" y="1100"/>
                </a:lnTo>
                <a:lnTo>
                  <a:pt x="1444" y="1100"/>
                </a:lnTo>
                <a:lnTo>
                  <a:pt x="1438" y="1100"/>
                </a:lnTo>
                <a:lnTo>
                  <a:pt x="1432" y="1102"/>
                </a:lnTo>
                <a:lnTo>
                  <a:pt x="1422" y="1108"/>
                </a:lnTo>
                <a:lnTo>
                  <a:pt x="1408" y="1118"/>
                </a:lnTo>
                <a:lnTo>
                  <a:pt x="1378" y="1138"/>
                </a:lnTo>
                <a:lnTo>
                  <a:pt x="1358" y="1148"/>
                </a:lnTo>
                <a:lnTo>
                  <a:pt x="1352" y="1154"/>
                </a:lnTo>
                <a:lnTo>
                  <a:pt x="1350" y="1158"/>
                </a:lnTo>
                <a:lnTo>
                  <a:pt x="1350" y="1162"/>
                </a:lnTo>
                <a:lnTo>
                  <a:pt x="1352" y="1168"/>
                </a:lnTo>
                <a:lnTo>
                  <a:pt x="1354" y="1174"/>
                </a:lnTo>
                <a:lnTo>
                  <a:pt x="1352" y="1174"/>
                </a:lnTo>
                <a:lnTo>
                  <a:pt x="1342" y="1172"/>
                </a:lnTo>
                <a:lnTo>
                  <a:pt x="1334" y="1170"/>
                </a:lnTo>
                <a:lnTo>
                  <a:pt x="1324" y="1168"/>
                </a:lnTo>
                <a:lnTo>
                  <a:pt x="1316" y="1168"/>
                </a:lnTo>
                <a:lnTo>
                  <a:pt x="1308" y="1172"/>
                </a:lnTo>
                <a:lnTo>
                  <a:pt x="1302" y="1176"/>
                </a:lnTo>
                <a:lnTo>
                  <a:pt x="1298" y="1176"/>
                </a:lnTo>
                <a:lnTo>
                  <a:pt x="1294" y="1174"/>
                </a:lnTo>
                <a:lnTo>
                  <a:pt x="1290" y="1172"/>
                </a:lnTo>
                <a:lnTo>
                  <a:pt x="1286" y="1168"/>
                </a:lnTo>
                <a:lnTo>
                  <a:pt x="1280" y="1164"/>
                </a:lnTo>
                <a:lnTo>
                  <a:pt x="1272" y="1162"/>
                </a:lnTo>
                <a:lnTo>
                  <a:pt x="1258" y="1162"/>
                </a:lnTo>
                <a:lnTo>
                  <a:pt x="1236" y="1160"/>
                </a:lnTo>
                <a:lnTo>
                  <a:pt x="1218" y="1154"/>
                </a:lnTo>
                <a:lnTo>
                  <a:pt x="1198" y="1144"/>
                </a:lnTo>
                <a:lnTo>
                  <a:pt x="1180" y="1134"/>
                </a:lnTo>
                <a:lnTo>
                  <a:pt x="1160" y="1126"/>
                </a:lnTo>
                <a:lnTo>
                  <a:pt x="1138" y="1118"/>
                </a:lnTo>
                <a:lnTo>
                  <a:pt x="1116" y="1112"/>
                </a:lnTo>
                <a:lnTo>
                  <a:pt x="1102" y="1110"/>
                </a:lnTo>
                <a:lnTo>
                  <a:pt x="1090" y="1110"/>
                </a:lnTo>
                <a:lnTo>
                  <a:pt x="1074" y="1110"/>
                </a:lnTo>
                <a:lnTo>
                  <a:pt x="1062" y="1106"/>
                </a:lnTo>
                <a:lnTo>
                  <a:pt x="1054" y="1102"/>
                </a:lnTo>
                <a:lnTo>
                  <a:pt x="1044" y="1096"/>
                </a:lnTo>
                <a:lnTo>
                  <a:pt x="1036" y="1092"/>
                </a:lnTo>
                <a:lnTo>
                  <a:pt x="1026" y="1086"/>
                </a:lnTo>
                <a:lnTo>
                  <a:pt x="1014" y="1082"/>
                </a:lnTo>
                <a:lnTo>
                  <a:pt x="998" y="1078"/>
                </a:lnTo>
                <a:lnTo>
                  <a:pt x="982" y="1078"/>
                </a:lnTo>
                <a:lnTo>
                  <a:pt x="970" y="1078"/>
                </a:lnTo>
                <a:lnTo>
                  <a:pt x="950" y="1084"/>
                </a:lnTo>
                <a:lnTo>
                  <a:pt x="940" y="1084"/>
                </a:lnTo>
                <a:lnTo>
                  <a:pt x="932" y="1086"/>
                </a:lnTo>
                <a:lnTo>
                  <a:pt x="922" y="1084"/>
                </a:lnTo>
                <a:lnTo>
                  <a:pt x="912" y="1080"/>
                </a:lnTo>
                <a:lnTo>
                  <a:pt x="898" y="1076"/>
                </a:lnTo>
                <a:lnTo>
                  <a:pt x="884" y="1074"/>
                </a:lnTo>
                <a:lnTo>
                  <a:pt x="854" y="1072"/>
                </a:lnTo>
                <a:lnTo>
                  <a:pt x="816" y="1066"/>
                </a:lnTo>
                <a:lnTo>
                  <a:pt x="798" y="1062"/>
                </a:lnTo>
                <a:lnTo>
                  <a:pt x="778" y="1054"/>
                </a:lnTo>
                <a:lnTo>
                  <a:pt x="760" y="1048"/>
                </a:lnTo>
                <a:lnTo>
                  <a:pt x="744" y="1046"/>
                </a:lnTo>
                <a:lnTo>
                  <a:pt x="732" y="1048"/>
                </a:lnTo>
                <a:lnTo>
                  <a:pt x="722" y="1050"/>
                </a:lnTo>
                <a:lnTo>
                  <a:pt x="710" y="1052"/>
                </a:lnTo>
                <a:lnTo>
                  <a:pt x="698" y="1054"/>
                </a:lnTo>
                <a:lnTo>
                  <a:pt x="682" y="1054"/>
                </a:lnTo>
                <a:lnTo>
                  <a:pt x="664" y="1050"/>
                </a:lnTo>
                <a:lnTo>
                  <a:pt x="648" y="1044"/>
                </a:lnTo>
                <a:lnTo>
                  <a:pt x="640" y="1038"/>
                </a:lnTo>
                <a:lnTo>
                  <a:pt x="636" y="1034"/>
                </a:lnTo>
                <a:lnTo>
                  <a:pt x="636" y="1028"/>
                </a:lnTo>
                <a:lnTo>
                  <a:pt x="634" y="1024"/>
                </a:lnTo>
                <a:lnTo>
                  <a:pt x="632" y="1022"/>
                </a:lnTo>
                <a:lnTo>
                  <a:pt x="622" y="1020"/>
                </a:lnTo>
                <a:lnTo>
                  <a:pt x="606" y="1020"/>
                </a:lnTo>
                <a:lnTo>
                  <a:pt x="572" y="1020"/>
                </a:lnTo>
                <a:lnTo>
                  <a:pt x="558" y="1022"/>
                </a:lnTo>
                <a:lnTo>
                  <a:pt x="552" y="1020"/>
                </a:lnTo>
                <a:lnTo>
                  <a:pt x="550" y="1018"/>
                </a:lnTo>
                <a:lnTo>
                  <a:pt x="540" y="1010"/>
                </a:lnTo>
                <a:lnTo>
                  <a:pt x="534" y="1006"/>
                </a:lnTo>
                <a:lnTo>
                  <a:pt x="528" y="1004"/>
                </a:lnTo>
                <a:lnTo>
                  <a:pt x="524" y="1006"/>
                </a:lnTo>
                <a:lnTo>
                  <a:pt x="520" y="1006"/>
                </a:lnTo>
                <a:lnTo>
                  <a:pt x="510" y="1010"/>
                </a:lnTo>
                <a:lnTo>
                  <a:pt x="506" y="1010"/>
                </a:lnTo>
                <a:lnTo>
                  <a:pt x="500" y="1006"/>
                </a:lnTo>
                <a:lnTo>
                  <a:pt x="488" y="996"/>
                </a:lnTo>
                <a:lnTo>
                  <a:pt x="482" y="992"/>
                </a:lnTo>
                <a:lnTo>
                  <a:pt x="474" y="990"/>
                </a:lnTo>
                <a:lnTo>
                  <a:pt x="466" y="988"/>
                </a:lnTo>
                <a:lnTo>
                  <a:pt x="456" y="990"/>
                </a:lnTo>
                <a:lnTo>
                  <a:pt x="446" y="996"/>
                </a:lnTo>
                <a:lnTo>
                  <a:pt x="432" y="1008"/>
                </a:lnTo>
                <a:lnTo>
                  <a:pt x="418" y="1018"/>
                </a:lnTo>
                <a:lnTo>
                  <a:pt x="404" y="1022"/>
                </a:lnTo>
                <a:lnTo>
                  <a:pt x="392" y="1022"/>
                </a:lnTo>
                <a:lnTo>
                  <a:pt x="378" y="1022"/>
                </a:lnTo>
                <a:lnTo>
                  <a:pt x="364" y="1024"/>
                </a:lnTo>
                <a:lnTo>
                  <a:pt x="348" y="1026"/>
                </a:lnTo>
                <a:lnTo>
                  <a:pt x="332" y="1032"/>
                </a:lnTo>
                <a:lnTo>
                  <a:pt x="310" y="1046"/>
                </a:lnTo>
                <a:lnTo>
                  <a:pt x="300" y="1054"/>
                </a:lnTo>
                <a:lnTo>
                  <a:pt x="290" y="1058"/>
                </a:lnTo>
                <a:lnTo>
                  <a:pt x="282" y="1062"/>
                </a:lnTo>
                <a:lnTo>
                  <a:pt x="274" y="1064"/>
                </a:lnTo>
                <a:lnTo>
                  <a:pt x="262" y="1064"/>
                </a:lnTo>
                <a:lnTo>
                  <a:pt x="250" y="1064"/>
                </a:lnTo>
                <a:lnTo>
                  <a:pt x="240" y="1062"/>
                </a:lnTo>
                <a:lnTo>
                  <a:pt x="236" y="1064"/>
                </a:lnTo>
                <a:lnTo>
                  <a:pt x="232" y="1066"/>
                </a:lnTo>
                <a:lnTo>
                  <a:pt x="226" y="1068"/>
                </a:lnTo>
                <a:lnTo>
                  <a:pt x="222" y="1074"/>
                </a:lnTo>
                <a:lnTo>
                  <a:pt x="212" y="1090"/>
                </a:lnTo>
                <a:lnTo>
                  <a:pt x="202" y="1110"/>
                </a:lnTo>
                <a:lnTo>
                  <a:pt x="192" y="1128"/>
                </a:lnTo>
                <a:lnTo>
                  <a:pt x="182" y="1140"/>
                </a:lnTo>
                <a:lnTo>
                  <a:pt x="172" y="1152"/>
                </a:lnTo>
                <a:lnTo>
                  <a:pt x="158" y="1158"/>
                </a:lnTo>
                <a:lnTo>
                  <a:pt x="142" y="1164"/>
                </a:lnTo>
                <a:lnTo>
                  <a:pt x="122" y="1166"/>
                </a:lnTo>
                <a:lnTo>
                  <a:pt x="96" y="1168"/>
                </a:lnTo>
                <a:lnTo>
                  <a:pt x="84" y="1168"/>
                </a:lnTo>
                <a:lnTo>
                  <a:pt x="78" y="1170"/>
                </a:lnTo>
                <a:lnTo>
                  <a:pt x="76" y="1174"/>
                </a:lnTo>
                <a:lnTo>
                  <a:pt x="74" y="1178"/>
                </a:lnTo>
                <a:lnTo>
                  <a:pt x="74" y="1184"/>
                </a:lnTo>
                <a:lnTo>
                  <a:pt x="72" y="1188"/>
                </a:lnTo>
                <a:lnTo>
                  <a:pt x="68" y="1194"/>
                </a:lnTo>
                <a:lnTo>
                  <a:pt x="58" y="1198"/>
                </a:lnTo>
                <a:lnTo>
                  <a:pt x="54" y="1200"/>
                </a:lnTo>
                <a:lnTo>
                  <a:pt x="54" y="1202"/>
                </a:lnTo>
                <a:lnTo>
                  <a:pt x="54" y="1204"/>
                </a:lnTo>
                <a:lnTo>
                  <a:pt x="58" y="1208"/>
                </a:lnTo>
                <a:lnTo>
                  <a:pt x="74" y="1214"/>
                </a:lnTo>
                <a:lnTo>
                  <a:pt x="94" y="1222"/>
                </a:lnTo>
                <a:lnTo>
                  <a:pt x="116" y="1232"/>
                </a:lnTo>
                <a:lnTo>
                  <a:pt x="138" y="1244"/>
                </a:lnTo>
                <a:lnTo>
                  <a:pt x="156" y="1258"/>
                </a:lnTo>
                <a:lnTo>
                  <a:pt x="164" y="1264"/>
                </a:lnTo>
                <a:lnTo>
                  <a:pt x="168" y="1272"/>
                </a:lnTo>
                <a:lnTo>
                  <a:pt x="172" y="1280"/>
                </a:lnTo>
                <a:lnTo>
                  <a:pt x="178" y="1286"/>
                </a:lnTo>
                <a:lnTo>
                  <a:pt x="186" y="1294"/>
                </a:lnTo>
                <a:lnTo>
                  <a:pt x="196" y="1296"/>
                </a:lnTo>
                <a:lnTo>
                  <a:pt x="206" y="1296"/>
                </a:lnTo>
                <a:lnTo>
                  <a:pt x="214" y="1294"/>
                </a:lnTo>
                <a:lnTo>
                  <a:pt x="218" y="1294"/>
                </a:lnTo>
                <a:lnTo>
                  <a:pt x="220" y="1296"/>
                </a:lnTo>
                <a:lnTo>
                  <a:pt x="222" y="1296"/>
                </a:lnTo>
                <a:lnTo>
                  <a:pt x="222" y="1304"/>
                </a:lnTo>
                <a:lnTo>
                  <a:pt x="220" y="1312"/>
                </a:lnTo>
                <a:lnTo>
                  <a:pt x="222" y="1316"/>
                </a:lnTo>
                <a:lnTo>
                  <a:pt x="224" y="1318"/>
                </a:lnTo>
                <a:lnTo>
                  <a:pt x="228" y="1318"/>
                </a:lnTo>
                <a:lnTo>
                  <a:pt x="232" y="1320"/>
                </a:lnTo>
                <a:lnTo>
                  <a:pt x="236" y="1322"/>
                </a:lnTo>
                <a:lnTo>
                  <a:pt x="240" y="1326"/>
                </a:lnTo>
                <a:lnTo>
                  <a:pt x="242" y="1332"/>
                </a:lnTo>
                <a:lnTo>
                  <a:pt x="244" y="1338"/>
                </a:lnTo>
                <a:lnTo>
                  <a:pt x="248" y="1342"/>
                </a:lnTo>
                <a:lnTo>
                  <a:pt x="254" y="1342"/>
                </a:lnTo>
                <a:lnTo>
                  <a:pt x="260" y="1342"/>
                </a:lnTo>
                <a:lnTo>
                  <a:pt x="266" y="1342"/>
                </a:lnTo>
                <a:lnTo>
                  <a:pt x="272" y="1342"/>
                </a:lnTo>
                <a:lnTo>
                  <a:pt x="274" y="1344"/>
                </a:lnTo>
                <a:lnTo>
                  <a:pt x="276" y="1350"/>
                </a:lnTo>
                <a:lnTo>
                  <a:pt x="274" y="1358"/>
                </a:lnTo>
                <a:lnTo>
                  <a:pt x="272" y="1358"/>
                </a:lnTo>
                <a:lnTo>
                  <a:pt x="270" y="1356"/>
                </a:lnTo>
                <a:lnTo>
                  <a:pt x="268" y="1356"/>
                </a:lnTo>
                <a:lnTo>
                  <a:pt x="264" y="1356"/>
                </a:lnTo>
                <a:lnTo>
                  <a:pt x="258" y="1358"/>
                </a:lnTo>
                <a:lnTo>
                  <a:pt x="252" y="1362"/>
                </a:lnTo>
                <a:lnTo>
                  <a:pt x="250" y="1364"/>
                </a:lnTo>
                <a:lnTo>
                  <a:pt x="248" y="1364"/>
                </a:lnTo>
                <a:lnTo>
                  <a:pt x="240" y="1362"/>
                </a:lnTo>
                <a:lnTo>
                  <a:pt x="234" y="1360"/>
                </a:lnTo>
                <a:lnTo>
                  <a:pt x="224" y="1358"/>
                </a:lnTo>
                <a:lnTo>
                  <a:pt x="212" y="1358"/>
                </a:lnTo>
                <a:lnTo>
                  <a:pt x="194" y="1360"/>
                </a:lnTo>
                <a:lnTo>
                  <a:pt x="186" y="1362"/>
                </a:lnTo>
                <a:lnTo>
                  <a:pt x="180" y="1360"/>
                </a:lnTo>
                <a:lnTo>
                  <a:pt x="176" y="1358"/>
                </a:lnTo>
                <a:lnTo>
                  <a:pt x="174" y="1356"/>
                </a:lnTo>
                <a:lnTo>
                  <a:pt x="174" y="1348"/>
                </a:lnTo>
                <a:lnTo>
                  <a:pt x="176" y="1338"/>
                </a:lnTo>
                <a:lnTo>
                  <a:pt x="176" y="1330"/>
                </a:lnTo>
                <a:lnTo>
                  <a:pt x="176" y="1326"/>
                </a:lnTo>
                <a:lnTo>
                  <a:pt x="172" y="1324"/>
                </a:lnTo>
                <a:lnTo>
                  <a:pt x="168" y="1322"/>
                </a:lnTo>
                <a:lnTo>
                  <a:pt x="162" y="1322"/>
                </a:lnTo>
                <a:lnTo>
                  <a:pt x="142" y="1328"/>
                </a:lnTo>
                <a:lnTo>
                  <a:pt x="116" y="1336"/>
                </a:lnTo>
                <a:lnTo>
                  <a:pt x="94" y="1346"/>
                </a:lnTo>
                <a:lnTo>
                  <a:pt x="56" y="1364"/>
                </a:lnTo>
                <a:lnTo>
                  <a:pt x="30" y="1378"/>
                </a:lnTo>
                <a:lnTo>
                  <a:pt x="18" y="1384"/>
                </a:lnTo>
                <a:lnTo>
                  <a:pt x="10" y="1386"/>
                </a:lnTo>
                <a:lnTo>
                  <a:pt x="4" y="1388"/>
                </a:lnTo>
                <a:lnTo>
                  <a:pt x="0" y="1392"/>
                </a:lnTo>
                <a:lnTo>
                  <a:pt x="0" y="1396"/>
                </a:lnTo>
                <a:lnTo>
                  <a:pt x="2" y="1400"/>
                </a:lnTo>
                <a:lnTo>
                  <a:pt x="8" y="1404"/>
                </a:lnTo>
                <a:lnTo>
                  <a:pt x="18" y="1408"/>
                </a:lnTo>
                <a:lnTo>
                  <a:pt x="28" y="1412"/>
                </a:lnTo>
                <a:lnTo>
                  <a:pt x="44" y="1414"/>
                </a:lnTo>
                <a:lnTo>
                  <a:pt x="54" y="1414"/>
                </a:lnTo>
                <a:lnTo>
                  <a:pt x="60" y="1416"/>
                </a:lnTo>
                <a:lnTo>
                  <a:pt x="60" y="1420"/>
                </a:lnTo>
                <a:lnTo>
                  <a:pt x="56" y="1424"/>
                </a:lnTo>
                <a:lnTo>
                  <a:pt x="52" y="1428"/>
                </a:lnTo>
                <a:lnTo>
                  <a:pt x="50" y="1432"/>
                </a:lnTo>
                <a:lnTo>
                  <a:pt x="50" y="1436"/>
                </a:lnTo>
                <a:lnTo>
                  <a:pt x="56" y="1442"/>
                </a:lnTo>
                <a:lnTo>
                  <a:pt x="64" y="1446"/>
                </a:lnTo>
                <a:lnTo>
                  <a:pt x="68" y="1450"/>
                </a:lnTo>
                <a:lnTo>
                  <a:pt x="68" y="1460"/>
                </a:lnTo>
                <a:lnTo>
                  <a:pt x="70" y="1464"/>
                </a:lnTo>
                <a:lnTo>
                  <a:pt x="74" y="1468"/>
                </a:lnTo>
                <a:lnTo>
                  <a:pt x="82" y="1470"/>
                </a:lnTo>
                <a:lnTo>
                  <a:pt x="94" y="1474"/>
                </a:lnTo>
                <a:lnTo>
                  <a:pt x="110" y="1474"/>
                </a:lnTo>
                <a:lnTo>
                  <a:pt x="122" y="1472"/>
                </a:lnTo>
                <a:lnTo>
                  <a:pt x="144" y="1466"/>
                </a:lnTo>
                <a:lnTo>
                  <a:pt x="156" y="1464"/>
                </a:lnTo>
                <a:lnTo>
                  <a:pt x="166" y="1464"/>
                </a:lnTo>
                <a:lnTo>
                  <a:pt x="178" y="1466"/>
                </a:lnTo>
                <a:lnTo>
                  <a:pt x="190" y="1474"/>
                </a:lnTo>
                <a:lnTo>
                  <a:pt x="198" y="1476"/>
                </a:lnTo>
                <a:lnTo>
                  <a:pt x="204" y="1478"/>
                </a:lnTo>
                <a:lnTo>
                  <a:pt x="212" y="1478"/>
                </a:lnTo>
                <a:lnTo>
                  <a:pt x="218" y="1476"/>
                </a:lnTo>
                <a:lnTo>
                  <a:pt x="230" y="1470"/>
                </a:lnTo>
                <a:lnTo>
                  <a:pt x="242" y="1460"/>
                </a:lnTo>
                <a:lnTo>
                  <a:pt x="254" y="1452"/>
                </a:lnTo>
                <a:lnTo>
                  <a:pt x="266" y="1446"/>
                </a:lnTo>
                <a:lnTo>
                  <a:pt x="272" y="1444"/>
                </a:lnTo>
                <a:lnTo>
                  <a:pt x="276" y="1444"/>
                </a:lnTo>
                <a:lnTo>
                  <a:pt x="282" y="1446"/>
                </a:lnTo>
                <a:lnTo>
                  <a:pt x="286" y="1450"/>
                </a:lnTo>
                <a:lnTo>
                  <a:pt x="290" y="1454"/>
                </a:lnTo>
                <a:lnTo>
                  <a:pt x="292" y="1458"/>
                </a:lnTo>
                <a:lnTo>
                  <a:pt x="290" y="1460"/>
                </a:lnTo>
                <a:lnTo>
                  <a:pt x="288" y="1464"/>
                </a:lnTo>
                <a:lnTo>
                  <a:pt x="282" y="1466"/>
                </a:lnTo>
                <a:lnTo>
                  <a:pt x="274" y="1468"/>
                </a:lnTo>
                <a:lnTo>
                  <a:pt x="266" y="1470"/>
                </a:lnTo>
                <a:lnTo>
                  <a:pt x="262" y="1472"/>
                </a:lnTo>
                <a:lnTo>
                  <a:pt x="262" y="1474"/>
                </a:lnTo>
                <a:lnTo>
                  <a:pt x="262" y="1478"/>
                </a:lnTo>
                <a:lnTo>
                  <a:pt x="274" y="1484"/>
                </a:lnTo>
                <a:lnTo>
                  <a:pt x="282" y="1488"/>
                </a:lnTo>
                <a:lnTo>
                  <a:pt x="286" y="1494"/>
                </a:lnTo>
                <a:lnTo>
                  <a:pt x="290" y="1498"/>
                </a:lnTo>
                <a:lnTo>
                  <a:pt x="292" y="1504"/>
                </a:lnTo>
                <a:lnTo>
                  <a:pt x="294" y="1508"/>
                </a:lnTo>
                <a:lnTo>
                  <a:pt x="292" y="1514"/>
                </a:lnTo>
                <a:lnTo>
                  <a:pt x="288" y="1522"/>
                </a:lnTo>
                <a:lnTo>
                  <a:pt x="280" y="1530"/>
                </a:lnTo>
                <a:lnTo>
                  <a:pt x="270" y="1536"/>
                </a:lnTo>
                <a:lnTo>
                  <a:pt x="258" y="1540"/>
                </a:lnTo>
                <a:lnTo>
                  <a:pt x="246" y="1538"/>
                </a:lnTo>
                <a:lnTo>
                  <a:pt x="240" y="1538"/>
                </a:lnTo>
                <a:lnTo>
                  <a:pt x="234" y="1538"/>
                </a:lnTo>
                <a:lnTo>
                  <a:pt x="226" y="1542"/>
                </a:lnTo>
                <a:lnTo>
                  <a:pt x="220" y="1548"/>
                </a:lnTo>
                <a:lnTo>
                  <a:pt x="216" y="1556"/>
                </a:lnTo>
                <a:lnTo>
                  <a:pt x="210" y="1564"/>
                </a:lnTo>
                <a:lnTo>
                  <a:pt x="202" y="1568"/>
                </a:lnTo>
                <a:lnTo>
                  <a:pt x="198" y="1570"/>
                </a:lnTo>
                <a:lnTo>
                  <a:pt x="192" y="1568"/>
                </a:lnTo>
                <a:lnTo>
                  <a:pt x="186" y="1566"/>
                </a:lnTo>
                <a:lnTo>
                  <a:pt x="180" y="1562"/>
                </a:lnTo>
                <a:lnTo>
                  <a:pt x="172" y="1558"/>
                </a:lnTo>
                <a:lnTo>
                  <a:pt x="166" y="1558"/>
                </a:lnTo>
                <a:lnTo>
                  <a:pt x="160" y="1558"/>
                </a:lnTo>
                <a:lnTo>
                  <a:pt x="154" y="1558"/>
                </a:lnTo>
                <a:lnTo>
                  <a:pt x="144" y="1564"/>
                </a:lnTo>
                <a:lnTo>
                  <a:pt x="138" y="1574"/>
                </a:lnTo>
                <a:lnTo>
                  <a:pt x="124" y="1596"/>
                </a:lnTo>
                <a:lnTo>
                  <a:pt x="118" y="1606"/>
                </a:lnTo>
                <a:lnTo>
                  <a:pt x="112" y="1610"/>
                </a:lnTo>
                <a:lnTo>
                  <a:pt x="106" y="1614"/>
                </a:lnTo>
                <a:lnTo>
                  <a:pt x="102" y="1618"/>
                </a:lnTo>
                <a:lnTo>
                  <a:pt x="96" y="1628"/>
                </a:lnTo>
                <a:lnTo>
                  <a:pt x="92" y="1640"/>
                </a:lnTo>
                <a:lnTo>
                  <a:pt x="88" y="1646"/>
                </a:lnTo>
                <a:lnTo>
                  <a:pt x="82" y="1652"/>
                </a:lnTo>
                <a:lnTo>
                  <a:pt x="76" y="1656"/>
                </a:lnTo>
                <a:lnTo>
                  <a:pt x="74" y="1660"/>
                </a:lnTo>
                <a:lnTo>
                  <a:pt x="74" y="1664"/>
                </a:lnTo>
                <a:lnTo>
                  <a:pt x="76" y="1670"/>
                </a:lnTo>
                <a:lnTo>
                  <a:pt x="88" y="1680"/>
                </a:lnTo>
                <a:lnTo>
                  <a:pt x="108" y="1696"/>
                </a:lnTo>
                <a:lnTo>
                  <a:pt x="116" y="1704"/>
                </a:lnTo>
                <a:lnTo>
                  <a:pt x="120" y="1712"/>
                </a:lnTo>
                <a:lnTo>
                  <a:pt x="118" y="1718"/>
                </a:lnTo>
                <a:lnTo>
                  <a:pt x="116" y="1724"/>
                </a:lnTo>
                <a:lnTo>
                  <a:pt x="114" y="1728"/>
                </a:lnTo>
                <a:lnTo>
                  <a:pt x="112" y="1734"/>
                </a:lnTo>
                <a:lnTo>
                  <a:pt x="112" y="1738"/>
                </a:lnTo>
                <a:lnTo>
                  <a:pt x="118" y="1744"/>
                </a:lnTo>
                <a:lnTo>
                  <a:pt x="132" y="1758"/>
                </a:lnTo>
                <a:lnTo>
                  <a:pt x="148" y="1772"/>
                </a:lnTo>
                <a:lnTo>
                  <a:pt x="158" y="1778"/>
                </a:lnTo>
                <a:lnTo>
                  <a:pt x="168" y="1782"/>
                </a:lnTo>
                <a:lnTo>
                  <a:pt x="180" y="1784"/>
                </a:lnTo>
                <a:lnTo>
                  <a:pt x="194" y="1780"/>
                </a:lnTo>
                <a:lnTo>
                  <a:pt x="208" y="1776"/>
                </a:lnTo>
                <a:lnTo>
                  <a:pt x="220" y="1774"/>
                </a:lnTo>
                <a:lnTo>
                  <a:pt x="228" y="1774"/>
                </a:lnTo>
                <a:lnTo>
                  <a:pt x="236" y="1776"/>
                </a:lnTo>
                <a:lnTo>
                  <a:pt x="240" y="1782"/>
                </a:lnTo>
                <a:lnTo>
                  <a:pt x="242" y="1788"/>
                </a:lnTo>
                <a:lnTo>
                  <a:pt x="242" y="1798"/>
                </a:lnTo>
                <a:lnTo>
                  <a:pt x="240" y="1808"/>
                </a:lnTo>
                <a:lnTo>
                  <a:pt x="236" y="1818"/>
                </a:lnTo>
                <a:lnTo>
                  <a:pt x="236" y="1824"/>
                </a:lnTo>
                <a:lnTo>
                  <a:pt x="238" y="1828"/>
                </a:lnTo>
                <a:lnTo>
                  <a:pt x="242" y="1830"/>
                </a:lnTo>
                <a:lnTo>
                  <a:pt x="244" y="1832"/>
                </a:lnTo>
                <a:lnTo>
                  <a:pt x="246" y="1834"/>
                </a:lnTo>
                <a:lnTo>
                  <a:pt x="246" y="1840"/>
                </a:lnTo>
                <a:lnTo>
                  <a:pt x="244" y="1848"/>
                </a:lnTo>
                <a:lnTo>
                  <a:pt x="242" y="1856"/>
                </a:lnTo>
                <a:lnTo>
                  <a:pt x="244" y="1862"/>
                </a:lnTo>
                <a:lnTo>
                  <a:pt x="248" y="1864"/>
                </a:lnTo>
                <a:lnTo>
                  <a:pt x="254" y="1862"/>
                </a:lnTo>
                <a:lnTo>
                  <a:pt x="262" y="1860"/>
                </a:lnTo>
                <a:lnTo>
                  <a:pt x="270" y="1856"/>
                </a:lnTo>
                <a:lnTo>
                  <a:pt x="284" y="1844"/>
                </a:lnTo>
                <a:lnTo>
                  <a:pt x="292" y="1840"/>
                </a:lnTo>
                <a:lnTo>
                  <a:pt x="300" y="1838"/>
                </a:lnTo>
                <a:lnTo>
                  <a:pt x="308" y="1838"/>
                </a:lnTo>
                <a:lnTo>
                  <a:pt x="318" y="1842"/>
                </a:lnTo>
                <a:lnTo>
                  <a:pt x="326" y="1846"/>
                </a:lnTo>
                <a:lnTo>
                  <a:pt x="336" y="1852"/>
                </a:lnTo>
                <a:lnTo>
                  <a:pt x="352" y="1866"/>
                </a:lnTo>
                <a:lnTo>
                  <a:pt x="358" y="1870"/>
                </a:lnTo>
                <a:lnTo>
                  <a:pt x="364" y="1870"/>
                </a:lnTo>
                <a:lnTo>
                  <a:pt x="368" y="1868"/>
                </a:lnTo>
                <a:lnTo>
                  <a:pt x="370" y="1864"/>
                </a:lnTo>
                <a:lnTo>
                  <a:pt x="376" y="1858"/>
                </a:lnTo>
                <a:lnTo>
                  <a:pt x="380" y="1856"/>
                </a:lnTo>
                <a:lnTo>
                  <a:pt x="386" y="1858"/>
                </a:lnTo>
                <a:lnTo>
                  <a:pt x="392" y="1860"/>
                </a:lnTo>
                <a:lnTo>
                  <a:pt x="402" y="1858"/>
                </a:lnTo>
                <a:lnTo>
                  <a:pt x="420" y="1852"/>
                </a:lnTo>
                <a:lnTo>
                  <a:pt x="432" y="1846"/>
                </a:lnTo>
                <a:lnTo>
                  <a:pt x="434" y="1848"/>
                </a:lnTo>
                <a:lnTo>
                  <a:pt x="430" y="1854"/>
                </a:lnTo>
                <a:lnTo>
                  <a:pt x="420" y="1872"/>
                </a:lnTo>
                <a:lnTo>
                  <a:pt x="414" y="1886"/>
                </a:lnTo>
                <a:lnTo>
                  <a:pt x="410" y="1900"/>
                </a:lnTo>
                <a:lnTo>
                  <a:pt x="410" y="1918"/>
                </a:lnTo>
                <a:lnTo>
                  <a:pt x="410" y="1924"/>
                </a:lnTo>
                <a:lnTo>
                  <a:pt x="406" y="1930"/>
                </a:lnTo>
                <a:lnTo>
                  <a:pt x="402" y="1932"/>
                </a:lnTo>
                <a:lnTo>
                  <a:pt x="398" y="1934"/>
                </a:lnTo>
                <a:lnTo>
                  <a:pt x="392" y="1936"/>
                </a:lnTo>
                <a:lnTo>
                  <a:pt x="386" y="1940"/>
                </a:lnTo>
                <a:lnTo>
                  <a:pt x="380" y="1946"/>
                </a:lnTo>
                <a:lnTo>
                  <a:pt x="374" y="1958"/>
                </a:lnTo>
                <a:lnTo>
                  <a:pt x="368" y="1968"/>
                </a:lnTo>
                <a:lnTo>
                  <a:pt x="360" y="1974"/>
                </a:lnTo>
                <a:lnTo>
                  <a:pt x="352" y="1980"/>
                </a:lnTo>
                <a:lnTo>
                  <a:pt x="342" y="1984"/>
                </a:lnTo>
                <a:lnTo>
                  <a:pt x="334" y="1988"/>
                </a:lnTo>
                <a:lnTo>
                  <a:pt x="324" y="1992"/>
                </a:lnTo>
                <a:lnTo>
                  <a:pt x="314" y="2000"/>
                </a:lnTo>
                <a:lnTo>
                  <a:pt x="306" y="2012"/>
                </a:lnTo>
                <a:lnTo>
                  <a:pt x="300" y="2022"/>
                </a:lnTo>
                <a:lnTo>
                  <a:pt x="296" y="2026"/>
                </a:lnTo>
                <a:lnTo>
                  <a:pt x="292" y="2028"/>
                </a:lnTo>
                <a:lnTo>
                  <a:pt x="288" y="2028"/>
                </a:lnTo>
                <a:lnTo>
                  <a:pt x="276" y="2026"/>
                </a:lnTo>
                <a:lnTo>
                  <a:pt x="268" y="2026"/>
                </a:lnTo>
                <a:lnTo>
                  <a:pt x="256" y="2030"/>
                </a:lnTo>
                <a:lnTo>
                  <a:pt x="244" y="2034"/>
                </a:lnTo>
                <a:lnTo>
                  <a:pt x="236" y="2040"/>
                </a:lnTo>
                <a:lnTo>
                  <a:pt x="232" y="2044"/>
                </a:lnTo>
                <a:lnTo>
                  <a:pt x="228" y="2048"/>
                </a:lnTo>
                <a:lnTo>
                  <a:pt x="224" y="2058"/>
                </a:lnTo>
                <a:lnTo>
                  <a:pt x="218" y="2062"/>
                </a:lnTo>
                <a:lnTo>
                  <a:pt x="210" y="2066"/>
                </a:lnTo>
                <a:lnTo>
                  <a:pt x="200" y="2072"/>
                </a:lnTo>
                <a:lnTo>
                  <a:pt x="194" y="2078"/>
                </a:lnTo>
                <a:lnTo>
                  <a:pt x="190" y="2082"/>
                </a:lnTo>
                <a:lnTo>
                  <a:pt x="188" y="2088"/>
                </a:lnTo>
                <a:lnTo>
                  <a:pt x="188" y="2092"/>
                </a:lnTo>
                <a:lnTo>
                  <a:pt x="192" y="2092"/>
                </a:lnTo>
                <a:lnTo>
                  <a:pt x="200" y="2092"/>
                </a:lnTo>
                <a:lnTo>
                  <a:pt x="212" y="2088"/>
                </a:lnTo>
                <a:lnTo>
                  <a:pt x="226" y="2084"/>
                </a:lnTo>
                <a:lnTo>
                  <a:pt x="236" y="2076"/>
                </a:lnTo>
                <a:lnTo>
                  <a:pt x="248" y="2064"/>
                </a:lnTo>
                <a:lnTo>
                  <a:pt x="256" y="2056"/>
                </a:lnTo>
                <a:lnTo>
                  <a:pt x="258" y="2056"/>
                </a:lnTo>
                <a:lnTo>
                  <a:pt x="262" y="2060"/>
                </a:lnTo>
                <a:lnTo>
                  <a:pt x="266" y="2064"/>
                </a:lnTo>
                <a:lnTo>
                  <a:pt x="270" y="2064"/>
                </a:lnTo>
                <a:lnTo>
                  <a:pt x="278" y="2062"/>
                </a:lnTo>
                <a:lnTo>
                  <a:pt x="282" y="2060"/>
                </a:lnTo>
                <a:lnTo>
                  <a:pt x="286" y="2060"/>
                </a:lnTo>
                <a:lnTo>
                  <a:pt x="288" y="2062"/>
                </a:lnTo>
                <a:lnTo>
                  <a:pt x="290" y="2068"/>
                </a:lnTo>
                <a:lnTo>
                  <a:pt x="292" y="2074"/>
                </a:lnTo>
                <a:lnTo>
                  <a:pt x="296" y="2078"/>
                </a:lnTo>
                <a:lnTo>
                  <a:pt x="300" y="2078"/>
                </a:lnTo>
                <a:lnTo>
                  <a:pt x="302" y="2078"/>
                </a:lnTo>
                <a:lnTo>
                  <a:pt x="306" y="2074"/>
                </a:lnTo>
                <a:lnTo>
                  <a:pt x="308" y="2070"/>
                </a:lnTo>
                <a:lnTo>
                  <a:pt x="308" y="2066"/>
                </a:lnTo>
                <a:lnTo>
                  <a:pt x="308" y="2060"/>
                </a:lnTo>
                <a:lnTo>
                  <a:pt x="306" y="2054"/>
                </a:lnTo>
                <a:lnTo>
                  <a:pt x="308" y="2050"/>
                </a:lnTo>
                <a:lnTo>
                  <a:pt x="312" y="2044"/>
                </a:lnTo>
                <a:lnTo>
                  <a:pt x="318" y="2042"/>
                </a:lnTo>
                <a:lnTo>
                  <a:pt x="322" y="2040"/>
                </a:lnTo>
                <a:lnTo>
                  <a:pt x="328" y="2040"/>
                </a:lnTo>
                <a:lnTo>
                  <a:pt x="332" y="2042"/>
                </a:lnTo>
                <a:lnTo>
                  <a:pt x="334" y="2046"/>
                </a:lnTo>
                <a:lnTo>
                  <a:pt x="334" y="2048"/>
                </a:lnTo>
                <a:lnTo>
                  <a:pt x="336" y="2050"/>
                </a:lnTo>
                <a:lnTo>
                  <a:pt x="340" y="2048"/>
                </a:lnTo>
                <a:lnTo>
                  <a:pt x="354" y="2040"/>
                </a:lnTo>
                <a:lnTo>
                  <a:pt x="372" y="2028"/>
                </a:lnTo>
                <a:lnTo>
                  <a:pt x="380" y="2022"/>
                </a:lnTo>
                <a:lnTo>
                  <a:pt x="390" y="2022"/>
                </a:lnTo>
                <a:lnTo>
                  <a:pt x="394" y="2020"/>
                </a:lnTo>
                <a:lnTo>
                  <a:pt x="396" y="2020"/>
                </a:lnTo>
                <a:lnTo>
                  <a:pt x="394" y="2012"/>
                </a:lnTo>
                <a:lnTo>
                  <a:pt x="396" y="2008"/>
                </a:lnTo>
                <a:lnTo>
                  <a:pt x="400" y="2000"/>
                </a:lnTo>
                <a:lnTo>
                  <a:pt x="408" y="1992"/>
                </a:lnTo>
                <a:lnTo>
                  <a:pt x="424" y="1982"/>
                </a:lnTo>
                <a:lnTo>
                  <a:pt x="440" y="1972"/>
                </a:lnTo>
                <a:lnTo>
                  <a:pt x="454" y="1964"/>
                </a:lnTo>
                <a:lnTo>
                  <a:pt x="462" y="1956"/>
                </a:lnTo>
                <a:lnTo>
                  <a:pt x="468" y="1950"/>
                </a:lnTo>
                <a:lnTo>
                  <a:pt x="478" y="1938"/>
                </a:lnTo>
                <a:lnTo>
                  <a:pt x="484" y="1932"/>
                </a:lnTo>
                <a:lnTo>
                  <a:pt x="494" y="1926"/>
                </a:lnTo>
                <a:lnTo>
                  <a:pt x="516" y="1916"/>
                </a:lnTo>
                <a:lnTo>
                  <a:pt x="538" y="1902"/>
                </a:lnTo>
                <a:lnTo>
                  <a:pt x="548" y="1896"/>
                </a:lnTo>
                <a:lnTo>
                  <a:pt x="556" y="1888"/>
                </a:lnTo>
                <a:lnTo>
                  <a:pt x="562" y="1882"/>
                </a:lnTo>
                <a:lnTo>
                  <a:pt x="566" y="1874"/>
                </a:lnTo>
                <a:lnTo>
                  <a:pt x="568" y="1866"/>
                </a:lnTo>
                <a:lnTo>
                  <a:pt x="572" y="1862"/>
                </a:lnTo>
                <a:lnTo>
                  <a:pt x="580" y="1856"/>
                </a:lnTo>
                <a:lnTo>
                  <a:pt x="588" y="1850"/>
                </a:lnTo>
                <a:lnTo>
                  <a:pt x="592" y="1846"/>
                </a:lnTo>
                <a:lnTo>
                  <a:pt x="592" y="1840"/>
                </a:lnTo>
                <a:lnTo>
                  <a:pt x="592" y="1836"/>
                </a:lnTo>
                <a:lnTo>
                  <a:pt x="590" y="1834"/>
                </a:lnTo>
                <a:lnTo>
                  <a:pt x="584" y="1832"/>
                </a:lnTo>
                <a:lnTo>
                  <a:pt x="564" y="1832"/>
                </a:lnTo>
                <a:lnTo>
                  <a:pt x="556" y="1830"/>
                </a:lnTo>
                <a:lnTo>
                  <a:pt x="554" y="1828"/>
                </a:lnTo>
                <a:lnTo>
                  <a:pt x="554" y="1824"/>
                </a:lnTo>
                <a:lnTo>
                  <a:pt x="558" y="1820"/>
                </a:lnTo>
                <a:lnTo>
                  <a:pt x="570" y="1810"/>
                </a:lnTo>
                <a:lnTo>
                  <a:pt x="598" y="1786"/>
                </a:lnTo>
                <a:lnTo>
                  <a:pt x="618" y="1766"/>
                </a:lnTo>
                <a:lnTo>
                  <a:pt x="632" y="1748"/>
                </a:lnTo>
                <a:lnTo>
                  <a:pt x="646" y="1726"/>
                </a:lnTo>
                <a:lnTo>
                  <a:pt x="654" y="1714"/>
                </a:lnTo>
                <a:lnTo>
                  <a:pt x="666" y="1704"/>
                </a:lnTo>
                <a:lnTo>
                  <a:pt x="680" y="1696"/>
                </a:lnTo>
                <a:lnTo>
                  <a:pt x="694" y="1690"/>
                </a:lnTo>
                <a:lnTo>
                  <a:pt x="710" y="1688"/>
                </a:lnTo>
                <a:lnTo>
                  <a:pt x="726" y="1692"/>
                </a:lnTo>
                <a:lnTo>
                  <a:pt x="744" y="1698"/>
                </a:lnTo>
                <a:lnTo>
                  <a:pt x="752" y="1704"/>
                </a:lnTo>
                <a:lnTo>
                  <a:pt x="758" y="1710"/>
                </a:lnTo>
                <a:lnTo>
                  <a:pt x="770" y="1720"/>
                </a:lnTo>
                <a:lnTo>
                  <a:pt x="770" y="1722"/>
                </a:lnTo>
                <a:lnTo>
                  <a:pt x="770" y="1724"/>
                </a:lnTo>
                <a:lnTo>
                  <a:pt x="752" y="1714"/>
                </a:lnTo>
                <a:lnTo>
                  <a:pt x="738" y="1708"/>
                </a:lnTo>
                <a:lnTo>
                  <a:pt x="722" y="1702"/>
                </a:lnTo>
                <a:lnTo>
                  <a:pt x="712" y="1702"/>
                </a:lnTo>
                <a:lnTo>
                  <a:pt x="704" y="1702"/>
                </a:lnTo>
                <a:lnTo>
                  <a:pt x="696" y="1704"/>
                </a:lnTo>
                <a:lnTo>
                  <a:pt x="690" y="1706"/>
                </a:lnTo>
                <a:lnTo>
                  <a:pt x="680" y="1716"/>
                </a:lnTo>
                <a:lnTo>
                  <a:pt x="674" y="1722"/>
                </a:lnTo>
                <a:lnTo>
                  <a:pt x="672" y="1728"/>
                </a:lnTo>
                <a:lnTo>
                  <a:pt x="672" y="1734"/>
                </a:lnTo>
                <a:lnTo>
                  <a:pt x="672" y="1742"/>
                </a:lnTo>
                <a:lnTo>
                  <a:pt x="670" y="1748"/>
                </a:lnTo>
                <a:lnTo>
                  <a:pt x="668" y="1756"/>
                </a:lnTo>
                <a:lnTo>
                  <a:pt x="658" y="1766"/>
                </a:lnTo>
                <a:lnTo>
                  <a:pt x="652" y="1776"/>
                </a:lnTo>
                <a:lnTo>
                  <a:pt x="650" y="1782"/>
                </a:lnTo>
                <a:lnTo>
                  <a:pt x="652" y="1788"/>
                </a:lnTo>
                <a:lnTo>
                  <a:pt x="656" y="1792"/>
                </a:lnTo>
                <a:lnTo>
                  <a:pt x="660" y="1794"/>
                </a:lnTo>
                <a:lnTo>
                  <a:pt x="662" y="1798"/>
                </a:lnTo>
                <a:lnTo>
                  <a:pt x="662" y="1800"/>
                </a:lnTo>
                <a:lnTo>
                  <a:pt x="656" y="1806"/>
                </a:lnTo>
                <a:lnTo>
                  <a:pt x="646" y="1812"/>
                </a:lnTo>
                <a:lnTo>
                  <a:pt x="644" y="1816"/>
                </a:lnTo>
                <a:lnTo>
                  <a:pt x="644" y="1818"/>
                </a:lnTo>
                <a:lnTo>
                  <a:pt x="646" y="1820"/>
                </a:lnTo>
                <a:lnTo>
                  <a:pt x="650" y="1822"/>
                </a:lnTo>
                <a:lnTo>
                  <a:pt x="658" y="1824"/>
                </a:lnTo>
                <a:lnTo>
                  <a:pt x="670" y="1824"/>
                </a:lnTo>
                <a:lnTo>
                  <a:pt x="684" y="1820"/>
                </a:lnTo>
                <a:lnTo>
                  <a:pt x="700" y="1814"/>
                </a:lnTo>
                <a:lnTo>
                  <a:pt x="712" y="1806"/>
                </a:lnTo>
                <a:lnTo>
                  <a:pt x="732" y="1788"/>
                </a:lnTo>
                <a:lnTo>
                  <a:pt x="748" y="1778"/>
                </a:lnTo>
                <a:lnTo>
                  <a:pt x="762" y="1774"/>
                </a:lnTo>
                <a:lnTo>
                  <a:pt x="778" y="1772"/>
                </a:lnTo>
                <a:lnTo>
                  <a:pt x="786" y="1772"/>
                </a:lnTo>
                <a:lnTo>
                  <a:pt x="790" y="1770"/>
                </a:lnTo>
                <a:lnTo>
                  <a:pt x="790" y="1768"/>
                </a:lnTo>
                <a:lnTo>
                  <a:pt x="790" y="1764"/>
                </a:lnTo>
                <a:lnTo>
                  <a:pt x="790" y="1760"/>
                </a:lnTo>
                <a:lnTo>
                  <a:pt x="790" y="1756"/>
                </a:lnTo>
                <a:lnTo>
                  <a:pt x="794" y="1754"/>
                </a:lnTo>
                <a:lnTo>
                  <a:pt x="800" y="1750"/>
                </a:lnTo>
                <a:lnTo>
                  <a:pt x="806" y="1746"/>
                </a:lnTo>
                <a:lnTo>
                  <a:pt x="806" y="1742"/>
                </a:lnTo>
                <a:lnTo>
                  <a:pt x="804" y="1736"/>
                </a:lnTo>
                <a:lnTo>
                  <a:pt x="802" y="1730"/>
                </a:lnTo>
                <a:lnTo>
                  <a:pt x="800" y="1724"/>
                </a:lnTo>
                <a:lnTo>
                  <a:pt x="800" y="1720"/>
                </a:lnTo>
                <a:lnTo>
                  <a:pt x="804" y="1716"/>
                </a:lnTo>
                <a:lnTo>
                  <a:pt x="812" y="1714"/>
                </a:lnTo>
                <a:lnTo>
                  <a:pt x="824" y="1712"/>
                </a:lnTo>
                <a:lnTo>
                  <a:pt x="834" y="1710"/>
                </a:lnTo>
                <a:lnTo>
                  <a:pt x="850" y="1704"/>
                </a:lnTo>
                <a:lnTo>
                  <a:pt x="856" y="1702"/>
                </a:lnTo>
                <a:lnTo>
                  <a:pt x="860" y="1704"/>
                </a:lnTo>
                <a:lnTo>
                  <a:pt x="862" y="1706"/>
                </a:lnTo>
                <a:lnTo>
                  <a:pt x="862" y="1712"/>
                </a:lnTo>
                <a:lnTo>
                  <a:pt x="864" y="1720"/>
                </a:lnTo>
                <a:lnTo>
                  <a:pt x="866" y="1724"/>
                </a:lnTo>
                <a:lnTo>
                  <a:pt x="870" y="1728"/>
                </a:lnTo>
                <a:lnTo>
                  <a:pt x="874" y="1730"/>
                </a:lnTo>
                <a:lnTo>
                  <a:pt x="888" y="1734"/>
                </a:lnTo>
                <a:lnTo>
                  <a:pt x="896" y="1738"/>
                </a:lnTo>
                <a:lnTo>
                  <a:pt x="906" y="1742"/>
                </a:lnTo>
                <a:lnTo>
                  <a:pt x="914" y="1746"/>
                </a:lnTo>
                <a:lnTo>
                  <a:pt x="918" y="1746"/>
                </a:lnTo>
                <a:lnTo>
                  <a:pt x="922" y="1744"/>
                </a:lnTo>
                <a:lnTo>
                  <a:pt x="924" y="1742"/>
                </a:lnTo>
                <a:lnTo>
                  <a:pt x="928" y="1740"/>
                </a:lnTo>
                <a:lnTo>
                  <a:pt x="930" y="1740"/>
                </a:lnTo>
                <a:lnTo>
                  <a:pt x="934" y="1742"/>
                </a:lnTo>
                <a:lnTo>
                  <a:pt x="940" y="1750"/>
                </a:lnTo>
                <a:lnTo>
                  <a:pt x="948" y="1758"/>
                </a:lnTo>
                <a:lnTo>
                  <a:pt x="958" y="1764"/>
                </a:lnTo>
                <a:lnTo>
                  <a:pt x="968" y="1766"/>
                </a:lnTo>
                <a:lnTo>
                  <a:pt x="978" y="1768"/>
                </a:lnTo>
                <a:lnTo>
                  <a:pt x="1002" y="1766"/>
                </a:lnTo>
                <a:lnTo>
                  <a:pt x="1026" y="1764"/>
                </a:lnTo>
                <a:lnTo>
                  <a:pt x="1036" y="1764"/>
                </a:lnTo>
                <a:lnTo>
                  <a:pt x="1050" y="1768"/>
                </a:lnTo>
                <a:lnTo>
                  <a:pt x="1078" y="1780"/>
                </a:lnTo>
                <a:lnTo>
                  <a:pt x="1090" y="1786"/>
                </a:lnTo>
                <a:lnTo>
                  <a:pt x="1104" y="1788"/>
                </a:lnTo>
                <a:lnTo>
                  <a:pt x="1116" y="1788"/>
                </a:lnTo>
                <a:lnTo>
                  <a:pt x="1122" y="1788"/>
                </a:lnTo>
                <a:lnTo>
                  <a:pt x="1126" y="1786"/>
                </a:lnTo>
                <a:lnTo>
                  <a:pt x="1136" y="1780"/>
                </a:lnTo>
                <a:lnTo>
                  <a:pt x="1142" y="1778"/>
                </a:lnTo>
                <a:lnTo>
                  <a:pt x="1148" y="1780"/>
                </a:lnTo>
                <a:lnTo>
                  <a:pt x="1150" y="1782"/>
                </a:lnTo>
                <a:lnTo>
                  <a:pt x="1150" y="1786"/>
                </a:lnTo>
                <a:lnTo>
                  <a:pt x="1150" y="1790"/>
                </a:lnTo>
                <a:lnTo>
                  <a:pt x="1146" y="1794"/>
                </a:lnTo>
                <a:lnTo>
                  <a:pt x="1142" y="1796"/>
                </a:lnTo>
                <a:lnTo>
                  <a:pt x="1138" y="1800"/>
                </a:lnTo>
                <a:lnTo>
                  <a:pt x="1140" y="1804"/>
                </a:lnTo>
                <a:lnTo>
                  <a:pt x="1146" y="1808"/>
                </a:lnTo>
                <a:lnTo>
                  <a:pt x="1154" y="1812"/>
                </a:lnTo>
                <a:lnTo>
                  <a:pt x="1174" y="1822"/>
                </a:lnTo>
                <a:lnTo>
                  <a:pt x="1192" y="1830"/>
                </a:lnTo>
                <a:lnTo>
                  <a:pt x="1206" y="1840"/>
                </a:lnTo>
                <a:lnTo>
                  <a:pt x="1216" y="1852"/>
                </a:lnTo>
                <a:lnTo>
                  <a:pt x="1228" y="1862"/>
                </a:lnTo>
                <a:lnTo>
                  <a:pt x="1246" y="1874"/>
                </a:lnTo>
                <a:lnTo>
                  <a:pt x="1254" y="1878"/>
                </a:lnTo>
                <a:lnTo>
                  <a:pt x="1264" y="1880"/>
                </a:lnTo>
                <a:lnTo>
                  <a:pt x="1272" y="1880"/>
                </a:lnTo>
                <a:lnTo>
                  <a:pt x="1278" y="1880"/>
                </a:lnTo>
                <a:lnTo>
                  <a:pt x="1282" y="1878"/>
                </a:lnTo>
                <a:lnTo>
                  <a:pt x="1284" y="1874"/>
                </a:lnTo>
                <a:lnTo>
                  <a:pt x="1284" y="1868"/>
                </a:lnTo>
                <a:lnTo>
                  <a:pt x="1280" y="1864"/>
                </a:lnTo>
                <a:lnTo>
                  <a:pt x="1272" y="1852"/>
                </a:lnTo>
                <a:lnTo>
                  <a:pt x="1268" y="1844"/>
                </a:lnTo>
                <a:lnTo>
                  <a:pt x="1268" y="1842"/>
                </a:lnTo>
                <a:lnTo>
                  <a:pt x="1270" y="1842"/>
                </a:lnTo>
                <a:lnTo>
                  <a:pt x="1282" y="1852"/>
                </a:lnTo>
                <a:lnTo>
                  <a:pt x="1298" y="1866"/>
                </a:lnTo>
                <a:lnTo>
                  <a:pt x="1314" y="1878"/>
                </a:lnTo>
                <a:lnTo>
                  <a:pt x="1320" y="1880"/>
                </a:lnTo>
                <a:lnTo>
                  <a:pt x="1324" y="1880"/>
                </a:lnTo>
                <a:lnTo>
                  <a:pt x="1326" y="1876"/>
                </a:lnTo>
                <a:lnTo>
                  <a:pt x="1326" y="1870"/>
                </a:lnTo>
                <a:lnTo>
                  <a:pt x="1322" y="1854"/>
                </a:lnTo>
                <a:lnTo>
                  <a:pt x="1322" y="1846"/>
                </a:lnTo>
                <a:lnTo>
                  <a:pt x="1324" y="1848"/>
                </a:lnTo>
                <a:lnTo>
                  <a:pt x="1334" y="1862"/>
                </a:lnTo>
                <a:lnTo>
                  <a:pt x="1338" y="1870"/>
                </a:lnTo>
                <a:lnTo>
                  <a:pt x="1344" y="1874"/>
                </a:lnTo>
                <a:lnTo>
                  <a:pt x="1350" y="1876"/>
                </a:lnTo>
                <a:lnTo>
                  <a:pt x="1354" y="1876"/>
                </a:lnTo>
                <a:lnTo>
                  <a:pt x="1358" y="1878"/>
                </a:lnTo>
                <a:lnTo>
                  <a:pt x="1364" y="1878"/>
                </a:lnTo>
                <a:lnTo>
                  <a:pt x="1368" y="1882"/>
                </a:lnTo>
                <a:lnTo>
                  <a:pt x="1372" y="1890"/>
                </a:lnTo>
                <a:lnTo>
                  <a:pt x="1378" y="1904"/>
                </a:lnTo>
                <a:lnTo>
                  <a:pt x="1382" y="1914"/>
                </a:lnTo>
                <a:lnTo>
                  <a:pt x="1386" y="1922"/>
                </a:lnTo>
                <a:lnTo>
                  <a:pt x="1392" y="1928"/>
                </a:lnTo>
                <a:lnTo>
                  <a:pt x="1394" y="1932"/>
                </a:lnTo>
                <a:lnTo>
                  <a:pt x="1394" y="1934"/>
                </a:lnTo>
                <a:lnTo>
                  <a:pt x="1390" y="1942"/>
                </a:lnTo>
                <a:lnTo>
                  <a:pt x="1388" y="1944"/>
                </a:lnTo>
                <a:lnTo>
                  <a:pt x="1390" y="1948"/>
                </a:lnTo>
                <a:lnTo>
                  <a:pt x="1392" y="1950"/>
                </a:lnTo>
                <a:lnTo>
                  <a:pt x="1400" y="1954"/>
                </a:lnTo>
                <a:lnTo>
                  <a:pt x="1412" y="1960"/>
                </a:lnTo>
                <a:lnTo>
                  <a:pt x="1414" y="1962"/>
                </a:lnTo>
                <a:lnTo>
                  <a:pt x="1416" y="1966"/>
                </a:lnTo>
                <a:lnTo>
                  <a:pt x="1422" y="1976"/>
                </a:lnTo>
                <a:lnTo>
                  <a:pt x="1426" y="1982"/>
                </a:lnTo>
                <a:lnTo>
                  <a:pt x="1434" y="1990"/>
                </a:lnTo>
                <a:lnTo>
                  <a:pt x="1452" y="2004"/>
                </a:lnTo>
                <a:lnTo>
                  <a:pt x="1464" y="2010"/>
                </a:lnTo>
                <a:lnTo>
                  <a:pt x="1468" y="2012"/>
                </a:lnTo>
                <a:lnTo>
                  <a:pt x="1460" y="2016"/>
                </a:lnTo>
                <a:lnTo>
                  <a:pt x="1452" y="2020"/>
                </a:lnTo>
                <a:lnTo>
                  <a:pt x="1450" y="2026"/>
                </a:lnTo>
                <a:lnTo>
                  <a:pt x="1448" y="2032"/>
                </a:lnTo>
                <a:lnTo>
                  <a:pt x="1442" y="2038"/>
                </a:lnTo>
                <a:lnTo>
                  <a:pt x="1440" y="2042"/>
                </a:lnTo>
                <a:lnTo>
                  <a:pt x="1440" y="2046"/>
                </a:lnTo>
                <a:lnTo>
                  <a:pt x="1440" y="2050"/>
                </a:lnTo>
                <a:lnTo>
                  <a:pt x="1444" y="2054"/>
                </a:lnTo>
                <a:lnTo>
                  <a:pt x="1446" y="2054"/>
                </a:lnTo>
                <a:lnTo>
                  <a:pt x="1450" y="2054"/>
                </a:lnTo>
                <a:lnTo>
                  <a:pt x="1452" y="2050"/>
                </a:lnTo>
                <a:lnTo>
                  <a:pt x="1456" y="2044"/>
                </a:lnTo>
                <a:lnTo>
                  <a:pt x="1462" y="2032"/>
                </a:lnTo>
                <a:lnTo>
                  <a:pt x="1466" y="2026"/>
                </a:lnTo>
                <a:lnTo>
                  <a:pt x="1470" y="2024"/>
                </a:lnTo>
                <a:lnTo>
                  <a:pt x="1474" y="2022"/>
                </a:lnTo>
                <a:lnTo>
                  <a:pt x="1480" y="2024"/>
                </a:lnTo>
                <a:lnTo>
                  <a:pt x="1484" y="2028"/>
                </a:lnTo>
                <a:lnTo>
                  <a:pt x="1488" y="2034"/>
                </a:lnTo>
                <a:lnTo>
                  <a:pt x="1492" y="2044"/>
                </a:lnTo>
                <a:lnTo>
                  <a:pt x="1494" y="2052"/>
                </a:lnTo>
                <a:lnTo>
                  <a:pt x="1494" y="2058"/>
                </a:lnTo>
                <a:lnTo>
                  <a:pt x="1492" y="2064"/>
                </a:lnTo>
                <a:lnTo>
                  <a:pt x="1488" y="2074"/>
                </a:lnTo>
                <a:lnTo>
                  <a:pt x="1488" y="2078"/>
                </a:lnTo>
                <a:lnTo>
                  <a:pt x="1488" y="2082"/>
                </a:lnTo>
                <a:lnTo>
                  <a:pt x="1492" y="2092"/>
                </a:lnTo>
                <a:lnTo>
                  <a:pt x="1494" y="2100"/>
                </a:lnTo>
                <a:lnTo>
                  <a:pt x="1496" y="2102"/>
                </a:lnTo>
                <a:lnTo>
                  <a:pt x="1500" y="2104"/>
                </a:lnTo>
                <a:lnTo>
                  <a:pt x="1504" y="2102"/>
                </a:lnTo>
                <a:lnTo>
                  <a:pt x="1508" y="2098"/>
                </a:lnTo>
                <a:lnTo>
                  <a:pt x="1518" y="2088"/>
                </a:lnTo>
                <a:lnTo>
                  <a:pt x="1524" y="2080"/>
                </a:lnTo>
                <a:lnTo>
                  <a:pt x="1526" y="2076"/>
                </a:lnTo>
                <a:lnTo>
                  <a:pt x="1526" y="2072"/>
                </a:lnTo>
                <a:lnTo>
                  <a:pt x="1524" y="2058"/>
                </a:lnTo>
                <a:lnTo>
                  <a:pt x="1522" y="2044"/>
                </a:lnTo>
                <a:lnTo>
                  <a:pt x="1524" y="2038"/>
                </a:lnTo>
                <a:lnTo>
                  <a:pt x="1528" y="2034"/>
                </a:lnTo>
                <a:lnTo>
                  <a:pt x="1530" y="2030"/>
                </a:lnTo>
                <a:lnTo>
                  <a:pt x="1530" y="2038"/>
                </a:lnTo>
                <a:lnTo>
                  <a:pt x="1530" y="2044"/>
                </a:lnTo>
                <a:lnTo>
                  <a:pt x="1532" y="2058"/>
                </a:lnTo>
                <a:lnTo>
                  <a:pt x="1534" y="2070"/>
                </a:lnTo>
                <a:lnTo>
                  <a:pt x="1534" y="2074"/>
                </a:lnTo>
                <a:lnTo>
                  <a:pt x="1530" y="2078"/>
                </a:lnTo>
                <a:lnTo>
                  <a:pt x="1526" y="2082"/>
                </a:lnTo>
                <a:lnTo>
                  <a:pt x="1526" y="2084"/>
                </a:lnTo>
                <a:lnTo>
                  <a:pt x="1526" y="2092"/>
                </a:lnTo>
                <a:lnTo>
                  <a:pt x="1526" y="2098"/>
                </a:lnTo>
                <a:lnTo>
                  <a:pt x="1524" y="2102"/>
                </a:lnTo>
                <a:lnTo>
                  <a:pt x="1522" y="2106"/>
                </a:lnTo>
                <a:lnTo>
                  <a:pt x="1516" y="2112"/>
                </a:lnTo>
                <a:lnTo>
                  <a:pt x="1512" y="2118"/>
                </a:lnTo>
                <a:lnTo>
                  <a:pt x="1512" y="2122"/>
                </a:lnTo>
                <a:lnTo>
                  <a:pt x="1514" y="2124"/>
                </a:lnTo>
                <a:lnTo>
                  <a:pt x="1518" y="2130"/>
                </a:lnTo>
                <a:lnTo>
                  <a:pt x="1522" y="2134"/>
                </a:lnTo>
                <a:lnTo>
                  <a:pt x="1524" y="2138"/>
                </a:lnTo>
                <a:lnTo>
                  <a:pt x="1528" y="2148"/>
                </a:lnTo>
                <a:lnTo>
                  <a:pt x="1534" y="2160"/>
                </a:lnTo>
                <a:lnTo>
                  <a:pt x="1544" y="2172"/>
                </a:lnTo>
                <a:lnTo>
                  <a:pt x="1554" y="2182"/>
                </a:lnTo>
                <a:lnTo>
                  <a:pt x="1558" y="2186"/>
                </a:lnTo>
                <a:lnTo>
                  <a:pt x="1560" y="2184"/>
                </a:lnTo>
                <a:lnTo>
                  <a:pt x="1562" y="2176"/>
                </a:lnTo>
                <a:lnTo>
                  <a:pt x="1564" y="2168"/>
                </a:lnTo>
                <a:lnTo>
                  <a:pt x="1568" y="2162"/>
                </a:lnTo>
                <a:lnTo>
                  <a:pt x="1574" y="2158"/>
                </a:lnTo>
                <a:lnTo>
                  <a:pt x="1584" y="2156"/>
                </a:lnTo>
                <a:lnTo>
                  <a:pt x="1592" y="2154"/>
                </a:lnTo>
                <a:lnTo>
                  <a:pt x="1594" y="2156"/>
                </a:lnTo>
                <a:lnTo>
                  <a:pt x="1588" y="2162"/>
                </a:lnTo>
                <a:lnTo>
                  <a:pt x="1582" y="2166"/>
                </a:lnTo>
                <a:lnTo>
                  <a:pt x="1578" y="2172"/>
                </a:lnTo>
                <a:lnTo>
                  <a:pt x="1576" y="2180"/>
                </a:lnTo>
                <a:lnTo>
                  <a:pt x="1576" y="2188"/>
                </a:lnTo>
                <a:lnTo>
                  <a:pt x="1582" y="2196"/>
                </a:lnTo>
                <a:lnTo>
                  <a:pt x="1586" y="2200"/>
                </a:lnTo>
                <a:lnTo>
                  <a:pt x="1588" y="2202"/>
                </a:lnTo>
                <a:lnTo>
                  <a:pt x="1590" y="2212"/>
                </a:lnTo>
                <a:lnTo>
                  <a:pt x="1592" y="2218"/>
                </a:lnTo>
                <a:lnTo>
                  <a:pt x="1596" y="2220"/>
                </a:lnTo>
                <a:lnTo>
                  <a:pt x="1600" y="2220"/>
                </a:lnTo>
                <a:lnTo>
                  <a:pt x="1604" y="2218"/>
                </a:lnTo>
                <a:lnTo>
                  <a:pt x="1608" y="2216"/>
                </a:lnTo>
                <a:lnTo>
                  <a:pt x="1610" y="2216"/>
                </a:lnTo>
                <a:lnTo>
                  <a:pt x="1610" y="2220"/>
                </a:lnTo>
                <a:lnTo>
                  <a:pt x="1606" y="2228"/>
                </a:lnTo>
                <a:lnTo>
                  <a:pt x="1600" y="2246"/>
                </a:lnTo>
                <a:lnTo>
                  <a:pt x="1596" y="2256"/>
                </a:lnTo>
                <a:lnTo>
                  <a:pt x="1598" y="2262"/>
                </a:lnTo>
                <a:lnTo>
                  <a:pt x="1600" y="2262"/>
                </a:lnTo>
                <a:lnTo>
                  <a:pt x="1602" y="2262"/>
                </a:lnTo>
                <a:lnTo>
                  <a:pt x="1602" y="2268"/>
                </a:lnTo>
                <a:lnTo>
                  <a:pt x="1604" y="2276"/>
                </a:lnTo>
                <a:lnTo>
                  <a:pt x="1606" y="2278"/>
                </a:lnTo>
                <a:lnTo>
                  <a:pt x="1608" y="2280"/>
                </a:lnTo>
                <a:lnTo>
                  <a:pt x="1612" y="2280"/>
                </a:lnTo>
                <a:lnTo>
                  <a:pt x="1614" y="2278"/>
                </a:lnTo>
                <a:lnTo>
                  <a:pt x="1614" y="2270"/>
                </a:lnTo>
                <a:lnTo>
                  <a:pt x="1616" y="2260"/>
                </a:lnTo>
                <a:lnTo>
                  <a:pt x="1618" y="2256"/>
                </a:lnTo>
                <a:lnTo>
                  <a:pt x="1622" y="2254"/>
                </a:lnTo>
                <a:lnTo>
                  <a:pt x="1632" y="2248"/>
                </a:lnTo>
                <a:lnTo>
                  <a:pt x="1638" y="2242"/>
                </a:lnTo>
                <a:lnTo>
                  <a:pt x="1642" y="2240"/>
                </a:lnTo>
                <a:lnTo>
                  <a:pt x="1644" y="2240"/>
                </a:lnTo>
                <a:lnTo>
                  <a:pt x="1644" y="2242"/>
                </a:lnTo>
                <a:lnTo>
                  <a:pt x="1646" y="2246"/>
                </a:lnTo>
                <a:lnTo>
                  <a:pt x="1648" y="2246"/>
                </a:lnTo>
                <a:lnTo>
                  <a:pt x="1654" y="2246"/>
                </a:lnTo>
                <a:lnTo>
                  <a:pt x="1660" y="2248"/>
                </a:lnTo>
                <a:lnTo>
                  <a:pt x="1660" y="2250"/>
                </a:lnTo>
                <a:lnTo>
                  <a:pt x="1660" y="2254"/>
                </a:lnTo>
                <a:lnTo>
                  <a:pt x="1660" y="2258"/>
                </a:lnTo>
                <a:lnTo>
                  <a:pt x="1656" y="2254"/>
                </a:lnTo>
                <a:lnTo>
                  <a:pt x="1652" y="2252"/>
                </a:lnTo>
                <a:lnTo>
                  <a:pt x="1648" y="2252"/>
                </a:lnTo>
                <a:lnTo>
                  <a:pt x="1642" y="2254"/>
                </a:lnTo>
                <a:lnTo>
                  <a:pt x="1636" y="2258"/>
                </a:lnTo>
                <a:lnTo>
                  <a:pt x="1624" y="2268"/>
                </a:lnTo>
                <a:lnTo>
                  <a:pt x="1618" y="2276"/>
                </a:lnTo>
                <a:lnTo>
                  <a:pt x="1618" y="2282"/>
                </a:lnTo>
                <a:lnTo>
                  <a:pt x="1618" y="2290"/>
                </a:lnTo>
                <a:lnTo>
                  <a:pt x="1620" y="2294"/>
                </a:lnTo>
                <a:lnTo>
                  <a:pt x="1622" y="2298"/>
                </a:lnTo>
                <a:lnTo>
                  <a:pt x="1626" y="2300"/>
                </a:lnTo>
                <a:lnTo>
                  <a:pt x="1628" y="2302"/>
                </a:lnTo>
                <a:lnTo>
                  <a:pt x="1626" y="2306"/>
                </a:lnTo>
                <a:lnTo>
                  <a:pt x="1622" y="2308"/>
                </a:lnTo>
                <a:lnTo>
                  <a:pt x="1622" y="2310"/>
                </a:lnTo>
                <a:lnTo>
                  <a:pt x="1624" y="2312"/>
                </a:lnTo>
                <a:lnTo>
                  <a:pt x="1626" y="2312"/>
                </a:lnTo>
                <a:lnTo>
                  <a:pt x="1624" y="2316"/>
                </a:lnTo>
                <a:lnTo>
                  <a:pt x="1620" y="2318"/>
                </a:lnTo>
                <a:lnTo>
                  <a:pt x="1620" y="2320"/>
                </a:lnTo>
                <a:lnTo>
                  <a:pt x="1622" y="2324"/>
                </a:lnTo>
                <a:lnTo>
                  <a:pt x="1624" y="2326"/>
                </a:lnTo>
                <a:lnTo>
                  <a:pt x="1632" y="2332"/>
                </a:lnTo>
                <a:lnTo>
                  <a:pt x="1642" y="2336"/>
                </a:lnTo>
                <a:lnTo>
                  <a:pt x="1650" y="2338"/>
                </a:lnTo>
                <a:lnTo>
                  <a:pt x="1656" y="2336"/>
                </a:lnTo>
                <a:lnTo>
                  <a:pt x="1662" y="2334"/>
                </a:lnTo>
                <a:lnTo>
                  <a:pt x="1670" y="2332"/>
                </a:lnTo>
                <a:lnTo>
                  <a:pt x="1676" y="2334"/>
                </a:lnTo>
                <a:lnTo>
                  <a:pt x="1676" y="2338"/>
                </a:lnTo>
                <a:lnTo>
                  <a:pt x="1676" y="2340"/>
                </a:lnTo>
                <a:lnTo>
                  <a:pt x="1682" y="2340"/>
                </a:lnTo>
                <a:lnTo>
                  <a:pt x="1688" y="2340"/>
                </a:lnTo>
                <a:lnTo>
                  <a:pt x="1688" y="2344"/>
                </a:lnTo>
                <a:lnTo>
                  <a:pt x="1686" y="2352"/>
                </a:lnTo>
                <a:lnTo>
                  <a:pt x="1686" y="2356"/>
                </a:lnTo>
                <a:lnTo>
                  <a:pt x="1686" y="2358"/>
                </a:lnTo>
                <a:lnTo>
                  <a:pt x="1688" y="2360"/>
                </a:lnTo>
                <a:lnTo>
                  <a:pt x="1694" y="2360"/>
                </a:lnTo>
                <a:lnTo>
                  <a:pt x="1700" y="2360"/>
                </a:lnTo>
                <a:lnTo>
                  <a:pt x="1704" y="2362"/>
                </a:lnTo>
                <a:lnTo>
                  <a:pt x="1706" y="2364"/>
                </a:lnTo>
                <a:lnTo>
                  <a:pt x="1714" y="2362"/>
                </a:lnTo>
                <a:lnTo>
                  <a:pt x="1718" y="2360"/>
                </a:lnTo>
                <a:lnTo>
                  <a:pt x="1724" y="2362"/>
                </a:lnTo>
                <a:lnTo>
                  <a:pt x="1730" y="2364"/>
                </a:lnTo>
                <a:lnTo>
                  <a:pt x="1736" y="2368"/>
                </a:lnTo>
                <a:lnTo>
                  <a:pt x="1738" y="2370"/>
                </a:lnTo>
                <a:lnTo>
                  <a:pt x="1742" y="2368"/>
                </a:lnTo>
                <a:lnTo>
                  <a:pt x="1746" y="2368"/>
                </a:lnTo>
                <a:lnTo>
                  <a:pt x="1748" y="2368"/>
                </a:lnTo>
                <a:lnTo>
                  <a:pt x="1750" y="2374"/>
                </a:lnTo>
                <a:lnTo>
                  <a:pt x="1750" y="2382"/>
                </a:lnTo>
                <a:lnTo>
                  <a:pt x="1748" y="2384"/>
                </a:lnTo>
                <a:lnTo>
                  <a:pt x="1744" y="2386"/>
                </a:lnTo>
                <a:lnTo>
                  <a:pt x="1742" y="2388"/>
                </a:lnTo>
                <a:lnTo>
                  <a:pt x="1742" y="2390"/>
                </a:lnTo>
                <a:lnTo>
                  <a:pt x="1748" y="2398"/>
                </a:lnTo>
                <a:lnTo>
                  <a:pt x="1758" y="2402"/>
                </a:lnTo>
                <a:lnTo>
                  <a:pt x="1764" y="2404"/>
                </a:lnTo>
                <a:lnTo>
                  <a:pt x="1768" y="2402"/>
                </a:lnTo>
                <a:lnTo>
                  <a:pt x="1776" y="2398"/>
                </a:lnTo>
                <a:lnTo>
                  <a:pt x="1778" y="2392"/>
                </a:lnTo>
                <a:lnTo>
                  <a:pt x="1780" y="2392"/>
                </a:lnTo>
                <a:lnTo>
                  <a:pt x="1780" y="2398"/>
                </a:lnTo>
                <a:lnTo>
                  <a:pt x="1780" y="2406"/>
                </a:lnTo>
                <a:lnTo>
                  <a:pt x="1784" y="2408"/>
                </a:lnTo>
                <a:lnTo>
                  <a:pt x="1786" y="2410"/>
                </a:lnTo>
                <a:lnTo>
                  <a:pt x="1786" y="2414"/>
                </a:lnTo>
                <a:lnTo>
                  <a:pt x="1784" y="2416"/>
                </a:lnTo>
                <a:lnTo>
                  <a:pt x="1780" y="2412"/>
                </a:lnTo>
                <a:lnTo>
                  <a:pt x="1776" y="2408"/>
                </a:lnTo>
                <a:lnTo>
                  <a:pt x="1774" y="2408"/>
                </a:lnTo>
                <a:lnTo>
                  <a:pt x="1772" y="2408"/>
                </a:lnTo>
                <a:lnTo>
                  <a:pt x="1772" y="2412"/>
                </a:lnTo>
                <a:lnTo>
                  <a:pt x="1774" y="2416"/>
                </a:lnTo>
                <a:lnTo>
                  <a:pt x="1782" y="2422"/>
                </a:lnTo>
                <a:lnTo>
                  <a:pt x="1790" y="2426"/>
                </a:lnTo>
                <a:lnTo>
                  <a:pt x="1794" y="2426"/>
                </a:lnTo>
                <a:lnTo>
                  <a:pt x="1796" y="2424"/>
                </a:lnTo>
                <a:lnTo>
                  <a:pt x="1798" y="2418"/>
                </a:lnTo>
                <a:lnTo>
                  <a:pt x="1800" y="2414"/>
                </a:lnTo>
                <a:lnTo>
                  <a:pt x="1804" y="2414"/>
                </a:lnTo>
                <a:lnTo>
                  <a:pt x="1804" y="2418"/>
                </a:lnTo>
                <a:lnTo>
                  <a:pt x="1804" y="2424"/>
                </a:lnTo>
                <a:lnTo>
                  <a:pt x="1806" y="2432"/>
                </a:lnTo>
                <a:lnTo>
                  <a:pt x="1810" y="2438"/>
                </a:lnTo>
                <a:lnTo>
                  <a:pt x="1810" y="2444"/>
                </a:lnTo>
                <a:lnTo>
                  <a:pt x="1808" y="2450"/>
                </a:lnTo>
                <a:lnTo>
                  <a:pt x="1810" y="2450"/>
                </a:lnTo>
                <a:lnTo>
                  <a:pt x="1814" y="2450"/>
                </a:lnTo>
                <a:lnTo>
                  <a:pt x="1816" y="2446"/>
                </a:lnTo>
                <a:lnTo>
                  <a:pt x="1818" y="2444"/>
                </a:lnTo>
                <a:lnTo>
                  <a:pt x="1820" y="2444"/>
                </a:lnTo>
                <a:lnTo>
                  <a:pt x="1824" y="2448"/>
                </a:lnTo>
                <a:lnTo>
                  <a:pt x="1824" y="2454"/>
                </a:lnTo>
                <a:lnTo>
                  <a:pt x="1824" y="2460"/>
                </a:lnTo>
                <a:lnTo>
                  <a:pt x="1828" y="2464"/>
                </a:lnTo>
                <a:lnTo>
                  <a:pt x="1832" y="2468"/>
                </a:lnTo>
                <a:lnTo>
                  <a:pt x="1832" y="2470"/>
                </a:lnTo>
                <a:lnTo>
                  <a:pt x="1834" y="2474"/>
                </a:lnTo>
                <a:lnTo>
                  <a:pt x="1832" y="2476"/>
                </a:lnTo>
                <a:lnTo>
                  <a:pt x="1830" y="2478"/>
                </a:lnTo>
                <a:lnTo>
                  <a:pt x="1826" y="2478"/>
                </a:lnTo>
                <a:lnTo>
                  <a:pt x="1826" y="2480"/>
                </a:lnTo>
                <a:lnTo>
                  <a:pt x="1830" y="2490"/>
                </a:lnTo>
                <a:lnTo>
                  <a:pt x="1838" y="2500"/>
                </a:lnTo>
                <a:lnTo>
                  <a:pt x="1840" y="2510"/>
                </a:lnTo>
                <a:lnTo>
                  <a:pt x="1842" y="2520"/>
                </a:lnTo>
                <a:lnTo>
                  <a:pt x="1840" y="2538"/>
                </a:lnTo>
                <a:lnTo>
                  <a:pt x="1838" y="2546"/>
                </a:lnTo>
                <a:lnTo>
                  <a:pt x="1836" y="2550"/>
                </a:lnTo>
                <a:lnTo>
                  <a:pt x="1836" y="2548"/>
                </a:lnTo>
                <a:lnTo>
                  <a:pt x="1834" y="2544"/>
                </a:lnTo>
                <a:lnTo>
                  <a:pt x="1828" y="2510"/>
                </a:lnTo>
                <a:lnTo>
                  <a:pt x="1824" y="2504"/>
                </a:lnTo>
                <a:lnTo>
                  <a:pt x="1818" y="2500"/>
                </a:lnTo>
                <a:lnTo>
                  <a:pt x="1808" y="2496"/>
                </a:lnTo>
                <a:lnTo>
                  <a:pt x="1798" y="2496"/>
                </a:lnTo>
                <a:lnTo>
                  <a:pt x="1776" y="2494"/>
                </a:lnTo>
                <a:lnTo>
                  <a:pt x="1766" y="2492"/>
                </a:lnTo>
                <a:lnTo>
                  <a:pt x="1758" y="2488"/>
                </a:lnTo>
                <a:lnTo>
                  <a:pt x="1752" y="2484"/>
                </a:lnTo>
                <a:lnTo>
                  <a:pt x="1748" y="2484"/>
                </a:lnTo>
                <a:lnTo>
                  <a:pt x="1744" y="2486"/>
                </a:lnTo>
                <a:lnTo>
                  <a:pt x="1744" y="2490"/>
                </a:lnTo>
                <a:lnTo>
                  <a:pt x="1744" y="2496"/>
                </a:lnTo>
                <a:lnTo>
                  <a:pt x="1746" y="2502"/>
                </a:lnTo>
                <a:lnTo>
                  <a:pt x="1754" y="2516"/>
                </a:lnTo>
                <a:lnTo>
                  <a:pt x="1760" y="2526"/>
                </a:lnTo>
                <a:lnTo>
                  <a:pt x="1764" y="2536"/>
                </a:lnTo>
                <a:lnTo>
                  <a:pt x="1770" y="2564"/>
                </a:lnTo>
                <a:lnTo>
                  <a:pt x="1774" y="2596"/>
                </a:lnTo>
                <a:lnTo>
                  <a:pt x="1774" y="2628"/>
                </a:lnTo>
                <a:lnTo>
                  <a:pt x="1774" y="2666"/>
                </a:lnTo>
                <a:lnTo>
                  <a:pt x="1770" y="2708"/>
                </a:lnTo>
                <a:lnTo>
                  <a:pt x="1766" y="2750"/>
                </a:lnTo>
                <a:lnTo>
                  <a:pt x="1762" y="2766"/>
                </a:lnTo>
                <a:lnTo>
                  <a:pt x="1758" y="2780"/>
                </a:lnTo>
                <a:lnTo>
                  <a:pt x="1754" y="2794"/>
                </a:lnTo>
                <a:lnTo>
                  <a:pt x="1754" y="2810"/>
                </a:lnTo>
                <a:lnTo>
                  <a:pt x="1756" y="2826"/>
                </a:lnTo>
                <a:lnTo>
                  <a:pt x="1760" y="2842"/>
                </a:lnTo>
                <a:lnTo>
                  <a:pt x="1764" y="2860"/>
                </a:lnTo>
                <a:lnTo>
                  <a:pt x="1766" y="2878"/>
                </a:lnTo>
                <a:lnTo>
                  <a:pt x="1766" y="2894"/>
                </a:lnTo>
                <a:lnTo>
                  <a:pt x="1764" y="2912"/>
                </a:lnTo>
                <a:lnTo>
                  <a:pt x="1760" y="2924"/>
                </a:lnTo>
                <a:lnTo>
                  <a:pt x="1760" y="2936"/>
                </a:lnTo>
                <a:lnTo>
                  <a:pt x="1762" y="2944"/>
                </a:lnTo>
                <a:lnTo>
                  <a:pt x="1766" y="2952"/>
                </a:lnTo>
                <a:lnTo>
                  <a:pt x="1774" y="2970"/>
                </a:lnTo>
                <a:lnTo>
                  <a:pt x="1778" y="2980"/>
                </a:lnTo>
                <a:lnTo>
                  <a:pt x="1782" y="2996"/>
                </a:lnTo>
                <a:lnTo>
                  <a:pt x="1784" y="3010"/>
                </a:lnTo>
                <a:lnTo>
                  <a:pt x="1788" y="3022"/>
                </a:lnTo>
                <a:lnTo>
                  <a:pt x="1792" y="3028"/>
                </a:lnTo>
                <a:lnTo>
                  <a:pt x="1798" y="3034"/>
                </a:lnTo>
                <a:lnTo>
                  <a:pt x="1808" y="3044"/>
                </a:lnTo>
                <a:lnTo>
                  <a:pt x="1812" y="3050"/>
                </a:lnTo>
                <a:lnTo>
                  <a:pt x="1814" y="3056"/>
                </a:lnTo>
                <a:lnTo>
                  <a:pt x="1816" y="3064"/>
                </a:lnTo>
                <a:lnTo>
                  <a:pt x="1818" y="3068"/>
                </a:lnTo>
                <a:lnTo>
                  <a:pt x="1826" y="3072"/>
                </a:lnTo>
                <a:lnTo>
                  <a:pt x="1828" y="3074"/>
                </a:lnTo>
                <a:lnTo>
                  <a:pt x="1832" y="3078"/>
                </a:lnTo>
                <a:lnTo>
                  <a:pt x="1834" y="3086"/>
                </a:lnTo>
                <a:lnTo>
                  <a:pt x="1836" y="3098"/>
                </a:lnTo>
                <a:lnTo>
                  <a:pt x="1838" y="3110"/>
                </a:lnTo>
                <a:lnTo>
                  <a:pt x="1842" y="3118"/>
                </a:lnTo>
                <a:lnTo>
                  <a:pt x="1848" y="3122"/>
                </a:lnTo>
                <a:lnTo>
                  <a:pt x="1852" y="3124"/>
                </a:lnTo>
                <a:lnTo>
                  <a:pt x="1856" y="3128"/>
                </a:lnTo>
                <a:lnTo>
                  <a:pt x="1860" y="3130"/>
                </a:lnTo>
                <a:lnTo>
                  <a:pt x="1862" y="3134"/>
                </a:lnTo>
                <a:lnTo>
                  <a:pt x="1860" y="3140"/>
                </a:lnTo>
                <a:lnTo>
                  <a:pt x="1858" y="3146"/>
                </a:lnTo>
                <a:lnTo>
                  <a:pt x="1858" y="3152"/>
                </a:lnTo>
                <a:lnTo>
                  <a:pt x="1860" y="3158"/>
                </a:lnTo>
                <a:lnTo>
                  <a:pt x="1862" y="3164"/>
                </a:lnTo>
                <a:lnTo>
                  <a:pt x="1874" y="3178"/>
                </a:lnTo>
                <a:lnTo>
                  <a:pt x="1890" y="3200"/>
                </a:lnTo>
                <a:lnTo>
                  <a:pt x="1900" y="3212"/>
                </a:lnTo>
                <a:lnTo>
                  <a:pt x="1904" y="3222"/>
                </a:lnTo>
                <a:lnTo>
                  <a:pt x="1908" y="3230"/>
                </a:lnTo>
                <a:lnTo>
                  <a:pt x="1910" y="3238"/>
                </a:lnTo>
                <a:lnTo>
                  <a:pt x="1910" y="3250"/>
                </a:lnTo>
                <a:lnTo>
                  <a:pt x="1912" y="3254"/>
                </a:lnTo>
                <a:lnTo>
                  <a:pt x="1916" y="3258"/>
                </a:lnTo>
                <a:lnTo>
                  <a:pt x="1920" y="3260"/>
                </a:lnTo>
                <a:lnTo>
                  <a:pt x="1926" y="3262"/>
                </a:lnTo>
                <a:lnTo>
                  <a:pt x="1940" y="3264"/>
                </a:lnTo>
                <a:lnTo>
                  <a:pt x="1950" y="3266"/>
                </a:lnTo>
                <a:lnTo>
                  <a:pt x="1958" y="3270"/>
                </a:lnTo>
                <a:lnTo>
                  <a:pt x="1968" y="3276"/>
                </a:lnTo>
                <a:lnTo>
                  <a:pt x="1978" y="3284"/>
                </a:lnTo>
                <a:lnTo>
                  <a:pt x="1988" y="3292"/>
                </a:lnTo>
                <a:lnTo>
                  <a:pt x="1994" y="3296"/>
                </a:lnTo>
                <a:lnTo>
                  <a:pt x="2006" y="3300"/>
                </a:lnTo>
                <a:lnTo>
                  <a:pt x="2016" y="3302"/>
                </a:lnTo>
                <a:lnTo>
                  <a:pt x="2022" y="3306"/>
                </a:lnTo>
                <a:lnTo>
                  <a:pt x="2030" y="3312"/>
                </a:lnTo>
                <a:lnTo>
                  <a:pt x="2036" y="3320"/>
                </a:lnTo>
                <a:lnTo>
                  <a:pt x="2042" y="3326"/>
                </a:lnTo>
                <a:lnTo>
                  <a:pt x="2046" y="3338"/>
                </a:lnTo>
                <a:lnTo>
                  <a:pt x="2048" y="3350"/>
                </a:lnTo>
                <a:lnTo>
                  <a:pt x="2052" y="3362"/>
                </a:lnTo>
                <a:lnTo>
                  <a:pt x="2068" y="3394"/>
                </a:lnTo>
                <a:lnTo>
                  <a:pt x="2078" y="3420"/>
                </a:lnTo>
                <a:lnTo>
                  <a:pt x="2092" y="3460"/>
                </a:lnTo>
                <a:lnTo>
                  <a:pt x="2100" y="3488"/>
                </a:lnTo>
                <a:lnTo>
                  <a:pt x="2106" y="3498"/>
                </a:lnTo>
                <a:lnTo>
                  <a:pt x="2112" y="3508"/>
                </a:lnTo>
                <a:lnTo>
                  <a:pt x="2120" y="3518"/>
                </a:lnTo>
                <a:lnTo>
                  <a:pt x="2130" y="3526"/>
                </a:lnTo>
                <a:lnTo>
                  <a:pt x="2150" y="3544"/>
                </a:lnTo>
                <a:lnTo>
                  <a:pt x="2160" y="3552"/>
                </a:lnTo>
                <a:lnTo>
                  <a:pt x="2166" y="3564"/>
                </a:lnTo>
                <a:lnTo>
                  <a:pt x="2170" y="3576"/>
                </a:lnTo>
                <a:lnTo>
                  <a:pt x="2170" y="3590"/>
                </a:lnTo>
                <a:lnTo>
                  <a:pt x="2170" y="3596"/>
                </a:lnTo>
                <a:lnTo>
                  <a:pt x="2168" y="3600"/>
                </a:lnTo>
                <a:lnTo>
                  <a:pt x="2164" y="3604"/>
                </a:lnTo>
                <a:lnTo>
                  <a:pt x="2162" y="3606"/>
                </a:lnTo>
                <a:lnTo>
                  <a:pt x="2154" y="3608"/>
                </a:lnTo>
                <a:lnTo>
                  <a:pt x="2148" y="3608"/>
                </a:lnTo>
                <a:lnTo>
                  <a:pt x="2142" y="3608"/>
                </a:lnTo>
                <a:lnTo>
                  <a:pt x="2140" y="3608"/>
                </a:lnTo>
                <a:lnTo>
                  <a:pt x="2140" y="3612"/>
                </a:lnTo>
                <a:lnTo>
                  <a:pt x="2146" y="3620"/>
                </a:lnTo>
                <a:lnTo>
                  <a:pt x="2156" y="3632"/>
                </a:lnTo>
                <a:lnTo>
                  <a:pt x="2166" y="3640"/>
                </a:lnTo>
                <a:lnTo>
                  <a:pt x="2188" y="3654"/>
                </a:lnTo>
                <a:lnTo>
                  <a:pt x="2214" y="3668"/>
                </a:lnTo>
                <a:lnTo>
                  <a:pt x="2226" y="3676"/>
                </a:lnTo>
                <a:lnTo>
                  <a:pt x="2240" y="3686"/>
                </a:lnTo>
                <a:lnTo>
                  <a:pt x="2244" y="3692"/>
                </a:lnTo>
                <a:lnTo>
                  <a:pt x="2248" y="3698"/>
                </a:lnTo>
                <a:lnTo>
                  <a:pt x="2250" y="3704"/>
                </a:lnTo>
                <a:lnTo>
                  <a:pt x="2252" y="3710"/>
                </a:lnTo>
                <a:lnTo>
                  <a:pt x="2252" y="3722"/>
                </a:lnTo>
                <a:lnTo>
                  <a:pt x="2250" y="3734"/>
                </a:lnTo>
                <a:lnTo>
                  <a:pt x="2248" y="3746"/>
                </a:lnTo>
                <a:lnTo>
                  <a:pt x="2250" y="3754"/>
                </a:lnTo>
                <a:lnTo>
                  <a:pt x="2252" y="3760"/>
                </a:lnTo>
                <a:lnTo>
                  <a:pt x="2256" y="3768"/>
                </a:lnTo>
                <a:lnTo>
                  <a:pt x="2262" y="3774"/>
                </a:lnTo>
                <a:lnTo>
                  <a:pt x="2270" y="3782"/>
                </a:lnTo>
                <a:lnTo>
                  <a:pt x="2280" y="3790"/>
                </a:lnTo>
                <a:lnTo>
                  <a:pt x="2302" y="3806"/>
                </a:lnTo>
                <a:lnTo>
                  <a:pt x="2316" y="3820"/>
                </a:lnTo>
                <a:lnTo>
                  <a:pt x="2326" y="3834"/>
                </a:lnTo>
                <a:lnTo>
                  <a:pt x="2332" y="3844"/>
                </a:lnTo>
                <a:lnTo>
                  <a:pt x="2336" y="3852"/>
                </a:lnTo>
                <a:lnTo>
                  <a:pt x="2340" y="3858"/>
                </a:lnTo>
                <a:lnTo>
                  <a:pt x="2344" y="3858"/>
                </a:lnTo>
                <a:lnTo>
                  <a:pt x="2352" y="3856"/>
                </a:lnTo>
                <a:lnTo>
                  <a:pt x="2358" y="3850"/>
                </a:lnTo>
                <a:lnTo>
                  <a:pt x="2362" y="3844"/>
                </a:lnTo>
                <a:lnTo>
                  <a:pt x="2364" y="3840"/>
                </a:lnTo>
                <a:lnTo>
                  <a:pt x="2364" y="3836"/>
                </a:lnTo>
                <a:lnTo>
                  <a:pt x="2358" y="3822"/>
                </a:lnTo>
                <a:lnTo>
                  <a:pt x="2346" y="3804"/>
                </a:lnTo>
                <a:lnTo>
                  <a:pt x="2342" y="3794"/>
                </a:lnTo>
                <a:lnTo>
                  <a:pt x="2336" y="3790"/>
                </a:lnTo>
                <a:lnTo>
                  <a:pt x="2332" y="3788"/>
                </a:lnTo>
                <a:lnTo>
                  <a:pt x="2330" y="3790"/>
                </a:lnTo>
                <a:lnTo>
                  <a:pt x="2324" y="3792"/>
                </a:lnTo>
                <a:lnTo>
                  <a:pt x="2320" y="3792"/>
                </a:lnTo>
                <a:lnTo>
                  <a:pt x="2316" y="3790"/>
                </a:lnTo>
                <a:lnTo>
                  <a:pt x="2312" y="3784"/>
                </a:lnTo>
                <a:lnTo>
                  <a:pt x="2312" y="3780"/>
                </a:lnTo>
                <a:lnTo>
                  <a:pt x="2312" y="3772"/>
                </a:lnTo>
                <a:lnTo>
                  <a:pt x="2310" y="3766"/>
                </a:lnTo>
                <a:lnTo>
                  <a:pt x="2310" y="3758"/>
                </a:lnTo>
                <a:lnTo>
                  <a:pt x="2306" y="3750"/>
                </a:lnTo>
                <a:lnTo>
                  <a:pt x="2300" y="3736"/>
                </a:lnTo>
                <a:lnTo>
                  <a:pt x="2290" y="3716"/>
                </a:lnTo>
                <a:lnTo>
                  <a:pt x="2286" y="3702"/>
                </a:lnTo>
                <a:lnTo>
                  <a:pt x="2282" y="3688"/>
                </a:lnTo>
                <a:lnTo>
                  <a:pt x="2276" y="3668"/>
                </a:lnTo>
                <a:lnTo>
                  <a:pt x="2270" y="3656"/>
                </a:lnTo>
                <a:lnTo>
                  <a:pt x="2264" y="3646"/>
                </a:lnTo>
                <a:lnTo>
                  <a:pt x="2250" y="3630"/>
                </a:lnTo>
                <a:lnTo>
                  <a:pt x="2236" y="3612"/>
                </a:lnTo>
                <a:lnTo>
                  <a:pt x="2230" y="3600"/>
                </a:lnTo>
                <a:lnTo>
                  <a:pt x="2226" y="3588"/>
                </a:lnTo>
                <a:lnTo>
                  <a:pt x="2220" y="3576"/>
                </a:lnTo>
                <a:lnTo>
                  <a:pt x="2214" y="3564"/>
                </a:lnTo>
                <a:lnTo>
                  <a:pt x="2200" y="3544"/>
                </a:lnTo>
                <a:lnTo>
                  <a:pt x="2182" y="3524"/>
                </a:lnTo>
                <a:lnTo>
                  <a:pt x="2168" y="3504"/>
                </a:lnTo>
                <a:lnTo>
                  <a:pt x="2160" y="3490"/>
                </a:lnTo>
                <a:lnTo>
                  <a:pt x="2154" y="3474"/>
                </a:lnTo>
                <a:lnTo>
                  <a:pt x="2148" y="3456"/>
                </a:lnTo>
                <a:lnTo>
                  <a:pt x="2144" y="3438"/>
                </a:lnTo>
                <a:lnTo>
                  <a:pt x="2142" y="3422"/>
                </a:lnTo>
                <a:lnTo>
                  <a:pt x="2142" y="3410"/>
                </a:lnTo>
                <a:lnTo>
                  <a:pt x="2144" y="3406"/>
                </a:lnTo>
                <a:lnTo>
                  <a:pt x="2146" y="3404"/>
                </a:lnTo>
                <a:lnTo>
                  <a:pt x="2150" y="3404"/>
                </a:lnTo>
                <a:lnTo>
                  <a:pt x="2154" y="3406"/>
                </a:lnTo>
                <a:lnTo>
                  <a:pt x="2168" y="3414"/>
                </a:lnTo>
                <a:lnTo>
                  <a:pt x="2174" y="3414"/>
                </a:lnTo>
                <a:lnTo>
                  <a:pt x="2178" y="3414"/>
                </a:lnTo>
                <a:lnTo>
                  <a:pt x="2188" y="3418"/>
                </a:lnTo>
                <a:lnTo>
                  <a:pt x="2198" y="3424"/>
                </a:lnTo>
                <a:lnTo>
                  <a:pt x="2204" y="3426"/>
                </a:lnTo>
                <a:lnTo>
                  <a:pt x="2208" y="3432"/>
                </a:lnTo>
                <a:lnTo>
                  <a:pt x="2214" y="3448"/>
                </a:lnTo>
                <a:lnTo>
                  <a:pt x="2224" y="3476"/>
                </a:lnTo>
                <a:lnTo>
                  <a:pt x="2230" y="3494"/>
                </a:lnTo>
                <a:lnTo>
                  <a:pt x="2236" y="3514"/>
                </a:lnTo>
                <a:lnTo>
                  <a:pt x="2246" y="3532"/>
                </a:lnTo>
                <a:lnTo>
                  <a:pt x="2254" y="3550"/>
                </a:lnTo>
                <a:lnTo>
                  <a:pt x="2266" y="3568"/>
                </a:lnTo>
                <a:lnTo>
                  <a:pt x="2276" y="3582"/>
                </a:lnTo>
                <a:lnTo>
                  <a:pt x="2288" y="3594"/>
                </a:lnTo>
                <a:lnTo>
                  <a:pt x="2300" y="3604"/>
                </a:lnTo>
                <a:lnTo>
                  <a:pt x="2310" y="3612"/>
                </a:lnTo>
                <a:lnTo>
                  <a:pt x="2314" y="3618"/>
                </a:lnTo>
                <a:lnTo>
                  <a:pt x="2320" y="3632"/>
                </a:lnTo>
                <a:lnTo>
                  <a:pt x="2324" y="3640"/>
                </a:lnTo>
                <a:lnTo>
                  <a:pt x="2328" y="3646"/>
                </a:lnTo>
                <a:lnTo>
                  <a:pt x="2338" y="3654"/>
                </a:lnTo>
                <a:lnTo>
                  <a:pt x="2352" y="3660"/>
                </a:lnTo>
                <a:lnTo>
                  <a:pt x="2360" y="3664"/>
                </a:lnTo>
                <a:lnTo>
                  <a:pt x="2364" y="3668"/>
                </a:lnTo>
                <a:lnTo>
                  <a:pt x="2368" y="3672"/>
                </a:lnTo>
                <a:lnTo>
                  <a:pt x="2370" y="3676"/>
                </a:lnTo>
                <a:lnTo>
                  <a:pt x="2370" y="3684"/>
                </a:lnTo>
                <a:lnTo>
                  <a:pt x="2366" y="3694"/>
                </a:lnTo>
                <a:lnTo>
                  <a:pt x="2364" y="3702"/>
                </a:lnTo>
                <a:lnTo>
                  <a:pt x="2364" y="3712"/>
                </a:lnTo>
                <a:lnTo>
                  <a:pt x="2364" y="3716"/>
                </a:lnTo>
                <a:lnTo>
                  <a:pt x="2368" y="3720"/>
                </a:lnTo>
                <a:lnTo>
                  <a:pt x="2372" y="3726"/>
                </a:lnTo>
                <a:lnTo>
                  <a:pt x="2380" y="3730"/>
                </a:lnTo>
                <a:lnTo>
                  <a:pt x="2394" y="3738"/>
                </a:lnTo>
                <a:lnTo>
                  <a:pt x="2402" y="3744"/>
                </a:lnTo>
                <a:lnTo>
                  <a:pt x="2408" y="3750"/>
                </a:lnTo>
                <a:lnTo>
                  <a:pt x="2412" y="3756"/>
                </a:lnTo>
                <a:lnTo>
                  <a:pt x="2422" y="3774"/>
                </a:lnTo>
                <a:lnTo>
                  <a:pt x="2434" y="3786"/>
                </a:lnTo>
                <a:lnTo>
                  <a:pt x="2450" y="3804"/>
                </a:lnTo>
                <a:lnTo>
                  <a:pt x="2476" y="3830"/>
                </a:lnTo>
                <a:lnTo>
                  <a:pt x="2494" y="3850"/>
                </a:lnTo>
                <a:lnTo>
                  <a:pt x="2506" y="3868"/>
                </a:lnTo>
                <a:lnTo>
                  <a:pt x="2512" y="3882"/>
                </a:lnTo>
                <a:lnTo>
                  <a:pt x="2516" y="3894"/>
                </a:lnTo>
                <a:lnTo>
                  <a:pt x="2518" y="3904"/>
                </a:lnTo>
                <a:lnTo>
                  <a:pt x="2522" y="3914"/>
                </a:lnTo>
                <a:lnTo>
                  <a:pt x="2526" y="3926"/>
                </a:lnTo>
                <a:lnTo>
                  <a:pt x="2532" y="3938"/>
                </a:lnTo>
                <a:lnTo>
                  <a:pt x="2532" y="3948"/>
                </a:lnTo>
                <a:lnTo>
                  <a:pt x="2528" y="3958"/>
                </a:lnTo>
                <a:lnTo>
                  <a:pt x="2524" y="3968"/>
                </a:lnTo>
                <a:lnTo>
                  <a:pt x="2520" y="3978"/>
                </a:lnTo>
                <a:lnTo>
                  <a:pt x="2516" y="3988"/>
                </a:lnTo>
                <a:lnTo>
                  <a:pt x="2516" y="4000"/>
                </a:lnTo>
                <a:lnTo>
                  <a:pt x="2520" y="4012"/>
                </a:lnTo>
                <a:lnTo>
                  <a:pt x="2528" y="4024"/>
                </a:lnTo>
                <a:lnTo>
                  <a:pt x="2536" y="4032"/>
                </a:lnTo>
                <a:lnTo>
                  <a:pt x="2552" y="4046"/>
                </a:lnTo>
                <a:lnTo>
                  <a:pt x="2570" y="4060"/>
                </a:lnTo>
                <a:lnTo>
                  <a:pt x="2582" y="4068"/>
                </a:lnTo>
                <a:lnTo>
                  <a:pt x="2594" y="4080"/>
                </a:lnTo>
                <a:lnTo>
                  <a:pt x="2606" y="4090"/>
                </a:lnTo>
                <a:lnTo>
                  <a:pt x="2618" y="4098"/>
                </a:lnTo>
                <a:lnTo>
                  <a:pt x="2628" y="4102"/>
                </a:lnTo>
                <a:lnTo>
                  <a:pt x="2638" y="4104"/>
                </a:lnTo>
                <a:lnTo>
                  <a:pt x="2648" y="4106"/>
                </a:lnTo>
                <a:lnTo>
                  <a:pt x="2658" y="4110"/>
                </a:lnTo>
                <a:lnTo>
                  <a:pt x="2668" y="4116"/>
                </a:lnTo>
                <a:lnTo>
                  <a:pt x="2680" y="4126"/>
                </a:lnTo>
                <a:lnTo>
                  <a:pt x="2694" y="4138"/>
                </a:lnTo>
                <a:lnTo>
                  <a:pt x="2714" y="4150"/>
                </a:lnTo>
                <a:lnTo>
                  <a:pt x="2736" y="4162"/>
                </a:lnTo>
                <a:lnTo>
                  <a:pt x="2762" y="4176"/>
                </a:lnTo>
                <a:lnTo>
                  <a:pt x="2814" y="4198"/>
                </a:lnTo>
                <a:lnTo>
                  <a:pt x="2862" y="4218"/>
                </a:lnTo>
                <a:lnTo>
                  <a:pt x="2880" y="4222"/>
                </a:lnTo>
                <a:lnTo>
                  <a:pt x="2894" y="4222"/>
                </a:lnTo>
                <a:lnTo>
                  <a:pt x="2906" y="4218"/>
                </a:lnTo>
                <a:lnTo>
                  <a:pt x="2916" y="4212"/>
                </a:lnTo>
                <a:lnTo>
                  <a:pt x="2926" y="4206"/>
                </a:lnTo>
                <a:lnTo>
                  <a:pt x="2938" y="4200"/>
                </a:lnTo>
                <a:lnTo>
                  <a:pt x="2952" y="4198"/>
                </a:lnTo>
                <a:lnTo>
                  <a:pt x="2968" y="4198"/>
                </a:lnTo>
                <a:lnTo>
                  <a:pt x="2984" y="4204"/>
                </a:lnTo>
                <a:lnTo>
                  <a:pt x="2996" y="4210"/>
                </a:lnTo>
                <a:lnTo>
                  <a:pt x="3006" y="4220"/>
                </a:lnTo>
                <a:lnTo>
                  <a:pt x="3016" y="4230"/>
                </a:lnTo>
                <a:lnTo>
                  <a:pt x="3032" y="4252"/>
                </a:lnTo>
                <a:lnTo>
                  <a:pt x="3042" y="4264"/>
                </a:lnTo>
                <a:lnTo>
                  <a:pt x="3054" y="4278"/>
                </a:lnTo>
                <a:lnTo>
                  <a:pt x="3074" y="4294"/>
                </a:lnTo>
                <a:lnTo>
                  <a:pt x="3086" y="4304"/>
                </a:lnTo>
                <a:lnTo>
                  <a:pt x="3096" y="4306"/>
                </a:lnTo>
                <a:lnTo>
                  <a:pt x="3104" y="4306"/>
                </a:lnTo>
                <a:lnTo>
                  <a:pt x="3116" y="4306"/>
                </a:lnTo>
                <a:lnTo>
                  <a:pt x="3124" y="4310"/>
                </a:lnTo>
                <a:lnTo>
                  <a:pt x="3140" y="4316"/>
                </a:lnTo>
                <a:lnTo>
                  <a:pt x="3146" y="4322"/>
                </a:lnTo>
                <a:lnTo>
                  <a:pt x="3150" y="4326"/>
                </a:lnTo>
                <a:lnTo>
                  <a:pt x="3154" y="4328"/>
                </a:lnTo>
                <a:lnTo>
                  <a:pt x="3162" y="4328"/>
                </a:lnTo>
                <a:lnTo>
                  <a:pt x="3174" y="4332"/>
                </a:lnTo>
                <a:lnTo>
                  <a:pt x="3186" y="4338"/>
                </a:lnTo>
                <a:lnTo>
                  <a:pt x="3196" y="4342"/>
                </a:lnTo>
                <a:lnTo>
                  <a:pt x="3204" y="4346"/>
                </a:lnTo>
                <a:lnTo>
                  <a:pt x="3206" y="4346"/>
                </a:lnTo>
                <a:lnTo>
                  <a:pt x="3206" y="4344"/>
                </a:lnTo>
                <a:lnTo>
                  <a:pt x="3204" y="4342"/>
                </a:lnTo>
                <a:lnTo>
                  <a:pt x="3202" y="4340"/>
                </a:lnTo>
                <a:lnTo>
                  <a:pt x="3210" y="4344"/>
                </a:lnTo>
                <a:lnTo>
                  <a:pt x="3214" y="4346"/>
                </a:lnTo>
                <a:lnTo>
                  <a:pt x="3218" y="4346"/>
                </a:lnTo>
                <a:lnTo>
                  <a:pt x="3228" y="4344"/>
                </a:lnTo>
                <a:lnTo>
                  <a:pt x="3234" y="4342"/>
                </a:lnTo>
                <a:lnTo>
                  <a:pt x="3236" y="4340"/>
                </a:lnTo>
                <a:lnTo>
                  <a:pt x="3234" y="4340"/>
                </a:lnTo>
                <a:lnTo>
                  <a:pt x="3232" y="4338"/>
                </a:lnTo>
                <a:lnTo>
                  <a:pt x="3230" y="4336"/>
                </a:lnTo>
                <a:lnTo>
                  <a:pt x="3230" y="4334"/>
                </a:lnTo>
                <a:lnTo>
                  <a:pt x="3234" y="4334"/>
                </a:lnTo>
                <a:lnTo>
                  <a:pt x="3236" y="4334"/>
                </a:lnTo>
                <a:lnTo>
                  <a:pt x="3238" y="4334"/>
                </a:lnTo>
                <a:lnTo>
                  <a:pt x="3240" y="4332"/>
                </a:lnTo>
                <a:lnTo>
                  <a:pt x="3240" y="4330"/>
                </a:lnTo>
                <a:lnTo>
                  <a:pt x="3244" y="4336"/>
                </a:lnTo>
                <a:lnTo>
                  <a:pt x="3248" y="4344"/>
                </a:lnTo>
                <a:lnTo>
                  <a:pt x="3252" y="4348"/>
                </a:lnTo>
                <a:lnTo>
                  <a:pt x="3254" y="4352"/>
                </a:lnTo>
                <a:lnTo>
                  <a:pt x="3252" y="4354"/>
                </a:lnTo>
                <a:lnTo>
                  <a:pt x="3252" y="4358"/>
                </a:lnTo>
                <a:lnTo>
                  <a:pt x="3250" y="4358"/>
                </a:lnTo>
                <a:lnTo>
                  <a:pt x="3246" y="4354"/>
                </a:lnTo>
                <a:lnTo>
                  <a:pt x="3244" y="4352"/>
                </a:lnTo>
                <a:lnTo>
                  <a:pt x="3242" y="4352"/>
                </a:lnTo>
                <a:lnTo>
                  <a:pt x="3240" y="4354"/>
                </a:lnTo>
                <a:lnTo>
                  <a:pt x="3238" y="4358"/>
                </a:lnTo>
                <a:lnTo>
                  <a:pt x="3242" y="4362"/>
                </a:lnTo>
                <a:lnTo>
                  <a:pt x="3248" y="4366"/>
                </a:lnTo>
                <a:lnTo>
                  <a:pt x="3252" y="4374"/>
                </a:lnTo>
                <a:lnTo>
                  <a:pt x="3260" y="4382"/>
                </a:lnTo>
                <a:lnTo>
                  <a:pt x="3266" y="4388"/>
                </a:lnTo>
                <a:lnTo>
                  <a:pt x="3274" y="4394"/>
                </a:lnTo>
                <a:lnTo>
                  <a:pt x="3278" y="4398"/>
                </a:lnTo>
                <a:lnTo>
                  <a:pt x="3282" y="4406"/>
                </a:lnTo>
                <a:lnTo>
                  <a:pt x="3288" y="4418"/>
                </a:lnTo>
                <a:lnTo>
                  <a:pt x="3296" y="4426"/>
                </a:lnTo>
                <a:lnTo>
                  <a:pt x="3304" y="4434"/>
                </a:lnTo>
                <a:lnTo>
                  <a:pt x="3316" y="4446"/>
                </a:lnTo>
                <a:lnTo>
                  <a:pt x="3318" y="4450"/>
                </a:lnTo>
                <a:lnTo>
                  <a:pt x="3318" y="4452"/>
                </a:lnTo>
                <a:lnTo>
                  <a:pt x="3314" y="4454"/>
                </a:lnTo>
                <a:lnTo>
                  <a:pt x="3310" y="4456"/>
                </a:lnTo>
                <a:lnTo>
                  <a:pt x="3310" y="4458"/>
                </a:lnTo>
                <a:lnTo>
                  <a:pt x="3316" y="4460"/>
                </a:lnTo>
                <a:lnTo>
                  <a:pt x="3318" y="4460"/>
                </a:lnTo>
                <a:lnTo>
                  <a:pt x="3320" y="4462"/>
                </a:lnTo>
                <a:lnTo>
                  <a:pt x="3320" y="4468"/>
                </a:lnTo>
                <a:lnTo>
                  <a:pt x="3318" y="4474"/>
                </a:lnTo>
                <a:lnTo>
                  <a:pt x="3316" y="4474"/>
                </a:lnTo>
                <a:lnTo>
                  <a:pt x="3314" y="4474"/>
                </a:lnTo>
                <a:lnTo>
                  <a:pt x="3312" y="4480"/>
                </a:lnTo>
                <a:lnTo>
                  <a:pt x="3312" y="4490"/>
                </a:lnTo>
                <a:lnTo>
                  <a:pt x="3314" y="4498"/>
                </a:lnTo>
                <a:lnTo>
                  <a:pt x="3318" y="4504"/>
                </a:lnTo>
                <a:lnTo>
                  <a:pt x="3322" y="4506"/>
                </a:lnTo>
                <a:lnTo>
                  <a:pt x="3330" y="4510"/>
                </a:lnTo>
                <a:lnTo>
                  <a:pt x="3336" y="4514"/>
                </a:lnTo>
                <a:lnTo>
                  <a:pt x="3338" y="4518"/>
                </a:lnTo>
                <a:lnTo>
                  <a:pt x="3340" y="4520"/>
                </a:lnTo>
                <a:lnTo>
                  <a:pt x="3342" y="4520"/>
                </a:lnTo>
                <a:lnTo>
                  <a:pt x="3348" y="4512"/>
                </a:lnTo>
                <a:lnTo>
                  <a:pt x="3350" y="4510"/>
                </a:lnTo>
                <a:lnTo>
                  <a:pt x="3352" y="4508"/>
                </a:lnTo>
                <a:lnTo>
                  <a:pt x="3348" y="4506"/>
                </a:lnTo>
                <a:lnTo>
                  <a:pt x="3338" y="4498"/>
                </a:lnTo>
                <a:lnTo>
                  <a:pt x="3336" y="4494"/>
                </a:lnTo>
                <a:lnTo>
                  <a:pt x="3336" y="4492"/>
                </a:lnTo>
                <a:lnTo>
                  <a:pt x="3336" y="4490"/>
                </a:lnTo>
                <a:lnTo>
                  <a:pt x="3338" y="4492"/>
                </a:lnTo>
                <a:lnTo>
                  <a:pt x="3342" y="4494"/>
                </a:lnTo>
                <a:lnTo>
                  <a:pt x="3348" y="4496"/>
                </a:lnTo>
                <a:lnTo>
                  <a:pt x="3354" y="4500"/>
                </a:lnTo>
                <a:lnTo>
                  <a:pt x="3358" y="4506"/>
                </a:lnTo>
                <a:lnTo>
                  <a:pt x="3360" y="4514"/>
                </a:lnTo>
                <a:lnTo>
                  <a:pt x="3360" y="4518"/>
                </a:lnTo>
                <a:lnTo>
                  <a:pt x="3362" y="4522"/>
                </a:lnTo>
                <a:lnTo>
                  <a:pt x="3366" y="4524"/>
                </a:lnTo>
                <a:lnTo>
                  <a:pt x="3370" y="4524"/>
                </a:lnTo>
                <a:lnTo>
                  <a:pt x="3374" y="4526"/>
                </a:lnTo>
                <a:lnTo>
                  <a:pt x="3384" y="4532"/>
                </a:lnTo>
                <a:lnTo>
                  <a:pt x="3400" y="4544"/>
                </a:lnTo>
                <a:lnTo>
                  <a:pt x="3402" y="4548"/>
                </a:lnTo>
                <a:lnTo>
                  <a:pt x="3402" y="4552"/>
                </a:lnTo>
                <a:lnTo>
                  <a:pt x="3402" y="4558"/>
                </a:lnTo>
                <a:lnTo>
                  <a:pt x="3402" y="4562"/>
                </a:lnTo>
                <a:lnTo>
                  <a:pt x="3398" y="4566"/>
                </a:lnTo>
                <a:lnTo>
                  <a:pt x="3398" y="4568"/>
                </a:lnTo>
                <a:lnTo>
                  <a:pt x="3400" y="4572"/>
                </a:lnTo>
                <a:lnTo>
                  <a:pt x="3404" y="4576"/>
                </a:lnTo>
                <a:lnTo>
                  <a:pt x="3408" y="4578"/>
                </a:lnTo>
                <a:lnTo>
                  <a:pt x="3412" y="4578"/>
                </a:lnTo>
                <a:lnTo>
                  <a:pt x="3414" y="4580"/>
                </a:lnTo>
                <a:lnTo>
                  <a:pt x="3416" y="4580"/>
                </a:lnTo>
                <a:lnTo>
                  <a:pt x="3416" y="4576"/>
                </a:lnTo>
                <a:lnTo>
                  <a:pt x="3414" y="4574"/>
                </a:lnTo>
                <a:lnTo>
                  <a:pt x="3410" y="4570"/>
                </a:lnTo>
                <a:lnTo>
                  <a:pt x="3408" y="4566"/>
                </a:lnTo>
                <a:lnTo>
                  <a:pt x="3408" y="4564"/>
                </a:lnTo>
                <a:lnTo>
                  <a:pt x="3410" y="4562"/>
                </a:lnTo>
                <a:lnTo>
                  <a:pt x="3414" y="4562"/>
                </a:lnTo>
                <a:lnTo>
                  <a:pt x="3414" y="4564"/>
                </a:lnTo>
                <a:lnTo>
                  <a:pt x="3416" y="4566"/>
                </a:lnTo>
                <a:lnTo>
                  <a:pt x="3418" y="4568"/>
                </a:lnTo>
                <a:lnTo>
                  <a:pt x="3420" y="4570"/>
                </a:lnTo>
                <a:lnTo>
                  <a:pt x="3422" y="4572"/>
                </a:lnTo>
                <a:lnTo>
                  <a:pt x="3422" y="4576"/>
                </a:lnTo>
                <a:lnTo>
                  <a:pt x="3422" y="4582"/>
                </a:lnTo>
                <a:lnTo>
                  <a:pt x="3422" y="4586"/>
                </a:lnTo>
                <a:lnTo>
                  <a:pt x="3428" y="4592"/>
                </a:lnTo>
                <a:lnTo>
                  <a:pt x="3430" y="4596"/>
                </a:lnTo>
                <a:lnTo>
                  <a:pt x="3432" y="4594"/>
                </a:lnTo>
                <a:lnTo>
                  <a:pt x="3434" y="4588"/>
                </a:lnTo>
                <a:lnTo>
                  <a:pt x="3436" y="4584"/>
                </a:lnTo>
                <a:lnTo>
                  <a:pt x="3440" y="4584"/>
                </a:lnTo>
                <a:lnTo>
                  <a:pt x="3454" y="4586"/>
                </a:lnTo>
                <a:lnTo>
                  <a:pt x="3464" y="4590"/>
                </a:lnTo>
                <a:lnTo>
                  <a:pt x="3472" y="4592"/>
                </a:lnTo>
                <a:lnTo>
                  <a:pt x="3478" y="4592"/>
                </a:lnTo>
                <a:lnTo>
                  <a:pt x="3480" y="4594"/>
                </a:lnTo>
                <a:lnTo>
                  <a:pt x="3482" y="4602"/>
                </a:lnTo>
                <a:lnTo>
                  <a:pt x="3484" y="4606"/>
                </a:lnTo>
                <a:lnTo>
                  <a:pt x="3484" y="4608"/>
                </a:lnTo>
                <a:lnTo>
                  <a:pt x="3486" y="4612"/>
                </a:lnTo>
                <a:lnTo>
                  <a:pt x="3490" y="4614"/>
                </a:lnTo>
                <a:lnTo>
                  <a:pt x="3498" y="4618"/>
                </a:lnTo>
                <a:lnTo>
                  <a:pt x="3498" y="4616"/>
                </a:lnTo>
                <a:lnTo>
                  <a:pt x="3498" y="4612"/>
                </a:lnTo>
                <a:lnTo>
                  <a:pt x="3500" y="4608"/>
                </a:lnTo>
                <a:lnTo>
                  <a:pt x="3502" y="4606"/>
                </a:lnTo>
                <a:lnTo>
                  <a:pt x="3504" y="4606"/>
                </a:lnTo>
                <a:lnTo>
                  <a:pt x="3506" y="4608"/>
                </a:lnTo>
                <a:lnTo>
                  <a:pt x="3506" y="4612"/>
                </a:lnTo>
                <a:lnTo>
                  <a:pt x="3508" y="4618"/>
                </a:lnTo>
                <a:lnTo>
                  <a:pt x="3510" y="4626"/>
                </a:lnTo>
                <a:lnTo>
                  <a:pt x="3510" y="4634"/>
                </a:lnTo>
                <a:lnTo>
                  <a:pt x="3510" y="4636"/>
                </a:lnTo>
                <a:lnTo>
                  <a:pt x="3512" y="4638"/>
                </a:lnTo>
                <a:lnTo>
                  <a:pt x="3516" y="4638"/>
                </a:lnTo>
                <a:lnTo>
                  <a:pt x="3528" y="4636"/>
                </a:lnTo>
                <a:lnTo>
                  <a:pt x="3530" y="4636"/>
                </a:lnTo>
                <a:lnTo>
                  <a:pt x="3532" y="4634"/>
                </a:lnTo>
                <a:lnTo>
                  <a:pt x="3532" y="4632"/>
                </a:lnTo>
                <a:lnTo>
                  <a:pt x="3534" y="4628"/>
                </a:lnTo>
                <a:lnTo>
                  <a:pt x="3538" y="4628"/>
                </a:lnTo>
                <a:lnTo>
                  <a:pt x="3544" y="4626"/>
                </a:lnTo>
                <a:lnTo>
                  <a:pt x="3548" y="4624"/>
                </a:lnTo>
                <a:lnTo>
                  <a:pt x="3548" y="4622"/>
                </a:lnTo>
                <a:lnTo>
                  <a:pt x="3548" y="4620"/>
                </a:lnTo>
                <a:lnTo>
                  <a:pt x="3542" y="4612"/>
                </a:lnTo>
                <a:lnTo>
                  <a:pt x="3536" y="4604"/>
                </a:lnTo>
                <a:lnTo>
                  <a:pt x="3534" y="4600"/>
                </a:lnTo>
                <a:lnTo>
                  <a:pt x="3534" y="4598"/>
                </a:lnTo>
                <a:lnTo>
                  <a:pt x="3532" y="4598"/>
                </a:lnTo>
                <a:lnTo>
                  <a:pt x="3530" y="4598"/>
                </a:lnTo>
                <a:lnTo>
                  <a:pt x="3528" y="4596"/>
                </a:lnTo>
                <a:lnTo>
                  <a:pt x="3526" y="4592"/>
                </a:lnTo>
                <a:lnTo>
                  <a:pt x="3528" y="4586"/>
                </a:lnTo>
                <a:lnTo>
                  <a:pt x="3530" y="4586"/>
                </a:lnTo>
                <a:lnTo>
                  <a:pt x="3534" y="4584"/>
                </a:lnTo>
                <a:lnTo>
                  <a:pt x="3538" y="4584"/>
                </a:lnTo>
                <a:lnTo>
                  <a:pt x="3544" y="4582"/>
                </a:lnTo>
                <a:lnTo>
                  <a:pt x="3550" y="4576"/>
                </a:lnTo>
                <a:lnTo>
                  <a:pt x="3558" y="4566"/>
                </a:lnTo>
                <a:lnTo>
                  <a:pt x="3558" y="4564"/>
                </a:lnTo>
                <a:lnTo>
                  <a:pt x="3558" y="4562"/>
                </a:lnTo>
                <a:lnTo>
                  <a:pt x="3558" y="4558"/>
                </a:lnTo>
                <a:lnTo>
                  <a:pt x="3562" y="4556"/>
                </a:lnTo>
                <a:lnTo>
                  <a:pt x="3568" y="4554"/>
                </a:lnTo>
                <a:lnTo>
                  <a:pt x="3568" y="4552"/>
                </a:lnTo>
                <a:lnTo>
                  <a:pt x="3572" y="4550"/>
                </a:lnTo>
                <a:lnTo>
                  <a:pt x="3578" y="4548"/>
                </a:lnTo>
                <a:lnTo>
                  <a:pt x="3588" y="4552"/>
                </a:lnTo>
                <a:lnTo>
                  <a:pt x="3598" y="4558"/>
                </a:lnTo>
                <a:lnTo>
                  <a:pt x="3606" y="4566"/>
                </a:lnTo>
                <a:lnTo>
                  <a:pt x="3608" y="4568"/>
                </a:lnTo>
                <a:lnTo>
                  <a:pt x="3608" y="4570"/>
                </a:lnTo>
                <a:lnTo>
                  <a:pt x="3608" y="4574"/>
                </a:lnTo>
                <a:lnTo>
                  <a:pt x="3608" y="4578"/>
                </a:lnTo>
                <a:lnTo>
                  <a:pt x="3610" y="4580"/>
                </a:lnTo>
                <a:lnTo>
                  <a:pt x="3612" y="4580"/>
                </a:lnTo>
                <a:lnTo>
                  <a:pt x="3616" y="4576"/>
                </a:lnTo>
                <a:lnTo>
                  <a:pt x="3616" y="4578"/>
                </a:lnTo>
                <a:lnTo>
                  <a:pt x="3618" y="4578"/>
                </a:lnTo>
                <a:lnTo>
                  <a:pt x="3620" y="4578"/>
                </a:lnTo>
                <a:lnTo>
                  <a:pt x="3622" y="4576"/>
                </a:lnTo>
                <a:lnTo>
                  <a:pt x="3620" y="4578"/>
                </a:lnTo>
                <a:lnTo>
                  <a:pt x="3618" y="4586"/>
                </a:lnTo>
                <a:lnTo>
                  <a:pt x="3614" y="4596"/>
                </a:lnTo>
                <a:lnTo>
                  <a:pt x="3614" y="4600"/>
                </a:lnTo>
                <a:lnTo>
                  <a:pt x="3614" y="4604"/>
                </a:lnTo>
                <a:lnTo>
                  <a:pt x="3622" y="4620"/>
                </a:lnTo>
                <a:lnTo>
                  <a:pt x="3628" y="4628"/>
                </a:lnTo>
                <a:lnTo>
                  <a:pt x="3634" y="4636"/>
                </a:lnTo>
                <a:lnTo>
                  <a:pt x="3636" y="4640"/>
                </a:lnTo>
                <a:lnTo>
                  <a:pt x="3638" y="4642"/>
                </a:lnTo>
                <a:lnTo>
                  <a:pt x="3640" y="4644"/>
                </a:lnTo>
                <a:lnTo>
                  <a:pt x="3642" y="4648"/>
                </a:lnTo>
                <a:lnTo>
                  <a:pt x="3642" y="4658"/>
                </a:lnTo>
                <a:lnTo>
                  <a:pt x="3644" y="4660"/>
                </a:lnTo>
                <a:lnTo>
                  <a:pt x="3648" y="4664"/>
                </a:lnTo>
                <a:lnTo>
                  <a:pt x="3652" y="4666"/>
                </a:lnTo>
                <a:lnTo>
                  <a:pt x="3654" y="4670"/>
                </a:lnTo>
                <a:lnTo>
                  <a:pt x="3654" y="4674"/>
                </a:lnTo>
                <a:lnTo>
                  <a:pt x="3652" y="4678"/>
                </a:lnTo>
                <a:lnTo>
                  <a:pt x="3650" y="4688"/>
                </a:lnTo>
                <a:lnTo>
                  <a:pt x="3650" y="4692"/>
                </a:lnTo>
                <a:lnTo>
                  <a:pt x="3652" y="4698"/>
                </a:lnTo>
                <a:lnTo>
                  <a:pt x="3658" y="4704"/>
                </a:lnTo>
                <a:lnTo>
                  <a:pt x="3658" y="4708"/>
                </a:lnTo>
                <a:lnTo>
                  <a:pt x="3656" y="4710"/>
                </a:lnTo>
                <a:lnTo>
                  <a:pt x="3654" y="4714"/>
                </a:lnTo>
                <a:lnTo>
                  <a:pt x="3650" y="4716"/>
                </a:lnTo>
                <a:lnTo>
                  <a:pt x="3648" y="4722"/>
                </a:lnTo>
                <a:lnTo>
                  <a:pt x="3646" y="4730"/>
                </a:lnTo>
                <a:lnTo>
                  <a:pt x="3648" y="4744"/>
                </a:lnTo>
                <a:lnTo>
                  <a:pt x="3650" y="4758"/>
                </a:lnTo>
                <a:lnTo>
                  <a:pt x="3650" y="4770"/>
                </a:lnTo>
                <a:lnTo>
                  <a:pt x="3648" y="4790"/>
                </a:lnTo>
                <a:lnTo>
                  <a:pt x="3648" y="4802"/>
                </a:lnTo>
                <a:lnTo>
                  <a:pt x="3650" y="4806"/>
                </a:lnTo>
                <a:lnTo>
                  <a:pt x="3652" y="4808"/>
                </a:lnTo>
                <a:lnTo>
                  <a:pt x="3654" y="4812"/>
                </a:lnTo>
                <a:lnTo>
                  <a:pt x="3656" y="4818"/>
                </a:lnTo>
                <a:lnTo>
                  <a:pt x="3654" y="4826"/>
                </a:lnTo>
                <a:lnTo>
                  <a:pt x="3650" y="4836"/>
                </a:lnTo>
                <a:lnTo>
                  <a:pt x="3646" y="4846"/>
                </a:lnTo>
                <a:lnTo>
                  <a:pt x="3640" y="4856"/>
                </a:lnTo>
                <a:lnTo>
                  <a:pt x="3634" y="4862"/>
                </a:lnTo>
                <a:lnTo>
                  <a:pt x="3628" y="4864"/>
                </a:lnTo>
                <a:lnTo>
                  <a:pt x="3616" y="4866"/>
                </a:lnTo>
                <a:lnTo>
                  <a:pt x="3606" y="4870"/>
                </a:lnTo>
                <a:lnTo>
                  <a:pt x="3602" y="4872"/>
                </a:lnTo>
                <a:lnTo>
                  <a:pt x="3600" y="4876"/>
                </a:lnTo>
                <a:lnTo>
                  <a:pt x="3600" y="4882"/>
                </a:lnTo>
                <a:lnTo>
                  <a:pt x="3600" y="4888"/>
                </a:lnTo>
                <a:lnTo>
                  <a:pt x="3602" y="4892"/>
                </a:lnTo>
                <a:lnTo>
                  <a:pt x="3600" y="4896"/>
                </a:lnTo>
                <a:lnTo>
                  <a:pt x="3592" y="4898"/>
                </a:lnTo>
                <a:lnTo>
                  <a:pt x="3590" y="4900"/>
                </a:lnTo>
                <a:lnTo>
                  <a:pt x="3588" y="4904"/>
                </a:lnTo>
                <a:lnTo>
                  <a:pt x="3590" y="4910"/>
                </a:lnTo>
                <a:lnTo>
                  <a:pt x="3594" y="4918"/>
                </a:lnTo>
                <a:lnTo>
                  <a:pt x="3594" y="4922"/>
                </a:lnTo>
                <a:lnTo>
                  <a:pt x="3594" y="4926"/>
                </a:lnTo>
                <a:lnTo>
                  <a:pt x="3588" y="4932"/>
                </a:lnTo>
                <a:lnTo>
                  <a:pt x="3580" y="4934"/>
                </a:lnTo>
                <a:lnTo>
                  <a:pt x="3570" y="4938"/>
                </a:lnTo>
                <a:lnTo>
                  <a:pt x="3560" y="4942"/>
                </a:lnTo>
                <a:lnTo>
                  <a:pt x="3552" y="4946"/>
                </a:lnTo>
                <a:lnTo>
                  <a:pt x="3546" y="4952"/>
                </a:lnTo>
                <a:lnTo>
                  <a:pt x="3546" y="4956"/>
                </a:lnTo>
                <a:lnTo>
                  <a:pt x="3546" y="4962"/>
                </a:lnTo>
                <a:lnTo>
                  <a:pt x="3546" y="4974"/>
                </a:lnTo>
                <a:lnTo>
                  <a:pt x="3546" y="4984"/>
                </a:lnTo>
                <a:lnTo>
                  <a:pt x="3542" y="4990"/>
                </a:lnTo>
                <a:lnTo>
                  <a:pt x="3540" y="4994"/>
                </a:lnTo>
                <a:lnTo>
                  <a:pt x="3532" y="5002"/>
                </a:lnTo>
                <a:lnTo>
                  <a:pt x="3530" y="5008"/>
                </a:lnTo>
                <a:lnTo>
                  <a:pt x="3530" y="5016"/>
                </a:lnTo>
                <a:lnTo>
                  <a:pt x="3530" y="5024"/>
                </a:lnTo>
                <a:lnTo>
                  <a:pt x="3528" y="5030"/>
                </a:lnTo>
                <a:lnTo>
                  <a:pt x="3524" y="5032"/>
                </a:lnTo>
                <a:lnTo>
                  <a:pt x="3520" y="5032"/>
                </a:lnTo>
                <a:lnTo>
                  <a:pt x="3516" y="5034"/>
                </a:lnTo>
                <a:lnTo>
                  <a:pt x="3512" y="5038"/>
                </a:lnTo>
                <a:lnTo>
                  <a:pt x="3510" y="5044"/>
                </a:lnTo>
                <a:lnTo>
                  <a:pt x="3512" y="5054"/>
                </a:lnTo>
                <a:lnTo>
                  <a:pt x="3516" y="5070"/>
                </a:lnTo>
                <a:lnTo>
                  <a:pt x="3516" y="5082"/>
                </a:lnTo>
                <a:lnTo>
                  <a:pt x="3516" y="5090"/>
                </a:lnTo>
                <a:lnTo>
                  <a:pt x="3514" y="5094"/>
                </a:lnTo>
                <a:lnTo>
                  <a:pt x="3514" y="5098"/>
                </a:lnTo>
                <a:lnTo>
                  <a:pt x="3514" y="5100"/>
                </a:lnTo>
                <a:lnTo>
                  <a:pt x="3524" y="5112"/>
                </a:lnTo>
                <a:lnTo>
                  <a:pt x="3532" y="5118"/>
                </a:lnTo>
                <a:lnTo>
                  <a:pt x="3538" y="5120"/>
                </a:lnTo>
                <a:lnTo>
                  <a:pt x="3542" y="5118"/>
                </a:lnTo>
                <a:lnTo>
                  <a:pt x="3546" y="5116"/>
                </a:lnTo>
                <a:lnTo>
                  <a:pt x="3550" y="5110"/>
                </a:lnTo>
                <a:lnTo>
                  <a:pt x="3552" y="5110"/>
                </a:lnTo>
                <a:lnTo>
                  <a:pt x="3552" y="5114"/>
                </a:lnTo>
                <a:lnTo>
                  <a:pt x="3552" y="5128"/>
                </a:lnTo>
                <a:lnTo>
                  <a:pt x="3550" y="5140"/>
                </a:lnTo>
                <a:lnTo>
                  <a:pt x="3548" y="5144"/>
                </a:lnTo>
                <a:lnTo>
                  <a:pt x="3544" y="5148"/>
                </a:lnTo>
                <a:lnTo>
                  <a:pt x="3540" y="5152"/>
                </a:lnTo>
                <a:lnTo>
                  <a:pt x="3534" y="5154"/>
                </a:lnTo>
                <a:lnTo>
                  <a:pt x="3520" y="5170"/>
                </a:lnTo>
                <a:lnTo>
                  <a:pt x="3508" y="5184"/>
                </a:lnTo>
                <a:lnTo>
                  <a:pt x="3502" y="5196"/>
                </a:lnTo>
                <a:lnTo>
                  <a:pt x="3498" y="5208"/>
                </a:lnTo>
                <a:lnTo>
                  <a:pt x="3496" y="5218"/>
                </a:lnTo>
                <a:lnTo>
                  <a:pt x="3496" y="5228"/>
                </a:lnTo>
                <a:lnTo>
                  <a:pt x="3498" y="5244"/>
                </a:lnTo>
                <a:lnTo>
                  <a:pt x="3502" y="5250"/>
                </a:lnTo>
                <a:lnTo>
                  <a:pt x="3504" y="5254"/>
                </a:lnTo>
                <a:lnTo>
                  <a:pt x="3512" y="5260"/>
                </a:lnTo>
                <a:lnTo>
                  <a:pt x="3514" y="5262"/>
                </a:lnTo>
                <a:lnTo>
                  <a:pt x="3516" y="5264"/>
                </a:lnTo>
                <a:lnTo>
                  <a:pt x="3514" y="5268"/>
                </a:lnTo>
                <a:lnTo>
                  <a:pt x="3508" y="5272"/>
                </a:lnTo>
                <a:lnTo>
                  <a:pt x="3504" y="5276"/>
                </a:lnTo>
                <a:lnTo>
                  <a:pt x="3502" y="5280"/>
                </a:lnTo>
                <a:lnTo>
                  <a:pt x="3502" y="5282"/>
                </a:lnTo>
                <a:lnTo>
                  <a:pt x="3504" y="5286"/>
                </a:lnTo>
                <a:lnTo>
                  <a:pt x="3510" y="5292"/>
                </a:lnTo>
                <a:lnTo>
                  <a:pt x="3518" y="5298"/>
                </a:lnTo>
                <a:lnTo>
                  <a:pt x="3540" y="5310"/>
                </a:lnTo>
                <a:lnTo>
                  <a:pt x="3550" y="5318"/>
                </a:lnTo>
                <a:lnTo>
                  <a:pt x="3552" y="5322"/>
                </a:lnTo>
                <a:lnTo>
                  <a:pt x="3554" y="5328"/>
                </a:lnTo>
                <a:lnTo>
                  <a:pt x="3558" y="5342"/>
                </a:lnTo>
                <a:lnTo>
                  <a:pt x="3564" y="5354"/>
                </a:lnTo>
                <a:lnTo>
                  <a:pt x="3570" y="5364"/>
                </a:lnTo>
                <a:lnTo>
                  <a:pt x="3576" y="5372"/>
                </a:lnTo>
                <a:lnTo>
                  <a:pt x="3588" y="5388"/>
                </a:lnTo>
                <a:lnTo>
                  <a:pt x="3592" y="5398"/>
                </a:lnTo>
                <a:lnTo>
                  <a:pt x="3596" y="5410"/>
                </a:lnTo>
                <a:lnTo>
                  <a:pt x="3600" y="5424"/>
                </a:lnTo>
                <a:lnTo>
                  <a:pt x="3606" y="5438"/>
                </a:lnTo>
                <a:lnTo>
                  <a:pt x="3618" y="5468"/>
                </a:lnTo>
                <a:lnTo>
                  <a:pt x="3632" y="5498"/>
                </a:lnTo>
                <a:lnTo>
                  <a:pt x="3638" y="5512"/>
                </a:lnTo>
                <a:lnTo>
                  <a:pt x="3642" y="5526"/>
                </a:lnTo>
                <a:lnTo>
                  <a:pt x="3644" y="5536"/>
                </a:lnTo>
                <a:lnTo>
                  <a:pt x="3648" y="5544"/>
                </a:lnTo>
                <a:lnTo>
                  <a:pt x="3654" y="5554"/>
                </a:lnTo>
                <a:lnTo>
                  <a:pt x="3660" y="5564"/>
                </a:lnTo>
                <a:lnTo>
                  <a:pt x="3660" y="5570"/>
                </a:lnTo>
                <a:lnTo>
                  <a:pt x="3662" y="5576"/>
                </a:lnTo>
                <a:lnTo>
                  <a:pt x="3664" y="5584"/>
                </a:lnTo>
                <a:lnTo>
                  <a:pt x="3668" y="5594"/>
                </a:lnTo>
                <a:lnTo>
                  <a:pt x="3682" y="5612"/>
                </a:lnTo>
                <a:lnTo>
                  <a:pt x="3688" y="5622"/>
                </a:lnTo>
                <a:lnTo>
                  <a:pt x="3694" y="5632"/>
                </a:lnTo>
                <a:lnTo>
                  <a:pt x="3698" y="5644"/>
                </a:lnTo>
                <a:lnTo>
                  <a:pt x="3698" y="5656"/>
                </a:lnTo>
                <a:lnTo>
                  <a:pt x="3698" y="5670"/>
                </a:lnTo>
                <a:lnTo>
                  <a:pt x="3700" y="5680"/>
                </a:lnTo>
                <a:lnTo>
                  <a:pt x="3704" y="5690"/>
                </a:lnTo>
                <a:lnTo>
                  <a:pt x="3712" y="5700"/>
                </a:lnTo>
                <a:lnTo>
                  <a:pt x="3724" y="5714"/>
                </a:lnTo>
                <a:lnTo>
                  <a:pt x="3730" y="5720"/>
                </a:lnTo>
                <a:lnTo>
                  <a:pt x="3734" y="5728"/>
                </a:lnTo>
                <a:lnTo>
                  <a:pt x="3742" y="5738"/>
                </a:lnTo>
                <a:lnTo>
                  <a:pt x="3752" y="5750"/>
                </a:lnTo>
                <a:lnTo>
                  <a:pt x="3776" y="5766"/>
                </a:lnTo>
                <a:lnTo>
                  <a:pt x="3814" y="5790"/>
                </a:lnTo>
                <a:lnTo>
                  <a:pt x="3854" y="5812"/>
                </a:lnTo>
                <a:lnTo>
                  <a:pt x="3878" y="5826"/>
                </a:lnTo>
                <a:lnTo>
                  <a:pt x="3884" y="5832"/>
                </a:lnTo>
                <a:lnTo>
                  <a:pt x="3888" y="5836"/>
                </a:lnTo>
                <a:lnTo>
                  <a:pt x="3892" y="5844"/>
                </a:lnTo>
                <a:lnTo>
                  <a:pt x="3894" y="5850"/>
                </a:lnTo>
                <a:lnTo>
                  <a:pt x="3896" y="5858"/>
                </a:lnTo>
                <a:lnTo>
                  <a:pt x="3900" y="5864"/>
                </a:lnTo>
                <a:lnTo>
                  <a:pt x="3906" y="5868"/>
                </a:lnTo>
                <a:lnTo>
                  <a:pt x="3910" y="5872"/>
                </a:lnTo>
                <a:lnTo>
                  <a:pt x="3924" y="5880"/>
                </a:lnTo>
                <a:lnTo>
                  <a:pt x="3930" y="5884"/>
                </a:lnTo>
                <a:lnTo>
                  <a:pt x="3936" y="5890"/>
                </a:lnTo>
                <a:lnTo>
                  <a:pt x="3936" y="5916"/>
                </a:lnTo>
                <a:lnTo>
                  <a:pt x="3938" y="5926"/>
                </a:lnTo>
                <a:lnTo>
                  <a:pt x="3940" y="5928"/>
                </a:lnTo>
                <a:lnTo>
                  <a:pt x="3940" y="5936"/>
                </a:lnTo>
                <a:lnTo>
                  <a:pt x="3940" y="5948"/>
                </a:lnTo>
                <a:lnTo>
                  <a:pt x="3942" y="5956"/>
                </a:lnTo>
                <a:lnTo>
                  <a:pt x="3944" y="5968"/>
                </a:lnTo>
                <a:lnTo>
                  <a:pt x="3944" y="5976"/>
                </a:lnTo>
                <a:lnTo>
                  <a:pt x="3944" y="5988"/>
                </a:lnTo>
                <a:lnTo>
                  <a:pt x="3942" y="5998"/>
                </a:lnTo>
                <a:lnTo>
                  <a:pt x="3942" y="6006"/>
                </a:lnTo>
                <a:lnTo>
                  <a:pt x="3946" y="6022"/>
                </a:lnTo>
                <a:lnTo>
                  <a:pt x="3948" y="6042"/>
                </a:lnTo>
                <a:lnTo>
                  <a:pt x="3948" y="6054"/>
                </a:lnTo>
                <a:lnTo>
                  <a:pt x="3946" y="6070"/>
                </a:lnTo>
                <a:lnTo>
                  <a:pt x="3940" y="6098"/>
                </a:lnTo>
                <a:lnTo>
                  <a:pt x="3938" y="6116"/>
                </a:lnTo>
                <a:lnTo>
                  <a:pt x="3936" y="6126"/>
                </a:lnTo>
                <a:lnTo>
                  <a:pt x="3934" y="6126"/>
                </a:lnTo>
                <a:lnTo>
                  <a:pt x="3932" y="6126"/>
                </a:lnTo>
                <a:lnTo>
                  <a:pt x="3930" y="6128"/>
                </a:lnTo>
                <a:lnTo>
                  <a:pt x="3926" y="6136"/>
                </a:lnTo>
                <a:lnTo>
                  <a:pt x="3926" y="6142"/>
                </a:lnTo>
                <a:lnTo>
                  <a:pt x="3926" y="6146"/>
                </a:lnTo>
                <a:lnTo>
                  <a:pt x="3930" y="6148"/>
                </a:lnTo>
                <a:lnTo>
                  <a:pt x="3932" y="6150"/>
                </a:lnTo>
                <a:lnTo>
                  <a:pt x="3932" y="6156"/>
                </a:lnTo>
                <a:lnTo>
                  <a:pt x="3930" y="6170"/>
                </a:lnTo>
                <a:lnTo>
                  <a:pt x="3928" y="6192"/>
                </a:lnTo>
                <a:lnTo>
                  <a:pt x="3928" y="6204"/>
                </a:lnTo>
                <a:lnTo>
                  <a:pt x="3930" y="6216"/>
                </a:lnTo>
                <a:lnTo>
                  <a:pt x="3932" y="6228"/>
                </a:lnTo>
                <a:lnTo>
                  <a:pt x="3932" y="6238"/>
                </a:lnTo>
                <a:lnTo>
                  <a:pt x="3932" y="6246"/>
                </a:lnTo>
                <a:lnTo>
                  <a:pt x="3928" y="6254"/>
                </a:lnTo>
                <a:lnTo>
                  <a:pt x="3924" y="6266"/>
                </a:lnTo>
                <a:lnTo>
                  <a:pt x="3924" y="6270"/>
                </a:lnTo>
                <a:lnTo>
                  <a:pt x="3926" y="6276"/>
                </a:lnTo>
                <a:lnTo>
                  <a:pt x="3928" y="6284"/>
                </a:lnTo>
                <a:lnTo>
                  <a:pt x="3926" y="6292"/>
                </a:lnTo>
                <a:lnTo>
                  <a:pt x="3922" y="6310"/>
                </a:lnTo>
                <a:lnTo>
                  <a:pt x="3914" y="6330"/>
                </a:lnTo>
                <a:lnTo>
                  <a:pt x="3912" y="6340"/>
                </a:lnTo>
                <a:lnTo>
                  <a:pt x="3912" y="6348"/>
                </a:lnTo>
                <a:lnTo>
                  <a:pt x="3914" y="6358"/>
                </a:lnTo>
                <a:lnTo>
                  <a:pt x="3910" y="6362"/>
                </a:lnTo>
                <a:lnTo>
                  <a:pt x="3908" y="6368"/>
                </a:lnTo>
                <a:lnTo>
                  <a:pt x="3904" y="6388"/>
                </a:lnTo>
                <a:lnTo>
                  <a:pt x="3904" y="6400"/>
                </a:lnTo>
                <a:lnTo>
                  <a:pt x="3900" y="6408"/>
                </a:lnTo>
                <a:lnTo>
                  <a:pt x="3898" y="6414"/>
                </a:lnTo>
                <a:lnTo>
                  <a:pt x="3894" y="6418"/>
                </a:lnTo>
                <a:lnTo>
                  <a:pt x="3890" y="6422"/>
                </a:lnTo>
                <a:lnTo>
                  <a:pt x="3888" y="6426"/>
                </a:lnTo>
                <a:lnTo>
                  <a:pt x="3888" y="6432"/>
                </a:lnTo>
                <a:lnTo>
                  <a:pt x="3890" y="6438"/>
                </a:lnTo>
                <a:lnTo>
                  <a:pt x="3896" y="6454"/>
                </a:lnTo>
                <a:lnTo>
                  <a:pt x="3900" y="6470"/>
                </a:lnTo>
                <a:lnTo>
                  <a:pt x="3898" y="6482"/>
                </a:lnTo>
                <a:lnTo>
                  <a:pt x="3896" y="6486"/>
                </a:lnTo>
                <a:lnTo>
                  <a:pt x="3894" y="6492"/>
                </a:lnTo>
                <a:lnTo>
                  <a:pt x="3888" y="6498"/>
                </a:lnTo>
                <a:lnTo>
                  <a:pt x="3882" y="6508"/>
                </a:lnTo>
                <a:lnTo>
                  <a:pt x="3882" y="6514"/>
                </a:lnTo>
                <a:lnTo>
                  <a:pt x="3880" y="6522"/>
                </a:lnTo>
                <a:lnTo>
                  <a:pt x="3884" y="6546"/>
                </a:lnTo>
                <a:lnTo>
                  <a:pt x="3888" y="6568"/>
                </a:lnTo>
                <a:lnTo>
                  <a:pt x="3888" y="6584"/>
                </a:lnTo>
                <a:lnTo>
                  <a:pt x="3890" y="6596"/>
                </a:lnTo>
                <a:lnTo>
                  <a:pt x="3894" y="6608"/>
                </a:lnTo>
                <a:lnTo>
                  <a:pt x="3896" y="6614"/>
                </a:lnTo>
                <a:lnTo>
                  <a:pt x="3894" y="6620"/>
                </a:lnTo>
                <a:lnTo>
                  <a:pt x="3890" y="6632"/>
                </a:lnTo>
                <a:lnTo>
                  <a:pt x="3884" y="6646"/>
                </a:lnTo>
                <a:lnTo>
                  <a:pt x="3882" y="6654"/>
                </a:lnTo>
                <a:lnTo>
                  <a:pt x="3882" y="6662"/>
                </a:lnTo>
                <a:lnTo>
                  <a:pt x="3884" y="6670"/>
                </a:lnTo>
                <a:lnTo>
                  <a:pt x="3884" y="6676"/>
                </a:lnTo>
                <a:lnTo>
                  <a:pt x="3882" y="6678"/>
                </a:lnTo>
                <a:lnTo>
                  <a:pt x="3880" y="6680"/>
                </a:lnTo>
                <a:lnTo>
                  <a:pt x="3878" y="6684"/>
                </a:lnTo>
                <a:lnTo>
                  <a:pt x="3874" y="6690"/>
                </a:lnTo>
                <a:lnTo>
                  <a:pt x="3872" y="6698"/>
                </a:lnTo>
                <a:lnTo>
                  <a:pt x="3870" y="6710"/>
                </a:lnTo>
                <a:lnTo>
                  <a:pt x="3868" y="6726"/>
                </a:lnTo>
                <a:lnTo>
                  <a:pt x="3866" y="6738"/>
                </a:lnTo>
                <a:lnTo>
                  <a:pt x="3858" y="6758"/>
                </a:lnTo>
                <a:lnTo>
                  <a:pt x="3850" y="6774"/>
                </a:lnTo>
                <a:lnTo>
                  <a:pt x="3846" y="6786"/>
                </a:lnTo>
                <a:lnTo>
                  <a:pt x="3844" y="6794"/>
                </a:lnTo>
                <a:lnTo>
                  <a:pt x="3840" y="6798"/>
                </a:lnTo>
                <a:lnTo>
                  <a:pt x="3838" y="6802"/>
                </a:lnTo>
                <a:lnTo>
                  <a:pt x="3834" y="6818"/>
                </a:lnTo>
                <a:lnTo>
                  <a:pt x="3834" y="6830"/>
                </a:lnTo>
                <a:lnTo>
                  <a:pt x="3832" y="6836"/>
                </a:lnTo>
                <a:lnTo>
                  <a:pt x="3830" y="6838"/>
                </a:lnTo>
                <a:lnTo>
                  <a:pt x="3828" y="6836"/>
                </a:lnTo>
                <a:lnTo>
                  <a:pt x="3826" y="6836"/>
                </a:lnTo>
                <a:lnTo>
                  <a:pt x="3826" y="6834"/>
                </a:lnTo>
                <a:lnTo>
                  <a:pt x="3824" y="6846"/>
                </a:lnTo>
                <a:lnTo>
                  <a:pt x="3822" y="6858"/>
                </a:lnTo>
                <a:lnTo>
                  <a:pt x="3820" y="6864"/>
                </a:lnTo>
                <a:lnTo>
                  <a:pt x="3818" y="6866"/>
                </a:lnTo>
                <a:lnTo>
                  <a:pt x="3814" y="6866"/>
                </a:lnTo>
                <a:lnTo>
                  <a:pt x="3806" y="6864"/>
                </a:lnTo>
                <a:lnTo>
                  <a:pt x="3804" y="6864"/>
                </a:lnTo>
                <a:lnTo>
                  <a:pt x="3804" y="6870"/>
                </a:lnTo>
                <a:lnTo>
                  <a:pt x="3802" y="6882"/>
                </a:lnTo>
                <a:lnTo>
                  <a:pt x="3804" y="6890"/>
                </a:lnTo>
                <a:lnTo>
                  <a:pt x="3806" y="6898"/>
                </a:lnTo>
                <a:lnTo>
                  <a:pt x="3810" y="6906"/>
                </a:lnTo>
                <a:lnTo>
                  <a:pt x="3810" y="6914"/>
                </a:lnTo>
                <a:lnTo>
                  <a:pt x="3810" y="6924"/>
                </a:lnTo>
                <a:lnTo>
                  <a:pt x="3808" y="6936"/>
                </a:lnTo>
                <a:lnTo>
                  <a:pt x="3810" y="6944"/>
                </a:lnTo>
                <a:lnTo>
                  <a:pt x="3814" y="6954"/>
                </a:lnTo>
                <a:lnTo>
                  <a:pt x="3818" y="6960"/>
                </a:lnTo>
                <a:lnTo>
                  <a:pt x="3820" y="6968"/>
                </a:lnTo>
                <a:lnTo>
                  <a:pt x="3820" y="6976"/>
                </a:lnTo>
                <a:lnTo>
                  <a:pt x="3818" y="6990"/>
                </a:lnTo>
                <a:lnTo>
                  <a:pt x="3816" y="7002"/>
                </a:lnTo>
                <a:lnTo>
                  <a:pt x="3812" y="7008"/>
                </a:lnTo>
                <a:lnTo>
                  <a:pt x="3810" y="7010"/>
                </a:lnTo>
                <a:lnTo>
                  <a:pt x="3808" y="7010"/>
                </a:lnTo>
                <a:lnTo>
                  <a:pt x="3804" y="7010"/>
                </a:lnTo>
                <a:lnTo>
                  <a:pt x="3802" y="7012"/>
                </a:lnTo>
                <a:lnTo>
                  <a:pt x="3800" y="7016"/>
                </a:lnTo>
                <a:lnTo>
                  <a:pt x="3800" y="7026"/>
                </a:lnTo>
                <a:lnTo>
                  <a:pt x="3798" y="7042"/>
                </a:lnTo>
                <a:lnTo>
                  <a:pt x="3796" y="7054"/>
                </a:lnTo>
                <a:lnTo>
                  <a:pt x="3790" y="7068"/>
                </a:lnTo>
                <a:lnTo>
                  <a:pt x="3790" y="7074"/>
                </a:lnTo>
                <a:lnTo>
                  <a:pt x="3790" y="7080"/>
                </a:lnTo>
                <a:lnTo>
                  <a:pt x="3790" y="7086"/>
                </a:lnTo>
                <a:lnTo>
                  <a:pt x="3794" y="7096"/>
                </a:lnTo>
                <a:lnTo>
                  <a:pt x="3798" y="7104"/>
                </a:lnTo>
                <a:lnTo>
                  <a:pt x="3804" y="7112"/>
                </a:lnTo>
                <a:lnTo>
                  <a:pt x="3808" y="7116"/>
                </a:lnTo>
                <a:lnTo>
                  <a:pt x="3814" y="7118"/>
                </a:lnTo>
                <a:lnTo>
                  <a:pt x="3818" y="7116"/>
                </a:lnTo>
                <a:lnTo>
                  <a:pt x="3820" y="7116"/>
                </a:lnTo>
                <a:lnTo>
                  <a:pt x="3824" y="7112"/>
                </a:lnTo>
                <a:lnTo>
                  <a:pt x="3826" y="7108"/>
                </a:lnTo>
                <a:lnTo>
                  <a:pt x="3830" y="7100"/>
                </a:lnTo>
                <a:lnTo>
                  <a:pt x="3832" y="7100"/>
                </a:lnTo>
                <a:lnTo>
                  <a:pt x="3834" y="7100"/>
                </a:lnTo>
                <a:lnTo>
                  <a:pt x="3838" y="7106"/>
                </a:lnTo>
                <a:lnTo>
                  <a:pt x="3842" y="7110"/>
                </a:lnTo>
                <a:lnTo>
                  <a:pt x="3846" y="7112"/>
                </a:lnTo>
                <a:lnTo>
                  <a:pt x="3848" y="7112"/>
                </a:lnTo>
                <a:lnTo>
                  <a:pt x="3846" y="7116"/>
                </a:lnTo>
                <a:lnTo>
                  <a:pt x="3840" y="7122"/>
                </a:lnTo>
                <a:lnTo>
                  <a:pt x="3836" y="7126"/>
                </a:lnTo>
                <a:lnTo>
                  <a:pt x="3836" y="7128"/>
                </a:lnTo>
                <a:lnTo>
                  <a:pt x="3842" y="7130"/>
                </a:lnTo>
                <a:lnTo>
                  <a:pt x="3846" y="7132"/>
                </a:lnTo>
                <a:lnTo>
                  <a:pt x="3850" y="7134"/>
                </a:lnTo>
                <a:lnTo>
                  <a:pt x="3852" y="7138"/>
                </a:lnTo>
                <a:lnTo>
                  <a:pt x="3854" y="7142"/>
                </a:lnTo>
                <a:lnTo>
                  <a:pt x="3852" y="7148"/>
                </a:lnTo>
                <a:lnTo>
                  <a:pt x="3850" y="7150"/>
                </a:lnTo>
                <a:lnTo>
                  <a:pt x="3848" y="7148"/>
                </a:lnTo>
                <a:lnTo>
                  <a:pt x="3844" y="7142"/>
                </a:lnTo>
                <a:lnTo>
                  <a:pt x="3840" y="7140"/>
                </a:lnTo>
                <a:lnTo>
                  <a:pt x="3838" y="7144"/>
                </a:lnTo>
                <a:lnTo>
                  <a:pt x="3838" y="7150"/>
                </a:lnTo>
                <a:lnTo>
                  <a:pt x="3840" y="7156"/>
                </a:lnTo>
                <a:lnTo>
                  <a:pt x="3838" y="7160"/>
                </a:lnTo>
                <a:lnTo>
                  <a:pt x="3836" y="7166"/>
                </a:lnTo>
                <a:lnTo>
                  <a:pt x="3838" y="7176"/>
                </a:lnTo>
                <a:lnTo>
                  <a:pt x="3840" y="7182"/>
                </a:lnTo>
                <a:lnTo>
                  <a:pt x="3838" y="7188"/>
                </a:lnTo>
                <a:lnTo>
                  <a:pt x="3832" y="7196"/>
                </a:lnTo>
                <a:lnTo>
                  <a:pt x="3826" y="7202"/>
                </a:lnTo>
                <a:lnTo>
                  <a:pt x="3826" y="7208"/>
                </a:lnTo>
                <a:lnTo>
                  <a:pt x="3826" y="7212"/>
                </a:lnTo>
                <a:lnTo>
                  <a:pt x="3830" y="7224"/>
                </a:lnTo>
                <a:lnTo>
                  <a:pt x="3830" y="7234"/>
                </a:lnTo>
                <a:lnTo>
                  <a:pt x="3826" y="7242"/>
                </a:lnTo>
                <a:lnTo>
                  <a:pt x="3822" y="7248"/>
                </a:lnTo>
                <a:lnTo>
                  <a:pt x="3820" y="7250"/>
                </a:lnTo>
                <a:lnTo>
                  <a:pt x="3822" y="7254"/>
                </a:lnTo>
                <a:lnTo>
                  <a:pt x="3826" y="7256"/>
                </a:lnTo>
                <a:lnTo>
                  <a:pt x="3832" y="7258"/>
                </a:lnTo>
                <a:lnTo>
                  <a:pt x="3840" y="7262"/>
                </a:lnTo>
                <a:lnTo>
                  <a:pt x="3844" y="7266"/>
                </a:lnTo>
                <a:lnTo>
                  <a:pt x="3844" y="7272"/>
                </a:lnTo>
                <a:lnTo>
                  <a:pt x="3842" y="7280"/>
                </a:lnTo>
                <a:lnTo>
                  <a:pt x="3838" y="7286"/>
                </a:lnTo>
                <a:lnTo>
                  <a:pt x="3834" y="7292"/>
                </a:lnTo>
                <a:lnTo>
                  <a:pt x="3828" y="7296"/>
                </a:lnTo>
                <a:lnTo>
                  <a:pt x="3822" y="7298"/>
                </a:lnTo>
                <a:lnTo>
                  <a:pt x="3816" y="7302"/>
                </a:lnTo>
                <a:lnTo>
                  <a:pt x="3814" y="7304"/>
                </a:lnTo>
                <a:lnTo>
                  <a:pt x="3816" y="7308"/>
                </a:lnTo>
                <a:lnTo>
                  <a:pt x="3818" y="7312"/>
                </a:lnTo>
                <a:lnTo>
                  <a:pt x="3820" y="7314"/>
                </a:lnTo>
                <a:lnTo>
                  <a:pt x="3820" y="7316"/>
                </a:lnTo>
                <a:lnTo>
                  <a:pt x="3816" y="7318"/>
                </a:lnTo>
                <a:lnTo>
                  <a:pt x="3812" y="7322"/>
                </a:lnTo>
                <a:lnTo>
                  <a:pt x="3808" y="7330"/>
                </a:lnTo>
                <a:lnTo>
                  <a:pt x="3808" y="7336"/>
                </a:lnTo>
                <a:lnTo>
                  <a:pt x="3808" y="7340"/>
                </a:lnTo>
                <a:lnTo>
                  <a:pt x="3808" y="7346"/>
                </a:lnTo>
                <a:lnTo>
                  <a:pt x="3806" y="7356"/>
                </a:lnTo>
                <a:lnTo>
                  <a:pt x="3804" y="7370"/>
                </a:lnTo>
                <a:lnTo>
                  <a:pt x="3804" y="7378"/>
                </a:lnTo>
                <a:lnTo>
                  <a:pt x="3802" y="7384"/>
                </a:lnTo>
                <a:lnTo>
                  <a:pt x="3798" y="7388"/>
                </a:lnTo>
                <a:lnTo>
                  <a:pt x="3794" y="7390"/>
                </a:lnTo>
                <a:lnTo>
                  <a:pt x="3796" y="7382"/>
                </a:lnTo>
                <a:lnTo>
                  <a:pt x="3796" y="7372"/>
                </a:lnTo>
                <a:lnTo>
                  <a:pt x="3796" y="7366"/>
                </a:lnTo>
                <a:lnTo>
                  <a:pt x="3792" y="7364"/>
                </a:lnTo>
                <a:lnTo>
                  <a:pt x="3788" y="7360"/>
                </a:lnTo>
                <a:lnTo>
                  <a:pt x="3786" y="7358"/>
                </a:lnTo>
                <a:lnTo>
                  <a:pt x="3786" y="7352"/>
                </a:lnTo>
                <a:lnTo>
                  <a:pt x="3786" y="7346"/>
                </a:lnTo>
                <a:lnTo>
                  <a:pt x="3784" y="7346"/>
                </a:lnTo>
                <a:lnTo>
                  <a:pt x="3780" y="7346"/>
                </a:lnTo>
                <a:lnTo>
                  <a:pt x="3772" y="7346"/>
                </a:lnTo>
                <a:lnTo>
                  <a:pt x="3772" y="7348"/>
                </a:lnTo>
                <a:lnTo>
                  <a:pt x="3770" y="7350"/>
                </a:lnTo>
                <a:lnTo>
                  <a:pt x="3766" y="7348"/>
                </a:lnTo>
                <a:lnTo>
                  <a:pt x="3764" y="7346"/>
                </a:lnTo>
                <a:lnTo>
                  <a:pt x="3762" y="7346"/>
                </a:lnTo>
                <a:lnTo>
                  <a:pt x="3762" y="7352"/>
                </a:lnTo>
                <a:lnTo>
                  <a:pt x="3762" y="7354"/>
                </a:lnTo>
                <a:lnTo>
                  <a:pt x="3760" y="7360"/>
                </a:lnTo>
                <a:lnTo>
                  <a:pt x="3756" y="7364"/>
                </a:lnTo>
                <a:lnTo>
                  <a:pt x="3750" y="7368"/>
                </a:lnTo>
                <a:lnTo>
                  <a:pt x="3736" y="7378"/>
                </a:lnTo>
                <a:lnTo>
                  <a:pt x="3724" y="7386"/>
                </a:lnTo>
                <a:lnTo>
                  <a:pt x="3722" y="7390"/>
                </a:lnTo>
                <a:lnTo>
                  <a:pt x="3720" y="7394"/>
                </a:lnTo>
                <a:lnTo>
                  <a:pt x="3720" y="7398"/>
                </a:lnTo>
                <a:lnTo>
                  <a:pt x="3722" y="7402"/>
                </a:lnTo>
                <a:lnTo>
                  <a:pt x="3728" y="7408"/>
                </a:lnTo>
                <a:lnTo>
                  <a:pt x="3732" y="7410"/>
                </a:lnTo>
                <a:lnTo>
                  <a:pt x="3734" y="7406"/>
                </a:lnTo>
                <a:lnTo>
                  <a:pt x="3734" y="7400"/>
                </a:lnTo>
                <a:lnTo>
                  <a:pt x="3736" y="7392"/>
                </a:lnTo>
                <a:lnTo>
                  <a:pt x="3738" y="7390"/>
                </a:lnTo>
                <a:lnTo>
                  <a:pt x="3742" y="7388"/>
                </a:lnTo>
                <a:lnTo>
                  <a:pt x="3744" y="7390"/>
                </a:lnTo>
                <a:lnTo>
                  <a:pt x="3748" y="7396"/>
                </a:lnTo>
                <a:lnTo>
                  <a:pt x="3752" y="7402"/>
                </a:lnTo>
                <a:lnTo>
                  <a:pt x="3760" y="7406"/>
                </a:lnTo>
                <a:lnTo>
                  <a:pt x="3768" y="7408"/>
                </a:lnTo>
                <a:lnTo>
                  <a:pt x="3770" y="7406"/>
                </a:lnTo>
                <a:lnTo>
                  <a:pt x="3772" y="7404"/>
                </a:lnTo>
                <a:lnTo>
                  <a:pt x="3772" y="7400"/>
                </a:lnTo>
                <a:lnTo>
                  <a:pt x="3776" y="7400"/>
                </a:lnTo>
                <a:lnTo>
                  <a:pt x="3778" y="7402"/>
                </a:lnTo>
                <a:lnTo>
                  <a:pt x="3782" y="7406"/>
                </a:lnTo>
                <a:lnTo>
                  <a:pt x="3786" y="7410"/>
                </a:lnTo>
                <a:lnTo>
                  <a:pt x="3790" y="7412"/>
                </a:lnTo>
                <a:lnTo>
                  <a:pt x="3792" y="7414"/>
                </a:lnTo>
                <a:lnTo>
                  <a:pt x="3792" y="7420"/>
                </a:lnTo>
                <a:lnTo>
                  <a:pt x="3790" y="7422"/>
                </a:lnTo>
                <a:lnTo>
                  <a:pt x="3788" y="7424"/>
                </a:lnTo>
                <a:lnTo>
                  <a:pt x="3784" y="7426"/>
                </a:lnTo>
                <a:lnTo>
                  <a:pt x="3778" y="7426"/>
                </a:lnTo>
                <a:lnTo>
                  <a:pt x="3774" y="7428"/>
                </a:lnTo>
                <a:lnTo>
                  <a:pt x="3772" y="7432"/>
                </a:lnTo>
                <a:lnTo>
                  <a:pt x="3770" y="7436"/>
                </a:lnTo>
                <a:lnTo>
                  <a:pt x="3772" y="7440"/>
                </a:lnTo>
                <a:lnTo>
                  <a:pt x="3776" y="7444"/>
                </a:lnTo>
                <a:lnTo>
                  <a:pt x="3780" y="7446"/>
                </a:lnTo>
                <a:lnTo>
                  <a:pt x="3778" y="7446"/>
                </a:lnTo>
                <a:lnTo>
                  <a:pt x="3770" y="7446"/>
                </a:lnTo>
                <a:lnTo>
                  <a:pt x="3766" y="7446"/>
                </a:lnTo>
                <a:lnTo>
                  <a:pt x="3764" y="7450"/>
                </a:lnTo>
                <a:lnTo>
                  <a:pt x="3762" y="7454"/>
                </a:lnTo>
                <a:lnTo>
                  <a:pt x="3764" y="7458"/>
                </a:lnTo>
                <a:lnTo>
                  <a:pt x="3770" y="7458"/>
                </a:lnTo>
                <a:lnTo>
                  <a:pt x="3778" y="7458"/>
                </a:lnTo>
                <a:lnTo>
                  <a:pt x="3786" y="7458"/>
                </a:lnTo>
                <a:lnTo>
                  <a:pt x="3794" y="7460"/>
                </a:lnTo>
                <a:lnTo>
                  <a:pt x="3796" y="7460"/>
                </a:lnTo>
                <a:lnTo>
                  <a:pt x="3798" y="7460"/>
                </a:lnTo>
                <a:lnTo>
                  <a:pt x="3800" y="7458"/>
                </a:lnTo>
                <a:lnTo>
                  <a:pt x="3800" y="7456"/>
                </a:lnTo>
                <a:lnTo>
                  <a:pt x="3802" y="7456"/>
                </a:lnTo>
                <a:lnTo>
                  <a:pt x="3806" y="7458"/>
                </a:lnTo>
                <a:lnTo>
                  <a:pt x="3808" y="7464"/>
                </a:lnTo>
                <a:lnTo>
                  <a:pt x="3808" y="7466"/>
                </a:lnTo>
                <a:lnTo>
                  <a:pt x="3806" y="7466"/>
                </a:lnTo>
                <a:lnTo>
                  <a:pt x="3806" y="7468"/>
                </a:lnTo>
                <a:lnTo>
                  <a:pt x="3806" y="7472"/>
                </a:lnTo>
                <a:lnTo>
                  <a:pt x="3810" y="7478"/>
                </a:lnTo>
                <a:lnTo>
                  <a:pt x="3814" y="7484"/>
                </a:lnTo>
                <a:lnTo>
                  <a:pt x="3810" y="7484"/>
                </a:lnTo>
                <a:lnTo>
                  <a:pt x="3796" y="7474"/>
                </a:lnTo>
                <a:lnTo>
                  <a:pt x="3790" y="7472"/>
                </a:lnTo>
                <a:lnTo>
                  <a:pt x="3784" y="7470"/>
                </a:lnTo>
                <a:lnTo>
                  <a:pt x="3768" y="7470"/>
                </a:lnTo>
                <a:lnTo>
                  <a:pt x="3764" y="7472"/>
                </a:lnTo>
                <a:lnTo>
                  <a:pt x="3762" y="7472"/>
                </a:lnTo>
                <a:lnTo>
                  <a:pt x="3764" y="7474"/>
                </a:lnTo>
                <a:lnTo>
                  <a:pt x="3766" y="7476"/>
                </a:lnTo>
                <a:lnTo>
                  <a:pt x="3768" y="7476"/>
                </a:lnTo>
                <a:lnTo>
                  <a:pt x="3770" y="7476"/>
                </a:lnTo>
                <a:lnTo>
                  <a:pt x="3772" y="7478"/>
                </a:lnTo>
                <a:lnTo>
                  <a:pt x="3774" y="7484"/>
                </a:lnTo>
                <a:lnTo>
                  <a:pt x="3778" y="7488"/>
                </a:lnTo>
                <a:lnTo>
                  <a:pt x="3788" y="7494"/>
                </a:lnTo>
                <a:lnTo>
                  <a:pt x="3792" y="7496"/>
                </a:lnTo>
                <a:lnTo>
                  <a:pt x="3790" y="7500"/>
                </a:lnTo>
                <a:lnTo>
                  <a:pt x="3790" y="7502"/>
                </a:lnTo>
                <a:lnTo>
                  <a:pt x="3790" y="7504"/>
                </a:lnTo>
                <a:lnTo>
                  <a:pt x="3784" y="7500"/>
                </a:lnTo>
                <a:lnTo>
                  <a:pt x="3780" y="7500"/>
                </a:lnTo>
                <a:lnTo>
                  <a:pt x="3778" y="7500"/>
                </a:lnTo>
                <a:lnTo>
                  <a:pt x="3776" y="7504"/>
                </a:lnTo>
                <a:lnTo>
                  <a:pt x="3772" y="7516"/>
                </a:lnTo>
                <a:lnTo>
                  <a:pt x="3772" y="7522"/>
                </a:lnTo>
                <a:lnTo>
                  <a:pt x="3772" y="7530"/>
                </a:lnTo>
                <a:lnTo>
                  <a:pt x="3774" y="7550"/>
                </a:lnTo>
                <a:lnTo>
                  <a:pt x="3776" y="7558"/>
                </a:lnTo>
                <a:lnTo>
                  <a:pt x="3778" y="7560"/>
                </a:lnTo>
                <a:lnTo>
                  <a:pt x="3780" y="7560"/>
                </a:lnTo>
                <a:lnTo>
                  <a:pt x="3780" y="7558"/>
                </a:lnTo>
                <a:lnTo>
                  <a:pt x="3782" y="7552"/>
                </a:lnTo>
                <a:lnTo>
                  <a:pt x="3784" y="7544"/>
                </a:lnTo>
                <a:lnTo>
                  <a:pt x="3786" y="7538"/>
                </a:lnTo>
                <a:lnTo>
                  <a:pt x="3788" y="7538"/>
                </a:lnTo>
                <a:lnTo>
                  <a:pt x="3788" y="7542"/>
                </a:lnTo>
                <a:lnTo>
                  <a:pt x="3788" y="7546"/>
                </a:lnTo>
                <a:lnTo>
                  <a:pt x="3788" y="7554"/>
                </a:lnTo>
                <a:lnTo>
                  <a:pt x="3790" y="7560"/>
                </a:lnTo>
                <a:lnTo>
                  <a:pt x="3794" y="7566"/>
                </a:lnTo>
                <a:lnTo>
                  <a:pt x="3796" y="7568"/>
                </a:lnTo>
                <a:lnTo>
                  <a:pt x="3792" y="7566"/>
                </a:lnTo>
                <a:lnTo>
                  <a:pt x="3786" y="7564"/>
                </a:lnTo>
                <a:lnTo>
                  <a:pt x="3780" y="7564"/>
                </a:lnTo>
                <a:lnTo>
                  <a:pt x="3778" y="7568"/>
                </a:lnTo>
                <a:lnTo>
                  <a:pt x="3778" y="7570"/>
                </a:lnTo>
                <a:lnTo>
                  <a:pt x="3780" y="7574"/>
                </a:lnTo>
                <a:lnTo>
                  <a:pt x="3778" y="7576"/>
                </a:lnTo>
                <a:lnTo>
                  <a:pt x="3776" y="7578"/>
                </a:lnTo>
                <a:lnTo>
                  <a:pt x="3780" y="7582"/>
                </a:lnTo>
                <a:lnTo>
                  <a:pt x="3792" y="7588"/>
                </a:lnTo>
                <a:lnTo>
                  <a:pt x="3792" y="7590"/>
                </a:lnTo>
                <a:lnTo>
                  <a:pt x="3784" y="7588"/>
                </a:lnTo>
                <a:lnTo>
                  <a:pt x="3776" y="7588"/>
                </a:lnTo>
                <a:lnTo>
                  <a:pt x="3776" y="7590"/>
                </a:lnTo>
                <a:lnTo>
                  <a:pt x="3784" y="7600"/>
                </a:lnTo>
                <a:lnTo>
                  <a:pt x="3788" y="7604"/>
                </a:lnTo>
                <a:lnTo>
                  <a:pt x="3786" y="7604"/>
                </a:lnTo>
                <a:lnTo>
                  <a:pt x="3776" y="7598"/>
                </a:lnTo>
                <a:lnTo>
                  <a:pt x="3770" y="7596"/>
                </a:lnTo>
                <a:lnTo>
                  <a:pt x="3764" y="7596"/>
                </a:lnTo>
                <a:lnTo>
                  <a:pt x="3760" y="7598"/>
                </a:lnTo>
                <a:lnTo>
                  <a:pt x="3762" y="7600"/>
                </a:lnTo>
                <a:lnTo>
                  <a:pt x="3764" y="7600"/>
                </a:lnTo>
                <a:lnTo>
                  <a:pt x="3768" y="7604"/>
                </a:lnTo>
                <a:lnTo>
                  <a:pt x="3770" y="7606"/>
                </a:lnTo>
                <a:lnTo>
                  <a:pt x="3772" y="7610"/>
                </a:lnTo>
                <a:lnTo>
                  <a:pt x="3774" y="7612"/>
                </a:lnTo>
                <a:lnTo>
                  <a:pt x="3778" y="7614"/>
                </a:lnTo>
                <a:lnTo>
                  <a:pt x="3782" y="7612"/>
                </a:lnTo>
                <a:lnTo>
                  <a:pt x="3784" y="7614"/>
                </a:lnTo>
                <a:lnTo>
                  <a:pt x="3788" y="7616"/>
                </a:lnTo>
                <a:lnTo>
                  <a:pt x="3792" y="7620"/>
                </a:lnTo>
                <a:lnTo>
                  <a:pt x="3792" y="7622"/>
                </a:lnTo>
                <a:lnTo>
                  <a:pt x="3784" y="7620"/>
                </a:lnTo>
                <a:lnTo>
                  <a:pt x="3782" y="7620"/>
                </a:lnTo>
                <a:lnTo>
                  <a:pt x="3780" y="7620"/>
                </a:lnTo>
                <a:lnTo>
                  <a:pt x="3784" y="7630"/>
                </a:lnTo>
                <a:lnTo>
                  <a:pt x="3788" y="7636"/>
                </a:lnTo>
                <a:lnTo>
                  <a:pt x="3790" y="7636"/>
                </a:lnTo>
                <a:lnTo>
                  <a:pt x="3794" y="7632"/>
                </a:lnTo>
                <a:lnTo>
                  <a:pt x="3798" y="7624"/>
                </a:lnTo>
                <a:lnTo>
                  <a:pt x="3802" y="7616"/>
                </a:lnTo>
                <a:lnTo>
                  <a:pt x="3804" y="7614"/>
                </a:lnTo>
                <a:lnTo>
                  <a:pt x="3804" y="7618"/>
                </a:lnTo>
                <a:lnTo>
                  <a:pt x="3802" y="7626"/>
                </a:lnTo>
                <a:lnTo>
                  <a:pt x="3796" y="7638"/>
                </a:lnTo>
                <a:lnTo>
                  <a:pt x="3794" y="7640"/>
                </a:lnTo>
                <a:lnTo>
                  <a:pt x="3790" y="7642"/>
                </a:lnTo>
                <a:lnTo>
                  <a:pt x="3784" y="7640"/>
                </a:lnTo>
                <a:lnTo>
                  <a:pt x="3782" y="7642"/>
                </a:lnTo>
                <a:lnTo>
                  <a:pt x="3782" y="7644"/>
                </a:lnTo>
                <a:lnTo>
                  <a:pt x="3782" y="7648"/>
                </a:lnTo>
                <a:lnTo>
                  <a:pt x="3782" y="7650"/>
                </a:lnTo>
                <a:lnTo>
                  <a:pt x="3784" y="7650"/>
                </a:lnTo>
                <a:lnTo>
                  <a:pt x="3784" y="7654"/>
                </a:lnTo>
                <a:lnTo>
                  <a:pt x="3784" y="7660"/>
                </a:lnTo>
                <a:lnTo>
                  <a:pt x="3786" y="7660"/>
                </a:lnTo>
                <a:lnTo>
                  <a:pt x="3788" y="7658"/>
                </a:lnTo>
                <a:lnTo>
                  <a:pt x="3792" y="7660"/>
                </a:lnTo>
                <a:lnTo>
                  <a:pt x="3798" y="7662"/>
                </a:lnTo>
                <a:lnTo>
                  <a:pt x="3802" y="7670"/>
                </a:lnTo>
                <a:lnTo>
                  <a:pt x="3804" y="7676"/>
                </a:lnTo>
                <a:lnTo>
                  <a:pt x="3804" y="7680"/>
                </a:lnTo>
                <a:lnTo>
                  <a:pt x="3802" y="7680"/>
                </a:lnTo>
                <a:lnTo>
                  <a:pt x="3798" y="7676"/>
                </a:lnTo>
                <a:lnTo>
                  <a:pt x="3796" y="7672"/>
                </a:lnTo>
                <a:lnTo>
                  <a:pt x="3792" y="7672"/>
                </a:lnTo>
                <a:lnTo>
                  <a:pt x="3792" y="7674"/>
                </a:lnTo>
                <a:lnTo>
                  <a:pt x="3794" y="7678"/>
                </a:lnTo>
                <a:lnTo>
                  <a:pt x="3794" y="7682"/>
                </a:lnTo>
                <a:lnTo>
                  <a:pt x="3794" y="7684"/>
                </a:lnTo>
                <a:lnTo>
                  <a:pt x="3794" y="7688"/>
                </a:lnTo>
                <a:lnTo>
                  <a:pt x="3796" y="7692"/>
                </a:lnTo>
                <a:lnTo>
                  <a:pt x="3798" y="7694"/>
                </a:lnTo>
                <a:lnTo>
                  <a:pt x="3800" y="7694"/>
                </a:lnTo>
                <a:lnTo>
                  <a:pt x="3802" y="7692"/>
                </a:lnTo>
                <a:lnTo>
                  <a:pt x="3806" y="7690"/>
                </a:lnTo>
                <a:lnTo>
                  <a:pt x="3808" y="7692"/>
                </a:lnTo>
                <a:lnTo>
                  <a:pt x="3810" y="7700"/>
                </a:lnTo>
                <a:lnTo>
                  <a:pt x="3806" y="7700"/>
                </a:lnTo>
                <a:lnTo>
                  <a:pt x="3804" y="7700"/>
                </a:lnTo>
                <a:lnTo>
                  <a:pt x="3806" y="7702"/>
                </a:lnTo>
                <a:lnTo>
                  <a:pt x="3810" y="7708"/>
                </a:lnTo>
                <a:lnTo>
                  <a:pt x="3816" y="7714"/>
                </a:lnTo>
                <a:lnTo>
                  <a:pt x="3818" y="7716"/>
                </a:lnTo>
                <a:lnTo>
                  <a:pt x="3820" y="7714"/>
                </a:lnTo>
                <a:lnTo>
                  <a:pt x="3824" y="7706"/>
                </a:lnTo>
                <a:lnTo>
                  <a:pt x="3826" y="7702"/>
                </a:lnTo>
                <a:lnTo>
                  <a:pt x="3828" y="7700"/>
                </a:lnTo>
                <a:lnTo>
                  <a:pt x="3830" y="7698"/>
                </a:lnTo>
                <a:lnTo>
                  <a:pt x="3830" y="7696"/>
                </a:lnTo>
                <a:lnTo>
                  <a:pt x="3832" y="7694"/>
                </a:lnTo>
                <a:lnTo>
                  <a:pt x="3838" y="7696"/>
                </a:lnTo>
                <a:lnTo>
                  <a:pt x="3846" y="7696"/>
                </a:lnTo>
                <a:lnTo>
                  <a:pt x="3846" y="7694"/>
                </a:lnTo>
                <a:lnTo>
                  <a:pt x="3846" y="7692"/>
                </a:lnTo>
                <a:lnTo>
                  <a:pt x="3840" y="7688"/>
                </a:lnTo>
                <a:lnTo>
                  <a:pt x="3832" y="7682"/>
                </a:lnTo>
                <a:lnTo>
                  <a:pt x="3822" y="7678"/>
                </a:lnTo>
                <a:lnTo>
                  <a:pt x="3820" y="7674"/>
                </a:lnTo>
                <a:lnTo>
                  <a:pt x="3824" y="7674"/>
                </a:lnTo>
                <a:lnTo>
                  <a:pt x="3832" y="7678"/>
                </a:lnTo>
                <a:lnTo>
                  <a:pt x="3846" y="7686"/>
                </a:lnTo>
                <a:lnTo>
                  <a:pt x="3850" y="7690"/>
                </a:lnTo>
                <a:lnTo>
                  <a:pt x="3852" y="7698"/>
                </a:lnTo>
                <a:lnTo>
                  <a:pt x="3850" y="7704"/>
                </a:lnTo>
                <a:lnTo>
                  <a:pt x="3846" y="7706"/>
                </a:lnTo>
                <a:lnTo>
                  <a:pt x="3844" y="7708"/>
                </a:lnTo>
                <a:lnTo>
                  <a:pt x="3846" y="7714"/>
                </a:lnTo>
                <a:lnTo>
                  <a:pt x="3848" y="7716"/>
                </a:lnTo>
                <a:lnTo>
                  <a:pt x="3844" y="7710"/>
                </a:lnTo>
                <a:lnTo>
                  <a:pt x="3838" y="7706"/>
                </a:lnTo>
                <a:lnTo>
                  <a:pt x="3836" y="7706"/>
                </a:lnTo>
                <a:lnTo>
                  <a:pt x="3834" y="7708"/>
                </a:lnTo>
                <a:lnTo>
                  <a:pt x="3832" y="7720"/>
                </a:lnTo>
                <a:lnTo>
                  <a:pt x="3830" y="7720"/>
                </a:lnTo>
                <a:lnTo>
                  <a:pt x="3830" y="7718"/>
                </a:lnTo>
                <a:lnTo>
                  <a:pt x="3828" y="7714"/>
                </a:lnTo>
                <a:lnTo>
                  <a:pt x="3826" y="7714"/>
                </a:lnTo>
                <a:lnTo>
                  <a:pt x="3820" y="7722"/>
                </a:lnTo>
                <a:lnTo>
                  <a:pt x="3818" y="7724"/>
                </a:lnTo>
                <a:lnTo>
                  <a:pt x="3816" y="7722"/>
                </a:lnTo>
                <a:lnTo>
                  <a:pt x="3812" y="7718"/>
                </a:lnTo>
                <a:lnTo>
                  <a:pt x="3808" y="7714"/>
                </a:lnTo>
                <a:lnTo>
                  <a:pt x="3802" y="7710"/>
                </a:lnTo>
                <a:lnTo>
                  <a:pt x="3800" y="7710"/>
                </a:lnTo>
                <a:lnTo>
                  <a:pt x="3800" y="7712"/>
                </a:lnTo>
                <a:lnTo>
                  <a:pt x="3802" y="7714"/>
                </a:lnTo>
                <a:lnTo>
                  <a:pt x="3806" y="7720"/>
                </a:lnTo>
                <a:lnTo>
                  <a:pt x="3806" y="7724"/>
                </a:lnTo>
                <a:lnTo>
                  <a:pt x="3806" y="7726"/>
                </a:lnTo>
                <a:lnTo>
                  <a:pt x="3802" y="7732"/>
                </a:lnTo>
                <a:lnTo>
                  <a:pt x="3806" y="7734"/>
                </a:lnTo>
                <a:lnTo>
                  <a:pt x="3808" y="7736"/>
                </a:lnTo>
                <a:lnTo>
                  <a:pt x="3806" y="7740"/>
                </a:lnTo>
                <a:lnTo>
                  <a:pt x="3802" y="7746"/>
                </a:lnTo>
                <a:lnTo>
                  <a:pt x="3802" y="7752"/>
                </a:lnTo>
                <a:lnTo>
                  <a:pt x="3804" y="7752"/>
                </a:lnTo>
                <a:lnTo>
                  <a:pt x="3810" y="7748"/>
                </a:lnTo>
                <a:lnTo>
                  <a:pt x="3812" y="7746"/>
                </a:lnTo>
                <a:lnTo>
                  <a:pt x="3816" y="7746"/>
                </a:lnTo>
                <a:lnTo>
                  <a:pt x="3820" y="7750"/>
                </a:lnTo>
                <a:lnTo>
                  <a:pt x="3820" y="7754"/>
                </a:lnTo>
                <a:lnTo>
                  <a:pt x="3818" y="7756"/>
                </a:lnTo>
                <a:lnTo>
                  <a:pt x="3816" y="7756"/>
                </a:lnTo>
                <a:lnTo>
                  <a:pt x="3812" y="7756"/>
                </a:lnTo>
                <a:lnTo>
                  <a:pt x="3812" y="7758"/>
                </a:lnTo>
                <a:lnTo>
                  <a:pt x="3818" y="7762"/>
                </a:lnTo>
                <a:lnTo>
                  <a:pt x="3818" y="7764"/>
                </a:lnTo>
                <a:lnTo>
                  <a:pt x="3818" y="7766"/>
                </a:lnTo>
                <a:lnTo>
                  <a:pt x="3814" y="7768"/>
                </a:lnTo>
                <a:lnTo>
                  <a:pt x="3812" y="7770"/>
                </a:lnTo>
                <a:lnTo>
                  <a:pt x="3816" y="7772"/>
                </a:lnTo>
                <a:lnTo>
                  <a:pt x="3824" y="7774"/>
                </a:lnTo>
                <a:lnTo>
                  <a:pt x="3828" y="7772"/>
                </a:lnTo>
                <a:lnTo>
                  <a:pt x="3830" y="7768"/>
                </a:lnTo>
                <a:lnTo>
                  <a:pt x="3830" y="7762"/>
                </a:lnTo>
                <a:lnTo>
                  <a:pt x="3830" y="7760"/>
                </a:lnTo>
                <a:lnTo>
                  <a:pt x="3832" y="7756"/>
                </a:lnTo>
                <a:lnTo>
                  <a:pt x="3836" y="7754"/>
                </a:lnTo>
                <a:lnTo>
                  <a:pt x="3840" y="7752"/>
                </a:lnTo>
                <a:lnTo>
                  <a:pt x="3842" y="7750"/>
                </a:lnTo>
                <a:lnTo>
                  <a:pt x="3842" y="7748"/>
                </a:lnTo>
                <a:lnTo>
                  <a:pt x="3840" y="7744"/>
                </a:lnTo>
                <a:lnTo>
                  <a:pt x="3836" y="7742"/>
                </a:lnTo>
                <a:lnTo>
                  <a:pt x="3840" y="7740"/>
                </a:lnTo>
                <a:lnTo>
                  <a:pt x="3848" y="7742"/>
                </a:lnTo>
                <a:lnTo>
                  <a:pt x="3850" y="7744"/>
                </a:lnTo>
                <a:lnTo>
                  <a:pt x="3852" y="7746"/>
                </a:lnTo>
                <a:lnTo>
                  <a:pt x="3856" y="7744"/>
                </a:lnTo>
                <a:lnTo>
                  <a:pt x="3860" y="7740"/>
                </a:lnTo>
                <a:lnTo>
                  <a:pt x="3864" y="7740"/>
                </a:lnTo>
                <a:lnTo>
                  <a:pt x="3878" y="7740"/>
                </a:lnTo>
                <a:lnTo>
                  <a:pt x="3888" y="7742"/>
                </a:lnTo>
                <a:lnTo>
                  <a:pt x="3892" y="7744"/>
                </a:lnTo>
                <a:lnTo>
                  <a:pt x="3892" y="7746"/>
                </a:lnTo>
                <a:lnTo>
                  <a:pt x="3888" y="7750"/>
                </a:lnTo>
                <a:lnTo>
                  <a:pt x="3884" y="7750"/>
                </a:lnTo>
                <a:lnTo>
                  <a:pt x="3876" y="7750"/>
                </a:lnTo>
                <a:lnTo>
                  <a:pt x="3868" y="7748"/>
                </a:lnTo>
                <a:lnTo>
                  <a:pt x="3864" y="7748"/>
                </a:lnTo>
                <a:lnTo>
                  <a:pt x="3862" y="7748"/>
                </a:lnTo>
                <a:lnTo>
                  <a:pt x="3858" y="7754"/>
                </a:lnTo>
                <a:lnTo>
                  <a:pt x="3854" y="7760"/>
                </a:lnTo>
                <a:lnTo>
                  <a:pt x="3852" y="7760"/>
                </a:lnTo>
                <a:lnTo>
                  <a:pt x="3850" y="7758"/>
                </a:lnTo>
                <a:lnTo>
                  <a:pt x="3844" y="7756"/>
                </a:lnTo>
                <a:lnTo>
                  <a:pt x="3838" y="7756"/>
                </a:lnTo>
                <a:lnTo>
                  <a:pt x="3834" y="7762"/>
                </a:lnTo>
                <a:lnTo>
                  <a:pt x="3834" y="7766"/>
                </a:lnTo>
                <a:lnTo>
                  <a:pt x="3836" y="7772"/>
                </a:lnTo>
                <a:lnTo>
                  <a:pt x="3834" y="7774"/>
                </a:lnTo>
                <a:lnTo>
                  <a:pt x="3834" y="7776"/>
                </a:lnTo>
                <a:lnTo>
                  <a:pt x="3836" y="7778"/>
                </a:lnTo>
                <a:lnTo>
                  <a:pt x="3838" y="7782"/>
                </a:lnTo>
                <a:lnTo>
                  <a:pt x="3836" y="7782"/>
                </a:lnTo>
                <a:lnTo>
                  <a:pt x="3830" y="7780"/>
                </a:lnTo>
                <a:lnTo>
                  <a:pt x="3824" y="7780"/>
                </a:lnTo>
                <a:lnTo>
                  <a:pt x="3820" y="7780"/>
                </a:lnTo>
                <a:lnTo>
                  <a:pt x="3824" y="7784"/>
                </a:lnTo>
                <a:lnTo>
                  <a:pt x="3838" y="7794"/>
                </a:lnTo>
                <a:lnTo>
                  <a:pt x="3850" y="7802"/>
                </a:lnTo>
                <a:lnTo>
                  <a:pt x="3852" y="7800"/>
                </a:lnTo>
                <a:lnTo>
                  <a:pt x="3850" y="7796"/>
                </a:lnTo>
                <a:lnTo>
                  <a:pt x="3848" y="7790"/>
                </a:lnTo>
                <a:lnTo>
                  <a:pt x="3850" y="7786"/>
                </a:lnTo>
                <a:lnTo>
                  <a:pt x="3854" y="7782"/>
                </a:lnTo>
                <a:lnTo>
                  <a:pt x="3860" y="7780"/>
                </a:lnTo>
                <a:lnTo>
                  <a:pt x="3860" y="7778"/>
                </a:lnTo>
                <a:lnTo>
                  <a:pt x="3856" y="7774"/>
                </a:lnTo>
                <a:lnTo>
                  <a:pt x="3852" y="7772"/>
                </a:lnTo>
                <a:lnTo>
                  <a:pt x="3858" y="7772"/>
                </a:lnTo>
                <a:lnTo>
                  <a:pt x="3868" y="7774"/>
                </a:lnTo>
                <a:lnTo>
                  <a:pt x="3872" y="7774"/>
                </a:lnTo>
                <a:lnTo>
                  <a:pt x="3874" y="7770"/>
                </a:lnTo>
                <a:lnTo>
                  <a:pt x="3880" y="7766"/>
                </a:lnTo>
                <a:lnTo>
                  <a:pt x="3888" y="7762"/>
                </a:lnTo>
                <a:lnTo>
                  <a:pt x="3894" y="7758"/>
                </a:lnTo>
                <a:lnTo>
                  <a:pt x="3898" y="7756"/>
                </a:lnTo>
                <a:lnTo>
                  <a:pt x="3902" y="7756"/>
                </a:lnTo>
                <a:lnTo>
                  <a:pt x="3904" y="7758"/>
                </a:lnTo>
                <a:lnTo>
                  <a:pt x="3904" y="7762"/>
                </a:lnTo>
                <a:lnTo>
                  <a:pt x="3902" y="7768"/>
                </a:lnTo>
                <a:lnTo>
                  <a:pt x="3896" y="7774"/>
                </a:lnTo>
                <a:lnTo>
                  <a:pt x="3888" y="7780"/>
                </a:lnTo>
                <a:lnTo>
                  <a:pt x="3882" y="7782"/>
                </a:lnTo>
                <a:lnTo>
                  <a:pt x="3880" y="7786"/>
                </a:lnTo>
                <a:lnTo>
                  <a:pt x="3878" y="7788"/>
                </a:lnTo>
                <a:lnTo>
                  <a:pt x="3876" y="7786"/>
                </a:lnTo>
                <a:lnTo>
                  <a:pt x="3872" y="7784"/>
                </a:lnTo>
                <a:lnTo>
                  <a:pt x="3872" y="7786"/>
                </a:lnTo>
                <a:lnTo>
                  <a:pt x="3870" y="7788"/>
                </a:lnTo>
                <a:lnTo>
                  <a:pt x="3866" y="7786"/>
                </a:lnTo>
                <a:lnTo>
                  <a:pt x="3860" y="7786"/>
                </a:lnTo>
                <a:lnTo>
                  <a:pt x="3854" y="7788"/>
                </a:lnTo>
                <a:lnTo>
                  <a:pt x="3854" y="7792"/>
                </a:lnTo>
                <a:lnTo>
                  <a:pt x="3856" y="7796"/>
                </a:lnTo>
                <a:lnTo>
                  <a:pt x="3862" y="7804"/>
                </a:lnTo>
                <a:lnTo>
                  <a:pt x="3868" y="7810"/>
                </a:lnTo>
                <a:lnTo>
                  <a:pt x="3874" y="7814"/>
                </a:lnTo>
                <a:lnTo>
                  <a:pt x="3878" y="7814"/>
                </a:lnTo>
                <a:lnTo>
                  <a:pt x="3882" y="7818"/>
                </a:lnTo>
                <a:lnTo>
                  <a:pt x="3888" y="7820"/>
                </a:lnTo>
                <a:lnTo>
                  <a:pt x="3898" y="7822"/>
                </a:lnTo>
                <a:lnTo>
                  <a:pt x="3906" y="7820"/>
                </a:lnTo>
                <a:lnTo>
                  <a:pt x="3910" y="7818"/>
                </a:lnTo>
                <a:lnTo>
                  <a:pt x="3912" y="7810"/>
                </a:lnTo>
                <a:lnTo>
                  <a:pt x="3912" y="7796"/>
                </a:lnTo>
                <a:lnTo>
                  <a:pt x="3914" y="7782"/>
                </a:lnTo>
                <a:lnTo>
                  <a:pt x="3916" y="7776"/>
                </a:lnTo>
                <a:lnTo>
                  <a:pt x="3918" y="7772"/>
                </a:lnTo>
                <a:lnTo>
                  <a:pt x="3920" y="7762"/>
                </a:lnTo>
                <a:lnTo>
                  <a:pt x="3920" y="7756"/>
                </a:lnTo>
                <a:lnTo>
                  <a:pt x="3922" y="7752"/>
                </a:lnTo>
                <a:lnTo>
                  <a:pt x="3924" y="7750"/>
                </a:lnTo>
                <a:lnTo>
                  <a:pt x="3928" y="7748"/>
                </a:lnTo>
                <a:lnTo>
                  <a:pt x="3936" y="7746"/>
                </a:lnTo>
                <a:lnTo>
                  <a:pt x="3942" y="7746"/>
                </a:lnTo>
                <a:lnTo>
                  <a:pt x="3946" y="7742"/>
                </a:lnTo>
                <a:lnTo>
                  <a:pt x="3950" y="7738"/>
                </a:lnTo>
                <a:lnTo>
                  <a:pt x="3954" y="7738"/>
                </a:lnTo>
                <a:lnTo>
                  <a:pt x="3958" y="7738"/>
                </a:lnTo>
                <a:lnTo>
                  <a:pt x="3962" y="7738"/>
                </a:lnTo>
                <a:lnTo>
                  <a:pt x="3968" y="7734"/>
                </a:lnTo>
                <a:lnTo>
                  <a:pt x="3972" y="7726"/>
                </a:lnTo>
                <a:lnTo>
                  <a:pt x="3978" y="7724"/>
                </a:lnTo>
                <a:lnTo>
                  <a:pt x="3984" y="7724"/>
                </a:lnTo>
                <a:lnTo>
                  <a:pt x="3992" y="7724"/>
                </a:lnTo>
                <a:lnTo>
                  <a:pt x="4006" y="7728"/>
                </a:lnTo>
                <a:lnTo>
                  <a:pt x="4014" y="7732"/>
                </a:lnTo>
                <a:lnTo>
                  <a:pt x="4016" y="7730"/>
                </a:lnTo>
                <a:lnTo>
                  <a:pt x="4014" y="7724"/>
                </a:lnTo>
                <a:lnTo>
                  <a:pt x="4008" y="7712"/>
                </a:lnTo>
                <a:lnTo>
                  <a:pt x="3996" y="7692"/>
                </a:lnTo>
                <a:lnTo>
                  <a:pt x="3992" y="7680"/>
                </a:lnTo>
                <a:lnTo>
                  <a:pt x="3988" y="7666"/>
                </a:lnTo>
                <a:lnTo>
                  <a:pt x="3986" y="7648"/>
                </a:lnTo>
                <a:lnTo>
                  <a:pt x="3986" y="7640"/>
                </a:lnTo>
                <a:lnTo>
                  <a:pt x="3986" y="7630"/>
                </a:lnTo>
                <a:lnTo>
                  <a:pt x="3990" y="7620"/>
                </a:lnTo>
                <a:lnTo>
                  <a:pt x="3996" y="7612"/>
                </a:lnTo>
                <a:lnTo>
                  <a:pt x="4002" y="7606"/>
                </a:lnTo>
                <a:lnTo>
                  <a:pt x="4014" y="7600"/>
                </a:lnTo>
                <a:lnTo>
                  <a:pt x="4024" y="7596"/>
                </a:lnTo>
                <a:lnTo>
                  <a:pt x="4032" y="7592"/>
                </a:lnTo>
                <a:lnTo>
                  <a:pt x="4038" y="7586"/>
                </a:lnTo>
                <a:lnTo>
                  <a:pt x="4042" y="7580"/>
                </a:lnTo>
                <a:lnTo>
                  <a:pt x="4046" y="7564"/>
                </a:lnTo>
                <a:lnTo>
                  <a:pt x="4050" y="7540"/>
                </a:lnTo>
                <a:lnTo>
                  <a:pt x="4054" y="7528"/>
                </a:lnTo>
                <a:lnTo>
                  <a:pt x="4060" y="7518"/>
                </a:lnTo>
                <a:lnTo>
                  <a:pt x="4068" y="7510"/>
                </a:lnTo>
                <a:lnTo>
                  <a:pt x="4076" y="7504"/>
                </a:lnTo>
                <a:lnTo>
                  <a:pt x="4092" y="7496"/>
                </a:lnTo>
                <a:lnTo>
                  <a:pt x="4098" y="7492"/>
                </a:lnTo>
                <a:lnTo>
                  <a:pt x="4102" y="7488"/>
                </a:lnTo>
                <a:lnTo>
                  <a:pt x="4104" y="7484"/>
                </a:lnTo>
                <a:lnTo>
                  <a:pt x="4106" y="7480"/>
                </a:lnTo>
                <a:lnTo>
                  <a:pt x="4114" y="7474"/>
                </a:lnTo>
                <a:lnTo>
                  <a:pt x="4118" y="7470"/>
                </a:lnTo>
                <a:lnTo>
                  <a:pt x="4120" y="7466"/>
                </a:lnTo>
                <a:lnTo>
                  <a:pt x="4118" y="7462"/>
                </a:lnTo>
                <a:lnTo>
                  <a:pt x="4118" y="7458"/>
                </a:lnTo>
                <a:lnTo>
                  <a:pt x="4118" y="7454"/>
                </a:lnTo>
                <a:lnTo>
                  <a:pt x="4120" y="7450"/>
                </a:lnTo>
                <a:lnTo>
                  <a:pt x="4122" y="7442"/>
                </a:lnTo>
                <a:lnTo>
                  <a:pt x="4124" y="7436"/>
                </a:lnTo>
                <a:lnTo>
                  <a:pt x="4122" y="7428"/>
                </a:lnTo>
                <a:lnTo>
                  <a:pt x="4120" y="7422"/>
                </a:lnTo>
                <a:lnTo>
                  <a:pt x="4116" y="7420"/>
                </a:lnTo>
                <a:lnTo>
                  <a:pt x="4104" y="7418"/>
                </a:lnTo>
                <a:lnTo>
                  <a:pt x="4096" y="7418"/>
                </a:lnTo>
                <a:lnTo>
                  <a:pt x="4086" y="7414"/>
                </a:lnTo>
                <a:lnTo>
                  <a:pt x="4076" y="7408"/>
                </a:lnTo>
                <a:lnTo>
                  <a:pt x="4066" y="7398"/>
                </a:lnTo>
                <a:lnTo>
                  <a:pt x="4050" y="7378"/>
                </a:lnTo>
                <a:lnTo>
                  <a:pt x="4046" y="7372"/>
                </a:lnTo>
                <a:lnTo>
                  <a:pt x="4046" y="7366"/>
                </a:lnTo>
                <a:lnTo>
                  <a:pt x="4046" y="7360"/>
                </a:lnTo>
                <a:lnTo>
                  <a:pt x="4050" y="7352"/>
                </a:lnTo>
                <a:lnTo>
                  <a:pt x="4060" y="7332"/>
                </a:lnTo>
                <a:lnTo>
                  <a:pt x="4068" y="7320"/>
                </a:lnTo>
                <a:lnTo>
                  <a:pt x="4072" y="7314"/>
                </a:lnTo>
                <a:lnTo>
                  <a:pt x="4078" y="7310"/>
                </a:lnTo>
                <a:lnTo>
                  <a:pt x="4082" y="7310"/>
                </a:lnTo>
                <a:lnTo>
                  <a:pt x="4088" y="7310"/>
                </a:lnTo>
                <a:lnTo>
                  <a:pt x="4092" y="7308"/>
                </a:lnTo>
                <a:lnTo>
                  <a:pt x="4094" y="7306"/>
                </a:lnTo>
                <a:lnTo>
                  <a:pt x="4098" y="7302"/>
                </a:lnTo>
                <a:lnTo>
                  <a:pt x="4104" y="7300"/>
                </a:lnTo>
                <a:lnTo>
                  <a:pt x="4118" y="7300"/>
                </a:lnTo>
                <a:lnTo>
                  <a:pt x="4124" y="7298"/>
                </a:lnTo>
                <a:lnTo>
                  <a:pt x="4128" y="7298"/>
                </a:lnTo>
                <a:lnTo>
                  <a:pt x="4130" y="7296"/>
                </a:lnTo>
                <a:lnTo>
                  <a:pt x="4128" y="7290"/>
                </a:lnTo>
                <a:lnTo>
                  <a:pt x="4124" y="7286"/>
                </a:lnTo>
                <a:lnTo>
                  <a:pt x="4126" y="7282"/>
                </a:lnTo>
                <a:lnTo>
                  <a:pt x="4134" y="7274"/>
                </a:lnTo>
                <a:lnTo>
                  <a:pt x="4140" y="7268"/>
                </a:lnTo>
                <a:lnTo>
                  <a:pt x="4142" y="7262"/>
                </a:lnTo>
                <a:lnTo>
                  <a:pt x="4144" y="7252"/>
                </a:lnTo>
                <a:lnTo>
                  <a:pt x="4140" y="7240"/>
                </a:lnTo>
                <a:lnTo>
                  <a:pt x="4140" y="7234"/>
                </a:lnTo>
                <a:lnTo>
                  <a:pt x="4140" y="7228"/>
                </a:lnTo>
                <a:lnTo>
                  <a:pt x="4142" y="7220"/>
                </a:lnTo>
                <a:lnTo>
                  <a:pt x="4144" y="7212"/>
                </a:lnTo>
                <a:lnTo>
                  <a:pt x="4150" y="7206"/>
                </a:lnTo>
                <a:lnTo>
                  <a:pt x="4156" y="7200"/>
                </a:lnTo>
                <a:lnTo>
                  <a:pt x="4164" y="7194"/>
                </a:lnTo>
                <a:lnTo>
                  <a:pt x="4174" y="7188"/>
                </a:lnTo>
                <a:lnTo>
                  <a:pt x="4180" y="7186"/>
                </a:lnTo>
                <a:lnTo>
                  <a:pt x="4178" y="7184"/>
                </a:lnTo>
                <a:lnTo>
                  <a:pt x="4170" y="7182"/>
                </a:lnTo>
                <a:lnTo>
                  <a:pt x="4160" y="7178"/>
                </a:lnTo>
                <a:lnTo>
                  <a:pt x="4154" y="7172"/>
                </a:lnTo>
                <a:lnTo>
                  <a:pt x="4154" y="7168"/>
                </a:lnTo>
                <a:lnTo>
                  <a:pt x="4156" y="7166"/>
                </a:lnTo>
                <a:lnTo>
                  <a:pt x="4160" y="7164"/>
                </a:lnTo>
                <a:lnTo>
                  <a:pt x="4166" y="7162"/>
                </a:lnTo>
                <a:lnTo>
                  <a:pt x="4172" y="7164"/>
                </a:lnTo>
                <a:lnTo>
                  <a:pt x="4178" y="7166"/>
                </a:lnTo>
                <a:lnTo>
                  <a:pt x="4182" y="7170"/>
                </a:lnTo>
                <a:lnTo>
                  <a:pt x="4186" y="7176"/>
                </a:lnTo>
                <a:lnTo>
                  <a:pt x="4188" y="7180"/>
                </a:lnTo>
                <a:lnTo>
                  <a:pt x="4192" y="7180"/>
                </a:lnTo>
                <a:lnTo>
                  <a:pt x="4196" y="7182"/>
                </a:lnTo>
                <a:lnTo>
                  <a:pt x="4200" y="7180"/>
                </a:lnTo>
                <a:lnTo>
                  <a:pt x="4204" y="7176"/>
                </a:lnTo>
                <a:lnTo>
                  <a:pt x="4208" y="7170"/>
                </a:lnTo>
                <a:lnTo>
                  <a:pt x="4212" y="7162"/>
                </a:lnTo>
                <a:lnTo>
                  <a:pt x="4212" y="7154"/>
                </a:lnTo>
                <a:lnTo>
                  <a:pt x="4210" y="7144"/>
                </a:lnTo>
                <a:lnTo>
                  <a:pt x="4206" y="7136"/>
                </a:lnTo>
                <a:lnTo>
                  <a:pt x="4202" y="7134"/>
                </a:lnTo>
                <a:lnTo>
                  <a:pt x="4198" y="7134"/>
                </a:lnTo>
                <a:lnTo>
                  <a:pt x="4174" y="7142"/>
                </a:lnTo>
                <a:lnTo>
                  <a:pt x="4166" y="7142"/>
                </a:lnTo>
                <a:lnTo>
                  <a:pt x="4160" y="7142"/>
                </a:lnTo>
                <a:lnTo>
                  <a:pt x="4154" y="7140"/>
                </a:lnTo>
                <a:lnTo>
                  <a:pt x="4152" y="7134"/>
                </a:lnTo>
                <a:lnTo>
                  <a:pt x="4150" y="7128"/>
                </a:lnTo>
                <a:lnTo>
                  <a:pt x="4152" y="7118"/>
                </a:lnTo>
                <a:lnTo>
                  <a:pt x="4152" y="7108"/>
                </a:lnTo>
                <a:lnTo>
                  <a:pt x="4152" y="7100"/>
                </a:lnTo>
                <a:lnTo>
                  <a:pt x="4146" y="7084"/>
                </a:lnTo>
                <a:lnTo>
                  <a:pt x="4144" y="7078"/>
                </a:lnTo>
                <a:lnTo>
                  <a:pt x="4142" y="7072"/>
                </a:lnTo>
                <a:lnTo>
                  <a:pt x="4144" y="7068"/>
                </a:lnTo>
                <a:lnTo>
                  <a:pt x="4150" y="7064"/>
                </a:lnTo>
                <a:lnTo>
                  <a:pt x="4158" y="7064"/>
                </a:lnTo>
                <a:lnTo>
                  <a:pt x="4166" y="7064"/>
                </a:lnTo>
                <a:lnTo>
                  <a:pt x="4180" y="7072"/>
                </a:lnTo>
                <a:lnTo>
                  <a:pt x="4196" y="7080"/>
                </a:lnTo>
                <a:lnTo>
                  <a:pt x="4204" y="7082"/>
                </a:lnTo>
                <a:lnTo>
                  <a:pt x="4212" y="7082"/>
                </a:lnTo>
                <a:lnTo>
                  <a:pt x="4222" y="7084"/>
                </a:lnTo>
                <a:lnTo>
                  <a:pt x="4226" y="7084"/>
                </a:lnTo>
                <a:lnTo>
                  <a:pt x="4230" y="7082"/>
                </a:lnTo>
                <a:lnTo>
                  <a:pt x="4244" y="7076"/>
                </a:lnTo>
                <a:lnTo>
                  <a:pt x="4258" y="7068"/>
                </a:lnTo>
                <a:lnTo>
                  <a:pt x="4264" y="7064"/>
                </a:lnTo>
                <a:lnTo>
                  <a:pt x="4266" y="7060"/>
                </a:lnTo>
                <a:lnTo>
                  <a:pt x="4268" y="7056"/>
                </a:lnTo>
                <a:lnTo>
                  <a:pt x="4266" y="7052"/>
                </a:lnTo>
                <a:lnTo>
                  <a:pt x="4262" y="7046"/>
                </a:lnTo>
                <a:lnTo>
                  <a:pt x="4258" y="7044"/>
                </a:lnTo>
                <a:lnTo>
                  <a:pt x="4256" y="7040"/>
                </a:lnTo>
                <a:lnTo>
                  <a:pt x="4256" y="7034"/>
                </a:lnTo>
                <a:lnTo>
                  <a:pt x="4258" y="7024"/>
                </a:lnTo>
                <a:lnTo>
                  <a:pt x="4266" y="7016"/>
                </a:lnTo>
                <a:lnTo>
                  <a:pt x="4272" y="7006"/>
                </a:lnTo>
                <a:lnTo>
                  <a:pt x="4274" y="6996"/>
                </a:lnTo>
                <a:lnTo>
                  <a:pt x="4272" y="6986"/>
                </a:lnTo>
                <a:lnTo>
                  <a:pt x="4270" y="6982"/>
                </a:lnTo>
                <a:lnTo>
                  <a:pt x="4266" y="6978"/>
                </a:lnTo>
                <a:lnTo>
                  <a:pt x="4262" y="6976"/>
                </a:lnTo>
                <a:lnTo>
                  <a:pt x="4260" y="6972"/>
                </a:lnTo>
                <a:lnTo>
                  <a:pt x="4256" y="6962"/>
                </a:lnTo>
                <a:lnTo>
                  <a:pt x="4256" y="6958"/>
                </a:lnTo>
                <a:lnTo>
                  <a:pt x="4260" y="6956"/>
                </a:lnTo>
                <a:lnTo>
                  <a:pt x="4264" y="6956"/>
                </a:lnTo>
                <a:lnTo>
                  <a:pt x="4270" y="6958"/>
                </a:lnTo>
                <a:lnTo>
                  <a:pt x="4280" y="6964"/>
                </a:lnTo>
                <a:lnTo>
                  <a:pt x="4288" y="6966"/>
                </a:lnTo>
                <a:lnTo>
                  <a:pt x="4320" y="6962"/>
                </a:lnTo>
                <a:lnTo>
                  <a:pt x="4352" y="6958"/>
                </a:lnTo>
                <a:lnTo>
                  <a:pt x="4386" y="6950"/>
                </a:lnTo>
                <a:lnTo>
                  <a:pt x="4416" y="6940"/>
                </a:lnTo>
                <a:lnTo>
                  <a:pt x="4430" y="6934"/>
                </a:lnTo>
                <a:lnTo>
                  <a:pt x="4440" y="6928"/>
                </a:lnTo>
                <a:lnTo>
                  <a:pt x="4448" y="6922"/>
                </a:lnTo>
                <a:lnTo>
                  <a:pt x="4452" y="6916"/>
                </a:lnTo>
                <a:lnTo>
                  <a:pt x="4456" y="6912"/>
                </a:lnTo>
                <a:lnTo>
                  <a:pt x="4456" y="6908"/>
                </a:lnTo>
                <a:lnTo>
                  <a:pt x="4458" y="6898"/>
                </a:lnTo>
                <a:lnTo>
                  <a:pt x="4462" y="6894"/>
                </a:lnTo>
                <a:lnTo>
                  <a:pt x="4466" y="6888"/>
                </a:lnTo>
                <a:lnTo>
                  <a:pt x="4478" y="6876"/>
                </a:lnTo>
                <a:lnTo>
                  <a:pt x="4484" y="6862"/>
                </a:lnTo>
                <a:lnTo>
                  <a:pt x="4486" y="6846"/>
                </a:lnTo>
                <a:lnTo>
                  <a:pt x="4488" y="6828"/>
                </a:lnTo>
                <a:lnTo>
                  <a:pt x="4486" y="6820"/>
                </a:lnTo>
                <a:lnTo>
                  <a:pt x="4486" y="6816"/>
                </a:lnTo>
                <a:lnTo>
                  <a:pt x="4484" y="6816"/>
                </a:lnTo>
                <a:lnTo>
                  <a:pt x="4480" y="6816"/>
                </a:lnTo>
                <a:lnTo>
                  <a:pt x="4476" y="6816"/>
                </a:lnTo>
                <a:lnTo>
                  <a:pt x="4472" y="6814"/>
                </a:lnTo>
                <a:lnTo>
                  <a:pt x="4466" y="6810"/>
                </a:lnTo>
                <a:lnTo>
                  <a:pt x="4462" y="6802"/>
                </a:lnTo>
                <a:lnTo>
                  <a:pt x="4458" y="6794"/>
                </a:lnTo>
                <a:lnTo>
                  <a:pt x="4458" y="6788"/>
                </a:lnTo>
                <a:lnTo>
                  <a:pt x="4460" y="6784"/>
                </a:lnTo>
                <a:lnTo>
                  <a:pt x="4464" y="6780"/>
                </a:lnTo>
                <a:lnTo>
                  <a:pt x="4466" y="6776"/>
                </a:lnTo>
                <a:lnTo>
                  <a:pt x="4468" y="6770"/>
                </a:lnTo>
                <a:lnTo>
                  <a:pt x="4464" y="6762"/>
                </a:lnTo>
                <a:lnTo>
                  <a:pt x="4458" y="6750"/>
                </a:lnTo>
                <a:lnTo>
                  <a:pt x="4450" y="6744"/>
                </a:lnTo>
                <a:lnTo>
                  <a:pt x="4442" y="6738"/>
                </a:lnTo>
                <a:lnTo>
                  <a:pt x="4424" y="6728"/>
                </a:lnTo>
                <a:lnTo>
                  <a:pt x="4418" y="6722"/>
                </a:lnTo>
                <a:lnTo>
                  <a:pt x="4416" y="6716"/>
                </a:lnTo>
                <a:lnTo>
                  <a:pt x="4416" y="6712"/>
                </a:lnTo>
                <a:lnTo>
                  <a:pt x="4416" y="6708"/>
                </a:lnTo>
                <a:lnTo>
                  <a:pt x="4424" y="6700"/>
                </a:lnTo>
                <a:lnTo>
                  <a:pt x="4426" y="6702"/>
                </a:lnTo>
                <a:lnTo>
                  <a:pt x="4432" y="6710"/>
                </a:lnTo>
                <a:lnTo>
                  <a:pt x="4442" y="6716"/>
                </a:lnTo>
                <a:lnTo>
                  <a:pt x="4448" y="6718"/>
                </a:lnTo>
                <a:lnTo>
                  <a:pt x="4456" y="6718"/>
                </a:lnTo>
                <a:lnTo>
                  <a:pt x="4464" y="6718"/>
                </a:lnTo>
                <a:lnTo>
                  <a:pt x="4472" y="6722"/>
                </a:lnTo>
                <a:lnTo>
                  <a:pt x="4490" y="6732"/>
                </a:lnTo>
                <a:lnTo>
                  <a:pt x="4498" y="6736"/>
                </a:lnTo>
                <a:lnTo>
                  <a:pt x="4506" y="6740"/>
                </a:lnTo>
                <a:lnTo>
                  <a:pt x="4514" y="6740"/>
                </a:lnTo>
                <a:lnTo>
                  <a:pt x="4522" y="6738"/>
                </a:lnTo>
                <a:lnTo>
                  <a:pt x="4528" y="6736"/>
                </a:lnTo>
                <a:lnTo>
                  <a:pt x="4534" y="6736"/>
                </a:lnTo>
                <a:lnTo>
                  <a:pt x="4546" y="6740"/>
                </a:lnTo>
                <a:lnTo>
                  <a:pt x="4552" y="6742"/>
                </a:lnTo>
                <a:lnTo>
                  <a:pt x="4558" y="6742"/>
                </a:lnTo>
                <a:lnTo>
                  <a:pt x="4564" y="6740"/>
                </a:lnTo>
                <a:lnTo>
                  <a:pt x="4572" y="6738"/>
                </a:lnTo>
                <a:lnTo>
                  <a:pt x="4586" y="6728"/>
                </a:lnTo>
                <a:lnTo>
                  <a:pt x="4596" y="6718"/>
                </a:lnTo>
                <a:lnTo>
                  <a:pt x="4608" y="6704"/>
                </a:lnTo>
                <a:lnTo>
                  <a:pt x="4618" y="6682"/>
                </a:lnTo>
                <a:lnTo>
                  <a:pt x="4616" y="6676"/>
                </a:lnTo>
                <a:lnTo>
                  <a:pt x="4620" y="6670"/>
                </a:lnTo>
                <a:lnTo>
                  <a:pt x="4626" y="6666"/>
                </a:lnTo>
                <a:lnTo>
                  <a:pt x="4638" y="6660"/>
                </a:lnTo>
                <a:lnTo>
                  <a:pt x="4648" y="6652"/>
                </a:lnTo>
                <a:lnTo>
                  <a:pt x="4652" y="6648"/>
                </a:lnTo>
                <a:lnTo>
                  <a:pt x="4654" y="6640"/>
                </a:lnTo>
                <a:lnTo>
                  <a:pt x="4662" y="6616"/>
                </a:lnTo>
                <a:lnTo>
                  <a:pt x="4666" y="6608"/>
                </a:lnTo>
                <a:lnTo>
                  <a:pt x="4670" y="6600"/>
                </a:lnTo>
                <a:lnTo>
                  <a:pt x="4684" y="6586"/>
                </a:lnTo>
                <a:lnTo>
                  <a:pt x="4708" y="6568"/>
                </a:lnTo>
                <a:lnTo>
                  <a:pt x="4716" y="6558"/>
                </a:lnTo>
                <a:lnTo>
                  <a:pt x="4724" y="6548"/>
                </a:lnTo>
                <a:lnTo>
                  <a:pt x="4738" y="6522"/>
                </a:lnTo>
                <a:lnTo>
                  <a:pt x="4750" y="6494"/>
                </a:lnTo>
                <a:lnTo>
                  <a:pt x="4766" y="6458"/>
                </a:lnTo>
                <a:lnTo>
                  <a:pt x="4774" y="6442"/>
                </a:lnTo>
                <a:lnTo>
                  <a:pt x="4780" y="6432"/>
                </a:lnTo>
                <a:lnTo>
                  <a:pt x="4786" y="6426"/>
                </a:lnTo>
                <a:lnTo>
                  <a:pt x="4792" y="6420"/>
                </a:lnTo>
                <a:lnTo>
                  <a:pt x="4800" y="6412"/>
                </a:lnTo>
                <a:lnTo>
                  <a:pt x="4804" y="6406"/>
                </a:lnTo>
                <a:lnTo>
                  <a:pt x="4810" y="6396"/>
                </a:lnTo>
                <a:lnTo>
                  <a:pt x="4816" y="6382"/>
                </a:lnTo>
                <a:lnTo>
                  <a:pt x="4818" y="6368"/>
                </a:lnTo>
                <a:lnTo>
                  <a:pt x="4820" y="6354"/>
                </a:lnTo>
                <a:lnTo>
                  <a:pt x="4820" y="6340"/>
                </a:lnTo>
                <a:lnTo>
                  <a:pt x="4818" y="6310"/>
                </a:lnTo>
                <a:lnTo>
                  <a:pt x="4818" y="6294"/>
                </a:lnTo>
                <a:lnTo>
                  <a:pt x="4818" y="6278"/>
                </a:lnTo>
                <a:lnTo>
                  <a:pt x="4822" y="6260"/>
                </a:lnTo>
                <a:lnTo>
                  <a:pt x="4828" y="6246"/>
                </a:lnTo>
                <a:lnTo>
                  <a:pt x="4836" y="6232"/>
                </a:lnTo>
                <a:lnTo>
                  <a:pt x="4848" y="6220"/>
                </a:lnTo>
                <a:lnTo>
                  <a:pt x="4860" y="6208"/>
                </a:lnTo>
                <a:lnTo>
                  <a:pt x="4872" y="6198"/>
                </a:lnTo>
                <a:lnTo>
                  <a:pt x="4884" y="6190"/>
                </a:lnTo>
                <a:lnTo>
                  <a:pt x="4894" y="6186"/>
                </a:lnTo>
                <a:lnTo>
                  <a:pt x="4918" y="6174"/>
                </a:lnTo>
                <a:lnTo>
                  <a:pt x="4936" y="6164"/>
                </a:lnTo>
                <a:lnTo>
                  <a:pt x="4948" y="6156"/>
                </a:lnTo>
                <a:lnTo>
                  <a:pt x="4958" y="6146"/>
                </a:lnTo>
                <a:lnTo>
                  <a:pt x="4972" y="6132"/>
                </a:lnTo>
                <a:lnTo>
                  <a:pt x="4978" y="6128"/>
                </a:lnTo>
                <a:lnTo>
                  <a:pt x="4986" y="6124"/>
                </a:lnTo>
                <a:lnTo>
                  <a:pt x="4994" y="6122"/>
                </a:lnTo>
                <a:lnTo>
                  <a:pt x="4998" y="6122"/>
                </a:lnTo>
                <a:lnTo>
                  <a:pt x="5002" y="6124"/>
                </a:lnTo>
                <a:lnTo>
                  <a:pt x="5006" y="6126"/>
                </a:lnTo>
                <a:lnTo>
                  <a:pt x="5010" y="6126"/>
                </a:lnTo>
                <a:lnTo>
                  <a:pt x="5016" y="6126"/>
                </a:lnTo>
                <a:lnTo>
                  <a:pt x="5028" y="6124"/>
                </a:lnTo>
                <a:lnTo>
                  <a:pt x="5040" y="6122"/>
                </a:lnTo>
                <a:lnTo>
                  <a:pt x="5052" y="6122"/>
                </a:lnTo>
                <a:lnTo>
                  <a:pt x="5072" y="6122"/>
                </a:lnTo>
                <a:lnTo>
                  <a:pt x="5080" y="6120"/>
                </a:lnTo>
                <a:lnTo>
                  <a:pt x="5086" y="6120"/>
                </a:lnTo>
                <a:lnTo>
                  <a:pt x="5088" y="6116"/>
                </a:lnTo>
                <a:lnTo>
                  <a:pt x="5086" y="6110"/>
                </a:lnTo>
                <a:lnTo>
                  <a:pt x="5086" y="6108"/>
                </a:lnTo>
                <a:lnTo>
                  <a:pt x="5086" y="6104"/>
                </a:lnTo>
                <a:lnTo>
                  <a:pt x="5090" y="6098"/>
                </a:lnTo>
                <a:lnTo>
                  <a:pt x="5104" y="6086"/>
                </a:lnTo>
                <a:lnTo>
                  <a:pt x="5112" y="6080"/>
                </a:lnTo>
                <a:lnTo>
                  <a:pt x="5118" y="6072"/>
                </a:lnTo>
                <a:lnTo>
                  <a:pt x="5122" y="6064"/>
                </a:lnTo>
                <a:lnTo>
                  <a:pt x="5122" y="6060"/>
                </a:lnTo>
                <a:lnTo>
                  <a:pt x="5120" y="6056"/>
                </a:lnTo>
                <a:lnTo>
                  <a:pt x="5120" y="6046"/>
                </a:lnTo>
                <a:lnTo>
                  <a:pt x="5120" y="6036"/>
                </a:lnTo>
                <a:lnTo>
                  <a:pt x="5124" y="6028"/>
                </a:lnTo>
                <a:lnTo>
                  <a:pt x="5130" y="6018"/>
                </a:lnTo>
                <a:lnTo>
                  <a:pt x="5146" y="5994"/>
                </a:lnTo>
                <a:lnTo>
                  <a:pt x="5164" y="5964"/>
                </a:lnTo>
                <a:lnTo>
                  <a:pt x="5170" y="5948"/>
                </a:lnTo>
                <a:lnTo>
                  <a:pt x="5174" y="5932"/>
                </a:lnTo>
                <a:lnTo>
                  <a:pt x="5176" y="5920"/>
                </a:lnTo>
                <a:lnTo>
                  <a:pt x="5176" y="5908"/>
                </a:lnTo>
                <a:lnTo>
                  <a:pt x="5176" y="5898"/>
                </a:lnTo>
                <a:lnTo>
                  <a:pt x="5176" y="5888"/>
                </a:lnTo>
                <a:lnTo>
                  <a:pt x="5178" y="5882"/>
                </a:lnTo>
                <a:lnTo>
                  <a:pt x="5184" y="5878"/>
                </a:lnTo>
                <a:lnTo>
                  <a:pt x="5190" y="5872"/>
                </a:lnTo>
                <a:lnTo>
                  <a:pt x="5194" y="5864"/>
                </a:lnTo>
                <a:lnTo>
                  <a:pt x="5196" y="5854"/>
                </a:lnTo>
                <a:lnTo>
                  <a:pt x="5196" y="5842"/>
                </a:lnTo>
                <a:lnTo>
                  <a:pt x="5196" y="5816"/>
                </a:lnTo>
                <a:lnTo>
                  <a:pt x="5198" y="5802"/>
                </a:lnTo>
                <a:lnTo>
                  <a:pt x="5202" y="5786"/>
                </a:lnTo>
                <a:lnTo>
                  <a:pt x="5204" y="5772"/>
                </a:lnTo>
                <a:lnTo>
                  <a:pt x="5206" y="5762"/>
                </a:lnTo>
                <a:lnTo>
                  <a:pt x="5204" y="5752"/>
                </a:lnTo>
                <a:lnTo>
                  <a:pt x="5202" y="5742"/>
                </a:lnTo>
                <a:lnTo>
                  <a:pt x="5198" y="5726"/>
                </a:lnTo>
                <a:lnTo>
                  <a:pt x="5198" y="5716"/>
                </a:lnTo>
                <a:lnTo>
                  <a:pt x="5198" y="5706"/>
                </a:lnTo>
                <a:lnTo>
                  <a:pt x="5202" y="5634"/>
                </a:lnTo>
                <a:lnTo>
                  <a:pt x="5204" y="5618"/>
                </a:lnTo>
                <a:lnTo>
                  <a:pt x="5208" y="5606"/>
                </a:lnTo>
                <a:lnTo>
                  <a:pt x="5208" y="5604"/>
                </a:lnTo>
                <a:lnTo>
                  <a:pt x="5212" y="5602"/>
                </a:lnTo>
                <a:lnTo>
                  <a:pt x="5214" y="5604"/>
                </a:lnTo>
                <a:lnTo>
                  <a:pt x="5216" y="5608"/>
                </a:lnTo>
                <a:lnTo>
                  <a:pt x="5222" y="5618"/>
                </a:lnTo>
                <a:lnTo>
                  <a:pt x="5228" y="5622"/>
                </a:lnTo>
                <a:lnTo>
                  <a:pt x="5232" y="5622"/>
                </a:lnTo>
                <a:lnTo>
                  <a:pt x="5238" y="5616"/>
                </a:lnTo>
                <a:lnTo>
                  <a:pt x="5242" y="5608"/>
                </a:lnTo>
                <a:lnTo>
                  <a:pt x="5248" y="5594"/>
                </a:lnTo>
                <a:lnTo>
                  <a:pt x="5262" y="5558"/>
                </a:lnTo>
                <a:lnTo>
                  <a:pt x="5270" y="5540"/>
                </a:lnTo>
                <a:lnTo>
                  <a:pt x="5278" y="5528"/>
                </a:lnTo>
                <a:lnTo>
                  <a:pt x="5284" y="5520"/>
                </a:lnTo>
                <a:lnTo>
                  <a:pt x="5290" y="5512"/>
                </a:lnTo>
                <a:lnTo>
                  <a:pt x="5306" y="5496"/>
                </a:lnTo>
                <a:lnTo>
                  <a:pt x="5316" y="5484"/>
                </a:lnTo>
                <a:lnTo>
                  <a:pt x="5328" y="5466"/>
                </a:lnTo>
                <a:lnTo>
                  <a:pt x="5348" y="5428"/>
                </a:lnTo>
                <a:lnTo>
                  <a:pt x="5356" y="5412"/>
                </a:lnTo>
                <a:lnTo>
                  <a:pt x="5364" y="5398"/>
                </a:lnTo>
                <a:lnTo>
                  <a:pt x="5368" y="5384"/>
                </a:lnTo>
                <a:lnTo>
                  <a:pt x="5370" y="5370"/>
                </a:lnTo>
                <a:lnTo>
                  <a:pt x="5370" y="5356"/>
                </a:lnTo>
                <a:lnTo>
                  <a:pt x="5370" y="5340"/>
                </a:lnTo>
                <a:lnTo>
                  <a:pt x="5366" y="5308"/>
                </a:lnTo>
                <a:lnTo>
                  <a:pt x="5362" y="5282"/>
                </a:lnTo>
                <a:lnTo>
                  <a:pt x="5358" y="5270"/>
                </a:lnTo>
                <a:lnTo>
                  <a:pt x="5354" y="5260"/>
                </a:lnTo>
                <a:lnTo>
                  <a:pt x="5348" y="5250"/>
                </a:lnTo>
                <a:lnTo>
                  <a:pt x="5340" y="5242"/>
                </a:lnTo>
                <a:close/>
                <a:moveTo>
                  <a:pt x="3590" y="2808"/>
                </a:moveTo>
                <a:lnTo>
                  <a:pt x="3590" y="2808"/>
                </a:lnTo>
                <a:lnTo>
                  <a:pt x="3570" y="2824"/>
                </a:lnTo>
                <a:lnTo>
                  <a:pt x="3558" y="2834"/>
                </a:lnTo>
                <a:lnTo>
                  <a:pt x="3548" y="2840"/>
                </a:lnTo>
                <a:lnTo>
                  <a:pt x="3538" y="2844"/>
                </a:lnTo>
                <a:lnTo>
                  <a:pt x="3526" y="2850"/>
                </a:lnTo>
                <a:lnTo>
                  <a:pt x="3510" y="2860"/>
                </a:lnTo>
                <a:lnTo>
                  <a:pt x="3488" y="2870"/>
                </a:lnTo>
                <a:lnTo>
                  <a:pt x="3468" y="2878"/>
                </a:lnTo>
                <a:lnTo>
                  <a:pt x="3448" y="2882"/>
                </a:lnTo>
                <a:lnTo>
                  <a:pt x="3434" y="2882"/>
                </a:lnTo>
                <a:lnTo>
                  <a:pt x="3426" y="2880"/>
                </a:lnTo>
                <a:lnTo>
                  <a:pt x="3424" y="2878"/>
                </a:lnTo>
                <a:lnTo>
                  <a:pt x="3426" y="2878"/>
                </a:lnTo>
                <a:lnTo>
                  <a:pt x="3430" y="2876"/>
                </a:lnTo>
                <a:lnTo>
                  <a:pt x="3434" y="2874"/>
                </a:lnTo>
                <a:lnTo>
                  <a:pt x="3436" y="2874"/>
                </a:lnTo>
                <a:lnTo>
                  <a:pt x="3434" y="2872"/>
                </a:lnTo>
                <a:lnTo>
                  <a:pt x="3428" y="2870"/>
                </a:lnTo>
                <a:lnTo>
                  <a:pt x="3418" y="2870"/>
                </a:lnTo>
                <a:lnTo>
                  <a:pt x="3410" y="2868"/>
                </a:lnTo>
                <a:lnTo>
                  <a:pt x="3408" y="2868"/>
                </a:lnTo>
                <a:lnTo>
                  <a:pt x="3406" y="2866"/>
                </a:lnTo>
                <a:lnTo>
                  <a:pt x="3408" y="2860"/>
                </a:lnTo>
                <a:lnTo>
                  <a:pt x="3410" y="2856"/>
                </a:lnTo>
                <a:lnTo>
                  <a:pt x="3414" y="2850"/>
                </a:lnTo>
                <a:lnTo>
                  <a:pt x="3416" y="2840"/>
                </a:lnTo>
                <a:lnTo>
                  <a:pt x="3420" y="2832"/>
                </a:lnTo>
                <a:lnTo>
                  <a:pt x="3424" y="2828"/>
                </a:lnTo>
                <a:lnTo>
                  <a:pt x="3426" y="2826"/>
                </a:lnTo>
                <a:lnTo>
                  <a:pt x="3430" y="2818"/>
                </a:lnTo>
                <a:lnTo>
                  <a:pt x="3434" y="2812"/>
                </a:lnTo>
                <a:lnTo>
                  <a:pt x="3436" y="2810"/>
                </a:lnTo>
                <a:lnTo>
                  <a:pt x="3440" y="2812"/>
                </a:lnTo>
                <a:lnTo>
                  <a:pt x="3440" y="2818"/>
                </a:lnTo>
                <a:lnTo>
                  <a:pt x="3446" y="2820"/>
                </a:lnTo>
                <a:lnTo>
                  <a:pt x="3448" y="2822"/>
                </a:lnTo>
                <a:lnTo>
                  <a:pt x="3450" y="2826"/>
                </a:lnTo>
                <a:lnTo>
                  <a:pt x="3448" y="2828"/>
                </a:lnTo>
                <a:lnTo>
                  <a:pt x="3442" y="2832"/>
                </a:lnTo>
                <a:lnTo>
                  <a:pt x="3432" y="2832"/>
                </a:lnTo>
                <a:lnTo>
                  <a:pt x="3426" y="2834"/>
                </a:lnTo>
                <a:lnTo>
                  <a:pt x="3424" y="2834"/>
                </a:lnTo>
                <a:lnTo>
                  <a:pt x="3422" y="2838"/>
                </a:lnTo>
                <a:lnTo>
                  <a:pt x="3422" y="2840"/>
                </a:lnTo>
                <a:lnTo>
                  <a:pt x="3422" y="2844"/>
                </a:lnTo>
                <a:lnTo>
                  <a:pt x="3426" y="2846"/>
                </a:lnTo>
                <a:lnTo>
                  <a:pt x="3428" y="2848"/>
                </a:lnTo>
                <a:lnTo>
                  <a:pt x="3432" y="2848"/>
                </a:lnTo>
                <a:lnTo>
                  <a:pt x="3440" y="2848"/>
                </a:lnTo>
                <a:lnTo>
                  <a:pt x="3442" y="2850"/>
                </a:lnTo>
                <a:lnTo>
                  <a:pt x="3444" y="2850"/>
                </a:lnTo>
                <a:lnTo>
                  <a:pt x="3446" y="2848"/>
                </a:lnTo>
                <a:lnTo>
                  <a:pt x="3450" y="2844"/>
                </a:lnTo>
                <a:lnTo>
                  <a:pt x="3456" y="2840"/>
                </a:lnTo>
                <a:lnTo>
                  <a:pt x="3468" y="2836"/>
                </a:lnTo>
                <a:lnTo>
                  <a:pt x="3472" y="2832"/>
                </a:lnTo>
                <a:lnTo>
                  <a:pt x="3474" y="2828"/>
                </a:lnTo>
                <a:lnTo>
                  <a:pt x="3482" y="2820"/>
                </a:lnTo>
                <a:lnTo>
                  <a:pt x="3488" y="2816"/>
                </a:lnTo>
                <a:lnTo>
                  <a:pt x="3496" y="2814"/>
                </a:lnTo>
                <a:lnTo>
                  <a:pt x="3506" y="2812"/>
                </a:lnTo>
                <a:lnTo>
                  <a:pt x="3518" y="2814"/>
                </a:lnTo>
                <a:lnTo>
                  <a:pt x="3536" y="2818"/>
                </a:lnTo>
                <a:lnTo>
                  <a:pt x="3538" y="2818"/>
                </a:lnTo>
                <a:lnTo>
                  <a:pt x="3534" y="2814"/>
                </a:lnTo>
                <a:lnTo>
                  <a:pt x="3532" y="2812"/>
                </a:lnTo>
                <a:lnTo>
                  <a:pt x="3532" y="2810"/>
                </a:lnTo>
                <a:lnTo>
                  <a:pt x="3536" y="2806"/>
                </a:lnTo>
                <a:lnTo>
                  <a:pt x="3542" y="2804"/>
                </a:lnTo>
                <a:lnTo>
                  <a:pt x="3560" y="2800"/>
                </a:lnTo>
                <a:lnTo>
                  <a:pt x="3580" y="2800"/>
                </a:lnTo>
                <a:lnTo>
                  <a:pt x="3584" y="2800"/>
                </a:lnTo>
                <a:lnTo>
                  <a:pt x="3586" y="2796"/>
                </a:lnTo>
                <a:lnTo>
                  <a:pt x="3586" y="2794"/>
                </a:lnTo>
                <a:lnTo>
                  <a:pt x="3586" y="2790"/>
                </a:lnTo>
                <a:lnTo>
                  <a:pt x="3588" y="2790"/>
                </a:lnTo>
                <a:lnTo>
                  <a:pt x="3590" y="2790"/>
                </a:lnTo>
                <a:lnTo>
                  <a:pt x="3592" y="2792"/>
                </a:lnTo>
                <a:lnTo>
                  <a:pt x="3594" y="2798"/>
                </a:lnTo>
                <a:lnTo>
                  <a:pt x="3592" y="2804"/>
                </a:lnTo>
                <a:lnTo>
                  <a:pt x="3590" y="2808"/>
                </a:lnTo>
                <a:close/>
                <a:moveTo>
                  <a:pt x="3578" y="2752"/>
                </a:moveTo>
                <a:lnTo>
                  <a:pt x="3578" y="2752"/>
                </a:lnTo>
                <a:lnTo>
                  <a:pt x="3586" y="2746"/>
                </a:lnTo>
                <a:lnTo>
                  <a:pt x="3596" y="2742"/>
                </a:lnTo>
                <a:lnTo>
                  <a:pt x="3626" y="2738"/>
                </a:lnTo>
                <a:lnTo>
                  <a:pt x="3638" y="2734"/>
                </a:lnTo>
                <a:lnTo>
                  <a:pt x="3642" y="2734"/>
                </a:lnTo>
                <a:lnTo>
                  <a:pt x="3656" y="2742"/>
                </a:lnTo>
                <a:lnTo>
                  <a:pt x="3662" y="2744"/>
                </a:lnTo>
                <a:lnTo>
                  <a:pt x="3666" y="2744"/>
                </a:lnTo>
                <a:lnTo>
                  <a:pt x="3668" y="2742"/>
                </a:lnTo>
                <a:lnTo>
                  <a:pt x="3670" y="2740"/>
                </a:lnTo>
                <a:lnTo>
                  <a:pt x="3672" y="2734"/>
                </a:lnTo>
                <a:lnTo>
                  <a:pt x="3674" y="2730"/>
                </a:lnTo>
                <a:lnTo>
                  <a:pt x="3678" y="2726"/>
                </a:lnTo>
                <a:lnTo>
                  <a:pt x="3686" y="2722"/>
                </a:lnTo>
                <a:lnTo>
                  <a:pt x="3696" y="2718"/>
                </a:lnTo>
                <a:lnTo>
                  <a:pt x="3706" y="2714"/>
                </a:lnTo>
                <a:lnTo>
                  <a:pt x="3716" y="2710"/>
                </a:lnTo>
                <a:lnTo>
                  <a:pt x="3716" y="2714"/>
                </a:lnTo>
                <a:lnTo>
                  <a:pt x="3712" y="2718"/>
                </a:lnTo>
                <a:lnTo>
                  <a:pt x="3708" y="2720"/>
                </a:lnTo>
                <a:lnTo>
                  <a:pt x="3702" y="2724"/>
                </a:lnTo>
                <a:lnTo>
                  <a:pt x="3698" y="2726"/>
                </a:lnTo>
                <a:lnTo>
                  <a:pt x="3696" y="2730"/>
                </a:lnTo>
                <a:lnTo>
                  <a:pt x="3696" y="2732"/>
                </a:lnTo>
                <a:lnTo>
                  <a:pt x="3700" y="2736"/>
                </a:lnTo>
                <a:lnTo>
                  <a:pt x="3702" y="2740"/>
                </a:lnTo>
                <a:lnTo>
                  <a:pt x="3702" y="2742"/>
                </a:lnTo>
                <a:lnTo>
                  <a:pt x="3700" y="2746"/>
                </a:lnTo>
                <a:lnTo>
                  <a:pt x="3700" y="2752"/>
                </a:lnTo>
                <a:lnTo>
                  <a:pt x="3700" y="2758"/>
                </a:lnTo>
                <a:lnTo>
                  <a:pt x="3696" y="2762"/>
                </a:lnTo>
                <a:lnTo>
                  <a:pt x="3690" y="2764"/>
                </a:lnTo>
                <a:lnTo>
                  <a:pt x="3684" y="2770"/>
                </a:lnTo>
                <a:lnTo>
                  <a:pt x="3680" y="2774"/>
                </a:lnTo>
                <a:lnTo>
                  <a:pt x="3676" y="2776"/>
                </a:lnTo>
                <a:lnTo>
                  <a:pt x="3662" y="2778"/>
                </a:lnTo>
                <a:lnTo>
                  <a:pt x="3650" y="2776"/>
                </a:lnTo>
                <a:lnTo>
                  <a:pt x="3638" y="2774"/>
                </a:lnTo>
                <a:lnTo>
                  <a:pt x="3628" y="2772"/>
                </a:lnTo>
                <a:lnTo>
                  <a:pt x="3616" y="2770"/>
                </a:lnTo>
                <a:lnTo>
                  <a:pt x="3604" y="2770"/>
                </a:lnTo>
                <a:lnTo>
                  <a:pt x="3596" y="2774"/>
                </a:lnTo>
                <a:lnTo>
                  <a:pt x="3588" y="2778"/>
                </a:lnTo>
                <a:lnTo>
                  <a:pt x="3582" y="2780"/>
                </a:lnTo>
                <a:lnTo>
                  <a:pt x="3574" y="2782"/>
                </a:lnTo>
                <a:lnTo>
                  <a:pt x="3568" y="2782"/>
                </a:lnTo>
                <a:lnTo>
                  <a:pt x="3562" y="2780"/>
                </a:lnTo>
                <a:lnTo>
                  <a:pt x="3560" y="2780"/>
                </a:lnTo>
                <a:lnTo>
                  <a:pt x="3558" y="2776"/>
                </a:lnTo>
                <a:lnTo>
                  <a:pt x="3558" y="2772"/>
                </a:lnTo>
                <a:lnTo>
                  <a:pt x="3560" y="2768"/>
                </a:lnTo>
                <a:lnTo>
                  <a:pt x="3566" y="2760"/>
                </a:lnTo>
                <a:lnTo>
                  <a:pt x="3570" y="2756"/>
                </a:lnTo>
                <a:lnTo>
                  <a:pt x="3574" y="2756"/>
                </a:lnTo>
                <a:lnTo>
                  <a:pt x="3578" y="2752"/>
                </a:lnTo>
                <a:close/>
                <a:moveTo>
                  <a:pt x="3092" y="2546"/>
                </a:moveTo>
                <a:lnTo>
                  <a:pt x="3092" y="2546"/>
                </a:lnTo>
                <a:lnTo>
                  <a:pt x="3106" y="2534"/>
                </a:lnTo>
                <a:lnTo>
                  <a:pt x="3118" y="2526"/>
                </a:lnTo>
                <a:lnTo>
                  <a:pt x="3160" y="2506"/>
                </a:lnTo>
                <a:lnTo>
                  <a:pt x="3164" y="2504"/>
                </a:lnTo>
                <a:lnTo>
                  <a:pt x="3168" y="2500"/>
                </a:lnTo>
                <a:lnTo>
                  <a:pt x="3172" y="2496"/>
                </a:lnTo>
                <a:lnTo>
                  <a:pt x="3176" y="2484"/>
                </a:lnTo>
                <a:lnTo>
                  <a:pt x="3180" y="2478"/>
                </a:lnTo>
                <a:lnTo>
                  <a:pt x="3186" y="2474"/>
                </a:lnTo>
                <a:lnTo>
                  <a:pt x="3188" y="2474"/>
                </a:lnTo>
                <a:lnTo>
                  <a:pt x="3190" y="2474"/>
                </a:lnTo>
                <a:lnTo>
                  <a:pt x="3190" y="2478"/>
                </a:lnTo>
                <a:lnTo>
                  <a:pt x="3190" y="2482"/>
                </a:lnTo>
                <a:lnTo>
                  <a:pt x="3188" y="2486"/>
                </a:lnTo>
                <a:lnTo>
                  <a:pt x="3192" y="2484"/>
                </a:lnTo>
                <a:lnTo>
                  <a:pt x="3196" y="2476"/>
                </a:lnTo>
                <a:lnTo>
                  <a:pt x="3202" y="2464"/>
                </a:lnTo>
                <a:lnTo>
                  <a:pt x="3206" y="2456"/>
                </a:lnTo>
                <a:lnTo>
                  <a:pt x="3208" y="2456"/>
                </a:lnTo>
                <a:lnTo>
                  <a:pt x="3210" y="2462"/>
                </a:lnTo>
                <a:lnTo>
                  <a:pt x="3206" y="2470"/>
                </a:lnTo>
                <a:lnTo>
                  <a:pt x="3204" y="2478"/>
                </a:lnTo>
                <a:lnTo>
                  <a:pt x="3216" y="2472"/>
                </a:lnTo>
                <a:lnTo>
                  <a:pt x="3220" y="2468"/>
                </a:lnTo>
                <a:lnTo>
                  <a:pt x="3220" y="2466"/>
                </a:lnTo>
                <a:lnTo>
                  <a:pt x="3218" y="2458"/>
                </a:lnTo>
                <a:lnTo>
                  <a:pt x="3216" y="2452"/>
                </a:lnTo>
                <a:lnTo>
                  <a:pt x="3216" y="2450"/>
                </a:lnTo>
                <a:lnTo>
                  <a:pt x="3218" y="2448"/>
                </a:lnTo>
                <a:lnTo>
                  <a:pt x="3220" y="2448"/>
                </a:lnTo>
                <a:lnTo>
                  <a:pt x="3224" y="2448"/>
                </a:lnTo>
                <a:lnTo>
                  <a:pt x="3236" y="2454"/>
                </a:lnTo>
                <a:lnTo>
                  <a:pt x="3248" y="2458"/>
                </a:lnTo>
                <a:lnTo>
                  <a:pt x="3254" y="2460"/>
                </a:lnTo>
                <a:lnTo>
                  <a:pt x="3260" y="2460"/>
                </a:lnTo>
                <a:lnTo>
                  <a:pt x="3268" y="2460"/>
                </a:lnTo>
                <a:lnTo>
                  <a:pt x="3272" y="2462"/>
                </a:lnTo>
                <a:lnTo>
                  <a:pt x="3276" y="2462"/>
                </a:lnTo>
                <a:lnTo>
                  <a:pt x="3284" y="2462"/>
                </a:lnTo>
                <a:lnTo>
                  <a:pt x="3288" y="2462"/>
                </a:lnTo>
                <a:lnTo>
                  <a:pt x="3292" y="2466"/>
                </a:lnTo>
                <a:lnTo>
                  <a:pt x="3296" y="2482"/>
                </a:lnTo>
                <a:lnTo>
                  <a:pt x="3300" y="2490"/>
                </a:lnTo>
                <a:lnTo>
                  <a:pt x="3302" y="2498"/>
                </a:lnTo>
                <a:lnTo>
                  <a:pt x="3308" y="2504"/>
                </a:lnTo>
                <a:lnTo>
                  <a:pt x="3316" y="2510"/>
                </a:lnTo>
                <a:lnTo>
                  <a:pt x="3322" y="2510"/>
                </a:lnTo>
                <a:lnTo>
                  <a:pt x="3328" y="2510"/>
                </a:lnTo>
                <a:lnTo>
                  <a:pt x="3340" y="2508"/>
                </a:lnTo>
                <a:lnTo>
                  <a:pt x="3344" y="2508"/>
                </a:lnTo>
                <a:lnTo>
                  <a:pt x="3348" y="2510"/>
                </a:lnTo>
                <a:lnTo>
                  <a:pt x="3350" y="2514"/>
                </a:lnTo>
                <a:lnTo>
                  <a:pt x="3348" y="2520"/>
                </a:lnTo>
                <a:lnTo>
                  <a:pt x="3344" y="2528"/>
                </a:lnTo>
                <a:lnTo>
                  <a:pt x="3346" y="2532"/>
                </a:lnTo>
                <a:lnTo>
                  <a:pt x="3358" y="2542"/>
                </a:lnTo>
                <a:lnTo>
                  <a:pt x="3360" y="2546"/>
                </a:lnTo>
                <a:lnTo>
                  <a:pt x="3360" y="2550"/>
                </a:lnTo>
                <a:lnTo>
                  <a:pt x="3358" y="2556"/>
                </a:lnTo>
                <a:lnTo>
                  <a:pt x="3356" y="2564"/>
                </a:lnTo>
                <a:lnTo>
                  <a:pt x="3356" y="2566"/>
                </a:lnTo>
                <a:lnTo>
                  <a:pt x="3358" y="2568"/>
                </a:lnTo>
                <a:lnTo>
                  <a:pt x="3362" y="2570"/>
                </a:lnTo>
                <a:lnTo>
                  <a:pt x="3364" y="2570"/>
                </a:lnTo>
                <a:lnTo>
                  <a:pt x="3366" y="2570"/>
                </a:lnTo>
                <a:lnTo>
                  <a:pt x="3368" y="2572"/>
                </a:lnTo>
                <a:lnTo>
                  <a:pt x="3370" y="2574"/>
                </a:lnTo>
                <a:lnTo>
                  <a:pt x="3368" y="2576"/>
                </a:lnTo>
                <a:lnTo>
                  <a:pt x="3364" y="2578"/>
                </a:lnTo>
                <a:lnTo>
                  <a:pt x="3364" y="2582"/>
                </a:lnTo>
                <a:lnTo>
                  <a:pt x="3362" y="2586"/>
                </a:lnTo>
                <a:lnTo>
                  <a:pt x="3362" y="2590"/>
                </a:lnTo>
                <a:lnTo>
                  <a:pt x="3366" y="2592"/>
                </a:lnTo>
                <a:lnTo>
                  <a:pt x="3372" y="2592"/>
                </a:lnTo>
                <a:lnTo>
                  <a:pt x="3380" y="2590"/>
                </a:lnTo>
                <a:lnTo>
                  <a:pt x="3382" y="2592"/>
                </a:lnTo>
                <a:lnTo>
                  <a:pt x="3382" y="2596"/>
                </a:lnTo>
                <a:lnTo>
                  <a:pt x="3382" y="2602"/>
                </a:lnTo>
                <a:lnTo>
                  <a:pt x="3386" y="2604"/>
                </a:lnTo>
                <a:lnTo>
                  <a:pt x="3392" y="2604"/>
                </a:lnTo>
                <a:lnTo>
                  <a:pt x="3402" y="2608"/>
                </a:lnTo>
                <a:lnTo>
                  <a:pt x="3416" y="2612"/>
                </a:lnTo>
                <a:lnTo>
                  <a:pt x="3432" y="2612"/>
                </a:lnTo>
                <a:lnTo>
                  <a:pt x="3446" y="2614"/>
                </a:lnTo>
                <a:lnTo>
                  <a:pt x="3460" y="2616"/>
                </a:lnTo>
                <a:lnTo>
                  <a:pt x="3470" y="2616"/>
                </a:lnTo>
                <a:lnTo>
                  <a:pt x="3478" y="2616"/>
                </a:lnTo>
                <a:lnTo>
                  <a:pt x="3484" y="2616"/>
                </a:lnTo>
                <a:lnTo>
                  <a:pt x="3484" y="2618"/>
                </a:lnTo>
                <a:lnTo>
                  <a:pt x="3484" y="2620"/>
                </a:lnTo>
                <a:lnTo>
                  <a:pt x="3484" y="2622"/>
                </a:lnTo>
                <a:lnTo>
                  <a:pt x="3484" y="2624"/>
                </a:lnTo>
                <a:lnTo>
                  <a:pt x="3490" y="2626"/>
                </a:lnTo>
                <a:lnTo>
                  <a:pt x="3508" y="2626"/>
                </a:lnTo>
                <a:lnTo>
                  <a:pt x="3514" y="2626"/>
                </a:lnTo>
                <a:lnTo>
                  <a:pt x="3518" y="2630"/>
                </a:lnTo>
                <a:lnTo>
                  <a:pt x="3526" y="2644"/>
                </a:lnTo>
                <a:lnTo>
                  <a:pt x="3532" y="2654"/>
                </a:lnTo>
                <a:lnTo>
                  <a:pt x="3536" y="2658"/>
                </a:lnTo>
                <a:lnTo>
                  <a:pt x="3538" y="2658"/>
                </a:lnTo>
                <a:lnTo>
                  <a:pt x="3540" y="2656"/>
                </a:lnTo>
                <a:lnTo>
                  <a:pt x="3542" y="2656"/>
                </a:lnTo>
                <a:lnTo>
                  <a:pt x="3544" y="2660"/>
                </a:lnTo>
                <a:lnTo>
                  <a:pt x="3544" y="2666"/>
                </a:lnTo>
                <a:lnTo>
                  <a:pt x="3544" y="2670"/>
                </a:lnTo>
                <a:lnTo>
                  <a:pt x="3546" y="2674"/>
                </a:lnTo>
                <a:lnTo>
                  <a:pt x="3552" y="2682"/>
                </a:lnTo>
                <a:lnTo>
                  <a:pt x="3558" y="2688"/>
                </a:lnTo>
                <a:lnTo>
                  <a:pt x="3560" y="2694"/>
                </a:lnTo>
                <a:lnTo>
                  <a:pt x="3560" y="2696"/>
                </a:lnTo>
                <a:lnTo>
                  <a:pt x="3558" y="2696"/>
                </a:lnTo>
                <a:lnTo>
                  <a:pt x="3554" y="2694"/>
                </a:lnTo>
                <a:lnTo>
                  <a:pt x="3548" y="2690"/>
                </a:lnTo>
                <a:lnTo>
                  <a:pt x="3546" y="2688"/>
                </a:lnTo>
                <a:lnTo>
                  <a:pt x="3544" y="2690"/>
                </a:lnTo>
                <a:lnTo>
                  <a:pt x="3544" y="2692"/>
                </a:lnTo>
                <a:lnTo>
                  <a:pt x="3544" y="2694"/>
                </a:lnTo>
                <a:lnTo>
                  <a:pt x="3546" y="2700"/>
                </a:lnTo>
                <a:lnTo>
                  <a:pt x="3548" y="2704"/>
                </a:lnTo>
                <a:lnTo>
                  <a:pt x="3548" y="2708"/>
                </a:lnTo>
                <a:lnTo>
                  <a:pt x="3546" y="2710"/>
                </a:lnTo>
                <a:lnTo>
                  <a:pt x="3542" y="2710"/>
                </a:lnTo>
                <a:lnTo>
                  <a:pt x="3538" y="2710"/>
                </a:lnTo>
                <a:lnTo>
                  <a:pt x="3530" y="2704"/>
                </a:lnTo>
                <a:lnTo>
                  <a:pt x="3520" y="2698"/>
                </a:lnTo>
                <a:lnTo>
                  <a:pt x="3516" y="2698"/>
                </a:lnTo>
                <a:lnTo>
                  <a:pt x="3514" y="2700"/>
                </a:lnTo>
                <a:lnTo>
                  <a:pt x="3510" y="2702"/>
                </a:lnTo>
                <a:lnTo>
                  <a:pt x="3510" y="2698"/>
                </a:lnTo>
                <a:lnTo>
                  <a:pt x="3508" y="2694"/>
                </a:lnTo>
                <a:lnTo>
                  <a:pt x="3508" y="2692"/>
                </a:lnTo>
                <a:lnTo>
                  <a:pt x="3506" y="2694"/>
                </a:lnTo>
                <a:lnTo>
                  <a:pt x="3502" y="2694"/>
                </a:lnTo>
                <a:lnTo>
                  <a:pt x="3502" y="2692"/>
                </a:lnTo>
                <a:lnTo>
                  <a:pt x="3504" y="2688"/>
                </a:lnTo>
                <a:lnTo>
                  <a:pt x="3506" y="2684"/>
                </a:lnTo>
                <a:lnTo>
                  <a:pt x="3502" y="2682"/>
                </a:lnTo>
                <a:lnTo>
                  <a:pt x="3498" y="2682"/>
                </a:lnTo>
                <a:lnTo>
                  <a:pt x="3496" y="2678"/>
                </a:lnTo>
                <a:lnTo>
                  <a:pt x="3496" y="2674"/>
                </a:lnTo>
                <a:lnTo>
                  <a:pt x="3494" y="2668"/>
                </a:lnTo>
                <a:lnTo>
                  <a:pt x="3494" y="2666"/>
                </a:lnTo>
                <a:lnTo>
                  <a:pt x="3492" y="2666"/>
                </a:lnTo>
                <a:lnTo>
                  <a:pt x="3486" y="2666"/>
                </a:lnTo>
                <a:lnTo>
                  <a:pt x="3482" y="2664"/>
                </a:lnTo>
                <a:lnTo>
                  <a:pt x="3480" y="2664"/>
                </a:lnTo>
                <a:lnTo>
                  <a:pt x="3478" y="2664"/>
                </a:lnTo>
                <a:lnTo>
                  <a:pt x="3480" y="2668"/>
                </a:lnTo>
                <a:lnTo>
                  <a:pt x="3486" y="2674"/>
                </a:lnTo>
                <a:lnTo>
                  <a:pt x="3492" y="2684"/>
                </a:lnTo>
                <a:lnTo>
                  <a:pt x="3496" y="2694"/>
                </a:lnTo>
                <a:lnTo>
                  <a:pt x="3496" y="2700"/>
                </a:lnTo>
                <a:lnTo>
                  <a:pt x="3494" y="2706"/>
                </a:lnTo>
                <a:lnTo>
                  <a:pt x="3486" y="2714"/>
                </a:lnTo>
                <a:lnTo>
                  <a:pt x="3482" y="2720"/>
                </a:lnTo>
                <a:lnTo>
                  <a:pt x="3480" y="2728"/>
                </a:lnTo>
                <a:lnTo>
                  <a:pt x="3478" y="2736"/>
                </a:lnTo>
                <a:lnTo>
                  <a:pt x="3478" y="2746"/>
                </a:lnTo>
                <a:lnTo>
                  <a:pt x="3478" y="2764"/>
                </a:lnTo>
                <a:lnTo>
                  <a:pt x="3476" y="2772"/>
                </a:lnTo>
                <a:lnTo>
                  <a:pt x="3474" y="2776"/>
                </a:lnTo>
                <a:lnTo>
                  <a:pt x="3470" y="2780"/>
                </a:lnTo>
                <a:lnTo>
                  <a:pt x="3464" y="2784"/>
                </a:lnTo>
                <a:lnTo>
                  <a:pt x="3450" y="2792"/>
                </a:lnTo>
                <a:lnTo>
                  <a:pt x="3444" y="2778"/>
                </a:lnTo>
                <a:lnTo>
                  <a:pt x="3440" y="2758"/>
                </a:lnTo>
                <a:lnTo>
                  <a:pt x="3438" y="2748"/>
                </a:lnTo>
                <a:lnTo>
                  <a:pt x="3434" y="2740"/>
                </a:lnTo>
                <a:lnTo>
                  <a:pt x="3430" y="2736"/>
                </a:lnTo>
                <a:lnTo>
                  <a:pt x="3424" y="2734"/>
                </a:lnTo>
                <a:lnTo>
                  <a:pt x="3418" y="2736"/>
                </a:lnTo>
                <a:lnTo>
                  <a:pt x="3414" y="2740"/>
                </a:lnTo>
                <a:lnTo>
                  <a:pt x="3408" y="2748"/>
                </a:lnTo>
                <a:lnTo>
                  <a:pt x="3404" y="2754"/>
                </a:lnTo>
                <a:lnTo>
                  <a:pt x="3402" y="2758"/>
                </a:lnTo>
                <a:lnTo>
                  <a:pt x="3398" y="2758"/>
                </a:lnTo>
                <a:lnTo>
                  <a:pt x="3394" y="2758"/>
                </a:lnTo>
                <a:lnTo>
                  <a:pt x="3392" y="2756"/>
                </a:lnTo>
                <a:lnTo>
                  <a:pt x="3388" y="2750"/>
                </a:lnTo>
                <a:lnTo>
                  <a:pt x="3390" y="2742"/>
                </a:lnTo>
                <a:lnTo>
                  <a:pt x="3392" y="2738"/>
                </a:lnTo>
                <a:lnTo>
                  <a:pt x="3394" y="2734"/>
                </a:lnTo>
                <a:lnTo>
                  <a:pt x="3402" y="2730"/>
                </a:lnTo>
                <a:lnTo>
                  <a:pt x="3406" y="2724"/>
                </a:lnTo>
                <a:lnTo>
                  <a:pt x="3410" y="2716"/>
                </a:lnTo>
                <a:lnTo>
                  <a:pt x="3412" y="2704"/>
                </a:lnTo>
                <a:lnTo>
                  <a:pt x="3414" y="2698"/>
                </a:lnTo>
                <a:lnTo>
                  <a:pt x="3412" y="2692"/>
                </a:lnTo>
                <a:lnTo>
                  <a:pt x="3410" y="2684"/>
                </a:lnTo>
                <a:lnTo>
                  <a:pt x="3408" y="2680"/>
                </a:lnTo>
                <a:lnTo>
                  <a:pt x="3408" y="2678"/>
                </a:lnTo>
                <a:lnTo>
                  <a:pt x="3412" y="2676"/>
                </a:lnTo>
                <a:lnTo>
                  <a:pt x="3414" y="2676"/>
                </a:lnTo>
                <a:lnTo>
                  <a:pt x="3414" y="2672"/>
                </a:lnTo>
                <a:lnTo>
                  <a:pt x="3412" y="2666"/>
                </a:lnTo>
                <a:lnTo>
                  <a:pt x="3402" y="2660"/>
                </a:lnTo>
                <a:lnTo>
                  <a:pt x="3392" y="2656"/>
                </a:lnTo>
                <a:lnTo>
                  <a:pt x="3384" y="2652"/>
                </a:lnTo>
                <a:lnTo>
                  <a:pt x="3380" y="2648"/>
                </a:lnTo>
                <a:lnTo>
                  <a:pt x="3378" y="2644"/>
                </a:lnTo>
                <a:lnTo>
                  <a:pt x="3374" y="2644"/>
                </a:lnTo>
                <a:lnTo>
                  <a:pt x="3366" y="2642"/>
                </a:lnTo>
                <a:lnTo>
                  <a:pt x="3362" y="2638"/>
                </a:lnTo>
                <a:lnTo>
                  <a:pt x="3358" y="2636"/>
                </a:lnTo>
                <a:lnTo>
                  <a:pt x="3356" y="2636"/>
                </a:lnTo>
                <a:lnTo>
                  <a:pt x="3352" y="2638"/>
                </a:lnTo>
                <a:lnTo>
                  <a:pt x="3346" y="2642"/>
                </a:lnTo>
                <a:lnTo>
                  <a:pt x="3342" y="2646"/>
                </a:lnTo>
                <a:lnTo>
                  <a:pt x="3342" y="2648"/>
                </a:lnTo>
                <a:lnTo>
                  <a:pt x="3342" y="2652"/>
                </a:lnTo>
                <a:lnTo>
                  <a:pt x="3344" y="2654"/>
                </a:lnTo>
                <a:lnTo>
                  <a:pt x="3346" y="2656"/>
                </a:lnTo>
                <a:lnTo>
                  <a:pt x="3340" y="2658"/>
                </a:lnTo>
                <a:lnTo>
                  <a:pt x="3334" y="2662"/>
                </a:lnTo>
                <a:lnTo>
                  <a:pt x="3330" y="2666"/>
                </a:lnTo>
                <a:lnTo>
                  <a:pt x="3328" y="2670"/>
                </a:lnTo>
                <a:lnTo>
                  <a:pt x="3328" y="2676"/>
                </a:lnTo>
                <a:lnTo>
                  <a:pt x="3326" y="2686"/>
                </a:lnTo>
                <a:lnTo>
                  <a:pt x="3324" y="2690"/>
                </a:lnTo>
                <a:lnTo>
                  <a:pt x="3322" y="2692"/>
                </a:lnTo>
                <a:lnTo>
                  <a:pt x="3320" y="2690"/>
                </a:lnTo>
                <a:lnTo>
                  <a:pt x="3318" y="2686"/>
                </a:lnTo>
                <a:lnTo>
                  <a:pt x="3318" y="2678"/>
                </a:lnTo>
                <a:lnTo>
                  <a:pt x="3318" y="2674"/>
                </a:lnTo>
                <a:lnTo>
                  <a:pt x="3318" y="2672"/>
                </a:lnTo>
                <a:lnTo>
                  <a:pt x="3314" y="2676"/>
                </a:lnTo>
                <a:lnTo>
                  <a:pt x="3308" y="2682"/>
                </a:lnTo>
                <a:lnTo>
                  <a:pt x="3300" y="2692"/>
                </a:lnTo>
                <a:lnTo>
                  <a:pt x="3296" y="2694"/>
                </a:lnTo>
                <a:lnTo>
                  <a:pt x="3294" y="2696"/>
                </a:lnTo>
                <a:lnTo>
                  <a:pt x="3296" y="2704"/>
                </a:lnTo>
                <a:lnTo>
                  <a:pt x="3296" y="2712"/>
                </a:lnTo>
                <a:lnTo>
                  <a:pt x="3294" y="2716"/>
                </a:lnTo>
                <a:lnTo>
                  <a:pt x="3290" y="2724"/>
                </a:lnTo>
                <a:lnTo>
                  <a:pt x="3288" y="2732"/>
                </a:lnTo>
                <a:lnTo>
                  <a:pt x="3286" y="2736"/>
                </a:lnTo>
                <a:lnTo>
                  <a:pt x="3288" y="2740"/>
                </a:lnTo>
                <a:lnTo>
                  <a:pt x="3288" y="2748"/>
                </a:lnTo>
                <a:lnTo>
                  <a:pt x="3286" y="2752"/>
                </a:lnTo>
                <a:lnTo>
                  <a:pt x="3284" y="2756"/>
                </a:lnTo>
                <a:lnTo>
                  <a:pt x="3288" y="2768"/>
                </a:lnTo>
                <a:lnTo>
                  <a:pt x="3292" y="2780"/>
                </a:lnTo>
                <a:lnTo>
                  <a:pt x="3294" y="2792"/>
                </a:lnTo>
                <a:lnTo>
                  <a:pt x="3296" y="2802"/>
                </a:lnTo>
                <a:lnTo>
                  <a:pt x="3296" y="2812"/>
                </a:lnTo>
                <a:lnTo>
                  <a:pt x="3294" y="2820"/>
                </a:lnTo>
                <a:lnTo>
                  <a:pt x="3290" y="2830"/>
                </a:lnTo>
                <a:lnTo>
                  <a:pt x="3282" y="2848"/>
                </a:lnTo>
                <a:lnTo>
                  <a:pt x="3276" y="2856"/>
                </a:lnTo>
                <a:lnTo>
                  <a:pt x="3272" y="2862"/>
                </a:lnTo>
                <a:lnTo>
                  <a:pt x="3266" y="2866"/>
                </a:lnTo>
                <a:lnTo>
                  <a:pt x="3260" y="2868"/>
                </a:lnTo>
                <a:lnTo>
                  <a:pt x="3254" y="2868"/>
                </a:lnTo>
                <a:lnTo>
                  <a:pt x="3248" y="2866"/>
                </a:lnTo>
                <a:lnTo>
                  <a:pt x="3242" y="2860"/>
                </a:lnTo>
                <a:lnTo>
                  <a:pt x="3236" y="2852"/>
                </a:lnTo>
                <a:lnTo>
                  <a:pt x="3232" y="2844"/>
                </a:lnTo>
                <a:lnTo>
                  <a:pt x="3230" y="2836"/>
                </a:lnTo>
                <a:lnTo>
                  <a:pt x="3230" y="2824"/>
                </a:lnTo>
                <a:lnTo>
                  <a:pt x="3230" y="2810"/>
                </a:lnTo>
                <a:lnTo>
                  <a:pt x="3230" y="2804"/>
                </a:lnTo>
                <a:lnTo>
                  <a:pt x="3230" y="2796"/>
                </a:lnTo>
                <a:lnTo>
                  <a:pt x="3228" y="2782"/>
                </a:lnTo>
                <a:lnTo>
                  <a:pt x="3230" y="2774"/>
                </a:lnTo>
                <a:lnTo>
                  <a:pt x="3232" y="2764"/>
                </a:lnTo>
                <a:lnTo>
                  <a:pt x="3234" y="2748"/>
                </a:lnTo>
                <a:lnTo>
                  <a:pt x="3234" y="2740"/>
                </a:lnTo>
                <a:lnTo>
                  <a:pt x="3236" y="2736"/>
                </a:lnTo>
                <a:lnTo>
                  <a:pt x="3238" y="2732"/>
                </a:lnTo>
                <a:lnTo>
                  <a:pt x="3240" y="2730"/>
                </a:lnTo>
                <a:lnTo>
                  <a:pt x="3244" y="2728"/>
                </a:lnTo>
                <a:lnTo>
                  <a:pt x="3242" y="2724"/>
                </a:lnTo>
                <a:lnTo>
                  <a:pt x="3242" y="2720"/>
                </a:lnTo>
                <a:lnTo>
                  <a:pt x="3242" y="2714"/>
                </a:lnTo>
                <a:lnTo>
                  <a:pt x="3246" y="2704"/>
                </a:lnTo>
                <a:lnTo>
                  <a:pt x="3250" y="2694"/>
                </a:lnTo>
                <a:lnTo>
                  <a:pt x="3248" y="2690"/>
                </a:lnTo>
                <a:lnTo>
                  <a:pt x="3246" y="2688"/>
                </a:lnTo>
                <a:lnTo>
                  <a:pt x="3240" y="2688"/>
                </a:lnTo>
                <a:lnTo>
                  <a:pt x="3238" y="2690"/>
                </a:lnTo>
                <a:lnTo>
                  <a:pt x="3234" y="2696"/>
                </a:lnTo>
                <a:lnTo>
                  <a:pt x="3230" y="2704"/>
                </a:lnTo>
                <a:lnTo>
                  <a:pt x="3226" y="2706"/>
                </a:lnTo>
                <a:lnTo>
                  <a:pt x="3224" y="2706"/>
                </a:lnTo>
                <a:lnTo>
                  <a:pt x="3224" y="2698"/>
                </a:lnTo>
                <a:lnTo>
                  <a:pt x="3228" y="2688"/>
                </a:lnTo>
                <a:lnTo>
                  <a:pt x="3230" y="2684"/>
                </a:lnTo>
                <a:lnTo>
                  <a:pt x="3234" y="2682"/>
                </a:lnTo>
                <a:lnTo>
                  <a:pt x="3238" y="2678"/>
                </a:lnTo>
                <a:lnTo>
                  <a:pt x="3238" y="2676"/>
                </a:lnTo>
                <a:lnTo>
                  <a:pt x="3240" y="2672"/>
                </a:lnTo>
                <a:lnTo>
                  <a:pt x="3244" y="2666"/>
                </a:lnTo>
                <a:lnTo>
                  <a:pt x="3252" y="2654"/>
                </a:lnTo>
                <a:lnTo>
                  <a:pt x="3258" y="2640"/>
                </a:lnTo>
                <a:lnTo>
                  <a:pt x="3264" y="2630"/>
                </a:lnTo>
                <a:lnTo>
                  <a:pt x="3266" y="2630"/>
                </a:lnTo>
                <a:lnTo>
                  <a:pt x="3266" y="2632"/>
                </a:lnTo>
                <a:lnTo>
                  <a:pt x="3268" y="2634"/>
                </a:lnTo>
                <a:lnTo>
                  <a:pt x="3270" y="2636"/>
                </a:lnTo>
                <a:lnTo>
                  <a:pt x="3274" y="2632"/>
                </a:lnTo>
                <a:lnTo>
                  <a:pt x="3278" y="2630"/>
                </a:lnTo>
                <a:lnTo>
                  <a:pt x="3280" y="2632"/>
                </a:lnTo>
                <a:lnTo>
                  <a:pt x="3280" y="2636"/>
                </a:lnTo>
                <a:lnTo>
                  <a:pt x="3278" y="2640"/>
                </a:lnTo>
                <a:lnTo>
                  <a:pt x="3280" y="2642"/>
                </a:lnTo>
                <a:lnTo>
                  <a:pt x="3284" y="2636"/>
                </a:lnTo>
                <a:lnTo>
                  <a:pt x="3292" y="2628"/>
                </a:lnTo>
                <a:lnTo>
                  <a:pt x="3296" y="2624"/>
                </a:lnTo>
                <a:lnTo>
                  <a:pt x="3302" y="2624"/>
                </a:lnTo>
                <a:lnTo>
                  <a:pt x="3310" y="2624"/>
                </a:lnTo>
                <a:lnTo>
                  <a:pt x="3316" y="2622"/>
                </a:lnTo>
                <a:lnTo>
                  <a:pt x="3322" y="2618"/>
                </a:lnTo>
                <a:lnTo>
                  <a:pt x="3324" y="2616"/>
                </a:lnTo>
                <a:lnTo>
                  <a:pt x="3328" y="2616"/>
                </a:lnTo>
                <a:lnTo>
                  <a:pt x="3336" y="2620"/>
                </a:lnTo>
                <a:lnTo>
                  <a:pt x="3346" y="2626"/>
                </a:lnTo>
                <a:lnTo>
                  <a:pt x="3352" y="2628"/>
                </a:lnTo>
                <a:lnTo>
                  <a:pt x="3356" y="2628"/>
                </a:lnTo>
                <a:lnTo>
                  <a:pt x="3358" y="2628"/>
                </a:lnTo>
                <a:lnTo>
                  <a:pt x="3358" y="2626"/>
                </a:lnTo>
                <a:lnTo>
                  <a:pt x="3358" y="2620"/>
                </a:lnTo>
                <a:lnTo>
                  <a:pt x="3360" y="2620"/>
                </a:lnTo>
                <a:lnTo>
                  <a:pt x="3362" y="2620"/>
                </a:lnTo>
                <a:lnTo>
                  <a:pt x="3370" y="2624"/>
                </a:lnTo>
                <a:lnTo>
                  <a:pt x="3380" y="2624"/>
                </a:lnTo>
                <a:lnTo>
                  <a:pt x="3386" y="2624"/>
                </a:lnTo>
                <a:lnTo>
                  <a:pt x="3388" y="2622"/>
                </a:lnTo>
                <a:lnTo>
                  <a:pt x="3388" y="2618"/>
                </a:lnTo>
                <a:lnTo>
                  <a:pt x="3384" y="2614"/>
                </a:lnTo>
                <a:lnTo>
                  <a:pt x="3380" y="2612"/>
                </a:lnTo>
                <a:lnTo>
                  <a:pt x="3378" y="2610"/>
                </a:lnTo>
                <a:lnTo>
                  <a:pt x="3376" y="2602"/>
                </a:lnTo>
                <a:lnTo>
                  <a:pt x="3374" y="2598"/>
                </a:lnTo>
                <a:lnTo>
                  <a:pt x="3374" y="2596"/>
                </a:lnTo>
                <a:lnTo>
                  <a:pt x="3368" y="2596"/>
                </a:lnTo>
                <a:lnTo>
                  <a:pt x="3360" y="2596"/>
                </a:lnTo>
                <a:lnTo>
                  <a:pt x="3348" y="2594"/>
                </a:lnTo>
                <a:lnTo>
                  <a:pt x="3346" y="2592"/>
                </a:lnTo>
                <a:lnTo>
                  <a:pt x="3344" y="2590"/>
                </a:lnTo>
                <a:lnTo>
                  <a:pt x="3346" y="2582"/>
                </a:lnTo>
                <a:lnTo>
                  <a:pt x="3346" y="2578"/>
                </a:lnTo>
                <a:lnTo>
                  <a:pt x="3344" y="2578"/>
                </a:lnTo>
                <a:lnTo>
                  <a:pt x="3342" y="2578"/>
                </a:lnTo>
                <a:lnTo>
                  <a:pt x="3330" y="2582"/>
                </a:lnTo>
                <a:lnTo>
                  <a:pt x="3314" y="2584"/>
                </a:lnTo>
                <a:lnTo>
                  <a:pt x="3300" y="2586"/>
                </a:lnTo>
                <a:lnTo>
                  <a:pt x="3294" y="2588"/>
                </a:lnTo>
                <a:lnTo>
                  <a:pt x="3288" y="2590"/>
                </a:lnTo>
                <a:lnTo>
                  <a:pt x="3282" y="2596"/>
                </a:lnTo>
                <a:lnTo>
                  <a:pt x="3274" y="2596"/>
                </a:lnTo>
                <a:lnTo>
                  <a:pt x="3268" y="2594"/>
                </a:lnTo>
                <a:lnTo>
                  <a:pt x="3258" y="2594"/>
                </a:lnTo>
                <a:lnTo>
                  <a:pt x="3254" y="2594"/>
                </a:lnTo>
                <a:lnTo>
                  <a:pt x="3250" y="2592"/>
                </a:lnTo>
                <a:lnTo>
                  <a:pt x="3244" y="2584"/>
                </a:lnTo>
                <a:lnTo>
                  <a:pt x="3238" y="2576"/>
                </a:lnTo>
                <a:lnTo>
                  <a:pt x="3234" y="2572"/>
                </a:lnTo>
                <a:lnTo>
                  <a:pt x="3228" y="2568"/>
                </a:lnTo>
                <a:lnTo>
                  <a:pt x="3222" y="2568"/>
                </a:lnTo>
                <a:lnTo>
                  <a:pt x="3218" y="2568"/>
                </a:lnTo>
                <a:lnTo>
                  <a:pt x="3212" y="2572"/>
                </a:lnTo>
                <a:lnTo>
                  <a:pt x="3208" y="2574"/>
                </a:lnTo>
                <a:lnTo>
                  <a:pt x="3206" y="2574"/>
                </a:lnTo>
                <a:lnTo>
                  <a:pt x="3206" y="2572"/>
                </a:lnTo>
                <a:lnTo>
                  <a:pt x="3204" y="2566"/>
                </a:lnTo>
                <a:lnTo>
                  <a:pt x="3202" y="2558"/>
                </a:lnTo>
                <a:lnTo>
                  <a:pt x="3200" y="2554"/>
                </a:lnTo>
                <a:lnTo>
                  <a:pt x="3198" y="2554"/>
                </a:lnTo>
                <a:lnTo>
                  <a:pt x="3192" y="2558"/>
                </a:lnTo>
                <a:lnTo>
                  <a:pt x="3180" y="2566"/>
                </a:lnTo>
                <a:lnTo>
                  <a:pt x="3176" y="2570"/>
                </a:lnTo>
                <a:lnTo>
                  <a:pt x="3172" y="2574"/>
                </a:lnTo>
                <a:lnTo>
                  <a:pt x="3164" y="2574"/>
                </a:lnTo>
                <a:lnTo>
                  <a:pt x="3156" y="2576"/>
                </a:lnTo>
                <a:lnTo>
                  <a:pt x="3152" y="2578"/>
                </a:lnTo>
                <a:lnTo>
                  <a:pt x="3146" y="2582"/>
                </a:lnTo>
                <a:lnTo>
                  <a:pt x="3134" y="2588"/>
                </a:lnTo>
                <a:lnTo>
                  <a:pt x="3126" y="2588"/>
                </a:lnTo>
                <a:lnTo>
                  <a:pt x="3120" y="2588"/>
                </a:lnTo>
                <a:lnTo>
                  <a:pt x="3110" y="2588"/>
                </a:lnTo>
                <a:lnTo>
                  <a:pt x="3106" y="2588"/>
                </a:lnTo>
                <a:lnTo>
                  <a:pt x="3106" y="2586"/>
                </a:lnTo>
                <a:lnTo>
                  <a:pt x="3108" y="2580"/>
                </a:lnTo>
                <a:lnTo>
                  <a:pt x="3112" y="2572"/>
                </a:lnTo>
                <a:lnTo>
                  <a:pt x="3112" y="2570"/>
                </a:lnTo>
                <a:lnTo>
                  <a:pt x="3108" y="2568"/>
                </a:lnTo>
                <a:lnTo>
                  <a:pt x="3104" y="2568"/>
                </a:lnTo>
                <a:lnTo>
                  <a:pt x="3098" y="2570"/>
                </a:lnTo>
                <a:lnTo>
                  <a:pt x="3088" y="2576"/>
                </a:lnTo>
                <a:lnTo>
                  <a:pt x="3076" y="2580"/>
                </a:lnTo>
                <a:lnTo>
                  <a:pt x="3070" y="2582"/>
                </a:lnTo>
                <a:lnTo>
                  <a:pt x="3064" y="2582"/>
                </a:lnTo>
                <a:lnTo>
                  <a:pt x="3060" y="2580"/>
                </a:lnTo>
                <a:lnTo>
                  <a:pt x="3058" y="2578"/>
                </a:lnTo>
                <a:lnTo>
                  <a:pt x="3060" y="2574"/>
                </a:lnTo>
                <a:lnTo>
                  <a:pt x="3064" y="2570"/>
                </a:lnTo>
                <a:lnTo>
                  <a:pt x="3076" y="2560"/>
                </a:lnTo>
                <a:lnTo>
                  <a:pt x="3092" y="2546"/>
                </a:lnTo>
                <a:close/>
                <a:moveTo>
                  <a:pt x="4624" y="6618"/>
                </a:moveTo>
                <a:lnTo>
                  <a:pt x="4624" y="6618"/>
                </a:lnTo>
                <a:lnTo>
                  <a:pt x="4628" y="6626"/>
                </a:lnTo>
                <a:lnTo>
                  <a:pt x="4624" y="6618"/>
                </a:lnTo>
                <a:close/>
                <a:moveTo>
                  <a:pt x="3752" y="4008"/>
                </a:moveTo>
                <a:lnTo>
                  <a:pt x="3752" y="4008"/>
                </a:lnTo>
                <a:lnTo>
                  <a:pt x="3760" y="4004"/>
                </a:lnTo>
                <a:lnTo>
                  <a:pt x="3768" y="4002"/>
                </a:lnTo>
                <a:lnTo>
                  <a:pt x="3776" y="4002"/>
                </a:lnTo>
                <a:lnTo>
                  <a:pt x="3782" y="4002"/>
                </a:lnTo>
                <a:lnTo>
                  <a:pt x="3786" y="3998"/>
                </a:lnTo>
                <a:lnTo>
                  <a:pt x="3788" y="3994"/>
                </a:lnTo>
                <a:lnTo>
                  <a:pt x="3790" y="3992"/>
                </a:lnTo>
                <a:lnTo>
                  <a:pt x="3786" y="3990"/>
                </a:lnTo>
                <a:lnTo>
                  <a:pt x="3778" y="3990"/>
                </a:lnTo>
                <a:lnTo>
                  <a:pt x="3774" y="3988"/>
                </a:lnTo>
                <a:lnTo>
                  <a:pt x="3770" y="3984"/>
                </a:lnTo>
                <a:lnTo>
                  <a:pt x="3766" y="3978"/>
                </a:lnTo>
                <a:lnTo>
                  <a:pt x="3760" y="3974"/>
                </a:lnTo>
                <a:lnTo>
                  <a:pt x="3752" y="3970"/>
                </a:lnTo>
                <a:lnTo>
                  <a:pt x="3736" y="3968"/>
                </a:lnTo>
                <a:lnTo>
                  <a:pt x="3722" y="3966"/>
                </a:lnTo>
                <a:lnTo>
                  <a:pt x="3722" y="3964"/>
                </a:lnTo>
                <a:lnTo>
                  <a:pt x="3726" y="3960"/>
                </a:lnTo>
                <a:lnTo>
                  <a:pt x="3726" y="3958"/>
                </a:lnTo>
                <a:lnTo>
                  <a:pt x="3728" y="3954"/>
                </a:lnTo>
                <a:lnTo>
                  <a:pt x="3726" y="3950"/>
                </a:lnTo>
                <a:lnTo>
                  <a:pt x="3724" y="3948"/>
                </a:lnTo>
                <a:lnTo>
                  <a:pt x="3720" y="3948"/>
                </a:lnTo>
                <a:lnTo>
                  <a:pt x="3712" y="3948"/>
                </a:lnTo>
                <a:lnTo>
                  <a:pt x="3708" y="3948"/>
                </a:lnTo>
                <a:lnTo>
                  <a:pt x="3706" y="3944"/>
                </a:lnTo>
                <a:lnTo>
                  <a:pt x="3702" y="3942"/>
                </a:lnTo>
                <a:lnTo>
                  <a:pt x="3700" y="3942"/>
                </a:lnTo>
                <a:lnTo>
                  <a:pt x="3696" y="3942"/>
                </a:lnTo>
                <a:lnTo>
                  <a:pt x="3692" y="3944"/>
                </a:lnTo>
                <a:lnTo>
                  <a:pt x="3690" y="3944"/>
                </a:lnTo>
                <a:lnTo>
                  <a:pt x="3688" y="3940"/>
                </a:lnTo>
                <a:lnTo>
                  <a:pt x="3684" y="3936"/>
                </a:lnTo>
                <a:lnTo>
                  <a:pt x="3682" y="3936"/>
                </a:lnTo>
                <a:lnTo>
                  <a:pt x="3678" y="3934"/>
                </a:lnTo>
                <a:lnTo>
                  <a:pt x="3670" y="3928"/>
                </a:lnTo>
                <a:lnTo>
                  <a:pt x="3656" y="3912"/>
                </a:lnTo>
                <a:lnTo>
                  <a:pt x="3650" y="3910"/>
                </a:lnTo>
                <a:lnTo>
                  <a:pt x="3650" y="3914"/>
                </a:lnTo>
                <a:lnTo>
                  <a:pt x="3650" y="3916"/>
                </a:lnTo>
                <a:lnTo>
                  <a:pt x="3650" y="3918"/>
                </a:lnTo>
                <a:lnTo>
                  <a:pt x="3646" y="3916"/>
                </a:lnTo>
                <a:lnTo>
                  <a:pt x="3644" y="3912"/>
                </a:lnTo>
                <a:lnTo>
                  <a:pt x="3644" y="3906"/>
                </a:lnTo>
                <a:lnTo>
                  <a:pt x="3644" y="3902"/>
                </a:lnTo>
                <a:lnTo>
                  <a:pt x="3642" y="3902"/>
                </a:lnTo>
                <a:lnTo>
                  <a:pt x="3636" y="3900"/>
                </a:lnTo>
                <a:lnTo>
                  <a:pt x="3626" y="3898"/>
                </a:lnTo>
                <a:lnTo>
                  <a:pt x="3618" y="3894"/>
                </a:lnTo>
                <a:lnTo>
                  <a:pt x="3610" y="3890"/>
                </a:lnTo>
                <a:lnTo>
                  <a:pt x="3602" y="3884"/>
                </a:lnTo>
                <a:lnTo>
                  <a:pt x="3594" y="3882"/>
                </a:lnTo>
                <a:lnTo>
                  <a:pt x="3584" y="3882"/>
                </a:lnTo>
                <a:lnTo>
                  <a:pt x="3580" y="3880"/>
                </a:lnTo>
                <a:lnTo>
                  <a:pt x="3576" y="3880"/>
                </a:lnTo>
                <a:lnTo>
                  <a:pt x="3572" y="3876"/>
                </a:lnTo>
                <a:lnTo>
                  <a:pt x="3566" y="3868"/>
                </a:lnTo>
                <a:lnTo>
                  <a:pt x="3560" y="3862"/>
                </a:lnTo>
                <a:lnTo>
                  <a:pt x="3554" y="3858"/>
                </a:lnTo>
                <a:lnTo>
                  <a:pt x="3550" y="3856"/>
                </a:lnTo>
                <a:lnTo>
                  <a:pt x="3544" y="3856"/>
                </a:lnTo>
                <a:lnTo>
                  <a:pt x="3536" y="3854"/>
                </a:lnTo>
                <a:lnTo>
                  <a:pt x="3534" y="3854"/>
                </a:lnTo>
                <a:lnTo>
                  <a:pt x="3530" y="3850"/>
                </a:lnTo>
                <a:lnTo>
                  <a:pt x="3526" y="3846"/>
                </a:lnTo>
                <a:lnTo>
                  <a:pt x="3524" y="3846"/>
                </a:lnTo>
                <a:lnTo>
                  <a:pt x="3520" y="3846"/>
                </a:lnTo>
                <a:lnTo>
                  <a:pt x="3514" y="3848"/>
                </a:lnTo>
                <a:lnTo>
                  <a:pt x="3510" y="3848"/>
                </a:lnTo>
                <a:lnTo>
                  <a:pt x="3506" y="3844"/>
                </a:lnTo>
                <a:lnTo>
                  <a:pt x="3502" y="3840"/>
                </a:lnTo>
                <a:lnTo>
                  <a:pt x="3498" y="3842"/>
                </a:lnTo>
                <a:lnTo>
                  <a:pt x="3496" y="3844"/>
                </a:lnTo>
                <a:lnTo>
                  <a:pt x="3492" y="3846"/>
                </a:lnTo>
                <a:lnTo>
                  <a:pt x="3486" y="3846"/>
                </a:lnTo>
                <a:lnTo>
                  <a:pt x="3478" y="3844"/>
                </a:lnTo>
                <a:lnTo>
                  <a:pt x="3468" y="3842"/>
                </a:lnTo>
                <a:lnTo>
                  <a:pt x="3462" y="3842"/>
                </a:lnTo>
                <a:lnTo>
                  <a:pt x="3458" y="3842"/>
                </a:lnTo>
                <a:lnTo>
                  <a:pt x="3456" y="3844"/>
                </a:lnTo>
                <a:lnTo>
                  <a:pt x="3448" y="3850"/>
                </a:lnTo>
                <a:lnTo>
                  <a:pt x="3444" y="3850"/>
                </a:lnTo>
                <a:lnTo>
                  <a:pt x="3436" y="3852"/>
                </a:lnTo>
                <a:lnTo>
                  <a:pt x="3420" y="3854"/>
                </a:lnTo>
                <a:lnTo>
                  <a:pt x="3406" y="3858"/>
                </a:lnTo>
                <a:lnTo>
                  <a:pt x="3394" y="3864"/>
                </a:lnTo>
                <a:lnTo>
                  <a:pt x="3386" y="3870"/>
                </a:lnTo>
                <a:lnTo>
                  <a:pt x="3380" y="3876"/>
                </a:lnTo>
                <a:lnTo>
                  <a:pt x="3376" y="3882"/>
                </a:lnTo>
                <a:lnTo>
                  <a:pt x="3374" y="3888"/>
                </a:lnTo>
                <a:lnTo>
                  <a:pt x="3374" y="3894"/>
                </a:lnTo>
                <a:lnTo>
                  <a:pt x="3374" y="3898"/>
                </a:lnTo>
                <a:lnTo>
                  <a:pt x="3372" y="3902"/>
                </a:lnTo>
                <a:lnTo>
                  <a:pt x="3364" y="3904"/>
                </a:lnTo>
                <a:lnTo>
                  <a:pt x="3354" y="3904"/>
                </a:lnTo>
                <a:lnTo>
                  <a:pt x="3352" y="3906"/>
                </a:lnTo>
                <a:lnTo>
                  <a:pt x="3352" y="3910"/>
                </a:lnTo>
                <a:lnTo>
                  <a:pt x="3352" y="3912"/>
                </a:lnTo>
                <a:lnTo>
                  <a:pt x="3354" y="3912"/>
                </a:lnTo>
                <a:lnTo>
                  <a:pt x="3360" y="3914"/>
                </a:lnTo>
                <a:lnTo>
                  <a:pt x="3364" y="3912"/>
                </a:lnTo>
                <a:lnTo>
                  <a:pt x="3366" y="3912"/>
                </a:lnTo>
                <a:lnTo>
                  <a:pt x="3368" y="3914"/>
                </a:lnTo>
                <a:lnTo>
                  <a:pt x="3370" y="3916"/>
                </a:lnTo>
                <a:lnTo>
                  <a:pt x="3374" y="3914"/>
                </a:lnTo>
                <a:lnTo>
                  <a:pt x="3380" y="3910"/>
                </a:lnTo>
                <a:lnTo>
                  <a:pt x="3390" y="3908"/>
                </a:lnTo>
                <a:lnTo>
                  <a:pt x="3390" y="3904"/>
                </a:lnTo>
                <a:lnTo>
                  <a:pt x="3394" y="3900"/>
                </a:lnTo>
                <a:lnTo>
                  <a:pt x="3402" y="3894"/>
                </a:lnTo>
                <a:lnTo>
                  <a:pt x="3414" y="3890"/>
                </a:lnTo>
                <a:lnTo>
                  <a:pt x="3420" y="3886"/>
                </a:lnTo>
                <a:lnTo>
                  <a:pt x="3426" y="3880"/>
                </a:lnTo>
                <a:lnTo>
                  <a:pt x="3434" y="3876"/>
                </a:lnTo>
                <a:lnTo>
                  <a:pt x="3442" y="3872"/>
                </a:lnTo>
                <a:lnTo>
                  <a:pt x="3450" y="3870"/>
                </a:lnTo>
                <a:lnTo>
                  <a:pt x="3460" y="3868"/>
                </a:lnTo>
                <a:lnTo>
                  <a:pt x="3474" y="3870"/>
                </a:lnTo>
                <a:lnTo>
                  <a:pt x="3482" y="3874"/>
                </a:lnTo>
                <a:lnTo>
                  <a:pt x="3484" y="3876"/>
                </a:lnTo>
                <a:lnTo>
                  <a:pt x="3482" y="3876"/>
                </a:lnTo>
                <a:lnTo>
                  <a:pt x="3474" y="3880"/>
                </a:lnTo>
                <a:lnTo>
                  <a:pt x="3466" y="3884"/>
                </a:lnTo>
                <a:lnTo>
                  <a:pt x="3466" y="3886"/>
                </a:lnTo>
                <a:lnTo>
                  <a:pt x="3468" y="3888"/>
                </a:lnTo>
                <a:lnTo>
                  <a:pt x="3478" y="3894"/>
                </a:lnTo>
                <a:lnTo>
                  <a:pt x="3486" y="3898"/>
                </a:lnTo>
                <a:lnTo>
                  <a:pt x="3496" y="3900"/>
                </a:lnTo>
                <a:lnTo>
                  <a:pt x="3514" y="3900"/>
                </a:lnTo>
                <a:lnTo>
                  <a:pt x="3524" y="3900"/>
                </a:lnTo>
                <a:lnTo>
                  <a:pt x="3532" y="3902"/>
                </a:lnTo>
                <a:lnTo>
                  <a:pt x="3536" y="3904"/>
                </a:lnTo>
                <a:lnTo>
                  <a:pt x="3540" y="3908"/>
                </a:lnTo>
                <a:lnTo>
                  <a:pt x="3550" y="3914"/>
                </a:lnTo>
                <a:lnTo>
                  <a:pt x="3556" y="3918"/>
                </a:lnTo>
                <a:lnTo>
                  <a:pt x="3564" y="3922"/>
                </a:lnTo>
                <a:lnTo>
                  <a:pt x="3574" y="3924"/>
                </a:lnTo>
                <a:lnTo>
                  <a:pt x="3580" y="3926"/>
                </a:lnTo>
                <a:lnTo>
                  <a:pt x="3592" y="3926"/>
                </a:lnTo>
                <a:lnTo>
                  <a:pt x="3596" y="3926"/>
                </a:lnTo>
                <a:lnTo>
                  <a:pt x="3600" y="3926"/>
                </a:lnTo>
                <a:lnTo>
                  <a:pt x="3604" y="3930"/>
                </a:lnTo>
                <a:lnTo>
                  <a:pt x="3606" y="3934"/>
                </a:lnTo>
                <a:lnTo>
                  <a:pt x="3610" y="3946"/>
                </a:lnTo>
                <a:lnTo>
                  <a:pt x="3616" y="3958"/>
                </a:lnTo>
                <a:lnTo>
                  <a:pt x="3620" y="3962"/>
                </a:lnTo>
                <a:lnTo>
                  <a:pt x="3624" y="3966"/>
                </a:lnTo>
                <a:lnTo>
                  <a:pt x="3630" y="3968"/>
                </a:lnTo>
                <a:lnTo>
                  <a:pt x="3638" y="3968"/>
                </a:lnTo>
                <a:lnTo>
                  <a:pt x="3654" y="3970"/>
                </a:lnTo>
                <a:lnTo>
                  <a:pt x="3662" y="3972"/>
                </a:lnTo>
                <a:lnTo>
                  <a:pt x="3666" y="3974"/>
                </a:lnTo>
                <a:lnTo>
                  <a:pt x="3668" y="3978"/>
                </a:lnTo>
                <a:lnTo>
                  <a:pt x="3668" y="3982"/>
                </a:lnTo>
                <a:lnTo>
                  <a:pt x="3666" y="3986"/>
                </a:lnTo>
                <a:lnTo>
                  <a:pt x="3662" y="3990"/>
                </a:lnTo>
                <a:lnTo>
                  <a:pt x="3648" y="4000"/>
                </a:lnTo>
                <a:lnTo>
                  <a:pt x="3642" y="4004"/>
                </a:lnTo>
                <a:lnTo>
                  <a:pt x="3640" y="4008"/>
                </a:lnTo>
                <a:lnTo>
                  <a:pt x="3642" y="4010"/>
                </a:lnTo>
                <a:lnTo>
                  <a:pt x="3648" y="4010"/>
                </a:lnTo>
                <a:lnTo>
                  <a:pt x="3678" y="4008"/>
                </a:lnTo>
                <a:lnTo>
                  <a:pt x="3698" y="4006"/>
                </a:lnTo>
                <a:lnTo>
                  <a:pt x="3712" y="4006"/>
                </a:lnTo>
                <a:lnTo>
                  <a:pt x="3720" y="4008"/>
                </a:lnTo>
                <a:lnTo>
                  <a:pt x="3728" y="4010"/>
                </a:lnTo>
                <a:lnTo>
                  <a:pt x="3732" y="4012"/>
                </a:lnTo>
                <a:lnTo>
                  <a:pt x="3736" y="4012"/>
                </a:lnTo>
                <a:lnTo>
                  <a:pt x="3742" y="4012"/>
                </a:lnTo>
                <a:lnTo>
                  <a:pt x="3752" y="4008"/>
                </a:lnTo>
                <a:close/>
                <a:moveTo>
                  <a:pt x="3664" y="4082"/>
                </a:moveTo>
                <a:lnTo>
                  <a:pt x="3664" y="4082"/>
                </a:lnTo>
                <a:lnTo>
                  <a:pt x="3646" y="4080"/>
                </a:lnTo>
                <a:lnTo>
                  <a:pt x="3634" y="4078"/>
                </a:lnTo>
                <a:lnTo>
                  <a:pt x="3624" y="4082"/>
                </a:lnTo>
                <a:lnTo>
                  <a:pt x="3618" y="4088"/>
                </a:lnTo>
                <a:lnTo>
                  <a:pt x="3616" y="4092"/>
                </a:lnTo>
                <a:lnTo>
                  <a:pt x="3614" y="4094"/>
                </a:lnTo>
                <a:lnTo>
                  <a:pt x="3626" y="4098"/>
                </a:lnTo>
                <a:lnTo>
                  <a:pt x="3632" y="4102"/>
                </a:lnTo>
                <a:lnTo>
                  <a:pt x="3634" y="4106"/>
                </a:lnTo>
                <a:lnTo>
                  <a:pt x="3638" y="4110"/>
                </a:lnTo>
                <a:lnTo>
                  <a:pt x="3652" y="4116"/>
                </a:lnTo>
                <a:lnTo>
                  <a:pt x="3664" y="4118"/>
                </a:lnTo>
                <a:lnTo>
                  <a:pt x="3668" y="4116"/>
                </a:lnTo>
                <a:lnTo>
                  <a:pt x="3670" y="4112"/>
                </a:lnTo>
                <a:lnTo>
                  <a:pt x="3672" y="4110"/>
                </a:lnTo>
                <a:lnTo>
                  <a:pt x="3676" y="4110"/>
                </a:lnTo>
                <a:lnTo>
                  <a:pt x="3688" y="4110"/>
                </a:lnTo>
                <a:lnTo>
                  <a:pt x="3696" y="4112"/>
                </a:lnTo>
                <a:lnTo>
                  <a:pt x="3702" y="4112"/>
                </a:lnTo>
                <a:lnTo>
                  <a:pt x="3702" y="4110"/>
                </a:lnTo>
                <a:lnTo>
                  <a:pt x="3702" y="4106"/>
                </a:lnTo>
                <a:lnTo>
                  <a:pt x="3698" y="4100"/>
                </a:lnTo>
                <a:lnTo>
                  <a:pt x="3692" y="4092"/>
                </a:lnTo>
                <a:lnTo>
                  <a:pt x="3680" y="4088"/>
                </a:lnTo>
                <a:lnTo>
                  <a:pt x="3664" y="4082"/>
                </a:lnTo>
                <a:close/>
                <a:moveTo>
                  <a:pt x="4016" y="4068"/>
                </a:moveTo>
                <a:lnTo>
                  <a:pt x="4016" y="4068"/>
                </a:lnTo>
                <a:lnTo>
                  <a:pt x="4004" y="4058"/>
                </a:lnTo>
                <a:lnTo>
                  <a:pt x="4000" y="4054"/>
                </a:lnTo>
                <a:lnTo>
                  <a:pt x="3992" y="4054"/>
                </a:lnTo>
                <a:lnTo>
                  <a:pt x="3982" y="4054"/>
                </a:lnTo>
                <a:lnTo>
                  <a:pt x="3976" y="4052"/>
                </a:lnTo>
                <a:lnTo>
                  <a:pt x="3974" y="4050"/>
                </a:lnTo>
                <a:lnTo>
                  <a:pt x="3974" y="4048"/>
                </a:lnTo>
                <a:lnTo>
                  <a:pt x="3976" y="4046"/>
                </a:lnTo>
                <a:lnTo>
                  <a:pt x="3980" y="4046"/>
                </a:lnTo>
                <a:lnTo>
                  <a:pt x="3988" y="4042"/>
                </a:lnTo>
                <a:lnTo>
                  <a:pt x="3988" y="4040"/>
                </a:lnTo>
                <a:lnTo>
                  <a:pt x="3982" y="4038"/>
                </a:lnTo>
                <a:lnTo>
                  <a:pt x="3970" y="4040"/>
                </a:lnTo>
                <a:lnTo>
                  <a:pt x="3964" y="4040"/>
                </a:lnTo>
                <a:lnTo>
                  <a:pt x="3960" y="4038"/>
                </a:lnTo>
                <a:lnTo>
                  <a:pt x="3958" y="4034"/>
                </a:lnTo>
                <a:lnTo>
                  <a:pt x="3956" y="4030"/>
                </a:lnTo>
                <a:lnTo>
                  <a:pt x="3954" y="4024"/>
                </a:lnTo>
                <a:lnTo>
                  <a:pt x="3952" y="4022"/>
                </a:lnTo>
                <a:lnTo>
                  <a:pt x="3948" y="4022"/>
                </a:lnTo>
                <a:lnTo>
                  <a:pt x="3944" y="4022"/>
                </a:lnTo>
                <a:lnTo>
                  <a:pt x="3938" y="4022"/>
                </a:lnTo>
                <a:lnTo>
                  <a:pt x="3928" y="4016"/>
                </a:lnTo>
                <a:lnTo>
                  <a:pt x="3918" y="4010"/>
                </a:lnTo>
                <a:lnTo>
                  <a:pt x="3914" y="4008"/>
                </a:lnTo>
                <a:lnTo>
                  <a:pt x="3910" y="4010"/>
                </a:lnTo>
                <a:lnTo>
                  <a:pt x="3906" y="4012"/>
                </a:lnTo>
                <a:lnTo>
                  <a:pt x="3902" y="4012"/>
                </a:lnTo>
                <a:lnTo>
                  <a:pt x="3894" y="4010"/>
                </a:lnTo>
                <a:lnTo>
                  <a:pt x="3888" y="4012"/>
                </a:lnTo>
                <a:lnTo>
                  <a:pt x="3886" y="4014"/>
                </a:lnTo>
                <a:lnTo>
                  <a:pt x="3882" y="4018"/>
                </a:lnTo>
                <a:lnTo>
                  <a:pt x="3874" y="4016"/>
                </a:lnTo>
                <a:lnTo>
                  <a:pt x="3868" y="4018"/>
                </a:lnTo>
                <a:lnTo>
                  <a:pt x="3862" y="4016"/>
                </a:lnTo>
                <a:lnTo>
                  <a:pt x="3856" y="4014"/>
                </a:lnTo>
                <a:lnTo>
                  <a:pt x="3844" y="4008"/>
                </a:lnTo>
                <a:lnTo>
                  <a:pt x="3830" y="4008"/>
                </a:lnTo>
                <a:lnTo>
                  <a:pt x="3818" y="4010"/>
                </a:lnTo>
                <a:lnTo>
                  <a:pt x="3814" y="4012"/>
                </a:lnTo>
                <a:lnTo>
                  <a:pt x="3812" y="4016"/>
                </a:lnTo>
                <a:lnTo>
                  <a:pt x="3814" y="4022"/>
                </a:lnTo>
                <a:lnTo>
                  <a:pt x="3818" y="4024"/>
                </a:lnTo>
                <a:lnTo>
                  <a:pt x="3826" y="4024"/>
                </a:lnTo>
                <a:lnTo>
                  <a:pt x="3838" y="4028"/>
                </a:lnTo>
                <a:lnTo>
                  <a:pt x="3842" y="4032"/>
                </a:lnTo>
                <a:lnTo>
                  <a:pt x="3844" y="4034"/>
                </a:lnTo>
                <a:lnTo>
                  <a:pt x="3842" y="4040"/>
                </a:lnTo>
                <a:lnTo>
                  <a:pt x="3840" y="4044"/>
                </a:lnTo>
                <a:lnTo>
                  <a:pt x="3842" y="4050"/>
                </a:lnTo>
                <a:lnTo>
                  <a:pt x="3844" y="4056"/>
                </a:lnTo>
                <a:lnTo>
                  <a:pt x="3852" y="4064"/>
                </a:lnTo>
                <a:lnTo>
                  <a:pt x="3860" y="4074"/>
                </a:lnTo>
                <a:lnTo>
                  <a:pt x="3860" y="4076"/>
                </a:lnTo>
                <a:lnTo>
                  <a:pt x="3854" y="4076"/>
                </a:lnTo>
                <a:lnTo>
                  <a:pt x="3846" y="4078"/>
                </a:lnTo>
                <a:lnTo>
                  <a:pt x="3838" y="4080"/>
                </a:lnTo>
                <a:lnTo>
                  <a:pt x="3828" y="4080"/>
                </a:lnTo>
                <a:lnTo>
                  <a:pt x="3804" y="4076"/>
                </a:lnTo>
                <a:lnTo>
                  <a:pt x="3794" y="4074"/>
                </a:lnTo>
                <a:lnTo>
                  <a:pt x="3784" y="4072"/>
                </a:lnTo>
                <a:lnTo>
                  <a:pt x="3776" y="4074"/>
                </a:lnTo>
                <a:lnTo>
                  <a:pt x="3774" y="4074"/>
                </a:lnTo>
                <a:lnTo>
                  <a:pt x="3772" y="4078"/>
                </a:lnTo>
                <a:lnTo>
                  <a:pt x="3770" y="4082"/>
                </a:lnTo>
                <a:lnTo>
                  <a:pt x="3770" y="4086"/>
                </a:lnTo>
                <a:lnTo>
                  <a:pt x="3772" y="4088"/>
                </a:lnTo>
                <a:lnTo>
                  <a:pt x="3776" y="4090"/>
                </a:lnTo>
                <a:lnTo>
                  <a:pt x="3784" y="4092"/>
                </a:lnTo>
                <a:lnTo>
                  <a:pt x="3788" y="4094"/>
                </a:lnTo>
                <a:lnTo>
                  <a:pt x="3794" y="4100"/>
                </a:lnTo>
                <a:lnTo>
                  <a:pt x="3798" y="4102"/>
                </a:lnTo>
                <a:lnTo>
                  <a:pt x="3800" y="4102"/>
                </a:lnTo>
                <a:lnTo>
                  <a:pt x="3802" y="4098"/>
                </a:lnTo>
                <a:lnTo>
                  <a:pt x="3804" y="4094"/>
                </a:lnTo>
                <a:lnTo>
                  <a:pt x="3808" y="4094"/>
                </a:lnTo>
                <a:lnTo>
                  <a:pt x="3816" y="4094"/>
                </a:lnTo>
                <a:lnTo>
                  <a:pt x="3828" y="4098"/>
                </a:lnTo>
                <a:lnTo>
                  <a:pt x="3836" y="4100"/>
                </a:lnTo>
                <a:lnTo>
                  <a:pt x="3842" y="4098"/>
                </a:lnTo>
                <a:lnTo>
                  <a:pt x="3852" y="4096"/>
                </a:lnTo>
                <a:lnTo>
                  <a:pt x="3858" y="4096"/>
                </a:lnTo>
                <a:lnTo>
                  <a:pt x="3864" y="4096"/>
                </a:lnTo>
                <a:lnTo>
                  <a:pt x="3872" y="4098"/>
                </a:lnTo>
                <a:lnTo>
                  <a:pt x="3882" y="4102"/>
                </a:lnTo>
                <a:lnTo>
                  <a:pt x="3886" y="4110"/>
                </a:lnTo>
                <a:lnTo>
                  <a:pt x="3890" y="4114"/>
                </a:lnTo>
                <a:lnTo>
                  <a:pt x="3894" y="4118"/>
                </a:lnTo>
                <a:lnTo>
                  <a:pt x="3896" y="4118"/>
                </a:lnTo>
                <a:lnTo>
                  <a:pt x="3900" y="4116"/>
                </a:lnTo>
                <a:lnTo>
                  <a:pt x="3902" y="4112"/>
                </a:lnTo>
                <a:lnTo>
                  <a:pt x="3908" y="4104"/>
                </a:lnTo>
                <a:lnTo>
                  <a:pt x="3914" y="4094"/>
                </a:lnTo>
                <a:lnTo>
                  <a:pt x="3920" y="4086"/>
                </a:lnTo>
                <a:lnTo>
                  <a:pt x="3926" y="4084"/>
                </a:lnTo>
                <a:lnTo>
                  <a:pt x="3928" y="4086"/>
                </a:lnTo>
                <a:lnTo>
                  <a:pt x="3930" y="4088"/>
                </a:lnTo>
                <a:lnTo>
                  <a:pt x="3932" y="4094"/>
                </a:lnTo>
                <a:lnTo>
                  <a:pt x="3936" y="4096"/>
                </a:lnTo>
                <a:lnTo>
                  <a:pt x="3942" y="4092"/>
                </a:lnTo>
                <a:lnTo>
                  <a:pt x="3952" y="4086"/>
                </a:lnTo>
                <a:lnTo>
                  <a:pt x="3956" y="4084"/>
                </a:lnTo>
                <a:lnTo>
                  <a:pt x="3964" y="4082"/>
                </a:lnTo>
                <a:lnTo>
                  <a:pt x="3978" y="4082"/>
                </a:lnTo>
                <a:lnTo>
                  <a:pt x="3992" y="4084"/>
                </a:lnTo>
                <a:lnTo>
                  <a:pt x="4002" y="4090"/>
                </a:lnTo>
                <a:lnTo>
                  <a:pt x="4004" y="4090"/>
                </a:lnTo>
                <a:lnTo>
                  <a:pt x="4008" y="4090"/>
                </a:lnTo>
                <a:lnTo>
                  <a:pt x="4012" y="4088"/>
                </a:lnTo>
                <a:lnTo>
                  <a:pt x="4016" y="4086"/>
                </a:lnTo>
                <a:lnTo>
                  <a:pt x="4018" y="4082"/>
                </a:lnTo>
                <a:lnTo>
                  <a:pt x="4018" y="4078"/>
                </a:lnTo>
                <a:lnTo>
                  <a:pt x="4018" y="4072"/>
                </a:lnTo>
                <a:lnTo>
                  <a:pt x="4016" y="4068"/>
                </a:lnTo>
                <a:close/>
                <a:moveTo>
                  <a:pt x="4132" y="7870"/>
                </a:moveTo>
                <a:lnTo>
                  <a:pt x="4132" y="7870"/>
                </a:lnTo>
                <a:lnTo>
                  <a:pt x="4124" y="7870"/>
                </a:lnTo>
                <a:lnTo>
                  <a:pt x="4118" y="7870"/>
                </a:lnTo>
                <a:lnTo>
                  <a:pt x="4112" y="7866"/>
                </a:lnTo>
                <a:lnTo>
                  <a:pt x="4106" y="7864"/>
                </a:lnTo>
                <a:lnTo>
                  <a:pt x="4098" y="7860"/>
                </a:lnTo>
                <a:lnTo>
                  <a:pt x="4090" y="7854"/>
                </a:lnTo>
                <a:lnTo>
                  <a:pt x="4080" y="7846"/>
                </a:lnTo>
                <a:lnTo>
                  <a:pt x="4070" y="7840"/>
                </a:lnTo>
                <a:lnTo>
                  <a:pt x="4058" y="7832"/>
                </a:lnTo>
                <a:lnTo>
                  <a:pt x="4046" y="7820"/>
                </a:lnTo>
                <a:lnTo>
                  <a:pt x="4034" y="7808"/>
                </a:lnTo>
                <a:lnTo>
                  <a:pt x="4028" y="7798"/>
                </a:lnTo>
                <a:lnTo>
                  <a:pt x="4026" y="7788"/>
                </a:lnTo>
                <a:lnTo>
                  <a:pt x="4024" y="7786"/>
                </a:lnTo>
                <a:lnTo>
                  <a:pt x="4020" y="7786"/>
                </a:lnTo>
                <a:lnTo>
                  <a:pt x="4012" y="7784"/>
                </a:lnTo>
                <a:lnTo>
                  <a:pt x="4010" y="7782"/>
                </a:lnTo>
                <a:lnTo>
                  <a:pt x="4010" y="7778"/>
                </a:lnTo>
                <a:lnTo>
                  <a:pt x="4012" y="7774"/>
                </a:lnTo>
                <a:lnTo>
                  <a:pt x="4018" y="7768"/>
                </a:lnTo>
                <a:lnTo>
                  <a:pt x="4018" y="7770"/>
                </a:lnTo>
                <a:lnTo>
                  <a:pt x="4020" y="7772"/>
                </a:lnTo>
                <a:lnTo>
                  <a:pt x="4022" y="7776"/>
                </a:lnTo>
                <a:lnTo>
                  <a:pt x="4024" y="7776"/>
                </a:lnTo>
                <a:lnTo>
                  <a:pt x="4024" y="7772"/>
                </a:lnTo>
                <a:lnTo>
                  <a:pt x="4020" y="7762"/>
                </a:lnTo>
                <a:lnTo>
                  <a:pt x="4006" y="7748"/>
                </a:lnTo>
                <a:lnTo>
                  <a:pt x="4006" y="7884"/>
                </a:lnTo>
                <a:lnTo>
                  <a:pt x="4014" y="7882"/>
                </a:lnTo>
                <a:lnTo>
                  <a:pt x="4016" y="7880"/>
                </a:lnTo>
                <a:lnTo>
                  <a:pt x="4020" y="7878"/>
                </a:lnTo>
                <a:lnTo>
                  <a:pt x="4026" y="7880"/>
                </a:lnTo>
                <a:lnTo>
                  <a:pt x="4040" y="7884"/>
                </a:lnTo>
                <a:lnTo>
                  <a:pt x="4056" y="7886"/>
                </a:lnTo>
                <a:lnTo>
                  <a:pt x="4074" y="7888"/>
                </a:lnTo>
                <a:lnTo>
                  <a:pt x="4080" y="7888"/>
                </a:lnTo>
                <a:lnTo>
                  <a:pt x="4084" y="7890"/>
                </a:lnTo>
                <a:lnTo>
                  <a:pt x="4092" y="7894"/>
                </a:lnTo>
                <a:lnTo>
                  <a:pt x="4096" y="7894"/>
                </a:lnTo>
                <a:lnTo>
                  <a:pt x="4098" y="7892"/>
                </a:lnTo>
                <a:lnTo>
                  <a:pt x="4104" y="7890"/>
                </a:lnTo>
                <a:lnTo>
                  <a:pt x="4110" y="7888"/>
                </a:lnTo>
                <a:lnTo>
                  <a:pt x="4116" y="7886"/>
                </a:lnTo>
                <a:lnTo>
                  <a:pt x="4120" y="7884"/>
                </a:lnTo>
                <a:lnTo>
                  <a:pt x="4122" y="7886"/>
                </a:lnTo>
                <a:lnTo>
                  <a:pt x="4126" y="7890"/>
                </a:lnTo>
                <a:lnTo>
                  <a:pt x="4128" y="7888"/>
                </a:lnTo>
                <a:lnTo>
                  <a:pt x="4130" y="7886"/>
                </a:lnTo>
                <a:lnTo>
                  <a:pt x="4134" y="7886"/>
                </a:lnTo>
                <a:lnTo>
                  <a:pt x="4136" y="7886"/>
                </a:lnTo>
                <a:lnTo>
                  <a:pt x="4138" y="7886"/>
                </a:lnTo>
                <a:lnTo>
                  <a:pt x="4144" y="7878"/>
                </a:lnTo>
                <a:lnTo>
                  <a:pt x="4146" y="7872"/>
                </a:lnTo>
                <a:lnTo>
                  <a:pt x="4144" y="7868"/>
                </a:lnTo>
                <a:lnTo>
                  <a:pt x="4140" y="7868"/>
                </a:lnTo>
                <a:lnTo>
                  <a:pt x="4132" y="7870"/>
                </a:lnTo>
                <a:close/>
                <a:moveTo>
                  <a:pt x="3988" y="7750"/>
                </a:moveTo>
                <a:lnTo>
                  <a:pt x="3988" y="7750"/>
                </a:lnTo>
                <a:lnTo>
                  <a:pt x="3984" y="7750"/>
                </a:lnTo>
                <a:lnTo>
                  <a:pt x="3982" y="7748"/>
                </a:lnTo>
                <a:lnTo>
                  <a:pt x="3980" y="7742"/>
                </a:lnTo>
                <a:lnTo>
                  <a:pt x="3976" y="7738"/>
                </a:lnTo>
                <a:lnTo>
                  <a:pt x="3974" y="7736"/>
                </a:lnTo>
                <a:lnTo>
                  <a:pt x="3972" y="7736"/>
                </a:lnTo>
                <a:lnTo>
                  <a:pt x="3968" y="7740"/>
                </a:lnTo>
                <a:lnTo>
                  <a:pt x="3964" y="7746"/>
                </a:lnTo>
                <a:lnTo>
                  <a:pt x="3960" y="7754"/>
                </a:lnTo>
                <a:lnTo>
                  <a:pt x="3956" y="7758"/>
                </a:lnTo>
                <a:lnTo>
                  <a:pt x="3952" y="7758"/>
                </a:lnTo>
                <a:lnTo>
                  <a:pt x="3946" y="7754"/>
                </a:lnTo>
                <a:lnTo>
                  <a:pt x="3942" y="7752"/>
                </a:lnTo>
                <a:lnTo>
                  <a:pt x="3936" y="7752"/>
                </a:lnTo>
                <a:lnTo>
                  <a:pt x="3934" y="7754"/>
                </a:lnTo>
                <a:lnTo>
                  <a:pt x="3936" y="7756"/>
                </a:lnTo>
                <a:lnTo>
                  <a:pt x="3938" y="7756"/>
                </a:lnTo>
                <a:lnTo>
                  <a:pt x="3940" y="7760"/>
                </a:lnTo>
                <a:lnTo>
                  <a:pt x="3940" y="7762"/>
                </a:lnTo>
                <a:lnTo>
                  <a:pt x="3944" y="7762"/>
                </a:lnTo>
                <a:lnTo>
                  <a:pt x="3946" y="7764"/>
                </a:lnTo>
                <a:lnTo>
                  <a:pt x="3946" y="7768"/>
                </a:lnTo>
                <a:lnTo>
                  <a:pt x="3942" y="7772"/>
                </a:lnTo>
                <a:lnTo>
                  <a:pt x="3940" y="7772"/>
                </a:lnTo>
                <a:lnTo>
                  <a:pt x="3936" y="7766"/>
                </a:lnTo>
                <a:lnTo>
                  <a:pt x="3934" y="7766"/>
                </a:lnTo>
                <a:lnTo>
                  <a:pt x="3932" y="7772"/>
                </a:lnTo>
                <a:lnTo>
                  <a:pt x="3932" y="7782"/>
                </a:lnTo>
                <a:lnTo>
                  <a:pt x="3936" y="7792"/>
                </a:lnTo>
                <a:lnTo>
                  <a:pt x="3940" y="7796"/>
                </a:lnTo>
                <a:lnTo>
                  <a:pt x="3944" y="7796"/>
                </a:lnTo>
                <a:lnTo>
                  <a:pt x="3958" y="7792"/>
                </a:lnTo>
                <a:lnTo>
                  <a:pt x="3970" y="7788"/>
                </a:lnTo>
                <a:lnTo>
                  <a:pt x="3974" y="7788"/>
                </a:lnTo>
                <a:lnTo>
                  <a:pt x="3978" y="7792"/>
                </a:lnTo>
                <a:lnTo>
                  <a:pt x="3978" y="7798"/>
                </a:lnTo>
                <a:lnTo>
                  <a:pt x="3974" y="7802"/>
                </a:lnTo>
                <a:lnTo>
                  <a:pt x="3968" y="7804"/>
                </a:lnTo>
                <a:lnTo>
                  <a:pt x="3962" y="7806"/>
                </a:lnTo>
                <a:lnTo>
                  <a:pt x="3948" y="7812"/>
                </a:lnTo>
                <a:lnTo>
                  <a:pt x="3944" y="7816"/>
                </a:lnTo>
                <a:lnTo>
                  <a:pt x="3944" y="7822"/>
                </a:lnTo>
                <a:lnTo>
                  <a:pt x="3948" y="7830"/>
                </a:lnTo>
                <a:lnTo>
                  <a:pt x="3954" y="7836"/>
                </a:lnTo>
                <a:lnTo>
                  <a:pt x="3962" y="7842"/>
                </a:lnTo>
                <a:lnTo>
                  <a:pt x="3970" y="7846"/>
                </a:lnTo>
                <a:lnTo>
                  <a:pt x="3984" y="7852"/>
                </a:lnTo>
                <a:lnTo>
                  <a:pt x="3990" y="7856"/>
                </a:lnTo>
                <a:lnTo>
                  <a:pt x="3992" y="7858"/>
                </a:lnTo>
                <a:lnTo>
                  <a:pt x="3978" y="7856"/>
                </a:lnTo>
                <a:lnTo>
                  <a:pt x="3972" y="7852"/>
                </a:lnTo>
                <a:lnTo>
                  <a:pt x="3970" y="7850"/>
                </a:lnTo>
                <a:lnTo>
                  <a:pt x="3968" y="7852"/>
                </a:lnTo>
                <a:lnTo>
                  <a:pt x="3966" y="7854"/>
                </a:lnTo>
                <a:lnTo>
                  <a:pt x="3964" y="7852"/>
                </a:lnTo>
                <a:lnTo>
                  <a:pt x="3958" y="7850"/>
                </a:lnTo>
                <a:lnTo>
                  <a:pt x="3952" y="7846"/>
                </a:lnTo>
                <a:lnTo>
                  <a:pt x="3950" y="7846"/>
                </a:lnTo>
                <a:lnTo>
                  <a:pt x="3946" y="7848"/>
                </a:lnTo>
                <a:lnTo>
                  <a:pt x="3944" y="7850"/>
                </a:lnTo>
                <a:lnTo>
                  <a:pt x="3944" y="7852"/>
                </a:lnTo>
                <a:lnTo>
                  <a:pt x="3946" y="7854"/>
                </a:lnTo>
                <a:lnTo>
                  <a:pt x="3946" y="7856"/>
                </a:lnTo>
                <a:lnTo>
                  <a:pt x="3944" y="7856"/>
                </a:lnTo>
                <a:lnTo>
                  <a:pt x="3938" y="7852"/>
                </a:lnTo>
                <a:lnTo>
                  <a:pt x="3918" y="7838"/>
                </a:lnTo>
                <a:lnTo>
                  <a:pt x="3914" y="7836"/>
                </a:lnTo>
                <a:lnTo>
                  <a:pt x="3912" y="7838"/>
                </a:lnTo>
                <a:lnTo>
                  <a:pt x="3914" y="7840"/>
                </a:lnTo>
                <a:lnTo>
                  <a:pt x="3920" y="7846"/>
                </a:lnTo>
                <a:lnTo>
                  <a:pt x="3924" y="7848"/>
                </a:lnTo>
                <a:lnTo>
                  <a:pt x="3926" y="7850"/>
                </a:lnTo>
                <a:lnTo>
                  <a:pt x="3922" y="7850"/>
                </a:lnTo>
                <a:lnTo>
                  <a:pt x="3918" y="7850"/>
                </a:lnTo>
                <a:lnTo>
                  <a:pt x="3914" y="7852"/>
                </a:lnTo>
                <a:lnTo>
                  <a:pt x="3912" y="7856"/>
                </a:lnTo>
                <a:lnTo>
                  <a:pt x="3910" y="7858"/>
                </a:lnTo>
                <a:lnTo>
                  <a:pt x="3904" y="7858"/>
                </a:lnTo>
                <a:lnTo>
                  <a:pt x="3896" y="7852"/>
                </a:lnTo>
                <a:lnTo>
                  <a:pt x="3894" y="7854"/>
                </a:lnTo>
                <a:lnTo>
                  <a:pt x="3894" y="7856"/>
                </a:lnTo>
                <a:lnTo>
                  <a:pt x="3892" y="7856"/>
                </a:lnTo>
                <a:lnTo>
                  <a:pt x="3888" y="7856"/>
                </a:lnTo>
                <a:lnTo>
                  <a:pt x="3878" y="7854"/>
                </a:lnTo>
                <a:lnTo>
                  <a:pt x="3876" y="7854"/>
                </a:lnTo>
                <a:lnTo>
                  <a:pt x="3876" y="7856"/>
                </a:lnTo>
                <a:lnTo>
                  <a:pt x="3880" y="7858"/>
                </a:lnTo>
                <a:lnTo>
                  <a:pt x="3882" y="7862"/>
                </a:lnTo>
                <a:lnTo>
                  <a:pt x="3882" y="7864"/>
                </a:lnTo>
                <a:lnTo>
                  <a:pt x="3878" y="7862"/>
                </a:lnTo>
                <a:lnTo>
                  <a:pt x="3874" y="7860"/>
                </a:lnTo>
                <a:lnTo>
                  <a:pt x="3870" y="7858"/>
                </a:lnTo>
                <a:lnTo>
                  <a:pt x="3870" y="7860"/>
                </a:lnTo>
                <a:lnTo>
                  <a:pt x="3872" y="7864"/>
                </a:lnTo>
                <a:lnTo>
                  <a:pt x="3872" y="7868"/>
                </a:lnTo>
                <a:lnTo>
                  <a:pt x="3872" y="7870"/>
                </a:lnTo>
                <a:lnTo>
                  <a:pt x="3876" y="7870"/>
                </a:lnTo>
                <a:lnTo>
                  <a:pt x="3880" y="7870"/>
                </a:lnTo>
                <a:lnTo>
                  <a:pt x="3886" y="7870"/>
                </a:lnTo>
                <a:lnTo>
                  <a:pt x="3890" y="7870"/>
                </a:lnTo>
                <a:lnTo>
                  <a:pt x="3890" y="7872"/>
                </a:lnTo>
                <a:lnTo>
                  <a:pt x="3892" y="7872"/>
                </a:lnTo>
                <a:lnTo>
                  <a:pt x="3894" y="7868"/>
                </a:lnTo>
                <a:lnTo>
                  <a:pt x="3896" y="7864"/>
                </a:lnTo>
                <a:lnTo>
                  <a:pt x="3898" y="7862"/>
                </a:lnTo>
                <a:lnTo>
                  <a:pt x="3900" y="7864"/>
                </a:lnTo>
                <a:lnTo>
                  <a:pt x="3900" y="7866"/>
                </a:lnTo>
                <a:lnTo>
                  <a:pt x="3898" y="7870"/>
                </a:lnTo>
                <a:lnTo>
                  <a:pt x="3900" y="7872"/>
                </a:lnTo>
                <a:lnTo>
                  <a:pt x="3904" y="7872"/>
                </a:lnTo>
                <a:lnTo>
                  <a:pt x="3908" y="7870"/>
                </a:lnTo>
                <a:lnTo>
                  <a:pt x="3912" y="7868"/>
                </a:lnTo>
                <a:lnTo>
                  <a:pt x="3910" y="7872"/>
                </a:lnTo>
                <a:lnTo>
                  <a:pt x="3908" y="7876"/>
                </a:lnTo>
                <a:lnTo>
                  <a:pt x="3910" y="7876"/>
                </a:lnTo>
                <a:lnTo>
                  <a:pt x="3912" y="7876"/>
                </a:lnTo>
                <a:lnTo>
                  <a:pt x="3916" y="7876"/>
                </a:lnTo>
                <a:lnTo>
                  <a:pt x="3918" y="7880"/>
                </a:lnTo>
                <a:lnTo>
                  <a:pt x="3920" y="7882"/>
                </a:lnTo>
                <a:lnTo>
                  <a:pt x="3924" y="7880"/>
                </a:lnTo>
                <a:lnTo>
                  <a:pt x="3928" y="7880"/>
                </a:lnTo>
                <a:lnTo>
                  <a:pt x="3934" y="7880"/>
                </a:lnTo>
                <a:lnTo>
                  <a:pt x="3938" y="7882"/>
                </a:lnTo>
                <a:lnTo>
                  <a:pt x="3942" y="7880"/>
                </a:lnTo>
                <a:lnTo>
                  <a:pt x="3946" y="7880"/>
                </a:lnTo>
                <a:lnTo>
                  <a:pt x="3948" y="7880"/>
                </a:lnTo>
                <a:lnTo>
                  <a:pt x="3950" y="7882"/>
                </a:lnTo>
                <a:lnTo>
                  <a:pt x="3952" y="7882"/>
                </a:lnTo>
                <a:lnTo>
                  <a:pt x="3954" y="7880"/>
                </a:lnTo>
                <a:lnTo>
                  <a:pt x="3958" y="7880"/>
                </a:lnTo>
                <a:lnTo>
                  <a:pt x="3960" y="7880"/>
                </a:lnTo>
                <a:lnTo>
                  <a:pt x="3962" y="7876"/>
                </a:lnTo>
                <a:lnTo>
                  <a:pt x="3962" y="7874"/>
                </a:lnTo>
                <a:lnTo>
                  <a:pt x="3964" y="7876"/>
                </a:lnTo>
                <a:lnTo>
                  <a:pt x="3966" y="7880"/>
                </a:lnTo>
                <a:lnTo>
                  <a:pt x="3974" y="7884"/>
                </a:lnTo>
                <a:lnTo>
                  <a:pt x="3994" y="7888"/>
                </a:lnTo>
                <a:lnTo>
                  <a:pt x="3998" y="7888"/>
                </a:lnTo>
                <a:lnTo>
                  <a:pt x="4000" y="7886"/>
                </a:lnTo>
                <a:lnTo>
                  <a:pt x="4000" y="7882"/>
                </a:lnTo>
                <a:lnTo>
                  <a:pt x="4002" y="7882"/>
                </a:lnTo>
                <a:lnTo>
                  <a:pt x="4006" y="7884"/>
                </a:lnTo>
                <a:lnTo>
                  <a:pt x="4006" y="7748"/>
                </a:lnTo>
                <a:lnTo>
                  <a:pt x="4004" y="7744"/>
                </a:lnTo>
                <a:lnTo>
                  <a:pt x="4000" y="7744"/>
                </a:lnTo>
                <a:lnTo>
                  <a:pt x="3996" y="7744"/>
                </a:lnTo>
                <a:lnTo>
                  <a:pt x="3992" y="7748"/>
                </a:lnTo>
                <a:lnTo>
                  <a:pt x="3988" y="7750"/>
                </a:lnTo>
                <a:close/>
                <a:moveTo>
                  <a:pt x="3812" y="7278"/>
                </a:moveTo>
                <a:lnTo>
                  <a:pt x="3812" y="7278"/>
                </a:lnTo>
                <a:lnTo>
                  <a:pt x="3812" y="7282"/>
                </a:lnTo>
                <a:lnTo>
                  <a:pt x="3814" y="7286"/>
                </a:lnTo>
                <a:lnTo>
                  <a:pt x="3814" y="7288"/>
                </a:lnTo>
                <a:lnTo>
                  <a:pt x="3814" y="7290"/>
                </a:lnTo>
                <a:lnTo>
                  <a:pt x="3816" y="7292"/>
                </a:lnTo>
                <a:lnTo>
                  <a:pt x="3820" y="7294"/>
                </a:lnTo>
                <a:lnTo>
                  <a:pt x="3826" y="7292"/>
                </a:lnTo>
                <a:lnTo>
                  <a:pt x="3834" y="7286"/>
                </a:lnTo>
                <a:lnTo>
                  <a:pt x="3836" y="7282"/>
                </a:lnTo>
                <a:lnTo>
                  <a:pt x="3834" y="7280"/>
                </a:lnTo>
                <a:lnTo>
                  <a:pt x="3834" y="7278"/>
                </a:lnTo>
                <a:lnTo>
                  <a:pt x="3838" y="7278"/>
                </a:lnTo>
                <a:lnTo>
                  <a:pt x="3840" y="7274"/>
                </a:lnTo>
                <a:lnTo>
                  <a:pt x="3840" y="7270"/>
                </a:lnTo>
                <a:lnTo>
                  <a:pt x="3834" y="7264"/>
                </a:lnTo>
                <a:lnTo>
                  <a:pt x="3830" y="7262"/>
                </a:lnTo>
                <a:lnTo>
                  <a:pt x="3826" y="7264"/>
                </a:lnTo>
                <a:lnTo>
                  <a:pt x="3826" y="7266"/>
                </a:lnTo>
                <a:lnTo>
                  <a:pt x="3824" y="7266"/>
                </a:lnTo>
                <a:lnTo>
                  <a:pt x="3822" y="7266"/>
                </a:lnTo>
                <a:lnTo>
                  <a:pt x="3820" y="7266"/>
                </a:lnTo>
                <a:lnTo>
                  <a:pt x="3820" y="7268"/>
                </a:lnTo>
                <a:lnTo>
                  <a:pt x="3820" y="7272"/>
                </a:lnTo>
                <a:lnTo>
                  <a:pt x="3818" y="7276"/>
                </a:lnTo>
                <a:lnTo>
                  <a:pt x="3816" y="7276"/>
                </a:lnTo>
                <a:lnTo>
                  <a:pt x="3814" y="7276"/>
                </a:lnTo>
                <a:lnTo>
                  <a:pt x="3812" y="7278"/>
                </a:lnTo>
                <a:close/>
                <a:moveTo>
                  <a:pt x="3916" y="7824"/>
                </a:moveTo>
                <a:lnTo>
                  <a:pt x="3916" y="7824"/>
                </a:lnTo>
                <a:lnTo>
                  <a:pt x="3916" y="7830"/>
                </a:lnTo>
                <a:lnTo>
                  <a:pt x="3920" y="7834"/>
                </a:lnTo>
                <a:lnTo>
                  <a:pt x="3938" y="7846"/>
                </a:lnTo>
                <a:lnTo>
                  <a:pt x="3940" y="7846"/>
                </a:lnTo>
                <a:lnTo>
                  <a:pt x="3940" y="7844"/>
                </a:lnTo>
                <a:lnTo>
                  <a:pt x="3938" y="7840"/>
                </a:lnTo>
                <a:lnTo>
                  <a:pt x="3934" y="7836"/>
                </a:lnTo>
                <a:lnTo>
                  <a:pt x="3926" y="7830"/>
                </a:lnTo>
                <a:lnTo>
                  <a:pt x="3928" y="7828"/>
                </a:lnTo>
                <a:lnTo>
                  <a:pt x="3930" y="7830"/>
                </a:lnTo>
                <a:lnTo>
                  <a:pt x="3936" y="7834"/>
                </a:lnTo>
                <a:lnTo>
                  <a:pt x="3938" y="7834"/>
                </a:lnTo>
                <a:lnTo>
                  <a:pt x="3938" y="7830"/>
                </a:lnTo>
                <a:lnTo>
                  <a:pt x="3936" y="7826"/>
                </a:lnTo>
                <a:lnTo>
                  <a:pt x="3932" y="7822"/>
                </a:lnTo>
                <a:lnTo>
                  <a:pt x="3932" y="7816"/>
                </a:lnTo>
                <a:lnTo>
                  <a:pt x="3932" y="7804"/>
                </a:lnTo>
                <a:lnTo>
                  <a:pt x="3930" y="7802"/>
                </a:lnTo>
                <a:lnTo>
                  <a:pt x="3926" y="7806"/>
                </a:lnTo>
                <a:lnTo>
                  <a:pt x="3924" y="7810"/>
                </a:lnTo>
                <a:lnTo>
                  <a:pt x="3922" y="7816"/>
                </a:lnTo>
                <a:lnTo>
                  <a:pt x="3924" y="7820"/>
                </a:lnTo>
                <a:lnTo>
                  <a:pt x="3922" y="7820"/>
                </a:lnTo>
                <a:lnTo>
                  <a:pt x="3918" y="7820"/>
                </a:lnTo>
                <a:lnTo>
                  <a:pt x="3916" y="7824"/>
                </a:lnTo>
                <a:close/>
                <a:moveTo>
                  <a:pt x="3886" y="7846"/>
                </a:moveTo>
                <a:lnTo>
                  <a:pt x="3886" y="7846"/>
                </a:lnTo>
                <a:lnTo>
                  <a:pt x="3890" y="7846"/>
                </a:lnTo>
                <a:lnTo>
                  <a:pt x="3890" y="7844"/>
                </a:lnTo>
                <a:lnTo>
                  <a:pt x="3892" y="7842"/>
                </a:lnTo>
                <a:lnTo>
                  <a:pt x="3896" y="7842"/>
                </a:lnTo>
                <a:lnTo>
                  <a:pt x="3898" y="7846"/>
                </a:lnTo>
                <a:lnTo>
                  <a:pt x="3898" y="7848"/>
                </a:lnTo>
                <a:lnTo>
                  <a:pt x="3898" y="7850"/>
                </a:lnTo>
                <a:lnTo>
                  <a:pt x="3904" y="7852"/>
                </a:lnTo>
                <a:lnTo>
                  <a:pt x="3906" y="7852"/>
                </a:lnTo>
                <a:lnTo>
                  <a:pt x="3908" y="7848"/>
                </a:lnTo>
                <a:lnTo>
                  <a:pt x="3908" y="7838"/>
                </a:lnTo>
                <a:lnTo>
                  <a:pt x="3908" y="7834"/>
                </a:lnTo>
                <a:lnTo>
                  <a:pt x="3904" y="7834"/>
                </a:lnTo>
                <a:lnTo>
                  <a:pt x="3902" y="7834"/>
                </a:lnTo>
                <a:lnTo>
                  <a:pt x="3900" y="7830"/>
                </a:lnTo>
                <a:lnTo>
                  <a:pt x="3896" y="7828"/>
                </a:lnTo>
                <a:lnTo>
                  <a:pt x="3890" y="7826"/>
                </a:lnTo>
                <a:lnTo>
                  <a:pt x="3886" y="7828"/>
                </a:lnTo>
                <a:lnTo>
                  <a:pt x="3884" y="7828"/>
                </a:lnTo>
                <a:lnTo>
                  <a:pt x="3886" y="7832"/>
                </a:lnTo>
                <a:lnTo>
                  <a:pt x="3886" y="7836"/>
                </a:lnTo>
                <a:lnTo>
                  <a:pt x="3884" y="7840"/>
                </a:lnTo>
                <a:lnTo>
                  <a:pt x="3884" y="7842"/>
                </a:lnTo>
                <a:lnTo>
                  <a:pt x="3886" y="7846"/>
                </a:lnTo>
                <a:close/>
                <a:moveTo>
                  <a:pt x="3794" y="7210"/>
                </a:moveTo>
                <a:lnTo>
                  <a:pt x="3794" y="7210"/>
                </a:lnTo>
                <a:lnTo>
                  <a:pt x="3800" y="7210"/>
                </a:lnTo>
                <a:lnTo>
                  <a:pt x="3802" y="7208"/>
                </a:lnTo>
                <a:lnTo>
                  <a:pt x="3802" y="7206"/>
                </a:lnTo>
                <a:lnTo>
                  <a:pt x="3802" y="7204"/>
                </a:lnTo>
                <a:lnTo>
                  <a:pt x="3800" y="7198"/>
                </a:lnTo>
                <a:lnTo>
                  <a:pt x="3800" y="7196"/>
                </a:lnTo>
                <a:lnTo>
                  <a:pt x="3804" y="7194"/>
                </a:lnTo>
                <a:lnTo>
                  <a:pt x="3808" y="7194"/>
                </a:lnTo>
                <a:lnTo>
                  <a:pt x="3808" y="7188"/>
                </a:lnTo>
                <a:lnTo>
                  <a:pt x="3804" y="7184"/>
                </a:lnTo>
                <a:lnTo>
                  <a:pt x="3804" y="7182"/>
                </a:lnTo>
                <a:lnTo>
                  <a:pt x="3806" y="7182"/>
                </a:lnTo>
                <a:lnTo>
                  <a:pt x="3810" y="7180"/>
                </a:lnTo>
                <a:lnTo>
                  <a:pt x="3810" y="7178"/>
                </a:lnTo>
                <a:lnTo>
                  <a:pt x="3802" y="7168"/>
                </a:lnTo>
                <a:lnTo>
                  <a:pt x="3798" y="7162"/>
                </a:lnTo>
                <a:lnTo>
                  <a:pt x="3800" y="7160"/>
                </a:lnTo>
                <a:lnTo>
                  <a:pt x="3802" y="7160"/>
                </a:lnTo>
                <a:lnTo>
                  <a:pt x="3804" y="7158"/>
                </a:lnTo>
                <a:lnTo>
                  <a:pt x="3802" y="7156"/>
                </a:lnTo>
                <a:lnTo>
                  <a:pt x="3802" y="7152"/>
                </a:lnTo>
                <a:lnTo>
                  <a:pt x="3802" y="7150"/>
                </a:lnTo>
                <a:lnTo>
                  <a:pt x="3812" y="7148"/>
                </a:lnTo>
                <a:lnTo>
                  <a:pt x="3814" y="7148"/>
                </a:lnTo>
                <a:lnTo>
                  <a:pt x="3816" y="7146"/>
                </a:lnTo>
                <a:lnTo>
                  <a:pt x="3816" y="7142"/>
                </a:lnTo>
                <a:lnTo>
                  <a:pt x="3810" y="7130"/>
                </a:lnTo>
                <a:lnTo>
                  <a:pt x="3808" y="7122"/>
                </a:lnTo>
                <a:lnTo>
                  <a:pt x="3804" y="7122"/>
                </a:lnTo>
                <a:lnTo>
                  <a:pt x="3800" y="7122"/>
                </a:lnTo>
                <a:lnTo>
                  <a:pt x="3794" y="7122"/>
                </a:lnTo>
                <a:lnTo>
                  <a:pt x="3794" y="7120"/>
                </a:lnTo>
                <a:lnTo>
                  <a:pt x="3792" y="7118"/>
                </a:lnTo>
                <a:lnTo>
                  <a:pt x="3790" y="7118"/>
                </a:lnTo>
                <a:lnTo>
                  <a:pt x="3786" y="7120"/>
                </a:lnTo>
                <a:lnTo>
                  <a:pt x="3786" y="7122"/>
                </a:lnTo>
                <a:lnTo>
                  <a:pt x="3786" y="7128"/>
                </a:lnTo>
                <a:lnTo>
                  <a:pt x="3788" y="7134"/>
                </a:lnTo>
                <a:lnTo>
                  <a:pt x="3786" y="7140"/>
                </a:lnTo>
                <a:lnTo>
                  <a:pt x="3782" y="7146"/>
                </a:lnTo>
                <a:lnTo>
                  <a:pt x="3780" y="7152"/>
                </a:lnTo>
                <a:lnTo>
                  <a:pt x="3780" y="7160"/>
                </a:lnTo>
                <a:lnTo>
                  <a:pt x="3782" y="7166"/>
                </a:lnTo>
                <a:lnTo>
                  <a:pt x="3782" y="7172"/>
                </a:lnTo>
                <a:lnTo>
                  <a:pt x="3778" y="7186"/>
                </a:lnTo>
                <a:lnTo>
                  <a:pt x="3774" y="7198"/>
                </a:lnTo>
                <a:lnTo>
                  <a:pt x="3776" y="7202"/>
                </a:lnTo>
                <a:lnTo>
                  <a:pt x="3776" y="7204"/>
                </a:lnTo>
                <a:lnTo>
                  <a:pt x="3784" y="7208"/>
                </a:lnTo>
                <a:lnTo>
                  <a:pt x="3794" y="7210"/>
                </a:lnTo>
                <a:close/>
                <a:moveTo>
                  <a:pt x="3820" y="7234"/>
                </a:moveTo>
                <a:lnTo>
                  <a:pt x="3820" y="7234"/>
                </a:lnTo>
                <a:lnTo>
                  <a:pt x="3818" y="7238"/>
                </a:lnTo>
                <a:lnTo>
                  <a:pt x="3818" y="7240"/>
                </a:lnTo>
                <a:lnTo>
                  <a:pt x="3820" y="7242"/>
                </a:lnTo>
                <a:lnTo>
                  <a:pt x="3822" y="7242"/>
                </a:lnTo>
                <a:lnTo>
                  <a:pt x="3822" y="7238"/>
                </a:lnTo>
                <a:lnTo>
                  <a:pt x="3822" y="7234"/>
                </a:lnTo>
                <a:lnTo>
                  <a:pt x="3820" y="7234"/>
                </a:lnTo>
                <a:close/>
                <a:moveTo>
                  <a:pt x="3798" y="7230"/>
                </a:moveTo>
                <a:lnTo>
                  <a:pt x="3798" y="7230"/>
                </a:lnTo>
                <a:lnTo>
                  <a:pt x="3796" y="7228"/>
                </a:lnTo>
                <a:lnTo>
                  <a:pt x="3794" y="7228"/>
                </a:lnTo>
                <a:lnTo>
                  <a:pt x="3792" y="7230"/>
                </a:lnTo>
                <a:lnTo>
                  <a:pt x="3788" y="7230"/>
                </a:lnTo>
                <a:lnTo>
                  <a:pt x="3784" y="7230"/>
                </a:lnTo>
                <a:lnTo>
                  <a:pt x="3782" y="7232"/>
                </a:lnTo>
                <a:lnTo>
                  <a:pt x="3784" y="7234"/>
                </a:lnTo>
                <a:lnTo>
                  <a:pt x="3788" y="7238"/>
                </a:lnTo>
                <a:lnTo>
                  <a:pt x="3790" y="7238"/>
                </a:lnTo>
                <a:lnTo>
                  <a:pt x="3792" y="7236"/>
                </a:lnTo>
                <a:lnTo>
                  <a:pt x="3798" y="7236"/>
                </a:lnTo>
                <a:lnTo>
                  <a:pt x="3798" y="7234"/>
                </a:lnTo>
                <a:lnTo>
                  <a:pt x="3798" y="7230"/>
                </a:lnTo>
                <a:close/>
                <a:moveTo>
                  <a:pt x="3790" y="7312"/>
                </a:moveTo>
                <a:lnTo>
                  <a:pt x="3790" y="7312"/>
                </a:lnTo>
                <a:lnTo>
                  <a:pt x="3792" y="7312"/>
                </a:lnTo>
                <a:lnTo>
                  <a:pt x="3796" y="7312"/>
                </a:lnTo>
                <a:lnTo>
                  <a:pt x="3798" y="7314"/>
                </a:lnTo>
                <a:lnTo>
                  <a:pt x="3802" y="7314"/>
                </a:lnTo>
                <a:lnTo>
                  <a:pt x="3802" y="7312"/>
                </a:lnTo>
                <a:lnTo>
                  <a:pt x="3798" y="7302"/>
                </a:lnTo>
                <a:lnTo>
                  <a:pt x="3796" y="7300"/>
                </a:lnTo>
                <a:lnTo>
                  <a:pt x="3794" y="7300"/>
                </a:lnTo>
                <a:lnTo>
                  <a:pt x="3790" y="7302"/>
                </a:lnTo>
                <a:lnTo>
                  <a:pt x="3786" y="7302"/>
                </a:lnTo>
                <a:lnTo>
                  <a:pt x="3782" y="7302"/>
                </a:lnTo>
                <a:lnTo>
                  <a:pt x="3780" y="7304"/>
                </a:lnTo>
                <a:lnTo>
                  <a:pt x="3782" y="7306"/>
                </a:lnTo>
                <a:lnTo>
                  <a:pt x="3784" y="7308"/>
                </a:lnTo>
                <a:lnTo>
                  <a:pt x="3788" y="7308"/>
                </a:lnTo>
                <a:lnTo>
                  <a:pt x="3790" y="7312"/>
                </a:lnTo>
                <a:close/>
                <a:moveTo>
                  <a:pt x="3774" y="7298"/>
                </a:moveTo>
                <a:lnTo>
                  <a:pt x="3774" y="7298"/>
                </a:lnTo>
                <a:lnTo>
                  <a:pt x="3774" y="7300"/>
                </a:lnTo>
                <a:lnTo>
                  <a:pt x="3778" y="7298"/>
                </a:lnTo>
                <a:lnTo>
                  <a:pt x="3782" y="7298"/>
                </a:lnTo>
                <a:lnTo>
                  <a:pt x="3790" y="7296"/>
                </a:lnTo>
                <a:lnTo>
                  <a:pt x="3792" y="7296"/>
                </a:lnTo>
                <a:lnTo>
                  <a:pt x="3790" y="7296"/>
                </a:lnTo>
                <a:lnTo>
                  <a:pt x="3786" y="7292"/>
                </a:lnTo>
                <a:lnTo>
                  <a:pt x="3782" y="7290"/>
                </a:lnTo>
                <a:lnTo>
                  <a:pt x="3778" y="7292"/>
                </a:lnTo>
                <a:lnTo>
                  <a:pt x="3774" y="7298"/>
                </a:lnTo>
                <a:close/>
                <a:moveTo>
                  <a:pt x="3778" y="7284"/>
                </a:moveTo>
                <a:lnTo>
                  <a:pt x="3778" y="7284"/>
                </a:lnTo>
                <a:lnTo>
                  <a:pt x="3782" y="7284"/>
                </a:lnTo>
                <a:lnTo>
                  <a:pt x="3786" y="7284"/>
                </a:lnTo>
                <a:lnTo>
                  <a:pt x="3792" y="7282"/>
                </a:lnTo>
                <a:lnTo>
                  <a:pt x="3794" y="7280"/>
                </a:lnTo>
                <a:lnTo>
                  <a:pt x="3794" y="7278"/>
                </a:lnTo>
                <a:lnTo>
                  <a:pt x="3792" y="7278"/>
                </a:lnTo>
                <a:lnTo>
                  <a:pt x="3788" y="7276"/>
                </a:lnTo>
                <a:lnTo>
                  <a:pt x="3778" y="7276"/>
                </a:lnTo>
                <a:lnTo>
                  <a:pt x="3774" y="7278"/>
                </a:lnTo>
                <a:lnTo>
                  <a:pt x="3772" y="7280"/>
                </a:lnTo>
                <a:lnTo>
                  <a:pt x="3774" y="7282"/>
                </a:lnTo>
                <a:lnTo>
                  <a:pt x="3778" y="7284"/>
                </a:lnTo>
                <a:close/>
                <a:moveTo>
                  <a:pt x="3800" y="7272"/>
                </a:moveTo>
                <a:lnTo>
                  <a:pt x="3800" y="7272"/>
                </a:lnTo>
                <a:lnTo>
                  <a:pt x="3796" y="7274"/>
                </a:lnTo>
                <a:lnTo>
                  <a:pt x="3796" y="7276"/>
                </a:lnTo>
                <a:lnTo>
                  <a:pt x="3798" y="7282"/>
                </a:lnTo>
                <a:lnTo>
                  <a:pt x="3800" y="7284"/>
                </a:lnTo>
                <a:lnTo>
                  <a:pt x="3804" y="7282"/>
                </a:lnTo>
                <a:lnTo>
                  <a:pt x="3806" y="7280"/>
                </a:lnTo>
                <a:lnTo>
                  <a:pt x="3806" y="7276"/>
                </a:lnTo>
                <a:lnTo>
                  <a:pt x="3802" y="7274"/>
                </a:lnTo>
                <a:lnTo>
                  <a:pt x="3800" y="7272"/>
                </a:lnTo>
                <a:close/>
                <a:moveTo>
                  <a:pt x="3804" y="7324"/>
                </a:moveTo>
                <a:lnTo>
                  <a:pt x="3804" y="7324"/>
                </a:lnTo>
                <a:lnTo>
                  <a:pt x="3800" y="7326"/>
                </a:lnTo>
                <a:lnTo>
                  <a:pt x="3798" y="7330"/>
                </a:lnTo>
                <a:lnTo>
                  <a:pt x="3798" y="7336"/>
                </a:lnTo>
                <a:lnTo>
                  <a:pt x="3800" y="7340"/>
                </a:lnTo>
                <a:lnTo>
                  <a:pt x="3802" y="7342"/>
                </a:lnTo>
                <a:lnTo>
                  <a:pt x="3804" y="7340"/>
                </a:lnTo>
                <a:lnTo>
                  <a:pt x="3804" y="7334"/>
                </a:lnTo>
                <a:lnTo>
                  <a:pt x="3806" y="7328"/>
                </a:lnTo>
                <a:lnTo>
                  <a:pt x="3806" y="7326"/>
                </a:lnTo>
                <a:lnTo>
                  <a:pt x="3804" y="7324"/>
                </a:lnTo>
                <a:close/>
                <a:moveTo>
                  <a:pt x="3774" y="7342"/>
                </a:moveTo>
                <a:lnTo>
                  <a:pt x="3774" y="7342"/>
                </a:lnTo>
                <a:lnTo>
                  <a:pt x="3776" y="7340"/>
                </a:lnTo>
                <a:lnTo>
                  <a:pt x="3780" y="7334"/>
                </a:lnTo>
                <a:lnTo>
                  <a:pt x="3782" y="7332"/>
                </a:lnTo>
                <a:lnTo>
                  <a:pt x="3780" y="7330"/>
                </a:lnTo>
                <a:lnTo>
                  <a:pt x="3776" y="7326"/>
                </a:lnTo>
                <a:lnTo>
                  <a:pt x="3772" y="7326"/>
                </a:lnTo>
                <a:lnTo>
                  <a:pt x="3770" y="7328"/>
                </a:lnTo>
                <a:lnTo>
                  <a:pt x="3770" y="7330"/>
                </a:lnTo>
                <a:lnTo>
                  <a:pt x="3770" y="7332"/>
                </a:lnTo>
                <a:lnTo>
                  <a:pt x="3772" y="7336"/>
                </a:lnTo>
                <a:lnTo>
                  <a:pt x="3772" y="7340"/>
                </a:lnTo>
                <a:lnTo>
                  <a:pt x="3772" y="7342"/>
                </a:lnTo>
                <a:lnTo>
                  <a:pt x="3774" y="7342"/>
                </a:lnTo>
                <a:close/>
                <a:moveTo>
                  <a:pt x="3792" y="7332"/>
                </a:moveTo>
                <a:lnTo>
                  <a:pt x="3792" y="7332"/>
                </a:lnTo>
                <a:lnTo>
                  <a:pt x="3790" y="7332"/>
                </a:lnTo>
                <a:lnTo>
                  <a:pt x="3786" y="7332"/>
                </a:lnTo>
                <a:lnTo>
                  <a:pt x="3786" y="7336"/>
                </a:lnTo>
                <a:lnTo>
                  <a:pt x="3786" y="7338"/>
                </a:lnTo>
                <a:lnTo>
                  <a:pt x="3788" y="7340"/>
                </a:lnTo>
                <a:lnTo>
                  <a:pt x="3792" y="7338"/>
                </a:lnTo>
                <a:lnTo>
                  <a:pt x="3792" y="7336"/>
                </a:lnTo>
                <a:lnTo>
                  <a:pt x="3792" y="7332"/>
                </a:lnTo>
                <a:close/>
                <a:moveTo>
                  <a:pt x="3796" y="7352"/>
                </a:moveTo>
                <a:lnTo>
                  <a:pt x="3796" y="7352"/>
                </a:lnTo>
                <a:lnTo>
                  <a:pt x="3800" y="7348"/>
                </a:lnTo>
                <a:lnTo>
                  <a:pt x="3802" y="7346"/>
                </a:lnTo>
                <a:lnTo>
                  <a:pt x="3800" y="7344"/>
                </a:lnTo>
                <a:lnTo>
                  <a:pt x="3796" y="7344"/>
                </a:lnTo>
                <a:lnTo>
                  <a:pt x="3794" y="7346"/>
                </a:lnTo>
                <a:lnTo>
                  <a:pt x="3792" y="7350"/>
                </a:lnTo>
                <a:lnTo>
                  <a:pt x="3792" y="7354"/>
                </a:lnTo>
                <a:lnTo>
                  <a:pt x="3796" y="7352"/>
                </a:lnTo>
                <a:close/>
                <a:moveTo>
                  <a:pt x="3746" y="7354"/>
                </a:moveTo>
                <a:lnTo>
                  <a:pt x="3746" y="7354"/>
                </a:lnTo>
                <a:lnTo>
                  <a:pt x="3746" y="7356"/>
                </a:lnTo>
                <a:lnTo>
                  <a:pt x="3746" y="7358"/>
                </a:lnTo>
                <a:lnTo>
                  <a:pt x="3744" y="7358"/>
                </a:lnTo>
                <a:lnTo>
                  <a:pt x="3746" y="7360"/>
                </a:lnTo>
                <a:lnTo>
                  <a:pt x="3748" y="7362"/>
                </a:lnTo>
                <a:lnTo>
                  <a:pt x="3750" y="7362"/>
                </a:lnTo>
                <a:lnTo>
                  <a:pt x="3756" y="7358"/>
                </a:lnTo>
                <a:lnTo>
                  <a:pt x="3758" y="7354"/>
                </a:lnTo>
                <a:lnTo>
                  <a:pt x="3758" y="7350"/>
                </a:lnTo>
                <a:lnTo>
                  <a:pt x="3758" y="7348"/>
                </a:lnTo>
                <a:lnTo>
                  <a:pt x="3758" y="7346"/>
                </a:lnTo>
                <a:lnTo>
                  <a:pt x="3754" y="7346"/>
                </a:lnTo>
                <a:lnTo>
                  <a:pt x="3746" y="7348"/>
                </a:lnTo>
                <a:lnTo>
                  <a:pt x="3744" y="7350"/>
                </a:lnTo>
                <a:lnTo>
                  <a:pt x="3746" y="7354"/>
                </a:lnTo>
                <a:close/>
                <a:moveTo>
                  <a:pt x="3772" y="7272"/>
                </a:moveTo>
                <a:lnTo>
                  <a:pt x="3772" y="7272"/>
                </a:lnTo>
                <a:lnTo>
                  <a:pt x="3776" y="7270"/>
                </a:lnTo>
                <a:lnTo>
                  <a:pt x="3778" y="7268"/>
                </a:lnTo>
                <a:lnTo>
                  <a:pt x="3780" y="7266"/>
                </a:lnTo>
                <a:lnTo>
                  <a:pt x="3778" y="7264"/>
                </a:lnTo>
                <a:lnTo>
                  <a:pt x="3776" y="7264"/>
                </a:lnTo>
                <a:lnTo>
                  <a:pt x="3770" y="7266"/>
                </a:lnTo>
                <a:lnTo>
                  <a:pt x="3768" y="7268"/>
                </a:lnTo>
                <a:lnTo>
                  <a:pt x="3768" y="7270"/>
                </a:lnTo>
                <a:lnTo>
                  <a:pt x="3768" y="7272"/>
                </a:lnTo>
                <a:lnTo>
                  <a:pt x="3772" y="7272"/>
                </a:lnTo>
                <a:close/>
                <a:moveTo>
                  <a:pt x="3786" y="7272"/>
                </a:moveTo>
                <a:lnTo>
                  <a:pt x="3786" y="7272"/>
                </a:lnTo>
                <a:lnTo>
                  <a:pt x="3792" y="7272"/>
                </a:lnTo>
                <a:lnTo>
                  <a:pt x="3792" y="7268"/>
                </a:lnTo>
                <a:lnTo>
                  <a:pt x="3790" y="7268"/>
                </a:lnTo>
                <a:lnTo>
                  <a:pt x="3786" y="7268"/>
                </a:lnTo>
                <a:lnTo>
                  <a:pt x="3778" y="7272"/>
                </a:lnTo>
                <a:lnTo>
                  <a:pt x="3786" y="7272"/>
                </a:lnTo>
                <a:close/>
                <a:moveTo>
                  <a:pt x="3786" y="7256"/>
                </a:moveTo>
                <a:lnTo>
                  <a:pt x="3786" y="7256"/>
                </a:lnTo>
                <a:lnTo>
                  <a:pt x="3788" y="7260"/>
                </a:lnTo>
                <a:lnTo>
                  <a:pt x="3790" y="7258"/>
                </a:lnTo>
                <a:lnTo>
                  <a:pt x="3792" y="7256"/>
                </a:lnTo>
                <a:lnTo>
                  <a:pt x="3790" y="7252"/>
                </a:lnTo>
                <a:lnTo>
                  <a:pt x="3786" y="7252"/>
                </a:lnTo>
                <a:lnTo>
                  <a:pt x="3786" y="7256"/>
                </a:lnTo>
                <a:close/>
                <a:moveTo>
                  <a:pt x="3800" y="7238"/>
                </a:moveTo>
                <a:lnTo>
                  <a:pt x="3800" y="7238"/>
                </a:lnTo>
                <a:lnTo>
                  <a:pt x="3800" y="7242"/>
                </a:lnTo>
                <a:lnTo>
                  <a:pt x="3800" y="7244"/>
                </a:lnTo>
                <a:lnTo>
                  <a:pt x="3802" y="7248"/>
                </a:lnTo>
                <a:lnTo>
                  <a:pt x="3804" y="7248"/>
                </a:lnTo>
                <a:lnTo>
                  <a:pt x="3806" y="7246"/>
                </a:lnTo>
                <a:lnTo>
                  <a:pt x="3804" y="7242"/>
                </a:lnTo>
                <a:lnTo>
                  <a:pt x="3802" y="7240"/>
                </a:lnTo>
                <a:lnTo>
                  <a:pt x="3800" y="7238"/>
                </a:lnTo>
                <a:close/>
                <a:moveTo>
                  <a:pt x="3756" y="7220"/>
                </a:moveTo>
                <a:lnTo>
                  <a:pt x="3756" y="7220"/>
                </a:lnTo>
                <a:lnTo>
                  <a:pt x="3758" y="7222"/>
                </a:lnTo>
                <a:lnTo>
                  <a:pt x="3762" y="7220"/>
                </a:lnTo>
                <a:lnTo>
                  <a:pt x="3764" y="7220"/>
                </a:lnTo>
                <a:lnTo>
                  <a:pt x="3762" y="7216"/>
                </a:lnTo>
                <a:lnTo>
                  <a:pt x="3760" y="7216"/>
                </a:lnTo>
                <a:lnTo>
                  <a:pt x="3756" y="7216"/>
                </a:lnTo>
                <a:lnTo>
                  <a:pt x="3754" y="7218"/>
                </a:lnTo>
                <a:lnTo>
                  <a:pt x="3756" y="7220"/>
                </a:lnTo>
                <a:close/>
                <a:moveTo>
                  <a:pt x="3762" y="7342"/>
                </a:moveTo>
                <a:lnTo>
                  <a:pt x="3762" y="7342"/>
                </a:lnTo>
                <a:lnTo>
                  <a:pt x="3766" y="7340"/>
                </a:lnTo>
                <a:lnTo>
                  <a:pt x="3766" y="7338"/>
                </a:lnTo>
                <a:lnTo>
                  <a:pt x="3766" y="7334"/>
                </a:lnTo>
                <a:lnTo>
                  <a:pt x="3764" y="7332"/>
                </a:lnTo>
                <a:lnTo>
                  <a:pt x="3762" y="7334"/>
                </a:lnTo>
                <a:lnTo>
                  <a:pt x="3760" y="7338"/>
                </a:lnTo>
                <a:lnTo>
                  <a:pt x="3760" y="7340"/>
                </a:lnTo>
                <a:lnTo>
                  <a:pt x="3762" y="7342"/>
                </a:lnTo>
                <a:close/>
                <a:moveTo>
                  <a:pt x="3790" y="7328"/>
                </a:moveTo>
                <a:lnTo>
                  <a:pt x="3790" y="7328"/>
                </a:lnTo>
                <a:lnTo>
                  <a:pt x="3792" y="7328"/>
                </a:lnTo>
                <a:lnTo>
                  <a:pt x="3794" y="7326"/>
                </a:lnTo>
                <a:lnTo>
                  <a:pt x="3796" y="7324"/>
                </a:lnTo>
                <a:lnTo>
                  <a:pt x="3794" y="7324"/>
                </a:lnTo>
                <a:lnTo>
                  <a:pt x="3790" y="7322"/>
                </a:lnTo>
                <a:lnTo>
                  <a:pt x="3788" y="7322"/>
                </a:lnTo>
                <a:lnTo>
                  <a:pt x="3786" y="7324"/>
                </a:lnTo>
                <a:lnTo>
                  <a:pt x="3786" y="7328"/>
                </a:lnTo>
                <a:lnTo>
                  <a:pt x="3790" y="7328"/>
                </a:lnTo>
                <a:close/>
                <a:moveTo>
                  <a:pt x="3800" y="7296"/>
                </a:moveTo>
                <a:lnTo>
                  <a:pt x="3800" y="7296"/>
                </a:lnTo>
                <a:lnTo>
                  <a:pt x="3800" y="7294"/>
                </a:lnTo>
                <a:lnTo>
                  <a:pt x="3798" y="7290"/>
                </a:lnTo>
                <a:lnTo>
                  <a:pt x="3796" y="7286"/>
                </a:lnTo>
                <a:lnTo>
                  <a:pt x="3794" y="7286"/>
                </a:lnTo>
                <a:lnTo>
                  <a:pt x="3792" y="7290"/>
                </a:lnTo>
                <a:lnTo>
                  <a:pt x="3794" y="7292"/>
                </a:lnTo>
                <a:lnTo>
                  <a:pt x="3796" y="7296"/>
                </a:lnTo>
                <a:lnTo>
                  <a:pt x="3800" y="7296"/>
                </a:lnTo>
                <a:close/>
                <a:moveTo>
                  <a:pt x="4018" y="7914"/>
                </a:moveTo>
                <a:lnTo>
                  <a:pt x="4018" y="7914"/>
                </a:lnTo>
                <a:lnTo>
                  <a:pt x="4014" y="7912"/>
                </a:lnTo>
                <a:lnTo>
                  <a:pt x="4016" y="7910"/>
                </a:lnTo>
                <a:lnTo>
                  <a:pt x="4020" y="7910"/>
                </a:lnTo>
                <a:lnTo>
                  <a:pt x="4022" y="7908"/>
                </a:lnTo>
                <a:lnTo>
                  <a:pt x="4020" y="7908"/>
                </a:lnTo>
                <a:lnTo>
                  <a:pt x="4016" y="7904"/>
                </a:lnTo>
                <a:lnTo>
                  <a:pt x="4006" y="7904"/>
                </a:lnTo>
                <a:lnTo>
                  <a:pt x="4002" y="7902"/>
                </a:lnTo>
                <a:lnTo>
                  <a:pt x="4010" y="7900"/>
                </a:lnTo>
                <a:lnTo>
                  <a:pt x="4016" y="7898"/>
                </a:lnTo>
                <a:lnTo>
                  <a:pt x="4018" y="7896"/>
                </a:lnTo>
                <a:lnTo>
                  <a:pt x="4016" y="7892"/>
                </a:lnTo>
                <a:lnTo>
                  <a:pt x="4014" y="7890"/>
                </a:lnTo>
                <a:lnTo>
                  <a:pt x="4008" y="7890"/>
                </a:lnTo>
                <a:lnTo>
                  <a:pt x="4002" y="7890"/>
                </a:lnTo>
                <a:lnTo>
                  <a:pt x="3994" y="7892"/>
                </a:lnTo>
                <a:lnTo>
                  <a:pt x="3988" y="7892"/>
                </a:lnTo>
                <a:lnTo>
                  <a:pt x="3982" y="7892"/>
                </a:lnTo>
                <a:lnTo>
                  <a:pt x="3976" y="7894"/>
                </a:lnTo>
                <a:lnTo>
                  <a:pt x="3958" y="7898"/>
                </a:lnTo>
                <a:lnTo>
                  <a:pt x="3952" y="7900"/>
                </a:lnTo>
                <a:lnTo>
                  <a:pt x="3950" y="7900"/>
                </a:lnTo>
                <a:lnTo>
                  <a:pt x="3950" y="7902"/>
                </a:lnTo>
                <a:lnTo>
                  <a:pt x="3960" y="7908"/>
                </a:lnTo>
                <a:lnTo>
                  <a:pt x="3962" y="7908"/>
                </a:lnTo>
                <a:lnTo>
                  <a:pt x="3962" y="7910"/>
                </a:lnTo>
                <a:lnTo>
                  <a:pt x="3960" y="7910"/>
                </a:lnTo>
                <a:lnTo>
                  <a:pt x="3958" y="7912"/>
                </a:lnTo>
                <a:lnTo>
                  <a:pt x="3966" y="7916"/>
                </a:lnTo>
                <a:lnTo>
                  <a:pt x="3972" y="7918"/>
                </a:lnTo>
                <a:lnTo>
                  <a:pt x="3976" y="7920"/>
                </a:lnTo>
                <a:lnTo>
                  <a:pt x="3982" y="7924"/>
                </a:lnTo>
                <a:lnTo>
                  <a:pt x="3986" y="7924"/>
                </a:lnTo>
                <a:lnTo>
                  <a:pt x="3986" y="7922"/>
                </a:lnTo>
                <a:lnTo>
                  <a:pt x="3978" y="7912"/>
                </a:lnTo>
                <a:lnTo>
                  <a:pt x="3976" y="7908"/>
                </a:lnTo>
                <a:lnTo>
                  <a:pt x="3978" y="7906"/>
                </a:lnTo>
                <a:lnTo>
                  <a:pt x="3982" y="7906"/>
                </a:lnTo>
                <a:lnTo>
                  <a:pt x="3986" y="7908"/>
                </a:lnTo>
                <a:lnTo>
                  <a:pt x="3990" y="7908"/>
                </a:lnTo>
                <a:lnTo>
                  <a:pt x="3994" y="7908"/>
                </a:lnTo>
                <a:lnTo>
                  <a:pt x="3996" y="7906"/>
                </a:lnTo>
                <a:lnTo>
                  <a:pt x="3996" y="7908"/>
                </a:lnTo>
                <a:lnTo>
                  <a:pt x="3994" y="7916"/>
                </a:lnTo>
                <a:lnTo>
                  <a:pt x="3994" y="7920"/>
                </a:lnTo>
                <a:lnTo>
                  <a:pt x="3996" y="7922"/>
                </a:lnTo>
                <a:lnTo>
                  <a:pt x="3998" y="7924"/>
                </a:lnTo>
                <a:lnTo>
                  <a:pt x="4000" y="7924"/>
                </a:lnTo>
                <a:lnTo>
                  <a:pt x="4002" y="7922"/>
                </a:lnTo>
                <a:lnTo>
                  <a:pt x="4006" y="7920"/>
                </a:lnTo>
                <a:lnTo>
                  <a:pt x="4008" y="7920"/>
                </a:lnTo>
                <a:lnTo>
                  <a:pt x="4008" y="7922"/>
                </a:lnTo>
                <a:lnTo>
                  <a:pt x="4012" y="7924"/>
                </a:lnTo>
                <a:lnTo>
                  <a:pt x="4014" y="7924"/>
                </a:lnTo>
                <a:lnTo>
                  <a:pt x="4018" y="7924"/>
                </a:lnTo>
                <a:lnTo>
                  <a:pt x="4020" y="7928"/>
                </a:lnTo>
                <a:lnTo>
                  <a:pt x="4020" y="7930"/>
                </a:lnTo>
                <a:lnTo>
                  <a:pt x="4022" y="7930"/>
                </a:lnTo>
                <a:lnTo>
                  <a:pt x="4026" y="7934"/>
                </a:lnTo>
                <a:lnTo>
                  <a:pt x="4028" y="7936"/>
                </a:lnTo>
                <a:lnTo>
                  <a:pt x="4030" y="7934"/>
                </a:lnTo>
                <a:lnTo>
                  <a:pt x="4032" y="7930"/>
                </a:lnTo>
                <a:lnTo>
                  <a:pt x="4030" y="7926"/>
                </a:lnTo>
                <a:lnTo>
                  <a:pt x="4028" y="7924"/>
                </a:lnTo>
                <a:lnTo>
                  <a:pt x="4028" y="7922"/>
                </a:lnTo>
                <a:lnTo>
                  <a:pt x="4026" y="7918"/>
                </a:lnTo>
                <a:lnTo>
                  <a:pt x="4018" y="7914"/>
                </a:lnTo>
                <a:close/>
                <a:moveTo>
                  <a:pt x="3972" y="7890"/>
                </a:moveTo>
                <a:lnTo>
                  <a:pt x="3972" y="7890"/>
                </a:lnTo>
                <a:lnTo>
                  <a:pt x="3980" y="7888"/>
                </a:lnTo>
                <a:lnTo>
                  <a:pt x="3968" y="7886"/>
                </a:lnTo>
                <a:lnTo>
                  <a:pt x="3962" y="7884"/>
                </a:lnTo>
                <a:lnTo>
                  <a:pt x="3956" y="7886"/>
                </a:lnTo>
                <a:lnTo>
                  <a:pt x="3946" y="7888"/>
                </a:lnTo>
                <a:lnTo>
                  <a:pt x="3944" y="7890"/>
                </a:lnTo>
                <a:lnTo>
                  <a:pt x="3944" y="7892"/>
                </a:lnTo>
                <a:lnTo>
                  <a:pt x="3952" y="7894"/>
                </a:lnTo>
                <a:lnTo>
                  <a:pt x="3958" y="7894"/>
                </a:lnTo>
                <a:lnTo>
                  <a:pt x="3972" y="7890"/>
                </a:lnTo>
                <a:close/>
                <a:moveTo>
                  <a:pt x="3932" y="7886"/>
                </a:moveTo>
                <a:lnTo>
                  <a:pt x="3932" y="7886"/>
                </a:lnTo>
                <a:lnTo>
                  <a:pt x="3924" y="7888"/>
                </a:lnTo>
                <a:lnTo>
                  <a:pt x="3922" y="7890"/>
                </a:lnTo>
                <a:lnTo>
                  <a:pt x="3918" y="7890"/>
                </a:lnTo>
                <a:lnTo>
                  <a:pt x="3910" y="7890"/>
                </a:lnTo>
                <a:lnTo>
                  <a:pt x="3910" y="7892"/>
                </a:lnTo>
                <a:lnTo>
                  <a:pt x="3910" y="7894"/>
                </a:lnTo>
                <a:lnTo>
                  <a:pt x="3912" y="7896"/>
                </a:lnTo>
                <a:lnTo>
                  <a:pt x="3914" y="7898"/>
                </a:lnTo>
                <a:lnTo>
                  <a:pt x="3924" y="7898"/>
                </a:lnTo>
                <a:lnTo>
                  <a:pt x="3928" y="7900"/>
                </a:lnTo>
                <a:lnTo>
                  <a:pt x="3928" y="7904"/>
                </a:lnTo>
                <a:lnTo>
                  <a:pt x="3928" y="7906"/>
                </a:lnTo>
                <a:lnTo>
                  <a:pt x="3934" y="7904"/>
                </a:lnTo>
                <a:lnTo>
                  <a:pt x="3938" y="7902"/>
                </a:lnTo>
                <a:lnTo>
                  <a:pt x="3938" y="7898"/>
                </a:lnTo>
                <a:lnTo>
                  <a:pt x="3938" y="7896"/>
                </a:lnTo>
                <a:lnTo>
                  <a:pt x="3934" y="7894"/>
                </a:lnTo>
                <a:lnTo>
                  <a:pt x="3928" y="7894"/>
                </a:lnTo>
                <a:lnTo>
                  <a:pt x="3930" y="7892"/>
                </a:lnTo>
                <a:lnTo>
                  <a:pt x="3934" y="7892"/>
                </a:lnTo>
                <a:lnTo>
                  <a:pt x="3940" y="7890"/>
                </a:lnTo>
                <a:lnTo>
                  <a:pt x="3940" y="7888"/>
                </a:lnTo>
                <a:lnTo>
                  <a:pt x="3938" y="7886"/>
                </a:lnTo>
                <a:lnTo>
                  <a:pt x="3932" y="7886"/>
                </a:lnTo>
                <a:close/>
                <a:moveTo>
                  <a:pt x="3908" y="7882"/>
                </a:moveTo>
                <a:lnTo>
                  <a:pt x="3908" y="7882"/>
                </a:lnTo>
                <a:lnTo>
                  <a:pt x="3902" y="7880"/>
                </a:lnTo>
                <a:lnTo>
                  <a:pt x="3898" y="7880"/>
                </a:lnTo>
                <a:lnTo>
                  <a:pt x="3894" y="7882"/>
                </a:lnTo>
                <a:lnTo>
                  <a:pt x="3892" y="7884"/>
                </a:lnTo>
                <a:lnTo>
                  <a:pt x="3892" y="7886"/>
                </a:lnTo>
                <a:lnTo>
                  <a:pt x="3894" y="7886"/>
                </a:lnTo>
                <a:lnTo>
                  <a:pt x="3898" y="7886"/>
                </a:lnTo>
                <a:lnTo>
                  <a:pt x="3902" y="7884"/>
                </a:lnTo>
                <a:lnTo>
                  <a:pt x="3904" y="7884"/>
                </a:lnTo>
                <a:lnTo>
                  <a:pt x="3906" y="7886"/>
                </a:lnTo>
                <a:lnTo>
                  <a:pt x="3910" y="7886"/>
                </a:lnTo>
                <a:lnTo>
                  <a:pt x="3912" y="7886"/>
                </a:lnTo>
                <a:lnTo>
                  <a:pt x="3912" y="7884"/>
                </a:lnTo>
                <a:lnTo>
                  <a:pt x="3910" y="7882"/>
                </a:lnTo>
                <a:lnTo>
                  <a:pt x="3908" y="7882"/>
                </a:lnTo>
                <a:close/>
                <a:moveTo>
                  <a:pt x="4038" y="7944"/>
                </a:moveTo>
                <a:lnTo>
                  <a:pt x="4038" y="7944"/>
                </a:lnTo>
                <a:lnTo>
                  <a:pt x="4040" y="7946"/>
                </a:lnTo>
                <a:lnTo>
                  <a:pt x="4046" y="7946"/>
                </a:lnTo>
                <a:lnTo>
                  <a:pt x="4050" y="7944"/>
                </a:lnTo>
                <a:lnTo>
                  <a:pt x="4052" y="7942"/>
                </a:lnTo>
                <a:lnTo>
                  <a:pt x="4048" y="7940"/>
                </a:lnTo>
                <a:lnTo>
                  <a:pt x="4044" y="7940"/>
                </a:lnTo>
                <a:lnTo>
                  <a:pt x="4038" y="7942"/>
                </a:lnTo>
                <a:lnTo>
                  <a:pt x="4038" y="7944"/>
                </a:lnTo>
                <a:close/>
                <a:moveTo>
                  <a:pt x="4056" y="7930"/>
                </a:moveTo>
                <a:lnTo>
                  <a:pt x="4056" y="7930"/>
                </a:lnTo>
                <a:lnTo>
                  <a:pt x="4054" y="7932"/>
                </a:lnTo>
                <a:lnTo>
                  <a:pt x="4052" y="7932"/>
                </a:lnTo>
                <a:lnTo>
                  <a:pt x="4050" y="7934"/>
                </a:lnTo>
                <a:lnTo>
                  <a:pt x="4050" y="7936"/>
                </a:lnTo>
                <a:lnTo>
                  <a:pt x="4056" y="7940"/>
                </a:lnTo>
                <a:lnTo>
                  <a:pt x="4060" y="7940"/>
                </a:lnTo>
                <a:lnTo>
                  <a:pt x="4060" y="7938"/>
                </a:lnTo>
                <a:lnTo>
                  <a:pt x="4058" y="7932"/>
                </a:lnTo>
                <a:lnTo>
                  <a:pt x="4056" y="7928"/>
                </a:lnTo>
                <a:lnTo>
                  <a:pt x="4056" y="7930"/>
                </a:lnTo>
                <a:close/>
                <a:moveTo>
                  <a:pt x="3872" y="7846"/>
                </a:moveTo>
                <a:lnTo>
                  <a:pt x="3872" y="7846"/>
                </a:lnTo>
                <a:lnTo>
                  <a:pt x="3872" y="7850"/>
                </a:lnTo>
                <a:lnTo>
                  <a:pt x="3874" y="7850"/>
                </a:lnTo>
                <a:lnTo>
                  <a:pt x="3876" y="7850"/>
                </a:lnTo>
                <a:lnTo>
                  <a:pt x="3876" y="7848"/>
                </a:lnTo>
                <a:lnTo>
                  <a:pt x="3876" y="7846"/>
                </a:lnTo>
                <a:lnTo>
                  <a:pt x="3878" y="7844"/>
                </a:lnTo>
                <a:lnTo>
                  <a:pt x="3880" y="7844"/>
                </a:lnTo>
                <a:lnTo>
                  <a:pt x="3880" y="7840"/>
                </a:lnTo>
                <a:lnTo>
                  <a:pt x="3882" y="7838"/>
                </a:lnTo>
                <a:lnTo>
                  <a:pt x="3882" y="7836"/>
                </a:lnTo>
                <a:lnTo>
                  <a:pt x="3882" y="7834"/>
                </a:lnTo>
                <a:lnTo>
                  <a:pt x="3882" y="7832"/>
                </a:lnTo>
                <a:lnTo>
                  <a:pt x="3882" y="7828"/>
                </a:lnTo>
                <a:lnTo>
                  <a:pt x="3884" y="7826"/>
                </a:lnTo>
                <a:lnTo>
                  <a:pt x="3880" y="7824"/>
                </a:lnTo>
                <a:lnTo>
                  <a:pt x="3874" y="7822"/>
                </a:lnTo>
                <a:lnTo>
                  <a:pt x="3872" y="7822"/>
                </a:lnTo>
                <a:lnTo>
                  <a:pt x="3870" y="7824"/>
                </a:lnTo>
                <a:lnTo>
                  <a:pt x="3868" y="7826"/>
                </a:lnTo>
                <a:lnTo>
                  <a:pt x="3866" y="7826"/>
                </a:lnTo>
                <a:lnTo>
                  <a:pt x="3864" y="7824"/>
                </a:lnTo>
                <a:lnTo>
                  <a:pt x="3860" y="7824"/>
                </a:lnTo>
                <a:lnTo>
                  <a:pt x="3860" y="7826"/>
                </a:lnTo>
                <a:lnTo>
                  <a:pt x="3860" y="7828"/>
                </a:lnTo>
                <a:lnTo>
                  <a:pt x="3864" y="7836"/>
                </a:lnTo>
                <a:lnTo>
                  <a:pt x="3872" y="7840"/>
                </a:lnTo>
                <a:lnTo>
                  <a:pt x="3874" y="7842"/>
                </a:lnTo>
                <a:lnTo>
                  <a:pt x="3872" y="7846"/>
                </a:lnTo>
                <a:close/>
                <a:moveTo>
                  <a:pt x="3834" y="7700"/>
                </a:moveTo>
                <a:lnTo>
                  <a:pt x="3834" y="7700"/>
                </a:lnTo>
                <a:lnTo>
                  <a:pt x="3828" y="7706"/>
                </a:lnTo>
                <a:lnTo>
                  <a:pt x="3826" y="7708"/>
                </a:lnTo>
                <a:lnTo>
                  <a:pt x="3826" y="7710"/>
                </a:lnTo>
                <a:lnTo>
                  <a:pt x="3828" y="7710"/>
                </a:lnTo>
                <a:lnTo>
                  <a:pt x="3830" y="7710"/>
                </a:lnTo>
                <a:lnTo>
                  <a:pt x="3834" y="7706"/>
                </a:lnTo>
                <a:lnTo>
                  <a:pt x="3836" y="7702"/>
                </a:lnTo>
                <a:lnTo>
                  <a:pt x="3834" y="7700"/>
                </a:lnTo>
                <a:close/>
                <a:moveTo>
                  <a:pt x="3852" y="7832"/>
                </a:moveTo>
                <a:lnTo>
                  <a:pt x="3852" y="7832"/>
                </a:lnTo>
                <a:lnTo>
                  <a:pt x="3854" y="7834"/>
                </a:lnTo>
                <a:lnTo>
                  <a:pt x="3856" y="7834"/>
                </a:lnTo>
                <a:lnTo>
                  <a:pt x="3854" y="7828"/>
                </a:lnTo>
                <a:lnTo>
                  <a:pt x="3854" y="7826"/>
                </a:lnTo>
                <a:lnTo>
                  <a:pt x="3856" y="7824"/>
                </a:lnTo>
                <a:lnTo>
                  <a:pt x="3858" y="7822"/>
                </a:lnTo>
                <a:lnTo>
                  <a:pt x="3862" y="7820"/>
                </a:lnTo>
                <a:lnTo>
                  <a:pt x="3864" y="7818"/>
                </a:lnTo>
                <a:lnTo>
                  <a:pt x="3862" y="7816"/>
                </a:lnTo>
                <a:lnTo>
                  <a:pt x="3860" y="7814"/>
                </a:lnTo>
                <a:lnTo>
                  <a:pt x="3856" y="7812"/>
                </a:lnTo>
                <a:lnTo>
                  <a:pt x="3854" y="7812"/>
                </a:lnTo>
                <a:lnTo>
                  <a:pt x="3852" y="7808"/>
                </a:lnTo>
                <a:lnTo>
                  <a:pt x="3852" y="7806"/>
                </a:lnTo>
                <a:lnTo>
                  <a:pt x="3848" y="7804"/>
                </a:lnTo>
                <a:lnTo>
                  <a:pt x="3846" y="7802"/>
                </a:lnTo>
                <a:lnTo>
                  <a:pt x="3842" y="7802"/>
                </a:lnTo>
                <a:lnTo>
                  <a:pt x="3840" y="7804"/>
                </a:lnTo>
                <a:lnTo>
                  <a:pt x="3840" y="7802"/>
                </a:lnTo>
                <a:lnTo>
                  <a:pt x="3838" y="7800"/>
                </a:lnTo>
                <a:lnTo>
                  <a:pt x="3836" y="7802"/>
                </a:lnTo>
                <a:lnTo>
                  <a:pt x="3834" y="7804"/>
                </a:lnTo>
                <a:lnTo>
                  <a:pt x="3834" y="7802"/>
                </a:lnTo>
                <a:lnTo>
                  <a:pt x="3834" y="7798"/>
                </a:lnTo>
                <a:lnTo>
                  <a:pt x="3830" y="7794"/>
                </a:lnTo>
                <a:lnTo>
                  <a:pt x="3826" y="7792"/>
                </a:lnTo>
                <a:lnTo>
                  <a:pt x="3824" y="7796"/>
                </a:lnTo>
                <a:lnTo>
                  <a:pt x="3824" y="7798"/>
                </a:lnTo>
                <a:lnTo>
                  <a:pt x="3818" y="7798"/>
                </a:lnTo>
                <a:lnTo>
                  <a:pt x="3816" y="7796"/>
                </a:lnTo>
                <a:lnTo>
                  <a:pt x="3814" y="7798"/>
                </a:lnTo>
                <a:lnTo>
                  <a:pt x="3816" y="7802"/>
                </a:lnTo>
                <a:lnTo>
                  <a:pt x="3818" y="7804"/>
                </a:lnTo>
                <a:lnTo>
                  <a:pt x="3818" y="7806"/>
                </a:lnTo>
                <a:lnTo>
                  <a:pt x="3816" y="7806"/>
                </a:lnTo>
                <a:lnTo>
                  <a:pt x="3810" y="7804"/>
                </a:lnTo>
                <a:lnTo>
                  <a:pt x="3808" y="7804"/>
                </a:lnTo>
                <a:lnTo>
                  <a:pt x="3804" y="7808"/>
                </a:lnTo>
                <a:lnTo>
                  <a:pt x="3804" y="7810"/>
                </a:lnTo>
                <a:lnTo>
                  <a:pt x="3806" y="7810"/>
                </a:lnTo>
                <a:lnTo>
                  <a:pt x="3808" y="7812"/>
                </a:lnTo>
                <a:lnTo>
                  <a:pt x="3808" y="7814"/>
                </a:lnTo>
                <a:lnTo>
                  <a:pt x="3808" y="7816"/>
                </a:lnTo>
                <a:lnTo>
                  <a:pt x="3812" y="7814"/>
                </a:lnTo>
                <a:lnTo>
                  <a:pt x="3816" y="7814"/>
                </a:lnTo>
                <a:lnTo>
                  <a:pt x="3818" y="7814"/>
                </a:lnTo>
                <a:lnTo>
                  <a:pt x="3818" y="7818"/>
                </a:lnTo>
                <a:lnTo>
                  <a:pt x="3818" y="7824"/>
                </a:lnTo>
                <a:lnTo>
                  <a:pt x="3820" y="7828"/>
                </a:lnTo>
                <a:lnTo>
                  <a:pt x="3824" y="7830"/>
                </a:lnTo>
                <a:lnTo>
                  <a:pt x="3826" y="7832"/>
                </a:lnTo>
                <a:lnTo>
                  <a:pt x="3828" y="7830"/>
                </a:lnTo>
                <a:lnTo>
                  <a:pt x="3828" y="7826"/>
                </a:lnTo>
                <a:lnTo>
                  <a:pt x="3828" y="7822"/>
                </a:lnTo>
                <a:lnTo>
                  <a:pt x="3828" y="7820"/>
                </a:lnTo>
                <a:lnTo>
                  <a:pt x="3830" y="7822"/>
                </a:lnTo>
                <a:lnTo>
                  <a:pt x="3834" y="7822"/>
                </a:lnTo>
                <a:lnTo>
                  <a:pt x="3836" y="7822"/>
                </a:lnTo>
                <a:lnTo>
                  <a:pt x="3838" y="7822"/>
                </a:lnTo>
                <a:lnTo>
                  <a:pt x="3838" y="7826"/>
                </a:lnTo>
                <a:lnTo>
                  <a:pt x="3836" y="7830"/>
                </a:lnTo>
                <a:lnTo>
                  <a:pt x="3832" y="7834"/>
                </a:lnTo>
                <a:lnTo>
                  <a:pt x="3830" y="7836"/>
                </a:lnTo>
                <a:lnTo>
                  <a:pt x="3834" y="7838"/>
                </a:lnTo>
                <a:lnTo>
                  <a:pt x="3838" y="7838"/>
                </a:lnTo>
                <a:lnTo>
                  <a:pt x="3842" y="7836"/>
                </a:lnTo>
                <a:lnTo>
                  <a:pt x="3844" y="7834"/>
                </a:lnTo>
                <a:lnTo>
                  <a:pt x="3846" y="7834"/>
                </a:lnTo>
                <a:lnTo>
                  <a:pt x="3848" y="7834"/>
                </a:lnTo>
                <a:lnTo>
                  <a:pt x="3848" y="7832"/>
                </a:lnTo>
                <a:lnTo>
                  <a:pt x="3850" y="7832"/>
                </a:lnTo>
                <a:lnTo>
                  <a:pt x="3852" y="7832"/>
                </a:lnTo>
                <a:close/>
                <a:moveTo>
                  <a:pt x="3856" y="7838"/>
                </a:moveTo>
                <a:lnTo>
                  <a:pt x="3856" y="7838"/>
                </a:lnTo>
                <a:lnTo>
                  <a:pt x="3854" y="7840"/>
                </a:lnTo>
                <a:lnTo>
                  <a:pt x="3850" y="7842"/>
                </a:lnTo>
                <a:lnTo>
                  <a:pt x="3850" y="7846"/>
                </a:lnTo>
                <a:lnTo>
                  <a:pt x="3852" y="7846"/>
                </a:lnTo>
                <a:lnTo>
                  <a:pt x="3854" y="7846"/>
                </a:lnTo>
                <a:lnTo>
                  <a:pt x="3860" y="7842"/>
                </a:lnTo>
                <a:lnTo>
                  <a:pt x="3860" y="7838"/>
                </a:lnTo>
                <a:lnTo>
                  <a:pt x="3860" y="7836"/>
                </a:lnTo>
                <a:lnTo>
                  <a:pt x="3858" y="7836"/>
                </a:lnTo>
                <a:lnTo>
                  <a:pt x="3856" y="7838"/>
                </a:lnTo>
                <a:close/>
                <a:moveTo>
                  <a:pt x="3780" y="7788"/>
                </a:moveTo>
                <a:lnTo>
                  <a:pt x="3780" y="7788"/>
                </a:lnTo>
                <a:lnTo>
                  <a:pt x="3782" y="7788"/>
                </a:lnTo>
                <a:lnTo>
                  <a:pt x="3786" y="7788"/>
                </a:lnTo>
                <a:lnTo>
                  <a:pt x="3786" y="7784"/>
                </a:lnTo>
                <a:lnTo>
                  <a:pt x="3786" y="7782"/>
                </a:lnTo>
                <a:lnTo>
                  <a:pt x="3784" y="7782"/>
                </a:lnTo>
                <a:lnTo>
                  <a:pt x="3782" y="7784"/>
                </a:lnTo>
                <a:lnTo>
                  <a:pt x="3780" y="7786"/>
                </a:lnTo>
                <a:lnTo>
                  <a:pt x="3780" y="7788"/>
                </a:lnTo>
                <a:close/>
                <a:moveTo>
                  <a:pt x="3800" y="7744"/>
                </a:moveTo>
                <a:lnTo>
                  <a:pt x="3800" y="7744"/>
                </a:lnTo>
                <a:lnTo>
                  <a:pt x="3800" y="7742"/>
                </a:lnTo>
                <a:lnTo>
                  <a:pt x="3802" y="7740"/>
                </a:lnTo>
                <a:lnTo>
                  <a:pt x="3802" y="7738"/>
                </a:lnTo>
                <a:lnTo>
                  <a:pt x="3802" y="7734"/>
                </a:lnTo>
                <a:lnTo>
                  <a:pt x="3800" y="7732"/>
                </a:lnTo>
                <a:lnTo>
                  <a:pt x="3798" y="7732"/>
                </a:lnTo>
                <a:lnTo>
                  <a:pt x="3790" y="7740"/>
                </a:lnTo>
                <a:lnTo>
                  <a:pt x="3788" y="7742"/>
                </a:lnTo>
                <a:lnTo>
                  <a:pt x="3788" y="7744"/>
                </a:lnTo>
                <a:lnTo>
                  <a:pt x="3792" y="7752"/>
                </a:lnTo>
                <a:lnTo>
                  <a:pt x="3794" y="7752"/>
                </a:lnTo>
                <a:lnTo>
                  <a:pt x="3796" y="7752"/>
                </a:lnTo>
                <a:lnTo>
                  <a:pt x="3798" y="7748"/>
                </a:lnTo>
                <a:lnTo>
                  <a:pt x="3800" y="7744"/>
                </a:lnTo>
                <a:close/>
                <a:moveTo>
                  <a:pt x="3808" y="7788"/>
                </a:moveTo>
                <a:lnTo>
                  <a:pt x="3808" y="7788"/>
                </a:lnTo>
                <a:lnTo>
                  <a:pt x="3810" y="7790"/>
                </a:lnTo>
                <a:lnTo>
                  <a:pt x="3812" y="7788"/>
                </a:lnTo>
                <a:lnTo>
                  <a:pt x="3814" y="7788"/>
                </a:lnTo>
                <a:lnTo>
                  <a:pt x="3818" y="7790"/>
                </a:lnTo>
                <a:lnTo>
                  <a:pt x="3822" y="7792"/>
                </a:lnTo>
                <a:lnTo>
                  <a:pt x="3824" y="7790"/>
                </a:lnTo>
                <a:lnTo>
                  <a:pt x="3820" y="7786"/>
                </a:lnTo>
                <a:lnTo>
                  <a:pt x="3814" y="7780"/>
                </a:lnTo>
                <a:lnTo>
                  <a:pt x="3812" y="7778"/>
                </a:lnTo>
                <a:lnTo>
                  <a:pt x="3810" y="7778"/>
                </a:lnTo>
                <a:lnTo>
                  <a:pt x="3808" y="7776"/>
                </a:lnTo>
                <a:lnTo>
                  <a:pt x="3806" y="7774"/>
                </a:lnTo>
                <a:lnTo>
                  <a:pt x="3804" y="7772"/>
                </a:lnTo>
                <a:lnTo>
                  <a:pt x="3804" y="7774"/>
                </a:lnTo>
                <a:lnTo>
                  <a:pt x="3802" y="7774"/>
                </a:lnTo>
                <a:lnTo>
                  <a:pt x="3800" y="7774"/>
                </a:lnTo>
                <a:lnTo>
                  <a:pt x="3792" y="7768"/>
                </a:lnTo>
                <a:lnTo>
                  <a:pt x="3780" y="7764"/>
                </a:lnTo>
                <a:lnTo>
                  <a:pt x="3776" y="7762"/>
                </a:lnTo>
                <a:lnTo>
                  <a:pt x="3770" y="7758"/>
                </a:lnTo>
                <a:lnTo>
                  <a:pt x="3764" y="7754"/>
                </a:lnTo>
                <a:lnTo>
                  <a:pt x="3760" y="7752"/>
                </a:lnTo>
                <a:lnTo>
                  <a:pt x="3762" y="7756"/>
                </a:lnTo>
                <a:lnTo>
                  <a:pt x="3766" y="7760"/>
                </a:lnTo>
                <a:lnTo>
                  <a:pt x="3766" y="7762"/>
                </a:lnTo>
                <a:lnTo>
                  <a:pt x="3766" y="7764"/>
                </a:lnTo>
                <a:lnTo>
                  <a:pt x="3768" y="7766"/>
                </a:lnTo>
                <a:lnTo>
                  <a:pt x="3772" y="7768"/>
                </a:lnTo>
                <a:lnTo>
                  <a:pt x="3774" y="7770"/>
                </a:lnTo>
                <a:lnTo>
                  <a:pt x="3778" y="7772"/>
                </a:lnTo>
                <a:lnTo>
                  <a:pt x="3784" y="7774"/>
                </a:lnTo>
                <a:lnTo>
                  <a:pt x="3790" y="7776"/>
                </a:lnTo>
                <a:lnTo>
                  <a:pt x="3792" y="7778"/>
                </a:lnTo>
                <a:lnTo>
                  <a:pt x="3796" y="7780"/>
                </a:lnTo>
                <a:lnTo>
                  <a:pt x="3798" y="7782"/>
                </a:lnTo>
                <a:lnTo>
                  <a:pt x="3800" y="7782"/>
                </a:lnTo>
                <a:lnTo>
                  <a:pt x="3800" y="7780"/>
                </a:lnTo>
                <a:lnTo>
                  <a:pt x="3804" y="7782"/>
                </a:lnTo>
                <a:lnTo>
                  <a:pt x="3806" y="7784"/>
                </a:lnTo>
                <a:lnTo>
                  <a:pt x="3806" y="7786"/>
                </a:lnTo>
                <a:lnTo>
                  <a:pt x="3806" y="7788"/>
                </a:lnTo>
                <a:lnTo>
                  <a:pt x="3808" y="7788"/>
                </a:lnTo>
                <a:close/>
                <a:moveTo>
                  <a:pt x="3790" y="7696"/>
                </a:moveTo>
                <a:lnTo>
                  <a:pt x="3790" y="7696"/>
                </a:lnTo>
                <a:lnTo>
                  <a:pt x="3790" y="7694"/>
                </a:lnTo>
                <a:lnTo>
                  <a:pt x="3790" y="7690"/>
                </a:lnTo>
                <a:lnTo>
                  <a:pt x="3786" y="7680"/>
                </a:lnTo>
                <a:lnTo>
                  <a:pt x="3784" y="7682"/>
                </a:lnTo>
                <a:lnTo>
                  <a:pt x="3784" y="7686"/>
                </a:lnTo>
                <a:lnTo>
                  <a:pt x="3782" y="7688"/>
                </a:lnTo>
                <a:lnTo>
                  <a:pt x="3780" y="7692"/>
                </a:lnTo>
                <a:lnTo>
                  <a:pt x="3784" y="7694"/>
                </a:lnTo>
                <a:lnTo>
                  <a:pt x="3786" y="7696"/>
                </a:lnTo>
                <a:lnTo>
                  <a:pt x="3790" y="7696"/>
                </a:lnTo>
                <a:close/>
                <a:moveTo>
                  <a:pt x="3758" y="7690"/>
                </a:moveTo>
                <a:lnTo>
                  <a:pt x="3758" y="7690"/>
                </a:lnTo>
                <a:lnTo>
                  <a:pt x="3756" y="7686"/>
                </a:lnTo>
                <a:lnTo>
                  <a:pt x="3754" y="7688"/>
                </a:lnTo>
                <a:lnTo>
                  <a:pt x="3754" y="7692"/>
                </a:lnTo>
                <a:lnTo>
                  <a:pt x="3754" y="7696"/>
                </a:lnTo>
                <a:lnTo>
                  <a:pt x="3750" y="7692"/>
                </a:lnTo>
                <a:lnTo>
                  <a:pt x="3750" y="7690"/>
                </a:lnTo>
                <a:lnTo>
                  <a:pt x="3748" y="7690"/>
                </a:lnTo>
                <a:lnTo>
                  <a:pt x="3746" y="7694"/>
                </a:lnTo>
                <a:lnTo>
                  <a:pt x="3746" y="7698"/>
                </a:lnTo>
                <a:lnTo>
                  <a:pt x="3746" y="7702"/>
                </a:lnTo>
                <a:lnTo>
                  <a:pt x="3748" y="7704"/>
                </a:lnTo>
                <a:lnTo>
                  <a:pt x="3748" y="7706"/>
                </a:lnTo>
                <a:lnTo>
                  <a:pt x="3746" y="7708"/>
                </a:lnTo>
                <a:lnTo>
                  <a:pt x="3748" y="7712"/>
                </a:lnTo>
                <a:lnTo>
                  <a:pt x="3750" y="7714"/>
                </a:lnTo>
                <a:lnTo>
                  <a:pt x="3750" y="7716"/>
                </a:lnTo>
                <a:lnTo>
                  <a:pt x="3754" y="7708"/>
                </a:lnTo>
                <a:lnTo>
                  <a:pt x="3758" y="7698"/>
                </a:lnTo>
                <a:lnTo>
                  <a:pt x="3758" y="7694"/>
                </a:lnTo>
                <a:lnTo>
                  <a:pt x="3758" y="7690"/>
                </a:lnTo>
                <a:close/>
                <a:moveTo>
                  <a:pt x="3778" y="7704"/>
                </a:moveTo>
                <a:lnTo>
                  <a:pt x="3778" y="7704"/>
                </a:lnTo>
                <a:lnTo>
                  <a:pt x="3782" y="7704"/>
                </a:lnTo>
                <a:lnTo>
                  <a:pt x="3782" y="7702"/>
                </a:lnTo>
                <a:lnTo>
                  <a:pt x="3782" y="7700"/>
                </a:lnTo>
                <a:lnTo>
                  <a:pt x="3778" y="7694"/>
                </a:lnTo>
                <a:lnTo>
                  <a:pt x="3774" y="7692"/>
                </a:lnTo>
                <a:lnTo>
                  <a:pt x="3772" y="7690"/>
                </a:lnTo>
                <a:lnTo>
                  <a:pt x="3770" y="7692"/>
                </a:lnTo>
                <a:lnTo>
                  <a:pt x="3772" y="7694"/>
                </a:lnTo>
                <a:lnTo>
                  <a:pt x="3772" y="7696"/>
                </a:lnTo>
                <a:lnTo>
                  <a:pt x="3772" y="7698"/>
                </a:lnTo>
                <a:lnTo>
                  <a:pt x="3774" y="7700"/>
                </a:lnTo>
                <a:lnTo>
                  <a:pt x="3778" y="7704"/>
                </a:lnTo>
                <a:close/>
                <a:moveTo>
                  <a:pt x="3786" y="7706"/>
                </a:moveTo>
                <a:lnTo>
                  <a:pt x="3786" y="7706"/>
                </a:lnTo>
                <a:lnTo>
                  <a:pt x="3786" y="7708"/>
                </a:lnTo>
                <a:lnTo>
                  <a:pt x="3788" y="7710"/>
                </a:lnTo>
                <a:lnTo>
                  <a:pt x="3796" y="7716"/>
                </a:lnTo>
                <a:lnTo>
                  <a:pt x="3800" y="7722"/>
                </a:lnTo>
                <a:lnTo>
                  <a:pt x="3802" y="7720"/>
                </a:lnTo>
                <a:lnTo>
                  <a:pt x="3798" y="7714"/>
                </a:lnTo>
                <a:lnTo>
                  <a:pt x="3792" y="7706"/>
                </a:lnTo>
                <a:lnTo>
                  <a:pt x="3788" y="7704"/>
                </a:lnTo>
                <a:lnTo>
                  <a:pt x="3786" y="7706"/>
                </a:lnTo>
                <a:close/>
                <a:moveTo>
                  <a:pt x="3782" y="7732"/>
                </a:moveTo>
                <a:lnTo>
                  <a:pt x="3782" y="7732"/>
                </a:lnTo>
                <a:lnTo>
                  <a:pt x="3784" y="7732"/>
                </a:lnTo>
                <a:lnTo>
                  <a:pt x="3786" y="7732"/>
                </a:lnTo>
                <a:lnTo>
                  <a:pt x="3792" y="7728"/>
                </a:lnTo>
                <a:lnTo>
                  <a:pt x="3794" y="7726"/>
                </a:lnTo>
                <a:lnTo>
                  <a:pt x="3792" y="7724"/>
                </a:lnTo>
                <a:lnTo>
                  <a:pt x="3782" y="7718"/>
                </a:lnTo>
                <a:lnTo>
                  <a:pt x="3778" y="7714"/>
                </a:lnTo>
                <a:lnTo>
                  <a:pt x="3774" y="7714"/>
                </a:lnTo>
                <a:lnTo>
                  <a:pt x="3772" y="7714"/>
                </a:lnTo>
                <a:lnTo>
                  <a:pt x="3774" y="7718"/>
                </a:lnTo>
                <a:lnTo>
                  <a:pt x="3776" y="7718"/>
                </a:lnTo>
                <a:lnTo>
                  <a:pt x="3778" y="7718"/>
                </a:lnTo>
                <a:lnTo>
                  <a:pt x="3780" y="7720"/>
                </a:lnTo>
                <a:lnTo>
                  <a:pt x="3782" y="7722"/>
                </a:lnTo>
                <a:lnTo>
                  <a:pt x="3780" y="7724"/>
                </a:lnTo>
                <a:lnTo>
                  <a:pt x="3780" y="7726"/>
                </a:lnTo>
                <a:lnTo>
                  <a:pt x="3782" y="7732"/>
                </a:lnTo>
                <a:close/>
                <a:moveTo>
                  <a:pt x="3760" y="7702"/>
                </a:moveTo>
                <a:lnTo>
                  <a:pt x="3760" y="7702"/>
                </a:lnTo>
                <a:lnTo>
                  <a:pt x="3756" y="7712"/>
                </a:lnTo>
                <a:lnTo>
                  <a:pt x="3756" y="7716"/>
                </a:lnTo>
                <a:lnTo>
                  <a:pt x="3758" y="7714"/>
                </a:lnTo>
                <a:lnTo>
                  <a:pt x="3760" y="7710"/>
                </a:lnTo>
                <a:lnTo>
                  <a:pt x="3764" y="7704"/>
                </a:lnTo>
                <a:lnTo>
                  <a:pt x="3764" y="7700"/>
                </a:lnTo>
                <a:lnTo>
                  <a:pt x="3764" y="7698"/>
                </a:lnTo>
                <a:lnTo>
                  <a:pt x="3762" y="7698"/>
                </a:lnTo>
                <a:lnTo>
                  <a:pt x="3760" y="7702"/>
                </a:lnTo>
                <a:close/>
                <a:moveTo>
                  <a:pt x="3764" y="7720"/>
                </a:moveTo>
                <a:lnTo>
                  <a:pt x="3764" y="7720"/>
                </a:lnTo>
                <a:lnTo>
                  <a:pt x="3756" y="7720"/>
                </a:lnTo>
                <a:lnTo>
                  <a:pt x="3754" y="7720"/>
                </a:lnTo>
                <a:lnTo>
                  <a:pt x="3752" y="7722"/>
                </a:lnTo>
                <a:lnTo>
                  <a:pt x="3754" y="7724"/>
                </a:lnTo>
                <a:lnTo>
                  <a:pt x="3758" y="7726"/>
                </a:lnTo>
                <a:lnTo>
                  <a:pt x="3762" y="7726"/>
                </a:lnTo>
                <a:lnTo>
                  <a:pt x="3764" y="7724"/>
                </a:lnTo>
                <a:lnTo>
                  <a:pt x="3766" y="7722"/>
                </a:lnTo>
                <a:lnTo>
                  <a:pt x="3764" y="7720"/>
                </a:lnTo>
                <a:close/>
                <a:moveTo>
                  <a:pt x="3744" y="7666"/>
                </a:moveTo>
                <a:lnTo>
                  <a:pt x="3744" y="7666"/>
                </a:lnTo>
                <a:lnTo>
                  <a:pt x="3742" y="7666"/>
                </a:lnTo>
                <a:lnTo>
                  <a:pt x="3740" y="7668"/>
                </a:lnTo>
                <a:lnTo>
                  <a:pt x="3740" y="7676"/>
                </a:lnTo>
                <a:lnTo>
                  <a:pt x="3736" y="7682"/>
                </a:lnTo>
                <a:lnTo>
                  <a:pt x="3736" y="7686"/>
                </a:lnTo>
                <a:lnTo>
                  <a:pt x="3740" y="7686"/>
                </a:lnTo>
                <a:lnTo>
                  <a:pt x="3742" y="7684"/>
                </a:lnTo>
                <a:lnTo>
                  <a:pt x="3744" y="7682"/>
                </a:lnTo>
                <a:lnTo>
                  <a:pt x="3744" y="7678"/>
                </a:lnTo>
                <a:lnTo>
                  <a:pt x="3746" y="7674"/>
                </a:lnTo>
                <a:lnTo>
                  <a:pt x="3748" y="7670"/>
                </a:lnTo>
                <a:lnTo>
                  <a:pt x="3744" y="7666"/>
                </a:lnTo>
                <a:close/>
                <a:moveTo>
                  <a:pt x="3780" y="7668"/>
                </a:moveTo>
                <a:lnTo>
                  <a:pt x="3780" y="7668"/>
                </a:lnTo>
                <a:lnTo>
                  <a:pt x="3778" y="7668"/>
                </a:lnTo>
                <a:lnTo>
                  <a:pt x="3778" y="7670"/>
                </a:lnTo>
                <a:lnTo>
                  <a:pt x="3778" y="7672"/>
                </a:lnTo>
                <a:lnTo>
                  <a:pt x="3782" y="7674"/>
                </a:lnTo>
                <a:lnTo>
                  <a:pt x="3784" y="7674"/>
                </a:lnTo>
                <a:lnTo>
                  <a:pt x="3784" y="7672"/>
                </a:lnTo>
                <a:lnTo>
                  <a:pt x="3782" y="7668"/>
                </a:lnTo>
                <a:lnTo>
                  <a:pt x="3780" y="7668"/>
                </a:lnTo>
                <a:close/>
                <a:moveTo>
                  <a:pt x="3792" y="7664"/>
                </a:moveTo>
                <a:lnTo>
                  <a:pt x="3792" y="7664"/>
                </a:lnTo>
                <a:lnTo>
                  <a:pt x="3790" y="7662"/>
                </a:lnTo>
                <a:lnTo>
                  <a:pt x="3788" y="7662"/>
                </a:lnTo>
                <a:lnTo>
                  <a:pt x="3784" y="7664"/>
                </a:lnTo>
                <a:lnTo>
                  <a:pt x="3784" y="7668"/>
                </a:lnTo>
                <a:lnTo>
                  <a:pt x="3786" y="7670"/>
                </a:lnTo>
                <a:lnTo>
                  <a:pt x="3788" y="7670"/>
                </a:lnTo>
                <a:lnTo>
                  <a:pt x="3790" y="7668"/>
                </a:lnTo>
                <a:lnTo>
                  <a:pt x="3792" y="7664"/>
                </a:lnTo>
                <a:close/>
                <a:moveTo>
                  <a:pt x="3766" y="7668"/>
                </a:moveTo>
                <a:lnTo>
                  <a:pt x="3766" y="7668"/>
                </a:lnTo>
                <a:lnTo>
                  <a:pt x="3766" y="7664"/>
                </a:lnTo>
                <a:lnTo>
                  <a:pt x="3766" y="7662"/>
                </a:lnTo>
                <a:lnTo>
                  <a:pt x="3762" y="7662"/>
                </a:lnTo>
                <a:lnTo>
                  <a:pt x="3758" y="7662"/>
                </a:lnTo>
                <a:lnTo>
                  <a:pt x="3756" y="7664"/>
                </a:lnTo>
                <a:lnTo>
                  <a:pt x="3752" y="7670"/>
                </a:lnTo>
                <a:lnTo>
                  <a:pt x="3748" y="7674"/>
                </a:lnTo>
                <a:lnTo>
                  <a:pt x="3750" y="7676"/>
                </a:lnTo>
                <a:lnTo>
                  <a:pt x="3756" y="7674"/>
                </a:lnTo>
                <a:lnTo>
                  <a:pt x="3758" y="7674"/>
                </a:lnTo>
                <a:lnTo>
                  <a:pt x="3760" y="7670"/>
                </a:lnTo>
                <a:lnTo>
                  <a:pt x="3760" y="7668"/>
                </a:lnTo>
                <a:lnTo>
                  <a:pt x="3762" y="7670"/>
                </a:lnTo>
                <a:lnTo>
                  <a:pt x="3764" y="7672"/>
                </a:lnTo>
                <a:lnTo>
                  <a:pt x="3766" y="7672"/>
                </a:lnTo>
                <a:lnTo>
                  <a:pt x="3766" y="7670"/>
                </a:lnTo>
                <a:lnTo>
                  <a:pt x="3766" y="7668"/>
                </a:lnTo>
                <a:close/>
                <a:moveTo>
                  <a:pt x="3780" y="7662"/>
                </a:moveTo>
                <a:lnTo>
                  <a:pt x="3780" y="7662"/>
                </a:lnTo>
                <a:lnTo>
                  <a:pt x="3780" y="7660"/>
                </a:lnTo>
                <a:lnTo>
                  <a:pt x="3780" y="7652"/>
                </a:lnTo>
                <a:lnTo>
                  <a:pt x="3778" y="7646"/>
                </a:lnTo>
                <a:lnTo>
                  <a:pt x="3776" y="7644"/>
                </a:lnTo>
                <a:lnTo>
                  <a:pt x="3774" y="7648"/>
                </a:lnTo>
                <a:lnTo>
                  <a:pt x="3776" y="7654"/>
                </a:lnTo>
                <a:lnTo>
                  <a:pt x="3776" y="7660"/>
                </a:lnTo>
                <a:lnTo>
                  <a:pt x="3778" y="7662"/>
                </a:lnTo>
                <a:lnTo>
                  <a:pt x="3780" y="7662"/>
                </a:lnTo>
                <a:close/>
                <a:moveTo>
                  <a:pt x="3770" y="7568"/>
                </a:moveTo>
                <a:lnTo>
                  <a:pt x="3770" y="7568"/>
                </a:lnTo>
                <a:lnTo>
                  <a:pt x="3768" y="7570"/>
                </a:lnTo>
                <a:lnTo>
                  <a:pt x="3766" y="7568"/>
                </a:lnTo>
                <a:lnTo>
                  <a:pt x="3768" y="7562"/>
                </a:lnTo>
                <a:lnTo>
                  <a:pt x="3770" y="7558"/>
                </a:lnTo>
                <a:lnTo>
                  <a:pt x="3770" y="7552"/>
                </a:lnTo>
                <a:lnTo>
                  <a:pt x="3770" y="7534"/>
                </a:lnTo>
                <a:lnTo>
                  <a:pt x="3770" y="7520"/>
                </a:lnTo>
                <a:lnTo>
                  <a:pt x="3768" y="7516"/>
                </a:lnTo>
                <a:lnTo>
                  <a:pt x="3766" y="7514"/>
                </a:lnTo>
                <a:lnTo>
                  <a:pt x="3762" y="7514"/>
                </a:lnTo>
                <a:lnTo>
                  <a:pt x="3760" y="7514"/>
                </a:lnTo>
                <a:lnTo>
                  <a:pt x="3758" y="7512"/>
                </a:lnTo>
                <a:lnTo>
                  <a:pt x="3756" y="7514"/>
                </a:lnTo>
                <a:lnTo>
                  <a:pt x="3748" y="7520"/>
                </a:lnTo>
                <a:lnTo>
                  <a:pt x="3746" y="7522"/>
                </a:lnTo>
                <a:lnTo>
                  <a:pt x="3748" y="7524"/>
                </a:lnTo>
                <a:lnTo>
                  <a:pt x="3750" y="7526"/>
                </a:lnTo>
                <a:lnTo>
                  <a:pt x="3750" y="7528"/>
                </a:lnTo>
                <a:lnTo>
                  <a:pt x="3752" y="7530"/>
                </a:lnTo>
                <a:lnTo>
                  <a:pt x="3756" y="7534"/>
                </a:lnTo>
                <a:lnTo>
                  <a:pt x="3756" y="7538"/>
                </a:lnTo>
                <a:lnTo>
                  <a:pt x="3754" y="7548"/>
                </a:lnTo>
                <a:lnTo>
                  <a:pt x="3752" y="7550"/>
                </a:lnTo>
                <a:lnTo>
                  <a:pt x="3748" y="7548"/>
                </a:lnTo>
                <a:lnTo>
                  <a:pt x="3746" y="7546"/>
                </a:lnTo>
                <a:lnTo>
                  <a:pt x="3742" y="7546"/>
                </a:lnTo>
                <a:lnTo>
                  <a:pt x="3740" y="7548"/>
                </a:lnTo>
                <a:lnTo>
                  <a:pt x="3740" y="7546"/>
                </a:lnTo>
                <a:lnTo>
                  <a:pt x="3738" y="7546"/>
                </a:lnTo>
                <a:lnTo>
                  <a:pt x="3734" y="7546"/>
                </a:lnTo>
                <a:lnTo>
                  <a:pt x="3732" y="7548"/>
                </a:lnTo>
                <a:lnTo>
                  <a:pt x="3730" y="7550"/>
                </a:lnTo>
                <a:lnTo>
                  <a:pt x="3732" y="7556"/>
                </a:lnTo>
                <a:lnTo>
                  <a:pt x="3736" y="7560"/>
                </a:lnTo>
                <a:lnTo>
                  <a:pt x="3738" y="7568"/>
                </a:lnTo>
                <a:lnTo>
                  <a:pt x="3740" y="7572"/>
                </a:lnTo>
                <a:lnTo>
                  <a:pt x="3742" y="7578"/>
                </a:lnTo>
                <a:lnTo>
                  <a:pt x="3746" y="7582"/>
                </a:lnTo>
                <a:lnTo>
                  <a:pt x="3748" y="7584"/>
                </a:lnTo>
                <a:lnTo>
                  <a:pt x="3750" y="7580"/>
                </a:lnTo>
                <a:lnTo>
                  <a:pt x="3750" y="7572"/>
                </a:lnTo>
                <a:lnTo>
                  <a:pt x="3748" y="7568"/>
                </a:lnTo>
                <a:lnTo>
                  <a:pt x="3748" y="7564"/>
                </a:lnTo>
                <a:lnTo>
                  <a:pt x="3748" y="7562"/>
                </a:lnTo>
                <a:lnTo>
                  <a:pt x="3750" y="7562"/>
                </a:lnTo>
                <a:lnTo>
                  <a:pt x="3754" y="7564"/>
                </a:lnTo>
                <a:lnTo>
                  <a:pt x="3758" y="7568"/>
                </a:lnTo>
                <a:lnTo>
                  <a:pt x="3756" y="7570"/>
                </a:lnTo>
                <a:lnTo>
                  <a:pt x="3754" y="7572"/>
                </a:lnTo>
                <a:lnTo>
                  <a:pt x="3754" y="7576"/>
                </a:lnTo>
                <a:lnTo>
                  <a:pt x="3756" y="7578"/>
                </a:lnTo>
                <a:lnTo>
                  <a:pt x="3754" y="7580"/>
                </a:lnTo>
                <a:lnTo>
                  <a:pt x="3754" y="7586"/>
                </a:lnTo>
                <a:lnTo>
                  <a:pt x="3754" y="7588"/>
                </a:lnTo>
                <a:lnTo>
                  <a:pt x="3756" y="7590"/>
                </a:lnTo>
                <a:lnTo>
                  <a:pt x="3762" y="7592"/>
                </a:lnTo>
                <a:lnTo>
                  <a:pt x="3766" y="7590"/>
                </a:lnTo>
                <a:lnTo>
                  <a:pt x="3768" y="7588"/>
                </a:lnTo>
                <a:lnTo>
                  <a:pt x="3770" y="7584"/>
                </a:lnTo>
                <a:lnTo>
                  <a:pt x="3770" y="7578"/>
                </a:lnTo>
                <a:lnTo>
                  <a:pt x="3772" y="7574"/>
                </a:lnTo>
                <a:lnTo>
                  <a:pt x="3774" y="7572"/>
                </a:lnTo>
                <a:lnTo>
                  <a:pt x="3774" y="7570"/>
                </a:lnTo>
                <a:lnTo>
                  <a:pt x="3772" y="7568"/>
                </a:lnTo>
                <a:lnTo>
                  <a:pt x="3770" y="7568"/>
                </a:lnTo>
                <a:close/>
                <a:moveTo>
                  <a:pt x="3742" y="7626"/>
                </a:moveTo>
                <a:lnTo>
                  <a:pt x="3742" y="7626"/>
                </a:lnTo>
                <a:lnTo>
                  <a:pt x="3744" y="7622"/>
                </a:lnTo>
                <a:lnTo>
                  <a:pt x="3746" y="7620"/>
                </a:lnTo>
                <a:lnTo>
                  <a:pt x="3742" y="7618"/>
                </a:lnTo>
                <a:lnTo>
                  <a:pt x="3736" y="7618"/>
                </a:lnTo>
                <a:lnTo>
                  <a:pt x="3730" y="7618"/>
                </a:lnTo>
                <a:lnTo>
                  <a:pt x="3730" y="7620"/>
                </a:lnTo>
                <a:lnTo>
                  <a:pt x="3732" y="7624"/>
                </a:lnTo>
                <a:lnTo>
                  <a:pt x="3732" y="7626"/>
                </a:lnTo>
                <a:lnTo>
                  <a:pt x="3728" y="7632"/>
                </a:lnTo>
                <a:lnTo>
                  <a:pt x="3730" y="7634"/>
                </a:lnTo>
                <a:lnTo>
                  <a:pt x="3734" y="7636"/>
                </a:lnTo>
                <a:lnTo>
                  <a:pt x="3738" y="7636"/>
                </a:lnTo>
                <a:lnTo>
                  <a:pt x="3738" y="7634"/>
                </a:lnTo>
                <a:lnTo>
                  <a:pt x="3738" y="7630"/>
                </a:lnTo>
                <a:lnTo>
                  <a:pt x="3742" y="7626"/>
                </a:lnTo>
                <a:close/>
                <a:moveTo>
                  <a:pt x="3778" y="7630"/>
                </a:moveTo>
                <a:lnTo>
                  <a:pt x="3778" y="7630"/>
                </a:lnTo>
                <a:lnTo>
                  <a:pt x="3776" y="7626"/>
                </a:lnTo>
                <a:lnTo>
                  <a:pt x="3776" y="7622"/>
                </a:lnTo>
                <a:lnTo>
                  <a:pt x="3774" y="7620"/>
                </a:lnTo>
                <a:lnTo>
                  <a:pt x="3772" y="7616"/>
                </a:lnTo>
                <a:lnTo>
                  <a:pt x="3768" y="7616"/>
                </a:lnTo>
                <a:lnTo>
                  <a:pt x="3766" y="7616"/>
                </a:lnTo>
                <a:lnTo>
                  <a:pt x="3766" y="7618"/>
                </a:lnTo>
                <a:lnTo>
                  <a:pt x="3770" y="7622"/>
                </a:lnTo>
                <a:lnTo>
                  <a:pt x="3770" y="7624"/>
                </a:lnTo>
                <a:lnTo>
                  <a:pt x="3768" y="7624"/>
                </a:lnTo>
                <a:lnTo>
                  <a:pt x="3768" y="7628"/>
                </a:lnTo>
                <a:lnTo>
                  <a:pt x="3772" y="7636"/>
                </a:lnTo>
                <a:lnTo>
                  <a:pt x="3776" y="7638"/>
                </a:lnTo>
                <a:lnTo>
                  <a:pt x="3780" y="7638"/>
                </a:lnTo>
                <a:lnTo>
                  <a:pt x="3782" y="7638"/>
                </a:lnTo>
                <a:lnTo>
                  <a:pt x="3784" y="7636"/>
                </a:lnTo>
                <a:lnTo>
                  <a:pt x="3778" y="7630"/>
                </a:lnTo>
                <a:close/>
                <a:moveTo>
                  <a:pt x="3736" y="7582"/>
                </a:moveTo>
                <a:lnTo>
                  <a:pt x="3736" y="7582"/>
                </a:lnTo>
                <a:lnTo>
                  <a:pt x="3738" y="7584"/>
                </a:lnTo>
                <a:lnTo>
                  <a:pt x="3740" y="7584"/>
                </a:lnTo>
                <a:lnTo>
                  <a:pt x="3738" y="7576"/>
                </a:lnTo>
                <a:lnTo>
                  <a:pt x="3736" y="7568"/>
                </a:lnTo>
                <a:lnTo>
                  <a:pt x="3734" y="7566"/>
                </a:lnTo>
                <a:lnTo>
                  <a:pt x="3730" y="7566"/>
                </a:lnTo>
                <a:lnTo>
                  <a:pt x="3728" y="7566"/>
                </a:lnTo>
                <a:lnTo>
                  <a:pt x="3726" y="7568"/>
                </a:lnTo>
                <a:lnTo>
                  <a:pt x="3726" y="7578"/>
                </a:lnTo>
                <a:lnTo>
                  <a:pt x="3726" y="7580"/>
                </a:lnTo>
                <a:lnTo>
                  <a:pt x="3728" y="7580"/>
                </a:lnTo>
                <a:lnTo>
                  <a:pt x="3732" y="7576"/>
                </a:lnTo>
                <a:lnTo>
                  <a:pt x="3734" y="7576"/>
                </a:lnTo>
                <a:lnTo>
                  <a:pt x="3734" y="7578"/>
                </a:lnTo>
                <a:lnTo>
                  <a:pt x="3734" y="7580"/>
                </a:lnTo>
                <a:lnTo>
                  <a:pt x="3736" y="7582"/>
                </a:lnTo>
                <a:close/>
                <a:moveTo>
                  <a:pt x="3742" y="7612"/>
                </a:moveTo>
                <a:lnTo>
                  <a:pt x="3742" y="7612"/>
                </a:lnTo>
                <a:lnTo>
                  <a:pt x="3746" y="7610"/>
                </a:lnTo>
                <a:lnTo>
                  <a:pt x="3746" y="7612"/>
                </a:lnTo>
                <a:lnTo>
                  <a:pt x="3748" y="7612"/>
                </a:lnTo>
                <a:lnTo>
                  <a:pt x="3752" y="7610"/>
                </a:lnTo>
                <a:lnTo>
                  <a:pt x="3754" y="7608"/>
                </a:lnTo>
                <a:lnTo>
                  <a:pt x="3752" y="7606"/>
                </a:lnTo>
                <a:lnTo>
                  <a:pt x="3752" y="7604"/>
                </a:lnTo>
                <a:lnTo>
                  <a:pt x="3754" y="7602"/>
                </a:lnTo>
                <a:lnTo>
                  <a:pt x="3758" y="7600"/>
                </a:lnTo>
                <a:lnTo>
                  <a:pt x="3758" y="7598"/>
                </a:lnTo>
                <a:lnTo>
                  <a:pt x="3756" y="7598"/>
                </a:lnTo>
                <a:lnTo>
                  <a:pt x="3752" y="7598"/>
                </a:lnTo>
                <a:lnTo>
                  <a:pt x="3750" y="7600"/>
                </a:lnTo>
                <a:lnTo>
                  <a:pt x="3750" y="7598"/>
                </a:lnTo>
                <a:lnTo>
                  <a:pt x="3750" y="7596"/>
                </a:lnTo>
                <a:lnTo>
                  <a:pt x="3748" y="7594"/>
                </a:lnTo>
                <a:lnTo>
                  <a:pt x="3746" y="7594"/>
                </a:lnTo>
                <a:lnTo>
                  <a:pt x="3742" y="7592"/>
                </a:lnTo>
                <a:lnTo>
                  <a:pt x="3740" y="7590"/>
                </a:lnTo>
                <a:lnTo>
                  <a:pt x="3734" y="7590"/>
                </a:lnTo>
                <a:lnTo>
                  <a:pt x="3732" y="7592"/>
                </a:lnTo>
                <a:lnTo>
                  <a:pt x="3736" y="7596"/>
                </a:lnTo>
                <a:lnTo>
                  <a:pt x="3740" y="7598"/>
                </a:lnTo>
                <a:lnTo>
                  <a:pt x="3742" y="7600"/>
                </a:lnTo>
                <a:lnTo>
                  <a:pt x="3742" y="7602"/>
                </a:lnTo>
                <a:lnTo>
                  <a:pt x="3738" y="7602"/>
                </a:lnTo>
                <a:lnTo>
                  <a:pt x="3736" y="7600"/>
                </a:lnTo>
                <a:lnTo>
                  <a:pt x="3732" y="7600"/>
                </a:lnTo>
                <a:lnTo>
                  <a:pt x="3730" y="7606"/>
                </a:lnTo>
                <a:lnTo>
                  <a:pt x="3730" y="7608"/>
                </a:lnTo>
                <a:lnTo>
                  <a:pt x="3730" y="7610"/>
                </a:lnTo>
                <a:lnTo>
                  <a:pt x="3734" y="7610"/>
                </a:lnTo>
                <a:lnTo>
                  <a:pt x="3738" y="7608"/>
                </a:lnTo>
                <a:lnTo>
                  <a:pt x="3738" y="7610"/>
                </a:lnTo>
                <a:lnTo>
                  <a:pt x="3736" y="7612"/>
                </a:lnTo>
                <a:lnTo>
                  <a:pt x="3738" y="7614"/>
                </a:lnTo>
                <a:lnTo>
                  <a:pt x="3740" y="7614"/>
                </a:lnTo>
                <a:lnTo>
                  <a:pt x="3742" y="7612"/>
                </a:lnTo>
                <a:close/>
                <a:moveTo>
                  <a:pt x="3758" y="7644"/>
                </a:moveTo>
                <a:lnTo>
                  <a:pt x="3758" y="7644"/>
                </a:lnTo>
                <a:lnTo>
                  <a:pt x="3754" y="7644"/>
                </a:lnTo>
                <a:lnTo>
                  <a:pt x="3750" y="7644"/>
                </a:lnTo>
                <a:lnTo>
                  <a:pt x="3750" y="7646"/>
                </a:lnTo>
                <a:lnTo>
                  <a:pt x="3752" y="7646"/>
                </a:lnTo>
                <a:lnTo>
                  <a:pt x="3756" y="7648"/>
                </a:lnTo>
                <a:lnTo>
                  <a:pt x="3756" y="7650"/>
                </a:lnTo>
                <a:lnTo>
                  <a:pt x="3756" y="7652"/>
                </a:lnTo>
                <a:lnTo>
                  <a:pt x="3760" y="7654"/>
                </a:lnTo>
                <a:lnTo>
                  <a:pt x="3762" y="7654"/>
                </a:lnTo>
                <a:lnTo>
                  <a:pt x="3764" y="7652"/>
                </a:lnTo>
                <a:lnTo>
                  <a:pt x="3768" y="7650"/>
                </a:lnTo>
                <a:lnTo>
                  <a:pt x="3770" y="7650"/>
                </a:lnTo>
                <a:lnTo>
                  <a:pt x="3772" y="7650"/>
                </a:lnTo>
                <a:lnTo>
                  <a:pt x="3772" y="7648"/>
                </a:lnTo>
                <a:lnTo>
                  <a:pt x="3772" y="7642"/>
                </a:lnTo>
                <a:lnTo>
                  <a:pt x="3770" y="7638"/>
                </a:lnTo>
                <a:lnTo>
                  <a:pt x="3766" y="7634"/>
                </a:lnTo>
                <a:lnTo>
                  <a:pt x="3764" y="7634"/>
                </a:lnTo>
                <a:lnTo>
                  <a:pt x="3762" y="7636"/>
                </a:lnTo>
                <a:lnTo>
                  <a:pt x="3764" y="7642"/>
                </a:lnTo>
                <a:lnTo>
                  <a:pt x="3764" y="7644"/>
                </a:lnTo>
                <a:lnTo>
                  <a:pt x="3758" y="7644"/>
                </a:lnTo>
                <a:close/>
                <a:moveTo>
                  <a:pt x="3752" y="7630"/>
                </a:moveTo>
                <a:lnTo>
                  <a:pt x="3752" y="7630"/>
                </a:lnTo>
                <a:lnTo>
                  <a:pt x="3750" y="7634"/>
                </a:lnTo>
                <a:lnTo>
                  <a:pt x="3752" y="7636"/>
                </a:lnTo>
                <a:lnTo>
                  <a:pt x="3754" y="7640"/>
                </a:lnTo>
                <a:lnTo>
                  <a:pt x="3758" y="7640"/>
                </a:lnTo>
                <a:lnTo>
                  <a:pt x="3760" y="7640"/>
                </a:lnTo>
                <a:lnTo>
                  <a:pt x="3760" y="7636"/>
                </a:lnTo>
                <a:lnTo>
                  <a:pt x="3756" y="7632"/>
                </a:lnTo>
                <a:lnTo>
                  <a:pt x="3754" y="7630"/>
                </a:lnTo>
                <a:lnTo>
                  <a:pt x="3752" y="7630"/>
                </a:lnTo>
                <a:close/>
                <a:moveTo>
                  <a:pt x="3770" y="7654"/>
                </a:moveTo>
                <a:lnTo>
                  <a:pt x="3770" y="7654"/>
                </a:lnTo>
                <a:lnTo>
                  <a:pt x="3768" y="7654"/>
                </a:lnTo>
                <a:lnTo>
                  <a:pt x="3766" y="7654"/>
                </a:lnTo>
                <a:lnTo>
                  <a:pt x="3766" y="7656"/>
                </a:lnTo>
                <a:lnTo>
                  <a:pt x="3770" y="7660"/>
                </a:lnTo>
                <a:lnTo>
                  <a:pt x="3772" y="7660"/>
                </a:lnTo>
                <a:lnTo>
                  <a:pt x="3772" y="7658"/>
                </a:lnTo>
                <a:lnTo>
                  <a:pt x="3772" y="7656"/>
                </a:lnTo>
                <a:lnTo>
                  <a:pt x="3770" y="7654"/>
                </a:lnTo>
                <a:close/>
                <a:moveTo>
                  <a:pt x="3750" y="7544"/>
                </a:moveTo>
                <a:lnTo>
                  <a:pt x="3750" y="7544"/>
                </a:lnTo>
                <a:lnTo>
                  <a:pt x="3752" y="7542"/>
                </a:lnTo>
                <a:lnTo>
                  <a:pt x="3752" y="7536"/>
                </a:lnTo>
                <a:lnTo>
                  <a:pt x="3750" y="7534"/>
                </a:lnTo>
                <a:lnTo>
                  <a:pt x="3746" y="7534"/>
                </a:lnTo>
                <a:lnTo>
                  <a:pt x="3742" y="7534"/>
                </a:lnTo>
                <a:lnTo>
                  <a:pt x="3740" y="7538"/>
                </a:lnTo>
                <a:lnTo>
                  <a:pt x="3740" y="7540"/>
                </a:lnTo>
                <a:lnTo>
                  <a:pt x="3742" y="7540"/>
                </a:lnTo>
                <a:lnTo>
                  <a:pt x="3746" y="7540"/>
                </a:lnTo>
                <a:lnTo>
                  <a:pt x="3750" y="7544"/>
                </a:lnTo>
                <a:close/>
                <a:moveTo>
                  <a:pt x="3750" y="7500"/>
                </a:moveTo>
                <a:lnTo>
                  <a:pt x="3750" y="7500"/>
                </a:lnTo>
                <a:lnTo>
                  <a:pt x="3748" y="7504"/>
                </a:lnTo>
                <a:lnTo>
                  <a:pt x="3750" y="7506"/>
                </a:lnTo>
                <a:lnTo>
                  <a:pt x="3762" y="7510"/>
                </a:lnTo>
                <a:lnTo>
                  <a:pt x="3768" y="7512"/>
                </a:lnTo>
                <a:lnTo>
                  <a:pt x="3770" y="7508"/>
                </a:lnTo>
                <a:lnTo>
                  <a:pt x="3772" y="7506"/>
                </a:lnTo>
                <a:lnTo>
                  <a:pt x="3770" y="7506"/>
                </a:lnTo>
                <a:lnTo>
                  <a:pt x="3768" y="7506"/>
                </a:lnTo>
                <a:lnTo>
                  <a:pt x="3766" y="7504"/>
                </a:lnTo>
                <a:lnTo>
                  <a:pt x="3766" y="7502"/>
                </a:lnTo>
                <a:lnTo>
                  <a:pt x="3766" y="7500"/>
                </a:lnTo>
                <a:lnTo>
                  <a:pt x="3766" y="7496"/>
                </a:lnTo>
                <a:lnTo>
                  <a:pt x="3766" y="7492"/>
                </a:lnTo>
                <a:lnTo>
                  <a:pt x="3762" y="7482"/>
                </a:lnTo>
                <a:lnTo>
                  <a:pt x="3760" y="7482"/>
                </a:lnTo>
                <a:lnTo>
                  <a:pt x="3758" y="7484"/>
                </a:lnTo>
                <a:lnTo>
                  <a:pt x="3758" y="7490"/>
                </a:lnTo>
                <a:lnTo>
                  <a:pt x="3758" y="7492"/>
                </a:lnTo>
                <a:lnTo>
                  <a:pt x="3760" y="7498"/>
                </a:lnTo>
                <a:lnTo>
                  <a:pt x="3758" y="7500"/>
                </a:lnTo>
                <a:lnTo>
                  <a:pt x="3756" y="7498"/>
                </a:lnTo>
                <a:lnTo>
                  <a:pt x="3754" y="7498"/>
                </a:lnTo>
                <a:lnTo>
                  <a:pt x="3750" y="7500"/>
                </a:lnTo>
                <a:close/>
                <a:moveTo>
                  <a:pt x="3790" y="7468"/>
                </a:moveTo>
                <a:lnTo>
                  <a:pt x="3790" y="7468"/>
                </a:lnTo>
                <a:lnTo>
                  <a:pt x="3794" y="7470"/>
                </a:lnTo>
                <a:lnTo>
                  <a:pt x="3796" y="7466"/>
                </a:lnTo>
                <a:lnTo>
                  <a:pt x="3794" y="7464"/>
                </a:lnTo>
                <a:lnTo>
                  <a:pt x="3788" y="7462"/>
                </a:lnTo>
                <a:lnTo>
                  <a:pt x="3784" y="7462"/>
                </a:lnTo>
                <a:lnTo>
                  <a:pt x="3778" y="7462"/>
                </a:lnTo>
                <a:lnTo>
                  <a:pt x="3772" y="7462"/>
                </a:lnTo>
                <a:lnTo>
                  <a:pt x="3770" y="7464"/>
                </a:lnTo>
                <a:lnTo>
                  <a:pt x="3770" y="7466"/>
                </a:lnTo>
                <a:lnTo>
                  <a:pt x="3772" y="7468"/>
                </a:lnTo>
                <a:lnTo>
                  <a:pt x="3778" y="7468"/>
                </a:lnTo>
                <a:lnTo>
                  <a:pt x="3784" y="7466"/>
                </a:lnTo>
                <a:lnTo>
                  <a:pt x="3790" y="7468"/>
                </a:lnTo>
                <a:close/>
                <a:moveTo>
                  <a:pt x="3742" y="7476"/>
                </a:moveTo>
                <a:lnTo>
                  <a:pt x="3742" y="7476"/>
                </a:lnTo>
                <a:lnTo>
                  <a:pt x="3740" y="7476"/>
                </a:lnTo>
                <a:lnTo>
                  <a:pt x="3738" y="7478"/>
                </a:lnTo>
                <a:lnTo>
                  <a:pt x="3740" y="7482"/>
                </a:lnTo>
                <a:lnTo>
                  <a:pt x="3746" y="7496"/>
                </a:lnTo>
                <a:lnTo>
                  <a:pt x="3748" y="7496"/>
                </a:lnTo>
                <a:lnTo>
                  <a:pt x="3750" y="7496"/>
                </a:lnTo>
                <a:lnTo>
                  <a:pt x="3754" y="7494"/>
                </a:lnTo>
                <a:lnTo>
                  <a:pt x="3754" y="7492"/>
                </a:lnTo>
                <a:lnTo>
                  <a:pt x="3754" y="7490"/>
                </a:lnTo>
                <a:lnTo>
                  <a:pt x="3756" y="7484"/>
                </a:lnTo>
                <a:lnTo>
                  <a:pt x="3754" y="7482"/>
                </a:lnTo>
                <a:lnTo>
                  <a:pt x="3752" y="7480"/>
                </a:lnTo>
                <a:lnTo>
                  <a:pt x="3742" y="7476"/>
                </a:lnTo>
                <a:close/>
                <a:moveTo>
                  <a:pt x="3730" y="7544"/>
                </a:moveTo>
                <a:lnTo>
                  <a:pt x="3730" y="7544"/>
                </a:lnTo>
                <a:lnTo>
                  <a:pt x="3730" y="7542"/>
                </a:lnTo>
                <a:lnTo>
                  <a:pt x="3732" y="7540"/>
                </a:lnTo>
                <a:lnTo>
                  <a:pt x="3734" y="7538"/>
                </a:lnTo>
                <a:lnTo>
                  <a:pt x="3734" y="7534"/>
                </a:lnTo>
                <a:lnTo>
                  <a:pt x="3734" y="7532"/>
                </a:lnTo>
                <a:lnTo>
                  <a:pt x="3732" y="7534"/>
                </a:lnTo>
                <a:lnTo>
                  <a:pt x="3730" y="7536"/>
                </a:lnTo>
                <a:lnTo>
                  <a:pt x="3726" y="7538"/>
                </a:lnTo>
                <a:lnTo>
                  <a:pt x="3724" y="7538"/>
                </a:lnTo>
                <a:lnTo>
                  <a:pt x="3722" y="7540"/>
                </a:lnTo>
                <a:lnTo>
                  <a:pt x="3722" y="7542"/>
                </a:lnTo>
                <a:lnTo>
                  <a:pt x="3724" y="7546"/>
                </a:lnTo>
                <a:lnTo>
                  <a:pt x="3728" y="7548"/>
                </a:lnTo>
                <a:lnTo>
                  <a:pt x="3730" y="7544"/>
                </a:lnTo>
                <a:close/>
                <a:moveTo>
                  <a:pt x="3742" y="7474"/>
                </a:moveTo>
                <a:lnTo>
                  <a:pt x="3742" y="7474"/>
                </a:lnTo>
                <a:lnTo>
                  <a:pt x="3746" y="7472"/>
                </a:lnTo>
                <a:lnTo>
                  <a:pt x="3748" y="7474"/>
                </a:lnTo>
                <a:lnTo>
                  <a:pt x="3750" y="7476"/>
                </a:lnTo>
                <a:lnTo>
                  <a:pt x="3754" y="7476"/>
                </a:lnTo>
                <a:lnTo>
                  <a:pt x="3756" y="7474"/>
                </a:lnTo>
                <a:lnTo>
                  <a:pt x="3758" y="7468"/>
                </a:lnTo>
                <a:lnTo>
                  <a:pt x="3756" y="7462"/>
                </a:lnTo>
                <a:lnTo>
                  <a:pt x="3756" y="7460"/>
                </a:lnTo>
                <a:lnTo>
                  <a:pt x="3754" y="7460"/>
                </a:lnTo>
                <a:lnTo>
                  <a:pt x="3752" y="7464"/>
                </a:lnTo>
                <a:lnTo>
                  <a:pt x="3750" y="7466"/>
                </a:lnTo>
                <a:lnTo>
                  <a:pt x="3744" y="7468"/>
                </a:lnTo>
                <a:lnTo>
                  <a:pt x="3740" y="7470"/>
                </a:lnTo>
                <a:lnTo>
                  <a:pt x="3738" y="7472"/>
                </a:lnTo>
                <a:lnTo>
                  <a:pt x="3738" y="7474"/>
                </a:lnTo>
                <a:lnTo>
                  <a:pt x="3742" y="7474"/>
                </a:lnTo>
                <a:close/>
                <a:moveTo>
                  <a:pt x="3732" y="7494"/>
                </a:moveTo>
                <a:lnTo>
                  <a:pt x="3732" y="7494"/>
                </a:lnTo>
                <a:lnTo>
                  <a:pt x="3734" y="7494"/>
                </a:lnTo>
                <a:lnTo>
                  <a:pt x="3736" y="7494"/>
                </a:lnTo>
                <a:lnTo>
                  <a:pt x="3736" y="7502"/>
                </a:lnTo>
                <a:lnTo>
                  <a:pt x="3738" y="7510"/>
                </a:lnTo>
                <a:lnTo>
                  <a:pt x="3738" y="7512"/>
                </a:lnTo>
                <a:lnTo>
                  <a:pt x="3740" y="7512"/>
                </a:lnTo>
                <a:lnTo>
                  <a:pt x="3744" y="7508"/>
                </a:lnTo>
                <a:lnTo>
                  <a:pt x="3746" y="7504"/>
                </a:lnTo>
                <a:lnTo>
                  <a:pt x="3740" y="7492"/>
                </a:lnTo>
                <a:lnTo>
                  <a:pt x="3738" y="7486"/>
                </a:lnTo>
                <a:lnTo>
                  <a:pt x="3736" y="7480"/>
                </a:lnTo>
                <a:lnTo>
                  <a:pt x="3734" y="7472"/>
                </a:lnTo>
                <a:lnTo>
                  <a:pt x="3732" y="7472"/>
                </a:lnTo>
                <a:lnTo>
                  <a:pt x="3728" y="7474"/>
                </a:lnTo>
                <a:lnTo>
                  <a:pt x="3726" y="7478"/>
                </a:lnTo>
                <a:lnTo>
                  <a:pt x="3726" y="7480"/>
                </a:lnTo>
                <a:lnTo>
                  <a:pt x="3728" y="7484"/>
                </a:lnTo>
                <a:lnTo>
                  <a:pt x="3728" y="7488"/>
                </a:lnTo>
                <a:lnTo>
                  <a:pt x="3726" y="7490"/>
                </a:lnTo>
                <a:lnTo>
                  <a:pt x="3726" y="7494"/>
                </a:lnTo>
                <a:lnTo>
                  <a:pt x="3728" y="7494"/>
                </a:lnTo>
                <a:lnTo>
                  <a:pt x="3732" y="7494"/>
                </a:lnTo>
                <a:close/>
                <a:moveTo>
                  <a:pt x="3722" y="7504"/>
                </a:moveTo>
                <a:lnTo>
                  <a:pt x="3722" y="7504"/>
                </a:lnTo>
                <a:lnTo>
                  <a:pt x="3722" y="7508"/>
                </a:lnTo>
                <a:lnTo>
                  <a:pt x="3724" y="7510"/>
                </a:lnTo>
                <a:lnTo>
                  <a:pt x="3728" y="7510"/>
                </a:lnTo>
                <a:lnTo>
                  <a:pt x="3732" y="7510"/>
                </a:lnTo>
                <a:lnTo>
                  <a:pt x="3734" y="7506"/>
                </a:lnTo>
                <a:lnTo>
                  <a:pt x="3734" y="7502"/>
                </a:lnTo>
                <a:lnTo>
                  <a:pt x="3732" y="7498"/>
                </a:lnTo>
                <a:lnTo>
                  <a:pt x="3730" y="7498"/>
                </a:lnTo>
                <a:lnTo>
                  <a:pt x="3728" y="7500"/>
                </a:lnTo>
                <a:lnTo>
                  <a:pt x="3724" y="7498"/>
                </a:lnTo>
                <a:lnTo>
                  <a:pt x="3722" y="7500"/>
                </a:lnTo>
                <a:lnTo>
                  <a:pt x="3722" y="7504"/>
                </a:lnTo>
                <a:close/>
                <a:moveTo>
                  <a:pt x="3732" y="7530"/>
                </a:moveTo>
                <a:lnTo>
                  <a:pt x="3732" y="7530"/>
                </a:lnTo>
                <a:lnTo>
                  <a:pt x="3734" y="7530"/>
                </a:lnTo>
                <a:lnTo>
                  <a:pt x="3736" y="7530"/>
                </a:lnTo>
                <a:lnTo>
                  <a:pt x="3738" y="7532"/>
                </a:lnTo>
                <a:lnTo>
                  <a:pt x="3738" y="7530"/>
                </a:lnTo>
                <a:lnTo>
                  <a:pt x="3738" y="7524"/>
                </a:lnTo>
                <a:lnTo>
                  <a:pt x="3732" y="7522"/>
                </a:lnTo>
                <a:lnTo>
                  <a:pt x="3728" y="7522"/>
                </a:lnTo>
                <a:lnTo>
                  <a:pt x="3724" y="7522"/>
                </a:lnTo>
                <a:lnTo>
                  <a:pt x="3722" y="7524"/>
                </a:lnTo>
                <a:lnTo>
                  <a:pt x="3722" y="7528"/>
                </a:lnTo>
                <a:lnTo>
                  <a:pt x="3722" y="7530"/>
                </a:lnTo>
                <a:lnTo>
                  <a:pt x="3726" y="7530"/>
                </a:lnTo>
                <a:lnTo>
                  <a:pt x="3732" y="7530"/>
                </a:lnTo>
                <a:close/>
                <a:moveTo>
                  <a:pt x="3746" y="7456"/>
                </a:moveTo>
                <a:lnTo>
                  <a:pt x="3746" y="7456"/>
                </a:lnTo>
                <a:lnTo>
                  <a:pt x="3742" y="7454"/>
                </a:lnTo>
                <a:lnTo>
                  <a:pt x="3740" y="7456"/>
                </a:lnTo>
                <a:lnTo>
                  <a:pt x="3738" y="7458"/>
                </a:lnTo>
                <a:lnTo>
                  <a:pt x="3740" y="7462"/>
                </a:lnTo>
                <a:lnTo>
                  <a:pt x="3742" y="7462"/>
                </a:lnTo>
                <a:lnTo>
                  <a:pt x="3744" y="7462"/>
                </a:lnTo>
                <a:lnTo>
                  <a:pt x="3746" y="7460"/>
                </a:lnTo>
                <a:lnTo>
                  <a:pt x="3746" y="7456"/>
                </a:lnTo>
                <a:close/>
                <a:moveTo>
                  <a:pt x="3788" y="7418"/>
                </a:moveTo>
                <a:lnTo>
                  <a:pt x="3788" y="7418"/>
                </a:lnTo>
                <a:lnTo>
                  <a:pt x="3788" y="7414"/>
                </a:lnTo>
                <a:lnTo>
                  <a:pt x="3784" y="7414"/>
                </a:lnTo>
                <a:lnTo>
                  <a:pt x="3780" y="7414"/>
                </a:lnTo>
                <a:lnTo>
                  <a:pt x="3780" y="7416"/>
                </a:lnTo>
                <a:lnTo>
                  <a:pt x="3780" y="7420"/>
                </a:lnTo>
                <a:lnTo>
                  <a:pt x="3782" y="7420"/>
                </a:lnTo>
                <a:lnTo>
                  <a:pt x="3786" y="7420"/>
                </a:lnTo>
                <a:lnTo>
                  <a:pt x="3788" y="7418"/>
                </a:lnTo>
                <a:close/>
                <a:moveTo>
                  <a:pt x="3732" y="7512"/>
                </a:moveTo>
                <a:lnTo>
                  <a:pt x="3732" y="7512"/>
                </a:lnTo>
                <a:lnTo>
                  <a:pt x="3724" y="7514"/>
                </a:lnTo>
                <a:lnTo>
                  <a:pt x="3722" y="7518"/>
                </a:lnTo>
                <a:lnTo>
                  <a:pt x="3724" y="7518"/>
                </a:lnTo>
                <a:lnTo>
                  <a:pt x="3732" y="7516"/>
                </a:lnTo>
                <a:lnTo>
                  <a:pt x="3736" y="7514"/>
                </a:lnTo>
                <a:lnTo>
                  <a:pt x="3736" y="7512"/>
                </a:lnTo>
                <a:lnTo>
                  <a:pt x="3734" y="7512"/>
                </a:lnTo>
                <a:lnTo>
                  <a:pt x="3732" y="7512"/>
                </a:lnTo>
                <a:close/>
                <a:moveTo>
                  <a:pt x="3746" y="7528"/>
                </a:moveTo>
                <a:lnTo>
                  <a:pt x="3746" y="7528"/>
                </a:lnTo>
                <a:lnTo>
                  <a:pt x="3746" y="7526"/>
                </a:lnTo>
                <a:lnTo>
                  <a:pt x="3740" y="7520"/>
                </a:lnTo>
                <a:lnTo>
                  <a:pt x="3738" y="7518"/>
                </a:lnTo>
                <a:lnTo>
                  <a:pt x="3738" y="7520"/>
                </a:lnTo>
                <a:lnTo>
                  <a:pt x="3740" y="7524"/>
                </a:lnTo>
                <a:lnTo>
                  <a:pt x="3742" y="7528"/>
                </a:lnTo>
                <a:lnTo>
                  <a:pt x="3744" y="7530"/>
                </a:lnTo>
                <a:lnTo>
                  <a:pt x="3746" y="7528"/>
                </a:lnTo>
                <a:close/>
                <a:moveTo>
                  <a:pt x="3772" y="7494"/>
                </a:moveTo>
                <a:lnTo>
                  <a:pt x="3772" y="7494"/>
                </a:lnTo>
                <a:lnTo>
                  <a:pt x="3782" y="7496"/>
                </a:lnTo>
                <a:lnTo>
                  <a:pt x="3786" y="7496"/>
                </a:lnTo>
                <a:lnTo>
                  <a:pt x="3780" y="7492"/>
                </a:lnTo>
                <a:lnTo>
                  <a:pt x="3772" y="7486"/>
                </a:lnTo>
                <a:lnTo>
                  <a:pt x="3768" y="7480"/>
                </a:lnTo>
                <a:lnTo>
                  <a:pt x="3766" y="7482"/>
                </a:lnTo>
                <a:lnTo>
                  <a:pt x="3766" y="7486"/>
                </a:lnTo>
                <a:lnTo>
                  <a:pt x="3768" y="7492"/>
                </a:lnTo>
                <a:lnTo>
                  <a:pt x="3772" y="7494"/>
                </a:lnTo>
                <a:close/>
                <a:moveTo>
                  <a:pt x="4194" y="7874"/>
                </a:moveTo>
                <a:lnTo>
                  <a:pt x="4194" y="7874"/>
                </a:lnTo>
                <a:lnTo>
                  <a:pt x="4188" y="7874"/>
                </a:lnTo>
                <a:lnTo>
                  <a:pt x="4184" y="7874"/>
                </a:lnTo>
                <a:lnTo>
                  <a:pt x="4180" y="7874"/>
                </a:lnTo>
                <a:lnTo>
                  <a:pt x="4176" y="7876"/>
                </a:lnTo>
                <a:lnTo>
                  <a:pt x="4166" y="7878"/>
                </a:lnTo>
                <a:lnTo>
                  <a:pt x="4164" y="7880"/>
                </a:lnTo>
                <a:lnTo>
                  <a:pt x="4166" y="7884"/>
                </a:lnTo>
                <a:lnTo>
                  <a:pt x="4170" y="7884"/>
                </a:lnTo>
                <a:lnTo>
                  <a:pt x="4174" y="7880"/>
                </a:lnTo>
                <a:lnTo>
                  <a:pt x="4178" y="7878"/>
                </a:lnTo>
                <a:lnTo>
                  <a:pt x="4180" y="7878"/>
                </a:lnTo>
                <a:lnTo>
                  <a:pt x="4182" y="7880"/>
                </a:lnTo>
                <a:lnTo>
                  <a:pt x="4186" y="7880"/>
                </a:lnTo>
                <a:lnTo>
                  <a:pt x="4190" y="7878"/>
                </a:lnTo>
                <a:lnTo>
                  <a:pt x="4192" y="7880"/>
                </a:lnTo>
                <a:lnTo>
                  <a:pt x="4196" y="7880"/>
                </a:lnTo>
                <a:lnTo>
                  <a:pt x="4200" y="7878"/>
                </a:lnTo>
                <a:lnTo>
                  <a:pt x="4200" y="7876"/>
                </a:lnTo>
                <a:lnTo>
                  <a:pt x="4198" y="7874"/>
                </a:lnTo>
                <a:lnTo>
                  <a:pt x="4194" y="7874"/>
                </a:lnTo>
                <a:close/>
                <a:moveTo>
                  <a:pt x="4054" y="7888"/>
                </a:moveTo>
                <a:lnTo>
                  <a:pt x="4054" y="7888"/>
                </a:lnTo>
                <a:lnTo>
                  <a:pt x="4026" y="7886"/>
                </a:lnTo>
                <a:lnTo>
                  <a:pt x="4018" y="7888"/>
                </a:lnTo>
                <a:lnTo>
                  <a:pt x="4020" y="7890"/>
                </a:lnTo>
                <a:lnTo>
                  <a:pt x="4022" y="7892"/>
                </a:lnTo>
                <a:lnTo>
                  <a:pt x="4024" y="7894"/>
                </a:lnTo>
                <a:lnTo>
                  <a:pt x="4024" y="7896"/>
                </a:lnTo>
                <a:lnTo>
                  <a:pt x="4024" y="7898"/>
                </a:lnTo>
                <a:lnTo>
                  <a:pt x="4026" y="7906"/>
                </a:lnTo>
                <a:lnTo>
                  <a:pt x="4028" y="7906"/>
                </a:lnTo>
                <a:lnTo>
                  <a:pt x="4032" y="7908"/>
                </a:lnTo>
                <a:lnTo>
                  <a:pt x="4042" y="7908"/>
                </a:lnTo>
                <a:lnTo>
                  <a:pt x="4046" y="7906"/>
                </a:lnTo>
                <a:lnTo>
                  <a:pt x="4046" y="7904"/>
                </a:lnTo>
                <a:lnTo>
                  <a:pt x="4046" y="7902"/>
                </a:lnTo>
                <a:lnTo>
                  <a:pt x="4050" y="7902"/>
                </a:lnTo>
                <a:lnTo>
                  <a:pt x="4054" y="7904"/>
                </a:lnTo>
                <a:lnTo>
                  <a:pt x="4054" y="7906"/>
                </a:lnTo>
                <a:lnTo>
                  <a:pt x="4054" y="7910"/>
                </a:lnTo>
                <a:lnTo>
                  <a:pt x="4058" y="7910"/>
                </a:lnTo>
                <a:lnTo>
                  <a:pt x="4062" y="7910"/>
                </a:lnTo>
                <a:lnTo>
                  <a:pt x="4066" y="7908"/>
                </a:lnTo>
                <a:lnTo>
                  <a:pt x="4068" y="7898"/>
                </a:lnTo>
                <a:lnTo>
                  <a:pt x="4070" y="7894"/>
                </a:lnTo>
                <a:lnTo>
                  <a:pt x="4068" y="7892"/>
                </a:lnTo>
                <a:lnTo>
                  <a:pt x="4064" y="7890"/>
                </a:lnTo>
                <a:lnTo>
                  <a:pt x="4060" y="7888"/>
                </a:lnTo>
                <a:lnTo>
                  <a:pt x="4054" y="7888"/>
                </a:lnTo>
                <a:close/>
                <a:moveTo>
                  <a:pt x="4070" y="7910"/>
                </a:moveTo>
                <a:lnTo>
                  <a:pt x="4070" y="7910"/>
                </a:lnTo>
                <a:lnTo>
                  <a:pt x="4070" y="7912"/>
                </a:lnTo>
                <a:lnTo>
                  <a:pt x="4074" y="7912"/>
                </a:lnTo>
                <a:lnTo>
                  <a:pt x="4076" y="7910"/>
                </a:lnTo>
                <a:lnTo>
                  <a:pt x="4078" y="7908"/>
                </a:lnTo>
                <a:lnTo>
                  <a:pt x="4076" y="7904"/>
                </a:lnTo>
                <a:lnTo>
                  <a:pt x="4074" y="7906"/>
                </a:lnTo>
                <a:lnTo>
                  <a:pt x="4070" y="7908"/>
                </a:lnTo>
                <a:lnTo>
                  <a:pt x="4070" y="7910"/>
                </a:lnTo>
                <a:close/>
                <a:moveTo>
                  <a:pt x="4088" y="7908"/>
                </a:moveTo>
                <a:lnTo>
                  <a:pt x="4088" y="7908"/>
                </a:lnTo>
                <a:lnTo>
                  <a:pt x="4092" y="7908"/>
                </a:lnTo>
                <a:lnTo>
                  <a:pt x="4094" y="7906"/>
                </a:lnTo>
                <a:lnTo>
                  <a:pt x="4094" y="7904"/>
                </a:lnTo>
                <a:lnTo>
                  <a:pt x="4092" y="7902"/>
                </a:lnTo>
                <a:lnTo>
                  <a:pt x="4090" y="7902"/>
                </a:lnTo>
                <a:lnTo>
                  <a:pt x="4088" y="7904"/>
                </a:lnTo>
                <a:lnTo>
                  <a:pt x="4086" y="7906"/>
                </a:lnTo>
                <a:lnTo>
                  <a:pt x="4088" y="7908"/>
                </a:lnTo>
                <a:close/>
                <a:moveTo>
                  <a:pt x="1488" y="2116"/>
                </a:moveTo>
                <a:lnTo>
                  <a:pt x="1488" y="2116"/>
                </a:lnTo>
                <a:lnTo>
                  <a:pt x="1490" y="2118"/>
                </a:lnTo>
                <a:lnTo>
                  <a:pt x="1492" y="2118"/>
                </a:lnTo>
                <a:lnTo>
                  <a:pt x="1494" y="2118"/>
                </a:lnTo>
                <a:lnTo>
                  <a:pt x="1498" y="2114"/>
                </a:lnTo>
                <a:lnTo>
                  <a:pt x="1498" y="2110"/>
                </a:lnTo>
                <a:lnTo>
                  <a:pt x="1496" y="2108"/>
                </a:lnTo>
                <a:lnTo>
                  <a:pt x="1492" y="2110"/>
                </a:lnTo>
                <a:lnTo>
                  <a:pt x="1490" y="2112"/>
                </a:lnTo>
                <a:lnTo>
                  <a:pt x="1488" y="2116"/>
                </a:lnTo>
                <a:close/>
                <a:moveTo>
                  <a:pt x="1514" y="2102"/>
                </a:moveTo>
                <a:lnTo>
                  <a:pt x="1514" y="2102"/>
                </a:lnTo>
                <a:lnTo>
                  <a:pt x="1518" y="2098"/>
                </a:lnTo>
                <a:lnTo>
                  <a:pt x="1522" y="2092"/>
                </a:lnTo>
                <a:lnTo>
                  <a:pt x="1524" y="2088"/>
                </a:lnTo>
                <a:lnTo>
                  <a:pt x="1522" y="2088"/>
                </a:lnTo>
                <a:lnTo>
                  <a:pt x="1516" y="2094"/>
                </a:lnTo>
                <a:lnTo>
                  <a:pt x="1508" y="2100"/>
                </a:lnTo>
                <a:lnTo>
                  <a:pt x="1506" y="2102"/>
                </a:lnTo>
                <a:lnTo>
                  <a:pt x="1508" y="2106"/>
                </a:lnTo>
                <a:lnTo>
                  <a:pt x="1510" y="2106"/>
                </a:lnTo>
                <a:lnTo>
                  <a:pt x="1514" y="2102"/>
                </a:lnTo>
                <a:close/>
                <a:moveTo>
                  <a:pt x="1474" y="2094"/>
                </a:moveTo>
                <a:lnTo>
                  <a:pt x="1474" y="2094"/>
                </a:lnTo>
                <a:lnTo>
                  <a:pt x="1476" y="2096"/>
                </a:lnTo>
                <a:lnTo>
                  <a:pt x="1480" y="2092"/>
                </a:lnTo>
                <a:lnTo>
                  <a:pt x="1478" y="2088"/>
                </a:lnTo>
                <a:lnTo>
                  <a:pt x="1474" y="2088"/>
                </a:lnTo>
                <a:lnTo>
                  <a:pt x="1470" y="2090"/>
                </a:lnTo>
                <a:lnTo>
                  <a:pt x="1470" y="2092"/>
                </a:lnTo>
                <a:lnTo>
                  <a:pt x="1474" y="2094"/>
                </a:lnTo>
                <a:close/>
                <a:moveTo>
                  <a:pt x="1420" y="2104"/>
                </a:moveTo>
                <a:lnTo>
                  <a:pt x="1420" y="2104"/>
                </a:lnTo>
                <a:lnTo>
                  <a:pt x="1418" y="2100"/>
                </a:lnTo>
                <a:lnTo>
                  <a:pt x="1416" y="2096"/>
                </a:lnTo>
                <a:lnTo>
                  <a:pt x="1408" y="2088"/>
                </a:lnTo>
                <a:lnTo>
                  <a:pt x="1406" y="2084"/>
                </a:lnTo>
                <a:lnTo>
                  <a:pt x="1406" y="2082"/>
                </a:lnTo>
                <a:lnTo>
                  <a:pt x="1408" y="2080"/>
                </a:lnTo>
                <a:lnTo>
                  <a:pt x="1406" y="2078"/>
                </a:lnTo>
                <a:lnTo>
                  <a:pt x="1404" y="2072"/>
                </a:lnTo>
                <a:lnTo>
                  <a:pt x="1402" y="2074"/>
                </a:lnTo>
                <a:lnTo>
                  <a:pt x="1400" y="2076"/>
                </a:lnTo>
                <a:lnTo>
                  <a:pt x="1398" y="2080"/>
                </a:lnTo>
                <a:lnTo>
                  <a:pt x="1402" y="2088"/>
                </a:lnTo>
                <a:lnTo>
                  <a:pt x="1410" y="2100"/>
                </a:lnTo>
                <a:lnTo>
                  <a:pt x="1414" y="2106"/>
                </a:lnTo>
                <a:lnTo>
                  <a:pt x="1418" y="2108"/>
                </a:lnTo>
                <a:lnTo>
                  <a:pt x="1420" y="2108"/>
                </a:lnTo>
                <a:lnTo>
                  <a:pt x="1420" y="2104"/>
                </a:lnTo>
                <a:close/>
                <a:moveTo>
                  <a:pt x="628" y="1922"/>
                </a:moveTo>
                <a:lnTo>
                  <a:pt x="628" y="1922"/>
                </a:lnTo>
                <a:lnTo>
                  <a:pt x="624" y="1918"/>
                </a:lnTo>
                <a:lnTo>
                  <a:pt x="624" y="1916"/>
                </a:lnTo>
                <a:lnTo>
                  <a:pt x="624" y="1912"/>
                </a:lnTo>
                <a:lnTo>
                  <a:pt x="622" y="1908"/>
                </a:lnTo>
                <a:lnTo>
                  <a:pt x="618" y="1906"/>
                </a:lnTo>
                <a:lnTo>
                  <a:pt x="616" y="1906"/>
                </a:lnTo>
                <a:lnTo>
                  <a:pt x="612" y="1908"/>
                </a:lnTo>
                <a:lnTo>
                  <a:pt x="608" y="1906"/>
                </a:lnTo>
                <a:lnTo>
                  <a:pt x="602" y="1902"/>
                </a:lnTo>
                <a:lnTo>
                  <a:pt x="596" y="1900"/>
                </a:lnTo>
                <a:lnTo>
                  <a:pt x="592" y="1900"/>
                </a:lnTo>
                <a:lnTo>
                  <a:pt x="592" y="1902"/>
                </a:lnTo>
                <a:lnTo>
                  <a:pt x="592" y="1904"/>
                </a:lnTo>
                <a:lnTo>
                  <a:pt x="594" y="1908"/>
                </a:lnTo>
                <a:lnTo>
                  <a:pt x="592" y="1910"/>
                </a:lnTo>
                <a:lnTo>
                  <a:pt x="588" y="1914"/>
                </a:lnTo>
                <a:lnTo>
                  <a:pt x="580" y="1914"/>
                </a:lnTo>
                <a:lnTo>
                  <a:pt x="578" y="1912"/>
                </a:lnTo>
                <a:lnTo>
                  <a:pt x="574" y="1908"/>
                </a:lnTo>
                <a:lnTo>
                  <a:pt x="570" y="1904"/>
                </a:lnTo>
                <a:lnTo>
                  <a:pt x="568" y="1906"/>
                </a:lnTo>
                <a:lnTo>
                  <a:pt x="566" y="1912"/>
                </a:lnTo>
                <a:lnTo>
                  <a:pt x="564" y="1918"/>
                </a:lnTo>
                <a:lnTo>
                  <a:pt x="564" y="1922"/>
                </a:lnTo>
                <a:lnTo>
                  <a:pt x="562" y="1924"/>
                </a:lnTo>
                <a:lnTo>
                  <a:pt x="558" y="1922"/>
                </a:lnTo>
                <a:lnTo>
                  <a:pt x="550" y="1922"/>
                </a:lnTo>
                <a:lnTo>
                  <a:pt x="544" y="1924"/>
                </a:lnTo>
                <a:lnTo>
                  <a:pt x="538" y="1926"/>
                </a:lnTo>
                <a:lnTo>
                  <a:pt x="534" y="1932"/>
                </a:lnTo>
                <a:lnTo>
                  <a:pt x="530" y="1936"/>
                </a:lnTo>
                <a:lnTo>
                  <a:pt x="530" y="1940"/>
                </a:lnTo>
                <a:lnTo>
                  <a:pt x="530" y="1944"/>
                </a:lnTo>
                <a:lnTo>
                  <a:pt x="534" y="1952"/>
                </a:lnTo>
                <a:lnTo>
                  <a:pt x="538" y="1962"/>
                </a:lnTo>
                <a:lnTo>
                  <a:pt x="542" y="1968"/>
                </a:lnTo>
                <a:lnTo>
                  <a:pt x="544" y="1970"/>
                </a:lnTo>
                <a:lnTo>
                  <a:pt x="548" y="1970"/>
                </a:lnTo>
                <a:lnTo>
                  <a:pt x="550" y="1968"/>
                </a:lnTo>
                <a:lnTo>
                  <a:pt x="556" y="1964"/>
                </a:lnTo>
                <a:lnTo>
                  <a:pt x="560" y="1964"/>
                </a:lnTo>
                <a:lnTo>
                  <a:pt x="562" y="1964"/>
                </a:lnTo>
                <a:lnTo>
                  <a:pt x="564" y="1966"/>
                </a:lnTo>
                <a:lnTo>
                  <a:pt x="562" y="1968"/>
                </a:lnTo>
                <a:lnTo>
                  <a:pt x="560" y="1972"/>
                </a:lnTo>
                <a:lnTo>
                  <a:pt x="556" y="1978"/>
                </a:lnTo>
                <a:lnTo>
                  <a:pt x="556" y="1980"/>
                </a:lnTo>
                <a:lnTo>
                  <a:pt x="560" y="1980"/>
                </a:lnTo>
                <a:lnTo>
                  <a:pt x="566" y="1976"/>
                </a:lnTo>
                <a:lnTo>
                  <a:pt x="574" y="1970"/>
                </a:lnTo>
                <a:lnTo>
                  <a:pt x="576" y="1966"/>
                </a:lnTo>
                <a:lnTo>
                  <a:pt x="576" y="1962"/>
                </a:lnTo>
                <a:lnTo>
                  <a:pt x="578" y="1956"/>
                </a:lnTo>
                <a:lnTo>
                  <a:pt x="580" y="1954"/>
                </a:lnTo>
                <a:lnTo>
                  <a:pt x="586" y="1950"/>
                </a:lnTo>
                <a:lnTo>
                  <a:pt x="596" y="1948"/>
                </a:lnTo>
                <a:lnTo>
                  <a:pt x="610" y="1946"/>
                </a:lnTo>
                <a:lnTo>
                  <a:pt x="620" y="1940"/>
                </a:lnTo>
                <a:lnTo>
                  <a:pt x="628" y="1936"/>
                </a:lnTo>
                <a:lnTo>
                  <a:pt x="632" y="1930"/>
                </a:lnTo>
                <a:lnTo>
                  <a:pt x="632" y="1924"/>
                </a:lnTo>
                <a:lnTo>
                  <a:pt x="632" y="1922"/>
                </a:lnTo>
                <a:lnTo>
                  <a:pt x="628" y="1922"/>
                </a:lnTo>
                <a:close/>
                <a:moveTo>
                  <a:pt x="620" y="1874"/>
                </a:moveTo>
                <a:lnTo>
                  <a:pt x="620" y="1874"/>
                </a:lnTo>
                <a:lnTo>
                  <a:pt x="616" y="1870"/>
                </a:lnTo>
                <a:lnTo>
                  <a:pt x="612" y="1868"/>
                </a:lnTo>
                <a:lnTo>
                  <a:pt x="608" y="1870"/>
                </a:lnTo>
                <a:lnTo>
                  <a:pt x="608" y="1876"/>
                </a:lnTo>
                <a:lnTo>
                  <a:pt x="608" y="1880"/>
                </a:lnTo>
                <a:lnTo>
                  <a:pt x="606" y="1880"/>
                </a:lnTo>
                <a:lnTo>
                  <a:pt x="602" y="1880"/>
                </a:lnTo>
                <a:lnTo>
                  <a:pt x="596" y="1882"/>
                </a:lnTo>
                <a:lnTo>
                  <a:pt x="592" y="1886"/>
                </a:lnTo>
                <a:lnTo>
                  <a:pt x="592" y="1890"/>
                </a:lnTo>
                <a:lnTo>
                  <a:pt x="594" y="1894"/>
                </a:lnTo>
                <a:lnTo>
                  <a:pt x="600" y="1898"/>
                </a:lnTo>
                <a:lnTo>
                  <a:pt x="606" y="1900"/>
                </a:lnTo>
                <a:lnTo>
                  <a:pt x="610" y="1898"/>
                </a:lnTo>
                <a:lnTo>
                  <a:pt x="614" y="1894"/>
                </a:lnTo>
                <a:lnTo>
                  <a:pt x="618" y="1890"/>
                </a:lnTo>
                <a:lnTo>
                  <a:pt x="622" y="1890"/>
                </a:lnTo>
                <a:lnTo>
                  <a:pt x="632" y="1888"/>
                </a:lnTo>
                <a:lnTo>
                  <a:pt x="636" y="1886"/>
                </a:lnTo>
                <a:lnTo>
                  <a:pt x="640" y="1884"/>
                </a:lnTo>
                <a:lnTo>
                  <a:pt x="640" y="1880"/>
                </a:lnTo>
                <a:lnTo>
                  <a:pt x="636" y="1874"/>
                </a:lnTo>
                <a:lnTo>
                  <a:pt x="634" y="1872"/>
                </a:lnTo>
                <a:lnTo>
                  <a:pt x="632" y="1872"/>
                </a:lnTo>
                <a:lnTo>
                  <a:pt x="628" y="1874"/>
                </a:lnTo>
                <a:lnTo>
                  <a:pt x="624" y="1876"/>
                </a:lnTo>
                <a:lnTo>
                  <a:pt x="622" y="1876"/>
                </a:lnTo>
                <a:lnTo>
                  <a:pt x="620" y="1874"/>
                </a:lnTo>
                <a:close/>
                <a:moveTo>
                  <a:pt x="830" y="1754"/>
                </a:moveTo>
                <a:lnTo>
                  <a:pt x="830" y="1754"/>
                </a:lnTo>
                <a:lnTo>
                  <a:pt x="820" y="1766"/>
                </a:lnTo>
                <a:lnTo>
                  <a:pt x="804" y="1784"/>
                </a:lnTo>
                <a:lnTo>
                  <a:pt x="802" y="1786"/>
                </a:lnTo>
                <a:lnTo>
                  <a:pt x="806" y="1786"/>
                </a:lnTo>
                <a:lnTo>
                  <a:pt x="818" y="1782"/>
                </a:lnTo>
                <a:lnTo>
                  <a:pt x="822" y="1780"/>
                </a:lnTo>
                <a:lnTo>
                  <a:pt x="826" y="1776"/>
                </a:lnTo>
                <a:lnTo>
                  <a:pt x="828" y="1772"/>
                </a:lnTo>
                <a:lnTo>
                  <a:pt x="834" y="1764"/>
                </a:lnTo>
                <a:lnTo>
                  <a:pt x="840" y="1756"/>
                </a:lnTo>
                <a:lnTo>
                  <a:pt x="840" y="1752"/>
                </a:lnTo>
                <a:lnTo>
                  <a:pt x="838" y="1752"/>
                </a:lnTo>
                <a:lnTo>
                  <a:pt x="836" y="1750"/>
                </a:lnTo>
                <a:lnTo>
                  <a:pt x="830" y="1754"/>
                </a:lnTo>
                <a:close/>
                <a:moveTo>
                  <a:pt x="864" y="1744"/>
                </a:moveTo>
                <a:lnTo>
                  <a:pt x="864" y="1744"/>
                </a:lnTo>
                <a:lnTo>
                  <a:pt x="856" y="1742"/>
                </a:lnTo>
                <a:lnTo>
                  <a:pt x="852" y="1744"/>
                </a:lnTo>
                <a:lnTo>
                  <a:pt x="852" y="1748"/>
                </a:lnTo>
                <a:lnTo>
                  <a:pt x="852" y="1756"/>
                </a:lnTo>
                <a:lnTo>
                  <a:pt x="856" y="1758"/>
                </a:lnTo>
                <a:lnTo>
                  <a:pt x="860" y="1756"/>
                </a:lnTo>
                <a:lnTo>
                  <a:pt x="870" y="1752"/>
                </a:lnTo>
                <a:lnTo>
                  <a:pt x="874" y="1750"/>
                </a:lnTo>
                <a:lnTo>
                  <a:pt x="874" y="1748"/>
                </a:lnTo>
                <a:lnTo>
                  <a:pt x="872" y="1746"/>
                </a:lnTo>
                <a:lnTo>
                  <a:pt x="864" y="1744"/>
                </a:lnTo>
                <a:close/>
                <a:moveTo>
                  <a:pt x="1368" y="1942"/>
                </a:moveTo>
                <a:lnTo>
                  <a:pt x="1368" y="1942"/>
                </a:lnTo>
                <a:lnTo>
                  <a:pt x="1372" y="1942"/>
                </a:lnTo>
                <a:lnTo>
                  <a:pt x="1372" y="1940"/>
                </a:lnTo>
                <a:lnTo>
                  <a:pt x="1372" y="1934"/>
                </a:lnTo>
                <a:lnTo>
                  <a:pt x="1370" y="1928"/>
                </a:lnTo>
                <a:lnTo>
                  <a:pt x="1370" y="1924"/>
                </a:lnTo>
                <a:lnTo>
                  <a:pt x="1372" y="1922"/>
                </a:lnTo>
                <a:lnTo>
                  <a:pt x="1372" y="1920"/>
                </a:lnTo>
                <a:lnTo>
                  <a:pt x="1370" y="1912"/>
                </a:lnTo>
                <a:lnTo>
                  <a:pt x="1360" y="1892"/>
                </a:lnTo>
                <a:lnTo>
                  <a:pt x="1358" y="1888"/>
                </a:lnTo>
                <a:lnTo>
                  <a:pt x="1356" y="1886"/>
                </a:lnTo>
                <a:lnTo>
                  <a:pt x="1350" y="1886"/>
                </a:lnTo>
                <a:lnTo>
                  <a:pt x="1344" y="1884"/>
                </a:lnTo>
                <a:lnTo>
                  <a:pt x="1342" y="1884"/>
                </a:lnTo>
                <a:lnTo>
                  <a:pt x="1338" y="1880"/>
                </a:lnTo>
                <a:lnTo>
                  <a:pt x="1332" y="1876"/>
                </a:lnTo>
                <a:lnTo>
                  <a:pt x="1332" y="1878"/>
                </a:lnTo>
                <a:lnTo>
                  <a:pt x="1334" y="1894"/>
                </a:lnTo>
                <a:lnTo>
                  <a:pt x="1338" y="1912"/>
                </a:lnTo>
                <a:lnTo>
                  <a:pt x="1340" y="1922"/>
                </a:lnTo>
                <a:lnTo>
                  <a:pt x="1344" y="1932"/>
                </a:lnTo>
                <a:lnTo>
                  <a:pt x="1348" y="1940"/>
                </a:lnTo>
                <a:lnTo>
                  <a:pt x="1346" y="1942"/>
                </a:lnTo>
                <a:lnTo>
                  <a:pt x="1342" y="1946"/>
                </a:lnTo>
                <a:lnTo>
                  <a:pt x="1342" y="1950"/>
                </a:lnTo>
                <a:lnTo>
                  <a:pt x="1342" y="1956"/>
                </a:lnTo>
                <a:lnTo>
                  <a:pt x="1342" y="1960"/>
                </a:lnTo>
                <a:lnTo>
                  <a:pt x="1346" y="1960"/>
                </a:lnTo>
                <a:lnTo>
                  <a:pt x="1358" y="1954"/>
                </a:lnTo>
                <a:lnTo>
                  <a:pt x="1360" y="1952"/>
                </a:lnTo>
                <a:lnTo>
                  <a:pt x="1362" y="1950"/>
                </a:lnTo>
                <a:lnTo>
                  <a:pt x="1362" y="1946"/>
                </a:lnTo>
                <a:lnTo>
                  <a:pt x="1362" y="1944"/>
                </a:lnTo>
                <a:lnTo>
                  <a:pt x="1368" y="1942"/>
                </a:lnTo>
                <a:close/>
                <a:moveTo>
                  <a:pt x="1338" y="1970"/>
                </a:moveTo>
                <a:lnTo>
                  <a:pt x="1338" y="1970"/>
                </a:lnTo>
                <a:lnTo>
                  <a:pt x="1334" y="1956"/>
                </a:lnTo>
                <a:lnTo>
                  <a:pt x="1332" y="1946"/>
                </a:lnTo>
                <a:lnTo>
                  <a:pt x="1326" y="1938"/>
                </a:lnTo>
                <a:lnTo>
                  <a:pt x="1316" y="1932"/>
                </a:lnTo>
                <a:lnTo>
                  <a:pt x="1312" y="1930"/>
                </a:lnTo>
                <a:lnTo>
                  <a:pt x="1308" y="1930"/>
                </a:lnTo>
                <a:lnTo>
                  <a:pt x="1304" y="1932"/>
                </a:lnTo>
                <a:lnTo>
                  <a:pt x="1302" y="1934"/>
                </a:lnTo>
                <a:lnTo>
                  <a:pt x="1302" y="1942"/>
                </a:lnTo>
                <a:lnTo>
                  <a:pt x="1302" y="1946"/>
                </a:lnTo>
                <a:lnTo>
                  <a:pt x="1310" y="1952"/>
                </a:lnTo>
                <a:lnTo>
                  <a:pt x="1312" y="1958"/>
                </a:lnTo>
                <a:lnTo>
                  <a:pt x="1312" y="1966"/>
                </a:lnTo>
                <a:lnTo>
                  <a:pt x="1312" y="1970"/>
                </a:lnTo>
                <a:lnTo>
                  <a:pt x="1312" y="1972"/>
                </a:lnTo>
                <a:lnTo>
                  <a:pt x="1316" y="1976"/>
                </a:lnTo>
                <a:lnTo>
                  <a:pt x="1320" y="1978"/>
                </a:lnTo>
                <a:lnTo>
                  <a:pt x="1320" y="1980"/>
                </a:lnTo>
                <a:lnTo>
                  <a:pt x="1320" y="1984"/>
                </a:lnTo>
                <a:lnTo>
                  <a:pt x="1322" y="1988"/>
                </a:lnTo>
                <a:lnTo>
                  <a:pt x="1324" y="1988"/>
                </a:lnTo>
                <a:lnTo>
                  <a:pt x="1326" y="1988"/>
                </a:lnTo>
                <a:lnTo>
                  <a:pt x="1326" y="1992"/>
                </a:lnTo>
                <a:lnTo>
                  <a:pt x="1326" y="1998"/>
                </a:lnTo>
                <a:lnTo>
                  <a:pt x="1326" y="2002"/>
                </a:lnTo>
                <a:lnTo>
                  <a:pt x="1332" y="2006"/>
                </a:lnTo>
                <a:lnTo>
                  <a:pt x="1338" y="2016"/>
                </a:lnTo>
                <a:lnTo>
                  <a:pt x="1340" y="2016"/>
                </a:lnTo>
                <a:lnTo>
                  <a:pt x="1342" y="2014"/>
                </a:lnTo>
                <a:lnTo>
                  <a:pt x="1342" y="2008"/>
                </a:lnTo>
                <a:lnTo>
                  <a:pt x="1340" y="1998"/>
                </a:lnTo>
                <a:lnTo>
                  <a:pt x="1340" y="1992"/>
                </a:lnTo>
                <a:lnTo>
                  <a:pt x="1340" y="1990"/>
                </a:lnTo>
                <a:lnTo>
                  <a:pt x="1342" y="1984"/>
                </a:lnTo>
                <a:lnTo>
                  <a:pt x="1338" y="1970"/>
                </a:lnTo>
                <a:close/>
                <a:moveTo>
                  <a:pt x="1294" y="1940"/>
                </a:moveTo>
                <a:lnTo>
                  <a:pt x="1294" y="1940"/>
                </a:lnTo>
                <a:lnTo>
                  <a:pt x="1292" y="1942"/>
                </a:lnTo>
                <a:lnTo>
                  <a:pt x="1292" y="1946"/>
                </a:lnTo>
                <a:lnTo>
                  <a:pt x="1292" y="1954"/>
                </a:lnTo>
                <a:lnTo>
                  <a:pt x="1292" y="1962"/>
                </a:lnTo>
                <a:lnTo>
                  <a:pt x="1294" y="1962"/>
                </a:lnTo>
                <a:lnTo>
                  <a:pt x="1298" y="1962"/>
                </a:lnTo>
                <a:lnTo>
                  <a:pt x="1300" y="1960"/>
                </a:lnTo>
                <a:lnTo>
                  <a:pt x="1300" y="1956"/>
                </a:lnTo>
                <a:lnTo>
                  <a:pt x="1300" y="1948"/>
                </a:lnTo>
                <a:lnTo>
                  <a:pt x="1296" y="1942"/>
                </a:lnTo>
                <a:lnTo>
                  <a:pt x="1294" y="1940"/>
                </a:lnTo>
                <a:close/>
                <a:moveTo>
                  <a:pt x="1300" y="1922"/>
                </a:moveTo>
                <a:lnTo>
                  <a:pt x="1300" y="1922"/>
                </a:lnTo>
                <a:lnTo>
                  <a:pt x="1298" y="1916"/>
                </a:lnTo>
                <a:lnTo>
                  <a:pt x="1300" y="1914"/>
                </a:lnTo>
                <a:lnTo>
                  <a:pt x="1304" y="1916"/>
                </a:lnTo>
                <a:lnTo>
                  <a:pt x="1314" y="1922"/>
                </a:lnTo>
                <a:lnTo>
                  <a:pt x="1324" y="1928"/>
                </a:lnTo>
                <a:lnTo>
                  <a:pt x="1330" y="1930"/>
                </a:lnTo>
                <a:lnTo>
                  <a:pt x="1332" y="1930"/>
                </a:lnTo>
                <a:lnTo>
                  <a:pt x="1334" y="1928"/>
                </a:lnTo>
                <a:lnTo>
                  <a:pt x="1332" y="1920"/>
                </a:lnTo>
                <a:lnTo>
                  <a:pt x="1328" y="1910"/>
                </a:lnTo>
                <a:lnTo>
                  <a:pt x="1328" y="1908"/>
                </a:lnTo>
                <a:lnTo>
                  <a:pt x="1330" y="1902"/>
                </a:lnTo>
                <a:lnTo>
                  <a:pt x="1330" y="1900"/>
                </a:lnTo>
                <a:lnTo>
                  <a:pt x="1328" y="1896"/>
                </a:lnTo>
                <a:lnTo>
                  <a:pt x="1320" y="1890"/>
                </a:lnTo>
                <a:lnTo>
                  <a:pt x="1302" y="1882"/>
                </a:lnTo>
                <a:lnTo>
                  <a:pt x="1294" y="1880"/>
                </a:lnTo>
                <a:lnTo>
                  <a:pt x="1288" y="1882"/>
                </a:lnTo>
                <a:lnTo>
                  <a:pt x="1284" y="1884"/>
                </a:lnTo>
                <a:lnTo>
                  <a:pt x="1278" y="1884"/>
                </a:lnTo>
                <a:lnTo>
                  <a:pt x="1274" y="1884"/>
                </a:lnTo>
                <a:lnTo>
                  <a:pt x="1272" y="1886"/>
                </a:lnTo>
                <a:lnTo>
                  <a:pt x="1268" y="1892"/>
                </a:lnTo>
                <a:lnTo>
                  <a:pt x="1266" y="1898"/>
                </a:lnTo>
                <a:lnTo>
                  <a:pt x="1266" y="1902"/>
                </a:lnTo>
                <a:lnTo>
                  <a:pt x="1268" y="1906"/>
                </a:lnTo>
                <a:lnTo>
                  <a:pt x="1276" y="1910"/>
                </a:lnTo>
                <a:lnTo>
                  <a:pt x="1278" y="1912"/>
                </a:lnTo>
                <a:lnTo>
                  <a:pt x="1280" y="1914"/>
                </a:lnTo>
                <a:lnTo>
                  <a:pt x="1280" y="1918"/>
                </a:lnTo>
                <a:lnTo>
                  <a:pt x="1280" y="1924"/>
                </a:lnTo>
                <a:lnTo>
                  <a:pt x="1284" y="1928"/>
                </a:lnTo>
                <a:lnTo>
                  <a:pt x="1288" y="1932"/>
                </a:lnTo>
                <a:lnTo>
                  <a:pt x="1294" y="1934"/>
                </a:lnTo>
                <a:lnTo>
                  <a:pt x="1298" y="1932"/>
                </a:lnTo>
                <a:lnTo>
                  <a:pt x="1302" y="1926"/>
                </a:lnTo>
                <a:lnTo>
                  <a:pt x="1302" y="1924"/>
                </a:lnTo>
                <a:lnTo>
                  <a:pt x="1300" y="1922"/>
                </a:lnTo>
                <a:close/>
                <a:moveTo>
                  <a:pt x="1404" y="1984"/>
                </a:moveTo>
                <a:lnTo>
                  <a:pt x="1404" y="1984"/>
                </a:lnTo>
                <a:lnTo>
                  <a:pt x="1406" y="1982"/>
                </a:lnTo>
                <a:lnTo>
                  <a:pt x="1408" y="1976"/>
                </a:lnTo>
                <a:lnTo>
                  <a:pt x="1410" y="1970"/>
                </a:lnTo>
                <a:lnTo>
                  <a:pt x="1408" y="1964"/>
                </a:lnTo>
                <a:lnTo>
                  <a:pt x="1404" y="1962"/>
                </a:lnTo>
                <a:lnTo>
                  <a:pt x="1400" y="1962"/>
                </a:lnTo>
                <a:lnTo>
                  <a:pt x="1394" y="1962"/>
                </a:lnTo>
                <a:lnTo>
                  <a:pt x="1388" y="1960"/>
                </a:lnTo>
                <a:lnTo>
                  <a:pt x="1382" y="1956"/>
                </a:lnTo>
                <a:lnTo>
                  <a:pt x="1374" y="1956"/>
                </a:lnTo>
                <a:lnTo>
                  <a:pt x="1370" y="1958"/>
                </a:lnTo>
                <a:lnTo>
                  <a:pt x="1370" y="1962"/>
                </a:lnTo>
                <a:lnTo>
                  <a:pt x="1370" y="1966"/>
                </a:lnTo>
                <a:lnTo>
                  <a:pt x="1370" y="1970"/>
                </a:lnTo>
                <a:lnTo>
                  <a:pt x="1372" y="1970"/>
                </a:lnTo>
                <a:lnTo>
                  <a:pt x="1378" y="1970"/>
                </a:lnTo>
                <a:lnTo>
                  <a:pt x="1380" y="1970"/>
                </a:lnTo>
                <a:lnTo>
                  <a:pt x="1382" y="1972"/>
                </a:lnTo>
                <a:lnTo>
                  <a:pt x="1382" y="1976"/>
                </a:lnTo>
                <a:lnTo>
                  <a:pt x="1382" y="1982"/>
                </a:lnTo>
                <a:lnTo>
                  <a:pt x="1382" y="1992"/>
                </a:lnTo>
                <a:lnTo>
                  <a:pt x="1384" y="1994"/>
                </a:lnTo>
                <a:lnTo>
                  <a:pt x="1386" y="1996"/>
                </a:lnTo>
                <a:lnTo>
                  <a:pt x="1390" y="1996"/>
                </a:lnTo>
                <a:lnTo>
                  <a:pt x="1398" y="1996"/>
                </a:lnTo>
                <a:lnTo>
                  <a:pt x="1402" y="1996"/>
                </a:lnTo>
                <a:lnTo>
                  <a:pt x="1404" y="1996"/>
                </a:lnTo>
                <a:lnTo>
                  <a:pt x="1404" y="1992"/>
                </a:lnTo>
                <a:lnTo>
                  <a:pt x="1404" y="1988"/>
                </a:lnTo>
                <a:lnTo>
                  <a:pt x="1404" y="1986"/>
                </a:lnTo>
                <a:lnTo>
                  <a:pt x="1404" y="1984"/>
                </a:lnTo>
                <a:close/>
                <a:moveTo>
                  <a:pt x="1376" y="1988"/>
                </a:moveTo>
                <a:lnTo>
                  <a:pt x="1376" y="1988"/>
                </a:lnTo>
                <a:lnTo>
                  <a:pt x="1378" y="1980"/>
                </a:lnTo>
                <a:lnTo>
                  <a:pt x="1376" y="1978"/>
                </a:lnTo>
                <a:lnTo>
                  <a:pt x="1374" y="1976"/>
                </a:lnTo>
                <a:lnTo>
                  <a:pt x="1370" y="1974"/>
                </a:lnTo>
                <a:lnTo>
                  <a:pt x="1366" y="1970"/>
                </a:lnTo>
                <a:lnTo>
                  <a:pt x="1364" y="1966"/>
                </a:lnTo>
                <a:lnTo>
                  <a:pt x="1360" y="1966"/>
                </a:lnTo>
                <a:lnTo>
                  <a:pt x="1356" y="1968"/>
                </a:lnTo>
                <a:lnTo>
                  <a:pt x="1352" y="1972"/>
                </a:lnTo>
                <a:lnTo>
                  <a:pt x="1350" y="1974"/>
                </a:lnTo>
                <a:lnTo>
                  <a:pt x="1350" y="1978"/>
                </a:lnTo>
                <a:lnTo>
                  <a:pt x="1354" y="1984"/>
                </a:lnTo>
                <a:lnTo>
                  <a:pt x="1364" y="1996"/>
                </a:lnTo>
                <a:lnTo>
                  <a:pt x="1366" y="2000"/>
                </a:lnTo>
                <a:lnTo>
                  <a:pt x="1364" y="2000"/>
                </a:lnTo>
                <a:lnTo>
                  <a:pt x="1362" y="2000"/>
                </a:lnTo>
                <a:lnTo>
                  <a:pt x="1358" y="2000"/>
                </a:lnTo>
                <a:lnTo>
                  <a:pt x="1356" y="2004"/>
                </a:lnTo>
                <a:lnTo>
                  <a:pt x="1356" y="2010"/>
                </a:lnTo>
                <a:lnTo>
                  <a:pt x="1358" y="2020"/>
                </a:lnTo>
                <a:lnTo>
                  <a:pt x="1360" y="2022"/>
                </a:lnTo>
                <a:lnTo>
                  <a:pt x="1362" y="2022"/>
                </a:lnTo>
                <a:lnTo>
                  <a:pt x="1362" y="2018"/>
                </a:lnTo>
                <a:lnTo>
                  <a:pt x="1364" y="2014"/>
                </a:lnTo>
                <a:lnTo>
                  <a:pt x="1364" y="2012"/>
                </a:lnTo>
                <a:lnTo>
                  <a:pt x="1366" y="2014"/>
                </a:lnTo>
                <a:lnTo>
                  <a:pt x="1368" y="2020"/>
                </a:lnTo>
                <a:lnTo>
                  <a:pt x="1370" y="2020"/>
                </a:lnTo>
                <a:lnTo>
                  <a:pt x="1372" y="2012"/>
                </a:lnTo>
                <a:lnTo>
                  <a:pt x="1374" y="2008"/>
                </a:lnTo>
                <a:lnTo>
                  <a:pt x="1374" y="2002"/>
                </a:lnTo>
                <a:lnTo>
                  <a:pt x="1374" y="1996"/>
                </a:lnTo>
                <a:lnTo>
                  <a:pt x="1376" y="1988"/>
                </a:lnTo>
                <a:close/>
                <a:moveTo>
                  <a:pt x="1392" y="2016"/>
                </a:moveTo>
                <a:lnTo>
                  <a:pt x="1392" y="2016"/>
                </a:lnTo>
                <a:lnTo>
                  <a:pt x="1384" y="2016"/>
                </a:lnTo>
                <a:lnTo>
                  <a:pt x="1382" y="2016"/>
                </a:lnTo>
                <a:lnTo>
                  <a:pt x="1384" y="2018"/>
                </a:lnTo>
                <a:lnTo>
                  <a:pt x="1384" y="2020"/>
                </a:lnTo>
                <a:lnTo>
                  <a:pt x="1382" y="2020"/>
                </a:lnTo>
                <a:lnTo>
                  <a:pt x="1378" y="2022"/>
                </a:lnTo>
                <a:lnTo>
                  <a:pt x="1376" y="2024"/>
                </a:lnTo>
                <a:lnTo>
                  <a:pt x="1376" y="2028"/>
                </a:lnTo>
                <a:lnTo>
                  <a:pt x="1376" y="2030"/>
                </a:lnTo>
                <a:lnTo>
                  <a:pt x="1378" y="2030"/>
                </a:lnTo>
                <a:lnTo>
                  <a:pt x="1384" y="2028"/>
                </a:lnTo>
                <a:lnTo>
                  <a:pt x="1386" y="2026"/>
                </a:lnTo>
                <a:lnTo>
                  <a:pt x="1392" y="2026"/>
                </a:lnTo>
                <a:lnTo>
                  <a:pt x="1396" y="2024"/>
                </a:lnTo>
                <a:lnTo>
                  <a:pt x="1396" y="2022"/>
                </a:lnTo>
                <a:lnTo>
                  <a:pt x="1396" y="2018"/>
                </a:lnTo>
                <a:lnTo>
                  <a:pt x="1392" y="2016"/>
                </a:lnTo>
                <a:close/>
                <a:moveTo>
                  <a:pt x="1406" y="2070"/>
                </a:moveTo>
                <a:lnTo>
                  <a:pt x="1406" y="2070"/>
                </a:lnTo>
                <a:lnTo>
                  <a:pt x="1410" y="2070"/>
                </a:lnTo>
                <a:lnTo>
                  <a:pt x="1410" y="2072"/>
                </a:lnTo>
                <a:lnTo>
                  <a:pt x="1412" y="2074"/>
                </a:lnTo>
                <a:lnTo>
                  <a:pt x="1416" y="2072"/>
                </a:lnTo>
                <a:lnTo>
                  <a:pt x="1418" y="2074"/>
                </a:lnTo>
                <a:lnTo>
                  <a:pt x="1424" y="2080"/>
                </a:lnTo>
                <a:lnTo>
                  <a:pt x="1426" y="2084"/>
                </a:lnTo>
                <a:lnTo>
                  <a:pt x="1426" y="2086"/>
                </a:lnTo>
                <a:lnTo>
                  <a:pt x="1426" y="2088"/>
                </a:lnTo>
                <a:lnTo>
                  <a:pt x="1428" y="2090"/>
                </a:lnTo>
                <a:lnTo>
                  <a:pt x="1430" y="2092"/>
                </a:lnTo>
                <a:lnTo>
                  <a:pt x="1432" y="2090"/>
                </a:lnTo>
                <a:lnTo>
                  <a:pt x="1434" y="2090"/>
                </a:lnTo>
                <a:lnTo>
                  <a:pt x="1434" y="2094"/>
                </a:lnTo>
                <a:lnTo>
                  <a:pt x="1436" y="2102"/>
                </a:lnTo>
                <a:lnTo>
                  <a:pt x="1440" y="2106"/>
                </a:lnTo>
                <a:lnTo>
                  <a:pt x="1444" y="2106"/>
                </a:lnTo>
                <a:lnTo>
                  <a:pt x="1448" y="2104"/>
                </a:lnTo>
                <a:lnTo>
                  <a:pt x="1450" y="2100"/>
                </a:lnTo>
                <a:lnTo>
                  <a:pt x="1450" y="2096"/>
                </a:lnTo>
                <a:lnTo>
                  <a:pt x="1450" y="2092"/>
                </a:lnTo>
                <a:lnTo>
                  <a:pt x="1450" y="2088"/>
                </a:lnTo>
                <a:lnTo>
                  <a:pt x="1450" y="2084"/>
                </a:lnTo>
                <a:lnTo>
                  <a:pt x="1448" y="2084"/>
                </a:lnTo>
                <a:lnTo>
                  <a:pt x="1448" y="2082"/>
                </a:lnTo>
                <a:lnTo>
                  <a:pt x="1448" y="2076"/>
                </a:lnTo>
                <a:lnTo>
                  <a:pt x="1450" y="2070"/>
                </a:lnTo>
                <a:lnTo>
                  <a:pt x="1448" y="2070"/>
                </a:lnTo>
                <a:lnTo>
                  <a:pt x="1446" y="2070"/>
                </a:lnTo>
                <a:lnTo>
                  <a:pt x="1444" y="2068"/>
                </a:lnTo>
                <a:lnTo>
                  <a:pt x="1444" y="2066"/>
                </a:lnTo>
                <a:lnTo>
                  <a:pt x="1442" y="2062"/>
                </a:lnTo>
                <a:lnTo>
                  <a:pt x="1440" y="2062"/>
                </a:lnTo>
                <a:lnTo>
                  <a:pt x="1438" y="2062"/>
                </a:lnTo>
                <a:lnTo>
                  <a:pt x="1434" y="2060"/>
                </a:lnTo>
                <a:lnTo>
                  <a:pt x="1432" y="2058"/>
                </a:lnTo>
                <a:lnTo>
                  <a:pt x="1428" y="2058"/>
                </a:lnTo>
                <a:lnTo>
                  <a:pt x="1424" y="2060"/>
                </a:lnTo>
                <a:lnTo>
                  <a:pt x="1422" y="2058"/>
                </a:lnTo>
                <a:lnTo>
                  <a:pt x="1422" y="2056"/>
                </a:lnTo>
                <a:lnTo>
                  <a:pt x="1424" y="2052"/>
                </a:lnTo>
                <a:lnTo>
                  <a:pt x="1430" y="2052"/>
                </a:lnTo>
                <a:lnTo>
                  <a:pt x="1436" y="2056"/>
                </a:lnTo>
                <a:lnTo>
                  <a:pt x="1440" y="2058"/>
                </a:lnTo>
                <a:lnTo>
                  <a:pt x="1442" y="2058"/>
                </a:lnTo>
                <a:lnTo>
                  <a:pt x="1434" y="2050"/>
                </a:lnTo>
                <a:lnTo>
                  <a:pt x="1430" y="2044"/>
                </a:lnTo>
                <a:lnTo>
                  <a:pt x="1428" y="2038"/>
                </a:lnTo>
                <a:lnTo>
                  <a:pt x="1426" y="2032"/>
                </a:lnTo>
                <a:lnTo>
                  <a:pt x="1422" y="2026"/>
                </a:lnTo>
                <a:lnTo>
                  <a:pt x="1416" y="2022"/>
                </a:lnTo>
                <a:lnTo>
                  <a:pt x="1410" y="2022"/>
                </a:lnTo>
                <a:lnTo>
                  <a:pt x="1406" y="2022"/>
                </a:lnTo>
                <a:lnTo>
                  <a:pt x="1404" y="2020"/>
                </a:lnTo>
                <a:lnTo>
                  <a:pt x="1404" y="2018"/>
                </a:lnTo>
                <a:lnTo>
                  <a:pt x="1404" y="2014"/>
                </a:lnTo>
                <a:lnTo>
                  <a:pt x="1404" y="2008"/>
                </a:lnTo>
                <a:lnTo>
                  <a:pt x="1402" y="2004"/>
                </a:lnTo>
                <a:lnTo>
                  <a:pt x="1400" y="2002"/>
                </a:lnTo>
                <a:lnTo>
                  <a:pt x="1398" y="2002"/>
                </a:lnTo>
                <a:lnTo>
                  <a:pt x="1396" y="2004"/>
                </a:lnTo>
                <a:lnTo>
                  <a:pt x="1390" y="2004"/>
                </a:lnTo>
                <a:lnTo>
                  <a:pt x="1386" y="2002"/>
                </a:lnTo>
                <a:lnTo>
                  <a:pt x="1386" y="2004"/>
                </a:lnTo>
                <a:lnTo>
                  <a:pt x="1384" y="2006"/>
                </a:lnTo>
                <a:lnTo>
                  <a:pt x="1382" y="2008"/>
                </a:lnTo>
                <a:lnTo>
                  <a:pt x="1382" y="2010"/>
                </a:lnTo>
                <a:lnTo>
                  <a:pt x="1390" y="2012"/>
                </a:lnTo>
                <a:lnTo>
                  <a:pt x="1396" y="2014"/>
                </a:lnTo>
                <a:lnTo>
                  <a:pt x="1398" y="2018"/>
                </a:lnTo>
                <a:lnTo>
                  <a:pt x="1398" y="2022"/>
                </a:lnTo>
                <a:lnTo>
                  <a:pt x="1398" y="2028"/>
                </a:lnTo>
                <a:lnTo>
                  <a:pt x="1400" y="2030"/>
                </a:lnTo>
                <a:lnTo>
                  <a:pt x="1402" y="2034"/>
                </a:lnTo>
                <a:lnTo>
                  <a:pt x="1402" y="2038"/>
                </a:lnTo>
                <a:lnTo>
                  <a:pt x="1400" y="2040"/>
                </a:lnTo>
                <a:lnTo>
                  <a:pt x="1398" y="2040"/>
                </a:lnTo>
                <a:lnTo>
                  <a:pt x="1396" y="2040"/>
                </a:lnTo>
                <a:lnTo>
                  <a:pt x="1394" y="2042"/>
                </a:lnTo>
                <a:lnTo>
                  <a:pt x="1392" y="2046"/>
                </a:lnTo>
                <a:lnTo>
                  <a:pt x="1394" y="2048"/>
                </a:lnTo>
                <a:lnTo>
                  <a:pt x="1402" y="2050"/>
                </a:lnTo>
                <a:lnTo>
                  <a:pt x="1406" y="2050"/>
                </a:lnTo>
                <a:lnTo>
                  <a:pt x="1404" y="2052"/>
                </a:lnTo>
                <a:lnTo>
                  <a:pt x="1404" y="2056"/>
                </a:lnTo>
                <a:lnTo>
                  <a:pt x="1406" y="2060"/>
                </a:lnTo>
                <a:lnTo>
                  <a:pt x="1408" y="2062"/>
                </a:lnTo>
                <a:lnTo>
                  <a:pt x="1406" y="2064"/>
                </a:lnTo>
                <a:lnTo>
                  <a:pt x="1404" y="2064"/>
                </a:lnTo>
                <a:lnTo>
                  <a:pt x="1398" y="2064"/>
                </a:lnTo>
                <a:lnTo>
                  <a:pt x="1398" y="2066"/>
                </a:lnTo>
                <a:lnTo>
                  <a:pt x="1398" y="2068"/>
                </a:lnTo>
                <a:lnTo>
                  <a:pt x="1400" y="2070"/>
                </a:lnTo>
                <a:lnTo>
                  <a:pt x="1406" y="2070"/>
                </a:lnTo>
                <a:close/>
                <a:moveTo>
                  <a:pt x="3826" y="3942"/>
                </a:moveTo>
                <a:lnTo>
                  <a:pt x="3826" y="3942"/>
                </a:lnTo>
                <a:lnTo>
                  <a:pt x="3824" y="3946"/>
                </a:lnTo>
                <a:lnTo>
                  <a:pt x="3822" y="3946"/>
                </a:lnTo>
                <a:lnTo>
                  <a:pt x="3818" y="3946"/>
                </a:lnTo>
                <a:lnTo>
                  <a:pt x="3812" y="3946"/>
                </a:lnTo>
                <a:lnTo>
                  <a:pt x="3808" y="3948"/>
                </a:lnTo>
                <a:lnTo>
                  <a:pt x="3804" y="3952"/>
                </a:lnTo>
                <a:lnTo>
                  <a:pt x="3802" y="3956"/>
                </a:lnTo>
                <a:lnTo>
                  <a:pt x="3802" y="3960"/>
                </a:lnTo>
                <a:lnTo>
                  <a:pt x="3806" y="3960"/>
                </a:lnTo>
                <a:lnTo>
                  <a:pt x="3818" y="3958"/>
                </a:lnTo>
                <a:lnTo>
                  <a:pt x="3824" y="3956"/>
                </a:lnTo>
                <a:lnTo>
                  <a:pt x="3828" y="3952"/>
                </a:lnTo>
                <a:lnTo>
                  <a:pt x="3830" y="3948"/>
                </a:lnTo>
                <a:lnTo>
                  <a:pt x="3830" y="3944"/>
                </a:lnTo>
                <a:lnTo>
                  <a:pt x="3830" y="3940"/>
                </a:lnTo>
                <a:lnTo>
                  <a:pt x="3828" y="3940"/>
                </a:lnTo>
                <a:lnTo>
                  <a:pt x="3826" y="3942"/>
                </a:lnTo>
                <a:close/>
                <a:moveTo>
                  <a:pt x="3640" y="3780"/>
                </a:moveTo>
                <a:lnTo>
                  <a:pt x="3640" y="3780"/>
                </a:lnTo>
                <a:lnTo>
                  <a:pt x="3642" y="3776"/>
                </a:lnTo>
                <a:lnTo>
                  <a:pt x="3644" y="3772"/>
                </a:lnTo>
                <a:lnTo>
                  <a:pt x="3642" y="3766"/>
                </a:lnTo>
                <a:lnTo>
                  <a:pt x="3636" y="3760"/>
                </a:lnTo>
                <a:lnTo>
                  <a:pt x="3632" y="3754"/>
                </a:lnTo>
                <a:lnTo>
                  <a:pt x="3630" y="3748"/>
                </a:lnTo>
                <a:lnTo>
                  <a:pt x="3630" y="3744"/>
                </a:lnTo>
                <a:lnTo>
                  <a:pt x="3626" y="3742"/>
                </a:lnTo>
                <a:lnTo>
                  <a:pt x="3622" y="3744"/>
                </a:lnTo>
                <a:lnTo>
                  <a:pt x="3622" y="3748"/>
                </a:lnTo>
                <a:lnTo>
                  <a:pt x="3622" y="3754"/>
                </a:lnTo>
                <a:lnTo>
                  <a:pt x="3620" y="3764"/>
                </a:lnTo>
                <a:lnTo>
                  <a:pt x="3616" y="3772"/>
                </a:lnTo>
                <a:lnTo>
                  <a:pt x="3618" y="3776"/>
                </a:lnTo>
                <a:lnTo>
                  <a:pt x="3622" y="3780"/>
                </a:lnTo>
                <a:lnTo>
                  <a:pt x="3628" y="3786"/>
                </a:lnTo>
                <a:lnTo>
                  <a:pt x="3632" y="3788"/>
                </a:lnTo>
                <a:lnTo>
                  <a:pt x="3634" y="3786"/>
                </a:lnTo>
                <a:lnTo>
                  <a:pt x="3640" y="3780"/>
                </a:lnTo>
                <a:close/>
                <a:moveTo>
                  <a:pt x="3646" y="3816"/>
                </a:moveTo>
                <a:lnTo>
                  <a:pt x="3646" y="3816"/>
                </a:lnTo>
                <a:lnTo>
                  <a:pt x="3650" y="3814"/>
                </a:lnTo>
                <a:lnTo>
                  <a:pt x="3652" y="3810"/>
                </a:lnTo>
                <a:lnTo>
                  <a:pt x="3652" y="3804"/>
                </a:lnTo>
                <a:lnTo>
                  <a:pt x="3650" y="3796"/>
                </a:lnTo>
                <a:lnTo>
                  <a:pt x="3646" y="3790"/>
                </a:lnTo>
                <a:lnTo>
                  <a:pt x="3644" y="3792"/>
                </a:lnTo>
                <a:lnTo>
                  <a:pt x="3642" y="3792"/>
                </a:lnTo>
                <a:lnTo>
                  <a:pt x="3640" y="3792"/>
                </a:lnTo>
                <a:lnTo>
                  <a:pt x="3638" y="3790"/>
                </a:lnTo>
                <a:lnTo>
                  <a:pt x="3636" y="3790"/>
                </a:lnTo>
                <a:lnTo>
                  <a:pt x="3634" y="3794"/>
                </a:lnTo>
                <a:lnTo>
                  <a:pt x="3634" y="3802"/>
                </a:lnTo>
                <a:lnTo>
                  <a:pt x="3640" y="3808"/>
                </a:lnTo>
                <a:lnTo>
                  <a:pt x="3642" y="3814"/>
                </a:lnTo>
                <a:lnTo>
                  <a:pt x="3644" y="3816"/>
                </a:lnTo>
                <a:lnTo>
                  <a:pt x="3646" y="3816"/>
                </a:lnTo>
                <a:close/>
                <a:moveTo>
                  <a:pt x="3596" y="3668"/>
                </a:moveTo>
                <a:lnTo>
                  <a:pt x="3596" y="3668"/>
                </a:lnTo>
                <a:lnTo>
                  <a:pt x="3590" y="3666"/>
                </a:lnTo>
                <a:lnTo>
                  <a:pt x="3590" y="3670"/>
                </a:lnTo>
                <a:lnTo>
                  <a:pt x="3596" y="3674"/>
                </a:lnTo>
                <a:lnTo>
                  <a:pt x="3598" y="3676"/>
                </a:lnTo>
                <a:lnTo>
                  <a:pt x="3602" y="3676"/>
                </a:lnTo>
                <a:lnTo>
                  <a:pt x="3616" y="3670"/>
                </a:lnTo>
                <a:lnTo>
                  <a:pt x="3624" y="3668"/>
                </a:lnTo>
                <a:lnTo>
                  <a:pt x="3630" y="3668"/>
                </a:lnTo>
                <a:lnTo>
                  <a:pt x="3632" y="3668"/>
                </a:lnTo>
                <a:lnTo>
                  <a:pt x="3634" y="3666"/>
                </a:lnTo>
                <a:lnTo>
                  <a:pt x="3634" y="3664"/>
                </a:lnTo>
                <a:lnTo>
                  <a:pt x="3632" y="3662"/>
                </a:lnTo>
                <a:lnTo>
                  <a:pt x="3626" y="3662"/>
                </a:lnTo>
                <a:lnTo>
                  <a:pt x="3618" y="3664"/>
                </a:lnTo>
                <a:lnTo>
                  <a:pt x="3608" y="3662"/>
                </a:lnTo>
                <a:lnTo>
                  <a:pt x="3604" y="3660"/>
                </a:lnTo>
                <a:lnTo>
                  <a:pt x="3602" y="3660"/>
                </a:lnTo>
                <a:lnTo>
                  <a:pt x="3602" y="3664"/>
                </a:lnTo>
                <a:lnTo>
                  <a:pt x="3602" y="3668"/>
                </a:lnTo>
                <a:lnTo>
                  <a:pt x="3600" y="3670"/>
                </a:lnTo>
                <a:lnTo>
                  <a:pt x="3596" y="3668"/>
                </a:lnTo>
                <a:close/>
                <a:moveTo>
                  <a:pt x="3666" y="3688"/>
                </a:moveTo>
                <a:lnTo>
                  <a:pt x="3666" y="3688"/>
                </a:lnTo>
                <a:lnTo>
                  <a:pt x="3668" y="3686"/>
                </a:lnTo>
                <a:lnTo>
                  <a:pt x="3668" y="3680"/>
                </a:lnTo>
                <a:lnTo>
                  <a:pt x="3668" y="3674"/>
                </a:lnTo>
                <a:lnTo>
                  <a:pt x="3664" y="3670"/>
                </a:lnTo>
                <a:lnTo>
                  <a:pt x="3658" y="3666"/>
                </a:lnTo>
                <a:lnTo>
                  <a:pt x="3654" y="3660"/>
                </a:lnTo>
                <a:lnTo>
                  <a:pt x="3648" y="3656"/>
                </a:lnTo>
                <a:lnTo>
                  <a:pt x="3640" y="3654"/>
                </a:lnTo>
                <a:lnTo>
                  <a:pt x="3634" y="3654"/>
                </a:lnTo>
                <a:lnTo>
                  <a:pt x="3644" y="3658"/>
                </a:lnTo>
                <a:lnTo>
                  <a:pt x="3648" y="3660"/>
                </a:lnTo>
                <a:lnTo>
                  <a:pt x="3650" y="3662"/>
                </a:lnTo>
                <a:lnTo>
                  <a:pt x="3654" y="3666"/>
                </a:lnTo>
                <a:lnTo>
                  <a:pt x="3658" y="3672"/>
                </a:lnTo>
                <a:lnTo>
                  <a:pt x="3662" y="3676"/>
                </a:lnTo>
                <a:lnTo>
                  <a:pt x="3662" y="3678"/>
                </a:lnTo>
                <a:lnTo>
                  <a:pt x="3660" y="3682"/>
                </a:lnTo>
                <a:lnTo>
                  <a:pt x="3658" y="3690"/>
                </a:lnTo>
                <a:lnTo>
                  <a:pt x="3658" y="3694"/>
                </a:lnTo>
                <a:lnTo>
                  <a:pt x="3656" y="3696"/>
                </a:lnTo>
                <a:lnTo>
                  <a:pt x="3654" y="3698"/>
                </a:lnTo>
                <a:lnTo>
                  <a:pt x="3652" y="3700"/>
                </a:lnTo>
                <a:lnTo>
                  <a:pt x="3658" y="3706"/>
                </a:lnTo>
                <a:lnTo>
                  <a:pt x="3660" y="3708"/>
                </a:lnTo>
                <a:lnTo>
                  <a:pt x="3660" y="3706"/>
                </a:lnTo>
                <a:lnTo>
                  <a:pt x="3662" y="3700"/>
                </a:lnTo>
                <a:lnTo>
                  <a:pt x="3664" y="3694"/>
                </a:lnTo>
                <a:lnTo>
                  <a:pt x="3666" y="3688"/>
                </a:lnTo>
                <a:close/>
                <a:moveTo>
                  <a:pt x="3840" y="3888"/>
                </a:moveTo>
                <a:lnTo>
                  <a:pt x="3840" y="3888"/>
                </a:lnTo>
                <a:lnTo>
                  <a:pt x="3838" y="3886"/>
                </a:lnTo>
                <a:lnTo>
                  <a:pt x="3834" y="3884"/>
                </a:lnTo>
                <a:lnTo>
                  <a:pt x="3828" y="3882"/>
                </a:lnTo>
                <a:lnTo>
                  <a:pt x="3824" y="3884"/>
                </a:lnTo>
                <a:lnTo>
                  <a:pt x="3824" y="3886"/>
                </a:lnTo>
                <a:lnTo>
                  <a:pt x="3826" y="3888"/>
                </a:lnTo>
                <a:lnTo>
                  <a:pt x="3830" y="3888"/>
                </a:lnTo>
                <a:lnTo>
                  <a:pt x="3834" y="3890"/>
                </a:lnTo>
                <a:lnTo>
                  <a:pt x="3838" y="3890"/>
                </a:lnTo>
                <a:lnTo>
                  <a:pt x="3840" y="3890"/>
                </a:lnTo>
                <a:lnTo>
                  <a:pt x="3840" y="3888"/>
                </a:lnTo>
                <a:close/>
                <a:moveTo>
                  <a:pt x="3700" y="3740"/>
                </a:moveTo>
                <a:lnTo>
                  <a:pt x="3700" y="3740"/>
                </a:lnTo>
                <a:lnTo>
                  <a:pt x="3686" y="3726"/>
                </a:lnTo>
                <a:lnTo>
                  <a:pt x="3680" y="3724"/>
                </a:lnTo>
                <a:lnTo>
                  <a:pt x="3678" y="3726"/>
                </a:lnTo>
                <a:lnTo>
                  <a:pt x="3682" y="3730"/>
                </a:lnTo>
                <a:lnTo>
                  <a:pt x="3686" y="3734"/>
                </a:lnTo>
                <a:lnTo>
                  <a:pt x="3694" y="3740"/>
                </a:lnTo>
                <a:lnTo>
                  <a:pt x="3700" y="3746"/>
                </a:lnTo>
                <a:lnTo>
                  <a:pt x="3702" y="3750"/>
                </a:lnTo>
                <a:lnTo>
                  <a:pt x="3702" y="3752"/>
                </a:lnTo>
                <a:lnTo>
                  <a:pt x="3698" y="3756"/>
                </a:lnTo>
                <a:lnTo>
                  <a:pt x="3694" y="3760"/>
                </a:lnTo>
                <a:lnTo>
                  <a:pt x="3694" y="3762"/>
                </a:lnTo>
                <a:lnTo>
                  <a:pt x="3696" y="3764"/>
                </a:lnTo>
                <a:lnTo>
                  <a:pt x="3702" y="3774"/>
                </a:lnTo>
                <a:lnTo>
                  <a:pt x="3702" y="3776"/>
                </a:lnTo>
                <a:lnTo>
                  <a:pt x="3704" y="3776"/>
                </a:lnTo>
                <a:lnTo>
                  <a:pt x="3702" y="3766"/>
                </a:lnTo>
                <a:lnTo>
                  <a:pt x="3704" y="3758"/>
                </a:lnTo>
                <a:lnTo>
                  <a:pt x="3706" y="3752"/>
                </a:lnTo>
                <a:lnTo>
                  <a:pt x="3704" y="3746"/>
                </a:lnTo>
                <a:lnTo>
                  <a:pt x="3700" y="3740"/>
                </a:lnTo>
                <a:close/>
                <a:moveTo>
                  <a:pt x="3780" y="3864"/>
                </a:moveTo>
                <a:lnTo>
                  <a:pt x="3780" y="3864"/>
                </a:lnTo>
                <a:lnTo>
                  <a:pt x="3776" y="3862"/>
                </a:lnTo>
                <a:lnTo>
                  <a:pt x="3774" y="3864"/>
                </a:lnTo>
                <a:lnTo>
                  <a:pt x="3776" y="3868"/>
                </a:lnTo>
                <a:lnTo>
                  <a:pt x="3780" y="3872"/>
                </a:lnTo>
                <a:lnTo>
                  <a:pt x="3782" y="3872"/>
                </a:lnTo>
                <a:lnTo>
                  <a:pt x="3786" y="3872"/>
                </a:lnTo>
                <a:lnTo>
                  <a:pt x="3788" y="3874"/>
                </a:lnTo>
                <a:lnTo>
                  <a:pt x="3790" y="3876"/>
                </a:lnTo>
                <a:lnTo>
                  <a:pt x="3790" y="3880"/>
                </a:lnTo>
                <a:lnTo>
                  <a:pt x="3786" y="3886"/>
                </a:lnTo>
                <a:lnTo>
                  <a:pt x="3782" y="3890"/>
                </a:lnTo>
                <a:lnTo>
                  <a:pt x="3780" y="3894"/>
                </a:lnTo>
                <a:lnTo>
                  <a:pt x="3780" y="3896"/>
                </a:lnTo>
                <a:lnTo>
                  <a:pt x="3786" y="3892"/>
                </a:lnTo>
                <a:lnTo>
                  <a:pt x="3792" y="3886"/>
                </a:lnTo>
                <a:lnTo>
                  <a:pt x="3796" y="3882"/>
                </a:lnTo>
                <a:lnTo>
                  <a:pt x="3796" y="3876"/>
                </a:lnTo>
                <a:lnTo>
                  <a:pt x="3796" y="3870"/>
                </a:lnTo>
                <a:lnTo>
                  <a:pt x="3794" y="3866"/>
                </a:lnTo>
                <a:lnTo>
                  <a:pt x="3792" y="3866"/>
                </a:lnTo>
                <a:lnTo>
                  <a:pt x="3788" y="3866"/>
                </a:lnTo>
                <a:lnTo>
                  <a:pt x="3780" y="3864"/>
                </a:lnTo>
                <a:close/>
                <a:moveTo>
                  <a:pt x="3708" y="3820"/>
                </a:moveTo>
                <a:lnTo>
                  <a:pt x="3708" y="3820"/>
                </a:lnTo>
                <a:lnTo>
                  <a:pt x="3708" y="3824"/>
                </a:lnTo>
                <a:lnTo>
                  <a:pt x="3714" y="3828"/>
                </a:lnTo>
                <a:lnTo>
                  <a:pt x="3718" y="3832"/>
                </a:lnTo>
                <a:lnTo>
                  <a:pt x="3720" y="3832"/>
                </a:lnTo>
                <a:lnTo>
                  <a:pt x="3720" y="3830"/>
                </a:lnTo>
                <a:lnTo>
                  <a:pt x="3718" y="3828"/>
                </a:lnTo>
                <a:lnTo>
                  <a:pt x="3712" y="3820"/>
                </a:lnTo>
                <a:lnTo>
                  <a:pt x="3710" y="3818"/>
                </a:lnTo>
                <a:lnTo>
                  <a:pt x="3708" y="3820"/>
                </a:lnTo>
                <a:close/>
                <a:moveTo>
                  <a:pt x="3724" y="3770"/>
                </a:moveTo>
                <a:lnTo>
                  <a:pt x="3724" y="3770"/>
                </a:lnTo>
                <a:lnTo>
                  <a:pt x="3720" y="3768"/>
                </a:lnTo>
                <a:lnTo>
                  <a:pt x="3720" y="3770"/>
                </a:lnTo>
                <a:lnTo>
                  <a:pt x="3722" y="3772"/>
                </a:lnTo>
                <a:lnTo>
                  <a:pt x="3724" y="3778"/>
                </a:lnTo>
                <a:lnTo>
                  <a:pt x="3730" y="3788"/>
                </a:lnTo>
                <a:lnTo>
                  <a:pt x="3732" y="3794"/>
                </a:lnTo>
                <a:lnTo>
                  <a:pt x="3730" y="3798"/>
                </a:lnTo>
                <a:lnTo>
                  <a:pt x="3730" y="3800"/>
                </a:lnTo>
                <a:lnTo>
                  <a:pt x="3734" y="3798"/>
                </a:lnTo>
                <a:lnTo>
                  <a:pt x="3736" y="3796"/>
                </a:lnTo>
                <a:lnTo>
                  <a:pt x="3736" y="3794"/>
                </a:lnTo>
                <a:lnTo>
                  <a:pt x="3732" y="3788"/>
                </a:lnTo>
                <a:lnTo>
                  <a:pt x="3730" y="3780"/>
                </a:lnTo>
                <a:lnTo>
                  <a:pt x="3724" y="3770"/>
                </a:lnTo>
                <a:close/>
                <a:moveTo>
                  <a:pt x="3748" y="3850"/>
                </a:moveTo>
                <a:lnTo>
                  <a:pt x="3748" y="3850"/>
                </a:lnTo>
                <a:lnTo>
                  <a:pt x="3754" y="3858"/>
                </a:lnTo>
                <a:lnTo>
                  <a:pt x="3756" y="3862"/>
                </a:lnTo>
                <a:lnTo>
                  <a:pt x="3756" y="3856"/>
                </a:lnTo>
                <a:lnTo>
                  <a:pt x="3750" y="3848"/>
                </a:lnTo>
                <a:lnTo>
                  <a:pt x="3748" y="3844"/>
                </a:lnTo>
                <a:lnTo>
                  <a:pt x="3748" y="3842"/>
                </a:lnTo>
                <a:lnTo>
                  <a:pt x="3744" y="3832"/>
                </a:lnTo>
                <a:lnTo>
                  <a:pt x="3740" y="3826"/>
                </a:lnTo>
                <a:lnTo>
                  <a:pt x="3736" y="3820"/>
                </a:lnTo>
                <a:lnTo>
                  <a:pt x="3734" y="3820"/>
                </a:lnTo>
                <a:lnTo>
                  <a:pt x="3736" y="3824"/>
                </a:lnTo>
                <a:lnTo>
                  <a:pt x="3742" y="3838"/>
                </a:lnTo>
                <a:lnTo>
                  <a:pt x="3744" y="3844"/>
                </a:lnTo>
                <a:lnTo>
                  <a:pt x="3742" y="3844"/>
                </a:lnTo>
                <a:lnTo>
                  <a:pt x="3742" y="3846"/>
                </a:lnTo>
                <a:lnTo>
                  <a:pt x="3748" y="3850"/>
                </a:lnTo>
                <a:close/>
                <a:moveTo>
                  <a:pt x="3494" y="4042"/>
                </a:moveTo>
                <a:lnTo>
                  <a:pt x="3494" y="4042"/>
                </a:lnTo>
                <a:lnTo>
                  <a:pt x="3502" y="4042"/>
                </a:lnTo>
                <a:lnTo>
                  <a:pt x="3506" y="4040"/>
                </a:lnTo>
                <a:lnTo>
                  <a:pt x="3506" y="4038"/>
                </a:lnTo>
                <a:lnTo>
                  <a:pt x="3504" y="4036"/>
                </a:lnTo>
                <a:lnTo>
                  <a:pt x="3500" y="4036"/>
                </a:lnTo>
                <a:lnTo>
                  <a:pt x="3496" y="4038"/>
                </a:lnTo>
                <a:lnTo>
                  <a:pt x="3494" y="4040"/>
                </a:lnTo>
                <a:lnTo>
                  <a:pt x="3494" y="4042"/>
                </a:lnTo>
                <a:close/>
                <a:moveTo>
                  <a:pt x="3432" y="3908"/>
                </a:moveTo>
                <a:lnTo>
                  <a:pt x="3432" y="3908"/>
                </a:lnTo>
                <a:lnTo>
                  <a:pt x="3428" y="3908"/>
                </a:lnTo>
                <a:lnTo>
                  <a:pt x="3426" y="3912"/>
                </a:lnTo>
                <a:lnTo>
                  <a:pt x="3426" y="3916"/>
                </a:lnTo>
                <a:lnTo>
                  <a:pt x="3426" y="3920"/>
                </a:lnTo>
                <a:lnTo>
                  <a:pt x="3428" y="3926"/>
                </a:lnTo>
                <a:lnTo>
                  <a:pt x="3432" y="3928"/>
                </a:lnTo>
                <a:lnTo>
                  <a:pt x="3438" y="3930"/>
                </a:lnTo>
                <a:lnTo>
                  <a:pt x="3444" y="3930"/>
                </a:lnTo>
                <a:lnTo>
                  <a:pt x="3448" y="3928"/>
                </a:lnTo>
                <a:lnTo>
                  <a:pt x="3448" y="3926"/>
                </a:lnTo>
                <a:lnTo>
                  <a:pt x="3446" y="3918"/>
                </a:lnTo>
                <a:lnTo>
                  <a:pt x="3440" y="3910"/>
                </a:lnTo>
                <a:lnTo>
                  <a:pt x="3436" y="3908"/>
                </a:lnTo>
                <a:lnTo>
                  <a:pt x="3432" y="3908"/>
                </a:lnTo>
                <a:close/>
                <a:moveTo>
                  <a:pt x="4328" y="4390"/>
                </a:moveTo>
                <a:lnTo>
                  <a:pt x="4328" y="4390"/>
                </a:lnTo>
                <a:lnTo>
                  <a:pt x="4326" y="4392"/>
                </a:lnTo>
                <a:lnTo>
                  <a:pt x="4324" y="4394"/>
                </a:lnTo>
                <a:lnTo>
                  <a:pt x="4324" y="4402"/>
                </a:lnTo>
                <a:lnTo>
                  <a:pt x="4326" y="4406"/>
                </a:lnTo>
                <a:lnTo>
                  <a:pt x="4328" y="4408"/>
                </a:lnTo>
                <a:lnTo>
                  <a:pt x="4332" y="4410"/>
                </a:lnTo>
                <a:lnTo>
                  <a:pt x="4338" y="4410"/>
                </a:lnTo>
                <a:lnTo>
                  <a:pt x="4340" y="4408"/>
                </a:lnTo>
                <a:lnTo>
                  <a:pt x="4340" y="4406"/>
                </a:lnTo>
                <a:lnTo>
                  <a:pt x="4338" y="4400"/>
                </a:lnTo>
                <a:lnTo>
                  <a:pt x="4334" y="4392"/>
                </a:lnTo>
                <a:lnTo>
                  <a:pt x="4330" y="4390"/>
                </a:lnTo>
                <a:lnTo>
                  <a:pt x="4328" y="4390"/>
                </a:lnTo>
                <a:close/>
                <a:moveTo>
                  <a:pt x="3606" y="3880"/>
                </a:moveTo>
                <a:lnTo>
                  <a:pt x="3606" y="3880"/>
                </a:lnTo>
                <a:lnTo>
                  <a:pt x="3610" y="3882"/>
                </a:lnTo>
                <a:lnTo>
                  <a:pt x="3614" y="3882"/>
                </a:lnTo>
                <a:lnTo>
                  <a:pt x="3616" y="3880"/>
                </a:lnTo>
                <a:lnTo>
                  <a:pt x="3614" y="3878"/>
                </a:lnTo>
                <a:lnTo>
                  <a:pt x="3604" y="3876"/>
                </a:lnTo>
                <a:lnTo>
                  <a:pt x="3602" y="3878"/>
                </a:lnTo>
                <a:lnTo>
                  <a:pt x="3606" y="3880"/>
                </a:lnTo>
                <a:close/>
                <a:moveTo>
                  <a:pt x="3620" y="3884"/>
                </a:moveTo>
                <a:lnTo>
                  <a:pt x="3620" y="3884"/>
                </a:lnTo>
                <a:lnTo>
                  <a:pt x="3618" y="3886"/>
                </a:lnTo>
                <a:lnTo>
                  <a:pt x="3620" y="3888"/>
                </a:lnTo>
                <a:lnTo>
                  <a:pt x="3630" y="3892"/>
                </a:lnTo>
                <a:lnTo>
                  <a:pt x="3632" y="3892"/>
                </a:lnTo>
                <a:lnTo>
                  <a:pt x="3628" y="3888"/>
                </a:lnTo>
                <a:lnTo>
                  <a:pt x="3624" y="3884"/>
                </a:lnTo>
                <a:lnTo>
                  <a:pt x="3620" y="3884"/>
                </a:lnTo>
                <a:close/>
                <a:moveTo>
                  <a:pt x="3838" y="4066"/>
                </a:moveTo>
                <a:lnTo>
                  <a:pt x="3838" y="4066"/>
                </a:lnTo>
                <a:lnTo>
                  <a:pt x="3838" y="4064"/>
                </a:lnTo>
                <a:lnTo>
                  <a:pt x="3836" y="4062"/>
                </a:lnTo>
                <a:lnTo>
                  <a:pt x="3828" y="4058"/>
                </a:lnTo>
                <a:lnTo>
                  <a:pt x="3822" y="4056"/>
                </a:lnTo>
                <a:lnTo>
                  <a:pt x="3818" y="4058"/>
                </a:lnTo>
                <a:lnTo>
                  <a:pt x="3818" y="4060"/>
                </a:lnTo>
                <a:lnTo>
                  <a:pt x="3820" y="4064"/>
                </a:lnTo>
                <a:lnTo>
                  <a:pt x="3826" y="4066"/>
                </a:lnTo>
                <a:lnTo>
                  <a:pt x="3834" y="4068"/>
                </a:lnTo>
                <a:lnTo>
                  <a:pt x="3836" y="4068"/>
                </a:lnTo>
                <a:lnTo>
                  <a:pt x="3838" y="4066"/>
                </a:lnTo>
                <a:close/>
                <a:moveTo>
                  <a:pt x="3986" y="4384"/>
                </a:moveTo>
                <a:lnTo>
                  <a:pt x="3986" y="4384"/>
                </a:lnTo>
                <a:lnTo>
                  <a:pt x="3982" y="4384"/>
                </a:lnTo>
                <a:lnTo>
                  <a:pt x="3984" y="4386"/>
                </a:lnTo>
                <a:lnTo>
                  <a:pt x="3986" y="4392"/>
                </a:lnTo>
                <a:lnTo>
                  <a:pt x="3992" y="4396"/>
                </a:lnTo>
                <a:lnTo>
                  <a:pt x="4000" y="4402"/>
                </a:lnTo>
                <a:lnTo>
                  <a:pt x="4000" y="4400"/>
                </a:lnTo>
                <a:lnTo>
                  <a:pt x="3998" y="4396"/>
                </a:lnTo>
                <a:lnTo>
                  <a:pt x="3994" y="4392"/>
                </a:lnTo>
                <a:lnTo>
                  <a:pt x="3992" y="4390"/>
                </a:lnTo>
                <a:lnTo>
                  <a:pt x="3990" y="4388"/>
                </a:lnTo>
                <a:lnTo>
                  <a:pt x="3988" y="4386"/>
                </a:lnTo>
                <a:lnTo>
                  <a:pt x="3986" y="4384"/>
                </a:lnTo>
                <a:close/>
                <a:moveTo>
                  <a:pt x="4018" y="4394"/>
                </a:moveTo>
                <a:lnTo>
                  <a:pt x="4018" y="4394"/>
                </a:lnTo>
                <a:lnTo>
                  <a:pt x="4018" y="4396"/>
                </a:lnTo>
                <a:lnTo>
                  <a:pt x="4020" y="4402"/>
                </a:lnTo>
                <a:lnTo>
                  <a:pt x="4020" y="4404"/>
                </a:lnTo>
                <a:lnTo>
                  <a:pt x="4022" y="4402"/>
                </a:lnTo>
                <a:lnTo>
                  <a:pt x="4024" y="4398"/>
                </a:lnTo>
                <a:lnTo>
                  <a:pt x="4024" y="4392"/>
                </a:lnTo>
                <a:lnTo>
                  <a:pt x="4022" y="4390"/>
                </a:lnTo>
                <a:lnTo>
                  <a:pt x="4020" y="4388"/>
                </a:lnTo>
                <a:lnTo>
                  <a:pt x="4016" y="4388"/>
                </a:lnTo>
                <a:lnTo>
                  <a:pt x="4014" y="4388"/>
                </a:lnTo>
                <a:lnTo>
                  <a:pt x="4014" y="4392"/>
                </a:lnTo>
                <a:lnTo>
                  <a:pt x="4018" y="4394"/>
                </a:lnTo>
                <a:close/>
                <a:moveTo>
                  <a:pt x="4194" y="4446"/>
                </a:moveTo>
                <a:lnTo>
                  <a:pt x="4194" y="4446"/>
                </a:lnTo>
                <a:lnTo>
                  <a:pt x="4192" y="4448"/>
                </a:lnTo>
                <a:lnTo>
                  <a:pt x="4190" y="4448"/>
                </a:lnTo>
                <a:lnTo>
                  <a:pt x="4186" y="4446"/>
                </a:lnTo>
                <a:lnTo>
                  <a:pt x="4182" y="4446"/>
                </a:lnTo>
                <a:lnTo>
                  <a:pt x="4180" y="4446"/>
                </a:lnTo>
                <a:lnTo>
                  <a:pt x="4178" y="4450"/>
                </a:lnTo>
                <a:lnTo>
                  <a:pt x="4178" y="4452"/>
                </a:lnTo>
                <a:lnTo>
                  <a:pt x="4180" y="4454"/>
                </a:lnTo>
                <a:lnTo>
                  <a:pt x="4186" y="4454"/>
                </a:lnTo>
                <a:lnTo>
                  <a:pt x="4194" y="4456"/>
                </a:lnTo>
                <a:lnTo>
                  <a:pt x="4198" y="4456"/>
                </a:lnTo>
                <a:lnTo>
                  <a:pt x="4202" y="4454"/>
                </a:lnTo>
                <a:lnTo>
                  <a:pt x="4204" y="4448"/>
                </a:lnTo>
                <a:lnTo>
                  <a:pt x="4202" y="4444"/>
                </a:lnTo>
                <a:lnTo>
                  <a:pt x="4198" y="4444"/>
                </a:lnTo>
                <a:lnTo>
                  <a:pt x="4194" y="4446"/>
                </a:lnTo>
                <a:close/>
                <a:moveTo>
                  <a:pt x="4316" y="4544"/>
                </a:moveTo>
                <a:lnTo>
                  <a:pt x="4316" y="4544"/>
                </a:lnTo>
                <a:lnTo>
                  <a:pt x="4316" y="4546"/>
                </a:lnTo>
                <a:lnTo>
                  <a:pt x="4318" y="4546"/>
                </a:lnTo>
                <a:lnTo>
                  <a:pt x="4320" y="4542"/>
                </a:lnTo>
                <a:lnTo>
                  <a:pt x="4320" y="4540"/>
                </a:lnTo>
                <a:lnTo>
                  <a:pt x="4318" y="4540"/>
                </a:lnTo>
                <a:lnTo>
                  <a:pt x="4316" y="4544"/>
                </a:lnTo>
                <a:close/>
                <a:moveTo>
                  <a:pt x="4310" y="4554"/>
                </a:moveTo>
                <a:lnTo>
                  <a:pt x="4310" y="4554"/>
                </a:lnTo>
                <a:lnTo>
                  <a:pt x="4312" y="4556"/>
                </a:lnTo>
                <a:lnTo>
                  <a:pt x="4316" y="4552"/>
                </a:lnTo>
                <a:lnTo>
                  <a:pt x="4318" y="4548"/>
                </a:lnTo>
                <a:lnTo>
                  <a:pt x="4318" y="4546"/>
                </a:lnTo>
                <a:lnTo>
                  <a:pt x="4316" y="4548"/>
                </a:lnTo>
                <a:lnTo>
                  <a:pt x="4314" y="4550"/>
                </a:lnTo>
                <a:lnTo>
                  <a:pt x="4310" y="4554"/>
                </a:lnTo>
                <a:close/>
                <a:moveTo>
                  <a:pt x="4316" y="4558"/>
                </a:moveTo>
                <a:lnTo>
                  <a:pt x="4316" y="4558"/>
                </a:lnTo>
                <a:lnTo>
                  <a:pt x="4312" y="4558"/>
                </a:lnTo>
                <a:lnTo>
                  <a:pt x="4310" y="4562"/>
                </a:lnTo>
                <a:lnTo>
                  <a:pt x="4308" y="4564"/>
                </a:lnTo>
                <a:lnTo>
                  <a:pt x="4308" y="4566"/>
                </a:lnTo>
                <a:lnTo>
                  <a:pt x="4314" y="4568"/>
                </a:lnTo>
                <a:lnTo>
                  <a:pt x="4316" y="4566"/>
                </a:lnTo>
                <a:lnTo>
                  <a:pt x="4318" y="4562"/>
                </a:lnTo>
                <a:lnTo>
                  <a:pt x="4318" y="4560"/>
                </a:lnTo>
                <a:lnTo>
                  <a:pt x="4316" y="4558"/>
                </a:lnTo>
                <a:close/>
                <a:moveTo>
                  <a:pt x="4306" y="4570"/>
                </a:moveTo>
                <a:lnTo>
                  <a:pt x="4306" y="4570"/>
                </a:lnTo>
                <a:lnTo>
                  <a:pt x="4304" y="4572"/>
                </a:lnTo>
                <a:lnTo>
                  <a:pt x="4306" y="4572"/>
                </a:lnTo>
                <a:lnTo>
                  <a:pt x="4310" y="4574"/>
                </a:lnTo>
                <a:lnTo>
                  <a:pt x="4312" y="4572"/>
                </a:lnTo>
                <a:lnTo>
                  <a:pt x="4314" y="4570"/>
                </a:lnTo>
                <a:lnTo>
                  <a:pt x="4312" y="4570"/>
                </a:lnTo>
                <a:lnTo>
                  <a:pt x="4306" y="4570"/>
                </a:lnTo>
                <a:close/>
                <a:moveTo>
                  <a:pt x="4322" y="4564"/>
                </a:moveTo>
                <a:lnTo>
                  <a:pt x="4322" y="4564"/>
                </a:lnTo>
                <a:lnTo>
                  <a:pt x="4320" y="4564"/>
                </a:lnTo>
                <a:lnTo>
                  <a:pt x="4318" y="4566"/>
                </a:lnTo>
                <a:lnTo>
                  <a:pt x="4318" y="4568"/>
                </a:lnTo>
                <a:lnTo>
                  <a:pt x="4322" y="4566"/>
                </a:lnTo>
                <a:lnTo>
                  <a:pt x="4322" y="4564"/>
                </a:lnTo>
                <a:close/>
                <a:moveTo>
                  <a:pt x="4320" y="4550"/>
                </a:moveTo>
                <a:lnTo>
                  <a:pt x="4320" y="4550"/>
                </a:lnTo>
                <a:lnTo>
                  <a:pt x="4316" y="4550"/>
                </a:lnTo>
                <a:lnTo>
                  <a:pt x="4316" y="4552"/>
                </a:lnTo>
                <a:lnTo>
                  <a:pt x="4316" y="4556"/>
                </a:lnTo>
                <a:lnTo>
                  <a:pt x="4320" y="4554"/>
                </a:lnTo>
                <a:lnTo>
                  <a:pt x="4320" y="4552"/>
                </a:lnTo>
                <a:lnTo>
                  <a:pt x="4320" y="4550"/>
                </a:lnTo>
                <a:close/>
                <a:moveTo>
                  <a:pt x="4334" y="4434"/>
                </a:moveTo>
                <a:lnTo>
                  <a:pt x="4334" y="4434"/>
                </a:lnTo>
                <a:lnTo>
                  <a:pt x="4334" y="4432"/>
                </a:lnTo>
                <a:lnTo>
                  <a:pt x="4330" y="4432"/>
                </a:lnTo>
                <a:lnTo>
                  <a:pt x="4324" y="4436"/>
                </a:lnTo>
                <a:lnTo>
                  <a:pt x="4322" y="4442"/>
                </a:lnTo>
                <a:lnTo>
                  <a:pt x="4326" y="4442"/>
                </a:lnTo>
                <a:lnTo>
                  <a:pt x="4332" y="4438"/>
                </a:lnTo>
                <a:lnTo>
                  <a:pt x="4334" y="4434"/>
                </a:lnTo>
                <a:close/>
                <a:moveTo>
                  <a:pt x="4296" y="4460"/>
                </a:moveTo>
                <a:lnTo>
                  <a:pt x="4296" y="4460"/>
                </a:lnTo>
                <a:lnTo>
                  <a:pt x="4288" y="4462"/>
                </a:lnTo>
                <a:lnTo>
                  <a:pt x="4288" y="4464"/>
                </a:lnTo>
                <a:lnTo>
                  <a:pt x="4290" y="4466"/>
                </a:lnTo>
                <a:lnTo>
                  <a:pt x="4294" y="4470"/>
                </a:lnTo>
                <a:lnTo>
                  <a:pt x="4296" y="4472"/>
                </a:lnTo>
                <a:lnTo>
                  <a:pt x="4296" y="4476"/>
                </a:lnTo>
                <a:lnTo>
                  <a:pt x="4296" y="4482"/>
                </a:lnTo>
                <a:lnTo>
                  <a:pt x="4294" y="4486"/>
                </a:lnTo>
                <a:lnTo>
                  <a:pt x="4282" y="4492"/>
                </a:lnTo>
                <a:lnTo>
                  <a:pt x="4278" y="4496"/>
                </a:lnTo>
                <a:lnTo>
                  <a:pt x="4280" y="4498"/>
                </a:lnTo>
                <a:lnTo>
                  <a:pt x="4300" y="4496"/>
                </a:lnTo>
                <a:lnTo>
                  <a:pt x="4308" y="4496"/>
                </a:lnTo>
                <a:lnTo>
                  <a:pt x="4314" y="4492"/>
                </a:lnTo>
                <a:lnTo>
                  <a:pt x="4316" y="4488"/>
                </a:lnTo>
                <a:lnTo>
                  <a:pt x="4316" y="4482"/>
                </a:lnTo>
                <a:lnTo>
                  <a:pt x="4314" y="4472"/>
                </a:lnTo>
                <a:lnTo>
                  <a:pt x="4314" y="4468"/>
                </a:lnTo>
                <a:lnTo>
                  <a:pt x="4316" y="4464"/>
                </a:lnTo>
                <a:lnTo>
                  <a:pt x="4320" y="4460"/>
                </a:lnTo>
                <a:lnTo>
                  <a:pt x="4316" y="4458"/>
                </a:lnTo>
                <a:lnTo>
                  <a:pt x="4296" y="4460"/>
                </a:lnTo>
                <a:close/>
                <a:moveTo>
                  <a:pt x="4290" y="4390"/>
                </a:moveTo>
                <a:lnTo>
                  <a:pt x="4290" y="4390"/>
                </a:lnTo>
                <a:lnTo>
                  <a:pt x="4286" y="4392"/>
                </a:lnTo>
                <a:lnTo>
                  <a:pt x="4284" y="4396"/>
                </a:lnTo>
                <a:lnTo>
                  <a:pt x="4284" y="4400"/>
                </a:lnTo>
                <a:lnTo>
                  <a:pt x="4288" y="4400"/>
                </a:lnTo>
                <a:lnTo>
                  <a:pt x="4290" y="4398"/>
                </a:lnTo>
                <a:lnTo>
                  <a:pt x="4292" y="4394"/>
                </a:lnTo>
                <a:lnTo>
                  <a:pt x="4292" y="4390"/>
                </a:lnTo>
                <a:lnTo>
                  <a:pt x="4290" y="4390"/>
                </a:lnTo>
                <a:close/>
                <a:moveTo>
                  <a:pt x="4308" y="4332"/>
                </a:moveTo>
                <a:lnTo>
                  <a:pt x="4308" y="4332"/>
                </a:lnTo>
                <a:lnTo>
                  <a:pt x="4306" y="4332"/>
                </a:lnTo>
                <a:lnTo>
                  <a:pt x="4304" y="4336"/>
                </a:lnTo>
                <a:lnTo>
                  <a:pt x="4304" y="4340"/>
                </a:lnTo>
                <a:lnTo>
                  <a:pt x="4306" y="4344"/>
                </a:lnTo>
                <a:lnTo>
                  <a:pt x="4308" y="4344"/>
                </a:lnTo>
                <a:lnTo>
                  <a:pt x="4310" y="4340"/>
                </a:lnTo>
                <a:lnTo>
                  <a:pt x="4310" y="4336"/>
                </a:lnTo>
                <a:lnTo>
                  <a:pt x="4308" y="4332"/>
                </a:lnTo>
                <a:close/>
                <a:moveTo>
                  <a:pt x="4316" y="4300"/>
                </a:moveTo>
                <a:lnTo>
                  <a:pt x="4316" y="4300"/>
                </a:lnTo>
                <a:lnTo>
                  <a:pt x="4314" y="4302"/>
                </a:lnTo>
                <a:lnTo>
                  <a:pt x="4312" y="4306"/>
                </a:lnTo>
                <a:lnTo>
                  <a:pt x="4312" y="4312"/>
                </a:lnTo>
                <a:lnTo>
                  <a:pt x="4314" y="4316"/>
                </a:lnTo>
                <a:lnTo>
                  <a:pt x="4318" y="4316"/>
                </a:lnTo>
                <a:lnTo>
                  <a:pt x="4320" y="4314"/>
                </a:lnTo>
                <a:lnTo>
                  <a:pt x="4322" y="4308"/>
                </a:lnTo>
                <a:lnTo>
                  <a:pt x="4322" y="4304"/>
                </a:lnTo>
                <a:lnTo>
                  <a:pt x="4320" y="4300"/>
                </a:lnTo>
                <a:lnTo>
                  <a:pt x="4320" y="4298"/>
                </a:lnTo>
                <a:lnTo>
                  <a:pt x="4316" y="4300"/>
                </a:lnTo>
                <a:close/>
                <a:moveTo>
                  <a:pt x="4296" y="4230"/>
                </a:moveTo>
                <a:lnTo>
                  <a:pt x="4296" y="4230"/>
                </a:lnTo>
                <a:lnTo>
                  <a:pt x="4298" y="4236"/>
                </a:lnTo>
                <a:lnTo>
                  <a:pt x="4300" y="4240"/>
                </a:lnTo>
                <a:lnTo>
                  <a:pt x="4300" y="4242"/>
                </a:lnTo>
                <a:lnTo>
                  <a:pt x="4304" y="4242"/>
                </a:lnTo>
                <a:lnTo>
                  <a:pt x="4304" y="4238"/>
                </a:lnTo>
                <a:lnTo>
                  <a:pt x="4304" y="4232"/>
                </a:lnTo>
                <a:lnTo>
                  <a:pt x="4304" y="4226"/>
                </a:lnTo>
                <a:lnTo>
                  <a:pt x="4300" y="4222"/>
                </a:lnTo>
                <a:lnTo>
                  <a:pt x="4296" y="4222"/>
                </a:lnTo>
                <a:lnTo>
                  <a:pt x="4296" y="4224"/>
                </a:lnTo>
                <a:lnTo>
                  <a:pt x="4296" y="4228"/>
                </a:lnTo>
                <a:lnTo>
                  <a:pt x="4296" y="4230"/>
                </a:lnTo>
                <a:close/>
                <a:moveTo>
                  <a:pt x="4370" y="4338"/>
                </a:moveTo>
                <a:lnTo>
                  <a:pt x="4370" y="4338"/>
                </a:lnTo>
                <a:lnTo>
                  <a:pt x="4370" y="4344"/>
                </a:lnTo>
                <a:lnTo>
                  <a:pt x="4372" y="4348"/>
                </a:lnTo>
                <a:lnTo>
                  <a:pt x="4374" y="4350"/>
                </a:lnTo>
                <a:lnTo>
                  <a:pt x="4378" y="4348"/>
                </a:lnTo>
                <a:lnTo>
                  <a:pt x="4378" y="4344"/>
                </a:lnTo>
                <a:lnTo>
                  <a:pt x="4378" y="4342"/>
                </a:lnTo>
                <a:lnTo>
                  <a:pt x="4374" y="4338"/>
                </a:lnTo>
                <a:lnTo>
                  <a:pt x="4372" y="4334"/>
                </a:lnTo>
                <a:lnTo>
                  <a:pt x="4370" y="4336"/>
                </a:lnTo>
                <a:lnTo>
                  <a:pt x="4370" y="4338"/>
                </a:lnTo>
                <a:close/>
                <a:moveTo>
                  <a:pt x="4316" y="4280"/>
                </a:moveTo>
                <a:lnTo>
                  <a:pt x="4316" y="4280"/>
                </a:lnTo>
                <a:lnTo>
                  <a:pt x="4320" y="4280"/>
                </a:lnTo>
                <a:lnTo>
                  <a:pt x="4320" y="4282"/>
                </a:lnTo>
                <a:lnTo>
                  <a:pt x="4320" y="4284"/>
                </a:lnTo>
                <a:lnTo>
                  <a:pt x="4322" y="4284"/>
                </a:lnTo>
                <a:lnTo>
                  <a:pt x="4324" y="4280"/>
                </a:lnTo>
                <a:lnTo>
                  <a:pt x="4324" y="4276"/>
                </a:lnTo>
                <a:lnTo>
                  <a:pt x="4322" y="4270"/>
                </a:lnTo>
                <a:lnTo>
                  <a:pt x="4316" y="4264"/>
                </a:lnTo>
                <a:lnTo>
                  <a:pt x="4312" y="4260"/>
                </a:lnTo>
                <a:lnTo>
                  <a:pt x="4308" y="4258"/>
                </a:lnTo>
                <a:lnTo>
                  <a:pt x="4306" y="4262"/>
                </a:lnTo>
                <a:lnTo>
                  <a:pt x="4308" y="4266"/>
                </a:lnTo>
                <a:lnTo>
                  <a:pt x="4310" y="4270"/>
                </a:lnTo>
                <a:lnTo>
                  <a:pt x="4310" y="4274"/>
                </a:lnTo>
                <a:lnTo>
                  <a:pt x="4312" y="4278"/>
                </a:lnTo>
                <a:lnTo>
                  <a:pt x="4316" y="4280"/>
                </a:lnTo>
                <a:close/>
                <a:moveTo>
                  <a:pt x="4284" y="4188"/>
                </a:moveTo>
                <a:lnTo>
                  <a:pt x="4284" y="4188"/>
                </a:lnTo>
                <a:lnTo>
                  <a:pt x="4284" y="4196"/>
                </a:lnTo>
                <a:lnTo>
                  <a:pt x="4284" y="4200"/>
                </a:lnTo>
                <a:lnTo>
                  <a:pt x="4288" y="4204"/>
                </a:lnTo>
                <a:lnTo>
                  <a:pt x="4292" y="4204"/>
                </a:lnTo>
                <a:lnTo>
                  <a:pt x="4292" y="4202"/>
                </a:lnTo>
                <a:lnTo>
                  <a:pt x="4292" y="4200"/>
                </a:lnTo>
                <a:lnTo>
                  <a:pt x="4292" y="4194"/>
                </a:lnTo>
                <a:lnTo>
                  <a:pt x="4290" y="4190"/>
                </a:lnTo>
                <a:lnTo>
                  <a:pt x="4288" y="4186"/>
                </a:lnTo>
                <a:lnTo>
                  <a:pt x="4286" y="4186"/>
                </a:lnTo>
                <a:lnTo>
                  <a:pt x="4284" y="4186"/>
                </a:lnTo>
                <a:lnTo>
                  <a:pt x="4284" y="4188"/>
                </a:lnTo>
                <a:close/>
                <a:moveTo>
                  <a:pt x="4294" y="4192"/>
                </a:moveTo>
                <a:lnTo>
                  <a:pt x="4294" y="4192"/>
                </a:lnTo>
                <a:lnTo>
                  <a:pt x="4296" y="4194"/>
                </a:lnTo>
                <a:lnTo>
                  <a:pt x="4300" y="4192"/>
                </a:lnTo>
                <a:lnTo>
                  <a:pt x="4304" y="4192"/>
                </a:lnTo>
                <a:lnTo>
                  <a:pt x="4306" y="4192"/>
                </a:lnTo>
                <a:lnTo>
                  <a:pt x="4308" y="4192"/>
                </a:lnTo>
                <a:lnTo>
                  <a:pt x="4308" y="4190"/>
                </a:lnTo>
                <a:lnTo>
                  <a:pt x="4306" y="4188"/>
                </a:lnTo>
                <a:lnTo>
                  <a:pt x="4304" y="4188"/>
                </a:lnTo>
                <a:lnTo>
                  <a:pt x="4302" y="4186"/>
                </a:lnTo>
                <a:lnTo>
                  <a:pt x="4300" y="4184"/>
                </a:lnTo>
                <a:lnTo>
                  <a:pt x="4298" y="4180"/>
                </a:lnTo>
                <a:lnTo>
                  <a:pt x="4296" y="4178"/>
                </a:lnTo>
                <a:lnTo>
                  <a:pt x="4294" y="4180"/>
                </a:lnTo>
                <a:lnTo>
                  <a:pt x="4294" y="4182"/>
                </a:lnTo>
                <a:lnTo>
                  <a:pt x="4294" y="4186"/>
                </a:lnTo>
                <a:lnTo>
                  <a:pt x="4294" y="4188"/>
                </a:lnTo>
                <a:lnTo>
                  <a:pt x="4292" y="4188"/>
                </a:lnTo>
                <a:lnTo>
                  <a:pt x="4294" y="4192"/>
                </a:lnTo>
                <a:close/>
                <a:moveTo>
                  <a:pt x="4306" y="4210"/>
                </a:moveTo>
                <a:lnTo>
                  <a:pt x="4306" y="4210"/>
                </a:lnTo>
                <a:lnTo>
                  <a:pt x="4306" y="4208"/>
                </a:lnTo>
                <a:lnTo>
                  <a:pt x="4306" y="4206"/>
                </a:lnTo>
                <a:lnTo>
                  <a:pt x="4306" y="4204"/>
                </a:lnTo>
                <a:lnTo>
                  <a:pt x="4304" y="4204"/>
                </a:lnTo>
                <a:lnTo>
                  <a:pt x="4302" y="4206"/>
                </a:lnTo>
                <a:lnTo>
                  <a:pt x="4302" y="4208"/>
                </a:lnTo>
                <a:lnTo>
                  <a:pt x="4304" y="4208"/>
                </a:lnTo>
                <a:lnTo>
                  <a:pt x="4306" y="4210"/>
                </a:lnTo>
                <a:close/>
                <a:moveTo>
                  <a:pt x="4108" y="4082"/>
                </a:moveTo>
                <a:lnTo>
                  <a:pt x="4108" y="4082"/>
                </a:lnTo>
                <a:lnTo>
                  <a:pt x="4088" y="4080"/>
                </a:lnTo>
                <a:lnTo>
                  <a:pt x="4074" y="4080"/>
                </a:lnTo>
                <a:lnTo>
                  <a:pt x="4070" y="4082"/>
                </a:lnTo>
                <a:lnTo>
                  <a:pt x="4066" y="4086"/>
                </a:lnTo>
                <a:lnTo>
                  <a:pt x="4066" y="4090"/>
                </a:lnTo>
                <a:lnTo>
                  <a:pt x="4066" y="4098"/>
                </a:lnTo>
                <a:lnTo>
                  <a:pt x="4066" y="4104"/>
                </a:lnTo>
                <a:lnTo>
                  <a:pt x="4068" y="4106"/>
                </a:lnTo>
                <a:lnTo>
                  <a:pt x="4072" y="4108"/>
                </a:lnTo>
                <a:lnTo>
                  <a:pt x="4082" y="4106"/>
                </a:lnTo>
                <a:lnTo>
                  <a:pt x="4094" y="4106"/>
                </a:lnTo>
                <a:lnTo>
                  <a:pt x="4098" y="4106"/>
                </a:lnTo>
                <a:lnTo>
                  <a:pt x="4104" y="4108"/>
                </a:lnTo>
                <a:lnTo>
                  <a:pt x="4114" y="4106"/>
                </a:lnTo>
                <a:lnTo>
                  <a:pt x="4124" y="4100"/>
                </a:lnTo>
                <a:lnTo>
                  <a:pt x="4128" y="4096"/>
                </a:lnTo>
                <a:lnTo>
                  <a:pt x="4130" y="4092"/>
                </a:lnTo>
                <a:lnTo>
                  <a:pt x="4128" y="4088"/>
                </a:lnTo>
                <a:lnTo>
                  <a:pt x="4124" y="4086"/>
                </a:lnTo>
                <a:lnTo>
                  <a:pt x="4118" y="4084"/>
                </a:lnTo>
                <a:lnTo>
                  <a:pt x="4108" y="4082"/>
                </a:lnTo>
                <a:close/>
                <a:moveTo>
                  <a:pt x="4132" y="4100"/>
                </a:moveTo>
                <a:lnTo>
                  <a:pt x="4132" y="4100"/>
                </a:lnTo>
                <a:lnTo>
                  <a:pt x="4134" y="4100"/>
                </a:lnTo>
                <a:lnTo>
                  <a:pt x="4138" y="4100"/>
                </a:lnTo>
                <a:lnTo>
                  <a:pt x="4142" y="4098"/>
                </a:lnTo>
                <a:lnTo>
                  <a:pt x="4142" y="4096"/>
                </a:lnTo>
                <a:lnTo>
                  <a:pt x="4140" y="4096"/>
                </a:lnTo>
                <a:lnTo>
                  <a:pt x="4136" y="4096"/>
                </a:lnTo>
                <a:lnTo>
                  <a:pt x="4132" y="4098"/>
                </a:lnTo>
                <a:lnTo>
                  <a:pt x="4132" y="4100"/>
                </a:lnTo>
                <a:close/>
                <a:moveTo>
                  <a:pt x="4158" y="4118"/>
                </a:moveTo>
                <a:lnTo>
                  <a:pt x="4158" y="4118"/>
                </a:lnTo>
                <a:lnTo>
                  <a:pt x="4158" y="4120"/>
                </a:lnTo>
                <a:lnTo>
                  <a:pt x="4160" y="4120"/>
                </a:lnTo>
                <a:lnTo>
                  <a:pt x="4166" y="4118"/>
                </a:lnTo>
                <a:lnTo>
                  <a:pt x="4170" y="4116"/>
                </a:lnTo>
                <a:lnTo>
                  <a:pt x="4170" y="4114"/>
                </a:lnTo>
                <a:lnTo>
                  <a:pt x="4162" y="4114"/>
                </a:lnTo>
                <a:lnTo>
                  <a:pt x="4158" y="4116"/>
                </a:lnTo>
                <a:lnTo>
                  <a:pt x="4158" y="4118"/>
                </a:lnTo>
                <a:close/>
                <a:moveTo>
                  <a:pt x="4228" y="4096"/>
                </a:moveTo>
                <a:lnTo>
                  <a:pt x="4228" y="4096"/>
                </a:lnTo>
                <a:lnTo>
                  <a:pt x="4230" y="4096"/>
                </a:lnTo>
                <a:lnTo>
                  <a:pt x="4232" y="4096"/>
                </a:lnTo>
                <a:lnTo>
                  <a:pt x="4234" y="4094"/>
                </a:lnTo>
                <a:lnTo>
                  <a:pt x="4236" y="4090"/>
                </a:lnTo>
                <a:lnTo>
                  <a:pt x="4234" y="4090"/>
                </a:lnTo>
                <a:lnTo>
                  <a:pt x="4232" y="4090"/>
                </a:lnTo>
                <a:lnTo>
                  <a:pt x="4228" y="4094"/>
                </a:lnTo>
                <a:lnTo>
                  <a:pt x="4228" y="4096"/>
                </a:lnTo>
                <a:close/>
                <a:moveTo>
                  <a:pt x="4232" y="4104"/>
                </a:moveTo>
                <a:lnTo>
                  <a:pt x="4232" y="4104"/>
                </a:lnTo>
                <a:lnTo>
                  <a:pt x="4234" y="4104"/>
                </a:lnTo>
                <a:lnTo>
                  <a:pt x="4234" y="4102"/>
                </a:lnTo>
                <a:lnTo>
                  <a:pt x="4234" y="4100"/>
                </a:lnTo>
                <a:lnTo>
                  <a:pt x="4234" y="4098"/>
                </a:lnTo>
                <a:lnTo>
                  <a:pt x="4232" y="4098"/>
                </a:lnTo>
                <a:lnTo>
                  <a:pt x="4230" y="4100"/>
                </a:lnTo>
                <a:lnTo>
                  <a:pt x="4230" y="4102"/>
                </a:lnTo>
                <a:lnTo>
                  <a:pt x="4232" y="4104"/>
                </a:lnTo>
                <a:close/>
                <a:moveTo>
                  <a:pt x="4266" y="4164"/>
                </a:moveTo>
                <a:lnTo>
                  <a:pt x="4266" y="4164"/>
                </a:lnTo>
                <a:lnTo>
                  <a:pt x="4266" y="4166"/>
                </a:lnTo>
                <a:lnTo>
                  <a:pt x="4264" y="4168"/>
                </a:lnTo>
                <a:lnTo>
                  <a:pt x="4266" y="4170"/>
                </a:lnTo>
                <a:lnTo>
                  <a:pt x="4268" y="4170"/>
                </a:lnTo>
                <a:lnTo>
                  <a:pt x="4268" y="4166"/>
                </a:lnTo>
                <a:lnTo>
                  <a:pt x="4268" y="4164"/>
                </a:lnTo>
                <a:lnTo>
                  <a:pt x="4266" y="4164"/>
                </a:lnTo>
                <a:close/>
                <a:moveTo>
                  <a:pt x="4250" y="4144"/>
                </a:moveTo>
                <a:lnTo>
                  <a:pt x="4250" y="4144"/>
                </a:lnTo>
                <a:lnTo>
                  <a:pt x="4250" y="4148"/>
                </a:lnTo>
                <a:lnTo>
                  <a:pt x="4252" y="4148"/>
                </a:lnTo>
                <a:lnTo>
                  <a:pt x="4254" y="4148"/>
                </a:lnTo>
                <a:lnTo>
                  <a:pt x="4254" y="4146"/>
                </a:lnTo>
                <a:lnTo>
                  <a:pt x="4254" y="4144"/>
                </a:lnTo>
                <a:lnTo>
                  <a:pt x="4252" y="4144"/>
                </a:lnTo>
                <a:lnTo>
                  <a:pt x="4250" y="4144"/>
                </a:lnTo>
                <a:close/>
                <a:moveTo>
                  <a:pt x="4242" y="4134"/>
                </a:moveTo>
                <a:lnTo>
                  <a:pt x="4242" y="4134"/>
                </a:lnTo>
                <a:lnTo>
                  <a:pt x="4242" y="4138"/>
                </a:lnTo>
                <a:lnTo>
                  <a:pt x="4244" y="4140"/>
                </a:lnTo>
                <a:lnTo>
                  <a:pt x="4246" y="4142"/>
                </a:lnTo>
                <a:lnTo>
                  <a:pt x="4248" y="4140"/>
                </a:lnTo>
                <a:lnTo>
                  <a:pt x="4248" y="4138"/>
                </a:lnTo>
                <a:lnTo>
                  <a:pt x="4246" y="4134"/>
                </a:lnTo>
                <a:lnTo>
                  <a:pt x="4242" y="4134"/>
                </a:lnTo>
                <a:close/>
                <a:moveTo>
                  <a:pt x="4282" y="4154"/>
                </a:moveTo>
                <a:lnTo>
                  <a:pt x="4282" y="4154"/>
                </a:lnTo>
                <a:lnTo>
                  <a:pt x="4286" y="4154"/>
                </a:lnTo>
                <a:lnTo>
                  <a:pt x="4288" y="4152"/>
                </a:lnTo>
                <a:lnTo>
                  <a:pt x="4288" y="4150"/>
                </a:lnTo>
                <a:lnTo>
                  <a:pt x="4286" y="4146"/>
                </a:lnTo>
                <a:lnTo>
                  <a:pt x="4282" y="4146"/>
                </a:lnTo>
                <a:lnTo>
                  <a:pt x="4280" y="4148"/>
                </a:lnTo>
                <a:lnTo>
                  <a:pt x="4280" y="4152"/>
                </a:lnTo>
                <a:lnTo>
                  <a:pt x="4282" y="4154"/>
                </a:lnTo>
                <a:close/>
                <a:moveTo>
                  <a:pt x="4284" y="4126"/>
                </a:moveTo>
                <a:lnTo>
                  <a:pt x="4284" y="4126"/>
                </a:lnTo>
                <a:lnTo>
                  <a:pt x="4286" y="4124"/>
                </a:lnTo>
                <a:lnTo>
                  <a:pt x="4286" y="4122"/>
                </a:lnTo>
                <a:lnTo>
                  <a:pt x="4284" y="4118"/>
                </a:lnTo>
                <a:lnTo>
                  <a:pt x="4282" y="4118"/>
                </a:lnTo>
                <a:lnTo>
                  <a:pt x="4280" y="4120"/>
                </a:lnTo>
                <a:lnTo>
                  <a:pt x="4280" y="4124"/>
                </a:lnTo>
                <a:lnTo>
                  <a:pt x="4284" y="4126"/>
                </a:lnTo>
                <a:close/>
                <a:moveTo>
                  <a:pt x="1780" y="2486"/>
                </a:moveTo>
                <a:lnTo>
                  <a:pt x="1780" y="2486"/>
                </a:lnTo>
                <a:lnTo>
                  <a:pt x="1790" y="2488"/>
                </a:lnTo>
                <a:lnTo>
                  <a:pt x="1794" y="2486"/>
                </a:lnTo>
                <a:lnTo>
                  <a:pt x="1796" y="2484"/>
                </a:lnTo>
                <a:lnTo>
                  <a:pt x="1800" y="2484"/>
                </a:lnTo>
                <a:lnTo>
                  <a:pt x="1802" y="2484"/>
                </a:lnTo>
                <a:lnTo>
                  <a:pt x="1802" y="2480"/>
                </a:lnTo>
                <a:lnTo>
                  <a:pt x="1800" y="2474"/>
                </a:lnTo>
                <a:lnTo>
                  <a:pt x="1796" y="2470"/>
                </a:lnTo>
                <a:lnTo>
                  <a:pt x="1794" y="2466"/>
                </a:lnTo>
                <a:lnTo>
                  <a:pt x="1794" y="2464"/>
                </a:lnTo>
                <a:lnTo>
                  <a:pt x="1792" y="2460"/>
                </a:lnTo>
                <a:lnTo>
                  <a:pt x="1788" y="2456"/>
                </a:lnTo>
                <a:lnTo>
                  <a:pt x="1782" y="2448"/>
                </a:lnTo>
                <a:lnTo>
                  <a:pt x="1778" y="2440"/>
                </a:lnTo>
                <a:lnTo>
                  <a:pt x="1774" y="2434"/>
                </a:lnTo>
                <a:lnTo>
                  <a:pt x="1770" y="2430"/>
                </a:lnTo>
                <a:lnTo>
                  <a:pt x="1766" y="2428"/>
                </a:lnTo>
                <a:lnTo>
                  <a:pt x="1754" y="2426"/>
                </a:lnTo>
                <a:lnTo>
                  <a:pt x="1744" y="2420"/>
                </a:lnTo>
                <a:lnTo>
                  <a:pt x="1738" y="2414"/>
                </a:lnTo>
                <a:lnTo>
                  <a:pt x="1738" y="2412"/>
                </a:lnTo>
                <a:lnTo>
                  <a:pt x="1738" y="2408"/>
                </a:lnTo>
                <a:lnTo>
                  <a:pt x="1740" y="2406"/>
                </a:lnTo>
                <a:lnTo>
                  <a:pt x="1738" y="2404"/>
                </a:lnTo>
                <a:lnTo>
                  <a:pt x="1732" y="2398"/>
                </a:lnTo>
                <a:lnTo>
                  <a:pt x="1724" y="2390"/>
                </a:lnTo>
                <a:lnTo>
                  <a:pt x="1720" y="2384"/>
                </a:lnTo>
                <a:lnTo>
                  <a:pt x="1716" y="2376"/>
                </a:lnTo>
                <a:lnTo>
                  <a:pt x="1712" y="2372"/>
                </a:lnTo>
                <a:lnTo>
                  <a:pt x="1704" y="2368"/>
                </a:lnTo>
                <a:lnTo>
                  <a:pt x="1680" y="2362"/>
                </a:lnTo>
                <a:lnTo>
                  <a:pt x="1656" y="2356"/>
                </a:lnTo>
                <a:lnTo>
                  <a:pt x="1646" y="2354"/>
                </a:lnTo>
                <a:lnTo>
                  <a:pt x="1640" y="2350"/>
                </a:lnTo>
                <a:lnTo>
                  <a:pt x="1632" y="2344"/>
                </a:lnTo>
                <a:lnTo>
                  <a:pt x="1620" y="2340"/>
                </a:lnTo>
                <a:lnTo>
                  <a:pt x="1608" y="2340"/>
                </a:lnTo>
                <a:lnTo>
                  <a:pt x="1602" y="2340"/>
                </a:lnTo>
                <a:lnTo>
                  <a:pt x="1596" y="2342"/>
                </a:lnTo>
                <a:lnTo>
                  <a:pt x="1596" y="2344"/>
                </a:lnTo>
                <a:lnTo>
                  <a:pt x="1596" y="2346"/>
                </a:lnTo>
                <a:lnTo>
                  <a:pt x="1600" y="2354"/>
                </a:lnTo>
                <a:lnTo>
                  <a:pt x="1608" y="2358"/>
                </a:lnTo>
                <a:lnTo>
                  <a:pt x="1612" y="2360"/>
                </a:lnTo>
                <a:lnTo>
                  <a:pt x="1618" y="2358"/>
                </a:lnTo>
                <a:lnTo>
                  <a:pt x="1626" y="2358"/>
                </a:lnTo>
                <a:lnTo>
                  <a:pt x="1632" y="2358"/>
                </a:lnTo>
                <a:lnTo>
                  <a:pt x="1634" y="2360"/>
                </a:lnTo>
                <a:lnTo>
                  <a:pt x="1630" y="2360"/>
                </a:lnTo>
                <a:lnTo>
                  <a:pt x="1624" y="2362"/>
                </a:lnTo>
                <a:lnTo>
                  <a:pt x="1618" y="2364"/>
                </a:lnTo>
                <a:lnTo>
                  <a:pt x="1616" y="2366"/>
                </a:lnTo>
                <a:lnTo>
                  <a:pt x="1616" y="2368"/>
                </a:lnTo>
                <a:lnTo>
                  <a:pt x="1618" y="2372"/>
                </a:lnTo>
                <a:lnTo>
                  <a:pt x="1622" y="2374"/>
                </a:lnTo>
                <a:lnTo>
                  <a:pt x="1622" y="2376"/>
                </a:lnTo>
                <a:lnTo>
                  <a:pt x="1620" y="2378"/>
                </a:lnTo>
                <a:lnTo>
                  <a:pt x="1616" y="2380"/>
                </a:lnTo>
                <a:lnTo>
                  <a:pt x="1614" y="2382"/>
                </a:lnTo>
                <a:lnTo>
                  <a:pt x="1616" y="2384"/>
                </a:lnTo>
                <a:lnTo>
                  <a:pt x="1618" y="2384"/>
                </a:lnTo>
                <a:lnTo>
                  <a:pt x="1620" y="2384"/>
                </a:lnTo>
                <a:lnTo>
                  <a:pt x="1624" y="2382"/>
                </a:lnTo>
                <a:lnTo>
                  <a:pt x="1630" y="2380"/>
                </a:lnTo>
                <a:lnTo>
                  <a:pt x="1632" y="2382"/>
                </a:lnTo>
                <a:lnTo>
                  <a:pt x="1634" y="2384"/>
                </a:lnTo>
                <a:lnTo>
                  <a:pt x="1636" y="2388"/>
                </a:lnTo>
                <a:lnTo>
                  <a:pt x="1638" y="2386"/>
                </a:lnTo>
                <a:lnTo>
                  <a:pt x="1642" y="2382"/>
                </a:lnTo>
                <a:lnTo>
                  <a:pt x="1644" y="2382"/>
                </a:lnTo>
                <a:lnTo>
                  <a:pt x="1646" y="2382"/>
                </a:lnTo>
                <a:lnTo>
                  <a:pt x="1648" y="2384"/>
                </a:lnTo>
                <a:lnTo>
                  <a:pt x="1646" y="2388"/>
                </a:lnTo>
                <a:lnTo>
                  <a:pt x="1644" y="2392"/>
                </a:lnTo>
                <a:lnTo>
                  <a:pt x="1644" y="2396"/>
                </a:lnTo>
                <a:lnTo>
                  <a:pt x="1646" y="2398"/>
                </a:lnTo>
                <a:lnTo>
                  <a:pt x="1648" y="2398"/>
                </a:lnTo>
                <a:lnTo>
                  <a:pt x="1652" y="2398"/>
                </a:lnTo>
                <a:lnTo>
                  <a:pt x="1656" y="2394"/>
                </a:lnTo>
                <a:lnTo>
                  <a:pt x="1662" y="2392"/>
                </a:lnTo>
                <a:lnTo>
                  <a:pt x="1664" y="2394"/>
                </a:lnTo>
                <a:lnTo>
                  <a:pt x="1666" y="2398"/>
                </a:lnTo>
                <a:lnTo>
                  <a:pt x="1668" y="2402"/>
                </a:lnTo>
                <a:lnTo>
                  <a:pt x="1670" y="2404"/>
                </a:lnTo>
                <a:lnTo>
                  <a:pt x="1676" y="2408"/>
                </a:lnTo>
                <a:lnTo>
                  <a:pt x="1678" y="2410"/>
                </a:lnTo>
                <a:lnTo>
                  <a:pt x="1674" y="2412"/>
                </a:lnTo>
                <a:lnTo>
                  <a:pt x="1670" y="2416"/>
                </a:lnTo>
                <a:lnTo>
                  <a:pt x="1668" y="2420"/>
                </a:lnTo>
                <a:lnTo>
                  <a:pt x="1670" y="2424"/>
                </a:lnTo>
                <a:lnTo>
                  <a:pt x="1676" y="2424"/>
                </a:lnTo>
                <a:lnTo>
                  <a:pt x="1688" y="2422"/>
                </a:lnTo>
                <a:lnTo>
                  <a:pt x="1692" y="2424"/>
                </a:lnTo>
                <a:lnTo>
                  <a:pt x="1694" y="2428"/>
                </a:lnTo>
                <a:lnTo>
                  <a:pt x="1696" y="2432"/>
                </a:lnTo>
                <a:lnTo>
                  <a:pt x="1700" y="2434"/>
                </a:lnTo>
                <a:lnTo>
                  <a:pt x="1702" y="2434"/>
                </a:lnTo>
                <a:lnTo>
                  <a:pt x="1702" y="2438"/>
                </a:lnTo>
                <a:lnTo>
                  <a:pt x="1702" y="2444"/>
                </a:lnTo>
                <a:lnTo>
                  <a:pt x="1706" y="2448"/>
                </a:lnTo>
                <a:lnTo>
                  <a:pt x="1710" y="2452"/>
                </a:lnTo>
                <a:lnTo>
                  <a:pt x="1716" y="2452"/>
                </a:lnTo>
                <a:lnTo>
                  <a:pt x="1722" y="2450"/>
                </a:lnTo>
                <a:lnTo>
                  <a:pt x="1728" y="2450"/>
                </a:lnTo>
                <a:lnTo>
                  <a:pt x="1730" y="2452"/>
                </a:lnTo>
                <a:lnTo>
                  <a:pt x="1728" y="2456"/>
                </a:lnTo>
                <a:lnTo>
                  <a:pt x="1728" y="2458"/>
                </a:lnTo>
                <a:lnTo>
                  <a:pt x="1728" y="2460"/>
                </a:lnTo>
                <a:lnTo>
                  <a:pt x="1730" y="2466"/>
                </a:lnTo>
                <a:lnTo>
                  <a:pt x="1738" y="2472"/>
                </a:lnTo>
                <a:lnTo>
                  <a:pt x="1750" y="2474"/>
                </a:lnTo>
                <a:lnTo>
                  <a:pt x="1758" y="2476"/>
                </a:lnTo>
                <a:lnTo>
                  <a:pt x="1764" y="2480"/>
                </a:lnTo>
                <a:lnTo>
                  <a:pt x="1770" y="2482"/>
                </a:lnTo>
                <a:lnTo>
                  <a:pt x="1780" y="2486"/>
                </a:lnTo>
                <a:close/>
                <a:moveTo>
                  <a:pt x="1446" y="2194"/>
                </a:moveTo>
                <a:lnTo>
                  <a:pt x="1446" y="2194"/>
                </a:lnTo>
                <a:lnTo>
                  <a:pt x="1450" y="2192"/>
                </a:lnTo>
                <a:lnTo>
                  <a:pt x="1452" y="2188"/>
                </a:lnTo>
                <a:lnTo>
                  <a:pt x="1454" y="2178"/>
                </a:lnTo>
                <a:lnTo>
                  <a:pt x="1452" y="2168"/>
                </a:lnTo>
                <a:lnTo>
                  <a:pt x="1454" y="2162"/>
                </a:lnTo>
                <a:lnTo>
                  <a:pt x="1454" y="2158"/>
                </a:lnTo>
                <a:lnTo>
                  <a:pt x="1460" y="2144"/>
                </a:lnTo>
                <a:lnTo>
                  <a:pt x="1460" y="2140"/>
                </a:lnTo>
                <a:lnTo>
                  <a:pt x="1458" y="2140"/>
                </a:lnTo>
                <a:lnTo>
                  <a:pt x="1452" y="2144"/>
                </a:lnTo>
                <a:lnTo>
                  <a:pt x="1446" y="2144"/>
                </a:lnTo>
                <a:lnTo>
                  <a:pt x="1442" y="2146"/>
                </a:lnTo>
                <a:lnTo>
                  <a:pt x="1444" y="2148"/>
                </a:lnTo>
                <a:lnTo>
                  <a:pt x="1446" y="2154"/>
                </a:lnTo>
                <a:lnTo>
                  <a:pt x="1446" y="2160"/>
                </a:lnTo>
                <a:lnTo>
                  <a:pt x="1442" y="2166"/>
                </a:lnTo>
                <a:lnTo>
                  <a:pt x="1434" y="2168"/>
                </a:lnTo>
                <a:lnTo>
                  <a:pt x="1428" y="2170"/>
                </a:lnTo>
                <a:lnTo>
                  <a:pt x="1422" y="2168"/>
                </a:lnTo>
                <a:lnTo>
                  <a:pt x="1422" y="2166"/>
                </a:lnTo>
                <a:lnTo>
                  <a:pt x="1428" y="2164"/>
                </a:lnTo>
                <a:lnTo>
                  <a:pt x="1436" y="2162"/>
                </a:lnTo>
                <a:lnTo>
                  <a:pt x="1440" y="2156"/>
                </a:lnTo>
                <a:lnTo>
                  <a:pt x="1440" y="2152"/>
                </a:lnTo>
                <a:lnTo>
                  <a:pt x="1436" y="2144"/>
                </a:lnTo>
                <a:lnTo>
                  <a:pt x="1432" y="2142"/>
                </a:lnTo>
                <a:lnTo>
                  <a:pt x="1430" y="2142"/>
                </a:lnTo>
                <a:lnTo>
                  <a:pt x="1428" y="2142"/>
                </a:lnTo>
                <a:lnTo>
                  <a:pt x="1426" y="2140"/>
                </a:lnTo>
                <a:lnTo>
                  <a:pt x="1422" y="2138"/>
                </a:lnTo>
                <a:lnTo>
                  <a:pt x="1420" y="2140"/>
                </a:lnTo>
                <a:lnTo>
                  <a:pt x="1418" y="2140"/>
                </a:lnTo>
                <a:lnTo>
                  <a:pt x="1414" y="2138"/>
                </a:lnTo>
                <a:lnTo>
                  <a:pt x="1410" y="2136"/>
                </a:lnTo>
                <a:lnTo>
                  <a:pt x="1406" y="2136"/>
                </a:lnTo>
                <a:lnTo>
                  <a:pt x="1404" y="2138"/>
                </a:lnTo>
                <a:lnTo>
                  <a:pt x="1406" y="2142"/>
                </a:lnTo>
                <a:lnTo>
                  <a:pt x="1404" y="2146"/>
                </a:lnTo>
                <a:lnTo>
                  <a:pt x="1404" y="2152"/>
                </a:lnTo>
                <a:lnTo>
                  <a:pt x="1404" y="2156"/>
                </a:lnTo>
                <a:lnTo>
                  <a:pt x="1406" y="2164"/>
                </a:lnTo>
                <a:lnTo>
                  <a:pt x="1410" y="2170"/>
                </a:lnTo>
                <a:lnTo>
                  <a:pt x="1408" y="2172"/>
                </a:lnTo>
                <a:lnTo>
                  <a:pt x="1410" y="2178"/>
                </a:lnTo>
                <a:lnTo>
                  <a:pt x="1414" y="2180"/>
                </a:lnTo>
                <a:lnTo>
                  <a:pt x="1418" y="2180"/>
                </a:lnTo>
                <a:lnTo>
                  <a:pt x="1422" y="2180"/>
                </a:lnTo>
                <a:lnTo>
                  <a:pt x="1426" y="2184"/>
                </a:lnTo>
                <a:lnTo>
                  <a:pt x="1428" y="2186"/>
                </a:lnTo>
                <a:lnTo>
                  <a:pt x="1426" y="2186"/>
                </a:lnTo>
                <a:lnTo>
                  <a:pt x="1422" y="2186"/>
                </a:lnTo>
                <a:lnTo>
                  <a:pt x="1418" y="2186"/>
                </a:lnTo>
                <a:lnTo>
                  <a:pt x="1418" y="2188"/>
                </a:lnTo>
                <a:lnTo>
                  <a:pt x="1422" y="2192"/>
                </a:lnTo>
                <a:lnTo>
                  <a:pt x="1426" y="2196"/>
                </a:lnTo>
                <a:lnTo>
                  <a:pt x="1426" y="2198"/>
                </a:lnTo>
                <a:lnTo>
                  <a:pt x="1428" y="2198"/>
                </a:lnTo>
                <a:lnTo>
                  <a:pt x="1434" y="2200"/>
                </a:lnTo>
                <a:lnTo>
                  <a:pt x="1438" y="2198"/>
                </a:lnTo>
                <a:lnTo>
                  <a:pt x="1440" y="2198"/>
                </a:lnTo>
                <a:lnTo>
                  <a:pt x="1442" y="2196"/>
                </a:lnTo>
                <a:lnTo>
                  <a:pt x="1446" y="2194"/>
                </a:lnTo>
                <a:close/>
                <a:moveTo>
                  <a:pt x="1478" y="2250"/>
                </a:moveTo>
                <a:lnTo>
                  <a:pt x="1478" y="2250"/>
                </a:lnTo>
                <a:lnTo>
                  <a:pt x="1480" y="2246"/>
                </a:lnTo>
                <a:lnTo>
                  <a:pt x="1480" y="2244"/>
                </a:lnTo>
                <a:lnTo>
                  <a:pt x="1478" y="2244"/>
                </a:lnTo>
                <a:lnTo>
                  <a:pt x="1476" y="2244"/>
                </a:lnTo>
                <a:lnTo>
                  <a:pt x="1472" y="2246"/>
                </a:lnTo>
                <a:lnTo>
                  <a:pt x="1472" y="2244"/>
                </a:lnTo>
                <a:lnTo>
                  <a:pt x="1470" y="2242"/>
                </a:lnTo>
                <a:lnTo>
                  <a:pt x="1468" y="2240"/>
                </a:lnTo>
                <a:lnTo>
                  <a:pt x="1464" y="2238"/>
                </a:lnTo>
                <a:lnTo>
                  <a:pt x="1460" y="2234"/>
                </a:lnTo>
                <a:lnTo>
                  <a:pt x="1458" y="2230"/>
                </a:lnTo>
                <a:lnTo>
                  <a:pt x="1460" y="2224"/>
                </a:lnTo>
                <a:lnTo>
                  <a:pt x="1460" y="2222"/>
                </a:lnTo>
                <a:lnTo>
                  <a:pt x="1458" y="2222"/>
                </a:lnTo>
                <a:lnTo>
                  <a:pt x="1454" y="2220"/>
                </a:lnTo>
                <a:lnTo>
                  <a:pt x="1452" y="2216"/>
                </a:lnTo>
                <a:lnTo>
                  <a:pt x="1456" y="2216"/>
                </a:lnTo>
                <a:lnTo>
                  <a:pt x="1460" y="2216"/>
                </a:lnTo>
                <a:lnTo>
                  <a:pt x="1464" y="2214"/>
                </a:lnTo>
                <a:lnTo>
                  <a:pt x="1464" y="2212"/>
                </a:lnTo>
                <a:lnTo>
                  <a:pt x="1464" y="2210"/>
                </a:lnTo>
                <a:lnTo>
                  <a:pt x="1462" y="2210"/>
                </a:lnTo>
                <a:lnTo>
                  <a:pt x="1464" y="2206"/>
                </a:lnTo>
                <a:lnTo>
                  <a:pt x="1464" y="2204"/>
                </a:lnTo>
                <a:lnTo>
                  <a:pt x="1462" y="2202"/>
                </a:lnTo>
                <a:lnTo>
                  <a:pt x="1460" y="2200"/>
                </a:lnTo>
                <a:lnTo>
                  <a:pt x="1458" y="2198"/>
                </a:lnTo>
                <a:lnTo>
                  <a:pt x="1458" y="2196"/>
                </a:lnTo>
                <a:lnTo>
                  <a:pt x="1456" y="2194"/>
                </a:lnTo>
                <a:lnTo>
                  <a:pt x="1454" y="2194"/>
                </a:lnTo>
                <a:lnTo>
                  <a:pt x="1448" y="2198"/>
                </a:lnTo>
                <a:lnTo>
                  <a:pt x="1446" y="2200"/>
                </a:lnTo>
                <a:lnTo>
                  <a:pt x="1442" y="2202"/>
                </a:lnTo>
                <a:lnTo>
                  <a:pt x="1434" y="2204"/>
                </a:lnTo>
                <a:lnTo>
                  <a:pt x="1428" y="2204"/>
                </a:lnTo>
                <a:lnTo>
                  <a:pt x="1426" y="2204"/>
                </a:lnTo>
                <a:lnTo>
                  <a:pt x="1428" y="2206"/>
                </a:lnTo>
                <a:lnTo>
                  <a:pt x="1430" y="2208"/>
                </a:lnTo>
                <a:lnTo>
                  <a:pt x="1436" y="2208"/>
                </a:lnTo>
                <a:lnTo>
                  <a:pt x="1440" y="2208"/>
                </a:lnTo>
                <a:lnTo>
                  <a:pt x="1442" y="2210"/>
                </a:lnTo>
                <a:lnTo>
                  <a:pt x="1442" y="2212"/>
                </a:lnTo>
                <a:lnTo>
                  <a:pt x="1438" y="2212"/>
                </a:lnTo>
                <a:lnTo>
                  <a:pt x="1436" y="2214"/>
                </a:lnTo>
                <a:lnTo>
                  <a:pt x="1436" y="2218"/>
                </a:lnTo>
                <a:lnTo>
                  <a:pt x="1440" y="2222"/>
                </a:lnTo>
                <a:lnTo>
                  <a:pt x="1444" y="2222"/>
                </a:lnTo>
                <a:lnTo>
                  <a:pt x="1448" y="2222"/>
                </a:lnTo>
                <a:lnTo>
                  <a:pt x="1448" y="2224"/>
                </a:lnTo>
                <a:lnTo>
                  <a:pt x="1446" y="2226"/>
                </a:lnTo>
                <a:lnTo>
                  <a:pt x="1446" y="2228"/>
                </a:lnTo>
                <a:lnTo>
                  <a:pt x="1450" y="2232"/>
                </a:lnTo>
                <a:lnTo>
                  <a:pt x="1460" y="2242"/>
                </a:lnTo>
                <a:lnTo>
                  <a:pt x="1466" y="2246"/>
                </a:lnTo>
                <a:lnTo>
                  <a:pt x="1466" y="2248"/>
                </a:lnTo>
                <a:lnTo>
                  <a:pt x="1466" y="2250"/>
                </a:lnTo>
                <a:lnTo>
                  <a:pt x="1468" y="2252"/>
                </a:lnTo>
                <a:lnTo>
                  <a:pt x="1470" y="2256"/>
                </a:lnTo>
                <a:lnTo>
                  <a:pt x="1472" y="2258"/>
                </a:lnTo>
                <a:lnTo>
                  <a:pt x="1476" y="2260"/>
                </a:lnTo>
                <a:lnTo>
                  <a:pt x="1480" y="2262"/>
                </a:lnTo>
                <a:lnTo>
                  <a:pt x="1486" y="2262"/>
                </a:lnTo>
                <a:lnTo>
                  <a:pt x="1488" y="2260"/>
                </a:lnTo>
                <a:lnTo>
                  <a:pt x="1488" y="2258"/>
                </a:lnTo>
                <a:lnTo>
                  <a:pt x="1486" y="2254"/>
                </a:lnTo>
                <a:lnTo>
                  <a:pt x="1482" y="2252"/>
                </a:lnTo>
                <a:lnTo>
                  <a:pt x="1480" y="2252"/>
                </a:lnTo>
                <a:lnTo>
                  <a:pt x="1478" y="2252"/>
                </a:lnTo>
                <a:lnTo>
                  <a:pt x="1478" y="2250"/>
                </a:lnTo>
                <a:close/>
                <a:moveTo>
                  <a:pt x="1658" y="2400"/>
                </a:moveTo>
                <a:lnTo>
                  <a:pt x="1658" y="2400"/>
                </a:lnTo>
                <a:lnTo>
                  <a:pt x="1656" y="2402"/>
                </a:lnTo>
                <a:lnTo>
                  <a:pt x="1656" y="2406"/>
                </a:lnTo>
                <a:lnTo>
                  <a:pt x="1660" y="2410"/>
                </a:lnTo>
                <a:lnTo>
                  <a:pt x="1664" y="2412"/>
                </a:lnTo>
                <a:lnTo>
                  <a:pt x="1668" y="2412"/>
                </a:lnTo>
                <a:lnTo>
                  <a:pt x="1668" y="2408"/>
                </a:lnTo>
                <a:lnTo>
                  <a:pt x="1666" y="2402"/>
                </a:lnTo>
                <a:lnTo>
                  <a:pt x="1662" y="2400"/>
                </a:lnTo>
                <a:lnTo>
                  <a:pt x="1660" y="2398"/>
                </a:lnTo>
                <a:lnTo>
                  <a:pt x="1658" y="2400"/>
                </a:lnTo>
                <a:close/>
                <a:moveTo>
                  <a:pt x="1514" y="2172"/>
                </a:moveTo>
                <a:lnTo>
                  <a:pt x="1514" y="2172"/>
                </a:lnTo>
                <a:lnTo>
                  <a:pt x="1508" y="2170"/>
                </a:lnTo>
                <a:lnTo>
                  <a:pt x="1508" y="2172"/>
                </a:lnTo>
                <a:lnTo>
                  <a:pt x="1512" y="2182"/>
                </a:lnTo>
                <a:lnTo>
                  <a:pt x="1516" y="2184"/>
                </a:lnTo>
                <a:lnTo>
                  <a:pt x="1520" y="2186"/>
                </a:lnTo>
                <a:lnTo>
                  <a:pt x="1524" y="2190"/>
                </a:lnTo>
                <a:lnTo>
                  <a:pt x="1528" y="2196"/>
                </a:lnTo>
                <a:lnTo>
                  <a:pt x="1532" y="2200"/>
                </a:lnTo>
                <a:lnTo>
                  <a:pt x="1534" y="2200"/>
                </a:lnTo>
                <a:lnTo>
                  <a:pt x="1536" y="2196"/>
                </a:lnTo>
                <a:lnTo>
                  <a:pt x="1536" y="2190"/>
                </a:lnTo>
                <a:lnTo>
                  <a:pt x="1532" y="2186"/>
                </a:lnTo>
                <a:lnTo>
                  <a:pt x="1528" y="2180"/>
                </a:lnTo>
                <a:lnTo>
                  <a:pt x="1514" y="2172"/>
                </a:lnTo>
                <a:close/>
                <a:moveTo>
                  <a:pt x="1548" y="2182"/>
                </a:moveTo>
                <a:lnTo>
                  <a:pt x="1548" y="2182"/>
                </a:lnTo>
                <a:lnTo>
                  <a:pt x="1538" y="2170"/>
                </a:lnTo>
                <a:lnTo>
                  <a:pt x="1526" y="2158"/>
                </a:lnTo>
                <a:lnTo>
                  <a:pt x="1520" y="2156"/>
                </a:lnTo>
                <a:lnTo>
                  <a:pt x="1518" y="2156"/>
                </a:lnTo>
                <a:lnTo>
                  <a:pt x="1518" y="2160"/>
                </a:lnTo>
                <a:lnTo>
                  <a:pt x="1520" y="2164"/>
                </a:lnTo>
                <a:lnTo>
                  <a:pt x="1524" y="2172"/>
                </a:lnTo>
                <a:lnTo>
                  <a:pt x="1526" y="2174"/>
                </a:lnTo>
                <a:lnTo>
                  <a:pt x="1530" y="2176"/>
                </a:lnTo>
                <a:lnTo>
                  <a:pt x="1532" y="2176"/>
                </a:lnTo>
                <a:lnTo>
                  <a:pt x="1536" y="2180"/>
                </a:lnTo>
                <a:lnTo>
                  <a:pt x="1542" y="2194"/>
                </a:lnTo>
                <a:lnTo>
                  <a:pt x="1544" y="2196"/>
                </a:lnTo>
                <a:lnTo>
                  <a:pt x="1548" y="2196"/>
                </a:lnTo>
                <a:lnTo>
                  <a:pt x="1550" y="2196"/>
                </a:lnTo>
                <a:lnTo>
                  <a:pt x="1550" y="2194"/>
                </a:lnTo>
                <a:lnTo>
                  <a:pt x="1548" y="2192"/>
                </a:lnTo>
                <a:lnTo>
                  <a:pt x="1550" y="2190"/>
                </a:lnTo>
                <a:lnTo>
                  <a:pt x="1550" y="2186"/>
                </a:lnTo>
                <a:lnTo>
                  <a:pt x="1548" y="2182"/>
                </a:lnTo>
                <a:close/>
                <a:moveTo>
                  <a:pt x="1518" y="2154"/>
                </a:moveTo>
                <a:lnTo>
                  <a:pt x="1518" y="2154"/>
                </a:lnTo>
                <a:lnTo>
                  <a:pt x="1520" y="2152"/>
                </a:lnTo>
                <a:lnTo>
                  <a:pt x="1518" y="2148"/>
                </a:lnTo>
                <a:lnTo>
                  <a:pt x="1516" y="2144"/>
                </a:lnTo>
                <a:lnTo>
                  <a:pt x="1510" y="2144"/>
                </a:lnTo>
                <a:lnTo>
                  <a:pt x="1506" y="2144"/>
                </a:lnTo>
                <a:lnTo>
                  <a:pt x="1502" y="2146"/>
                </a:lnTo>
                <a:lnTo>
                  <a:pt x="1500" y="2150"/>
                </a:lnTo>
                <a:lnTo>
                  <a:pt x="1500" y="2156"/>
                </a:lnTo>
                <a:lnTo>
                  <a:pt x="1500" y="2158"/>
                </a:lnTo>
                <a:lnTo>
                  <a:pt x="1502" y="2156"/>
                </a:lnTo>
                <a:lnTo>
                  <a:pt x="1504" y="2154"/>
                </a:lnTo>
                <a:lnTo>
                  <a:pt x="1508" y="2154"/>
                </a:lnTo>
                <a:lnTo>
                  <a:pt x="1512" y="2158"/>
                </a:lnTo>
                <a:lnTo>
                  <a:pt x="1514" y="2158"/>
                </a:lnTo>
                <a:lnTo>
                  <a:pt x="1518" y="2154"/>
                </a:lnTo>
                <a:close/>
                <a:moveTo>
                  <a:pt x="1568" y="2192"/>
                </a:moveTo>
                <a:lnTo>
                  <a:pt x="1568" y="2192"/>
                </a:lnTo>
                <a:lnTo>
                  <a:pt x="1566" y="2192"/>
                </a:lnTo>
                <a:lnTo>
                  <a:pt x="1566" y="2194"/>
                </a:lnTo>
                <a:lnTo>
                  <a:pt x="1566" y="2198"/>
                </a:lnTo>
                <a:lnTo>
                  <a:pt x="1566" y="2204"/>
                </a:lnTo>
                <a:lnTo>
                  <a:pt x="1564" y="2206"/>
                </a:lnTo>
                <a:lnTo>
                  <a:pt x="1562" y="2208"/>
                </a:lnTo>
                <a:lnTo>
                  <a:pt x="1560" y="2212"/>
                </a:lnTo>
                <a:lnTo>
                  <a:pt x="1560" y="2216"/>
                </a:lnTo>
                <a:lnTo>
                  <a:pt x="1562" y="2216"/>
                </a:lnTo>
                <a:lnTo>
                  <a:pt x="1566" y="2216"/>
                </a:lnTo>
                <a:lnTo>
                  <a:pt x="1570" y="2212"/>
                </a:lnTo>
                <a:lnTo>
                  <a:pt x="1572" y="2208"/>
                </a:lnTo>
                <a:lnTo>
                  <a:pt x="1574" y="2206"/>
                </a:lnTo>
                <a:lnTo>
                  <a:pt x="1576" y="2208"/>
                </a:lnTo>
                <a:lnTo>
                  <a:pt x="1576" y="2210"/>
                </a:lnTo>
                <a:lnTo>
                  <a:pt x="1576" y="2212"/>
                </a:lnTo>
                <a:lnTo>
                  <a:pt x="1572" y="2216"/>
                </a:lnTo>
                <a:lnTo>
                  <a:pt x="1566" y="2220"/>
                </a:lnTo>
                <a:lnTo>
                  <a:pt x="1566" y="2222"/>
                </a:lnTo>
                <a:lnTo>
                  <a:pt x="1568" y="2226"/>
                </a:lnTo>
                <a:lnTo>
                  <a:pt x="1572" y="2228"/>
                </a:lnTo>
                <a:lnTo>
                  <a:pt x="1576" y="2228"/>
                </a:lnTo>
                <a:lnTo>
                  <a:pt x="1578" y="2224"/>
                </a:lnTo>
                <a:lnTo>
                  <a:pt x="1580" y="2222"/>
                </a:lnTo>
                <a:lnTo>
                  <a:pt x="1580" y="2224"/>
                </a:lnTo>
                <a:lnTo>
                  <a:pt x="1580" y="2230"/>
                </a:lnTo>
                <a:lnTo>
                  <a:pt x="1580" y="2232"/>
                </a:lnTo>
                <a:lnTo>
                  <a:pt x="1582" y="2234"/>
                </a:lnTo>
                <a:lnTo>
                  <a:pt x="1586" y="2232"/>
                </a:lnTo>
                <a:lnTo>
                  <a:pt x="1586" y="2230"/>
                </a:lnTo>
                <a:lnTo>
                  <a:pt x="1588" y="2214"/>
                </a:lnTo>
                <a:lnTo>
                  <a:pt x="1586" y="2210"/>
                </a:lnTo>
                <a:lnTo>
                  <a:pt x="1584" y="2206"/>
                </a:lnTo>
                <a:lnTo>
                  <a:pt x="1578" y="2198"/>
                </a:lnTo>
                <a:lnTo>
                  <a:pt x="1572" y="2194"/>
                </a:lnTo>
                <a:lnTo>
                  <a:pt x="1568" y="2192"/>
                </a:lnTo>
                <a:close/>
                <a:moveTo>
                  <a:pt x="1560" y="2224"/>
                </a:moveTo>
                <a:lnTo>
                  <a:pt x="1560" y="2224"/>
                </a:lnTo>
                <a:lnTo>
                  <a:pt x="1562" y="2232"/>
                </a:lnTo>
                <a:lnTo>
                  <a:pt x="1570" y="2242"/>
                </a:lnTo>
                <a:lnTo>
                  <a:pt x="1572" y="2242"/>
                </a:lnTo>
                <a:lnTo>
                  <a:pt x="1572" y="2240"/>
                </a:lnTo>
                <a:lnTo>
                  <a:pt x="1572" y="2236"/>
                </a:lnTo>
                <a:lnTo>
                  <a:pt x="1568" y="2230"/>
                </a:lnTo>
                <a:lnTo>
                  <a:pt x="1562" y="2224"/>
                </a:lnTo>
                <a:lnTo>
                  <a:pt x="1560" y="2224"/>
                </a:lnTo>
                <a:close/>
                <a:moveTo>
                  <a:pt x="1582" y="2244"/>
                </a:moveTo>
                <a:lnTo>
                  <a:pt x="1582" y="2244"/>
                </a:lnTo>
                <a:lnTo>
                  <a:pt x="1580" y="2244"/>
                </a:lnTo>
                <a:lnTo>
                  <a:pt x="1580" y="2248"/>
                </a:lnTo>
                <a:lnTo>
                  <a:pt x="1582" y="2252"/>
                </a:lnTo>
                <a:lnTo>
                  <a:pt x="1584" y="2254"/>
                </a:lnTo>
                <a:lnTo>
                  <a:pt x="1586" y="2252"/>
                </a:lnTo>
                <a:lnTo>
                  <a:pt x="1586" y="2248"/>
                </a:lnTo>
                <a:lnTo>
                  <a:pt x="1586" y="2244"/>
                </a:lnTo>
                <a:lnTo>
                  <a:pt x="1582" y="2244"/>
                </a:lnTo>
                <a:close/>
                <a:moveTo>
                  <a:pt x="4140" y="1656"/>
                </a:moveTo>
                <a:lnTo>
                  <a:pt x="4140" y="1656"/>
                </a:lnTo>
                <a:lnTo>
                  <a:pt x="4136" y="1658"/>
                </a:lnTo>
                <a:lnTo>
                  <a:pt x="4134" y="1662"/>
                </a:lnTo>
                <a:lnTo>
                  <a:pt x="4136" y="1668"/>
                </a:lnTo>
                <a:lnTo>
                  <a:pt x="4142" y="1674"/>
                </a:lnTo>
                <a:lnTo>
                  <a:pt x="4148" y="1678"/>
                </a:lnTo>
                <a:lnTo>
                  <a:pt x="4154" y="1680"/>
                </a:lnTo>
                <a:lnTo>
                  <a:pt x="4160" y="1680"/>
                </a:lnTo>
                <a:lnTo>
                  <a:pt x="4164" y="1678"/>
                </a:lnTo>
                <a:lnTo>
                  <a:pt x="4166" y="1672"/>
                </a:lnTo>
                <a:lnTo>
                  <a:pt x="4168" y="1668"/>
                </a:lnTo>
                <a:lnTo>
                  <a:pt x="4166" y="1664"/>
                </a:lnTo>
                <a:lnTo>
                  <a:pt x="4164" y="1660"/>
                </a:lnTo>
                <a:lnTo>
                  <a:pt x="4160" y="1658"/>
                </a:lnTo>
                <a:lnTo>
                  <a:pt x="4154" y="1656"/>
                </a:lnTo>
                <a:lnTo>
                  <a:pt x="4148" y="1654"/>
                </a:lnTo>
                <a:lnTo>
                  <a:pt x="4140" y="1656"/>
                </a:lnTo>
                <a:close/>
                <a:moveTo>
                  <a:pt x="4268" y="2596"/>
                </a:moveTo>
                <a:lnTo>
                  <a:pt x="4268" y="2596"/>
                </a:lnTo>
                <a:lnTo>
                  <a:pt x="4260" y="2594"/>
                </a:lnTo>
                <a:lnTo>
                  <a:pt x="4244" y="2596"/>
                </a:lnTo>
                <a:lnTo>
                  <a:pt x="4226" y="2596"/>
                </a:lnTo>
                <a:lnTo>
                  <a:pt x="4216" y="2594"/>
                </a:lnTo>
                <a:lnTo>
                  <a:pt x="4206" y="2592"/>
                </a:lnTo>
                <a:lnTo>
                  <a:pt x="4198" y="2588"/>
                </a:lnTo>
                <a:lnTo>
                  <a:pt x="4194" y="2584"/>
                </a:lnTo>
                <a:lnTo>
                  <a:pt x="4192" y="2578"/>
                </a:lnTo>
                <a:lnTo>
                  <a:pt x="4190" y="2572"/>
                </a:lnTo>
                <a:lnTo>
                  <a:pt x="4190" y="2568"/>
                </a:lnTo>
                <a:lnTo>
                  <a:pt x="4188" y="2566"/>
                </a:lnTo>
                <a:lnTo>
                  <a:pt x="4186" y="2568"/>
                </a:lnTo>
                <a:lnTo>
                  <a:pt x="4180" y="2574"/>
                </a:lnTo>
                <a:lnTo>
                  <a:pt x="4174" y="2586"/>
                </a:lnTo>
                <a:lnTo>
                  <a:pt x="4174" y="2588"/>
                </a:lnTo>
                <a:lnTo>
                  <a:pt x="4176" y="2588"/>
                </a:lnTo>
                <a:lnTo>
                  <a:pt x="4180" y="2590"/>
                </a:lnTo>
                <a:lnTo>
                  <a:pt x="4182" y="2592"/>
                </a:lnTo>
                <a:lnTo>
                  <a:pt x="4184" y="2596"/>
                </a:lnTo>
                <a:lnTo>
                  <a:pt x="4184" y="2600"/>
                </a:lnTo>
                <a:lnTo>
                  <a:pt x="4184" y="2602"/>
                </a:lnTo>
                <a:lnTo>
                  <a:pt x="4190" y="2602"/>
                </a:lnTo>
                <a:lnTo>
                  <a:pt x="4196" y="2602"/>
                </a:lnTo>
                <a:lnTo>
                  <a:pt x="4198" y="2604"/>
                </a:lnTo>
                <a:lnTo>
                  <a:pt x="4202" y="2606"/>
                </a:lnTo>
                <a:lnTo>
                  <a:pt x="4208" y="2612"/>
                </a:lnTo>
                <a:lnTo>
                  <a:pt x="4214" y="2614"/>
                </a:lnTo>
                <a:lnTo>
                  <a:pt x="4226" y="2616"/>
                </a:lnTo>
                <a:lnTo>
                  <a:pt x="4248" y="2624"/>
                </a:lnTo>
                <a:lnTo>
                  <a:pt x="4252" y="2626"/>
                </a:lnTo>
                <a:lnTo>
                  <a:pt x="4256" y="2626"/>
                </a:lnTo>
                <a:lnTo>
                  <a:pt x="4256" y="2620"/>
                </a:lnTo>
                <a:lnTo>
                  <a:pt x="4256" y="2612"/>
                </a:lnTo>
                <a:lnTo>
                  <a:pt x="4256" y="2608"/>
                </a:lnTo>
                <a:lnTo>
                  <a:pt x="4258" y="2604"/>
                </a:lnTo>
                <a:lnTo>
                  <a:pt x="4264" y="2600"/>
                </a:lnTo>
                <a:lnTo>
                  <a:pt x="4268" y="2598"/>
                </a:lnTo>
                <a:lnTo>
                  <a:pt x="4270" y="2596"/>
                </a:lnTo>
                <a:lnTo>
                  <a:pt x="4268" y="2596"/>
                </a:lnTo>
                <a:close/>
                <a:moveTo>
                  <a:pt x="4356" y="2612"/>
                </a:moveTo>
                <a:lnTo>
                  <a:pt x="4356" y="2612"/>
                </a:lnTo>
                <a:lnTo>
                  <a:pt x="4346" y="2608"/>
                </a:lnTo>
                <a:lnTo>
                  <a:pt x="4342" y="2606"/>
                </a:lnTo>
                <a:lnTo>
                  <a:pt x="4340" y="2604"/>
                </a:lnTo>
                <a:lnTo>
                  <a:pt x="4338" y="2596"/>
                </a:lnTo>
                <a:lnTo>
                  <a:pt x="4340" y="2582"/>
                </a:lnTo>
                <a:lnTo>
                  <a:pt x="4340" y="2568"/>
                </a:lnTo>
                <a:lnTo>
                  <a:pt x="4338" y="2566"/>
                </a:lnTo>
                <a:lnTo>
                  <a:pt x="4336" y="2564"/>
                </a:lnTo>
                <a:lnTo>
                  <a:pt x="4334" y="2564"/>
                </a:lnTo>
                <a:lnTo>
                  <a:pt x="4330" y="2568"/>
                </a:lnTo>
                <a:lnTo>
                  <a:pt x="4318" y="2582"/>
                </a:lnTo>
                <a:lnTo>
                  <a:pt x="4306" y="2598"/>
                </a:lnTo>
                <a:lnTo>
                  <a:pt x="4298" y="2612"/>
                </a:lnTo>
                <a:lnTo>
                  <a:pt x="4296" y="2620"/>
                </a:lnTo>
                <a:lnTo>
                  <a:pt x="4294" y="2628"/>
                </a:lnTo>
                <a:lnTo>
                  <a:pt x="4296" y="2636"/>
                </a:lnTo>
                <a:lnTo>
                  <a:pt x="4298" y="2646"/>
                </a:lnTo>
                <a:lnTo>
                  <a:pt x="4302" y="2652"/>
                </a:lnTo>
                <a:lnTo>
                  <a:pt x="4304" y="2652"/>
                </a:lnTo>
                <a:lnTo>
                  <a:pt x="4306" y="2652"/>
                </a:lnTo>
                <a:lnTo>
                  <a:pt x="4312" y="2644"/>
                </a:lnTo>
                <a:lnTo>
                  <a:pt x="4314" y="2632"/>
                </a:lnTo>
                <a:lnTo>
                  <a:pt x="4320" y="2622"/>
                </a:lnTo>
                <a:lnTo>
                  <a:pt x="4322" y="2620"/>
                </a:lnTo>
                <a:lnTo>
                  <a:pt x="4324" y="2618"/>
                </a:lnTo>
                <a:lnTo>
                  <a:pt x="4326" y="2620"/>
                </a:lnTo>
                <a:lnTo>
                  <a:pt x="4326" y="2622"/>
                </a:lnTo>
                <a:lnTo>
                  <a:pt x="4324" y="2634"/>
                </a:lnTo>
                <a:lnTo>
                  <a:pt x="4324" y="2646"/>
                </a:lnTo>
                <a:lnTo>
                  <a:pt x="4324" y="2648"/>
                </a:lnTo>
                <a:lnTo>
                  <a:pt x="4326" y="2650"/>
                </a:lnTo>
                <a:lnTo>
                  <a:pt x="4334" y="2646"/>
                </a:lnTo>
                <a:lnTo>
                  <a:pt x="4344" y="2640"/>
                </a:lnTo>
                <a:lnTo>
                  <a:pt x="4354" y="2632"/>
                </a:lnTo>
                <a:lnTo>
                  <a:pt x="4362" y="2622"/>
                </a:lnTo>
                <a:lnTo>
                  <a:pt x="4364" y="2620"/>
                </a:lnTo>
                <a:lnTo>
                  <a:pt x="4364" y="2616"/>
                </a:lnTo>
                <a:lnTo>
                  <a:pt x="4360" y="2614"/>
                </a:lnTo>
                <a:lnTo>
                  <a:pt x="4356" y="2612"/>
                </a:lnTo>
                <a:close/>
                <a:moveTo>
                  <a:pt x="4284" y="2440"/>
                </a:moveTo>
                <a:lnTo>
                  <a:pt x="4284" y="2440"/>
                </a:lnTo>
                <a:lnTo>
                  <a:pt x="4286" y="2438"/>
                </a:lnTo>
                <a:lnTo>
                  <a:pt x="4284" y="2436"/>
                </a:lnTo>
                <a:lnTo>
                  <a:pt x="4280" y="2430"/>
                </a:lnTo>
                <a:lnTo>
                  <a:pt x="4272" y="2424"/>
                </a:lnTo>
                <a:lnTo>
                  <a:pt x="4260" y="2416"/>
                </a:lnTo>
                <a:lnTo>
                  <a:pt x="4246" y="2410"/>
                </a:lnTo>
                <a:lnTo>
                  <a:pt x="4230" y="2404"/>
                </a:lnTo>
                <a:lnTo>
                  <a:pt x="4212" y="2398"/>
                </a:lnTo>
                <a:lnTo>
                  <a:pt x="4194" y="2396"/>
                </a:lnTo>
                <a:lnTo>
                  <a:pt x="4178" y="2394"/>
                </a:lnTo>
                <a:lnTo>
                  <a:pt x="4170" y="2394"/>
                </a:lnTo>
                <a:lnTo>
                  <a:pt x="4168" y="2396"/>
                </a:lnTo>
                <a:lnTo>
                  <a:pt x="4172" y="2398"/>
                </a:lnTo>
                <a:lnTo>
                  <a:pt x="4186" y="2408"/>
                </a:lnTo>
                <a:lnTo>
                  <a:pt x="4202" y="2418"/>
                </a:lnTo>
                <a:lnTo>
                  <a:pt x="4220" y="2430"/>
                </a:lnTo>
                <a:lnTo>
                  <a:pt x="4246" y="2442"/>
                </a:lnTo>
                <a:lnTo>
                  <a:pt x="4258" y="2446"/>
                </a:lnTo>
                <a:lnTo>
                  <a:pt x="4270" y="2446"/>
                </a:lnTo>
                <a:lnTo>
                  <a:pt x="4278" y="2446"/>
                </a:lnTo>
                <a:lnTo>
                  <a:pt x="4282" y="2444"/>
                </a:lnTo>
                <a:lnTo>
                  <a:pt x="4284" y="2440"/>
                </a:lnTo>
                <a:close/>
                <a:moveTo>
                  <a:pt x="4640" y="2510"/>
                </a:moveTo>
                <a:lnTo>
                  <a:pt x="4640" y="2510"/>
                </a:lnTo>
                <a:lnTo>
                  <a:pt x="4646" y="2502"/>
                </a:lnTo>
                <a:lnTo>
                  <a:pt x="4646" y="2496"/>
                </a:lnTo>
                <a:lnTo>
                  <a:pt x="4644" y="2496"/>
                </a:lnTo>
                <a:lnTo>
                  <a:pt x="4640" y="2496"/>
                </a:lnTo>
                <a:lnTo>
                  <a:pt x="4628" y="2506"/>
                </a:lnTo>
                <a:lnTo>
                  <a:pt x="4622" y="2514"/>
                </a:lnTo>
                <a:lnTo>
                  <a:pt x="4616" y="2522"/>
                </a:lnTo>
                <a:lnTo>
                  <a:pt x="4612" y="2528"/>
                </a:lnTo>
                <a:lnTo>
                  <a:pt x="4608" y="2528"/>
                </a:lnTo>
                <a:lnTo>
                  <a:pt x="4608" y="2526"/>
                </a:lnTo>
                <a:lnTo>
                  <a:pt x="4608" y="2520"/>
                </a:lnTo>
                <a:lnTo>
                  <a:pt x="4608" y="2512"/>
                </a:lnTo>
                <a:lnTo>
                  <a:pt x="4612" y="2504"/>
                </a:lnTo>
                <a:lnTo>
                  <a:pt x="4616" y="2498"/>
                </a:lnTo>
                <a:lnTo>
                  <a:pt x="4622" y="2492"/>
                </a:lnTo>
                <a:lnTo>
                  <a:pt x="4630" y="2488"/>
                </a:lnTo>
                <a:lnTo>
                  <a:pt x="4634" y="2484"/>
                </a:lnTo>
                <a:lnTo>
                  <a:pt x="4636" y="2480"/>
                </a:lnTo>
                <a:lnTo>
                  <a:pt x="4638" y="2476"/>
                </a:lnTo>
                <a:lnTo>
                  <a:pt x="4636" y="2474"/>
                </a:lnTo>
                <a:lnTo>
                  <a:pt x="4634" y="2472"/>
                </a:lnTo>
                <a:lnTo>
                  <a:pt x="4630" y="2472"/>
                </a:lnTo>
                <a:lnTo>
                  <a:pt x="4626" y="2474"/>
                </a:lnTo>
                <a:lnTo>
                  <a:pt x="4620" y="2476"/>
                </a:lnTo>
                <a:lnTo>
                  <a:pt x="4614" y="2476"/>
                </a:lnTo>
                <a:lnTo>
                  <a:pt x="4608" y="2474"/>
                </a:lnTo>
                <a:lnTo>
                  <a:pt x="4602" y="2470"/>
                </a:lnTo>
                <a:lnTo>
                  <a:pt x="4600" y="2466"/>
                </a:lnTo>
                <a:lnTo>
                  <a:pt x="4600" y="2460"/>
                </a:lnTo>
                <a:lnTo>
                  <a:pt x="4602" y="2456"/>
                </a:lnTo>
                <a:lnTo>
                  <a:pt x="4610" y="2448"/>
                </a:lnTo>
                <a:lnTo>
                  <a:pt x="4616" y="2442"/>
                </a:lnTo>
                <a:lnTo>
                  <a:pt x="4618" y="2436"/>
                </a:lnTo>
                <a:lnTo>
                  <a:pt x="4614" y="2430"/>
                </a:lnTo>
                <a:lnTo>
                  <a:pt x="4610" y="2426"/>
                </a:lnTo>
                <a:lnTo>
                  <a:pt x="4602" y="2424"/>
                </a:lnTo>
                <a:lnTo>
                  <a:pt x="4590" y="2422"/>
                </a:lnTo>
                <a:lnTo>
                  <a:pt x="4578" y="2422"/>
                </a:lnTo>
                <a:lnTo>
                  <a:pt x="4566" y="2426"/>
                </a:lnTo>
                <a:lnTo>
                  <a:pt x="4554" y="2428"/>
                </a:lnTo>
                <a:lnTo>
                  <a:pt x="4548" y="2428"/>
                </a:lnTo>
                <a:lnTo>
                  <a:pt x="4546" y="2428"/>
                </a:lnTo>
                <a:lnTo>
                  <a:pt x="4546" y="2426"/>
                </a:lnTo>
                <a:lnTo>
                  <a:pt x="4546" y="2422"/>
                </a:lnTo>
                <a:lnTo>
                  <a:pt x="4542" y="2420"/>
                </a:lnTo>
                <a:lnTo>
                  <a:pt x="4536" y="2422"/>
                </a:lnTo>
                <a:lnTo>
                  <a:pt x="4528" y="2422"/>
                </a:lnTo>
                <a:lnTo>
                  <a:pt x="4524" y="2420"/>
                </a:lnTo>
                <a:lnTo>
                  <a:pt x="4520" y="2418"/>
                </a:lnTo>
                <a:lnTo>
                  <a:pt x="4518" y="2414"/>
                </a:lnTo>
                <a:lnTo>
                  <a:pt x="4518" y="2408"/>
                </a:lnTo>
                <a:lnTo>
                  <a:pt x="4520" y="2404"/>
                </a:lnTo>
                <a:lnTo>
                  <a:pt x="4524" y="2400"/>
                </a:lnTo>
                <a:lnTo>
                  <a:pt x="4528" y="2398"/>
                </a:lnTo>
                <a:lnTo>
                  <a:pt x="4532" y="2396"/>
                </a:lnTo>
                <a:lnTo>
                  <a:pt x="4532" y="2392"/>
                </a:lnTo>
                <a:lnTo>
                  <a:pt x="4530" y="2388"/>
                </a:lnTo>
                <a:lnTo>
                  <a:pt x="4526" y="2386"/>
                </a:lnTo>
                <a:lnTo>
                  <a:pt x="4522" y="2384"/>
                </a:lnTo>
                <a:lnTo>
                  <a:pt x="4514" y="2384"/>
                </a:lnTo>
                <a:lnTo>
                  <a:pt x="4506" y="2388"/>
                </a:lnTo>
                <a:lnTo>
                  <a:pt x="4496" y="2394"/>
                </a:lnTo>
                <a:lnTo>
                  <a:pt x="4490" y="2400"/>
                </a:lnTo>
                <a:lnTo>
                  <a:pt x="4486" y="2402"/>
                </a:lnTo>
                <a:lnTo>
                  <a:pt x="4484" y="2400"/>
                </a:lnTo>
                <a:lnTo>
                  <a:pt x="4486" y="2394"/>
                </a:lnTo>
                <a:lnTo>
                  <a:pt x="4496" y="2374"/>
                </a:lnTo>
                <a:lnTo>
                  <a:pt x="4508" y="2354"/>
                </a:lnTo>
                <a:lnTo>
                  <a:pt x="4518" y="2336"/>
                </a:lnTo>
                <a:lnTo>
                  <a:pt x="4526" y="2322"/>
                </a:lnTo>
                <a:lnTo>
                  <a:pt x="4536" y="2308"/>
                </a:lnTo>
                <a:lnTo>
                  <a:pt x="4538" y="2304"/>
                </a:lnTo>
                <a:lnTo>
                  <a:pt x="4540" y="2298"/>
                </a:lnTo>
                <a:lnTo>
                  <a:pt x="4538" y="2294"/>
                </a:lnTo>
                <a:lnTo>
                  <a:pt x="4536" y="2292"/>
                </a:lnTo>
                <a:lnTo>
                  <a:pt x="4530" y="2290"/>
                </a:lnTo>
                <a:lnTo>
                  <a:pt x="4524" y="2292"/>
                </a:lnTo>
                <a:lnTo>
                  <a:pt x="4514" y="2294"/>
                </a:lnTo>
                <a:lnTo>
                  <a:pt x="4504" y="2298"/>
                </a:lnTo>
                <a:lnTo>
                  <a:pt x="4494" y="2304"/>
                </a:lnTo>
                <a:lnTo>
                  <a:pt x="4488" y="2310"/>
                </a:lnTo>
                <a:lnTo>
                  <a:pt x="4484" y="2316"/>
                </a:lnTo>
                <a:lnTo>
                  <a:pt x="4482" y="2320"/>
                </a:lnTo>
                <a:lnTo>
                  <a:pt x="4480" y="2328"/>
                </a:lnTo>
                <a:lnTo>
                  <a:pt x="4478" y="2332"/>
                </a:lnTo>
                <a:lnTo>
                  <a:pt x="4472" y="2336"/>
                </a:lnTo>
                <a:lnTo>
                  <a:pt x="4466" y="2342"/>
                </a:lnTo>
                <a:lnTo>
                  <a:pt x="4460" y="2350"/>
                </a:lnTo>
                <a:lnTo>
                  <a:pt x="4448" y="2376"/>
                </a:lnTo>
                <a:lnTo>
                  <a:pt x="4434" y="2408"/>
                </a:lnTo>
                <a:lnTo>
                  <a:pt x="4420" y="2440"/>
                </a:lnTo>
                <a:lnTo>
                  <a:pt x="4410" y="2460"/>
                </a:lnTo>
                <a:lnTo>
                  <a:pt x="4408" y="2464"/>
                </a:lnTo>
                <a:lnTo>
                  <a:pt x="4406" y="2462"/>
                </a:lnTo>
                <a:lnTo>
                  <a:pt x="4406" y="2460"/>
                </a:lnTo>
                <a:lnTo>
                  <a:pt x="4402" y="2462"/>
                </a:lnTo>
                <a:lnTo>
                  <a:pt x="4396" y="2464"/>
                </a:lnTo>
                <a:lnTo>
                  <a:pt x="4386" y="2474"/>
                </a:lnTo>
                <a:lnTo>
                  <a:pt x="4384" y="2476"/>
                </a:lnTo>
                <a:lnTo>
                  <a:pt x="4384" y="2478"/>
                </a:lnTo>
                <a:lnTo>
                  <a:pt x="4384" y="2480"/>
                </a:lnTo>
                <a:lnTo>
                  <a:pt x="4388" y="2482"/>
                </a:lnTo>
                <a:lnTo>
                  <a:pt x="4402" y="2484"/>
                </a:lnTo>
                <a:lnTo>
                  <a:pt x="4406" y="2486"/>
                </a:lnTo>
                <a:lnTo>
                  <a:pt x="4406" y="2488"/>
                </a:lnTo>
                <a:lnTo>
                  <a:pt x="4394" y="2498"/>
                </a:lnTo>
                <a:lnTo>
                  <a:pt x="4386" y="2504"/>
                </a:lnTo>
                <a:lnTo>
                  <a:pt x="4380" y="2510"/>
                </a:lnTo>
                <a:lnTo>
                  <a:pt x="4378" y="2514"/>
                </a:lnTo>
                <a:lnTo>
                  <a:pt x="4378" y="2516"/>
                </a:lnTo>
                <a:lnTo>
                  <a:pt x="4378" y="2520"/>
                </a:lnTo>
                <a:lnTo>
                  <a:pt x="4382" y="2524"/>
                </a:lnTo>
                <a:lnTo>
                  <a:pt x="4384" y="2528"/>
                </a:lnTo>
                <a:lnTo>
                  <a:pt x="4390" y="2530"/>
                </a:lnTo>
                <a:lnTo>
                  <a:pt x="4398" y="2530"/>
                </a:lnTo>
                <a:lnTo>
                  <a:pt x="4416" y="2526"/>
                </a:lnTo>
                <a:lnTo>
                  <a:pt x="4426" y="2524"/>
                </a:lnTo>
                <a:lnTo>
                  <a:pt x="4434" y="2524"/>
                </a:lnTo>
                <a:lnTo>
                  <a:pt x="4446" y="2528"/>
                </a:lnTo>
                <a:lnTo>
                  <a:pt x="4452" y="2530"/>
                </a:lnTo>
                <a:lnTo>
                  <a:pt x="4462" y="2532"/>
                </a:lnTo>
                <a:lnTo>
                  <a:pt x="4474" y="2532"/>
                </a:lnTo>
                <a:lnTo>
                  <a:pt x="4490" y="2530"/>
                </a:lnTo>
                <a:lnTo>
                  <a:pt x="4504" y="2528"/>
                </a:lnTo>
                <a:lnTo>
                  <a:pt x="4512" y="2528"/>
                </a:lnTo>
                <a:lnTo>
                  <a:pt x="4514" y="2530"/>
                </a:lnTo>
                <a:lnTo>
                  <a:pt x="4512" y="2532"/>
                </a:lnTo>
                <a:lnTo>
                  <a:pt x="4512" y="2534"/>
                </a:lnTo>
                <a:lnTo>
                  <a:pt x="4514" y="2536"/>
                </a:lnTo>
                <a:lnTo>
                  <a:pt x="4520" y="2538"/>
                </a:lnTo>
                <a:lnTo>
                  <a:pt x="4532" y="2536"/>
                </a:lnTo>
                <a:lnTo>
                  <a:pt x="4544" y="2536"/>
                </a:lnTo>
                <a:lnTo>
                  <a:pt x="4548" y="2538"/>
                </a:lnTo>
                <a:lnTo>
                  <a:pt x="4546" y="2542"/>
                </a:lnTo>
                <a:lnTo>
                  <a:pt x="4540" y="2548"/>
                </a:lnTo>
                <a:lnTo>
                  <a:pt x="4522" y="2560"/>
                </a:lnTo>
                <a:lnTo>
                  <a:pt x="4516" y="2564"/>
                </a:lnTo>
                <a:lnTo>
                  <a:pt x="4514" y="2570"/>
                </a:lnTo>
                <a:lnTo>
                  <a:pt x="4514" y="2574"/>
                </a:lnTo>
                <a:lnTo>
                  <a:pt x="4518" y="2576"/>
                </a:lnTo>
                <a:lnTo>
                  <a:pt x="4522" y="2578"/>
                </a:lnTo>
                <a:lnTo>
                  <a:pt x="4526" y="2578"/>
                </a:lnTo>
                <a:lnTo>
                  <a:pt x="4532" y="2576"/>
                </a:lnTo>
                <a:lnTo>
                  <a:pt x="4540" y="2572"/>
                </a:lnTo>
                <a:lnTo>
                  <a:pt x="4546" y="2566"/>
                </a:lnTo>
                <a:lnTo>
                  <a:pt x="4552" y="2558"/>
                </a:lnTo>
                <a:lnTo>
                  <a:pt x="4558" y="2550"/>
                </a:lnTo>
                <a:lnTo>
                  <a:pt x="4564" y="2546"/>
                </a:lnTo>
                <a:lnTo>
                  <a:pt x="4566" y="2544"/>
                </a:lnTo>
                <a:lnTo>
                  <a:pt x="4570" y="2544"/>
                </a:lnTo>
                <a:lnTo>
                  <a:pt x="4572" y="2542"/>
                </a:lnTo>
                <a:lnTo>
                  <a:pt x="4576" y="2540"/>
                </a:lnTo>
                <a:lnTo>
                  <a:pt x="4578" y="2538"/>
                </a:lnTo>
                <a:lnTo>
                  <a:pt x="4582" y="2530"/>
                </a:lnTo>
                <a:lnTo>
                  <a:pt x="4586" y="2524"/>
                </a:lnTo>
                <a:lnTo>
                  <a:pt x="4590" y="2520"/>
                </a:lnTo>
                <a:lnTo>
                  <a:pt x="4594" y="2518"/>
                </a:lnTo>
                <a:lnTo>
                  <a:pt x="4596" y="2520"/>
                </a:lnTo>
                <a:lnTo>
                  <a:pt x="4598" y="2524"/>
                </a:lnTo>
                <a:lnTo>
                  <a:pt x="4598" y="2530"/>
                </a:lnTo>
                <a:lnTo>
                  <a:pt x="4598" y="2538"/>
                </a:lnTo>
                <a:lnTo>
                  <a:pt x="4594" y="2548"/>
                </a:lnTo>
                <a:lnTo>
                  <a:pt x="4590" y="2564"/>
                </a:lnTo>
                <a:lnTo>
                  <a:pt x="4588" y="2574"/>
                </a:lnTo>
                <a:lnTo>
                  <a:pt x="4588" y="2576"/>
                </a:lnTo>
                <a:lnTo>
                  <a:pt x="4592" y="2576"/>
                </a:lnTo>
                <a:lnTo>
                  <a:pt x="4600" y="2570"/>
                </a:lnTo>
                <a:lnTo>
                  <a:pt x="4606" y="2566"/>
                </a:lnTo>
                <a:lnTo>
                  <a:pt x="4608" y="2566"/>
                </a:lnTo>
                <a:lnTo>
                  <a:pt x="4610" y="2568"/>
                </a:lnTo>
                <a:lnTo>
                  <a:pt x="4612" y="2572"/>
                </a:lnTo>
                <a:lnTo>
                  <a:pt x="4614" y="2576"/>
                </a:lnTo>
                <a:lnTo>
                  <a:pt x="4618" y="2580"/>
                </a:lnTo>
                <a:lnTo>
                  <a:pt x="4624" y="2584"/>
                </a:lnTo>
                <a:lnTo>
                  <a:pt x="4630" y="2586"/>
                </a:lnTo>
                <a:lnTo>
                  <a:pt x="4638" y="2584"/>
                </a:lnTo>
                <a:lnTo>
                  <a:pt x="4642" y="2582"/>
                </a:lnTo>
                <a:lnTo>
                  <a:pt x="4644" y="2580"/>
                </a:lnTo>
                <a:lnTo>
                  <a:pt x="4644" y="2574"/>
                </a:lnTo>
                <a:lnTo>
                  <a:pt x="4644" y="2560"/>
                </a:lnTo>
                <a:lnTo>
                  <a:pt x="4644" y="2550"/>
                </a:lnTo>
                <a:lnTo>
                  <a:pt x="4648" y="2536"/>
                </a:lnTo>
                <a:lnTo>
                  <a:pt x="4650" y="2526"/>
                </a:lnTo>
                <a:lnTo>
                  <a:pt x="4650" y="2522"/>
                </a:lnTo>
                <a:lnTo>
                  <a:pt x="4648" y="2520"/>
                </a:lnTo>
                <a:lnTo>
                  <a:pt x="4644" y="2520"/>
                </a:lnTo>
                <a:lnTo>
                  <a:pt x="4640" y="2522"/>
                </a:lnTo>
                <a:lnTo>
                  <a:pt x="4636" y="2520"/>
                </a:lnTo>
                <a:lnTo>
                  <a:pt x="4636" y="2518"/>
                </a:lnTo>
                <a:lnTo>
                  <a:pt x="4640" y="2510"/>
                </a:lnTo>
                <a:close/>
                <a:moveTo>
                  <a:pt x="3266" y="1234"/>
                </a:moveTo>
                <a:lnTo>
                  <a:pt x="3266" y="1234"/>
                </a:lnTo>
                <a:lnTo>
                  <a:pt x="3276" y="1242"/>
                </a:lnTo>
                <a:lnTo>
                  <a:pt x="3278" y="1244"/>
                </a:lnTo>
                <a:lnTo>
                  <a:pt x="3280" y="1244"/>
                </a:lnTo>
                <a:lnTo>
                  <a:pt x="3284" y="1240"/>
                </a:lnTo>
                <a:lnTo>
                  <a:pt x="3286" y="1234"/>
                </a:lnTo>
                <a:lnTo>
                  <a:pt x="3286" y="1218"/>
                </a:lnTo>
                <a:lnTo>
                  <a:pt x="3282" y="1206"/>
                </a:lnTo>
                <a:lnTo>
                  <a:pt x="3280" y="1204"/>
                </a:lnTo>
                <a:lnTo>
                  <a:pt x="3276" y="1206"/>
                </a:lnTo>
                <a:lnTo>
                  <a:pt x="3272" y="1208"/>
                </a:lnTo>
                <a:lnTo>
                  <a:pt x="3268" y="1210"/>
                </a:lnTo>
                <a:lnTo>
                  <a:pt x="3264" y="1216"/>
                </a:lnTo>
                <a:lnTo>
                  <a:pt x="3262" y="1220"/>
                </a:lnTo>
                <a:lnTo>
                  <a:pt x="3264" y="1228"/>
                </a:lnTo>
                <a:lnTo>
                  <a:pt x="3266" y="1234"/>
                </a:lnTo>
                <a:close/>
                <a:moveTo>
                  <a:pt x="1702" y="940"/>
                </a:moveTo>
                <a:lnTo>
                  <a:pt x="1702" y="940"/>
                </a:lnTo>
                <a:lnTo>
                  <a:pt x="1718" y="944"/>
                </a:lnTo>
                <a:lnTo>
                  <a:pt x="1736" y="950"/>
                </a:lnTo>
                <a:lnTo>
                  <a:pt x="1766" y="960"/>
                </a:lnTo>
                <a:lnTo>
                  <a:pt x="1776" y="966"/>
                </a:lnTo>
                <a:lnTo>
                  <a:pt x="1784" y="972"/>
                </a:lnTo>
                <a:lnTo>
                  <a:pt x="1790" y="978"/>
                </a:lnTo>
                <a:lnTo>
                  <a:pt x="1794" y="984"/>
                </a:lnTo>
                <a:lnTo>
                  <a:pt x="1800" y="996"/>
                </a:lnTo>
                <a:lnTo>
                  <a:pt x="1804" y="1002"/>
                </a:lnTo>
                <a:lnTo>
                  <a:pt x="1808" y="1004"/>
                </a:lnTo>
                <a:lnTo>
                  <a:pt x="1814" y="1006"/>
                </a:lnTo>
                <a:lnTo>
                  <a:pt x="1820" y="1006"/>
                </a:lnTo>
                <a:lnTo>
                  <a:pt x="1832" y="1002"/>
                </a:lnTo>
                <a:lnTo>
                  <a:pt x="1846" y="994"/>
                </a:lnTo>
                <a:lnTo>
                  <a:pt x="1860" y="984"/>
                </a:lnTo>
                <a:lnTo>
                  <a:pt x="1866" y="982"/>
                </a:lnTo>
                <a:lnTo>
                  <a:pt x="1870" y="980"/>
                </a:lnTo>
                <a:lnTo>
                  <a:pt x="1878" y="982"/>
                </a:lnTo>
                <a:lnTo>
                  <a:pt x="1882" y="982"/>
                </a:lnTo>
                <a:lnTo>
                  <a:pt x="1888" y="984"/>
                </a:lnTo>
                <a:lnTo>
                  <a:pt x="1896" y="982"/>
                </a:lnTo>
                <a:lnTo>
                  <a:pt x="1906" y="978"/>
                </a:lnTo>
                <a:lnTo>
                  <a:pt x="1912" y="976"/>
                </a:lnTo>
                <a:lnTo>
                  <a:pt x="1914" y="972"/>
                </a:lnTo>
                <a:lnTo>
                  <a:pt x="1920" y="964"/>
                </a:lnTo>
                <a:lnTo>
                  <a:pt x="1922" y="954"/>
                </a:lnTo>
                <a:lnTo>
                  <a:pt x="1922" y="946"/>
                </a:lnTo>
                <a:lnTo>
                  <a:pt x="1922" y="936"/>
                </a:lnTo>
                <a:lnTo>
                  <a:pt x="1926" y="930"/>
                </a:lnTo>
                <a:lnTo>
                  <a:pt x="1932" y="924"/>
                </a:lnTo>
                <a:lnTo>
                  <a:pt x="1942" y="920"/>
                </a:lnTo>
                <a:lnTo>
                  <a:pt x="1952" y="918"/>
                </a:lnTo>
                <a:lnTo>
                  <a:pt x="1958" y="914"/>
                </a:lnTo>
                <a:lnTo>
                  <a:pt x="1962" y="910"/>
                </a:lnTo>
                <a:lnTo>
                  <a:pt x="1964" y="904"/>
                </a:lnTo>
                <a:lnTo>
                  <a:pt x="1966" y="898"/>
                </a:lnTo>
                <a:lnTo>
                  <a:pt x="1970" y="892"/>
                </a:lnTo>
                <a:lnTo>
                  <a:pt x="1978" y="886"/>
                </a:lnTo>
                <a:lnTo>
                  <a:pt x="1992" y="880"/>
                </a:lnTo>
                <a:lnTo>
                  <a:pt x="2020" y="868"/>
                </a:lnTo>
                <a:lnTo>
                  <a:pt x="2046" y="856"/>
                </a:lnTo>
                <a:lnTo>
                  <a:pt x="2070" y="846"/>
                </a:lnTo>
                <a:lnTo>
                  <a:pt x="2090" y="840"/>
                </a:lnTo>
                <a:lnTo>
                  <a:pt x="2106" y="836"/>
                </a:lnTo>
                <a:lnTo>
                  <a:pt x="2116" y="832"/>
                </a:lnTo>
                <a:lnTo>
                  <a:pt x="2122" y="826"/>
                </a:lnTo>
                <a:lnTo>
                  <a:pt x="2124" y="822"/>
                </a:lnTo>
                <a:lnTo>
                  <a:pt x="2122" y="818"/>
                </a:lnTo>
                <a:lnTo>
                  <a:pt x="2118" y="814"/>
                </a:lnTo>
                <a:lnTo>
                  <a:pt x="2106" y="810"/>
                </a:lnTo>
                <a:lnTo>
                  <a:pt x="2096" y="806"/>
                </a:lnTo>
                <a:lnTo>
                  <a:pt x="2088" y="800"/>
                </a:lnTo>
                <a:lnTo>
                  <a:pt x="2068" y="786"/>
                </a:lnTo>
                <a:lnTo>
                  <a:pt x="2058" y="778"/>
                </a:lnTo>
                <a:lnTo>
                  <a:pt x="2046" y="772"/>
                </a:lnTo>
                <a:lnTo>
                  <a:pt x="2032" y="768"/>
                </a:lnTo>
                <a:lnTo>
                  <a:pt x="2016" y="766"/>
                </a:lnTo>
                <a:lnTo>
                  <a:pt x="2002" y="768"/>
                </a:lnTo>
                <a:lnTo>
                  <a:pt x="1992" y="770"/>
                </a:lnTo>
                <a:lnTo>
                  <a:pt x="1986" y="772"/>
                </a:lnTo>
                <a:lnTo>
                  <a:pt x="1982" y="776"/>
                </a:lnTo>
                <a:lnTo>
                  <a:pt x="1980" y="782"/>
                </a:lnTo>
                <a:lnTo>
                  <a:pt x="1978" y="784"/>
                </a:lnTo>
                <a:lnTo>
                  <a:pt x="1974" y="786"/>
                </a:lnTo>
                <a:lnTo>
                  <a:pt x="1970" y="786"/>
                </a:lnTo>
                <a:lnTo>
                  <a:pt x="1972" y="782"/>
                </a:lnTo>
                <a:lnTo>
                  <a:pt x="1972" y="776"/>
                </a:lnTo>
                <a:lnTo>
                  <a:pt x="1970" y="774"/>
                </a:lnTo>
                <a:lnTo>
                  <a:pt x="1968" y="772"/>
                </a:lnTo>
                <a:lnTo>
                  <a:pt x="1964" y="770"/>
                </a:lnTo>
                <a:lnTo>
                  <a:pt x="1958" y="770"/>
                </a:lnTo>
                <a:lnTo>
                  <a:pt x="1948" y="770"/>
                </a:lnTo>
                <a:lnTo>
                  <a:pt x="1932" y="766"/>
                </a:lnTo>
                <a:lnTo>
                  <a:pt x="1918" y="762"/>
                </a:lnTo>
                <a:lnTo>
                  <a:pt x="1906" y="756"/>
                </a:lnTo>
                <a:lnTo>
                  <a:pt x="1890" y="748"/>
                </a:lnTo>
                <a:lnTo>
                  <a:pt x="1884" y="746"/>
                </a:lnTo>
                <a:lnTo>
                  <a:pt x="1876" y="744"/>
                </a:lnTo>
                <a:lnTo>
                  <a:pt x="1866" y="744"/>
                </a:lnTo>
                <a:lnTo>
                  <a:pt x="1854" y="748"/>
                </a:lnTo>
                <a:lnTo>
                  <a:pt x="1836" y="752"/>
                </a:lnTo>
                <a:lnTo>
                  <a:pt x="1818" y="754"/>
                </a:lnTo>
                <a:lnTo>
                  <a:pt x="1780" y="758"/>
                </a:lnTo>
                <a:lnTo>
                  <a:pt x="1754" y="760"/>
                </a:lnTo>
                <a:lnTo>
                  <a:pt x="1748" y="762"/>
                </a:lnTo>
                <a:lnTo>
                  <a:pt x="1746" y="764"/>
                </a:lnTo>
                <a:lnTo>
                  <a:pt x="1748" y="766"/>
                </a:lnTo>
                <a:lnTo>
                  <a:pt x="1752" y="770"/>
                </a:lnTo>
                <a:lnTo>
                  <a:pt x="1754" y="774"/>
                </a:lnTo>
                <a:lnTo>
                  <a:pt x="1758" y="782"/>
                </a:lnTo>
                <a:lnTo>
                  <a:pt x="1760" y="786"/>
                </a:lnTo>
                <a:lnTo>
                  <a:pt x="1762" y="790"/>
                </a:lnTo>
                <a:lnTo>
                  <a:pt x="1768" y="794"/>
                </a:lnTo>
                <a:lnTo>
                  <a:pt x="1774" y="798"/>
                </a:lnTo>
                <a:lnTo>
                  <a:pt x="1782" y="800"/>
                </a:lnTo>
                <a:lnTo>
                  <a:pt x="1784" y="804"/>
                </a:lnTo>
                <a:lnTo>
                  <a:pt x="1784" y="806"/>
                </a:lnTo>
                <a:lnTo>
                  <a:pt x="1782" y="808"/>
                </a:lnTo>
                <a:lnTo>
                  <a:pt x="1774" y="814"/>
                </a:lnTo>
                <a:lnTo>
                  <a:pt x="1772" y="818"/>
                </a:lnTo>
                <a:lnTo>
                  <a:pt x="1772" y="822"/>
                </a:lnTo>
                <a:lnTo>
                  <a:pt x="1770" y="824"/>
                </a:lnTo>
                <a:lnTo>
                  <a:pt x="1768" y="826"/>
                </a:lnTo>
                <a:lnTo>
                  <a:pt x="1764" y="828"/>
                </a:lnTo>
                <a:lnTo>
                  <a:pt x="1758" y="828"/>
                </a:lnTo>
                <a:lnTo>
                  <a:pt x="1756" y="832"/>
                </a:lnTo>
                <a:lnTo>
                  <a:pt x="1754" y="836"/>
                </a:lnTo>
                <a:lnTo>
                  <a:pt x="1754" y="840"/>
                </a:lnTo>
                <a:lnTo>
                  <a:pt x="1752" y="844"/>
                </a:lnTo>
                <a:lnTo>
                  <a:pt x="1746" y="850"/>
                </a:lnTo>
                <a:lnTo>
                  <a:pt x="1742" y="856"/>
                </a:lnTo>
                <a:lnTo>
                  <a:pt x="1742" y="858"/>
                </a:lnTo>
                <a:lnTo>
                  <a:pt x="1744" y="860"/>
                </a:lnTo>
                <a:lnTo>
                  <a:pt x="1752" y="864"/>
                </a:lnTo>
                <a:lnTo>
                  <a:pt x="1754" y="868"/>
                </a:lnTo>
                <a:lnTo>
                  <a:pt x="1752" y="870"/>
                </a:lnTo>
                <a:lnTo>
                  <a:pt x="1742" y="872"/>
                </a:lnTo>
                <a:lnTo>
                  <a:pt x="1732" y="874"/>
                </a:lnTo>
                <a:lnTo>
                  <a:pt x="1728" y="876"/>
                </a:lnTo>
                <a:lnTo>
                  <a:pt x="1728" y="880"/>
                </a:lnTo>
                <a:lnTo>
                  <a:pt x="1732" y="886"/>
                </a:lnTo>
                <a:lnTo>
                  <a:pt x="1732" y="890"/>
                </a:lnTo>
                <a:lnTo>
                  <a:pt x="1730" y="894"/>
                </a:lnTo>
                <a:lnTo>
                  <a:pt x="1720" y="906"/>
                </a:lnTo>
                <a:lnTo>
                  <a:pt x="1710" y="918"/>
                </a:lnTo>
                <a:lnTo>
                  <a:pt x="1706" y="922"/>
                </a:lnTo>
                <a:lnTo>
                  <a:pt x="1704" y="928"/>
                </a:lnTo>
                <a:lnTo>
                  <a:pt x="1702" y="934"/>
                </a:lnTo>
                <a:lnTo>
                  <a:pt x="1700" y="936"/>
                </a:lnTo>
                <a:lnTo>
                  <a:pt x="1698" y="938"/>
                </a:lnTo>
                <a:lnTo>
                  <a:pt x="1702" y="940"/>
                </a:lnTo>
                <a:close/>
                <a:moveTo>
                  <a:pt x="2646" y="1098"/>
                </a:moveTo>
                <a:lnTo>
                  <a:pt x="2646" y="1098"/>
                </a:lnTo>
                <a:lnTo>
                  <a:pt x="2652" y="1096"/>
                </a:lnTo>
                <a:lnTo>
                  <a:pt x="2656" y="1096"/>
                </a:lnTo>
                <a:lnTo>
                  <a:pt x="2660" y="1100"/>
                </a:lnTo>
                <a:lnTo>
                  <a:pt x="2664" y="1102"/>
                </a:lnTo>
                <a:lnTo>
                  <a:pt x="2670" y="1108"/>
                </a:lnTo>
                <a:lnTo>
                  <a:pt x="2672" y="1108"/>
                </a:lnTo>
                <a:lnTo>
                  <a:pt x="2676" y="1106"/>
                </a:lnTo>
                <a:lnTo>
                  <a:pt x="2680" y="1102"/>
                </a:lnTo>
                <a:lnTo>
                  <a:pt x="2684" y="1104"/>
                </a:lnTo>
                <a:lnTo>
                  <a:pt x="2688" y="1108"/>
                </a:lnTo>
                <a:lnTo>
                  <a:pt x="2692" y="1108"/>
                </a:lnTo>
                <a:lnTo>
                  <a:pt x="2696" y="1110"/>
                </a:lnTo>
                <a:lnTo>
                  <a:pt x="2700" y="1108"/>
                </a:lnTo>
                <a:lnTo>
                  <a:pt x="2704" y="1106"/>
                </a:lnTo>
                <a:lnTo>
                  <a:pt x="2706" y="1104"/>
                </a:lnTo>
                <a:lnTo>
                  <a:pt x="2706" y="1100"/>
                </a:lnTo>
                <a:lnTo>
                  <a:pt x="2706" y="1090"/>
                </a:lnTo>
                <a:lnTo>
                  <a:pt x="2704" y="1078"/>
                </a:lnTo>
                <a:lnTo>
                  <a:pt x="2702" y="1074"/>
                </a:lnTo>
                <a:lnTo>
                  <a:pt x="2698" y="1072"/>
                </a:lnTo>
                <a:lnTo>
                  <a:pt x="2690" y="1074"/>
                </a:lnTo>
                <a:lnTo>
                  <a:pt x="2682" y="1074"/>
                </a:lnTo>
                <a:lnTo>
                  <a:pt x="2678" y="1072"/>
                </a:lnTo>
                <a:lnTo>
                  <a:pt x="2678" y="1070"/>
                </a:lnTo>
                <a:lnTo>
                  <a:pt x="2676" y="1066"/>
                </a:lnTo>
                <a:lnTo>
                  <a:pt x="2676" y="1064"/>
                </a:lnTo>
                <a:lnTo>
                  <a:pt x="2668" y="1064"/>
                </a:lnTo>
                <a:lnTo>
                  <a:pt x="2662" y="1062"/>
                </a:lnTo>
                <a:lnTo>
                  <a:pt x="2654" y="1060"/>
                </a:lnTo>
                <a:lnTo>
                  <a:pt x="2644" y="1054"/>
                </a:lnTo>
                <a:lnTo>
                  <a:pt x="2630" y="1044"/>
                </a:lnTo>
                <a:lnTo>
                  <a:pt x="2624" y="1038"/>
                </a:lnTo>
                <a:lnTo>
                  <a:pt x="2618" y="1036"/>
                </a:lnTo>
                <a:lnTo>
                  <a:pt x="2616" y="1036"/>
                </a:lnTo>
                <a:lnTo>
                  <a:pt x="2616" y="1042"/>
                </a:lnTo>
                <a:lnTo>
                  <a:pt x="2616" y="1044"/>
                </a:lnTo>
                <a:lnTo>
                  <a:pt x="2612" y="1046"/>
                </a:lnTo>
                <a:lnTo>
                  <a:pt x="2602" y="1042"/>
                </a:lnTo>
                <a:lnTo>
                  <a:pt x="2588" y="1036"/>
                </a:lnTo>
                <a:lnTo>
                  <a:pt x="2582" y="1030"/>
                </a:lnTo>
                <a:lnTo>
                  <a:pt x="2578" y="1026"/>
                </a:lnTo>
                <a:lnTo>
                  <a:pt x="2574" y="1020"/>
                </a:lnTo>
                <a:lnTo>
                  <a:pt x="2568" y="1016"/>
                </a:lnTo>
                <a:lnTo>
                  <a:pt x="2560" y="1010"/>
                </a:lnTo>
                <a:lnTo>
                  <a:pt x="2556" y="1006"/>
                </a:lnTo>
                <a:lnTo>
                  <a:pt x="2556" y="1004"/>
                </a:lnTo>
                <a:lnTo>
                  <a:pt x="2556" y="1002"/>
                </a:lnTo>
                <a:lnTo>
                  <a:pt x="2558" y="998"/>
                </a:lnTo>
                <a:lnTo>
                  <a:pt x="2564" y="988"/>
                </a:lnTo>
                <a:lnTo>
                  <a:pt x="2566" y="982"/>
                </a:lnTo>
                <a:lnTo>
                  <a:pt x="2566" y="976"/>
                </a:lnTo>
                <a:lnTo>
                  <a:pt x="2566" y="970"/>
                </a:lnTo>
                <a:lnTo>
                  <a:pt x="2562" y="964"/>
                </a:lnTo>
                <a:lnTo>
                  <a:pt x="2558" y="958"/>
                </a:lnTo>
                <a:lnTo>
                  <a:pt x="2552" y="952"/>
                </a:lnTo>
                <a:lnTo>
                  <a:pt x="2546" y="946"/>
                </a:lnTo>
                <a:lnTo>
                  <a:pt x="2542" y="938"/>
                </a:lnTo>
                <a:lnTo>
                  <a:pt x="2536" y="916"/>
                </a:lnTo>
                <a:lnTo>
                  <a:pt x="2530" y="894"/>
                </a:lnTo>
                <a:lnTo>
                  <a:pt x="2526" y="882"/>
                </a:lnTo>
                <a:lnTo>
                  <a:pt x="2520" y="874"/>
                </a:lnTo>
                <a:lnTo>
                  <a:pt x="2510" y="864"/>
                </a:lnTo>
                <a:lnTo>
                  <a:pt x="2502" y="860"/>
                </a:lnTo>
                <a:lnTo>
                  <a:pt x="2494" y="856"/>
                </a:lnTo>
                <a:lnTo>
                  <a:pt x="2476" y="846"/>
                </a:lnTo>
                <a:lnTo>
                  <a:pt x="2468" y="840"/>
                </a:lnTo>
                <a:lnTo>
                  <a:pt x="2464" y="838"/>
                </a:lnTo>
                <a:lnTo>
                  <a:pt x="2460" y="840"/>
                </a:lnTo>
                <a:lnTo>
                  <a:pt x="2460" y="842"/>
                </a:lnTo>
                <a:lnTo>
                  <a:pt x="2456" y="844"/>
                </a:lnTo>
                <a:lnTo>
                  <a:pt x="2454" y="846"/>
                </a:lnTo>
                <a:lnTo>
                  <a:pt x="2446" y="844"/>
                </a:lnTo>
                <a:lnTo>
                  <a:pt x="2434" y="840"/>
                </a:lnTo>
                <a:lnTo>
                  <a:pt x="2422" y="838"/>
                </a:lnTo>
                <a:lnTo>
                  <a:pt x="2416" y="838"/>
                </a:lnTo>
                <a:lnTo>
                  <a:pt x="2412" y="840"/>
                </a:lnTo>
                <a:lnTo>
                  <a:pt x="2408" y="844"/>
                </a:lnTo>
                <a:lnTo>
                  <a:pt x="2406" y="848"/>
                </a:lnTo>
                <a:lnTo>
                  <a:pt x="2408" y="854"/>
                </a:lnTo>
                <a:lnTo>
                  <a:pt x="2410" y="864"/>
                </a:lnTo>
                <a:lnTo>
                  <a:pt x="2414" y="872"/>
                </a:lnTo>
                <a:lnTo>
                  <a:pt x="2416" y="882"/>
                </a:lnTo>
                <a:lnTo>
                  <a:pt x="2422" y="904"/>
                </a:lnTo>
                <a:lnTo>
                  <a:pt x="2424" y="914"/>
                </a:lnTo>
                <a:lnTo>
                  <a:pt x="2428" y="924"/>
                </a:lnTo>
                <a:lnTo>
                  <a:pt x="2434" y="934"/>
                </a:lnTo>
                <a:lnTo>
                  <a:pt x="2444" y="942"/>
                </a:lnTo>
                <a:lnTo>
                  <a:pt x="2448" y="946"/>
                </a:lnTo>
                <a:lnTo>
                  <a:pt x="2448" y="950"/>
                </a:lnTo>
                <a:lnTo>
                  <a:pt x="2448" y="952"/>
                </a:lnTo>
                <a:lnTo>
                  <a:pt x="2446" y="954"/>
                </a:lnTo>
                <a:lnTo>
                  <a:pt x="2438" y="958"/>
                </a:lnTo>
                <a:lnTo>
                  <a:pt x="2432" y="962"/>
                </a:lnTo>
                <a:lnTo>
                  <a:pt x="2428" y="966"/>
                </a:lnTo>
                <a:lnTo>
                  <a:pt x="2426" y="966"/>
                </a:lnTo>
                <a:lnTo>
                  <a:pt x="2424" y="964"/>
                </a:lnTo>
                <a:lnTo>
                  <a:pt x="2416" y="956"/>
                </a:lnTo>
                <a:lnTo>
                  <a:pt x="2404" y="940"/>
                </a:lnTo>
                <a:lnTo>
                  <a:pt x="2400" y="928"/>
                </a:lnTo>
                <a:lnTo>
                  <a:pt x="2396" y="918"/>
                </a:lnTo>
                <a:lnTo>
                  <a:pt x="2392" y="902"/>
                </a:lnTo>
                <a:lnTo>
                  <a:pt x="2388" y="896"/>
                </a:lnTo>
                <a:lnTo>
                  <a:pt x="2384" y="890"/>
                </a:lnTo>
                <a:lnTo>
                  <a:pt x="2376" y="886"/>
                </a:lnTo>
                <a:lnTo>
                  <a:pt x="2366" y="882"/>
                </a:lnTo>
                <a:lnTo>
                  <a:pt x="2354" y="876"/>
                </a:lnTo>
                <a:lnTo>
                  <a:pt x="2352" y="874"/>
                </a:lnTo>
                <a:lnTo>
                  <a:pt x="2354" y="874"/>
                </a:lnTo>
                <a:lnTo>
                  <a:pt x="2354" y="872"/>
                </a:lnTo>
                <a:lnTo>
                  <a:pt x="2354" y="870"/>
                </a:lnTo>
                <a:lnTo>
                  <a:pt x="2350" y="868"/>
                </a:lnTo>
                <a:lnTo>
                  <a:pt x="2344" y="866"/>
                </a:lnTo>
                <a:lnTo>
                  <a:pt x="2324" y="860"/>
                </a:lnTo>
                <a:lnTo>
                  <a:pt x="2312" y="862"/>
                </a:lnTo>
                <a:lnTo>
                  <a:pt x="2308" y="862"/>
                </a:lnTo>
                <a:lnTo>
                  <a:pt x="2308" y="864"/>
                </a:lnTo>
                <a:lnTo>
                  <a:pt x="2310" y="868"/>
                </a:lnTo>
                <a:lnTo>
                  <a:pt x="2316" y="872"/>
                </a:lnTo>
                <a:lnTo>
                  <a:pt x="2324" y="876"/>
                </a:lnTo>
                <a:lnTo>
                  <a:pt x="2326" y="878"/>
                </a:lnTo>
                <a:lnTo>
                  <a:pt x="2328" y="882"/>
                </a:lnTo>
                <a:lnTo>
                  <a:pt x="2328" y="884"/>
                </a:lnTo>
                <a:lnTo>
                  <a:pt x="2326" y="886"/>
                </a:lnTo>
                <a:lnTo>
                  <a:pt x="2332" y="888"/>
                </a:lnTo>
                <a:lnTo>
                  <a:pt x="2342" y="892"/>
                </a:lnTo>
                <a:lnTo>
                  <a:pt x="2346" y="896"/>
                </a:lnTo>
                <a:lnTo>
                  <a:pt x="2346" y="898"/>
                </a:lnTo>
                <a:lnTo>
                  <a:pt x="2342" y="900"/>
                </a:lnTo>
                <a:lnTo>
                  <a:pt x="2326" y="896"/>
                </a:lnTo>
                <a:lnTo>
                  <a:pt x="2314" y="894"/>
                </a:lnTo>
                <a:lnTo>
                  <a:pt x="2306" y="896"/>
                </a:lnTo>
                <a:lnTo>
                  <a:pt x="2302" y="900"/>
                </a:lnTo>
                <a:lnTo>
                  <a:pt x="2300" y="906"/>
                </a:lnTo>
                <a:lnTo>
                  <a:pt x="2298" y="910"/>
                </a:lnTo>
                <a:lnTo>
                  <a:pt x="2296" y="914"/>
                </a:lnTo>
                <a:lnTo>
                  <a:pt x="2292" y="914"/>
                </a:lnTo>
                <a:lnTo>
                  <a:pt x="2288" y="910"/>
                </a:lnTo>
                <a:lnTo>
                  <a:pt x="2284" y="904"/>
                </a:lnTo>
                <a:lnTo>
                  <a:pt x="2284" y="900"/>
                </a:lnTo>
                <a:lnTo>
                  <a:pt x="2288" y="892"/>
                </a:lnTo>
                <a:lnTo>
                  <a:pt x="2290" y="888"/>
                </a:lnTo>
                <a:lnTo>
                  <a:pt x="2288" y="884"/>
                </a:lnTo>
                <a:lnTo>
                  <a:pt x="2280" y="880"/>
                </a:lnTo>
                <a:lnTo>
                  <a:pt x="2266" y="876"/>
                </a:lnTo>
                <a:lnTo>
                  <a:pt x="2240" y="868"/>
                </a:lnTo>
                <a:lnTo>
                  <a:pt x="2222" y="866"/>
                </a:lnTo>
                <a:lnTo>
                  <a:pt x="2210" y="866"/>
                </a:lnTo>
                <a:lnTo>
                  <a:pt x="2200" y="870"/>
                </a:lnTo>
                <a:lnTo>
                  <a:pt x="2196" y="874"/>
                </a:lnTo>
                <a:lnTo>
                  <a:pt x="2194" y="876"/>
                </a:lnTo>
                <a:lnTo>
                  <a:pt x="2196" y="880"/>
                </a:lnTo>
                <a:lnTo>
                  <a:pt x="2196" y="884"/>
                </a:lnTo>
                <a:lnTo>
                  <a:pt x="2192" y="886"/>
                </a:lnTo>
                <a:lnTo>
                  <a:pt x="2168" y="894"/>
                </a:lnTo>
                <a:lnTo>
                  <a:pt x="2160" y="894"/>
                </a:lnTo>
                <a:lnTo>
                  <a:pt x="2158" y="894"/>
                </a:lnTo>
                <a:lnTo>
                  <a:pt x="2162" y="890"/>
                </a:lnTo>
                <a:lnTo>
                  <a:pt x="2174" y="880"/>
                </a:lnTo>
                <a:lnTo>
                  <a:pt x="2176" y="876"/>
                </a:lnTo>
                <a:lnTo>
                  <a:pt x="2178" y="872"/>
                </a:lnTo>
                <a:lnTo>
                  <a:pt x="2176" y="868"/>
                </a:lnTo>
                <a:lnTo>
                  <a:pt x="2178" y="864"/>
                </a:lnTo>
                <a:lnTo>
                  <a:pt x="2180" y="856"/>
                </a:lnTo>
                <a:lnTo>
                  <a:pt x="2180" y="852"/>
                </a:lnTo>
                <a:lnTo>
                  <a:pt x="2178" y="848"/>
                </a:lnTo>
                <a:lnTo>
                  <a:pt x="2174" y="842"/>
                </a:lnTo>
                <a:lnTo>
                  <a:pt x="2166" y="838"/>
                </a:lnTo>
                <a:lnTo>
                  <a:pt x="2158" y="836"/>
                </a:lnTo>
                <a:lnTo>
                  <a:pt x="2146" y="836"/>
                </a:lnTo>
                <a:lnTo>
                  <a:pt x="2134" y="838"/>
                </a:lnTo>
                <a:lnTo>
                  <a:pt x="2120" y="842"/>
                </a:lnTo>
                <a:lnTo>
                  <a:pt x="2094" y="854"/>
                </a:lnTo>
                <a:lnTo>
                  <a:pt x="2070" y="862"/>
                </a:lnTo>
                <a:lnTo>
                  <a:pt x="2052" y="868"/>
                </a:lnTo>
                <a:lnTo>
                  <a:pt x="2036" y="876"/>
                </a:lnTo>
                <a:lnTo>
                  <a:pt x="2004" y="896"/>
                </a:lnTo>
                <a:lnTo>
                  <a:pt x="1996" y="900"/>
                </a:lnTo>
                <a:lnTo>
                  <a:pt x="1992" y="904"/>
                </a:lnTo>
                <a:lnTo>
                  <a:pt x="1992" y="908"/>
                </a:lnTo>
                <a:lnTo>
                  <a:pt x="1996" y="910"/>
                </a:lnTo>
                <a:lnTo>
                  <a:pt x="2006" y="914"/>
                </a:lnTo>
                <a:lnTo>
                  <a:pt x="2010" y="916"/>
                </a:lnTo>
                <a:lnTo>
                  <a:pt x="2012" y="918"/>
                </a:lnTo>
                <a:lnTo>
                  <a:pt x="2012" y="920"/>
                </a:lnTo>
                <a:lnTo>
                  <a:pt x="2010" y="922"/>
                </a:lnTo>
                <a:lnTo>
                  <a:pt x="2002" y="924"/>
                </a:lnTo>
                <a:lnTo>
                  <a:pt x="1992" y="928"/>
                </a:lnTo>
                <a:lnTo>
                  <a:pt x="1986" y="932"/>
                </a:lnTo>
                <a:lnTo>
                  <a:pt x="1980" y="938"/>
                </a:lnTo>
                <a:lnTo>
                  <a:pt x="1976" y="946"/>
                </a:lnTo>
                <a:lnTo>
                  <a:pt x="1972" y="952"/>
                </a:lnTo>
                <a:lnTo>
                  <a:pt x="1972" y="958"/>
                </a:lnTo>
                <a:lnTo>
                  <a:pt x="1972" y="962"/>
                </a:lnTo>
                <a:lnTo>
                  <a:pt x="1972" y="966"/>
                </a:lnTo>
                <a:lnTo>
                  <a:pt x="1976" y="966"/>
                </a:lnTo>
                <a:lnTo>
                  <a:pt x="1980" y="966"/>
                </a:lnTo>
                <a:lnTo>
                  <a:pt x="1986" y="964"/>
                </a:lnTo>
                <a:lnTo>
                  <a:pt x="1990" y="962"/>
                </a:lnTo>
                <a:lnTo>
                  <a:pt x="1994" y="962"/>
                </a:lnTo>
                <a:lnTo>
                  <a:pt x="1996" y="964"/>
                </a:lnTo>
                <a:lnTo>
                  <a:pt x="1998" y="966"/>
                </a:lnTo>
                <a:lnTo>
                  <a:pt x="2000" y="974"/>
                </a:lnTo>
                <a:lnTo>
                  <a:pt x="2004" y="982"/>
                </a:lnTo>
                <a:lnTo>
                  <a:pt x="2008" y="984"/>
                </a:lnTo>
                <a:lnTo>
                  <a:pt x="2016" y="986"/>
                </a:lnTo>
                <a:lnTo>
                  <a:pt x="2036" y="984"/>
                </a:lnTo>
                <a:lnTo>
                  <a:pt x="2058" y="980"/>
                </a:lnTo>
                <a:lnTo>
                  <a:pt x="2074" y="976"/>
                </a:lnTo>
                <a:lnTo>
                  <a:pt x="2086" y="976"/>
                </a:lnTo>
                <a:lnTo>
                  <a:pt x="2090" y="976"/>
                </a:lnTo>
                <a:lnTo>
                  <a:pt x="2092" y="978"/>
                </a:lnTo>
                <a:lnTo>
                  <a:pt x="2092" y="982"/>
                </a:lnTo>
                <a:lnTo>
                  <a:pt x="2084" y="986"/>
                </a:lnTo>
                <a:lnTo>
                  <a:pt x="2070" y="990"/>
                </a:lnTo>
                <a:lnTo>
                  <a:pt x="2046" y="996"/>
                </a:lnTo>
                <a:lnTo>
                  <a:pt x="2016" y="1002"/>
                </a:lnTo>
                <a:lnTo>
                  <a:pt x="2008" y="1006"/>
                </a:lnTo>
                <a:lnTo>
                  <a:pt x="2004" y="1010"/>
                </a:lnTo>
                <a:lnTo>
                  <a:pt x="2002" y="1014"/>
                </a:lnTo>
                <a:lnTo>
                  <a:pt x="2004" y="1018"/>
                </a:lnTo>
                <a:lnTo>
                  <a:pt x="2008" y="1022"/>
                </a:lnTo>
                <a:lnTo>
                  <a:pt x="2014" y="1028"/>
                </a:lnTo>
                <a:lnTo>
                  <a:pt x="2028" y="1036"/>
                </a:lnTo>
                <a:lnTo>
                  <a:pt x="2036" y="1040"/>
                </a:lnTo>
                <a:lnTo>
                  <a:pt x="2048" y="1042"/>
                </a:lnTo>
                <a:lnTo>
                  <a:pt x="2066" y="1040"/>
                </a:lnTo>
                <a:lnTo>
                  <a:pt x="2082" y="1038"/>
                </a:lnTo>
                <a:lnTo>
                  <a:pt x="2090" y="1040"/>
                </a:lnTo>
                <a:lnTo>
                  <a:pt x="2102" y="1042"/>
                </a:lnTo>
                <a:lnTo>
                  <a:pt x="2124" y="1044"/>
                </a:lnTo>
                <a:lnTo>
                  <a:pt x="2148" y="1042"/>
                </a:lnTo>
                <a:lnTo>
                  <a:pt x="2164" y="1038"/>
                </a:lnTo>
                <a:lnTo>
                  <a:pt x="2180" y="1036"/>
                </a:lnTo>
                <a:lnTo>
                  <a:pt x="2190" y="1038"/>
                </a:lnTo>
                <a:lnTo>
                  <a:pt x="2202" y="1040"/>
                </a:lnTo>
                <a:lnTo>
                  <a:pt x="2220" y="1044"/>
                </a:lnTo>
                <a:lnTo>
                  <a:pt x="2232" y="1044"/>
                </a:lnTo>
                <a:lnTo>
                  <a:pt x="2238" y="1044"/>
                </a:lnTo>
                <a:lnTo>
                  <a:pt x="2248" y="1050"/>
                </a:lnTo>
                <a:lnTo>
                  <a:pt x="2260" y="1056"/>
                </a:lnTo>
                <a:lnTo>
                  <a:pt x="2272" y="1062"/>
                </a:lnTo>
                <a:lnTo>
                  <a:pt x="2276" y="1064"/>
                </a:lnTo>
                <a:lnTo>
                  <a:pt x="2276" y="1066"/>
                </a:lnTo>
                <a:lnTo>
                  <a:pt x="2264" y="1066"/>
                </a:lnTo>
                <a:lnTo>
                  <a:pt x="2252" y="1066"/>
                </a:lnTo>
                <a:lnTo>
                  <a:pt x="2246" y="1066"/>
                </a:lnTo>
                <a:lnTo>
                  <a:pt x="2238" y="1068"/>
                </a:lnTo>
                <a:lnTo>
                  <a:pt x="2218" y="1066"/>
                </a:lnTo>
                <a:lnTo>
                  <a:pt x="2180" y="1064"/>
                </a:lnTo>
                <a:lnTo>
                  <a:pt x="2138" y="1066"/>
                </a:lnTo>
                <a:lnTo>
                  <a:pt x="2096" y="1070"/>
                </a:lnTo>
                <a:lnTo>
                  <a:pt x="2060" y="1076"/>
                </a:lnTo>
                <a:lnTo>
                  <a:pt x="2048" y="1080"/>
                </a:lnTo>
                <a:lnTo>
                  <a:pt x="2042" y="1084"/>
                </a:lnTo>
                <a:lnTo>
                  <a:pt x="2040" y="1088"/>
                </a:lnTo>
                <a:lnTo>
                  <a:pt x="2040" y="1090"/>
                </a:lnTo>
                <a:lnTo>
                  <a:pt x="2044" y="1096"/>
                </a:lnTo>
                <a:lnTo>
                  <a:pt x="2048" y="1104"/>
                </a:lnTo>
                <a:lnTo>
                  <a:pt x="2056" y="1110"/>
                </a:lnTo>
                <a:lnTo>
                  <a:pt x="2072" y="1124"/>
                </a:lnTo>
                <a:lnTo>
                  <a:pt x="2080" y="1130"/>
                </a:lnTo>
                <a:lnTo>
                  <a:pt x="2092" y="1134"/>
                </a:lnTo>
                <a:lnTo>
                  <a:pt x="2108" y="1138"/>
                </a:lnTo>
                <a:lnTo>
                  <a:pt x="2126" y="1138"/>
                </a:lnTo>
                <a:lnTo>
                  <a:pt x="2160" y="1140"/>
                </a:lnTo>
                <a:lnTo>
                  <a:pt x="2184" y="1140"/>
                </a:lnTo>
                <a:lnTo>
                  <a:pt x="2190" y="1140"/>
                </a:lnTo>
                <a:lnTo>
                  <a:pt x="2194" y="1144"/>
                </a:lnTo>
                <a:lnTo>
                  <a:pt x="2194" y="1150"/>
                </a:lnTo>
                <a:lnTo>
                  <a:pt x="2194" y="1154"/>
                </a:lnTo>
                <a:lnTo>
                  <a:pt x="2192" y="1166"/>
                </a:lnTo>
                <a:lnTo>
                  <a:pt x="2192" y="1172"/>
                </a:lnTo>
                <a:lnTo>
                  <a:pt x="2196" y="1178"/>
                </a:lnTo>
                <a:lnTo>
                  <a:pt x="2202" y="1184"/>
                </a:lnTo>
                <a:lnTo>
                  <a:pt x="2208" y="1190"/>
                </a:lnTo>
                <a:lnTo>
                  <a:pt x="2216" y="1194"/>
                </a:lnTo>
                <a:lnTo>
                  <a:pt x="2230" y="1194"/>
                </a:lnTo>
                <a:lnTo>
                  <a:pt x="2254" y="1192"/>
                </a:lnTo>
                <a:lnTo>
                  <a:pt x="2270" y="1192"/>
                </a:lnTo>
                <a:lnTo>
                  <a:pt x="2284" y="1194"/>
                </a:lnTo>
                <a:lnTo>
                  <a:pt x="2294" y="1192"/>
                </a:lnTo>
                <a:lnTo>
                  <a:pt x="2312" y="1188"/>
                </a:lnTo>
                <a:lnTo>
                  <a:pt x="2340" y="1182"/>
                </a:lnTo>
                <a:lnTo>
                  <a:pt x="2370" y="1176"/>
                </a:lnTo>
                <a:lnTo>
                  <a:pt x="2382" y="1172"/>
                </a:lnTo>
                <a:lnTo>
                  <a:pt x="2392" y="1168"/>
                </a:lnTo>
                <a:lnTo>
                  <a:pt x="2398" y="1164"/>
                </a:lnTo>
                <a:lnTo>
                  <a:pt x="2406" y="1162"/>
                </a:lnTo>
                <a:lnTo>
                  <a:pt x="2420" y="1160"/>
                </a:lnTo>
                <a:lnTo>
                  <a:pt x="2434" y="1158"/>
                </a:lnTo>
                <a:lnTo>
                  <a:pt x="2440" y="1156"/>
                </a:lnTo>
                <a:lnTo>
                  <a:pt x="2450" y="1152"/>
                </a:lnTo>
                <a:lnTo>
                  <a:pt x="2456" y="1148"/>
                </a:lnTo>
                <a:lnTo>
                  <a:pt x="2460" y="1144"/>
                </a:lnTo>
                <a:lnTo>
                  <a:pt x="2460" y="1140"/>
                </a:lnTo>
                <a:lnTo>
                  <a:pt x="2460" y="1138"/>
                </a:lnTo>
                <a:lnTo>
                  <a:pt x="2460" y="1134"/>
                </a:lnTo>
                <a:lnTo>
                  <a:pt x="2460" y="1132"/>
                </a:lnTo>
                <a:lnTo>
                  <a:pt x="2464" y="1128"/>
                </a:lnTo>
                <a:lnTo>
                  <a:pt x="2470" y="1126"/>
                </a:lnTo>
                <a:lnTo>
                  <a:pt x="2478" y="1124"/>
                </a:lnTo>
                <a:lnTo>
                  <a:pt x="2482" y="1124"/>
                </a:lnTo>
                <a:lnTo>
                  <a:pt x="2484" y="1126"/>
                </a:lnTo>
                <a:lnTo>
                  <a:pt x="2486" y="1130"/>
                </a:lnTo>
                <a:lnTo>
                  <a:pt x="2484" y="1140"/>
                </a:lnTo>
                <a:lnTo>
                  <a:pt x="2484" y="1146"/>
                </a:lnTo>
                <a:lnTo>
                  <a:pt x="2486" y="1146"/>
                </a:lnTo>
                <a:lnTo>
                  <a:pt x="2488" y="1146"/>
                </a:lnTo>
                <a:lnTo>
                  <a:pt x="2500" y="1146"/>
                </a:lnTo>
                <a:lnTo>
                  <a:pt x="2510" y="1146"/>
                </a:lnTo>
                <a:lnTo>
                  <a:pt x="2524" y="1150"/>
                </a:lnTo>
                <a:lnTo>
                  <a:pt x="2534" y="1152"/>
                </a:lnTo>
                <a:lnTo>
                  <a:pt x="2540" y="1156"/>
                </a:lnTo>
                <a:lnTo>
                  <a:pt x="2538" y="1156"/>
                </a:lnTo>
                <a:lnTo>
                  <a:pt x="2536" y="1158"/>
                </a:lnTo>
                <a:lnTo>
                  <a:pt x="2532" y="1160"/>
                </a:lnTo>
                <a:lnTo>
                  <a:pt x="2532" y="1162"/>
                </a:lnTo>
                <a:lnTo>
                  <a:pt x="2540" y="1164"/>
                </a:lnTo>
                <a:lnTo>
                  <a:pt x="2548" y="1166"/>
                </a:lnTo>
                <a:lnTo>
                  <a:pt x="2552" y="1168"/>
                </a:lnTo>
                <a:lnTo>
                  <a:pt x="2558" y="1166"/>
                </a:lnTo>
                <a:lnTo>
                  <a:pt x="2562" y="1164"/>
                </a:lnTo>
                <a:lnTo>
                  <a:pt x="2566" y="1164"/>
                </a:lnTo>
                <a:lnTo>
                  <a:pt x="2572" y="1164"/>
                </a:lnTo>
                <a:lnTo>
                  <a:pt x="2582" y="1166"/>
                </a:lnTo>
                <a:lnTo>
                  <a:pt x="2600" y="1170"/>
                </a:lnTo>
                <a:lnTo>
                  <a:pt x="2606" y="1170"/>
                </a:lnTo>
                <a:lnTo>
                  <a:pt x="2610" y="1170"/>
                </a:lnTo>
                <a:lnTo>
                  <a:pt x="2618" y="1172"/>
                </a:lnTo>
                <a:lnTo>
                  <a:pt x="2624" y="1172"/>
                </a:lnTo>
                <a:lnTo>
                  <a:pt x="2630" y="1172"/>
                </a:lnTo>
                <a:lnTo>
                  <a:pt x="2638" y="1166"/>
                </a:lnTo>
                <a:lnTo>
                  <a:pt x="2646" y="1160"/>
                </a:lnTo>
                <a:lnTo>
                  <a:pt x="2650" y="1158"/>
                </a:lnTo>
                <a:lnTo>
                  <a:pt x="2656" y="1158"/>
                </a:lnTo>
                <a:lnTo>
                  <a:pt x="2664" y="1156"/>
                </a:lnTo>
                <a:lnTo>
                  <a:pt x="2670" y="1152"/>
                </a:lnTo>
                <a:lnTo>
                  <a:pt x="2672" y="1148"/>
                </a:lnTo>
                <a:lnTo>
                  <a:pt x="2672" y="1146"/>
                </a:lnTo>
                <a:lnTo>
                  <a:pt x="2670" y="1142"/>
                </a:lnTo>
                <a:lnTo>
                  <a:pt x="2666" y="1138"/>
                </a:lnTo>
                <a:lnTo>
                  <a:pt x="2662" y="1136"/>
                </a:lnTo>
                <a:lnTo>
                  <a:pt x="2660" y="1134"/>
                </a:lnTo>
                <a:lnTo>
                  <a:pt x="2662" y="1128"/>
                </a:lnTo>
                <a:lnTo>
                  <a:pt x="2664" y="1126"/>
                </a:lnTo>
                <a:lnTo>
                  <a:pt x="2662" y="1124"/>
                </a:lnTo>
                <a:lnTo>
                  <a:pt x="2658" y="1122"/>
                </a:lnTo>
                <a:lnTo>
                  <a:pt x="2652" y="1122"/>
                </a:lnTo>
                <a:lnTo>
                  <a:pt x="2644" y="1124"/>
                </a:lnTo>
                <a:lnTo>
                  <a:pt x="2630" y="1132"/>
                </a:lnTo>
                <a:lnTo>
                  <a:pt x="2620" y="1136"/>
                </a:lnTo>
                <a:lnTo>
                  <a:pt x="2618" y="1136"/>
                </a:lnTo>
                <a:lnTo>
                  <a:pt x="2620" y="1132"/>
                </a:lnTo>
                <a:lnTo>
                  <a:pt x="2622" y="1126"/>
                </a:lnTo>
                <a:lnTo>
                  <a:pt x="2620" y="1122"/>
                </a:lnTo>
                <a:lnTo>
                  <a:pt x="2616" y="1118"/>
                </a:lnTo>
                <a:lnTo>
                  <a:pt x="2612" y="1116"/>
                </a:lnTo>
                <a:lnTo>
                  <a:pt x="2604" y="1112"/>
                </a:lnTo>
                <a:lnTo>
                  <a:pt x="2600" y="1110"/>
                </a:lnTo>
                <a:lnTo>
                  <a:pt x="2602" y="1108"/>
                </a:lnTo>
                <a:lnTo>
                  <a:pt x="2604" y="1108"/>
                </a:lnTo>
                <a:lnTo>
                  <a:pt x="2608" y="1108"/>
                </a:lnTo>
                <a:lnTo>
                  <a:pt x="2620" y="1112"/>
                </a:lnTo>
                <a:lnTo>
                  <a:pt x="2632" y="1116"/>
                </a:lnTo>
                <a:lnTo>
                  <a:pt x="2636" y="1118"/>
                </a:lnTo>
                <a:lnTo>
                  <a:pt x="2640" y="1116"/>
                </a:lnTo>
                <a:lnTo>
                  <a:pt x="2644" y="1112"/>
                </a:lnTo>
                <a:lnTo>
                  <a:pt x="2640" y="1108"/>
                </a:lnTo>
                <a:lnTo>
                  <a:pt x="2638" y="1106"/>
                </a:lnTo>
                <a:lnTo>
                  <a:pt x="2638" y="1104"/>
                </a:lnTo>
                <a:lnTo>
                  <a:pt x="2640" y="1102"/>
                </a:lnTo>
                <a:lnTo>
                  <a:pt x="2646" y="1098"/>
                </a:lnTo>
                <a:close/>
                <a:moveTo>
                  <a:pt x="2506" y="806"/>
                </a:moveTo>
                <a:lnTo>
                  <a:pt x="2506" y="806"/>
                </a:lnTo>
                <a:lnTo>
                  <a:pt x="2492" y="808"/>
                </a:lnTo>
                <a:lnTo>
                  <a:pt x="2480" y="812"/>
                </a:lnTo>
                <a:lnTo>
                  <a:pt x="2470" y="814"/>
                </a:lnTo>
                <a:lnTo>
                  <a:pt x="2464" y="818"/>
                </a:lnTo>
                <a:lnTo>
                  <a:pt x="2460" y="822"/>
                </a:lnTo>
                <a:lnTo>
                  <a:pt x="2460" y="824"/>
                </a:lnTo>
                <a:lnTo>
                  <a:pt x="2462" y="828"/>
                </a:lnTo>
                <a:lnTo>
                  <a:pt x="2468" y="830"/>
                </a:lnTo>
                <a:lnTo>
                  <a:pt x="2480" y="834"/>
                </a:lnTo>
                <a:lnTo>
                  <a:pt x="2488" y="836"/>
                </a:lnTo>
                <a:lnTo>
                  <a:pt x="2492" y="840"/>
                </a:lnTo>
                <a:lnTo>
                  <a:pt x="2494" y="846"/>
                </a:lnTo>
                <a:lnTo>
                  <a:pt x="2498" y="850"/>
                </a:lnTo>
                <a:lnTo>
                  <a:pt x="2504" y="856"/>
                </a:lnTo>
                <a:lnTo>
                  <a:pt x="2514" y="862"/>
                </a:lnTo>
                <a:lnTo>
                  <a:pt x="2524" y="872"/>
                </a:lnTo>
                <a:lnTo>
                  <a:pt x="2530" y="874"/>
                </a:lnTo>
                <a:lnTo>
                  <a:pt x="2530" y="870"/>
                </a:lnTo>
                <a:lnTo>
                  <a:pt x="2532" y="868"/>
                </a:lnTo>
                <a:lnTo>
                  <a:pt x="2534" y="866"/>
                </a:lnTo>
                <a:lnTo>
                  <a:pt x="2540" y="862"/>
                </a:lnTo>
                <a:lnTo>
                  <a:pt x="2546" y="852"/>
                </a:lnTo>
                <a:lnTo>
                  <a:pt x="2560" y="830"/>
                </a:lnTo>
                <a:lnTo>
                  <a:pt x="2562" y="826"/>
                </a:lnTo>
                <a:lnTo>
                  <a:pt x="2562" y="822"/>
                </a:lnTo>
                <a:lnTo>
                  <a:pt x="2560" y="818"/>
                </a:lnTo>
                <a:lnTo>
                  <a:pt x="2554" y="816"/>
                </a:lnTo>
                <a:lnTo>
                  <a:pt x="2546" y="812"/>
                </a:lnTo>
                <a:lnTo>
                  <a:pt x="2540" y="808"/>
                </a:lnTo>
                <a:lnTo>
                  <a:pt x="2530" y="806"/>
                </a:lnTo>
                <a:lnTo>
                  <a:pt x="2506" y="806"/>
                </a:lnTo>
                <a:close/>
                <a:moveTo>
                  <a:pt x="4290" y="1312"/>
                </a:moveTo>
                <a:lnTo>
                  <a:pt x="4290" y="1312"/>
                </a:lnTo>
                <a:lnTo>
                  <a:pt x="4284" y="1304"/>
                </a:lnTo>
                <a:lnTo>
                  <a:pt x="4280" y="1300"/>
                </a:lnTo>
                <a:lnTo>
                  <a:pt x="4274" y="1296"/>
                </a:lnTo>
                <a:lnTo>
                  <a:pt x="4268" y="1296"/>
                </a:lnTo>
                <a:lnTo>
                  <a:pt x="4256" y="1296"/>
                </a:lnTo>
                <a:lnTo>
                  <a:pt x="4246" y="1300"/>
                </a:lnTo>
                <a:lnTo>
                  <a:pt x="4236" y="1304"/>
                </a:lnTo>
                <a:lnTo>
                  <a:pt x="4230" y="1304"/>
                </a:lnTo>
                <a:lnTo>
                  <a:pt x="4228" y="1304"/>
                </a:lnTo>
                <a:lnTo>
                  <a:pt x="4228" y="1302"/>
                </a:lnTo>
                <a:lnTo>
                  <a:pt x="4230" y="1292"/>
                </a:lnTo>
                <a:lnTo>
                  <a:pt x="4232" y="1282"/>
                </a:lnTo>
                <a:lnTo>
                  <a:pt x="4232" y="1280"/>
                </a:lnTo>
                <a:lnTo>
                  <a:pt x="4230" y="1278"/>
                </a:lnTo>
                <a:lnTo>
                  <a:pt x="4224" y="1278"/>
                </a:lnTo>
                <a:lnTo>
                  <a:pt x="4216" y="1280"/>
                </a:lnTo>
                <a:lnTo>
                  <a:pt x="4202" y="1284"/>
                </a:lnTo>
                <a:lnTo>
                  <a:pt x="4200" y="1284"/>
                </a:lnTo>
                <a:lnTo>
                  <a:pt x="4198" y="1282"/>
                </a:lnTo>
                <a:lnTo>
                  <a:pt x="4200" y="1276"/>
                </a:lnTo>
                <a:lnTo>
                  <a:pt x="4202" y="1268"/>
                </a:lnTo>
                <a:lnTo>
                  <a:pt x="4202" y="1264"/>
                </a:lnTo>
                <a:lnTo>
                  <a:pt x="4200" y="1258"/>
                </a:lnTo>
                <a:lnTo>
                  <a:pt x="4196" y="1254"/>
                </a:lnTo>
                <a:lnTo>
                  <a:pt x="4182" y="1248"/>
                </a:lnTo>
                <a:lnTo>
                  <a:pt x="4162" y="1234"/>
                </a:lnTo>
                <a:lnTo>
                  <a:pt x="4150" y="1228"/>
                </a:lnTo>
                <a:lnTo>
                  <a:pt x="4136" y="1224"/>
                </a:lnTo>
                <a:lnTo>
                  <a:pt x="4124" y="1224"/>
                </a:lnTo>
                <a:lnTo>
                  <a:pt x="4112" y="1224"/>
                </a:lnTo>
                <a:lnTo>
                  <a:pt x="4100" y="1224"/>
                </a:lnTo>
                <a:lnTo>
                  <a:pt x="4090" y="1222"/>
                </a:lnTo>
                <a:lnTo>
                  <a:pt x="4084" y="1216"/>
                </a:lnTo>
                <a:lnTo>
                  <a:pt x="4082" y="1214"/>
                </a:lnTo>
                <a:lnTo>
                  <a:pt x="4080" y="1208"/>
                </a:lnTo>
                <a:lnTo>
                  <a:pt x="4080" y="1204"/>
                </a:lnTo>
                <a:lnTo>
                  <a:pt x="4076" y="1200"/>
                </a:lnTo>
                <a:lnTo>
                  <a:pt x="4072" y="1196"/>
                </a:lnTo>
                <a:lnTo>
                  <a:pt x="4066" y="1194"/>
                </a:lnTo>
                <a:lnTo>
                  <a:pt x="4054" y="1192"/>
                </a:lnTo>
                <a:lnTo>
                  <a:pt x="4040" y="1192"/>
                </a:lnTo>
                <a:lnTo>
                  <a:pt x="4030" y="1192"/>
                </a:lnTo>
                <a:lnTo>
                  <a:pt x="4024" y="1192"/>
                </a:lnTo>
                <a:lnTo>
                  <a:pt x="4022" y="1190"/>
                </a:lnTo>
                <a:lnTo>
                  <a:pt x="4022" y="1188"/>
                </a:lnTo>
                <a:lnTo>
                  <a:pt x="4032" y="1182"/>
                </a:lnTo>
                <a:lnTo>
                  <a:pt x="4038" y="1178"/>
                </a:lnTo>
                <a:lnTo>
                  <a:pt x="4040" y="1172"/>
                </a:lnTo>
                <a:lnTo>
                  <a:pt x="4042" y="1168"/>
                </a:lnTo>
                <a:lnTo>
                  <a:pt x="4042" y="1164"/>
                </a:lnTo>
                <a:lnTo>
                  <a:pt x="4040" y="1156"/>
                </a:lnTo>
                <a:lnTo>
                  <a:pt x="4036" y="1150"/>
                </a:lnTo>
                <a:lnTo>
                  <a:pt x="4030" y="1144"/>
                </a:lnTo>
                <a:lnTo>
                  <a:pt x="4028" y="1142"/>
                </a:lnTo>
                <a:lnTo>
                  <a:pt x="4032" y="1140"/>
                </a:lnTo>
                <a:lnTo>
                  <a:pt x="4042" y="1142"/>
                </a:lnTo>
                <a:lnTo>
                  <a:pt x="4056" y="1144"/>
                </a:lnTo>
                <a:lnTo>
                  <a:pt x="4068" y="1144"/>
                </a:lnTo>
                <a:lnTo>
                  <a:pt x="4078" y="1142"/>
                </a:lnTo>
                <a:lnTo>
                  <a:pt x="4084" y="1140"/>
                </a:lnTo>
                <a:lnTo>
                  <a:pt x="4084" y="1138"/>
                </a:lnTo>
                <a:lnTo>
                  <a:pt x="4084" y="1136"/>
                </a:lnTo>
                <a:lnTo>
                  <a:pt x="4078" y="1130"/>
                </a:lnTo>
                <a:lnTo>
                  <a:pt x="4066" y="1126"/>
                </a:lnTo>
                <a:lnTo>
                  <a:pt x="4046" y="1122"/>
                </a:lnTo>
                <a:lnTo>
                  <a:pt x="4018" y="1116"/>
                </a:lnTo>
                <a:lnTo>
                  <a:pt x="4016" y="1116"/>
                </a:lnTo>
                <a:lnTo>
                  <a:pt x="4016" y="1114"/>
                </a:lnTo>
                <a:lnTo>
                  <a:pt x="4020" y="1112"/>
                </a:lnTo>
                <a:lnTo>
                  <a:pt x="4040" y="1110"/>
                </a:lnTo>
                <a:lnTo>
                  <a:pt x="4052" y="1106"/>
                </a:lnTo>
                <a:lnTo>
                  <a:pt x="4062" y="1102"/>
                </a:lnTo>
                <a:lnTo>
                  <a:pt x="4064" y="1098"/>
                </a:lnTo>
                <a:lnTo>
                  <a:pt x="4066" y="1094"/>
                </a:lnTo>
                <a:lnTo>
                  <a:pt x="4066" y="1092"/>
                </a:lnTo>
                <a:lnTo>
                  <a:pt x="4066" y="1088"/>
                </a:lnTo>
                <a:lnTo>
                  <a:pt x="4062" y="1082"/>
                </a:lnTo>
                <a:lnTo>
                  <a:pt x="4054" y="1074"/>
                </a:lnTo>
                <a:lnTo>
                  <a:pt x="4044" y="1070"/>
                </a:lnTo>
                <a:lnTo>
                  <a:pt x="4036" y="1066"/>
                </a:lnTo>
                <a:lnTo>
                  <a:pt x="4026" y="1066"/>
                </a:lnTo>
                <a:lnTo>
                  <a:pt x="4020" y="1068"/>
                </a:lnTo>
                <a:lnTo>
                  <a:pt x="4014" y="1070"/>
                </a:lnTo>
                <a:lnTo>
                  <a:pt x="4004" y="1074"/>
                </a:lnTo>
                <a:lnTo>
                  <a:pt x="3988" y="1074"/>
                </a:lnTo>
                <a:lnTo>
                  <a:pt x="3982" y="1072"/>
                </a:lnTo>
                <a:lnTo>
                  <a:pt x="3980" y="1070"/>
                </a:lnTo>
                <a:lnTo>
                  <a:pt x="3982" y="1066"/>
                </a:lnTo>
                <a:lnTo>
                  <a:pt x="3994" y="1062"/>
                </a:lnTo>
                <a:lnTo>
                  <a:pt x="4014" y="1054"/>
                </a:lnTo>
                <a:lnTo>
                  <a:pt x="4020" y="1052"/>
                </a:lnTo>
                <a:lnTo>
                  <a:pt x="4022" y="1050"/>
                </a:lnTo>
                <a:lnTo>
                  <a:pt x="4018" y="1046"/>
                </a:lnTo>
                <a:lnTo>
                  <a:pt x="4012" y="1042"/>
                </a:lnTo>
                <a:lnTo>
                  <a:pt x="3984" y="1030"/>
                </a:lnTo>
                <a:lnTo>
                  <a:pt x="3966" y="1024"/>
                </a:lnTo>
                <a:lnTo>
                  <a:pt x="3952" y="1022"/>
                </a:lnTo>
                <a:lnTo>
                  <a:pt x="3942" y="1024"/>
                </a:lnTo>
                <a:lnTo>
                  <a:pt x="3934" y="1028"/>
                </a:lnTo>
                <a:lnTo>
                  <a:pt x="3930" y="1030"/>
                </a:lnTo>
                <a:lnTo>
                  <a:pt x="3926" y="1030"/>
                </a:lnTo>
                <a:lnTo>
                  <a:pt x="3926" y="1026"/>
                </a:lnTo>
                <a:lnTo>
                  <a:pt x="3928" y="1018"/>
                </a:lnTo>
                <a:lnTo>
                  <a:pt x="3928" y="1008"/>
                </a:lnTo>
                <a:lnTo>
                  <a:pt x="3926" y="1004"/>
                </a:lnTo>
                <a:lnTo>
                  <a:pt x="3922" y="1002"/>
                </a:lnTo>
                <a:lnTo>
                  <a:pt x="3916" y="1002"/>
                </a:lnTo>
                <a:lnTo>
                  <a:pt x="3908" y="1004"/>
                </a:lnTo>
                <a:lnTo>
                  <a:pt x="3904" y="1002"/>
                </a:lnTo>
                <a:lnTo>
                  <a:pt x="3904" y="996"/>
                </a:lnTo>
                <a:lnTo>
                  <a:pt x="3902" y="988"/>
                </a:lnTo>
                <a:lnTo>
                  <a:pt x="3896" y="982"/>
                </a:lnTo>
                <a:lnTo>
                  <a:pt x="3888" y="974"/>
                </a:lnTo>
                <a:lnTo>
                  <a:pt x="3880" y="970"/>
                </a:lnTo>
                <a:lnTo>
                  <a:pt x="3868" y="968"/>
                </a:lnTo>
                <a:lnTo>
                  <a:pt x="3858" y="968"/>
                </a:lnTo>
                <a:lnTo>
                  <a:pt x="3846" y="972"/>
                </a:lnTo>
                <a:lnTo>
                  <a:pt x="3836" y="980"/>
                </a:lnTo>
                <a:lnTo>
                  <a:pt x="3826" y="986"/>
                </a:lnTo>
                <a:lnTo>
                  <a:pt x="3820" y="988"/>
                </a:lnTo>
                <a:lnTo>
                  <a:pt x="3814" y="988"/>
                </a:lnTo>
                <a:lnTo>
                  <a:pt x="3810" y="982"/>
                </a:lnTo>
                <a:lnTo>
                  <a:pt x="3806" y="976"/>
                </a:lnTo>
                <a:lnTo>
                  <a:pt x="3802" y="966"/>
                </a:lnTo>
                <a:lnTo>
                  <a:pt x="3792" y="944"/>
                </a:lnTo>
                <a:lnTo>
                  <a:pt x="3788" y="936"/>
                </a:lnTo>
                <a:lnTo>
                  <a:pt x="3784" y="932"/>
                </a:lnTo>
                <a:lnTo>
                  <a:pt x="3778" y="930"/>
                </a:lnTo>
                <a:lnTo>
                  <a:pt x="3774" y="932"/>
                </a:lnTo>
                <a:lnTo>
                  <a:pt x="3768" y="932"/>
                </a:lnTo>
                <a:lnTo>
                  <a:pt x="3762" y="930"/>
                </a:lnTo>
                <a:lnTo>
                  <a:pt x="3758" y="926"/>
                </a:lnTo>
                <a:lnTo>
                  <a:pt x="3750" y="918"/>
                </a:lnTo>
                <a:lnTo>
                  <a:pt x="3744" y="908"/>
                </a:lnTo>
                <a:lnTo>
                  <a:pt x="3736" y="902"/>
                </a:lnTo>
                <a:lnTo>
                  <a:pt x="3726" y="898"/>
                </a:lnTo>
                <a:lnTo>
                  <a:pt x="3718" y="896"/>
                </a:lnTo>
                <a:lnTo>
                  <a:pt x="3700" y="896"/>
                </a:lnTo>
                <a:lnTo>
                  <a:pt x="3692" y="894"/>
                </a:lnTo>
                <a:lnTo>
                  <a:pt x="3686" y="892"/>
                </a:lnTo>
                <a:lnTo>
                  <a:pt x="3668" y="884"/>
                </a:lnTo>
                <a:lnTo>
                  <a:pt x="3658" y="882"/>
                </a:lnTo>
                <a:lnTo>
                  <a:pt x="3646" y="880"/>
                </a:lnTo>
                <a:lnTo>
                  <a:pt x="3636" y="882"/>
                </a:lnTo>
                <a:lnTo>
                  <a:pt x="3624" y="884"/>
                </a:lnTo>
                <a:lnTo>
                  <a:pt x="3614" y="892"/>
                </a:lnTo>
                <a:lnTo>
                  <a:pt x="3606" y="904"/>
                </a:lnTo>
                <a:lnTo>
                  <a:pt x="3604" y="908"/>
                </a:lnTo>
                <a:lnTo>
                  <a:pt x="3600" y="912"/>
                </a:lnTo>
                <a:lnTo>
                  <a:pt x="3596" y="914"/>
                </a:lnTo>
                <a:lnTo>
                  <a:pt x="3592" y="916"/>
                </a:lnTo>
                <a:lnTo>
                  <a:pt x="3584" y="914"/>
                </a:lnTo>
                <a:lnTo>
                  <a:pt x="3578" y="908"/>
                </a:lnTo>
                <a:lnTo>
                  <a:pt x="3570" y="904"/>
                </a:lnTo>
                <a:lnTo>
                  <a:pt x="3560" y="900"/>
                </a:lnTo>
                <a:lnTo>
                  <a:pt x="3556" y="900"/>
                </a:lnTo>
                <a:lnTo>
                  <a:pt x="3552" y="900"/>
                </a:lnTo>
                <a:lnTo>
                  <a:pt x="3548" y="902"/>
                </a:lnTo>
                <a:lnTo>
                  <a:pt x="3544" y="906"/>
                </a:lnTo>
                <a:lnTo>
                  <a:pt x="3536" y="916"/>
                </a:lnTo>
                <a:lnTo>
                  <a:pt x="3528" y="922"/>
                </a:lnTo>
                <a:lnTo>
                  <a:pt x="3520" y="926"/>
                </a:lnTo>
                <a:lnTo>
                  <a:pt x="3516" y="928"/>
                </a:lnTo>
                <a:lnTo>
                  <a:pt x="3512" y="930"/>
                </a:lnTo>
                <a:lnTo>
                  <a:pt x="3510" y="928"/>
                </a:lnTo>
                <a:lnTo>
                  <a:pt x="3512" y="922"/>
                </a:lnTo>
                <a:lnTo>
                  <a:pt x="3518" y="916"/>
                </a:lnTo>
                <a:lnTo>
                  <a:pt x="3522" y="908"/>
                </a:lnTo>
                <a:lnTo>
                  <a:pt x="3526" y="898"/>
                </a:lnTo>
                <a:lnTo>
                  <a:pt x="3528" y="888"/>
                </a:lnTo>
                <a:lnTo>
                  <a:pt x="3528" y="878"/>
                </a:lnTo>
                <a:lnTo>
                  <a:pt x="3526" y="870"/>
                </a:lnTo>
                <a:lnTo>
                  <a:pt x="3522" y="862"/>
                </a:lnTo>
                <a:lnTo>
                  <a:pt x="3516" y="856"/>
                </a:lnTo>
                <a:lnTo>
                  <a:pt x="3508" y="850"/>
                </a:lnTo>
                <a:lnTo>
                  <a:pt x="3500" y="848"/>
                </a:lnTo>
                <a:lnTo>
                  <a:pt x="3498" y="842"/>
                </a:lnTo>
                <a:lnTo>
                  <a:pt x="3496" y="836"/>
                </a:lnTo>
                <a:lnTo>
                  <a:pt x="3494" y="828"/>
                </a:lnTo>
                <a:lnTo>
                  <a:pt x="3494" y="822"/>
                </a:lnTo>
                <a:lnTo>
                  <a:pt x="3492" y="816"/>
                </a:lnTo>
                <a:lnTo>
                  <a:pt x="3488" y="812"/>
                </a:lnTo>
                <a:lnTo>
                  <a:pt x="3480" y="808"/>
                </a:lnTo>
                <a:lnTo>
                  <a:pt x="3466" y="808"/>
                </a:lnTo>
                <a:lnTo>
                  <a:pt x="3446" y="808"/>
                </a:lnTo>
                <a:lnTo>
                  <a:pt x="3424" y="810"/>
                </a:lnTo>
                <a:lnTo>
                  <a:pt x="3400" y="816"/>
                </a:lnTo>
                <a:lnTo>
                  <a:pt x="3376" y="822"/>
                </a:lnTo>
                <a:lnTo>
                  <a:pt x="3358" y="830"/>
                </a:lnTo>
                <a:lnTo>
                  <a:pt x="3350" y="834"/>
                </a:lnTo>
                <a:lnTo>
                  <a:pt x="3344" y="840"/>
                </a:lnTo>
                <a:lnTo>
                  <a:pt x="3340" y="846"/>
                </a:lnTo>
                <a:lnTo>
                  <a:pt x="3340" y="854"/>
                </a:lnTo>
                <a:lnTo>
                  <a:pt x="3338" y="858"/>
                </a:lnTo>
                <a:lnTo>
                  <a:pt x="3336" y="864"/>
                </a:lnTo>
                <a:lnTo>
                  <a:pt x="3334" y="866"/>
                </a:lnTo>
                <a:lnTo>
                  <a:pt x="3332" y="868"/>
                </a:lnTo>
                <a:lnTo>
                  <a:pt x="3326" y="868"/>
                </a:lnTo>
                <a:lnTo>
                  <a:pt x="3320" y="868"/>
                </a:lnTo>
                <a:lnTo>
                  <a:pt x="3314" y="868"/>
                </a:lnTo>
                <a:lnTo>
                  <a:pt x="3312" y="870"/>
                </a:lnTo>
                <a:lnTo>
                  <a:pt x="3312" y="872"/>
                </a:lnTo>
                <a:lnTo>
                  <a:pt x="3314" y="880"/>
                </a:lnTo>
                <a:lnTo>
                  <a:pt x="3322" y="898"/>
                </a:lnTo>
                <a:lnTo>
                  <a:pt x="3328" y="914"/>
                </a:lnTo>
                <a:lnTo>
                  <a:pt x="3330" y="920"/>
                </a:lnTo>
                <a:lnTo>
                  <a:pt x="3330" y="924"/>
                </a:lnTo>
                <a:lnTo>
                  <a:pt x="3328" y="926"/>
                </a:lnTo>
                <a:lnTo>
                  <a:pt x="3326" y="928"/>
                </a:lnTo>
                <a:lnTo>
                  <a:pt x="3320" y="930"/>
                </a:lnTo>
                <a:lnTo>
                  <a:pt x="3314" y="930"/>
                </a:lnTo>
                <a:lnTo>
                  <a:pt x="3310" y="932"/>
                </a:lnTo>
                <a:lnTo>
                  <a:pt x="3308" y="934"/>
                </a:lnTo>
                <a:lnTo>
                  <a:pt x="3310" y="936"/>
                </a:lnTo>
                <a:lnTo>
                  <a:pt x="3316" y="946"/>
                </a:lnTo>
                <a:lnTo>
                  <a:pt x="3324" y="956"/>
                </a:lnTo>
                <a:lnTo>
                  <a:pt x="3334" y="960"/>
                </a:lnTo>
                <a:lnTo>
                  <a:pt x="3340" y="962"/>
                </a:lnTo>
                <a:lnTo>
                  <a:pt x="3348" y="962"/>
                </a:lnTo>
                <a:lnTo>
                  <a:pt x="3354" y="962"/>
                </a:lnTo>
                <a:lnTo>
                  <a:pt x="3358" y="962"/>
                </a:lnTo>
                <a:lnTo>
                  <a:pt x="3362" y="966"/>
                </a:lnTo>
                <a:lnTo>
                  <a:pt x="3364" y="974"/>
                </a:lnTo>
                <a:lnTo>
                  <a:pt x="3362" y="978"/>
                </a:lnTo>
                <a:lnTo>
                  <a:pt x="3360" y="980"/>
                </a:lnTo>
                <a:lnTo>
                  <a:pt x="3356" y="982"/>
                </a:lnTo>
                <a:lnTo>
                  <a:pt x="3350" y="982"/>
                </a:lnTo>
                <a:lnTo>
                  <a:pt x="3336" y="978"/>
                </a:lnTo>
                <a:lnTo>
                  <a:pt x="3320" y="970"/>
                </a:lnTo>
                <a:lnTo>
                  <a:pt x="3304" y="960"/>
                </a:lnTo>
                <a:lnTo>
                  <a:pt x="3294" y="948"/>
                </a:lnTo>
                <a:lnTo>
                  <a:pt x="3290" y="940"/>
                </a:lnTo>
                <a:lnTo>
                  <a:pt x="3288" y="934"/>
                </a:lnTo>
                <a:lnTo>
                  <a:pt x="3288" y="926"/>
                </a:lnTo>
                <a:lnTo>
                  <a:pt x="3290" y="920"/>
                </a:lnTo>
                <a:lnTo>
                  <a:pt x="3294" y="908"/>
                </a:lnTo>
                <a:lnTo>
                  <a:pt x="3294" y="900"/>
                </a:lnTo>
                <a:lnTo>
                  <a:pt x="3290" y="894"/>
                </a:lnTo>
                <a:lnTo>
                  <a:pt x="3286" y="890"/>
                </a:lnTo>
                <a:lnTo>
                  <a:pt x="3282" y="886"/>
                </a:lnTo>
                <a:lnTo>
                  <a:pt x="3280" y="880"/>
                </a:lnTo>
                <a:lnTo>
                  <a:pt x="3284" y="872"/>
                </a:lnTo>
                <a:lnTo>
                  <a:pt x="3294" y="856"/>
                </a:lnTo>
                <a:lnTo>
                  <a:pt x="3308" y="842"/>
                </a:lnTo>
                <a:lnTo>
                  <a:pt x="3320" y="832"/>
                </a:lnTo>
                <a:lnTo>
                  <a:pt x="3330" y="824"/>
                </a:lnTo>
                <a:lnTo>
                  <a:pt x="3338" y="820"/>
                </a:lnTo>
                <a:lnTo>
                  <a:pt x="3348" y="814"/>
                </a:lnTo>
                <a:lnTo>
                  <a:pt x="3352" y="812"/>
                </a:lnTo>
                <a:lnTo>
                  <a:pt x="3354" y="808"/>
                </a:lnTo>
                <a:lnTo>
                  <a:pt x="3352" y="804"/>
                </a:lnTo>
                <a:lnTo>
                  <a:pt x="3350" y="802"/>
                </a:lnTo>
                <a:lnTo>
                  <a:pt x="3340" y="800"/>
                </a:lnTo>
                <a:lnTo>
                  <a:pt x="3324" y="798"/>
                </a:lnTo>
                <a:lnTo>
                  <a:pt x="3304" y="798"/>
                </a:lnTo>
                <a:lnTo>
                  <a:pt x="3280" y="800"/>
                </a:lnTo>
                <a:lnTo>
                  <a:pt x="3256" y="806"/>
                </a:lnTo>
                <a:lnTo>
                  <a:pt x="3232" y="814"/>
                </a:lnTo>
                <a:lnTo>
                  <a:pt x="3210" y="824"/>
                </a:lnTo>
                <a:lnTo>
                  <a:pt x="3192" y="836"/>
                </a:lnTo>
                <a:lnTo>
                  <a:pt x="3182" y="846"/>
                </a:lnTo>
                <a:lnTo>
                  <a:pt x="3176" y="852"/>
                </a:lnTo>
                <a:lnTo>
                  <a:pt x="3172" y="858"/>
                </a:lnTo>
                <a:lnTo>
                  <a:pt x="3172" y="868"/>
                </a:lnTo>
                <a:lnTo>
                  <a:pt x="3170" y="874"/>
                </a:lnTo>
                <a:lnTo>
                  <a:pt x="3164" y="880"/>
                </a:lnTo>
                <a:lnTo>
                  <a:pt x="3158" y="886"/>
                </a:lnTo>
                <a:lnTo>
                  <a:pt x="3154" y="894"/>
                </a:lnTo>
                <a:lnTo>
                  <a:pt x="3148" y="910"/>
                </a:lnTo>
                <a:lnTo>
                  <a:pt x="3146" y="928"/>
                </a:lnTo>
                <a:lnTo>
                  <a:pt x="3142" y="954"/>
                </a:lnTo>
                <a:lnTo>
                  <a:pt x="3140" y="966"/>
                </a:lnTo>
                <a:lnTo>
                  <a:pt x="3140" y="976"/>
                </a:lnTo>
                <a:lnTo>
                  <a:pt x="3142" y="982"/>
                </a:lnTo>
                <a:lnTo>
                  <a:pt x="3148" y="986"/>
                </a:lnTo>
                <a:lnTo>
                  <a:pt x="3156" y="990"/>
                </a:lnTo>
                <a:lnTo>
                  <a:pt x="3166" y="992"/>
                </a:lnTo>
                <a:lnTo>
                  <a:pt x="3198" y="994"/>
                </a:lnTo>
                <a:lnTo>
                  <a:pt x="3216" y="996"/>
                </a:lnTo>
                <a:lnTo>
                  <a:pt x="3230" y="1000"/>
                </a:lnTo>
                <a:lnTo>
                  <a:pt x="3240" y="1004"/>
                </a:lnTo>
                <a:lnTo>
                  <a:pt x="3246" y="1008"/>
                </a:lnTo>
                <a:lnTo>
                  <a:pt x="3246" y="1012"/>
                </a:lnTo>
                <a:lnTo>
                  <a:pt x="3244" y="1016"/>
                </a:lnTo>
                <a:lnTo>
                  <a:pt x="3234" y="1016"/>
                </a:lnTo>
                <a:lnTo>
                  <a:pt x="3220" y="1016"/>
                </a:lnTo>
                <a:lnTo>
                  <a:pt x="3190" y="1014"/>
                </a:lnTo>
                <a:lnTo>
                  <a:pt x="3180" y="1014"/>
                </a:lnTo>
                <a:lnTo>
                  <a:pt x="3174" y="1016"/>
                </a:lnTo>
                <a:lnTo>
                  <a:pt x="3172" y="1018"/>
                </a:lnTo>
                <a:lnTo>
                  <a:pt x="3172" y="1020"/>
                </a:lnTo>
                <a:lnTo>
                  <a:pt x="3174" y="1026"/>
                </a:lnTo>
                <a:lnTo>
                  <a:pt x="3180" y="1036"/>
                </a:lnTo>
                <a:lnTo>
                  <a:pt x="3192" y="1048"/>
                </a:lnTo>
                <a:lnTo>
                  <a:pt x="3208" y="1060"/>
                </a:lnTo>
                <a:lnTo>
                  <a:pt x="3222" y="1066"/>
                </a:lnTo>
                <a:lnTo>
                  <a:pt x="3234" y="1068"/>
                </a:lnTo>
                <a:lnTo>
                  <a:pt x="3248" y="1068"/>
                </a:lnTo>
                <a:lnTo>
                  <a:pt x="3260" y="1066"/>
                </a:lnTo>
                <a:lnTo>
                  <a:pt x="3270" y="1066"/>
                </a:lnTo>
                <a:lnTo>
                  <a:pt x="3282" y="1068"/>
                </a:lnTo>
                <a:lnTo>
                  <a:pt x="3292" y="1074"/>
                </a:lnTo>
                <a:lnTo>
                  <a:pt x="3304" y="1082"/>
                </a:lnTo>
                <a:lnTo>
                  <a:pt x="3314" y="1086"/>
                </a:lnTo>
                <a:lnTo>
                  <a:pt x="3324" y="1086"/>
                </a:lnTo>
                <a:lnTo>
                  <a:pt x="3334" y="1086"/>
                </a:lnTo>
                <a:lnTo>
                  <a:pt x="3350" y="1084"/>
                </a:lnTo>
                <a:lnTo>
                  <a:pt x="3360" y="1082"/>
                </a:lnTo>
                <a:lnTo>
                  <a:pt x="3374" y="1086"/>
                </a:lnTo>
                <a:lnTo>
                  <a:pt x="3386" y="1088"/>
                </a:lnTo>
                <a:lnTo>
                  <a:pt x="3400" y="1088"/>
                </a:lnTo>
                <a:lnTo>
                  <a:pt x="3408" y="1086"/>
                </a:lnTo>
                <a:lnTo>
                  <a:pt x="3416" y="1088"/>
                </a:lnTo>
                <a:lnTo>
                  <a:pt x="3428" y="1090"/>
                </a:lnTo>
                <a:lnTo>
                  <a:pt x="3444" y="1094"/>
                </a:lnTo>
                <a:lnTo>
                  <a:pt x="3456" y="1096"/>
                </a:lnTo>
                <a:lnTo>
                  <a:pt x="3464" y="1096"/>
                </a:lnTo>
                <a:lnTo>
                  <a:pt x="3470" y="1094"/>
                </a:lnTo>
                <a:lnTo>
                  <a:pt x="3472" y="1090"/>
                </a:lnTo>
                <a:lnTo>
                  <a:pt x="3476" y="1088"/>
                </a:lnTo>
                <a:lnTo>
                  <a:pt x="3480" y="1086"/>
                </a:lnTo>
                <a:lnTo>
                  <a:pt x="3486" y="1088"/>
                </a:lnTo>
                <a:lnTo>
                  <a:pt x="3496" y="1096"/>
                </a:lnTo>
                <a:lnTo>
                  <a:pt x="3514" y="1108"/>
                </a:lnTo>
                <a:lnTo>
                  <a:pt x="3518" y="1110"/>
                </a:lnTo>
                <a:lnTo>
                  <a:pt x="3520" y="1110"/>
                </a:lnTo>
                <a:lnTo>
                  <a:pt x="3520" y="1108"/>
                </a:lnTo>
                <a:lnTo>
                  <a:pt x="3516" y="1102"/>
                </a:lnTo>
                <a:lnTo>
                  <a:pt x="3504" y="1088"/>
                </a:lnTo>
                <a:lnTo>
                  <a:pt x="3498" y="1082"/>
                </a:lnTo>
                <a:lnTo>
                  <a:pt x="3498" y="1080"/>
                </a:lnTo>
                <a:lnTo>
                  <a:pt x="3500" y="1080"/>
                </a:lnTo>
                <a:lnTo>
                  <a:pt x="3508" y="1078"/>
                </a:lnTo>
                <a:lnTo>
                  <a:pt x="3520" y="1080"/>
                </a:lnTo>
                <a:lnTo>
                  <a:pt x="3550" y="1088"/>
                </a:lnTo>
                <a:lnTo>
                  <a:pt x="3584" y="1094"/>
                </a:lnTo>
                <a:lnTo>
                  <a:pt x="3590" y="1094"/>
                </a:lnTo>
                <a:lnTo>
                  <a:pt x="3596" y="1094"/>
                </a:lnTo>
                <a:lnTo>
                  <a:pt x="3598" y="1092"/>
                </a:lnTo>
                <a:lnTo>
                  <a:pt x="3600" y="1088"/>
                </a:lnTo>
                <a:lnTo>
                  <a:pt x="3602" y="1080"/>
                </a:lnTo>
                <a:lnTo>
                  <a:pt x="3600" y="1072"/>
                </a:lnTo>
                <a:lnTo>
                  <a:pt x="3596" y="1058"/>
                </a:lnTo>
                <a:lnTo>
                  <a:pt x="3596" y="1056"/>
                </a:lnTo>
                <a:lnTo>
                  <a:pt x="3598" y="1056"/>
                </a:lnTo>
                <a:lnTo>
                  <a:pt x="3604" y="1062"/>
                </a:lnTo>
                <a:lnTo>
                  <a:pt x="3612" y="1068"/>
                </a:lnTo>
                <a:lnTo>
                  <a:pt x="3618" y="1070"/>
                </a:lnTo>
                <a:lnTo>
                  <a:pt x="3626" y="1070"/>
                </a:lnTo>
                <a:lnTo>
                  <a:pt x="3630" y="1070"/>
                </a:lnTo>
                <a:lnTo>
                  <a:pt x="3636" y="1070"/>
                </a:lnTo>
                <a:lnTo>
                  <a:pt x="3638" y="1070"/>
                </a:lnTo>
                <a:lnTo>
                  <a:pt x="3640" y="1074"/>
                </a:lnTo>
                <a:lnTo>
                  <a:pt x="3642" y="1082"/>
                </a:lnTo>
                <a:lnTo>
                  <a:pt x="3642" y="1092"/>
                </a:lnTo>
                <a:lnTo>
                  <a:pt x="3644" y="1100"/>
                </a:lnTo>
                <a:lnTo>
                  <a:pt x="3648" y="1104"/>
                </a:lnTo>
                <a:lnTo>
                  <a:pt x="3652" y="1108"/>
                </a:lnTo>
                <a:lnTo>
                  <a:pt x="3670" y="1114"/>
                </a:lnTo>
                <a:lnTo>
                  <a:pt x="3696" y="1124"/>
                </a:lnTo>
                <a:lnTo>
                  <a:pt x="3710" y="1130"/>
                </a:lnTo>
                <a:lnTo>
                  <a:pt x="3720" y="1136"/>
                </a:lnTo>
                <a:lnTo>
                  <a:pt x="3724" y="1142"/>
                </a:lnTo>
                <a:lnTo>
                  <a:pt x="3724" y="1146"/>
                </a:lnTo>
                <a:lnTo>
                  <a:pt x="3722" y="1150"/>
                </a:lnTo>
                <a:lnTo>
                  <a:pt x="3716" y="1152"/>
                </a:lnTo>
                <a:lnTo>
                  <a:pt x="3708" y="1154"/>
                </a:lnTo>
                <a:lnTo>
                  <a:pt x="3698" y="1154"/>
                </a:lnTo>
                <a:lnTo>
                  <a:pt x="3690" y="1156"/>
                </a:lnTo>
                <a:lnTo>
                  <a:pt x="3684" y="1158"/>
                </a:lnTo>
                <a:lnTo>
                  <a:pt x="3680" y="1162"/>
                </a:lnTo>
                <a:lnTo>
                  <a:pt x="3678" y="1168"/>
                </a:lnTo>
                <a:lnTo>
                  <a:pt x="3678" y="1172"/>
                </a:lnTo>
                <a:lnTo>
                  <a:pt x="3684" y="1176"/>
                </a:lnTo>
                <a:lnTo>
                  <a:pt x="3692" y="1176"/>
                </a:lnTo>
                <a:lnTo>
                  <a:pt x="3704" y="1174"/>
                </a:lnTo>
                <a:lnTo>
                  <a:pt x="3718" y="1172"/>
                </a:lnTo>
                <a:lnTo>
                  <a:pt x="3732" y="1172"/>
                </a:lnTo>
                <a:lnTo>
                  <a:pt x="3746" y="1174"/>
                </a:lnTo>
                <a:lnTo>
                  <a:pt x="3760" y="1176"/>
                </a:lnTo>
                <a:lnTo>
                  <a:pt x="3772" y="1182"/>
                </a:lnTo>
                <a:lnTo>
                  <a:pt x="3782" y="1186"/>
                </a:lnTo>
                <a:lnTo>
                  <a:pt x="3788" y="1192"/>
                </a:lnTo>
                <a:lnTo>
                  <a:pt x="3794" y="1198"/>
                </a:lnTo>
                <a:lnTo>
                  <a:pt x="3798" y="1202"/>
                </a:lnTo>
                <a:lnTo>
                  <a:pt x="3802" y="1206"/>
                </a:lnTo>
                <a:lnTo>
                  <a:pt x="3816" y="1210"/>
                </a:lnTo>
                <a:lnTo>
                  <a:pt x="3822" y="1214"/>
                </a:lnTo>
                <a:lnTo>
                  <a:pt x="3828" y="1218"/>
                </a:lnTo>
                <a:lnTo>
                  <a:pt x="3832" y="1226"/>
                </a:lnTo>
                <a:lnTo>
                  <a:pt x="3836" y="1236"/>
                </a:lnTo>
                <a:lnTo>
                  <a:pt x="3838" y="1248"/>
                </a:lnTo>
                <a:lnTo>
                  <a:pt x="3844" y="1256"/>
                </a:lnTo>
                <a:lnTo>
                  <a:pt x="3852" y="1272"/>
                </a:lnTo>
                <a:lnTo>
                  <a:pt x="3856" y="1278"/>
                </a:lnTo>
                <a:lnTo>
                  <a:pt x="3858" y="1282"/>
                </a:lnTo>
                <a:lnTo>
                  <a:pt x="3856" y="1288"/>
                </a:lnTo>
                <a:lnTo>
                  <a:pt x="3850" y="1292"/>
                </a:lnTo>
                <a:lnTo>
                  <a:pt x="3836" y="1302"/>
                </a:lnTo>
                <a:lnTo>
                  <a:pt x="3824" y="1314"/>
                </a:lnTo>
                <a:lnTo>
                  <a:pt x="3808" y="1330"/>
                </a:lnTo>
                <a:lnTo>
                  <a:pt x="3788" y="1346"/>
                </a:lnTo>
                <a:lnTo>
                  <a:pt x="3784" y="1350"/>
                </a:lnTo>
                <a:lnTo>
                  <a:pt x="3782" y="1356"/>
                </a:lnTo>
                <a:lnTo>
                  <a:pt x="3780" y="1362"/>
                </a:lnTo>
                <a:lnTo>
                  <a:pt x="3782" y="1366"/>
                </a:lnTo>
                <a:lnTo>
                  <a:pt x="3786" y="1378"/>
                </a:lnTo>
                <a:lnTo>
                  <a:pt x="3794" y="1388"/>
                </a:lnTo>
                <a:lnTo>
                  <a:pt x="3806" y="1402"/>
                </a:lnTo>
                <a:lnTo>
                  <a:pt x="3806" y="1404"/>
                </a:lnTo>
                <a:lnTo>
                  <a:pt x="3798" y="1402"/>
                </a:lnTo>
                <a:lnTo>
                  <a:pt x="3786" y="1400"/>
                </a:lnTo>
                <a:lnTo>
                  <a:pt x="3776" y="1402"/>
                </a:lnTo>
                <a:lnTo>
                  <a:pt x="3768" y="1406"/>
                </a:lnTo>
                <a:lnTo>
                  <a:pt x="3760" y="1410"/>
                </a:lnTo>
                <a:lnTo>
                  <a:pt x="3750" y="1414"/>
                </a:lnTo>
                <a:lnTo>
                  <a:pt x="3736" y="1416"/>
                </a:lnTo>
                <a:lnTo>
                  <a:pt x="3716" y="1416"/>
                </a:lnTo>
                <a:lnTo>
                  <a:pt x="3692" y="1412"/>
                </a:lnTo>
                <a:lnTo>
                  <a:pt x="3670" y="1408"/>
                </a:lnTo>
                <a:lnTo>
                  <a:pt x="3656" y="1406"/>
                </a:lnTo>
                <a:lnTo>
                  <a:pt x="3650" y="1406"/>
                </a:lnTo>
                <a:lnTo>
                  <a:pt x="3650" y="1410"/>
                </a:lnTo>
                <a:lnTo>
                  <a:pt x="3650" y="1414"/>
                </a:lnTo>
                <a:lnTo>
                  <a:pt x="3650" y="1420"/>
                </a:lnTo>
                <a:lnTo>
                  <a:pt x="3646" y="1428"/>
                </a:lnTo>
                <a:lnTo>
                  <a:pt x="3634" y="1436"/>
                </a:lnTo>
                <a:lnTo>
                  <a:pt x="3628" y="1440"/>
                </a:lnTo>
                <a:lnTo>
                  <a:pt x="3624" y="1444"/>
                </a:lnTo>
                <a:lnTo>
                  <a:pt x="3622" y="1450"/>
                </a:lnTo>
                <a:lnTo>
                  <a:pt x="3622" y="1456"/>
                </a:lnTo>
                <a:lnTo>
                  <a:pt x="3622" y="1460"/>
                </a:lnTo>
                <a:lnTo>
                  <a:pt x="3624" y="1466"/>
                </a:lnTo>
                <a:lnTo>
                  <a:pt x="3634" y="1476"/>
                </a:lnTo>
                <a:lnTo>
                  <a:pt x="3646" y="1484"/>
                </a:lnTo>
                <a:lnTo>
                  <a:pt x="3654" y="1486"/>
                </a:lnTo>
                <a:lnTo>
                  <a:pt x="3664" y="1488"/>
                </a:lnTo>
                <a:lnTo>
                  <a:pt x="3672" y="1488"/>
                </a:lnTo>
                <a:lnTo>
                  <a:pt x="3682" y="1486"/>
                </a:lnTo>
                <a:lnTo>
                  <a:pt x="3692" y="1484"/>
                </a:lnTo>
                <a:lnTo>
                  <a:pt x="3702" y="1480"/>
                </a:lnTo>
                <a:lnTo>
                  <a:pt x="3720" y="1472"/>
                </a:lnTo>
                <a:lnTo>
                  <a:pt x="3732" y="1472"/>
                </a:lnTo>
                <a:lnTo>
                  <a:pt x="3742" y="1474"/>
                </a:lnTo>
                <a:lnTo>
                  <a:pt x="3748" y="1478"/>
                </a:lnTo>
                <a:lnTo>
                  <a:pt x="3752" y="1482"/>
                </a:lnTo>
                <a:lnTo>
                  <a:pt x="3758" y="1484"/>
                </a:lnTo>
                <a:lnTo>
                  <a:pt x="3762" y="1484"/>
                </a:lnTo>
                <a:lnTo>
                  <a:pt x="3768" y="1478"/>
                </a:lnTo>
                <a:lnTo>
                  <a:pt x="3776" y="1472"/>
                </a:lnTo>
                <a:lnTo>
                  <a:pt x="3780" y="1470"/>
                </a:lnTo>
                <a:lnTo>
                  <a:pt x="3782" y="1474"/>
                </a:lnTo>
                <a:lnTo>
                  <a:pt x="3784" y="1478"/>
                </a:lnTo>
                <a:lnTo>
                  <a:pt x="3786" y="1486"/>
                </a:lnTo>
                <a:lnTo>
                  <a:pt x="3788" y="1486"/>
                </a:lnTo>
                <a:lnTo>
                  <a:pt x="3792" y="1482"/>
                </a:lnTo>
                <a:lnTo>
                  <a:pt x="3796" y="1472"/>
                </a:lnTo>
                <a:lnTo>
                  <a:pt x="3798" y="1470"/>
                </a:lnTo>
                <a:lnTo>
                  <a:pt x="3802" y="1468"/>
                </a:lnTo>
                <a:lnTo>
                  <a:pt x="3806" y="1470"/>
                </a:lnTo>
                <a:lnTo>
                  <a:pt x="3812" y="1476"/>
                </a:lnTo>
                <a:lnTo>
                  <a:pt x="3836" y="1502"/>
                </a:lnTo>
                <a:lnTo>
                  <a:pt x="3848" y="1516"/>
                </a:lnTo>
                <a:lnTo>
                  <a:pt x="3858" y="1524"/>
                </a:lnTo>
                <a:lnTo>
                  <a:pt x="3864" y="1526"/>
                </a:lnTo>
                <a:lnTo>
                  <a:pt x="3868" y="1524"/>
                </a:lnTo>
                <a:lnTo>
                  <a:pt x="3872" y="1522"/>
                </a:lnTo>
                <a:lnTo>
                  <a:pt x="3876" y="1522"/>
                </a:lnTo>
                <a:lnTo>
                  <a:pt x="3882" y="1524"/>
                </a:lnTo>
                <a:lnTo>
                  <a:pt x="3890" y="1530"/>
                </a:lnTo>
                <a:lnTo>
                  <a:pt x="3896" y="1536"/>
                </a:lnTo>
                <a:lnTo>
                  <a:pt x="3896" y="1538"/>
                </a:lnTo>
                <a:lnTo>
                  <a:pt x="3896" y="1540"/>
                </a:lnTo>
                <a:lnTo>
                  <a:pt x="3890" y="1540"/>
                </a:lnTo>
                <a:lnTo>
                  <a:pt x="3882" y="1542"/>
                </a:lnTo>
                <a:lnTo>
                  <a:pt x="3876" y="1542"/>
                </a:lnTo>
                <a:lnTo>
                  <a:pt x="3872" y="1544"/>
                </a:lnTo>
                <a:lnTo>
                  <a:pt x="3872" y="1546"/>
                </a:lnTo>
                <a:lnTo>
                  <a:pt x="3872" y="1550"/>
                </a:lnTo>
                <a:lnTo>
                  <a:pt x="3874" y="1554"/>
                </a:lnTo>
                <a:lnTo>
                  <a:pt x="3884" y="1566"/>
                </a:lnTo>
                <a:lnTo>
                  <a:pt x="3896" y="1572"/>
                </a:lnTo>
                <a:lnTo>
                  <a:pt x="3908" y="1578"/>
                </a:lnTo>
                <a:lnTo>
                  <a:pt x="3934" y="1584"/>
                </a:lnTo>
                <a:lnTo>
                  <a:pt x="3956" y="1590"/>
                </a:lnTo>
                <a:lnTo>
                  <a:pt x="3966" y="1596"/>
                </a:lnTo>
                <a:lnTo>
                  <a:pt x="3974" y="1602"/>
                </a:lnTo>
                <a:lnTo>
                  <a:pt x="3982" y="1610"/>
                </a:lnTo>
                <a:lnTo>
                  <a:pt x="3994" y="1616"/>
                </a:lnTo>
                <a:lnTo>
                  <a:pt x="4008" y="1620"/>
                </a:lnTo>
                <a:lnTo>
                  <a:pt x="4024" y="1626"/>
                </a:lnTo>
                <a:lnTo>
                  <a:pt x="4058" y="1634"/>
                </a:lnTo>
                <a:lnTo>
                  <a:pt x="4090" y="1644"/>
                </a:lnTo>
                <a:lnTo>
                  <a:pt x="4102" y="1648"/>
                </a:lnTo>
                <a:lnTo>
                  <a:pt x="4110" y="1648"/>
                </a:lnTo>
                <a:lnTo>
                  <a:pt x="4112" y="1646"/>
                </a:lnTo>
                <a:lnTo>
                  <a:pt x="4114" y="1644"/>
                </a:lnTo>
                <a:lnTo>
                  <a:pt x="4114" y="1638"/>
                </a:lnTo>
                <a:lnTo>
                  <a:pt x="4112" y="1630"/>
                </a:lnTo>
                <a:lnTo>
                  <a:pt x="4106" y="1620"/>
                </a:lnTo>
                <a:lnTo>
                  <a:pt x="4098" y="1610"/>
                </a:lnTo>
                <a:lnTo>
                  <a:pt x="4088" y="1600"/>
                </a:lnTo>
                <a:lnTo>
                  <a:pt x="4076" y="1588"/>
                </a:lnTo>
                <a:lnTo>
                  <a:pt x="4060" y="1578"/>
                </a:lnTo>
                <a:lnTo>
                  <a:pt x="4028" y="1556"/>
                </a:lnTo>
                <a:lnTo>
                  <a:pt x="4014" y="1546"/>
                </a:lnTo>
                <a:lnTo>
                  <a:pt x="4002" y="1536"/>
                </a:lnTo>
                <a:lnTo>
                  <a:pt x="3994" y="1528"/>
                </a:lnTo>
                <a:lnTo>
                  <a:pt x="3994" y="1526"/>
                </a:lnTo>
                <a:lnTo>
                  <a:pt x="3994" y="1522"/>
                </a:lnTo>
                <a:lnTo>
                  <a:pt x="3996" y="1520"/>
                </a:lnTo>
                <a:lnTo>
                  <a:pt x="3998" y="1520"/>
                </a:lnTo>
                <a:lnTo>
                  <a:pt x="4004" y="1522"/>
                </a:lnTo>
                <a:lnTo>
                  <a:pt x="4020" y="1534"/>
                </a:lnTo>
                <a:lnTo>
                  <a:pt x="4036" y="1544"/>
                </a:lnTo>
                <a:lnTo>
                  <a:pt x="4040" y="1546"/>
                </a:lnTo>
                <a:lnTo>
                  <a:pt x="4042" y="1544"/>
                </a:lnTo>
                <a:lnTo>
                  <a:pt x="4042" y="1542"/>
                </a:lnTo>
                <a:lnTo>
                  <a:pt x="4044" y="1540"/>
                </a:lnTo>
                <a:lnTo>
                  <a:pt x="4048" y="1540"/>
                </a:lnTo>
                <a:lnTo>
                  <a:pt x="4064" y="1552"/>
                </a:lnTo>
                <a:lnTo>
                  <a:pt x="4074" y="1560"/>
                </a:lnTo>
                <a:lnTo>
                  <a:pt x="4084" y="1568"/>
                </a:lnTo>
                <a:lnTo>
                  <a:pt x="4096" y="1574"/>
                </a:lnTo>
                <a:lnTo>
                  <a:pt x="4108" y="1576"/>
                </a:lnTo>
                <a:lnTo>
                  <a:pt x="4120" y="1580"/>
                </a:lnTo>
                <a:lnTo>
                  <a:pt x="4130" y="1586"/>
                </a:lnTo>
                <a:lnTo>
                  <a:pt x="4138" y="1594"/>
                </a:lnTo>
                <a:lnTo>
                  <a:pt x="4146" y="1602"/>
                </a:lnTo>
                <a:lnTo>
                  <a:pt x="4150" y="1610"/>
                </a:lnTo>
                <a:lnTo>
                  <a:pt x="4154" y="1612"/>
                </a:lnTo>
                <a:lnTo>
                  <a:pt x="4154" y="1610"/>
                </a:lnTo>
                <a:lnTo>
                  <a:pt x="4154" y="1600"/>
                </a:lnTo>
                <a:lnTo>
                  <a:pt x="4152" y="1590"/>
                </a:lnTo>
                <a:lnTo>
                  <a:pt x="4152" y="1586"/>
                </a:lnTo>
                <a:lnTo>
                  <a:pt x="4154" y="1584"/>
                </a:lnTo>
                <a:lnTo>
                  <a:pt x="4156" y="1586"/>
                </a:lnTo>
                <a:lnTo>
                  <a:pt x="4158" y="1586"/>
                </a:lnTo>
                <a:lnTo>
                  <a:pt x="4160" y="1584"/>
                </a:lnTo>
                <a:lnTo>
                  <a:pt x="4160" y="1576"/>
                </a:lnTo>
                <a:lnTo>
                  <a:pt x="4158" y="1564"/>
                </a:lnTo>
                <a:lnTo>
                  <a:pt x="4158" y="1548"/>
                </a:lnTo>
                <a:lnTo>
                  <a:pt x="4160" y="1552"/>
                </a:lnTo>
                <a:lnTo>
                  <a:pt x="4162" y="1556"/>
                </a:lnTo>
                <a:lnTo>
                  <a:pt x="4166" y="1556"/>
                </a:lnTo>
                <a:lnTo>
                  <a:pt x="4168" y="1554"/>
                </a:lnTo>
                <a:lnTo>
                  <a:pt x="4172" y="1544"/>
                </a:lnTo>
                <a:lnTo>
                  <a:pt x="4172" y="1532"/>
                </a:lnTo>
                <a:lnTo>
                  <a:pt x="4170" y="1524"/>
                </a:lnTo>
                <a:lnTo>
                  <a:pt x="4166" y="1522"/>
                </a:lnTo>
                <a:lnTo>
                  <a:pt x="4162" y="1520"/>
                </a:lnTo>
                <a:lnTo>
                  <a:pt x="4158" y="1520"/>
                </a:lnTo>
                <a:lnTo>
                  <a:pt x="4154" y="1520"/>
                </a:lnTo>
                <a:lnTo>
                  <a:pt x="4156" y="1516"/>
                </a:lnTo>
                <a:lnTo>
                  <a:pt x="4158" y="1510"/>
                </a:lnTo>
                <a:lnTo>
                  <a:pt x="4162" y="1504"/>
                </a:lnTo>
                <a:lnTo>
                  <a:pt x="4162" y="1500"/>
                </a:lnTo>
                <a:lnTo>
                  <a:pt x="4158" y="1498"/>
                </a:lnTo>
                <a:lnTo>
                  <a:pt x="4152" y="1498"/>
                </a:lnTo>
                <a:lnTo>
                  <a:pt x="4146" y="1496"/>
                </a:lnTo>
                <a:lnTo>
                  <a:pt x="4142" y="1494"/>
                </a:lnTo>
                <a:lnTo>
                  <a:pt x="4140" y="1492"/>
                </a:lnTo>
                <a:lnTo>
                  <a:pt x="4142" y="1486"/>
                </a:lnTo>
                <a:lnTo>
                  <a:pt x="4148" y="1478"/>
                </a:lnTo>
                <a:lnTo>
                  <a:pt x="4150" y="1474"/>
                </a:lnTo>
                <a:lnTo>
                  <a:pt x="4150" y="1468"/>
                </a:lnTo>
                <a:lnTo>
                  <a:pt x="4146" y="1464"/>
                </a:lnTo>
                <a:lnTo>
                  <a:pt x="4140" y="1460"/>
                </a:lnTo>
                <a:lnTo>
                  <a:pt x="4132" y="1456"/>
                </a:lnTo>
                <a:lnTo>
                  <a:pt x="4106" y="1446"/>
                </a:lnTo>
                <a:lnTo>
                  <a:pt x="4092" y="1438"/>
                </a:lnTo>
                <a:lnTo>
                  <a:pt x="4082" y="1430"/>
                </a:lnTo>
                <a:lnTo>
                  <a:pt x="4076" y="1420"/>
                </a:lnTo>
                <a:lnTo>
                  <a:pt x="4072" y="1408"/>
                </a:lnTo>
                <a:lnTo>
                  <a:pt x="4068" y="1400"/>
                </a:lnTo>
                <a:lnTo>
                  <a:pt x="4064" y="1394"/>
                </a:lnTo>
                <a:lnTo>
                  <a:pt x="4060" y="1390"/>
                </a:lnTo>
                <a:lnTo>
                  <a:pt x="4052" y="1390"/>
                </a:lnTo>
                <a:lnTo>
                  <a:pt x="4044" y="1392"/>
                </a:lnTo>
                <a:lnTo>
                  <a:pt x="4038" y="1392"/>
                </a:lnTo>
                <a:lnTo>
                  <a:pt x="4032" y="1390"/>
                </a:lnTo>
                <a:lnTo>
                  <a:pt x="4030" y="1388"/>
                </a:lnTo>
                <a:lnTo>
                  <a:pt x="4030" y="1384"/>
                </a:lnTo>
                <a:lnTo>
                  <a:pt x="4034" y="1380"/>
                </a:lnTo>
                <a:lnTo>
                  <a:pt x="4040" y="1378"/>
                </a:lnTo>
                <a:lnTo>
                  <a:pt x="4048" y="1376"/>
                </a:lnTo>
                <a:lnTo>
                  <a:pt x="4054" y="1374"/>
                </a:lnTo>
                <a:lnTo>
                  <a:pt x="4056" y="1372"/>
                </a:lnTo>
                <a:lnTo>
                  <a:pt x="4058" y="1370"/>
                </a:lnTo>
                <a:lnTo>
                  <a:pt x="4058" y="1368"/>
                </a:lnTo>
                <a:lnTo>
                  <a:pt x="4054" y="1360"/>
                </a:lnTo>
                <a:lnTo>
                  <a:pt x="4050" y="1354"/>
                </a:lnTo>
                <a:lnTo>
                  <a:pt x="4042" y="1344"/>
                </a:lnTo>
                <a:lnTo>
                  <a:pt x="4042" y="1342"/>
                </a:lnTo>
                <a:lnTo>
                  <a:pt x="4044" y="1342"/>
                </a:lnTo>
                <a:lnTo>
                  <a:pt x="4050" y="1344"/>
                </a:lnTo>
                <a:lnTo>
                  <a:pt x="4058" y="1344"/>
                </a:lnTo>
                <a:lnTo>
                  <a:pt x="4064" y="1342"/>
                </a:lnTo>
                <a:lnTo>
                  <a:pt x="4068" y="1340"/>
                </a:lnTo>
                <a:lnTo>
                  <a:pt x="4070" y="1336"/>
                </a:lnTo>
                <a:lnTo>
                  <a:pt x="4072" y="1332"/>
                </a:lnTo>
                <a:lnTo>
                  <a:pt x="4074" y="1332"/>
                </a:lnTo>
                <a:lnTo>
                  <a:pt x="4078" y="1334"/>
                </a:lnTo>
                <a:lnTo>
                  <a:pt x="4084" y="1342"/>
                </a:lnTo>
                <a:lnTo>
                  <a:pt x="4090" y="1350"/>
                </a:lnTo>
                <a:lnTo>
                  <a:pt x="4094" y="1354"/>
                </a:lnTo>
                <a:lnTo>
                  <a:pt x="4100" y="1356"/>
                </a:lnTo>
                <a:lnTo>
                  <a:pt x="4104" y="1356"/>
                </a:lnTo>
                <a:lnTo>
                  <a:pt x="4110" y="1356"/>
                </a:lnTo>
                <a:lnTo>
                  <a:pt x="4112" y="1360"/>
                </a:lnTo>
                <a:lnTo>
                  <a:pt x="4114" y="1364"/>
                </a:lnTo>
                <a:lnTo>
                  <a:pt x="4116" y="1370"/>
                </a:lnTo>
                <a:lnTo>
                  <a:pt x="4120" y="1374"/>
                </a:lnTo>
                <a:lnTo>
                  <a:pt x="4126" y="1376"/>
                </a:lnTo>
                <a:lnTo>
                  <a:pt x="4130" y="1378"/>
                </a:lnTo>
                <a:lnTo>
                  <a:pt x="4132" y="1380"/>
                </a:lnTo>
                <a:lnTo>
                  <a:pt x="4134" y="1384"/>
                </a:lnTo>
                <a:lnTo>
                  <a:pt x="4134" y="1388"/>
                </a:lnTo>
                <a:lnTo>
                  <a:pt x="4134" y="1394"/>
                </a:lnTo>
                <a:lnTo>
                  <a:pt x="4138" y="1398"/>
                </a:lnTo>
                <a:lnTo>
                  <a:pt x="4148" y="1410"/>
                </a:lnTo>
                <a:lnTo>
                  <a:pt x="4162" y="1424"/>
                </a:lnTo>
                <a:lnTo>
                  <a:pt x="4180" y="1434"/>
                </a:lnTo>
                <a:lnTo>
                  <a:pt x="4196" y="1442"/>
                </a:lnTo>
                <a:lnTo>
                  <a:pt x="4204" y="1444"/>
                </a:lnTo>
                <a:lnTo>
                  <a:pt x="4210" y="1446"/>
                </a:lnTo>
                <a:lnTo>
                  <a:pt x="4216" y="1444"/>
                </a:lnTo>
                <a:lnTo>
                  <a:pt x="4218" y="1440"/>
                </a:lnTo>
                <a:lnTo>
                  <a:pt x="4220" y="1434"/>
                </a:lnTo>
                <a:lnTo>
                  <a:pt x="4220" y="1426"/>
                </a:lnTo>
                <a:lnTo>
                  <a:pt x="4218" y="1416"/>
                </a:lnTo>
                <a:lnTo>
                  <a:pt x="4218" y="1408"/>
                </a:lnTo>
                <a:lnTo>
                  <a:pt x="4220" y="1404"/>
                </a:lnTo>
                <a:lnTo>
                  <a:pt x="4224" y="1400"/>
                </a:lnTo>
                <a:lnTo>
                  <a:pt x="4228" y="1396"/>
                </a:lnTo>
                <a:lnTo>
                  <a:pt x="4232" y="1396"/>
                </a:lnTo>
                <a:lnTo>
                  <a:pt x="4242" y="1394"/>
                </a:lnTo>
                <a:lnTo>
                  <a:pt x="4260" y="1394"/>
                </a:lnTo>
                <a:lnTo>
                  <a:pt x="4262" y="1394"/>
                </a:lnTo>
                <a:lnTo>
                  <a:pt x="4264" y="1392"/>
                </a:lnTo>
                <a:lnTo>
                  <a:pt x="4264" y="1390"/>
                </a:lnTo>
                <a:lnTo>
                  <a:pt x="4262" y="1386"/>
                </a:lnTo>
                <a:lnTo>
                  <a:pt x="4258" y="1378"/>
                </a:lnTo>
                <a:lnTo>
                  <a:pt x="4258" y="1374"/>
                </a:lnTo>
                <a:lnTo>
                  <a:pt x="4260" y="1372"/>
                </a:lnTo>
                <a:lnTo>
                  <a:pt x="4262" y="1370"/>
                </a:lnTo>
                <a:lnTo>
                  <a:pt x="4268" y="1368"/>
                </a:lnTo>
                <a:lnTo>
                  <a:pt x="4270" y="1366"/>
                </a:lnTo>
                <a:lnTo>
                  <a:pt x="4268" y="1360"/>
                </a:lnTo>
                <a:lnTo>
                  <a:pt x="4266" y="1358"/>
                </a:lnTo>
                <a:lnTo>
                  <a:pt x="4266" y="1356"/>
                </a:lnTo>
                <a:lnTo>
                  <a:pt x="4270" y="1352"/>
                </a:lnTo>
                <a:lnTo>
                  <a:pt x="4284" y="1346"/>
                </a:lnTo>
                <a:lnTo>
                  <a:pt x="4290" y="1340"/>
                </a:lnTo>
                <a:lnTo>
                  <a:pt x="4294" y="1334"/>
                </a:lnTo>
                <a:lnTo>
                  <a:pt x="4296" y="1330"/>
                </a:lnTo>
                <a:lnTo>
                  <a:pt x="4296" y="1324"/>
                </a:lnTo>
                <a:lnTo>
                  <a:pt x="4290" y="1312"/>
                </a:lnTo>
                <a:close/>
                <a:moveTo>
                  <a:pt x="3666" y="1230"/>
                </a:moveTo>
                <a:lnTo>
                  <a:pt x="3666" y="1230"/>
                </a:lnTo>
                <a:lnTo>
                  <a:pt x="3660" y="1240"/>
                </a:lnTo>
                <a:lnTo>
                  <a:pt x="3656" y="1250"/>
                </a:lnTo>
                <a:lnTo>
                  <a:pt x="3656" y="1258"/>
                </a:lnTo>
                <a:lnTo>
                  <a:pt x="3658" y="1266"/>
                </a:lnTo>
                <a:lnTo>
                  <a:pt x="3664" y="1272"/>
                </a:lnTo>
                <a:lnTo>
                  <a:pt x="3674" y="1278"/>
                </a:lnTo>
                <a:lnTo>
                  <a:pt x="3690" y="1280"/>
                </a:lnTo>
                <a:lnTo>
                  <a:pt x="3710" y="1280"/>
                </a:lnTo>
                <a:lnTo>
                  <a:pt x="3730" y="1278"/>
                </a:lnTo>
                <a:lnTo>
                  <a:pt x="3742" y="1274"/>
                </a:lnTo>
                <a:lnTo>
                  <a:pt x="3748" y="1268"/>
                </a:lnTo>
                <a:lnTo>
                  <a:pt x="3750" y="1262"/>
                </a:lnTo>
                <a:lnTo>
                  <a:pt x="3750" y="1252"/>
                </a:lnTo>
                <a:lnTo>
                  <a:pt x="3748" y="1244"/>
                </a:lnTo>
                <a:lnTo>
                  <a:pt x="3746" y="1234"/>
                </a:lnTo>
                <a:lnTo>
                  <a:pt x="3748" y="1226"/>
                </a:lnTo>
                <a:lnTo>
                  <a:pt x="3748" y="1220"/>
                </a:lnTo>
                <a:lnTo>
                  <a:pt x="3746" y="1216"/>
                </a:lnTo>
                <a:lnTo>
                  <a:pt x="3744" y="1212"/>
                </a:lnTo>
                <a:lnTo>
                  <a:pt x="3740" y="1210"/>
                </a:lnTo>
                <a:lnTo>
                  <a:pt x="3730" y="1206"/>
                </a:lnTo>
                <a:lnTo>
                  <a:pt x="3716" y="1204"/>
                </a:lnTo>
                <a:lnTo>
                  <a:pt x="3702" y="1204"/>
                </a:lnTo>
                <a:lnTo>
                  <a:pt x="3688" y="1208"/>
                </a:lnTo>
                <a:lnTo>
                  <a:pt x="3676" y="1218"/>
                </a:lnTo>
                <a:lnTo>
                  <a:pt x="3670" y="1222"/>
                </a:lnTo>
                <a:lnTo>
                  <a:pt x="3666" y="1230"/>
                </a:lnTo>
                <a:close/>
                <a:moveTo>
                  <a:pt x="3526" y="1508"/>
                </a:moveTo>
                <a:lnTo>
                  <a:pt x="3526" y="1508"/>
                </a:lnTo>
                <a:lnTo>
                  <a:pt x="3516" y="1498"/>
                </a:lnTo>
                <a:lnTo>
                  <a:pt x="3512" y="1496"/>
                </a:lnTo>
                <a:lnTo>
                  <a:pt x="3510" y="1498"/>
                </a:lnTo>
                <a:lnTo>
                  <a:pt x="3504" y="1500"/>
                </a:lnTo>
                <a:lnTo>
                  <a:pt x="3498" y="1502"/>
                </a:lnTo>
                <a:lnTo>
                  <a:pt x="3490" y="1500"/>
                </a:lnTo>
                <a:lnTo>
                  <a:pt x="3484" y="1496"/>
                </a:lnTo>
                <a:lnTo>
                  <a:pt x="3478" y="1490"/>
                </a:lnTo>
                <a:lnTo>
                  <a:pt x="3474" y="1478"/>
                </a:lnTo>
                <a:lnTo>
                  <a:pt x="3472" y="1470"/>
                </a:lnTo>
                <a:lnTo>
                  <a:pt x="3466" y="1464"/>
                </a:lnTo>
                <a:lnTo>
                  <a:pt x="3458" y="1458"/>
                </a:lnTo>
                <a:lnTo>
                  <a:pt x="3446" y="1452"/>
                </a:lnTo>
                <a:lnTo>
                  <a:pt x="3432" y="1446"/>
                </a:lnTo>
                <a:lnTo>
                  <a:pt x="3418" y="1438"/>
                </a:lnTo>
                <a:lnTo>
                  <a:pt x="3396" y="1420"/>
                </a:lnTo>
                <a:lnTo>
                  <a:pt x="3386" y="1414"/>
                </a:lnTo>
                <a:lnTo>
                  <a:pt x="3376" y="1408"/>
                </a:lnTo>
                <a:lnTo>
                  <a:pt x="3368" y="1408"/>
                </a:lnTo>
                <a:lnTo>
                  <a:pt x="3364" y="1408"/>
                </a:lnTo>
                <a:lnTo>
                  <a:pt x="3362" y="1412"/>
                </a:lnTo>
                <a:lnTo>
                  <a:pt x="3358" y="1414"/>
                </a:lnTo>
                <a:lnTo>
                  <a:pt x="3356" y="1416"/>
                </a:lnTo>
                <a:lnTo>
                  <a:pt x="3352" y="1414"/>
                </a:lnTo>
                <a:lnTo>
                  <a:pt x="3350" y="1414"/>
                </a:lnTo>
                <a:lnTo>
                  <a:pt x="3346" y="1408"/>
                </a:lnTo>
                <a:lnTo>
                  <a:pt x="3340" y="1400"/>
                </a:lnTo>
                <a:lnTo>
                  <a:pt x="3336" y="1390"/>
                </a:lnTo>
                <a:lnTo>
                  <a:pt x="3330" y="1382"/>
                </a:lnTo>
                <a:lnTo>
                  <a:pt x="3324" y="1378"/>
                </a:lnTo>
                <a:lnTo>
                  <a:pt x="3320" y="1376"/>
                </a:lnTo>
                <a:lnTo>
                  <a:pt x="3316" y="1376"/>
                </a:lnTo>
                <a:lnTo>
                  <a:pt x="3312" y="1378"/>
                </a:lnTo>
                <a:lnTo>
                  <a:pt x="3308" y="1380"/>
                </a:lnTo>
                <a:lnTo>
                  <a:pt x="3302" y="1390"/>
                </a:lnTo>
                <a:lnTo>
                  <a:pt x="3296" y="1402"/>
                </a:lnTo>
                <a:lnTo>
                  <a:pt x="3292" y="1416"/>
                </a:lnTo>
                <a:lnTo>
                  <a:pt x="3290" y="1434"/>
                </a:lnTo>
                <a:lnTo>
                  <a:pt x="3288" y="1450"/>
                </a:lnTo>
                <a:lnTo>
                  <a:pt x="3290" y="1466"/>
                </a:lnTo>
                <a:lnTo>
                  <a:pt x="3292" y="1480"/>
                </a:lnTo>
                <a:lnTo>
                  <a:pt x="3292" y="1488"/>
                </a:lnTo>
                <a:lnTo>
                  <a:pt x="3292" y="1492"/>
                </a:lnTo>
                <a:lnTo>
                  <a:pt x="3290" y="1496"/>
                </a:lnTo>
                <a:lnTo>
                  <a:pt x="3288" y="1500"/>
                </a:lnTo>
                <a:lnTo>
                  <a:pt x="3282" y="1506"/>
                </a:lnTo>
                <a:lnTo>
                  <a:pt x="3272" y="1510"/>
                </a:lnTo>
                <a:lnTo>
                  <a:pt x="3264" y="1514"/>
                </a:lnTo>
                <a:lnTo>
                  <a:pt x="3258" y="1518"/>
                </a:lnTo>
                <a:lnTo>
                  <a:pt x="3256" y="1522"/>
                </a:lnTo>
                <a:lnTo>
                  <a:pt x="3256" y="1524"/>
                </a:lnTo>
                <a:lnTo>
                  <a:pt x="3256" y="1528"/>
                </a:lnTo>
                <a:lnTo>
                  <a:pt x="3258" y="1534"/>
                </a:lnTo>
                <a:lnTo>
                  <a:pt x="3260" y="1536"/>
                </a:lnTo>
                <a:lnTo>
                  <a:pt x="3262" y="1536"/>
                </a:lnTo>
                <a:lnTo>
                  <a:pt x="3270" y="1536"/>
                </a:lnTo>
                <a:lnTo>
                  <a:pt x="3294" y="1532"/>
                </a:lnTo>
                <a:lnTo>
                  <a:pt x="3304" y="1530"/>
                </a:lnTo>
                <a:lnTo>
                  <a:pt x="3314" y="1530"/>
                </a:lnTo>
                <a:lnTo>
                  <a:pt x="3318" y="1532"/>
                </a:lnTo>
                <a:lnTo>
                  <a:pt x="3320" y="1534"/>
                </a:lnTo>
                <a:lnTo>
                  <a:pt x="3322" y="1536"/>
                </a:lnTo>
                <a:lnTo>
                  <a:pt x="3322" y="1542"/>
                </a:lnTo>
                <a:lnTo>
                  <a:pt x="3322" y="1550"/>
                </a:lnTo>
                <a:lnTo>
                  <a:pt x="3324" y="1558"/>
                </a:lnTo>
                <a:lnTo>
                  <a:pt x="3330" y="1562"/>
                </a:lnTo>
                <a:lnTo>
                  <a:pt x="3336" y="1566"/>
                </a:lnTo>
                <a:lnTo>
                  <a:pt x="3344" y="1566"/>
                </a:lnTo>
                <a:lnTo>
                  <a:pt x="3350" y="1564"/>
                </a:lnTo>
                <a:lnTo>
                  <a:pt x="3358" y="1560"/>
                </a:lnTo>
                <a:lnTo>
                  <a:pt x="3364" y="1550"/>
                </a:lnTo>
                <a:lnTo>
                  <a:pt x="3368" y="1542"/>
                </a:lnTo>
                <a:lnTo>
                  <a:pt x="3374" y="1538"/>
                </a:lnTo>
                <a:lnTo>
                  <a:pt x="3378" y="1534"/>
                </a:lnTo>
                <a:lnTo>
                  <a:pt x="3384" y="1534"/>
                </a:lnTo>
                <a:lnTo>
                  <a:pt x="3388" y="1534"/>
                </a:lnTo>
                <a:lnTo>
                  <a:pt x="3392" y="1530"/>
                </a:lnTo>
                <a:lnTo>
                  <a:pt x="3396" y="1526"/>
                </a:lnTo>
                <a:lnTo>
                  <a:pt x="3400" y="1518"/>
                </a:lnTo>
                <a:lnTo>
                  <a:pt x="3404" y="1508"/>
                </a:lnTo>
                <a:lnTo>
                  <a:pt x="3410" y="1502"/>
                </a:lnTo>
                <a:lnTo>
                  <a:pt x="3416" y="1500"/>
                </a:lnTo>
                <a:lnTo>
                  <a:pt x="3424" y="1500"/>
                </a:lnTo>
                <a:lnTo>
                  <a:pt x="3432" y="1502"/>
                </a:lnTo>
                <a:lnTo>
                  <a:pt x="3438" y="1506"/>
                </a:lnTo>
                <a:lnTo>
                  <a:pt x="3444" y="1512"/>
                </a:lnTo>
                <a:lnTo>
                  <a:pt x="3446" y="1518"/>
                </a:lnTo>
                <a:lnTo>
                  <a:pt x="3448" y="1524"/>
                </a:lnTo>
                <a:lnTo>
                  <a:pt x="3450" y="1528"/>
                </a:lnTo>
                <a:lnTo>
                  <a:pt x="3452" y="1530"/>
                </a:lnTo>
                <a:lnTo>
                  <a:pt x="3456" y="1530"/>
                </a:lnTo>
                <a:lnTo>
                  <a:pt x="3468" y="1532"/>
                </a:lnTo>
                <a:lnTo>
                  <a:pt x="3488" y="1534"/>
                </a:lnTo>
                <a:lnTo>
                  <a:pt x="3498" y="1536"/>
                </a:lnTo>
                <a:lnTo>
                  <a:pt x="3508" y="1538"/>
                </a:lnTo>
                <a:lnTo>
                  <a:pt x="3518" y="1536"/>
                </a:lnTo>
                <a:lnTo>
                  <a:pt x="3526" y="1534"/>
                </a:lnTo>
                <a:lnTo>
                  <a:pt x="3532" y="1528"/>
                </a:lnTo>
                <a:lnTo>
                  <a:pt x="3534" y="1522"/>
                </a:lnTo>
                <a:lnTo>
                  <a:pt x="3532" y="1516"/>
                </a:lnTo>
                <a:lnTo>
                  <a:pt x="3526" y="1508"/>
                </a:lnTo>
                <a:close/>
                <a:moveTo>
                  <a:pt x="3466" y="1576"/>
                </a:moveTo>
                <a:lnTo>
                  <a:pt x="3466" y="1576"/>
                </a:lnTo>
                <a:lnTo>
                  <a:pt x="3462" y="1574"/>
                </a:lnTo>
                <a:lnTo>
                  <a:pt x="3456" y="1572"/>
                </a:lnTo>
                <a:lnTo>
                  <a:pt x="3442" y="1574"/>
                </a:lnTo>
                <a:lnTo>
                  <a:pt x="3428" y="1578"/>
                </a:lnTo>
                <a:lnTo>
                  <a:pt x="3412" y="1584"/>
                </a:lnTo>
                <a:lnTo>
                  <a:pt x="3400" y="1594"/>
                </a:lnTo>
                <a:lnTo>
                  <a:pt x="3392" y="1604"/>
                </a:lnTo>
                <a:lnTo>
                  <a:pt x="3390" y="1608"/>
                </a:lnTo>
                <a:lnTo>
                  <a:pt x="3388" y="1614"/>
                </a:lnTo>
                <a:lnTo>
                  <a:pt x="3390" y="1620"/>
                </a:lnTo>
                <a:lnTo>
                  <a:pt x="3394" y="1624"/>
                </a:lnTo>
                <a:lnTo>
                  <a:pt x="3398" y="1628"/>
                </a:lnTo>
                <a:lnTo>
                  <a:pt x="3404" y="1630"/>
                </a:lnTo>
                <a:lnTo>
                  <a:pt x="3410" y="1630"/>
                </a:lnTo>
                <a:lnTo>
                  <a:pt x="3416" y="1628"/>
                </a:lnTo>
                <a:lnTo>
                  <a:pt x="3432" y="1622"/>
                </a:lnTo>
                <a:lnTo>
                  <a:pt x="3446" y="1614"/>
                </a:lnTo>
                <a:lnTo>
                  <a:pt x="3458" y="1602"/>
                </a:lnTo>
                <a:lnTo>
                  <a:pt x="3466" y="1592"/>
                </a:lnTo>
                <a:lnTo>
                  <a:pt x="3468" y="1586"/>
                </a:lnTo>
                <a:lnTo>
                  <a:pt x="3470" y="1582"/>
                </a:lnTo>
                <a:lnTo>
                  <a:pt x="3468" y="1578"/>
                </a:lnTo>
                <a:lnTo>
                  <a:pt x="3466" y="1576"/>
                </a:lnTo>
                <a:close/>
                <a:moveTo>
                  <a:pt x="3512" y="820"/>
                </a:moveTo>
                <a:lnTo>
                  <a:pt x="3512" y="820"/>
                </a:lnTo>
                <a:lnTo>
                  <a:pt x="3510" y="830"/>
                </a:lnTo>
                <a:lnTo>
                  <a:pt x="3512" y="836"/>
                </a:lnTo>
                <a:lnTo>
                  <a:pt x="3516" y="840"/>
                </a:lnTo>
                <a:lnTo>
                  <a:pt x="3528" y="844"/>
                </a:lnTo>
                <a:lnTo>
                  <a:pt x="3534" y="848"/>
                </a:lnTo>
                <a:lnTo>
                  <a:pt x="3536" y="850"/>
                </a:lnTo>
                <a:lnTo>
                  <a:pt x="3538" y="858"/>
                </a:lnTo>
                <a:lnTo>
                  <a:pt x="3538" y="862"/>
                </a:lnTo>
                <a:lnTo>
                  <a:pt x="3542" y="866"/>
                </a:lnTo>
                <a:lnTo>
                  <a:pt x="3546" y="872"/>
                </a:lnTo>
                <a:lnTo>
                  <a:pt x="3556" y="878"/>
                </a:lnTo>
                <a:lnTo>
                  <a:pt x="3568" y="882"/>
                </a:lnTo>
                <a:lnTo>
                  <a:pt x="3576" y="882"/>
                </a:lnTo>
                <a:lnTo>
                  <a:pt x="3582" y="880"/>
                </a:lnTo>
                <a:lnTo>
                  <a:pt x="3590" y="878"/>
                </a:lnTo>
                <a:lnTo>
                  <a:pt x="3604" y="872"/>
                </a:lnTo>
                <a:lnTo>
                  <a:pt x="3614" y="872"/>
                </a:lnTo>
                <a:lnTo>
                  <a:pt x="3628" y="872"/>
                </a:lnTo>
                <a:lnTo>
                  <a:pt x="3658" y="876"/>
                </a:lnTo>
                <a:lnTo>
                  <a:pt x="3686" y="876"/>
                </a:lnTo>
                <a:lnTo>
                  <a:pt x="3696" y="876"/>
                </a:lnTo>
                <a:lnTo>
                  <a:pt x="3702" y="872"/>
                </a:lnTo>
                <a:lnTo>
                  <a:pt x="3704" y="870"/>
                </a:lnTo>
                <a:lnTo>
                  <a:pt x="3704" y="868"/>
                </a:lnTo>
                <a:lnTo>
                  <a:pt x="3698" y="862"/>
                </a:lnTo>
                <a:lnTo>
                  <a:pt x="3684" y="846"/>
                </a:lnTo>
                <a:lnTo>
                  <a:pt x="3676" y="838"/>
                </a:lnTo>
                <a:lnTo>
                  <a:pt x="3666" y="830"/>
                </a:lnTo>
                <a:lnTo>
                  <a:pt x="3654" y="824"/>
                </a:lnTo>
                <a:lnTo>
                  <a:pt x="3642" y="818"/>
                </a:lnTo>
                <a:lnTo>
                  <a:pt x="3626" y="814"/>
                </a:lnTo>
                <a:lnTo>
                  <a:pt x="3606" y="814"/>
                </a:lnTo>
                <a:lnTo>
                  <a:pt x="3586" y="814"/>
                </a:lnTo>
                <a:lnTo>
                  <a:pt x="3568" y="812"/>
                </a:lnTo>
                <a:lnTo>
                  <a:pt x="3540" y="806"/>
                </a:lnTo>
                <a:lnTo>
                  <a:pt x="3528" y="806"/>
                </a:lnTo>
                <a:lnTo>
                  <a:pt x="3520" y="808"/>
                </a:lnTo>
                <a:lnTo>
                  <a:pt x="3518" y="808"/>
                </a:lnTo>
                <a:lnTo>
                  <a:pt x="3516" y="812"/>
                </a:lnTo>
                <a:lnTo>
                  <a:pt x="3512" y="820"/>
                </a:lnTo>
                <a:close/>
                <a:moveTo>
                  <a:pt x="3202" y="736"/>
                </a:moveTo>
                <a:lnTo>
                  <a:pt x="3202" y="736"/>
                </a:lnTo>
                <a:lnTo>
                  <a:pt x="3202" y="744"/>
                </a:lnTo>
                <a:lnTo>
                  <a:pt x="3202" y="748"/>
                </a:lnTo>
                <a:lnTo>
                  <a:pt x="3204" y="750"/>
                </a:lnTo>
                <a:lnTo>
                  <a:pt x="3212" y="752"/>
                </a:lnTo>
                <a:lnTo>
                  <a:pt x="3224" y="752"/>
                </a:lnTo>
                <a:lnTo>
                  <a:pt x="3266" y="752"/>
                </a:lnTo>
                <a:lnTo>
                  <a:pt x="3332" y="752"/>
                </a:lnTo>
                <a:lnTo>
                  <a:pt x="3366" y="750"/>
                </a:lnTo>
                <a:lnTo>
                  <a:pt x="3390" y="746"/>
                </a:lnTo>
                <a:lnTo>
                  <a:pt x="3406" y="740"/>
                </a:lnTo>
                <a:lnTo>
                  <a:pt x="3414" y="734"/>
                </a:lnTo>
                <a:lnTo>
                  <a:pt x="3420" y="730"/>
                </a:lnTo>
                <a:lnTo>
                  <a:pt x="3420" y="726"/>
                </a:lnTo>
                <a:lnTo>
                  <a:pt x="3422" y="726"/>
                </a:lnTo>
                <a:lnTo>
                  <a:pt x="3424" y="732"/>
                </a:lnTo>
                <a:lnTo>
                  <a:pt x="3426" y="736"/>
                </a:lnTo>
                <a:lnTo>
                  <a:pt x="3430" y="740"/>
                </a:lnTo>
                <a:lnTo>
                  <a:pt x="3444" y="746"/>
                </a:lnTo>
                <a:lnTo>
                  <a:pt x="3464" y="748"/>
                </a:lnTo>
                <a:lnTo>
                  <a:pt x="3486" y="750"/>
                </a:lnTo>
                <a:lnTo>
                  <a:pt x="3506" y="750"/>
                </a:lnTo>
                <a:lnTo>
                  <a:pt x="3524" y="746"/>
                </a:lnTo>
                <a:lnTo>
                  <a:pt x="3536" y="742"/>
                </a:lnTo>
                <a:lnTo>
                  <a:pt x="3540" y="738"/>
                </a:lnTo>
                <a:lnTo>
                  <a:pt x="3542" y="734"/>
                </a:lnTo>
                <a:lnTo>
                  <a:pt x="3544" y="728"/>
                </a:lnTo>
                <a:lnTo>
                  <a:pt x="3548" y="724"/>
                </a:lnTo>
                <a:lnTo>
                  <a:pt x="3554" y="722"/>
                </a:lnTo>
                <a:lnTo>
                  <a:pt x="3562" y="720"/>
                </a:lnTo>
                <a:lnTo>
                  <a:pt x="3566" y="718"/>
                </a:lnTo>
                <a:lnTo>
                  <a:pt x="3570" y="716"/>
                </a:lnTo>
                <a:lnTo>
                  <a:pt x="3568" y="714"/>
                </a:lnTo>
                <a:lnTo>
                  <a:pt x="3560" y="710"/>
                </a:lnTo>
                <a:lnTo>
                  <a:pt x="3554" y="706"/>
                </a:lnTo>
                <a:lnTo>
                  <a:pt x="3552" y="704"/>
                </a:lnTo>
                <a:lnTo>
                  <a:pt x="3552" y="700"/>
                </a:lnTo>
                <a:lnTo>
                  <a:pt x="3556" y="698"/>
                </a:lnTo>
                <a:lnTo>
                  <a:pt x="3560" y="694"/>
                </a:lnTo>
                <a:lnTo>
                  <a:pt x="3562" y="688"/>
                </a:lnTo>
                <a:lnTo>
                  <a:pt x="3564" y="682"/>
                </a:lnTo>
                <a:lnTo>
                  <a:pt x="3560" y="674"/>
                </a:lnTo>
                <a:lnTo>
                  <a:pt x="3554" y="668"/>
                </a:lnTo>
                <a:lnTo>
                  <a:pt x="3548" y="664"/>
                </a:lnTo>
                <a:lnTo>
                  <a:pt x="3540" y="660"/>
                </a:lnTo>
                <a:lnTo>
                  <a:pt x="3532" y="660"/>
                </a:lnTo>
                <a:lnTo>
                  <a:pt x="3516" y="658"/>
                </a:lnTo>
                <a:lnTo>
                  <a:pt x="3508" y="656"/>
                </a:lnTo>
                <a:lnTo>
                  <a:pt x="3502" y="652"/>
                </a:lnTo>
                <a:lnTo>
                  <a:pt x="3496" y="648"/>
                </a:lnTo>
                <a:lnTo>
                  <a:pt x="3486" y="646"/>
                </a:lnTo>
                <a:lnTo>
                  <a:pt x="3474" y="644"/>
                </a:lnTo>
                <a:lnTo>
                  <a:pt x="3460" y="644"/>
                </a:lnTo>
                <a:lnTo>
                  <a:pt x="3420" y="648"/>
                </a:lnTo>
                <a:lnTo>
                  <a:pt x="3366" y="654"/>
                </a:lnTo>
                <a:lnTo>
                  <a:pt x="3340" y="658"/>
                </a:lnTo>
                <a:lnTo>
                  <a:pt x="3324" y="664"/>
                </a:lnTo>
                <a:lnTo>
                  <a:pt x="3314" y="668"/>
                </a:lnTo>
                <a:lnTo>
                  <a:pt x="3308" y="672"/>
                </a:lnTo>
                <a:lnTo>
                  <a:pt x="3302" y="676"/>
                </a:lnTo>
                <a:lnTo>
                  <a:pt x="3298" y="678"/>
                </a:lnTo>
                <a:lnTo>
                  <a:pt x="3290" y="676"/>
                </a:lnTo>
                <a:lnTo>
                  <a:pt x="3276" y="672"/>
                </a:lnTo>
                <a:lnTo>
                  <a:pt x="3262" y="668"/>
                </a:lnTo>
                <a:lnTo>
                  <a:pt x="3250" y="666"/>
                </a:lnTo>
                <a:lnTo>
                  <a:pt x="3242" y="668"/>
                </a:lnTo>
                <a:lnTo>
                  <a:pt x="3236" y="670"/>
                </a:lnTo>
                <a:lnTo>
                  <a:pt x="3228" y="672"/>
                </a:lnTo>
                <a:lnTo>
                  <a:pt x="3222" y="672"/>
                </a:lnTo>
                <a:lnTo>
                  <a:pt x="3216" y="670"/>
                </a:lnTo>
                <a:lnTo>
                  <a:pt x="3206" y="664"/>
                </a:lnTo>
                <a:lnTo>
                  <a:pt x="3198" y="658"/>
                </a:lnTo>
                <a:lnTo>
                  <a:pt x="3194" y="658"/>
                </a:lnTo>
                <a:lnTo>
                  <a:pt x="3190" y="660"/>
                </a:lnTo>
                <a:lnTo>
                  <a:pt x="3190" y="664"/>
                </a:lnTo>
                <a:lnTo>
                  <a:pt x="3188" y="668"/>
                </a:lnTo>
                <a:lnTo>
                  <a:pt x="3186" y="672"/>
                </a:lnTo>
                <a:lnTo>
                  <a:pt x="3184" y="674"/>
                </a:lnTo>
                <a:lnTo>
                  <a:pt x="3178" y="672"/>
                </a:lnTo>
                <a:lnTo>
                  <a:pt x="3172" y="668"/>
                </a:lnTo>
                <a:lnTo>
                  <a:pt x="3170" y="664"/>
                </a:lnTo>
                <a:lnTo>
                  <a:pt x="3170" y="662"/>
                </a:lnTo>
                <a:lnTo>
                  <a:pt x="3170" y="658"/>
                </a:lnTo>
                <a:lnTo>
                  <a:pt x="3172" y="654"/>
                </a:lnTo>
                <a:lnTo>
                  <a:pt x="3170" y="650"/>
                </a:lnTo>
                <a:lnTo>
                  <a:pt x="3168" y="646"/>
                </a:lnTo>
                <a:lnTo>
                  <a:pt x="3162" y="638"/>
                </a:lnTo>
                <a:lnTo>
                  <a:pt x="3154" y="634"/>
                </a:lnTo>
                <a:lnTo>
                  <a:pt x="3146" y="630"/>
                </a:lnTo>
                <a:lnTo>
                  <a:pt x="3142" y="630"/>
                </a:lnTo>
                <a:lnTo>
                  <a:pt x="3136" y="632"/>
                </a:lnTo>
                <a:lnTo>
                  <a:pt x="3128" y="634"/>
                </a:lnTo>
                <a:lnTo>
                  <a:pt x="3126" y="632"/>
                </a:lnTo>
                <a:lnTo>
                  <a:pt x="3124" y="628"/>
                </a:lnTo>
                <a:lnTo>
                  <a:pt x="3124" y="624"/>
                </a:lnTo>
                <a:lnTo>
                  <a:pt x="3124" y="622"/>
                </a:lnTo>
                <a:lnTo>
                  <a:pt x="3130" y="620"/>
                </a:lnTo>
                <a:lnTo>
                  <a:pt x="3150" y="622"/>
                </a:lnTo>
                <a:lnTo>
                  <a:pt x="3170" y="622"/>
                </a:lnTo>
                <a:lnTo>
                  <a:pt x="3176" y="620"/>
                </a:lnTo>
                <a:lnTo>
                  <a:pt x="3176" y="618"/>
                </a:lnTo>
                <a:lnTo>
                  <a:pt x="3176" y="616"/>
                </a:lnTo>
                <a:lnTo>
                  <a:pt x="3174" y="610"/>
                </a:lnTo>
                <a:lnTo>
                  <a:pt x="3170" y="608"/>
                </a:lnTo>
                <a:lnTo>
                  <a:pt x="3156" y="604"/>
                </a:lnTo>
                <a:lnTo>
                  <a:pt x="3138" y="602"/>
                </a:lnTo>
                <a:lnTo>
                  <a:pt x="3130" y="598"/>
                </a:lnTo>
                <a:lnTo>
                  <a:pt x="3120" y="594"/>
                </a:lnTo>
                <a:lnTo>
                  <a:pt x="3100" y="584"/>
                </a:lnTo>
                <a:lnTo>
                  <a:pt x="3092" y="582"/>
                </a:lnTo>
                <a:lnTo>
                  <a:pt x="3084" y="580"/>
                </a:lnTo>
                <a:lnTo>
                  <a:pt x="3066" y="580"/>
                </a:lnTo>
                <a:lnTo>
                  <a:pt x="3042" y="584"/>
                </a:lnTo>
                <a:lnTo>
                  <a:pt x="3030" y="586"/>
                </a:lnTo>
                <a:lnTo>
                  <a:pt x="3022" y="582"/>
                </a:lnTo>
                <a:lnTo>
                  <a:pt x="3014" y="578"/>
                </a:lnTo>
                <a:lnTo>
                  <a:pt x="3008" y="574"/>
                </a:lnTo>
                <a:lnTo>
                  <a:pt x="2996" y="562"/>
                </a:lnTo>
                <a:lnTo>
                  <a:pt x="2990" y="560"/>
                </a:lnTo>
                <a:lnTo>
                  <a:pt x="2984" y="558"/>
                </a:lnTo>
                <a:lnTo>
                  <a:pt x="2974" y="560"/>
                </a:lnTo>
                <a:lnTo>
                  <a:pt x="2964" y="558"/>
                </a:lnTo>
                <a:lnTo>
                  <a:pt x="2938" y="556"/>
                </a:lnTo>
                <a:lnTo>
                  <a:pt x="2908" y="552"/>
                </a:lnTo>
                <a:lnTo>
                  <a:pt x="2876" y="550"/>
                </a:lnTo>
                <a:lnTo>
                  <a:pt x="2870" y="550"/>
                </a:lnTo>
                <a:lnTo>
                  <a:pt x="2866" y="552"/>
                </a:lnTo>
                <a:lnTo>
                  <a:pt x="2862" y="554"/>
                </a:lnTo>
                <a:lnTo>
                  <a:pt x="2860" y="558"/>
                </a:lnTo>
                <a:lnTo>
                  <a:pt x="2862" y="562"/>
                </a:lnTo>
                <a:lnTo>
                  <a:pt x="2864" y="568"/>
                </a:lnTo>
                <a:lnTo>
                  <a:pt x="2870" y="574"/>
                </a:lnTo>
                <a:lnTo>
                  <a:pt x="2878" y="582"/>
                </a:lnTo>
                <a:lnTo>
                  <a:pt x="2888" y="588"/>
                </a:lnTo>
                <a:lnTo>
                  <a:pt x="2896" y="592"/>
                </a:lnTo>
                <a:lnTo>
                  <a:pt x="2910" y="598"/>
                </a:lnTo>
                <a:lnTo>
                  <a:pt x="2920" y="602"/>
                </a:lnTo>
                <a:lnTo>
                  <a:pt x="2922" y="604"/>
                </a:lnTo>
                <a:lnTo>
                  <a:pt x="2924" y="610"/>
                </a:lnTo>
                <a:lnTo>
                  <a:pt x="2926" y="614"/>
                </a:lnTo>
                <a:lnTo>
                  <a:pt x="2930" y="618"/>
                </a:lnTo>
                <a:lnTo>
                  <a:pt x="2938" y="620"/>
                </a:lnTo>
                <a:lnTo>
                  <a:pt x="2948" y="620"/>
                </a:lnTo>
                <a:lnTo>
                  <a:pt x="2972" y="616"/>
                </a:lnTo>
                <a:lnTo>
                  <a:pt x="3000" y="610"/>
                </a:lnTo>
                <a:lnTo>
                  <a:pt x="3012" y="608"/>
                </a:lnTo>
                <a:lnTo>
                  <a:pt x="3020" y="610"/>
                </a:lnTo>
                <a:lnTo>
                  <a:pt x="3026" y="612"/>
                </a:lnTo>
                <a:lnTo>
                  <a:pt x="3030" y="616"/>
                </a:lnTo>
                <a:lnTo>
                  <a:pt x="3040" y="626"/>
                </a:lnTo>
                <a:lnTo>
                  <a:pt x="3046" y="634"/>
                </a:lnTo>
                <a:lnTo>
                  <a:pt x="3054" y="640"/>
                </a:lnTo>
                <a:lnTo>
                  <a:pt x="3060" y="644"/>
                </a:lnTo>
                <a:lnTo>
                  <a:pt x="3062" y="648"/>
                </a:lnTo>
                <a:lnTo>
                  <a:pt x="3064" y="650"/>
                </a:lnTo>
                <a:lnTo>
                  <a:pt x="3064" y="654"/>
                </a:lnTo>
                <a:lnTo>
                  <a:pt x="3060" y="662"/>
                </a:lnTo>
                <a:lnTo>
                  <a:pt x="3056" y="670"/>
                </a:lnTo>
                <a:lnTo>
                  <a:pt x="3050" y="678"/>
                </a:lnTo>
                <a:lnTo>
                  <a:pt x="3046" y="684"/>
                </a:lnTo>
                <a:lnTo>
                  <a:pt x="3046" y="690"/>
                </a:lnTo>
                <a:lnTo>
                  <a:pt x="3046" y="692"/>
                </a:lnTo>
                <a:lnTo>
                  <a:pt x="3050" y="694"/>
                </a:lnTo>
                <a:lnTo>
                  <a:pt x="3056" y="698"/>
                </a:lnTo>
                <a:lnTo>
                  <a:pt x="3058" y="704"/>
                </a:lnTo>
                <a:lnTo>
                  <a:pt x="3060" y="714"/>
                </a:lnTo>
                <a:lnTo>
                  <a:pt x="3060" y="720"/>
                </a:lnTo>
                <a:lnTo>
                  <a:pt x="3062" y="724"/>
                </a:lnTo>
                <a:lnTo>
                  <a:pt x="3068" y="730"/>
                </a:lnTo>
                <a:lnTo>
                  <a:pt x="3076" y="736"/>
                </a:lnTo>
                <a:lnTo>
                  <a:pt x="3086" y="740"/>
                </a:lnTo>
                <a:lnTo>
                  <a:pt x="3092" y="740"/>
                </a:lnTo>
                <a:lnTo>
                  <a:pt x="3096" y="740"/>
                </a:lnTo>
                <a:lnTo>
                  <a:pt x="3100" y="738"/>
                </a:lnTo>
                <a:lnTo>
                  <a:pt x="3104" y="736"/>
                </a:lnTo>
                <a:lnTo>
                  <a:pt x="3110" y="736"/>
                </a:lnTo>
                <a:lnTo>
                  <a:pt x="3120" y="738"/>
                </a:lnTo>
                <a:lnTo>
                  <a:pt x="3134" y="744"/>
                </a:lnTo>
                <a:lnTo>
                  <a:pt x="3142" y="746"/>
                </a:lnTo>
                <a:lnTo>
                  <a:pt x="3150" y="748"/>
                </a:lnTo>
                <a:lnTo>
                  <a:pt x="3164" y="748"/>
                </a:lnTo>
                <a:lnTo>
                  <a:pt x="3176" y="744"/>
                </a:lnTo>
                <a:lnTo>
                  <a:pt x="3186" y="738"/>
                </a:lnTo>
                <a:lnTo>
                  <a:pt x="3200" y="730"/>
                </a:lnTo>
                <a:lnTo>
                  <a:pt x="3202" y="730"/>
                </a:lnTo>
                <a:lnTo>
                  <a:pt x="3202" y="736"/>
                </a:lnTo>
                <a:close/>
                <a:moveTo>
                  <a:pt x="2978" y="738"/>
                </a:moveTo>
                <a:lnTo>
                  <a:pt x="2978" y="738"/>
                </a:lnTo>
                <a:lnTo>
                  <a:pt x="2992" y="738"/>
                </a:lnTo>
                <a:lnTo>
                  <a:pt x="3004" y="734"/>
                </a:lnTo>
                <a:lnTo>
                  <a:pt x="3008" y="728"/>
                </a:lnTo>
                <a:lnTo>
                  <a:pt x="3010" y="720"/>
                </a:lnTo>
                <a:lnTo>
                  <a:pt x="3008" y="710"/>
                </a:lnTo>
                <a:lnTo>
                  <a:pt x="3004" y="700"/>
                </a:lnTo>
                <a:lnTo>
                  <a:pt x="2996" y="688"/>
                </a:lnTo>
                <a:lnTo>
                  <a:pt x="2986" y="678"/>
                </a:lnTo>
                <a:lnTo>
                  <a:pt x="2974" y="668"/>
                </a:lnTo>
                <a:lnTo>
                  <a:pt x="2964" y="664"/>
                </a:lnTo>
                <a:lnTo>
                  <a:pt x="2952" y="660"/>
                </a:lnTo>
                <a:lnTo>
                  <a:pt x="2940" y="662"/>
                </a:lnTo>
                <a:lnTo>
                  <a:pt x="2928" y="664"/>
                </a:lnTo>
                <a:lnTo>
                  <a:pt x="2918" y="670"/>
                </a:lnTo>
                <a:lnTo>
                  <a:pt x="2908" y="676"/>
                </a:lnTo>
                <a:lnTo>
                  <a:pt x="2898" y="684"/>
                </a:lnTo>
                <a:lnTo>
                  <a:pt x="2888" y="698"/>
                </a:lnTo>
                <a:lnTo>
                  <a:pt x="2884" y="704"/>
                </a:lnTo>
                <a:lnTo>
                  <a:pt x="2882" y="708"/>
                </a:lnTo>
                <a:lnTo>
                  <a:pt x="2884" y="714"/>
                </a:lnTo>
                <a:lnTo>
                  <a:pt x="2886" y="718"/>
                </a:lnTo>
                <a:lnTo>
                  <a:pt x="2894" y="720"/>
                </a:lnTo>
                <a:lnTo>
                  <a:pt x="2904" y="722"/>
                </a:lnTo>
                <a:lnTo>
                  <a:pt x="2914" y="724"/>
                </a:lnTo>
                <a:lnTo>
                  <a:pt x="2924" y="726"/>
                </a:lnTo>
                <a:lnTo>
                  <a:pt x="2936" y="732"/>
                </a:lnTo>
                <a:lnTo>
                  <a:pt x="2950" y="736"/>
                </a:lnTo>
                <a:lnTo>
                  <a:pt x="2962" y="738"/>
                </a:lnTo>
                <a:lnTo>
                  <a:pt x="2978" y="738"/>
                </a:lnTo>
                <a:close/>
                <a:moveTo>
                  <a:pt x="3076" y="866"/>
                </a:moveTo>
                <a:lnTo>
                  <a:pt x="3076" y="866"/>
                </a:lnTo>
                <a:lnTo>
                  <a:pt x="3086" y="852"/>
                </a:lnTo>
                <a:lnTo>
                  <a:pt x="3098" y="840"/>
                </a:lnTo>
                <a:lnTo>
                  <a:pt x="3118" y="818"/>
                </a:lnTo>
                <a:lnTo>
                  <a:pt x="3126" y="810"/>
                </a:lnTo>
                <a:lnTo>
                  <a:pt x="3128" y="806"/>
                </a:lnTo>
                <a:lnTo>
                  <a:pt x="3128" y="802"/>
                </a:lnTo>
                <a:lnTo>
                  <a:pt x="3128" y="798"/>
                </a:lnTo>
                <a:lnTo>
                  <a:pt x="3126" y="794"/>
                </a:lnTo>
                <a:lnTo>
                  <a:pt x="3122" y="792"/>
                </a:lnTo>
                <a:lnTo>
                  <a:pt x="3114" y="790"/>
                </a:lnTo>
                <a:lnTo>
                  <a:pt x="3102" y="786"/>
                </a:lnTo>
                <a:lnTo>
                  <a:pt x="3090" y="784"/>
                </a:lnTo>
                <a:lnTo>
                  <a:pt x="3084" y="786"/>
                </a:lnTo>
                <a:lnTo>
                  <a:pt x="3076" y="788"/>
                </a:lnTo>
                <a:lnTo>
                  <a:pt x="3066" y="790"/>
                </a:lnTo>
                <a:lnTo>
                  <a:pt x="3058" y="790"/>
                </a:lnTo>
                <a:lnTo>
                  <a:pt x="3050" y="786"/>
                </a:lnTo>
                <a:lnTo>
                  <a:pt x="3034" y="778"/>
                </a:lnTo>
                <a:lnTo>
                  <a:pt x="3026" y="776"/>
                </a:lnTo>
                <a:lnTo>
                  <a:pt x="3016" y="774"/>
                </a:lnTo>
                <a:lnTo>
                  <a:pt x="3006" y="772"/>
                </a:lnTo>
                <a:lnTo>
                  <a:pt x="2994" y="774"/>
                </a:lnTo>
                <a:lnTo>
                  <a:pt x="2958" y="780"/>
                </a:lnTo>
                <a:lnTo>
                  <a:pt x="2940" y="784"/>
                </a:lnTo>
                <a:lnTo>
                  <a:pt x="2932" y="788"/>
                </a:lnTo>
                <a:lnTo>
                  <a:pt x="2928" y="792"/>
                </a:lnTo>
                <a:lnTo>
                  <a:pt x="2928" y="796"/>
                </a:lnTo>
                <a:lnTo>
                  <a:pt x="2932" y="802"/>
                </a:lnTo>
                <a:lnTo>
                  <a:pt x="2932" y="804"/>
                </a:lnTo>
                <a:lnTo>
                  <a:pt x="2928" y="804"/>
                </a:lnTo>
                <a:lnTo>
                  <a:pt x="2918" y="804"/>
                </a:lnTo>
                <a:lnTo>
                  <a:pt x="2916" y="806"/>
                </a:lnTo>
                <a:lnTo>
                  <a:pt x="2914" y="808"/>
                </a:lnTo>
                <a:lnTo>
                  <a:pt x="2910" y="822"/>
                </a:lnTo>
                <a:lnTo>
                  <a:pt x="2910" y="846"/>
                </a:lnTo>
                <a:lnTo>
                  <a:pt x="2910" y="860"/>
                </a:lnTo>
                <a:lnTo>
                  <a:pt x="2912" y="872"/>
                </a:lnTo>
                <a:lnTo>
                  <a:pt x="2916" y="880"/>
                </a:lnTo>
                <a:lnTo>
                  <a:pt x="2920" y="888"/>
                </a:lnTo>
                <a:lnTo>
                  <a:pt x="2928" y="900"/>
                </a:lnTo>
                <a:lnTo>
                  <a:pt x="2930" y="906"/>
                </a:lnTo>
                <a:lnTo>
                  <a:pt x="2930" y="916"/>
                </a:lnTo>
                <a:lnTo>
                  <a:pt x="2930" y="924"/>
                </a:lnTo>
                <a:lnTo>
                  <a:pt x="2932" y="928"/>
                </a:lnTo>
                <a:lnTo>
                  <a:pt x="2936" y="930"/>
                </a:lnTo>
                <a:lnTo>
                  <a:pt x="2942" y="930"/>
                </a:lnTo>
                <a:lnTo>
                  <a:pt x="2956" y="928"/>
                </a:lnTo>
                <a:lnTo>
                  <a:pt x="2964" y="930"/>
                </a:lnTo>
                <a:lnTo>
                  <a:pt x="2974" y="934"/>
                </a:lnTo>
                <a:lnTo>
                  <a:pt x="2978" y="936"/>
                </a:lnTo>
                <a:lnTo>
                  <a:pt x="2980" y="934"/>
                </a:lnTo>
                <a:lnTo>
                  <a:pt x="2986" y="918"/>
                </a:lnTo>
                <a:lnTo>
                  <a:pt x="2988" y="914"/>
                </a:lnTo>
                <a:lnTo>
                  <a:pt x="2992" y="910"/>
                </a:lnTo>
                <a:lnTo>
                  <a:pt x="2998" y="908"/>
                </a:lnTo>
                <a:lnTo>
                  <a:pt x="3000" y="906"/>
                </a:lnTo>
                <a:lnTo>
                  <a:pt x="3002" y="902"/>
                </a:lnTo>
                <a:lnTo>
                  <a:pt x="3000" y="896"/>
                </a:lnTo>
                <a:lnTo>
                  <a:pt x="2996" y="888"/>
                </a:lnTo>
                <a:lnTo>
                  <a:pt x="2994" y="882"/>
                </a:lnTo>
                <a:lnTo>
                  <a:pt x="2994" y="880"/>
                </a:lnTo>
                <a:lnTo>
                  <a:pt x="2996" y="878"/>
                </a:lnTo>
                <a:lnTo>
                  <a:pt x="2998" y="876"/>
                </a:lnTo>
                <a:lnTo>
                  <a:pt x="3010" y="878"/>
                </a:lnTo>
                <a:lnTo>
                  <a:pt x="3022" y="880"/>
                </a:lnTo>
                <a:lnTo>
                  <a:pt x="3038" y="880"/>
                </a:lnTo>
                <a:lnTo>
                  <a:pt x="3052" y="880"/>
                </a:lnTo>
                <a:lnTo>
                  <a:pt x="3060" y="878"/>
                </a:lnTo>
                <a:lnTo>
                  <a:pt x="3066" y="876"/>
                </a:lnTo>
                <a:lnTo>
                  <a:pt x="3072" y="872"/>
                </a:lnTo>
                <a:lnTo>
                  <a:pt x="3076" y="866"/>
                </a:lnTo>
                <a:close/>
                <a:moveTo>
                  <a:pt x="2888" y="892"/>
                </a:moveTo>
                <a:lnTo>
                  <a:pt x="2888" y="892"/>
                </a:lnTo>
                <a:lnTo>
                  <a:pt x="2884" y="884"/>
                </a:lnTo>
                <a:lnTo>
                  <a:pt x="2880" y="882"/>
                </a:lnTo>
                <a:lnTo>
                  <a:pt x="2876" y="882"/>
                </a:lnTo>
                <a:lnTo>
                  <a:pt x="2872" y="884"/>
                </a:lnTo>
                <a:lnTo>
                  <a:pt x="2868" y="886"/>
                </a:lnTo>
                <a:lnTo>
                  <a:pt x="2864" y="888"/>
                </a:lnTo>
                <a:lnTo>
                  <a:pt x="2858" y="884"/>
                </a:lnTo>
                <a:lnTo>
                  <a:pt x="2852" y="876"/>
                </a:lnTo>
                <a:lnTo>
                  <a:pt x="2846" y="868"/>
                </a:lnTo>
                <a:lnTo>
                  <a:pt x="2838" y="862"/>
                </a:lnTo>
                <a:lnTo>
                  <a:pt x="2824" y="854"/>
                </a:lnTo>
                <a:lnTo>
                  <a:pt x="2820" y="850"/>
                </a:lnTo>
                <a:lnTo>
                  <a:pt x="2820" y="848"/>
                </a:lnTo>
                <a:lnTo>
                  <a:pt x="2826" y="846"/>
                </a:lnTo>
                <a:lnTo>
                  <a:pt x="2838" y="842"/>
                </a:lnTo>
                <a:lnTo>
                  <a:pt x="2850" y="838"/>
                </a:lnTo>
                <a:lnTo>
                  <a:pt x="2856" y="836"/>
                </a:lnTo>
                <a:lnTo>
                  <a:pt x="2856" y="832"/>
                </a:lnTo>
                <a:lnTo>
                  <a:pt x="2852" y="830"/>
                </a:lnTo>
                <a:lnTo>
                  <a:pt x="2848" y="828"/>
                </a:lnTo>
                <a:lnTo>
                  <a:pt x="2846" y="826"/>
                </a:lnTo>
                <a:lnTo>
                  <a:pt x="2846" y="822"/>
                </a:lnTo>
                <a:lnTo>
                  <a:pt x="2852" y="818"/>
                </a:lnTo>
                <a:lnTo>
                  <a:pt x="2860" y="814"/>
                </a:lnTo>
                <a:lnTo>
                  <a:pt x="2862" y="808"/>
                </a:lnTo>
                <a:lnTo>
                  <a:pt x="2862" y="804"/>
                </a:lnTo>
                <a:lnTo>
                  <a:pt x="2856" y="800"/>
                </a:lnTo>
                <a:lnTo>
                  <a:pt x="2848" y="798"/>
                </a:lnTo>
                <a:lnTo>
                  <a:pt x="2838" y="796"/>
                </a:lnTo>
                <a:lnTo>
                  <a:pt x="2824" y="798"/>
                </a:lnTo>
                <a:lnTo>
                  <a:pt x="2810" y="802"/>
                </a:lnTo>
                <a:lnTo>
                  <a:pt x="2796" y="806"/>
                </a:lnTo>
                <a:lnTo>
                  <a:pt x="2782" y="806"/>
                </a:lnTo>
                <a:lnTo>
                  <a:pt x="2770" y="804"/>
                </a:lnTo>
                <a:lnTo>
                  <a:pt x="2760" y="800"/>
                </a:lnTo>
                <a:lnTo>
                  <a:pt x="2750" y="796"/>
                </a:lnTo>
                <a:lnTo>
                  <a:pt x="2740" y="794"/>
                </a:lnTo>
                <a:lnTo>
                  <a:pt x="2728" y="794"/>
                </a:lnTo>
                <a:lnTo>
                  <a:pt x="2718" y="798"/>
                </a:lnTo>
                <a:lnTo>
                  <a:pt x="2694" y="808"/>
                </a:lnTo>
                <a:lnTo>
                  <a:pt x="2686" y="812"/>
                </a:lnTo>
                <a:lnTo>
                  <a:pt x="2680" y="818"/>
                </a:lnTo>
                <a:lnTo>
                  <a:pt x="2676" y="822"/>
                </a:lnTo>
                <a:lnTo>
                  <a:pt x="2678" y="826"/>
                </a:lnTo>
                <a:lnTo>
                  <a:pt x="2682" y="832"/>
                </a:lnTo>
                <a:lnTo>
                  <a:pt x="2694" y="838"/>
                </a:lnTo>
                <a:lnTo>
                  <a:pt x="2702" y="840"/>
                </a:lnTo>
                <a:lnTo>
                  <a:pt x="2712" y="846"/>
                </a:lnTo>
                <a:lnTo>
                  <a:pt x="2718" y="850"/>
                </a:lnTo>
                <a:lnTo>
                  <a:pt x="2724" y="856"/>
                </a:lnTo>
                <a:lnTo>
                  <a:pt x="2726" y="862"/>
                </a:lnTo>
                <a:lnTo>
                  <a:pt x="2724" y="866"/>
                </a:lnTo>
                <a:lnTo>
                  <a:pt x="2722" y="872"/>
                </a:lnTo>
                <a:lnTo>
                  <a:pt x="2716" y="876"/>
                </a:lnTo>
                <a:lnTo>
                  <a:pt x="2710" y="880"/>
                </a:lnTo>
                <a:lnTo>
                  <a:pt x="2704" y="882"/>
                </a:lnTo>
                <a:lnTo>
                  <a:pt x="2698" y="882"/>
                </a:lnTo>
                <a:lnTo>
                  <a:pt x="2688" y="880"/>
                </a:lnTo>
                <a:lnTo>
                  <a:pt x="2678" y="874"/>
                </a:lnTo>
                <a:lnTo>
                  <a:pt x="2668" y="866"/>
                </a:lnTo>
                <a:lnTo>
                  <a:pt x="2660" y="860"/>
                </a:lnTo>
                <a:lnTo>
                  <a:pt x="2650" y="856"/>
                </a:lnTo>
                <a:lnTo>
                  <a:pt x="2646" y="856"/>
                </a:lnTo>
                <a:lnTo>
                  <a:pt x="2642" y="858"/>
                </a:lnTo>
                <a:lnTo>
                  <a:pt x="2636" y="860"/>
                </a:lnTo>
                <a:lnTo>
                  <a:pt x="2632" y="864"/>
                </a:lnTo>
                <a:lnTo>
                  <a:pt x="2630" y="872"/>
                </a:lnTo>
                <a:lnTo>
                  <a:pt x="2632" y="880"/>
                </a:lnTo>
                <a:lnTo>
                  <a:pt x="2636" y="888"/>
                </a:lnTo>
                <a:lnTo>
                  <a:pt x="2646" y="896"/>
                </a:lnTo>
                <a:lnTo>
                  <a:pt x="2656" y="904"/>
                </a:lnTo>
                <a:lnTo>
                  <a:pt x="2672" y="912"/>
                </a:lnTo>
                <a:lnTo>
                  <a:pt x="2688" y="918"/>
                </a:lnTo>
                <a:lnTo>
                  <a:pt x="2704" y="924"/>
                </a:lnTo>
                <a:lnTo>
                  <a:pt x="2722" y="932"/>
                </a:lnTo>
                <a:lnTo>
                  <a:pt x="2734" y="940"/>
                </a:lnTo>
                <a:lnTo>
                  <a:pt x="2746" y="952"/>
                </a:lnTo>
                <a:lnTo>
                  <a:pt x="2756" y="962"/>
                </a:lnTo>
                <a:lnTo>
                  <a:pt x="2772" y="982"/>
                </a:lnTo>
                <a:lnTo>
                  <a:pt x="2782" y="988"/>
                </a:lnTo>
                <a:lnTo>
                  <a:pt x="2792" y="992"/>
                </a:lnTo>
                <a:lnTo>
                  <a:pt x="2800" y="992"/>
                </a:lnTo>
                <a:lnTo>
                  <a:pt x="2806" y="988"/>
                </a:lnTo>
                <a:lnTo>
                  <a:pt x="2810" y="984"/>
                </a:lnTo>
                <a:lnTo>
                  <a:pt x="2810" y="978"/>
                </a:lnTo>
                <a:lnTo>
                  <a:pt x="2812" y="972"/>
                </a:lnTo>
                <a:lnTo>
                  <a:pt x="2814" y="966"/>
                </a:lnTo>
                <a:lnTo>
                  <a:pt x="2816" y="964"/>
                </a:lnTo>
                <a:lnTo>
                  <a:pt x="2822" y="964"/>
                </a:lnTo>
                <a:lnTo>
                  <a:pt x="2830" y="966"/>
                </a:lnTo>
                <a:lnTo>
                  <a:pt x="2840" y="966"/>
                </a:lnTo>
                <a:lnTo>
                  <a:pt x="2850" y="964"/>
                </a:lnTo>
                <a:lnTo>
                  <a:pt x="2860" y="960"/>
                </a:lnTo>
                <a:lnTo>
                  <a:pt x="2868" y="956"/>
                </a:lnTo>
                <a:lnTo>
                  <a:pt x="2876" y="948"/>
                </a:lnTo>
                <a:lnTo>
                  <a:pt x="2880" y="940"/>
                </a:lnTo>
                <a:lnTo>
                  <a:pt x="2882" y="932"/>
                </a:lnTo>
                <a:lnTo>
                  <a:pt x="2882" y="922"/>
                </a:lnTo>
                <a:lnTo>
                  <a:pt x="2884" y="918"/>
                </a:lnTo>
                <a:lnTo>
                  <a:pt x="2888" y="910"/>
                </a:lnTo>
                <a:lnTo>
                  <a:pt x="2888" y="908"/>
                </a:lnTo>
                <a:lnTo>
                  <a:pt x="2890" y="904"/>
                </a:lnTo>
                <a:lnTo>
                  <a:pt x="2890" y="900"/>
                </a:lnTo>
                <a:lnTo>
                  <a:pt x="2888" y="892"/>
                </a:lnTo>
                <a:close/>
                <a:moveTo>
                  <a:pt x="2794" y="1126"/>
                </a:moveTo>
                <a:lnTo>
                  <a:pt x="2794" y="1126"/>
                </a:lnTo>
                <a:lnTo>
                  <a:pt x="2784" y="1136"/>
                </a:lnTo>
                <a:lnTo>
                  <a:pt x="2776" y="1142"/>
                </a:lnTo>
                <a:lnTo>
                  <a:pt x="2768" y="1146"/>
                </a:lnTo>
                <a:lnTo>
                  <a:pt x="2760" y="1148"/>
                </a:lnTo>
                <a:lnTo>
                  <a:pt x="2756" y="1150"/>
                </a:lnTo>
                <a:lnTo>
                  <a:pt x="2754" y="1152"/>
                </a:lnTo>
                <a:lnTo>
                  <a:pt x="2756" y="1154"/>
                </a:lnTo>
                <a:lnTo>
                  <a:pt x="2762" y="1162"/>
                </a:lnTo>
                <a:lnTo>
                  <a:pt x="2772" y="1168"/>
                </a:lnTo>
                <a:lnTo>
                  <a:pt x="2786" y="1172"/>
                </a:lnTo>
                <a:lnTo>
                  <a:pt x="2826" y="1180"/>
                </a:lnTo>
                <a:lnTo>
                  <a:pt x="2836" y="1182"/>
                </a:lnTo>
                <a:lnTo>
                  <a:pt x="2848" y="1186"/>
                </a:lnTo>
                <a:lnTo>
                  <a:pt x="2864" y="1194"/>
                </a:lnTo>
                <a:lnTo>
                  <a:pt x="2872" y="1196"/>
                </a:lnTo>
                <a:lnTo>
                  <a:pt x="2880" y="1196"/>
                </a:lnTo>
                <a:lnTo>
                  <a:pt x="2888" y="1194"/>
                </a:lnTo>
                <a:lnTo>
                  <a:pt x="2896" y="1190"/>
                </a:lnTo>
                <a:lnTo>
                  <a:pt x="2902" y="1184"/>
                </a:lnTo>
                <a:lnTo>
                  <a:pt x="2908" y="1182"/>
                </a:lnTo>
                <a:lnTo>
                  <a:pt x="2916" y="1180"/>
                </a:lnTo>
                <a:lnTo>
                  <a:pt x="2924" y="1180"/>
                </a:lnTo>
                <a:lnTo>
                  <a:pt x="2926" y="1176"/>
                </a:lnTo>
                <a:lnTo>
                  <a:pt x="2930" y="1172"/>
                </a:lnTo>
                <a:lnTo>
                  <a:pt x="2932" y="1166"/>
                </a:lnTo>
                <a:lnTo>
                  <a:pt x="2932" y="1164"/>
                </a:lnTo>
                <a:lnTo>
                  <a:pt x="2928" y="1164"/>
                </a:lnTo>
                <a:lnTo>
                  <a:pt x="2922" y="1164"/>
                </a:lnTo>
                <a:lnTo>
                  <a:pt x="2916" y="1162"/>
                </a:lnTo>
                <a:lnTo>
                  <a:pt x="2910" y="1158"/>
                </a:lnTo>
                <a:lnTo>
                  <a:pt x="2904" y="1150"/>
                </a:lnTo>
                <a:lnTo>
                  <a:pt x="2900" y="1142"/>
                </a:lnTo>
                <a:lnTo>
                  <a:pt x="2896" y="1138"/>
                </a:lnTo>
                <a:lnTo>
                  <a:pt x="2892" y="1136"/>
                </a:lnTo>
                <a:lnTo>
                  <a:pt x="2888" y="1134"/>
                </a:lnTo>
                <a:lnTo>
                  <a:pt x="2876" y="1130"/>
                </a:lnTo>
                <a:lnTo>
                  <a:pt x="2868" y="1124"/>
                </a:lnTo>
                <a:lnTo>
                  <a:pt x="2858" y="1114"/>
                </a:lnTo>
                <a:lnTo>
                  <a:pt x="2848" y="1102"/>
                </a:lnTo>
                <a:lnTo>
                  <a:pt x="2838" y="1096"/>
                </a:lnTo>
                <a:lnTo>
                  <a:pt x="2830" y="1094"/>
                </a:lnTo>
                <a:lnTo>
                  <a:pt x="2822" y="1094"/>
                </a:lnTo>
                <a:lnTo>
                  <a:pt x="2816" y="1098"/>
                </a:lnTo>
                <a:lnTo>
                  <a:pt x="2808" y="1104"/>
                </a:lnTo>
                <a:lnTo>
                  <a:pt x="2794" y="1126"/>
                </a:lnTo>
                <a:close/>
                <a:moveTo>
                  <a:pt x="2544" y="400"/>
                </a:moveTo>
                <a:lnTo>
                  <a:pt x="2544" y="400"/>
                </a:lnTo>
                <a:lnTo>
                  <a:pt x="2544" y="408"/>
                </a:lnTo>
                <a:lnTo>
                  <a:pt x="2546" y="410"/>
                </a:lnTo>
                <a:lnTo>
                  <a:pt x="2550" y="408"/>
                </a:lnTo>
                <a:lnTo>
                  <a:pt x="2554" y="406"/>
                </a:lnTo>
                <a:lnTo>
                  <a:pt x="2560" y="404"/>
                </a:lnTo>
                <a:lnTo>
                  <a:pt x="2566" y="402"/>
                </a:lnTo>
                <a:lnTo>
                  <a:pt x="2572" y="406"/>
                </a:lnTo>
                <a:lnTo>
                  <a:pt x="2580" y="412"/>
                </a:lnTo>
                <a:lnTo>
                  <a:pt x="2586" y="422"/>
                </a:lnTo>
                <a:lnTo>
                  <a:pt x="2586" y="426"/>
                </a:lnTo>
                <a:lnTo>
                  <a:pt x="2582" y="428"/>
                </a:lnTo>
                <a:lnTo>
                  <a:pt x="2576" y="428"/>
                </a:lnTo>
                <a:lnTo>
                  <a:pt x="2558" y="428"/>
                </a:lnTo>
                <a:lnTo>
                  <a:pt x="2548" y="428"/>
                </a:lnTo>
                <a:lnTo>
                  <a:pt x="2540" y="430"/>
                </a:lnTo>
                <a:lnTo>
                  <a:pt x="2538" y="432"/>
                </a:lnTo>
                <a:lnTo>
                  <a:pt x="2538" y="436"/>
                </a:lnTo>
                <a:lnTo>
                  <a:pt x="2538" y="442"/>
                </a:lnTo>
                <a:lnTo>
                  <a:pt x="2542" y="446"/>
                </a:lnTo>
                <a:lnTo>
                  <a:pt x="2550" y="450"/>
                </a:lnTo>
                <a:lnTo>
                  <a:pt x="2560" y="452"/>
                </a:lnTo>
                <a:lnTo>
                  <a:pt x="2574" y="450"/>
                </a:lnTo>
                <a:lnTo>
                  <a:pt x="2592" y="446"/>
                </a:lnTo>
                <a:lnTo>
                  <a:pt x="2612" y="442"/>
                </a:lnTo>
                <a:lnTo>
                  <a:pt x="2622" y="440"/>
                </a:lnTo>
                <a:lnTo>
                  <a:pt x="2628" y="442"/>
                </a:lnTo>
                <a:lnTo>
                  <a:pt x="2628" y="444"/>
                </a:lnTo>
                <a:lnTo>
                  <a:pt x="2630" y="448"/>
                </a:lnTo>
                <a:lnTo>
                  <a:pt x="2634" y="450"/>
                </a:lnTo>
                <a:lnTo>
                  <a:pt x="2644" y="452"/>
                </a:lnTo>
                <a:lnTo>
                  <a:pt x="2660" y="450"/>
                </a:lnTo>
                <a:lnTo>
                  <a:pt x="2670" y="450"/>
                </a:lnTo>
                <a:lnTo>
                  <a:pt x="2678" y="450"/>
                </a:lnTo>
                <a:lnTo>
                  <a:pt x="2684" y="452"/>
                </a:lnTo>
                <a:lnTo>
                  <a:pt x="2688" y="454"/>
                </a:lnTo>
                <a:lnTo>
                  <a:pt x="2696" y="462"/>
                </a:lnTo>
                <a:lnTo>
                  <a:pt x="2700" y="470"/>
                </a:lnTo>
                <a:lnTo>
                  <a:pt x="2708" y="478"/>
                </a:lnTo>
                <a:lnTo>
                  <a:pt x="2712" y="482"/>
                </a:lnTo>
                <a:lnTo>
                  <a:pt x="2718" y="486"/>
                </a:lnTo>
                <a:lnTo>
                  <a:pt x="2724" y="488"/>
                </a:lnTo>
                <a:lnTo>
                  <a:pt x="2734" y="490"/>
                </a:lnTo>
                <a:lnTo>
                  <a:pt x="2746" y="490"/>
                </a:lnTo>
                <a:lnTo>
                  <a:pt x="2758" y="488"/>
                </a:lnTo>
                <a:lnTo>
                  <a:pt x="2768" y="486"/>
                </a:lnTo>
                <a:lnTo>
                  <a:pt x="2776" y="484"/>
                </a:lnTo>
                <a:lnTo>
                  <a:pt x="2780" y="480"/>
                </a:lnTo>
                <a:lnTo>
                  <a:pt x="2782" y="478"/>
                </a:lnTo>
                <a:lnTo>
                  <a:pt x="2780" y="474"/>
                </a:lnTo>
                <a:lnTo>
                  <a:pt x="2778" y="470"/>
                </a:lnTo>
                <a:lnTo>
                  <a:pt x="2772" y="462"/>
                </a:lnTo>
                <a:lnTo>
                  <a:pt x="2754" y="446"/>
                </a:lnTo>
                <a:lnTo>
                  <a:pt x="2750" y="442"/>
                </a:lnTo>
                <a:lnTo>
                  <a:pt x="2750" y="440"/>
                </a:lnTo>
                <a:lnTo>
                  <a:pt x="2752" y="438"/>
                </a:lnTo>
                <a:lnTo>
                  <a:pt x="2758" y="436"/>
                </a:lnTo>
                <a:lnTo>
                  <a:pt x="2762" y="432"/>
                </a:lnTo>
                <a:lnTo>
                  <a:pt x="2762" y="428"/>
                </a:lnTo>
                <a:lnTo>
                  <a:pt x="2762" y="422"/>
                </a:lnTo>
                <a:lnTo>
                  <a:pt x="2756" y="418"/>
                </a:lnTo>
                <a:lnTo>
                  <a:pt x="2750" y="414"/>
                </a:lnTo>
                <a:lnTo>
                  <a:pt x="2738" y="410"/>
                </a:lnTo>
                <a:lnTo>
                  <a:pt x="2724" y="408"/>
                </a:lnTo>
                <a:lnTo>
                  <a:pt x="2704" y="404"/>
                </a:lnTo>
                <a:lnTo>
                  <a:pt x="2702" y="402"/>
                </a:lnTo>
                <a:lnTo>
                  <a:pt x="2700" y="400"/>
                </a:lnTo>
                <a:lnTo>
                  <a:pt x="2698" y="398"/>
                </a:lnTo>
                <a:lnTo>
                  <a:pt x="2696" y="396"/>
                </a:lnTo>
                <a:lnTo>
                  <a:pt x="2690" y="392"/>
                </a:lnTo>
                <a:lnTo>
                  <a:pt x="2678" y="388"/>
                </a:lnTo>
                <a:lnTo>
                  <a:pt x="2664" y="384"/>
                </a:lnTo>
                <a:lnTo>
                  <a:pt x="2656" y="384"/>
                </a:lnTo>
                <a:lnTo>
                  <a:pt x="2648" y="388"/>
                </a:lnTo>
                <a:lnTo>
                  <a:pt x="2644" y="392"/>
                </a:lnTo>
                <a:lnTo>
                  <a:pt x="2642" y="394"/>
                </a:lnTo>
                <a:lnTo>
                  <a:pt x="2638" y="396"/>
                </a:lnTo>
                <a:lnTo>
                  <a:pt x="2636" y="394"/>
                </a:lnTo>
                <a:lnTo>
                  <a:pt x="2632" y="386"/>
                </a:lnTo>
                <a:lnTo>
                  <a:pt x="2630" y="382"/>
                </a:lnTo>
                <a:lnTo>
                  <a:pt x="2624" y="378"/>
                </a:lnTo>
                <a:lnTo>
                  <a:pt x="2610" y="370"/>
                </a:lnTo>
                <a:lnTo>
                  <a:pt x="2592" y="364"/>
                </a:lnTo>
                <a:lnTo>
                  <a:pt x="2574" y="360"/>
                </a:lnTo>
                <a:lnTo>
                  <a:pt x="2554" y="358"/>
                </a:lnTo>
                <a:lnTo>
                  <a:pt x="2536" y="360"/>
                </a:lnTo>
                <a:lnTo>
                  <a:pt x="2530" y="364"/>
                </a:lnTo>
                <a:lnTo>
                  <a:pt x="2524" y="366"/>
                </a:lnTo>
                <a:lnTo>
                  <a:pt x="2520" y="372"/>
                </a:lnTo>
                <a:lnTo>
                  <a:pt x="2516" y="378"/>
                </a:lnTo>
                <a:lnTo>
                  <a:pt x="2516" y="388"/>
                </a:lnTo>
                <a:lnTo>
                  <a:pt x="2516" y="390"/>
                </a:lnTo>
                <a:lnTo>
                  <a:pt x="2518" y="392"/>
                </a:lnTo>
                <a:lnTo>
                  <a:pt x="2522" y="392"/>
                </a:lnTo>
                <a:lnTo>
                  <a:pt x="2528" y="392"/>
                </a:lnTo>
                <a:lnTo>
                  <a:pt x="2534" y="390"/>
                </a:lnTo>
                <a:lnTo>
                  <a:pt x="2540" y="390"/>
                </a:lnTo>
                <a:lnTo>
                  <a:pt x="2544" y="392"/>
                </a:lnTo>
                <a:lnTo>
                  <a:pt x="2544" y="400"/>
                </a:lnTo>
                <a:close/>
                <a:moveTo>
                  <a:pt x="3116" y="190"/>
                </a:moveTo>
                <a:lnTo>
                  <a:pt x="3116" y="190"/>
                </a:lnTo>
                <a:lnTo>
                  <a:pt x="3124" y="194"/>
                </a:lnTo>
                <a:lnTo>
                  <a:pt x="3132" y="196"/>
                </a:lnTo>
                <a:lnTo>
                  <a:pt x="3146" y="194"/>
                </a:lnTo>
                <a:lnTo>
                  <a:pt x="3154" y="194"/>
                </a:lnTo>
                <a:lnTo>
                  <a:pt x="3152" y="196"/>
                </a:lnTo>
                <a:lnTo>
                  <a:pt x="3146" y="200"/>
                </a:lnTo>
                <a:lnTo>
                  <a:pt x="3140" y="206"/>
                </a:lnTo>
                <a:lnTo>
                  <a:pt x="3136" y="210"/>
                </a:lnTo>
                <a:lnTo>
                  <a:pt x="3134" y="216"/>
                </a:lnTo>
                <a:lnTo>
                  <a:pt x="3134" y="220"/>
                </a:lnTo>
                <a:lnTo>
                  <a:pt x="3138" y="226"/>
                </a:lnTo>
                <a:lnTo>
                  <a:pt x="3144" y="230"/>
                </a:lnTo>
                <a:lnTo>
                  <a:pt x="3154" y="234"/>
                </a:lnTo>
                <a:lnTo>
                  <a:pt x="3168" y="238"/>
                </a:lnTo>
                <a:lnTo>
                  <a:pt x="3182" y="242"/>
                </a:lnTo>
                <a:lnTo>
                  <a:pt x="3194" y="248"/>
                </a:lnTo>
                <a:lnTo>
                  <a:pt x="3216" y="256"/>
                </a:lnTo>
                <a:lnTo>
                  <a:pt x="3228" y="258"/>
                </a:lnTo>
                <a:lnTo>
                  <a:pt x="3240" y="258"/>
                </a:lnTo>
                <a:lnTo>
                  <a:pt x="3252" y="254"/>
                </a:lnTo>
                <a:lnTo>
                  <a:pt x="3264" y="246"/>
                </a:lnTo>
                <a:lnTo>
                  <a:pt x="3280" y="238"/>
                </a:lnTo>
                <a:lnTo>
                  <a:pt x="3294" y="232"/>
                </a:lnTo>
                <a:lnTo>
                  <a:pt x="3306" y="228"/>
                </a:lnTo>
                <a:lnTo>
                  <a:pt x="3318" y="226"/>
                </a:lnTo>
                <a:lnTo>
                  <a:pt x="3326" y="226"/>
                </a:lnTo>
                <a:lnTo>
                  <a:pt x="3330" y="226"/>
                </a:lnTo>
                <a:lnTo>
                  <a:pt x="3328" y="228"/>
                </a:lnTo>
                <a:lnTo>
                  <a:pt x="3322" y="230"/>
                </a:lnTo>
                <a:lnTo>
                  <a:pt x="3296" y="238"/>
                </a:lnTo>
                <a:lnTo>
                  <a:pt x="3286" y="244"/>
                </a:lnTo>
                <a:lnTo>
                  <a:pt x="3278" y="248"/>
                </a:lnTo>
                <a:lnTo>
                  <a:pt x="3276" y="252"/>
                </a:lnTo>
                <a:lnTo>
                  <a:pt x="3276" y="254"/>
                </a:lnTo>
                <a:lnTo>
                  <a:pt x="3276" y="256"/>
                </a:lnTo>
                <a:lnTo>
                  <a:pt x="3280" y="260"/>
                </a:lnTo>
                <a:lnTo>
                  <a:pt x="3296" y="264"/>
                </a:lnTo>
                <a:lnTo>
                  <a:pt x="3326" y="268"/>
                </a:lnTo>
                <a:lnTo>
                  <a:pt x="3356" y="268"/>
                </a:lnTo>
                <a:lnTo>
                  <a:pt x="3376" y="266"/>
                </a:lnTo>
                <a:lnTo>
                  <a:pt x="3390" y="264"/>
                </a:lnTo>
                <a:lnTo>
                  <a:pt x="3398" y="260"/>
                </a:lnTo>
                <a:lnTo>
                  <a:pt x="3406" y="254"/>
                </a:lnTo>
                <a:lnTo>
                  <a:pt x="3410" y="254"/>
                </a:lnTo>
                <a:lnTo>
                  <a:pt x="3418" y="256"/>
                </a:lnTo>
                <a:lnTo>
                  <a:pt x="3430" y="260"/>
                </a:lnTo>
                <a:lnTo>
                  <a:pt x="3446" y="262"/>
                </a:lnTo>
                <a:lnTo>
                  <a:pt x="3468" y="260"/>
                </a:lnTo>
                <a:lnTo>
                  <a:pt x="3490" y="256"/>
                </a:lnTo>
                <a:lnTo>
                  <a:pt x="3514" y="248"/>
                </a:lnTo>
                <a:lnTo>
                  <a:pt x="3540" y="240"/>
                </a:lnTo>
                <a:lnTo>
                  <a:pt x="3568" y="230"/>
                </a:lnTo>
                <a:lnTo>
                  <a:pt x="3592" y="216"/>
                </a:lnTo>
                <a:lnTo>
                  <a:pt x="3618" y="204"/>
                </a:lnTo>
                <a:lnTo>
                  <a:pt x="3618" y="206"/>
                </a:lnTo>
                <a:lnTo>
                  <a:pt x="3612" y="212"/>
                </a:lnTo>
                <a:lnTo>
                  <a:pt x="3608" y="220"/>
                </a:lnTo>
                <a:lnTo>
                  <a:pt x="3606" y="224"/>
                </a:lnTo>
                <a:lnTo>
                  <a:pt x="3606" y="226"/>
                </a:lnTo>
                <a:lnTo>
                  <a:pt x="3608" y="230"/>
                </a:lnTo>
                <a:lnTo>
                  <a:pt x="3612" y="232"/>
                </a:lnTo>
                <a:lnTo>
                  <a:pt x="3620" y="234"/>
                </a:lnTo>
                <a:lnTo>
                  <a:pt x="3630" y="236"/>
                </a:lnTo>
                <a:lnTo>
                  <a:pt x="3648" y="238"/>
                </a:lnTo>
                <a:lnTo>
                  <a:pt x="3656" y="238"/>
                </a:lnTo>
                <a:lnTo>
                  <a:pt x="3656" y="240"/>
                </a:lnTo>
                <a:lnTo>
                  <a:pt x="3654" y="240"/>
                </a:lnTo>
                <a:lnTo>
                  <a:pt x="3642" y="244"/>
                </a:lnTo>
                <a:lnTo>
                  <a:pt x="3596" y="252"/>
                </a:lnTo>
                <a:lnTo>
                  <a:pt x="3524" y="266"/>
                </a:lnTo>
                <a:lnTo>
                  <a:pt x="3460" y="278"/>
                </a:lnTo>
                <a:lnTo>
                  <a:pt x="3442" y="282"/>
                </a:lnTo>
                <a:lnTo>
                  <a:pt x="3434" y="284"/>
                </a:lnTo>
                <a:lnTo>
                  <a:pt x="3432" y="286"/>
                </a:lnTo>
                <a:lnTo>
                  <a:pt x="3430" y="288"/>
                </a:lnTo>
                <a:lnTo>
                  <a:pt x="3436" y="292"/>
                </a:lnTo>
                <a:lnTo>
                  <a:pt x="3458" y="308"/>
                </a:lnTo>
                <a:lnTo>
                  <a:pt x="3474" y="318"/>
                </a:lnTo>
                <a:lnTo>
                  <a:pt x="3490" y="326"/>
                </a:lnTo>
                <a:lnTo>
                  <a:pt x="3514" y="336"/>
                </a:lnTo>
                <a:lnTo>
                  <a:pt x="3522" y="340"/>
                </a:lnTo>
                <a:lnTo>
                  <a:pt x="3524" y="342"/>
                </a:lnTo>
                <a:lnTo>
                  <a:pt x="3520" y="344"/>
                </a:lnTo>
                <a:lnTo>
                  <a:pt x="3508" y="346"/>
                </a:lnTo>
                <a:lnTo>
                  <a:pt x="3494" y="348"/>
                </a:lnTo>
                <a:lnTo>
                  <a:pt x="3484" y="346"/>
                </a:lnTo>
                <a:lnTo>
                  <a:pt x="3474" y="342"/>
                </a:lnTo>
                <a:lnTo>
                  <a:pt x="3466" y="334"/>
                </a:lnTo>
                <a:lnTo>
                  <a:pt x="3452" y="318"/>
                </a:lnTo>
                <a:lnTo>
                  <a:pt x="3440" y="310"/>
                </a:lnTo>
                <a:lnTo>
                  <a:pt x="3428" y="304"/>
                </a:lnTo>
                <a:lnTo>
                  <a:pt x="3410" y="298"/>
                </a:lnTo>
                <a:lnTo>
                  <a:pt x="3388" y="292"/>
                </a:lnTo>
                <a:lnTo>
                  <a:pt x="3364" y="288"/>
                </a:lnTo>
                <a:lnTo>
                  <a:pt x="3340" y="284"/>
                </a:lnTo>
                <a:lnTo>
                  <a:pt x="3318" y="284"/>
                </a:lnTo>
                <a:lnTo>
                  <a:pt x="3300" y="286"/>
                </a:lnTo>
                <a:lnTo>
                  <a:pt x="3294" y="288"/>
                </a:lnTo>
                <a:lnTo>
                  <a:pt x="3288" y="290"/>
                </a:lnTo>
                <a:lnTo>
                  <a:pt x="3284" y="294"/>
                </a:lnTo>
                <a:lnTo>
                  <a:pt x="3282" y="298"/>
                </a:lnTo>
                <a:lnTo>
                  <a:pt x="3282" y="312"/>
                </a:lnTo>
                <a:lnTo>
                  <a:pt x="3284" y="316"/>
                </a:lnTo>
                <a:lnTo>
                  <a:pt x="3286" y="320"/>
                </a:lnTo>
                <a:lnTo>
                  <a:pt x="3300" y="326"/>
                </a:lnTo>
                <a:lnTo>
                  <a:pt x="3322" y="336"/>
                </a:lnTo>
                <a:lnTo>
                  <a:pt x="3336" y="342"/>
                </a:lnTo>
                <a:lnTo>
                  <a:pt x="3348" y="348"/>
                </a:lnTo>
                <a:lnTo>
                  <a:pt x="3366" y="362"/>
                </a:lnTo>
                <a:lnTo>
                  <a:pt x="3372" y="368"/>
                </a:lnTo>
                <a:lnTo>
                  <a:pt x="3376" y="374"/>
                </a:lnTo>
                <a:lnTo>
                  <a:pt x="3374" y="378"/>
                </a:lnTo>
                <a:lnTo>
                  <a:pt x="3370" y="380"/>
                </a:lnTo>
                <a:lnTo>
                  <a:pt x="3362" y="382"/>
                </a:lnTo>
                <a:lnTo>
                  <a:pt x="3358" y="384"/>
                </a:lnTo>
                <a:lnTo>
                  <a:pt x="3356" y="386"/>
                </a:lnTo>
                <a:lnTo>
                  <a:pt x="3358" y="390"/>
                </a:lnTo>
                <a:lnTo>
                  <a:pt x="3362" y="392"/>
                </a:lnTo>
                <a:lnTo>
                  <a:pt x="3370" y="394"/>
                </a:lnTo>
                <a:lnTo>
                  <a:pt x="3380" y="396"/>
                </a:lnTo>
                <a:lnTo>
                  <a:pt x="3394" y="398"/>
                </a:lnTo>
                <a:lnTo>
                  <a:pt x="3408" y="400"/>
                </a:lnTo>
                <a:lnTo>
                  <a:pt x="3420" y="402"/>
                </a:lnTo>
                <a:lnTo>
                  <a:pt x="3430" y="406"/>
                </a:lnTo>
                <a:lnTo>
                  <a:pt x="3434" y="408"/>
                </a:lnTo>
                <a:lnTo>
                  <a:pt x="3436" y="410"/>
                </a:lnTo>
                <a:lnTo>
                  <a:pt x="3434" y="412"/>
                </a:lnTo>
                <a:lnTo>
                  <a:pt x="3424" y="412"/>
                </a:lnTo>
                <a:lnTo>
                  <a:pt x="3412" y="410"/>
                </a:lnTo>
                <a:lnTo>
                  <a:pt x="3392" y="408"/>
                </a:lnTo>
                <a:lnTo>
                  <a:pt x="3370" y="408"/>
                </a:lnTo>
                <a:lnTo>
                  <a:pt x="3322" y="410"/>
                </a:lnTo>
                <a:lnTo>
                  <a:pt x="3300" y="412"/>
                </a:lnTo>
                <a:lnTo>
                  <a:pt x="3280" y="414"/>
                </a:lnTo>
                <a:lnTo>
                  <a:pt x="3264" y="420"/>
                </a:lnTo>
                <a:lnTo>
                  <a:pt x="3254" y="424"/>
                </a:lnTo>
                <a:lnTo>
                  <a:pt x="3250" y="430"/>
                </a:lnTo>
                <a:lnTo>
                  <a:pt x="3244" y="438"/>
                </a:lnTo>
                <a:lnTo>
                  <a:pt x="3242" y="446"/>
                </a:lnTo>
                <a:lnTo>
                  <a:pt x="3240" y="452"/>
                </a:lnTo>
                <a:lnTo>
                  <a:pt x="3242" y="458"/>
                </a:lnTo>
                <a:lnTo>
                  <a:pt x="3248" y="462"/>
                </a:lnTo>
                <a:lnTo>
                  <a:pt x="3256" y="464"/>
                </a:lnTo>
                <a:lnTo>
                  <a:pt x="3268" y="464"/>
                </a:lnTo>
                <a:lnTo>
                  <a:pt x="3280" y="460"/>
                </a:lnTo>
                <a:lnTo>
                  <a:pt x="3288" y="460"/>
                </a:lnTo>
                <a:lnTo>
                  <a:pt x="3294" y="462"/>
                </a:lnTo>
                <a:lnTo>
                  <a:pt x="3296" y="464"/>
                </a:lnTo>
                <a:lnTo>
                  <a:pt x="3298" y="466"/>
                </a:lnTo>
                <a:lnTo>
                  <a:pt x="3302" y="468"/>
                </a:lnTo>
                <a:lnTo>
                  <a:pt x="3308" y="468"/>
                </a:lnTo>
                <a:lnTo>
                  <a:pt x="3318" y="466"/>
                </a:lnTo>
                <a:lnTo>
                  <a:pt x="3328" y="464"/>
                </a:lnTo>
                <a:lnTo>
                  <a:pt x="3332" y="464"/>
                </a:lnTo>
                <a:lnTo>
                  <a:pt x="3332" y="468"/>
                </a:lnTo>
                <a:lnTo>
                  <a:pt x="3332" y="472"/>
                </a:lnTo>
                <a:lnTo>
                  <a:pt x="3330" y="476"/>
                </a:lnTo>
                <a:lnTo>
                  <a:pt x="3330" y="484"/>
                </a:lnTo>
                <a:lnTo>
                  <a:pt x="3332" y="494"/>
                </a:lnTo>
                <a:lnTo>
                  <a:pt x="3338" y="504"/>
                </a:lnTo>
                <a:lnTo>
                  <a:pt x="3342" y="508"/>
                </a:lnTo>
                <a:lnTo>
                  <a:pt x="3348" y="512"/>
                </a:lnTo>
                <a:lnTo>
                  <a:pt x="3354" y="514"/>
                </a:lnTo>
                <a:lnTo>
                  <a:pt x="3360" y="514"/>
                </a:lnTo>
                <a:lnTo>
                  <a:pt x="3374" y="514"/>
                </a:lnTo>
                <a:lnTo>
                  <a:pt x="3388" y="510"/>
                </a:lnTo>
                <a:lnTo>
                  <a:pt x="3402" y="502"/>
                </a:lnTo>
                <a:lnTo>
                  <a:pt x="3416" y="494"/>
                </a:lnTo>
                <a:lnTo>
                  <a:pt x="3428" y="484"/>
                </a:lnTo>
                <a:lnTo>
                  <a:pt x="3438" y="474"/>
                </a:lnTo>
                <a:lnTo>
                  <a:pt x="3444" y="470"/>
                </a:lnTo>
                <a:lnTo>
                  <a:pt x="3444" y="474"/>
                </a:lnTo>
                <a:lnTo>
                  <a:pt x="3438" y="482"/>
                </a:lnTo>
                <a:lnTo>
                  <a:pt x="3428" y="494"/>
                </a:lnTo>
                <a:lnTo>
                  <a:pt x="3414" y="508"/>
                </a:lnTo>
                <a:lnTo>
                  <a:pt x="3398" y="520"/>
                </a:lnTo>
                <a:lnTo>
                  <a:pt x="3388" y="524"/>
                </a:lnTo>
                <a:lnTo>
                  <a:pt x="3380" y="528"/>
                </a:lnTo>
                <a:lnTo>
                  <a:pt x="3370" y="530"/>
                </a:lnTo>
                <a:lnTo>
                  <a:pt x="3358" y="530"/>
                </a:lnTo>
                <a:lnTo>
                  <a:pt x="3342" y="526"/>
                </a:lnTo>
                <a:lnTo>
                  <a:pt x="3330" y="520"/>
                </a:lnTo>
                <a:lnTo>
                  <a:pt x="3318" y="512"/>
                </a:lnTo>
                <a:lnTo>
                  <a:pt x="3310" y="504"/>
                </a:lnTo>
                <a:lnTo>
                  <a:pt x="3300" y="496"/>
                </a:lnTo>
                <a:lnTo>
                  <a:pt x="3290" y="488"/>
                </a:lnTo>
                <a:lnTo>
                  <a:pt x="3278" y="484"/>
                </a:lnTo>
                <a:lnTo>
                  <a:pt x="3262" y="482"/>
                </a:lnTo>
                <a:lnTo>
                  <a:pt x="3234" y="482"/>
                </a:lnTo>
                <a:lnTo>
                  <a:pt x="3224" y="484"/>
                </a:lnTo>
                <a:lnTo>
                  <a:pt x="3216" y="486"/>
                </a:lnTo>
                <a:lnTo>
                  <a:pt x="3212" y="490"/>
                </a:lnTo>
                <a:lnTo>
                  <a:pt x="3212" y="494"/>
                </a:lnTo>
                <a:lnTo>
                  <a:pt x="3216" y="500"/>
                </a:lnTo>
                <a:lnTo>
                  <a:pt x="3222" y="506"/>
                </a:lnTo>
                <a:lnTo>
                  <a:pt x="3240" y="520"/>
                </a:lnTo>
                <a:lnTo>
                  <a:pt x="3254" y="532"/>
                </a:lnTo>
                <a:lnTo>
                  <a:pt x="3256" y="538"/>
                </a:lnTo>
                <a:lnTo>
                  <a:pt x="3256" y="540"/>
                </a:lnTo>
                <a:lnTo>
                  <a:pt x="3254" y="542"/>
                </a:lnTo>
                <a:lnTo>
                  <a:pt x="3246" y="544"/>
                </a:lnTo>
                <a:lnTo>
                  <a:pt x="3232" y="544"/>
                </a:lnTo>
                <a:lnTo>
                  <a:pt x="3214" y="546"/>
                </a:lnTo>
                <a:lnTo>
                  <a:pt x="3198" y="550"/>
                </a:lnTo>
                <a:lnTo>
                  <a:pt x="3182" y="556"/>
                </a:lnTo>
                <a:lnTo>
                  <a:pt x="3172" y="562"/>
                </a:lnTo>
                <a:lnTo>
                  <a:pt x="3164" y="570"/>
                </a:lnTo>
                <a:lnTo>
                  <a:pt x="3160" y="578"/>
                </a:lnTo>
                <a:lnTo>
                  <a:pt x="3160" y="582"/>
                </a:lnTo>
                <a:lnTo>
                  <a:pt x="3162" y="586"/>
                </a:lnTo>
                <a:lnTo>
                  <a:pt x="3164" y="590"/>
                </a:lnTo>
                <a:lnTo>
                  <a:pt x="3168" y="594"/>
                </a:lnTo>
                <a:lnTo>
                  <a:pt x="3172" y="596"/>
                </a:lnTo>
                <a:lnTo>
                  <a:pt x="3178" y="596"/>
                </a:lnTo>
                <a:lnTo>
                  <a:pt x="3186" y="596"/>
                </a:lnTo>
                <a:lnTo>
                  <a:pt x="3198" y="596"/>
                </a:lnTo>
                <a:lnTo>
                  <a:pt x="3204" y="598"/>
                </a:lnTo>
                <a:lnTo>
                  <a:pt x="3210" y="602"/>
                </a:lnTo>
                <a:lnTo>
                  <a:pt x="3218" y="606"/>
                </a:lnTo>
                <a:lnTo>
                  <a:pt x="3226" y="608"/>
                </a:lnTo>
                <a:lnTo>
                  <a:pt x="3234" y="608"/>
                </a:lnTo>
                <a:lnTo>
                  <a:pt x="3242" y="608"/>
                </a:lnTo>
                <a:lnTo>
                  <a:pt x="3258" y="602"/>
                </a:lnTo>
                <a:lnTo>
                  <a:pt x="3272" y="596"/>
                </a:lnTo>
                <a:lnTo>
                  <a:pt x="3278" y="594"/>
                </a:lnTo>
                <a:lnTo>
                  <a:pt x="3284" y="596"/>
                </a:lnTo>
                <a:lnTo>
                  <a:pt x="3298" y="600"/>
                </a:lnTo>
                <a:lnTo>
                  <a:pt x="3316" y="606"/>
                </a:lnTo>
                <a:lnTo>
                  <a:pt x="3328" y="608"/>
                </a:lnTo>
                <a:lnTo>
                  <a:pt x="3344" y="610"/>
                </a:lnTo>
                <a:lnTo>
                  <a:pt x="3358" y="610"/>
                </a:lnTo>
                <a:lnTo>
                  <a:pt x="3366" y="606"/>
                </a:lnTo>
                <a:lnTo>
                  <a:pt x="3372" y="604"/>
                </a:lnTo>
                <a:lnTo>
                  <a:pt x="3374" y="600"/>
                </a:lnTo>
                <a:lnTo>
                  <a:pt x="3378" y="596"/>
                </a:lnTo>
                <a:lnTo>
                  <a:pt x="3384" y="596"/>
                </a:lnTo>
                <a:lnTo>
                  <a:pt x="3394" y="596"/>
                </a:lnTo>
                <a:lnTo>
                  <a:pt x="3410" y="600"/>
                </a:lnTo>
                <a:lnTo>
                  <a:pt x="3418" y="602"/>
                </a:lnTo>
                <a:lnTo>
                  <a:pt x="3428" y="604"/>
                </a:lnTo>
                <a:lnTo>
                  <a:pt x="3448" y="604"/>
                </a:lnTo>
                <a:lnTo>
                  <a:pt x="3466" y="600"/>
                </a:lnTo>
                <a:lnTo>
                  <a:pt x="3484" y="596"/>
                </a:lnTo>
                <a:lnTo>
                  <a:pt x="3498" y="592"/>
                </a:lnTo>
                <a:lnTo>
                  <a:pt x="3508" y="590"/>
                </a:lnTo>
                <a:lnTo>
                  <a:pt x="3510" y="592"/>
                </a:lnTo>
                <a:lnTo>
                  <a:pt x="3512" y="594"/>
                </a:lnTo>
                <a:lnTo>
                  <a:pt x="3514" y="598"/>
                </a:lnTo>
                <a:lnTo>
                  <a:pt x="3512" y="602"/>
                </a:lnTo>
                <a:lnTo>
                  <a:pt x="3512" y="608"/>
                </a:lnTo>
                <a:lnTo>
                  <a:pt x="3512" y="612"/>
                </a:lnTo>
                <a:lnTo>
                  <a:pt x="3512" y="616"/>
                </a:lnTo>
                <a:lnTo>
                  <a:pt x="3516" y="618"/>
                </a:lnTo>
                <a:lnTo>
                  <a:pt x="3522" y="620"/>
                </a:lnTo>
                <a:lnTo>
                  <a:pt x="3534" y="620"/>
                </a:lnTo>
                <a:lnTo>
                  <a:pt x="3546" y="618"/>
                </a:lnTo>
                <a:lnTo>
                  <a:pt x="3558" y="612"/>
                </a:lnTo>
                <a:lnTo>
                  <a:pt x="3582" y="600"/>
                </a:lnTo>
                <a:lnTo>
                  <a:pt x="3592" y="596"/>
                </a:lnTo>
                <a:lnTo>
                  <a:pt x="3600" y="594"/>
                </a:lnTo>
                <a:lnTo>
                  <a:pt x="3616" y="594"/>
                </a:lnTo>
                <a:lnTo>
                  <a:pt x="3622" y="592"/>
                </a:lnTo>
                <a:lnTo>
                  <a:pt x="3628" y="588"/>
                </a:lnTo>
                <a:lnTo>
                  <a:pt x="3632" y="582"/>
                </a:lnTo>
                <a:lnTo>
                  <a:pt x="3634" y="570"/>
                </a:lnTo>
                <a:lnTo>
                  <a:pt x="3634" y="564"/>
                </a:lnTo>
                <a:lnTo>
                  <a:pt x="3634" y="560"/>
                </a:lnTo>
                <a:lnTo>
                  <a:pt x="3630" y="558"/>
                </a:lnTo>
                <a:lnTo>
                  <a:pt x="3628" y="556"/>
                </a:lnTo>
                <a:lnTo>
                  <a:pt x="3620" y="556"/>
                </a:lnTo>
                <a:lnTo>
                  <a:pt x="3610" y="556"/>
                </a:lnTo>
                <a:lnTo>
                  <a:pt x="3598" y="558"/>
                </a:lnTo>
                <a:lnTo>
                  <a:pt x="3590" y="558"/>
                </a:lnTo>
                <a:lnTo>
                  <a:pt x="3584" y="556"/>
                </a:lnTo>
                <a:lnTo>
                  <a:pt x="3582" y="552"/>
                </a:lnTo>
                <a:lnTo>
                  <a:pt x="3582" y="550"/>
                </a:lnTo>
                <a:lnTo>
                  <a:pt x="3582" y="542"/>
                </a:lnTo>
                <a:lnTo>
                  <a:pt x="3584" y="538"/>
                </a:lnTo>
                <a:lnTo>
                  <a:pt x="3588" y="534"/>
                </a:lnTo>
                <a:lnTo>
                  <a:pt x="3592" y="530"/>
                </a:lnTo>
                <a:lnTo>
                  <a:pt x="3604" y="524"/>
                </a:lnTo>
                <a:lnTo>
                  <a:pt x="3622" y="514"/>
                </a:lnTo>
                <a:lnTo>
                  <a:pt x="3626" y="512"/>
                </a:lnTo>
                <a:lnTo>
                  <a:pt x="3628" y="508"/>
                </a:lnTo>
                <a:lnTo>
                  <a:pt x="3630" y="504"/>
                </a:lnTo>
                <a:lnTo>
                  <a:pt x="3628" y="500"/>
                </a:lnTo>
                <a:lnTo>
                  <a:pt x="3626" y="492"/>
                </a:lnTo>
                <a:lnTo>
                  <a:pt x="3620" y="484"/>
                </a:lnTo>
                <a:lnTo>
                  <a:pt x="3618" y="478"/>
                </a:lnTo>
                <a:lnTo>
                  <a:pt x="3620" y="476"/>
                </a:lnTo>
                <a:lnTo>
                  <a:pt x="3622" y="474"/>
                </a:lnTo>
                <a:lnTo>
                  <a:pt x="3632" y="474"/>
                </a:lnTo>
                <a:lnTo>
                  <a:pt x="3654" y="476"/>
                </a:lnTo>
                <a:lnTo>
                  <a:pt x="3674" y="478"/>
                </a:lnTo>
                <a:lnTo>
                  <a:pt x="3692" y="476"/>
                </a:lnTo>
                <a:lnTo>
                  <a:pt x="3708" y="474"/>
                </a:lnTo>
                <a:lnTo>
                  <a:pt x="3722" y="468"/>
                </a:lnTo>
                <a:lnTo>
                  <a:pt x="3732" y="460"/>
                </a:lnTo>
                <a:lnTo>
                  <a:pt x="3738" y="454"/>
                </a:lnTo>
                <a:lnTo>
                  <a:pt x="3740" y="446"/>
                </a:lnTo>
                <a:lnTo>
                  <a:pt x="3740" y="442"/>
                </a:lnTo>
                <a:lnTo>
                  <a:pt x="3738" y="440"/>
                </a:lnTo>
                <a:lnTo>
                  <a:pt x="3736" y="436"/>
                </a:lnTo>
                <a:lnTo>
                  <a:pt x="3736" y="434"/>
                </a:lnTo>
                <a:lnTo>
                  <a:pt x="3740" y="430"/>
                </a:lnTo>
                <a:lnTo>
                  <a:pt x="3752" y="424"/>
                </a:lnTo>
                <a:lnTo>
                  <a:pt x="3756" y="420"/>
                </a:lnTo>
                <a:lnTo>
                  <a:pt x="3756" y="418"/>
                </a:lnTo>
                <a:lnTo>
                  <a:pt x="3756" y="416"/>
                </a:lnTo>
                <a:lnTo>
                  <a:pt x="3750" y="410"/>
                </a:lnTo>
                <a:lnTo>
                  <a:pt x="3734" y="400"/>
                </a:lnTo>
                <a:lnTo>
                  <a:pt x="3720" y="392"/>
                </a:lnTo>
                <a:lnTo>
                  <a:pt x="3718" y="390"/>
                </a:lnTo>
                <a:lnTo>
                  <a:pt x="3722" y="390"/>
                </a:lnTo>
                <a:lnTo>
                  <a:pt x="3734" y="390"/>
                </a:lnTo>
                <a:lnTo>
                  <a:pt x="3746" y="392"/>
                </a:lnTo>
                <a:lnTo>
                  <a:pt x="3758" y="392"/>
                </a:lnTo>
                <a:lnTo>
                  <a:pt x="3764" y="392"/>
                </a:lnTo>
                <a:lnTo>
                  <a:pt x="3766" y="390"/>
                </a:lnTo>
                <a:lnTo>
                  <a:pt x="3768" y="386"/>
                </a:lnTo>
                <a:lnTo>
                  <a:pt x="3766" y="384"/>
                </a:lnTo>
                <a:lnTo>
                  <a:pt x="3762" y="376"/>
                </a:lnTo>
                <a:lnTo>
                  <a:pt x="3758" y="370"/>
                </a:lnTo>
                <a:lnTo>
                  <a:pt x="3752" y="368"/>
                </a:lnTo>
                <a:lnTo>
                  <a:pt x="3746" y="368"/>
                </a:lnTo>
                <a:lnTo>
                  <a:pt x="3732" y="368"/>
                </a:lnTo>
                <a:lnTo>
                  <a:pt x="3712" y="372"/>
                </a:lnTo>
                <a:lnTo>
                  <a:pt x="3688" y="372"/>
                </a:lnTo>
                <a:lnTo>
                  <a:pt x="3666" y="372"/>
                </a:lnTo>
                <a:lnTo>
                  <a:pt x="3656" y="372"/>
                </a:lnTo>
                <a:lnTo>
                  <a:pt x="3650" y="370"/>
                </a:lnTo>
                <a:lnTo>
                  <a:pt x="3650" y="368"/>
                </a:lnTo>
                <a:lnTo>
                  <a:pt x="3652" y="364"/>
                </a:lnTo>
                <a:lnTo>
                  <a:pt x="3660" y="360"/>
                </a:lnTo>
                <a:lnTo>
                  <a:pt x="3676" y="358"/>
                </a:lnTo>
                <a:lnTo>
                  <a:pt x="3718" y="354"/>
                </a:lnTo>
                <a:lnTo>
                  <a:pt x="3764" y="352"/>
                </a:lnTo>
                <a:lnTo>
                  <a:pt x="3804" y="350"/>
                </a:lnTo>
                <a:lnTo>
                  <a:pt x="3816" y="348"/>
                </a:lnTo>
                <a:lnTo>
                  <a:pt x="3822" y="344"/>
                </a:lnTo>
                <a:lnTo>
                  <a:pt x="3824" y="338"/>
                </a:lnTo>
                <a:lnTo>
                  <a:pt x="3826" y="334"/>
                </a:lnTo>
                <a:lnTo>
                  <a:pt x="3824" y="328"/>
                </a:lnTo>
                <a:lnTo>
                  <a:pt x="3828" y="328"/>
                </a:lnTo>
                <a:lnTo>
                  <a:pt x="3834" y="330"/>
                </a:lnTo>
                <a:lnTo>
                  <a:pt x="3842" y="334"/>
                </a:lnTo>
                <a:lnTo>
                  <a:pt x="3852" y="336"/>
                </a:lnTo>
                <a:lnTo>
                  <a:pt x="3862" y="336"/>
                </a:lnTo>
                <a:lnTo>
                  <a:pt x="3872" y="336"/>
                </a:lnTo>
                <a:lnTo>
                  <a:pt x="3884" y="334"/>
                </a:lnTo>
                <a:lnTo>
                  <a:pt x="3894" y="330"/>
                </a:lnTo>
                <a:lnTo>
                  <a:pt x="3904" y="322"/>
                </a:lnTo>
                <a:lnTo>
                  <a:pt x="3914" y="312"/>
                </a:lnTo>
                <a:lnTo>
                  <a:pt x="3924" y="302"/>
                </a:lnTo>
                <a:lnTo>
                  <a:pt x="3938" y="292"/>
                </a:lnTo>
                <a:lnTo>
                  <a:pt x="3954" y="282"/>
                </a:lnTo>
                <a:lnTo>
                  <a:pt x="3974" y="272"/>
                </a:lnTo>
                <a:lnTo>
                  <a:pt x="4026" y="248"/>
                </a:lnTo>
                <a:lnTo>
                  <a:pt x="4092" y="222"/>
                </a:lnTo>
                <a:lnTo>
                  <a:pt x="4150" y="198"/>
                </a:lnTo>
                <a:lnTo>
                  <a:pt x="4164" y="190"/>
                </a:lnTo>
                <a:lnTo>
                  <a:pt x="4170" y="186"/>
                </a:lnTo>
                <a:lnTo>
                  <a:pt x="4170" y="184"/>
                </a:lnTo>
                <a:lnTo>
                  <a:pt x="4168" y="182"/>
                </a:lnTo>
                <a:lnTo>
                  <a:pt x="4156" y="182"/>
                </a:lnTo>
                <a:lnTo>
                  <a:pt x="4110" y="186"/>
                </a:lnTo>
                <a:lnTo>
                  <a:pt x="4086" y="188"/>
                </a:lnTo>
                <a:lnTo>
                  <a:pt x="4074" y="186"/>
                </a:lnTo>
                <a:lnTo>
                  <a:pt x="4072" y="186"/>
                </a:lnTo>
                <a:lnTo>
                  <a:pt x="4072" y="184"/>
                </a:lnTo>
                <a:lnTo>
                  <a:pt x="4078" y="182"/>
                </a:lnTo>
                <a:lnTo>
                  <a:pt x="4106" y="172"/>
                </a:lnTo>
                <a:lnTo>
                  <a:pt x="4144" y="164"/>
                </a:lnTo>
                <a:lnTo>
                  <a:pt x="4190" y="156"/>
                </a:lnTo>
                <a:lnTo>
                  <a:pt x="4244" y="144"/>
                </a:lnTo>
                <a:lnTo>
                  <a:pt x="4270" y="136"/>
                </a:lnTo>
                <a:lnTo>
                  <a:pt x="4290" y="128"/>
                </a:lnTo>
                <a:lnTo>
                  <a:pt x="4304" y="120"/>
                </a:lnTo>
                <a:lnTo>
                  <a:pt x="4308" y="116"/>
                </a:lnTo>
                <a:lnTo>
                  <a:pt x="4310" y="112"/>
                </a:lnTo>
                <a:lnTo>
                  <a:pt x="4308" y="108"/>
                </a:lnTo>
                <a:lnTo>
                  <a:pt x="4306" y="106"/>
                </a:lnTo>
                <a:lnTo>
                  <a:pt x="4296" y="102"/>
                </a:lnTo>
                <a:lnTo>
                  <a:pt x="4284" y="100"/>
                </a:lnTo>
                <a:lnTo>
                  <a:pt x="4268" y="100"/>
                </a:lnTo>
                <a:lnTo>
                  <a:pt x="4254" y="100"/>
                </a:lnTo>
                <a:lnTo>
                  <a:pt x="4240" y="98"/>
                </a:lnTo>
                <a:lnTo>
                  <a:pt x="4232" y="94"/>
                </a:lnTo>
                <a:lnTo>
                  <a:pt x="4230" y="90"/>
                </a:lnTo>
                <a:lnTo>
                  <a:pt x="4228" y="88"/>
                </a:lnTo>
                <a:lnTo>
                  <a:pt x="4228" y="84"/>
                </a:lnTo>
                <a:lnTo>
                  <a:pt x="4226" y="80"/>
                </a:lnTo>
                <a:lnTo>
                  <a:pt x="4218" y="74"/>
                </a:lnTo>
                <a:lnTo>
                  <a:pt x="4208" y="70"/>
                </a:lnTo>
                <a:lnTo>
                  <a:pt x="4194" y="66"/>
                </a:lnTo>
                <a:lnTo>
                  <a:pt x="4168" y="64"/>
                </a:lnTo>
                <a:lnTo>
                  <a:pt x="4150" y="64"/>
                </a:lnTo>
                <a:lnTo>
                  <a:pt x="4134" y="66"/>
                </a:lnTo>
                <a:lnTo>
                  <a:pt x="4124" y="64"/>
                </a:lnTo>
                <a:lnTo>
                  <a:pt x="4112" y="66"/>
                </a:lnTo>
                <a:lnTo>
                  <a:pt x="4092" y="72"/>
                </a:lnTo>
                <a:lnTo>
                  <a:pt x="4076" y="78"/>
                </a:lnTo>
                <a:lnTo>
                  <a:pt x="4062" y="82"/>
                </a:lnTo>
                <a:lnTo>
                  <a:pt x="4034" y="84"/>
                </a:lnTo>
                <a:lnTo>
                  <a:pt x="4020" y="84"/>
                </a:lnTo>
                <a:lnTo>
                  <a:pt x="4020" y="82"/>
                </a:lnTo>
                <a:lnTo>
                  <a:pt x="4022" y="82"/>
                </a:lnTo>
                <a:lnTo>
                  <a:pt x="4030" y="80"/>
                </a:lnTo>
                <a:lnTo>
                  <a:pt x="4058" y="74"/>
                </a:lnTo>
                <a:lnTo>
                  <a:pt x="4078" y="68"/>
                </a:lnTo>
                <a:lnTo>
                  <a:pt x="4082" y="64"/>
                </a:lnTo>
                <a:lnTo>
                  <a:pt x="4080" y="64"/>
                </a:lnTo>
                <a:lnTo>
                  <a:pt x="4080" y="62"/>
                </a:lnTo>
                <a:lnTo>
                  <a:pt x="4070" y="60"/>
                </a:lnTo>
                <a:lnTo>
                  <a:pt x="4052" y="60"/>
                </a:lnTo>
                <a:lnTo>
                  <a:pt x="4032" y="60"/>
                </a:lnTo>
                <a:lnTo>
                  <a:pt x="4014" y="56"/>
                </a:lnTo>
                <a:lnTo>
                  <a:pt x="3986" y="50"/>
                </a:lnTo>
                <a:lnTo>
                  <a:pt x="3972" y="46"/>
                </a:lnTo>
                <a:lnTo>
                  <a:pt x="3960" y="44"/>
                </a:lnTo>
                <a:lnTo>
                  <a:pt x="3946" y="44"/>
                </a:lnTo>
                <a:lnTo>
                  <a:pt x="3930" y="44"/>
                </a:lnTo>
                <a:lnTo>
                  <a:pt x="3902" y="48"/>
                </a:lnTo>
                <a:lnTo>
                  <a:pt x="3880" y="46"/>
                </a:lnTo>
                <a:lnTo>
                  <a:pt x="3860" y="48"/>
                </a:lnTo>
                <a:lnTo>
                  <a:pt x="3848" y="50"/>
                </a:lnTo>
                <a:lnTo>
                  <a:pt x="3834" y="54"/>
                </a:lnTo>
                <a:lnTo>
                  <a:pt x="3818" y="58"/>
                </a:lnTo>
                <a:lnTo>
                  <a:pt x="3800" y="58"/>
                </a:lnTo>
                <a:lnTo>
                  <a:pt x="3762" y="54"/>
                </a:lnTo>
                <a:lnTo>
                  <a:pt x="3738" y="52"/>
                </a:lnTo>
                <a:lnTo>
                  <a:pt x="3712" y="52"/>
                </a:lnTo>
                <a:lnTo>
                  <a:pt x="3682" y="56"/>
                </a:lnTo>
                <a:lnTo>
                  <a:pt x="3646" y="62"/>
                </a:lnTo>
                <a:lnTo>
                  <a:pt x="3630" y="66"/>
                </a:lnTo>
                <a:lnTo>
                  <a:pt x="3614" y="64"/>
                </a:lnTo>
                <a:lnTo>
                  <a:pt x="3598" y="62"/>
                </a:lnTo>
                <a:lnTo>
                  <a:pt x="3586" y="60"/>
                </a:lnTo>
                <a:lnTo>
                  <a:pt x="3574" y="56"/>
                </a:lnTo>
                <a:lnTo>
                  <a:pt x="3562" y="56"/>
                </a:lnTo>
                <a:lnTo>
                  <a:pt x="3550" y="56"/>
                </a:lnTo>
                <a:lnTo>
                  <a:pt x="3538" y="62"/>
                </a:lnTo>
                <a:lnTo>
                  <a:pt x="3526" y="66"/>
                </a:lnTo>
                <a:lnTo>
                  <a:pt x="3516" y="68"/>
                </a:lnTo>
                <a:lnTo>
                  <a:pt x="3504" y="68"/>
                </a:lnTo>
                <a:lnTo>
                  <a:pt x="3494" y="66"/>
                </a:lnTo>
                <a:lnTo>
                  <a:pt x="3488" y="66"/>
                </a:lnTo>
                <a:lnTo>
                  <a:pt x="3486" y="68"/>
                </a:lnTo>
                <a:lnTo>
                  <a:pt x="3488" y="72"/>
                </a:lnTo>
                <a:lnTo>
                  <a:pt x="3496" y="80"/>
                </a:lnTo>
                <a:lnTo>
                  <a:pt x="3502" y="88"/>
                </a:lnTo>
                <a:lnTo>
                  <a:pt x="3504" y="90"/>
                </a:lnTo>
                <a:lnTo>
                  <a:pt x="3502" y="90"/>
                </a:lnTo>
                <a:lnTo>
                  <a:pt x="3496" y="90"/>
                </a:lnTo>
                <a:lnTo>
                  <a:pt x="3486" y="88"/>
                </a:lnTo>
                <a:lnTo>
                  <a:pt x="3476" y="86"/>
                </a:lnTo>
                <a:lnTo>
                  <a:pt x="3464" y="86"/>
                </a:lnTo>
                <a:lnTo>
                  <a:pt x="3456" y="88"/>
                </a:lnTo>
                <a:lnTo>
                  <a:pt x="3452" y="90"/>
                </a:lnTo>
                <a:lnTo>
                  <a:pt x="3450" y="92"/>
                </a:lnTo>
                <a:lnTo>
                  <a:pt x="3448" y="100"/>
                </a:lnTo>
                <a:lnTo>
                  <a:pt x="3444" y="106"/>
                </a:lnTo>
                <a:lnTo>
                  <a:pt x="3438" y="110"/>
                </a:lnTo>
                <a:lnTo>
                  <a:pt x="3432" y="112"/>
                </a:lnTo>
                <a:lnTo>
                  <a:pt x="3424" y="114"/>
                </a:lnTo>
                <a:lnTo>
                  <a:pt x="3412" y="114"/>
                </a:lnTo>
                <a:lnTo>
                  <a:pt x="3384" y="110"/>
                </a:lnTo>
                <a:lnTo>
                  <a:pt x="3372" y="108"/>
                </a:lnTo>
                <a:lnTo>
                  <a:pt x="3366" y="106"/>
                </a:lnTo>
                <a:lnTo>
                  <a:pt x="3364" y="104"/>
                </a:lnTo>
                <a:lnTo>
                  <a:pt x="3364" y="102"/>
                </a:lnTo>
                <a:lnTo>
                  <a:pt x="3362" y="100"/>
                </a:lnTo>
                <a:lnTo>
                  <a:pt x="3360" y="98"/>
                </a:lnTo>
                <a:lnTo>
                  <a:pt x="3352" y="96"/>
                </a:lnTo>
                <a:lnTo>
                  <a:pt x="3336" y="94"/>
                </a:lnTo>
                <a:lnTo>
                  <a:pt x="3322" y="94"/>
                </a:lnTo>
                <a:lnTo>
                  <a:pt x="3316" y="96"/>
                </a:lnTo>
                <a:lnTo>
                  <a:pt x="3316" y="100"/>
                </a:lnTo>
                <a:lnTo>
                  <a:pt x="3318" y="104"/>
                </a:lnTo>
                <a:lnTo>
                  <a:pt x="3320" y="108"/>
                </a:lnTo>
                <a:lnTo>
                  <a:pt x="3322" y="110"/>
                </a:lnTo>
                <a:lnTo>
                  <a:pt x="3320" y="112"/>
                </a:lnTo>
                <a:lnTo>
                  <a:pt x="3312" y="116"/>
                </a:lnTo>
                <a:lnTo>
                  <a:pt x="3296" y="118"/>
                </a:lnTo>
                <a:lnTo>
                  <a:pt x="3280" y="120"/>
                </a:lnTo>
                <a:lnTo>
                  <a:pt x="3278" y="122"/>
                </a:lnTo>
                <a:lnTo>
                  <a:pt x="3278" y="124"/>
                </a:lnTo>
                <a:lnTo>
                  <a:pt x="3284" y="126"/>
                </a:lnTo>
                <a:lnTo>
                  <a:pt x="3296" y="130"/>
                </a:lnTo>
                <a:lnTo>
                  <a:pt x="3320" y="134"/>
                </a:lnTo>
                <a:lnTo>
                  <a:pt x="3326" y="138"/>
                </a:lnTo>
                <a:lnTo>
                  <a:pt x="3324" y="140"/>
                </a:lnTo>
                <a:lnTo>
                  <a:pt x="3322" y="140"/>
                </a:lnTo>
                <a:lnTo>
                  <a:pt x="3310" y="142"/>
                </a:lnTo>
                <a:lnTo>
                  <a:pt x="3300" y="142"/>
                </a:lnTo>
                <a:lnTo>
                  <a:pt x="3280" y="136"/>
                </a:lnTo>
                <a:lnTo>
                  <a:pt x="3268" y="134"/>
                </a:lnTo>
                <a:lnTo>
                  <a:pt x="3254" y="130"/>
                </a:lnTo>
                <a:lnTo>
                  <a:pt x="3238" y="130"/>
                </a:lnTo>
                <a:lnTo>
                  <a:pt x="3218" y="132"/>
                </a:lnTo>
                <a:lnTo>
                  <a:pt x="3202" y="134"/>
                </a:lnTo>
                <a:lnTo>
                  <a:pt x="3192" y="138"/>
                </a:lnTo>
                <a:lnTo>
                  <a:pt x="3184" y="142"/>
                </a:lnTo>
                <a:lnTo>
                  <a:pt x="3180" y="146"/>
                </a:lnTo>
                <a:lnTo>
                  <a:pt x="3176" y="148"/>
                </a:lnTo>
                <a:lnTo>
                  <a:pt x="3172" y="150"/>
                </a:lnTo>
                <a:lnTo>
                  <a:pt x="3164" y="150"/>
                </a:lnTo>
                <a:lnTo>
                  <a:pt x="3152" y="148"/>
                </a:lnTo>
                <a:lnTo>
                  <a:pt x="3138" y="148"/>
                </a:lnTo>
                <a:lnTo>
                  <a:pt x="3122" y="148"/>
                </a:lnTo>
                <a:lnTo>
                  <a:pt x="3108" y="152"/>
                </a:lnTo>
                <a:lnTo>
                  <a:pt x="3094" y="156"/>
                </a:lnTo>
                <a:lnTo>
                  <a:pt x="3084" y="162"/>
                </a:lnTo>
                <a:lnTo>
                  <a:pt x="3076" y="168"/>
                </a:lnTo>
                <a:lnTo>
                  <a:pt x="3074" y="174"/>
                </a:lnTo>
                <a:lnTo>
                  <a:pt x="3074" y="178"/>
                </a:lnTo>
                <a:lnTo>
                  <a:pt x="3076" y="180"/>
                </a:lnTo>
                <a:lnTo>
                  <a:pt x="3080" y="186"/>
                </a:lnTo>
                <a:lnTo>
                  <a:pt x="3084" y="188"/>
                </a:lnTo>
                <a:lnTo>
                  <a:pt x="3090" y="188"/>
                </a:lnTo>
                <a:lnTo>
                  <a:pt x="3094" y="188"/>
                </a:lnTo>
                <a:lnTo>
                  <a:pt x="3104" y="186"/>
                </a:lnTo>
                <a:lnTo>
                  <a:pt x="3110" y="188"/>
                </a:lnTo>
                <a:lnTo>
                  <a:pt x="3116" y="190"/>
                </a:lnTo>
                <a:close/>
                <a:moveTo>
                  <a:pt x="2922" y="360"/>
                </a:moveTo>
                <a:lnTo>
                  <a:pt x="2922" y="360"/>
                </a:lnTo>
                <a:lnTo>
                  <a:pt x="2936" y="368"/>
                </a:lnTo>
                <a:lnTo>
                  <a:pt x="2946" y="370"/>
                </a:lnTo>
                <a:lnTo>
                  <a:pt x="2956" y="368"/>
                </a:lnTo>
                <a:lnTo>
                  <a:pt x="2966" y="364"/>
                </a:lnTo>
                <a:lnTo>
                  <a:pt x="2978" y="360"/>
                </a:lnTo>
                <a:lnTo>
                  <a:pt x="2978" y="366"/>
                </a:lnTo>
                <a:lnTo>
                  <a:pt x="2976" y="368"/>
                </a:lnTo>
                <a:lnTo>
                  <a:pt x="2978" y="370"/>
                </a:lnTo>
                <a:lnTo>
                  <a:pt x="2986" y="370"/>
                </a:lnTo>
                <a:lnTo>
                  <a:pt x="3012" y="364"/>
                </a:lnTo>
                <a:lnTo>
                  <a:pt x="3038" y="358"/>
                </a:lnTo>
                <a:lnTo>
                  <a:pt x="3044" y="358"/>
                </a:lnTo>
                <a:lnTo>
                  <a:pt x="3046" y="360"/>
                </a:lnTo>
                <a:lnTo>
                  <a:pt x="3044" y="364"/>
                </a:lnTo>
                <a:lnTo>
                  <a:pt x="3042" y="366"/>
                </a:lnTo>
                <a:lnTo>
                  <a:pt x="3038" y="370"/>
                </a:lnTo>
                <a:lnTo>
                  <a:pt x="3026" y="376"/>
                </a:lnTo>
                <a:lnTo>
                  <a:pt x="3000" y="384"/>
                </a:lnTo>
                <a:lnTo>
                  <a:pt x="2986" y="388"/>
                </a:lnTo>
                <a:lnTo>
                  <a:pt x="2978" y="390"/>
                </a:lnTo>
                <a:lnTo>
                  <a:pt x="2974" y="394"/>
                </a:lnTo>
                <a:lnTo>
                  <a:pt x="2974" y="396"/>
                </a:lnTo>
                <a:lnTo>
                  <a:pt x="2976" y="398"/>
                </a:lnTo>
                <a:lnTo>
                  <a:pt x="2990" y="408"/>
                </a:lnTo>
                <a:lnTo>
                  <a:pt x="3002" y="420"/>
                </a:lnTo>
                <a:lnTo>
                  <a:pt x="3018" y="434"/>
                </a:lnTo>
                <a:lnTo>
                  <a:pt x="3036" y="444"/>
                </a:lnTo>
                <a:lnTo>
                  <a:pt x="3062" y="456"/>
                </a:lnTo>
                <a:lnTo>
                  <a:pt x="3092" y="464"/>
                </a:lnTo>
                <a:lnTo>
                  <a:pt x="3106" y="464"/>
                </a:lnTo>
                <a:lnTo>
                  <a:pt x="3118" y="464"/>
                </a:lnTo>
                <a:lnTo>
                  <a:pt x="3126" y="462"/>
                </a:lnTo>
                <a:lnTo>
                  <a:pt x="3128" y="458"/>
                </a:lnTo>
                <a:lnTo>
                  <a:pt x="3130" y="454"/>
                </a:lnTo>
                <a:lnTo>
                  <a:pt x="3132" y="448"/>
                </a:lnTo>
                <a:lnTo>
                  <a:pt x="3136" y="448"/>
                </a:lnTo>
                <a:lnTo>
                  <a:pt x="3142" y="448"/>
                </a:lnTo>
                <a:lnTo>
                  <a:pt x="3148" y="452"/>
                </a:lnTo>
                <a:lnTo>
                  <a:pt x="3154" y="454"/>
                </a:lnTo>
                <a:lnTo>
                  <a:pt x="3156" y="454"/>
                </a:lnTo>
                <a:lnTo>
                  <a:pt x="3158" y="452"/>
                </a:lnTo>
                <a:lnTo>
                  <a:pt x="3154" y="446"/>
                </a:lnTo>
                <a:lnTo>
                  <a:pt x="3150" y="436"/>
                </a:lnTo>
                <a:lnTo>
                  <a:pt x="3148" y="432"/>
                </a:lnTo>
                <a:lnTo>
                  <a:pt x="3150" y="430"/>
                </a:lnTo>
                <a:lnTo>
                  <a:pt x="3154" y="432"/>
                </a:lnTo>
                <a:lnTo>
                  <a:pt x="3166" y="440"/>
                </a:lnTo>
                <a:lnTo>
                  <a:pt x="3182" y="456"/>
                </a:lnTo>
                <a:lnTo>
                  <a:pt x="3188" y="462"/>
                </a:lnTo>
                <a:lnTo>
                  <a:pt x="3192" y="462"/>
                </a:lnTo>
                <a:lnTo>
                  <a:pt x="3192" y="460"/>
                </a:lnTo>
                <a:lnTo>
                  <a:pt x="3196" y="456"/>
                </a:lnTo>
                <a:lnTo>
                  <a:pt x="3196" y="450"/>
                </a:lnTo>
                <a:lnTo>
                  <a:pt x="3196" y="442"/>
                </a:lnTo>
                <a:lnTo>
                  <a:pt x="3198" y="434"/>
                </a:lnTo>
                <a:lnTo>
                  <a:pt x="3202" y="430"/>
                </a:lnTo>
                <a:lnTo>
                  <a:pt x="3204" y="430"/>
                </a:lnTo>
                <a:lnTo>
                  <a:pt x="3208" y="430"/>
                </a:lnTo>
                <a:lnTo>
                  <a:pt x="3216" y="430"/>
                </a:lnTo>
                <a:lnTo>
                  <a:pt x="3224" y="430"/>
                </a:lnTo>
                <a:lnTo>
                  <a:pt x="3234" y="426"/>
                </a:lnTo>
                <a:lnTo>
                  <a:pt x="3242" y="420"/>
                </a:lnTo>
                <a:lnTo>
                  <a:pt x="3282" y="394"/>
                </a:lnTo>
                <a:lnTo>
                  <a:pt x="3294" y="386"/>
                </a:lnTo>
                <a:lnTo>
                  <a:pt x="3308" y="382"/>
                </a:lnTo>
                <a:lnTo>
                  <a:pt x="3334" y="374"/>
                </a:lnTo>
                <a:lnTo>
                  <a:pt x="3342" y="372"/>
                </a:lnTo>
                <a:lnTo>
                  <a:pt x="3348" y="370"/>
                </a:lnTo>
                <a:lnTo>
                  <a:pt x="3348" y="368"/>
                </a:lnTo>
                <a:lnTo>
                  <a:pt x="3348" y="366"/>
                </a:lnTo>
                <a:lnTo>
                  <a:pt x="3340" y="362"/>
                </a:lnTo>
                <a:lnTo>
                  <a:pt x="3332" y="356"/>
                </a:lnTo>
                <a:lnTo>
                  <a:pt x="3324" y="352"/>
                </a:lnTo>
                <a:lnTo>
                  <a:pt x="3314" y="344"/>
                </a:lnTo>
                <a:lnTo>
                  <a:pt x="3306" y="342"/>
                </a:lnTo>
                <a:lnTo>
                  <a:pt x="3298" y="340"/>
                </a:lnTo>
                <a:lnTo>
                  <a:pt x="3286" y="340"/>
                </a:lnTo>
                <a:lnTo>
                  <a:pt x="3270" y="342"/>
                </a:lnTo>
                <a:lnTo>
                  <a:pt x="3256" y="344"/>
                </a:lnTo>
                <a:lnTo>
                  <a:pt x="3252" y="344"/>
                </a:lnTo>
                <a:lnTo>
                  <a:pt x="3254" y="342"/>
                </a:lnTo>
                <a:lnTo>
                  <a:pt x="3260" y="336"/>
                </a:lnTo>
                <a:lnTo>
                  <a:pt x="3266" y="332"/>
                </a:lnTo>
                <a:lnTo>
                  <a:pt x="3268" y="324"/>
                </a:lnTo>
                <a:lnTo>
                  <a:pt x="3270" y="320"/>
                </a:lnTo>
                <a:lnTo>
                  <a:pt x="3268" y="318"/>
                </a:lnTo>
                <a:lnTo>
                  <a:pt x="3264" y="314"/>
                </a:lnTo>
                <a:lnTo>
                  <a:pt x="3260" y="310"/>
                </a:lnTo>
                <a:lnTo>
                  <a:pt x="3250" y="302"/>
                </a:lnTo>
                <a:lnTo>
                  <a:pt x="3246" y="296"/>
                </a:lnTo>
                <a:lnTo>
                  <a:pt x="3244" y="290"/>
                </a:lnTo>
                <a:lnTo>
                  <a:pt x="3244" y="286"/>
                </a:lnTo>
                <a:lnTo>
                  <a:pt x="3244" y="282"/>
                </a:lnTo>
                <a:lnTo>
                  <a:pt x="3242" y="278"/>
                </a:lnTo>
                <a:lnTo>
                  <a:pt x="3234" y="274"/>
                </a:lnTo>
                <a:lnTo>
                  <a:pt x="3220" y="272"/>
                </a:lnTo>
                <a:lnTo>
                  <a:pt x="3206" y="272"/>
                </a:lnTo>
                <a:lnTo>
                  <a:pt x="3200" y="276"/>
                </a:lnTo>
                <a:lnTo>
                  <a:pt x="3196" y="280"/>
                </a:lnTo>
                <a:lnTo>
                  <a:pt x="3196" y="286"/>
                </a:lnTo>
                <a:lnTo>
                  <a:pt x="3198" y="292"/>
                </a:lnTo>
                <a:lnTo>
                  <a:pt x="3198" y="296"/>
                </a:lnTo>
                <a:lnTo>
                  <a:pt x="3196" y="298"/>
                </a:lnTo>
                <a:lnTo>
                  <a:pt x="3194" y="298"/>
                </a:lnTo>
                <a:lnTo>
                  <a:pt x="3186" y="296"/>
                </a:lnTo>
                <a:lnTo>
                  <a:pt x="3178" y="292"/>
                </a:lnTo>
                <a:lnTo>
                  <a:pt x="3174" y="286"/>
                </a:lnTo>
                <a:lnTo>
                  <a:pt x="3174" y="282"/>
                </a:lnTo>
                <a:lnTo>
                  <a:pt x="3176" y="278"/>
                </a:lnTo>
                <a:lnTo>
                  <a:pt x="3176" y="272"/>
                </a:lnTo>
                <a:lnTo>
                  <a:pt x="3174" y="270"/>
                </a:lnTo>
                <a:lnTo>
                  <a:pt x="3166" y="266"/>
                </a:lnTo>
                <a:lnTo>
                  <a:pt x="3152" y="264"/>
                </a:lnTo>
                <a:lnTo>
                  <a:pt x="3144" y="264"/>
                </a:lnTo>
                <a:lnTo>
                  <a:pt x="3134" y="260"/>
                </a:lnTo>
                <a:lnTo>
                  <a:pt x="3118" y="252"/>
                </a:lnTo>
                <a:lnTo>
                  <a:pt x="3082" y="228"/>
                </a:lnTo>
                <a:lnTo>
                  <a:pt x="3062" y="216"/>
                </a:lnTo>
                <a:lnTo>
                  <a:pt x="3040" y="204"/>
                </a:lnTo>
                <a:lnTo>
                  <a:pt x="3028" y="200"/>
                </a:lnTo>
                <a:lnTo>
                  <a:pt x="3014" y="198"/>
                </a:lnTo>
                <a:lnTo>
                  <a:pt x="3002" y="196"/>
                </a:lnTo>
                <a:lnTo>
                  <a:pt x="2988" y="196"/>
                </a:lnTo>
                <a:lnTo>
                  <a:pt x="2972" y="198"/>
                </a:lnTo>
                <a:lnTo>
                  <a:pt x="2970" y="200"/>
                </a:lnTo>
                <a:lnTo>
                  <a:pt x="2968" y="202"/>
                </a:lnTo>
                <a:lnTo>
                  <a:pt x="2970" y="206"/>
                </a:lnTo>
                <a:lnTo>
                  <a:pt x="2976" y="210"/>
                </a:lnTo>
                <a:lnTo>
                  <a:pt x="2982" y="214"/>
                </a:lnTo>
                <a:lnTo>
                  <a:pt x="2984" y="218"/>
                </a:lnTo>
                <a:lnTo>
                  <a:pt x="2982" y="220"/>
                </a:lnTo>
                <a:lnTo>
                  <a:pt x="2980" y="222"/>
                </a:lnTo>
                <a:lnTo>
                  <a:pt x="2966" y="222"/>
                </a:lnTo>
                <a:lnTo>
                  <a:pt x="2950" y="224"/>
                </a:lnTo>
                <a:lnTo>
                  <a:pt x="2940" y="226"/>
                </a:lnTo>
                <a:lnTo>
                  <a:pt x="2936" y="228"/>
                </a:lnTo>
                <a:lnTo>
                  <a:pt x="2932" y="232"/>
                </a:lnTo>
                <a:lnTo>
                  <a:pt x="2926" y="244"/>
                </a:lnTo>
                <a:lnTo>
                  <a:pt x="2924" y="250"/>
                </a:lnTo>
                <a:lnTo>
                  <a:pt x="2920" y="254"/>
                </a:lnTo>
                <a:lnTo>
                  <a:pt x="2910" y="260"/>
                </a:lnTo>
                <a:lnTo>
                  <a:pt x="2900" y="266"/>
                </a:lnTo>
                <a:lnTo>
                  <a:pt x="2894" y="272"/>
                </a:lnTo>
                <a:lnTo>
                  <a:pt x="2888" y="280"/>
                </a:lnTo>
                <a:lnTo>
                  <a:pt x="2886" y="284"/>
                </a:lnTo>
                <a:lnTo>
                  <a:pt x="2886" y="286"/>
                </a:lnTo>
                <a:lnTo>
                  <a:pt x="2888" y="290"/>
                </a:lnTo>
                <a:lnTo>
                  <a:pt x="2892" y="292"/>
                </a:lnTo>
                <a:lnTo>
                  <a:pt x="2904" y="294"/>
                </a:lnTo>
                <a:lnTo>
                  <a:pt x="2918" y="296"/>
                </a:lnTo>
                <a:lnTo>
                  <a:pt x="2946" y="296"/>
                </a:lnTo>
                <a:lnTo>
                  <a:pt x="2954" y="298"/>
                </a:lnTo>
                <a:lnTo>
                  <a:pt x="2958" y="298"/>
                </a:lnTo>
                <a:lnTo>
                  <a:pt x="2958" y="300"/>
                </a:lnTo>
                <a:lnTo>
                  <a:pt x="2954" y="302"/>
                </a:lnTo>
                <a:lnTo>
                  <a:pt x="2950" y="306"/>
                </a:lnTo>
                <a:lnTo>
                  <a:pt x="2940" y="308"/>
                </a:lnTo>
                <a:lnTo>
                  <a:pt x="2926" y="306"/>
                </a:lnTo>
                <a:lnTo>
                  <a:pt x="2910" y="304"/>
                </a:lnTo>
                <a:lnTo>
                  <a:pt x="2882" y="300"/>
                </a:lnTo>
                <a:lnTo>
                  <a:pt x="2874" y="302"/>
                </a:lnTo>
                <a:lnTo>
                  <a:pt x="2870" y="302"/>
                </a:lnTo>
                <a:lnTo>
                  <a:pt x="2870" y="306"/>
                </a:lnTo>
                <a:lnTo>
                  <a:pt x="2870" y="312"/>
                </a:lnTo>
                <a:lnTo>
                  <a:pt x="2872" y="318"/>
                </a:lnTo>
                <a:lnTo>
                  <a:pt x="2876" y="324"/>
                </a:lnTo>
                <a:lnTo>
                  <a:pt x="2884" y="330"/>
                </a:lnTo>
                <a:lnTo>
                  <a:pt x="2900" y="344"/>
                </a:lnTo>
                <a:lnTo>
                  <a:pt x="2922" y="360"/>
                </a:lnTo>
                <a:close/>
                <a:moveTo>
                  <a:pt x="2814" y="444"/>
                </a:moveTo>
                <a:lnTo>
                  <a:pt x="2814" y="444"/>
                </a:lnTo>
                <a:lnTo>
                  <a:pt x="2818" y="448"/>
                </a:lnTo>
                <a:lnTo>
                  <a:pt x="2820" y="450"/>
                </a:lnTo>
                <a:lnTo>
                  <a:pt x="2826" y="454"/>
                </a:lnTo>
                <a:lnTo>
                  <a:pt x="2842" y="458"/>
                </a:lnTo>
                <a:lnTo>
                  <a:pt x="2850" y="462"/>
                </a:lnTo>
                <a:lnTo>
                  <a:pt x="2850" y="464"/>
                </a:lnTo>
                <a:lnTo>
                  <a:pt x="2846" y="466"/>
                </a:lnTo>
                <a:lnTo>
                  <a:pt x="2840" y="468"/>
                </a:lnTo>
                <a:lnTo>
                  <a:pt x="2830" y="472"/>
                </a:lnTo>
                <a:lnTo>
                  <a:pt x="2832" y="474"/>
                </a:lnTo>
                <a:lnTo>
                  <a:pt x="2838" y="474"/>
                </a:lnTo>
                <a:lnTo>
                  <a:pt x="2848" y="476"/>
                </a:lnTo>
                <a:lnTo>
                  <a:pt x="2852" y="478"/>
                </a:lnTo>
                <a:lnTo>
                  <a:pt x="2856" y="482"/>
                </a:lnTo>
                <a:lnTo>
                  <a:pt x="2856" y="486"/>
                </a:lnTo>
                <a:lnTo>
                  <a:pt x="2858" y="490"/>
                </a:lnTo>
                <a:lnTo>
                  <a:pt x="2860" y="490"/>
                </a:lnTo>
                <a:lnTo>
                  <a:pt x="2864" y="490"/>
                </a:lnTo>
                <a:lnTo>
                  <a:pt x="2872" y="488"/>
                </a:lnTo>
                <a:lnTo>
                  <a:pt x="2884" y="484"/>
                </a:lnTo>
                <a:lnTo>
                  <a:pt x="2896" y="482"/>
                </a:lnTo>
                <a:lnTo>
                  <a:pt x="2920" y="478"/>
                </a:lnTo>
                <a:lnTo>
                  <a:pt x="2930" y="476"/>
                </a:lnTo>
                <a:lnTo>
                  <a:pt x="2938" y="474"/>
                </a:lnTo>
                <a:lnTo>
                  <a:pt x="2940" y="470"/>
                </a:lnTo>
                <a:lnTo>
                  <a:pt x="2938" y="466"/>
                </a:lnTo>
                <a:lnTo>
                  <a:pt x="2936" y="460"/>
                </a:lnTo>
                <a:lnTo>
                  <a:pt x="2938" y="456"/>
                </a:lnTo>
                <a:lnTo>
                  <a:pt x="2946" y="450"/>
                </a:lnTo>
                <a:lnTo>
                  <a:pt x="2948" y="448"/>
                </a:lnTo>
                <a:lnTo>
                  <a:pt x="2950" y="446"/>
                </a:lnTo>
                <a:lnTo>
                  <a:pt x="2946" y="442"/>
                </a:lnTo>
                <a:lnTo>
                  <a:pt x="2938" y="436"/>
                </a:lnTo>
                <a:lnTo>
                  <a:pt x="2928" y="432"/>
                </a:lnTo>
                <a:lnTo>
                  <a:pt x="2920" y="430"/>
                </a:lnTo>
                <a:lnTo>
                  <a:pt x="2908" y="430"/>
                </a:lnTo>
                <a:lnTo>
                  <a:pt x="2898" y="428"/>
                </a:lnTo>
                <a:lnTo>
                  <a:pt x="2890" y="424"/>
                </a:lnTo>
                <a:lnTo>
                  <a:pt x="2880" y="420"/>
                </a:lnTo>
                <a:lnTo>
                  <a:pt x="2868" y="412"/>
                </a:lnTo>
                <a:lnTo>
                  <a:pt x="2854" y="408"/>
                </a:lnTo>
                <a:lnTo>
                  <a:pt x="2840" y="406"/>
                </a:lnTo>
                <a:lnTo>
                  <a:pt x="2828" y="404"/>
                </a:lnTo>
                <a:lnTo>
                  <a:pt x="2816" y="406"/>
                </a:lnTo>
                <a:lnTo>
                  <a:pt x="2810" y="408"/>
                </a:lnTo>
                <a:lnTo>
                  <a:pt x="2806" y="414"/>
                </a:lnTo>
                <a:lnTo>
                  <a:pt x="2806" y="416"/>
                </a:lnTo>
                <a:lnTo>
                  <a:pt x="2806" y="420"/>
                </a:lnTo>
                <a:lnTo>
                  <a:pt x="2808" y="426"/>
                </a:lnTo>
                <a:lnTo>
                  <a:pt x="2808" y="430"/>
                </a:lnTo>
                <a:lnTo>
                  <a:pt x="2804" y="432"/>
                </a:lnTo>
                <a:lnTo>
                  <a:pt x="2802" y="434"/>
                </a:lnTo>
                <a:lnTo>
                  <a:pt x="2800" y="436"/>
                </a:lnTo>
                <a:lnTo>
                  <a:pt x="2800" y="438"/>
                </a:lnTo>
                <a:lnTo>
                  <a:pt x="2814" y="444"/>
                </a:lnTo>
                <a:close/>
                <a:moveTo>
                  <a:pt x="2764" y="326"/>
                </a:moveTo>
                <a:lnTo>
                  <a:pt x="2764" y="326"/>
                </a:lnTo>
                <a:lnTo>
                  <a:pt x="2774" y="334"/>
                </a:lnTo>
                <a:lnTo>
                  <a:pt x="2780" y="334"/>
                </a:lnTo>
                <a:lnTo>
                  <a:pt x="2784" y="334"/>
                </a:lnTo>
                <a:lnTo>
                  <a:pt x="2788" y="332"/>
                </a:lnTo>
                <a:lnTo>
                  <a:pt x="2790" y="330"/>
                </a:lnTo>
                <a:lnTo>
                  <a:pt x="2792" y="324"/>
                </a:lnTo>
                <a:lnTo>
                  <a:pt x="2792" y="316"/>
                </a:lnTo>
                <a:lnTo>
                  <a:pt x="2788" y="308"/>
                </a:lnTo>
                <a:lnTo>
                  <a:pt x="2780" y="302"/>
                </a:lnTo>
                <a:lnTo>
                  <a:pt x="2770" y="298"/>
                </a:lnTo>
                <a:lnTo>
                  <a:pt x="2760" y="296"/>
                </a:lnTo>
                <a:lnTo>
                  <a:pt x="2750" y="296"/>
                </a:lnTo>
                <a:lnTo>
                  <a:pt x="2742" y="298"/>
                </a:lnTo>
                <a:lnTo>
                  <a:pt x="2736" y="302"/>
                </a:lnTo>
                <a:lnTo>
                  <a:pt x="2734" y="306"/>
                </a:lnTo>
                <a:lnTo>
                  <a:pt x="2734" y="310"/>
                </a:lnTo>
                <a:lnTo>
                  <a:pt x="2736" y="314"/>
                </a:lnTo>
                <a:lnTo>
                  <a:pt x="2738" y="316"/>
                </a:lnTo>
                <a:lnTo>
                  <a:pt x="2744" y="320"/>
                </a:lnTo>
                <a:lnTo>
                  <a:pt x="2752" y="320"/>
                </a:lnTo>
                <a:lnTo>
                  <a:pt x="2758" y="322"/>
                </a:lnTo>
                <a:lnTo>
                  <a:pt x="2764" y="326"/>
                </a:lnTo>
                <a:close/>
                <a:moveTo>
                  <a:pt x="2352" y="636"/>
                </a:moveTo>
                <a:lnTo>
                  <a:pt x="2352" y="636"/>
                </a:lnTo>
                <a:lnTo>
                  <a:pt x="2346" y="642"/>
                </a:lnTo>
                <a:lnTo>
                  <a:pt x="2344" y="644"/>
                </a:lnTo>
                <a:lnTo>
                  <a:pt x="2346" y="646"/>
                </a:lnTo>
                <a:lnTo>
                  <a:pt x="2350" y="648"/>
                </a:lnTo>
                <a:lnTo>
                  <a:pt x="2360" y="650"/>
                </a:lnTo>
                <a:lnTo>
                  <a:pt x="2370" y="652"/>
                </a:lnTo>
                <a:lnTo>
                  <a:pt x="2378" y="654"/>
                </a:lnTo>
                <a:lnTo>
                  <a:pt x="2384" y="658"/>
                </a:lnTo>
                <a:lnTo>
                  <a:pt x="2386" y="662"/>
                </a:lnTo>
                <a:lnTo>
                  <a:pt x="2386" y="664"/>
                </a:lnTo>
                <a:lnTo>
                  <a:pt x="2382" y="670"/>
                </a:lnTo>
                <a:lnTo>
                  <a:pt x="2378" y="672"/>
                </a:lnTo>
                <a:lnTo>
                  <a:pt x="2370" y="672"/>
                </a:lnTo>
                <a:lnTo>
                  <a:pt x="2362" y="670"/>
                </a:lnTo>
                <a:lnTo>
                  <a:pt x="2340" y="666"/>
                </a:lnTo>
                <a:lnTo>
                  <a:pt x="2326" y="666"/>
                </a:lnTo>
                <a:lnTo>
                  <a:pt x="2312" y="668"/>
                </a:lnTo>
                <a:lnTo>
                  <a:pt x="2298" y="670"/>
                </a:lnTo>
                <a:lnTo>
                  <a:pt x="2292" y="670"/>
                </a:lnTo>
                <a:lnTo>
                  <a:pt x="2288" y="666"/>
                </a:lnTo>
                <a:lnTo>
                  <a:pt x="2286" y="662"/>
                </a:lnTo>
                <a:lnTo>
                  <a:pt x="2282" y="656"/>
                </a:lnTo>
                <a:lnTo>
                  <a:pt x="2278" y="648"/>
                </a:lnTo>
                <a:lnTo>
                  <a:pt x="2266" y="638"/>
                </a:lnTo>
                <a:lnTo>
                  <a:pt x="2250" y="624"/>
                </a:lnTo>
                <a:lnTo>
                  <a:pt x="2230" y="616"/>
                </a:lnTo>
                <a:lnTo>
                  <a:pt x="2216" y="612"/>
                </a:lnTo>
                <a:lnTo>
                  <a:pt x="2206" y="612"/>
                </a:lnTo>
                <a:lnTo>
                  <a:pt x="2196" y="614"/>
                </a:lnTo>
                <a:lnTo>
                  <a:pt x="2190" y="618"/>
                </a:lnTo>
                <a:lnTo>
                  <a:pt x="2186" y="620"/>
                </a:lnTo>
                <a:lnTo>
                  <a:pt x="2180" y="618"/>
                </a:lnTo>
                <a:lnTo>
                  <a:pt x="2174" y="610"/>
                </a:lnTo>
                <a:lnTo>
                  <a:pt x="2168" y="602"/>
                </a:lnTo>
                <a:lnTo>
                  <a:pt x="2160" y="596"/>
                </a:lnTo>
                <a:lnTo>
                  <a:pt x="2152" y="594"/>
                </a:lnTo>
                <a:lnTo>
                  <a:pt x="2142" y="596"/>
                </a:lnTo>
                <a:lnTo>
                  <a:pt x="2132" y="598"/>
                </a:lnTo>
                <a:lnTo>
                  <a:pt x="2120" y="602"/>
                </a:lnTo>
                <a:lnTo>
                  <a:pt x="2090" y="614"/>
                </a:lnTo>
                <a:lnTo>
                  <a:pt x="2072" y="622"/>
                </a:lnTo>
                <a:lnTo>
                  <a:pt x="2072" y="624"/>
                </a:lnTo>
                <a:lnTo>
                  <a:pt x="2072" y="626"/>
                </a:lnTo>
                <a:lnTo>
                  <a:pt x="2076" y="628"/>
                </a:lnTo>
                <a:lnTo>
                  <a:pt x="2076" y="632"/>
                </a:lnTo>
                <a:lnTo>
                  <a:pt x="2072" y="638"/>
                </a:lnTo>
                <a:lnTo>
                  <a:pt x="2062" y="646"/>
                </a:lnTo>
                <a:lnTo>
                  <a:pt x="2054" y="654"/>
                </a:lnTo>
                <a:lnTo>
                  <a:pt x="2050" y="658"/>
                </a:lnTo>
                <a:lnTo>
                  <a:pt x="2050" y="662"/>
                </a:lnTo>
                <a:lnTo>
                  <a:pt x="2052" y="662"/>
                </a:lnTo>
                <a:lnTo>
                  <a:pt x="2056" y="664"/>
                </a:lnTo>
                <a:lnTo>
                  <a:pt x="2056" y="666"/>
                </a:lnTo>
                <a:lnTo>
                  <a:pt x="2052" y="670"/>
                </a:lnTo>
                <a:lnTo>
                  <a:pt x="2044" y="676"/>
                </a:lnTo>
                <a:lnTo>
                  <a:pt x="2034" y="684"/>
                </a:lnTo>
                <a:lnTo>
                  <a:pt x="2030" y="690"/>
                </a:lnTo>
                <a:lnTo>
                  <a:pt x="2032" y="694"/>
                </a:lnTo>
                <a:lnTo>
                  <a:pt x="2036" y="696"/>
                </a:lnTo>
                <a:lnTo>
                  <a:pt x="2056" y="702"/>
                </a:lnTo>
                <a:lnTo>
                  <a:pt x="2084" y="710"/>
                </a:lnTo>
                <a:lnTo>
                  <a:pt x="2096" y="712"/>
                </a:lnTo>
                <a:lnTo>
                  <a:pt x="2106" y="712"/>
                </a:lnTo>
                <a:lnTo>
                  <a:pt x="2114" y="710"/>
                </a:lnTo>
                <a:lnTo>
                  <a:pt x="2118" y="708"/>
                </a:lnTo>
                <a:lnTo>
                  <a:pt x="2124" y="702"/>
                </a:lnTo>
                <a:lnTo>
                  <a:pt x="2126" y="702"/>
                </a:lnTo>
                <a:lnTo>
                  <a:pt x="2130" y="704"/>
                </a:lnTo>
                <a:lnTo>
                  <a:pt x="2136" y="712"/>
                </a:lnTo>
                <a:lnTo>
                  <a:pt x="2140" y="714"/>
                </a:lnTo>
                <a:lnTo>
                  <a:pt x="2144" y="716"/>
                </a:lnTo>
                <a:lnTo>
                  <a:pt x="2148" y="714"/>
                </a:lnTo>
                <a:lnTo>
                  <a:pt x="2154" y="714"/>
                </a:lnTo>
                <a:lnTo>
                  <a:pt x="2158" y="710"/>
                </a:lnTo>
                <a:lnTo>
                  <a:pt x="2164" y="704"/>
                </a:lnTo>
                <a:lnTo>
                  <a:pt x="2174" y="692"/>
                </a:lnTo>
                <a:lnTo>
                  <a:pt x="2180" y="686"/>
                </a:lnTo>
                <a:lnTo>
                  <a:pt x="2182" y="686"/>
                </a:lnTo>
                <a:lnTo>
                  <a:pt x="2184" y="688"/>
                </a:lnTo>
                <a:lnTo>
                  <a:pt x="2182" y="696"/>
                </a:lnTo>
                <a:lnTo>
                  <a:pt x="2182" y="700"/>
                </a:lnTo>
                <a:lnTo>
                  <a:pt x="2184" y="704"/>
                </a:lnTo>
                <a:lnTo>
                  <a:pt x="2188" y="706"/>
                </a:lnTo>
                <a:lnTo>
                  <a:pt x="2196" y="706"/>
                </a:lnTo>
                <a:lnTo>
                  <a:pt x="2222" y="704"/>
                </a:lnTo>
                <a:lnTo>
                  <a:pt x="2262" y="698"/>
                </a:lnTo>
                <a:lnTo>
                  <a:pt x="2282" y="694"/>
                </a:lnTo>
                <a:lnTo>
                  <a:pt x="2292" y="694"/>
                </a:lnTo>
                <a:lnTo>
                  <a:pt x="2296" y="696"/>
                </a:lnTo>
                <a:lnTo>
                  <a:pt x="2294" y="700"/>
                </a:lnTo>
                <a:lnTo>
                  <a:pt x="2286" y="702"/>
                </a:lnTo>
                <a:lnTo>
                  <a:pt x="2274" y="706"/>
                </a:lnTo>
                <a:lnTo>
                  <a:pt x="2258" y="710"/>
                </a:lnTo>
                <a:lnTo>
                  <a:pt x="2242" y="712"/>
                </a:lnTo>
                <a:lnTo>
                  <a:pt x="2206" y="718"/>
                </a:lnTo>
                <a:lnTo>
                  <a:pt x="2188" y="722"/>
                </a:lnTo>
                <a:lnTo>
                  <a:pt x="2176" y="726"/>
                </a:lnTo>
                <a:lnTo>
                  <a:pt x="2166" y="732"/>
                </a:lnTo>
                <a:lnTo>
                  <a:pt x="2164" y="734"/>
                </a:lnTo>
                <a:lnTo>
                  <a:pt x="2164" y="738"/>
                </a:lnTo>
                <a:lnTo>
                  <a:pt x="2164" y="740"/>
                </a:lnTo>
                <a:lnTo>
                  <a:pt x="2168" y="744"/>
                </a:lnTo>
                <a:lnTo>
                  <a:pt x="2184" y="752"/>
                </a:lnTo>
                <a:lnTo>
                  <a:pt x="2196" y="756"/>
                </a:lnTo>
                <a:lnTo>
                  <a:pt x="2210" y="758"/>
                </a:lnTo>
                <a:lnTo>
                  <a:pt x="2222" y="756"/>
                </a:lnTo>
                <a:lnTo>
                  <a:pt x="2236" y="756"/>
                </a:lnTo>
                <a:lnTo>
                  <a:pt x="2266" y="748"/>
                </a:lnTo>
                <a:lnTo>
                  <a:pt x="2298" y="740"/>
                </a:lnTo>
                <a:lnTo>
                  <a:pt x="2312" y="736"/>
                </a:lnTo>
                <a:lnTo>
                  <a:pt x="2326" y="730"/>
                </a:lnTo>
                <a:lnTo>
                  <a:pt x="2348" y="718"/>
                </a:lnTo>
                <a:lnTo>
                  <a:pt x="2360" y="714"/>
                </a:lnTo>
                <a:lnTo>
                  <a:pt x="2370" y="712"/>
                </a:lnTo>
                <a:lnTo>
                  <a:pt x="2380" y="712"/>
                </a:lnTo>
                <a:lnTo>
                  <a:pt x="2390" y="714"/>
                </a:lnTo>
                <a:lnTo>
                  <a:pt x="2400" y="716"/>
                </a:lnTo>
                <a:lnTo>
                  <a:pt x="2408" y="716"/>
                </a:lnTo>
                <a:lnTo>
                  <a:pt x="2412" y="716"/>
                </a:lnTo>
                <a:lnTo>
                  <a:pt x="2416" y="714"/>
                </a:lnTo>
                <a:lnTo>
                  <a:pt x="2420" y="712"/>
                </a:lnTo>
                <a:lnTo>
                  <a:pt x="2424" y="710"/>
                </a:lnTo>
                <a:lnTo>
                  <a:pt x="2430" y="710"/>
                </a:lnTo>
                <a:lnTo>
                  <a:pt x="2440" y="712"/>
                </a:lnTo>
                <a:lnTo>
                  <a:pt x="2450" y="714"/>
                </a:lnTo>
                <a:lnTo>
                  <a:pt x="2460" y="716"/>
                </a:lnTo>
                <a:lnTo>
                  <a:pt x="2472" y="714"/>
                </a:lnTo>
                <a:lnTo>
                  <a:pt x="2480" y="710"/>
                </a:lnTo>
                <a:lnTo>
                  <a:pt x="2490" y="704"/>
                </a:lnTo>
                <a:lnTo>
                  <a:pt x="2500" y="696"/>
                </a:lnTo>
                <a:lnTo>
                  <a:pt x="2512" y="684"/>
                </a:lnTo>
                <a:lnTo>
                  <a:pt x="2522" y="672"/>
                </a:lnTo>
                <a:lnTo>
                  <a:pt x="2526" y="664"/>
                </a:lnTo>
                <a:lnTo>
                  <a:pt x="2530" y="658"/>
                </a:lnTo>
                <a:lnTo>
                  <a:pt x="2530" y="654"/>
                </a:lnTo>
                <a:lnTo>
                  <a:pt x="2530" y="648"/>
                </a:lnTo>
                <a:lnTo>
                  <a:pt x="2526" y="644"/>
                </a:lnTo>
                <a:lnTo>
                  <a:pt x="2522" y="642"/>
                </a:lnTo>
                <a:lnTo>
                  <a:pt x="2512" y="636"/>
                </a:lnTo>
                <a:lnTo>
                  <a:pt x="2500" y="634"/>
                </a:lnTo>
                <a:lnTo>
                  <a:pt x="2486" y="632"/>
                </a:lnTo>
                <a:lnTo>
                  <a:pt x="2474" y="632"/>
                </a:lnTo>
                <a:lnTo>
                  <a:pt x="2466" y="634"/>
                </a:lnTo>
                <a:lnTo>
                  <a:pt x="2450" y="640"/>
                </a:lnTo>
                <a:lnTo>
                  <a:pt x="2436" y="646"/>
                </a:lnTo>
                <a:lnTo>
                  <a:pt x="2432" y="646"/>
                </a:lnTo>
                <a:lnTo>
                  <a:pt x="2428" y="646"/>
                </a:lnTo>
                <a:lnTo>
                  <a:pt x="2428" y="644"/>
                </a:lnTo>
                <a:lnTo>
                  <a:pt x="2430" y="638"/>
                </a:lnTo>
                <a:lnTo>
                  <a:pt x="2432" y="632"/>
                </a:lnTo>
                <a:lnTo>
                  <a:pt x="2430" y="630"/>
                </a:lnTo>
                <a:lnTo>
                  <a:pt x="2424" y="628"/>
                </a:lnTo>
                <a:lnTo>
                  <a:pt x="2420" y="626"/>
                </a:lnTo>
                <a:lnTo>
                  <a:pt x="2414" y="626"/>
                </a:lnTo>
                <a:lnTo>
                  <a:pt x="2412" y="624"/>
                </a:lnTo>
                <a:lnTo>
                  <a:pt x="2410" y="622"/>
                </a:lnTo>
                <a:lnTo>
                  <a:pt x="2414" y="618"/>
                </a:lnTo>
                <a:lnTo>
                  <a:pt x="2418" y="612"/>
                </a:lnTo>
                <a:lnTo>
                  <a:pt x="2418" y="610"/>
                </a:lnTo>
                <a:lnTo>
                  <a:pt x="2416" y="608"/>
                </a:lnTo>
                <a:lnTo>
                  <a:pt x="2414" y="606"/>
                </a:lnTo>
                <a:lnTo>
                  <a:pt x="2410" y="604"/>
                </a:lnTo>
                <a:lnTo>
                  <a:pt x="2406" y="600"/>
                </a:lnTo>
                <a:lnTo>
                  <a:pt x="2402" y="592"/>
                </a:lnTo>
                <a:lnTo>
                  <a:pt x="2400" y="582"/>
                </a:lnTo>
                <a:lnTo>
                  <a:pt x="2398" y="574"/>
                </a:lnTo>
                <a:lnTo>
                  <a:pt x="2394" y="568"/>
                </a:lnTo>
                <a:lnTo>
                  <a:pt x="2388" y="566"/>
                </a:lnTo>
                <a:lnTo>
                  <a:pt x="2380" y="568"/>
                </a:lnTo>
                <a:lnTo>
                  <a:pt x="2370" y="570"/>
                </a:lnTo>
                <a:lnTo>
                  <a:pt x="2358" y="576"/>
                </a:lnTo>
                <a:lnTo>
                  <a:pt x="2332" y="594"/>
                </a:lnTo>
                <a:lnTo>
                  <a:pt x="2324" y="598"/>
                </a:lnTo>
                <a:lnTo>
                  <a:pt x="2322" y="602"/>
                </a:lnTo>
                <a:lnTo>
                  <a:pt x="2320" y="604"/>
                </a:lnTo>
                <a:lnTo>
                  <a:pt x="2322" y="608"/>
                </a:lnTo>
                <a:lnTo>
                  <a:pt x="2328" y="612"/>
                </a:lnTo>
                <a:lnTo>
                  <a:pt x="2338" y="616"/>
                </a:lnTo>
                <a:lnTo>
                  <a:pt x="2350" y="620"/>
                </a:lnTo>
                <a:lnTo>
                  <a:pt x="2358" y="624"/>
                </a:lnTo>
                <a:lnTo>
                  <a:pt x="2360" y="626"/>
                </a:lnTo>
                <a:lnTo>
                  <a:pt x="2360" y="628"/>
                </a:lnTo>
                <a:lnTo>
                  <a:pt x="2358" y="632"/>
                </a:lnTo>
                <a:lnTo>
                  <a:pt x="2352" y="636"/>
                </a:lnTo>
                <a:close/>
                <a:moveTo>
                  <a:pt x="2556" y="544"/>
                </a:moveTo>
                <a:lnTo>
                  <a:pt x="2556" y="544"/>
                </a:lnTo>
                <a:lnTo>
                  <a:pt x="2566" y="544"/>
                </a:lnTo>
                <a:lnTo>
                  <a:pt x="2568" y="542"/>
                </a:lnTo>
                <a:lnTo>
                  <a:pt x="2570" y="540"/>
                </a:lnTo>
                <a:lnTo>
                  <a:pt x="2570" y="536"/>
                </a:lnTo>
                <a:lnTo>
                  <a:pt x="2568" y="532"/>
                </a:lnTo>
                <a:lnTo>
                  <a:pt x="2556" y="520"/>
                </a:lnTo>
                <a:lnTo>
                  <a:pt x="2546" y="512"/>
                </a:lnTo>
                <a:lnTo>
                  <a:pt x="2536" y="504"/>
                </a:lnTo>
                <a:lnTo>
                  <a:pt x="2526" y="500"/>
                </a:lnTo>
                <a:lnTo>
                  <a:pt x="2516" y="496"/>
                </a:lnTo>
                <a:lnTo>
                  <a:pt x="2508" y="494"/>
                </a:lnTo>
                <a:lnTo>
                  <a:pt x="2502" y="494"/>
                </a:lnTo>
                <a:lnTo>
                  <a:pt x="2500" y="496"/>
                </a:lnTo>
                <a:lnTo>
                  <a:pt x="2500" y="500"/>
                </a:lnTo>
                <a:lnTo>
                  <a:pt x="2508" y="514"/>
                </a:lnTo>
                <a:lnTo>
                  <a:pt x="2518" y="530"/>
                </a:lnTo>
                <a:lnTo>
                  <a:pt x="2524" y="536"/>
                </a:lnTo>
                <a:lnTo>
                  <a:pt x="2534" y="542"/>
                </a:lnTo>
                <a:lnTo>
                  <a:pt x="2544" y="544"/>
                </a:lnTo>
                <a:lnTo>
                  <a:pt x="2556" y="544"/>
                </a:lnTo>
                <a:close/>
                <a:moveTo>
                  <a:pt x="1828" y="630"/>
                </a:moveTo>
                <a:lnTo>
                  <a:pt x="1828" y="630"/>
                </a:lnTo>
                <a:lnTo>
                  <a:pt x="1826" y="636"/>
                </a:lnTo>
                <a:lnTo>
                  <a:pt x="1826" y="638"/>
                </a:lnTo>
                <a:lnTo>
                  <a:pt x="1828" y="640"/>
                </a:lnTo>
                <a:lnTo>
                  <a:pt x="1830" y="640"/>
                </a:lnTo>
                <a:lnTo>
                  <a:pt x="1838" y="638"/>
                </a:lnTo>
                <a:lnTo>
                  <a:pt x="1850" y="632"/>
                </a:lnTo>
                <a:lnTo>
                  <a:pt x="1856" y="628"/>
                </a:lnTo>
                <a:lnTo>
                  <a:pt x="1860" y="628"/>
                </a:lnTo>
                <a:lnTo>
                  <a:pt x="1864" y="628"/>
                </a:lnTo>
                <a:lnTo>
                  <a:pt x="1868" y="630"/>
                </a:lnTo>
                <a:lnTo>
                  <a:pt x="1874" y="634"/>
                </a:lnTo>
                <a:lnTo>
                  <a:pt x="1880" y="636"/>
                </a:lnTo>
                <a:lnTo>
                  <a:pt x="1886" y="636"/>
                </a:lnTo>
                <a:lnTo>
                  <a:pt x="1892" y="636"/>
                </a:lnTo>
                <a:lnTo>
                  <a:pt x="1896" y="632"/>
                </a:lnTo>
                <a:lnTo>
                  <a:pt x="1900" y="626"/>
                </a:lnTo>
                <a:lnTo>
                  <a:pt x="1902" y="626"/>
                </a:lnTo>
                <a:lnTo>
                  <a:pt x="1904" y="626"/>
                </a:lnTo>
                <a:lnTo>
                  <a:pt x="1908" y="634"/>
                </a:lnTo>
                <a:lnTo>
                  <a:pt x="1914" y="642"/>
                </a:lnTo>
                <a:lnTo>
                  <a:pt x="1920" y="646"/>
                </a:lnTo>
                <a:lnTo>
                  <a:pt x="1926" y="650"/>
                </a:lnTo>
                <a:lnTo>
                  <a:pt x="1934" y="650"/>
                </a:lnTo>
                <a:lnTo>
                  <a:pt x="1940" y="648"/>
                </a:lnTo>
                <a:lnTo>
                  <a:pt x="1946" y="642"/>
                </a:lnTo>
                <a:lnTo>
                  <a:pt x="1950" y="636"/>
                </a:lnTo>
                <a:lnTo>
                  <a:pt x="1952" y="624"/>
                </a:lnTo>
                <a:lnTo>
                  <a:pt x="1952" y="616"/>
                </a:lnTo>
                <a:lnTo>
                  <a:pt x="1954" y="614"/>
                </a:lnTo>
                <a:lnTo>
                  <a:pt x="1960" y="622"/>
                </a:lnTo>
                <a:lnTo>
                  <a:pt x="1964" y="626"/>
                </a:lnTo>
                <a:lnTo>
                  <a:pt x="1968" y="626"/>
                </a:lnTo>
                <a:lnTo>
                  <a:pt x="1970" y="626"/>
                </a:lnTo>
                <a:lnTo>
                  <a:pt x="1974" y="624"/>
                </a:lnTo>
                <a:lnTo>
                  <a:pt x="1978" y="620"/>
                </a:lnTo>
                <a:lnTo>
                  <a:pt x="1988" y="606"/>
                </a:lnTo>
                <a:lnTo>
                  <a:pt x="1994" y="594"/>
                </a:lnTo>
                <a:lnTo>
                  <a:pt x="1996" y="586"/>
                </a:lnTo>
                <a:lnTo>
                  <a:pt x="1996" y="580"/>
                </a:lnTo>
                <a:lnTo>
                  <a:pt x="1998" y="578"/>
                </a:lnTo>
                <a:lnTo>
                  <a:pt x="2000" y="576"/>
                </a:lnTo>
                <a:lnTo>
                  <a:pt x="2014" y="570"/>
                </a:lnTo>
                <a:lnTo>
                  <a:pt x="2020" y="568"/>
                </a:lnTo>
                <a:lnTo>
                  <a:pt x="2022" y="568"/>
                </a:lnTo>
                <a:lnTo>
                  <a:pt x="2024" y="570"/>
                </a:lnTo>
                <a:lnTo>
                  <a:pt x="2022" y="576"/>
                </a:lnTo>
                <a:lnTo>
                  <a:pt x="2020" y="582"/>
                </a:lnTo>
                <a:lnTo>
                  <a:pt x="2020" y="590"/>
                </a:lnTo>
                <a:lnTo>
                  <a:pt x="2020" y="600"/>
                </a:lnTo>
                <a:lnTo>
                  <a:pt x="2022" y="602"/>
                </a:lnTo>
                <a:lnTo>
                  <a:pt x="2024" y="606"/>
                </a:lnTo>
                <a:lnTo>
                  <a:pt x="2030" y="608"/>
                </a:lnTo>
                <a:lnTo>
                  <a:pt x="2036" y="610"/>
                </a:lnTo>
                <a:lnTo>
                  <a:pt x="2050" y="612"/>
                </a:lnTo>
                <a:lnTo>
                  <a:pt x="2056" y="610"/>
                </a:lnTo>
                <a:lnTo>
                  <a:pt x="2060" y="608"/>
                </a:lnTo>
                <a:lnTo>
                  <a:pt x="2060" y="602"/>
                </a:lnTo>
                <a:lnTo>
                  <a:pt x="2058" y="598"/>
                </a:lnTo>
                <a:lnTo>
                  <a:pt x="2058" y="594"/>
                </a:lnTo>
                <a:lnTo>
                  <a:pt x="2060" y="590"/>
                </a:lnTo>
                <a:lnTo>
                  <a:pt x="2068" y="588"/>
                </a:lnTo>
                <a:lnTo>
                  <a:pt x="2090" y="584"/>
                </a:lnTo>
                <a:lnTo>
                  <a:pt x="2098" y="580"/>
                </a:lnTo>
                <a:lnTo>
                  <a:pt x="2104" y="576"/>
                </a:lnTo>
                <a:lnTo>
                  <a:pt x="2108" y="572"/>
                </a:lnTo>
                <a:lnTo>
                  <a:pt x="2108" y="566"/>
                </a:lnTo>
                <a:lnTo>
                  <a:pt x="2104" y="560"/>
                </a:lnTo>
                <a:lnTo>
                  <a:pt x="2094" y="552"/>
                </a:lnTo>
                <a:lnTo>
                  <a:pt x="2088" y="550"/>
                </a:lnTo>
                <a:lnTo>
                  <a:pt x="2086" y="548"/>
                </a:lnTo>
                <a:lnTo>
                  <a:pt x="2086" y="544"/>
                </a:lnTo>
                <a:lnTo>
                  <a:pt x="2088" y="542"/>
                </a:lnTo>
                <a:lnTo>
                  <a:pt x="2094" y="538"/>
                </a:lnTo>
                <a:lnTo>
                  <a:pt x="2102" y="536"/>
                </a:lnTo>
                <a:lnTo>
                  <a:pt x="2110" y="532"/>
                </a:lnTo>
                <a:lnTo>
                  <a:pt x="2114" y="530"/>
                </a:lnTo>
                <a:lnTo>
                  <a:pt x="2114" y="528"/>
                </a:lnTo>
                <a:lnTo>
                  <a:pt x="2112" y="524"/>
                </a:lnTo>
                <a:lnTo>
                  <a:pt x="2102" y="520"/>
                </a:lnTo>
                <a:lnTo>
                  <a:pt x="2080" y="512"/>
                </a:lnTo>
                <a:lnTo>
                  <a:pt x="2074" y="510"/>
                </a:lnTo>
                <a:lnTo>
                  <a:pt x="2068" y="512"/>
                </a:lnTo>
                <a:lnTo>
                  <a:pt x="2064" y="512"/>
                </a:lnTo>
                <a:lnTo>
                  <a:pt x="2060" y="516"/>
                </a:lnTo>
                <a:lnTo>
                  <a:pt x="2052" y="524"/>
                </a:lnTo>
                <a:lnTo>
                  <a:pt x="2050" y="526"/>
                </a:lnTo>
                <a:lnTo>
                  <a:pt x="2046" y="528"/>
                </a:lnTo>
                <a:lnTo>
                  <a:pt x="2038" y="528"/>
                </a:lnTo>
                <a:lnTo>
                  <a:pt x="2016" y="522"/>
                </a:lnTo>
                <a:lnTo>
                  <a:pt x="2002" y="522"/>
                </a:lnTo>
                <a:lnTo>
                  <a:pt x="1984" y="526"/>
                </a:lnTo>
                <a:lnTo>
                  <a:pt x="1974" y="528"/>
                </a:lnTo>
                <a:lnTo>
                  <a:pt x="1964" y="534"/>
                </a:lnTo>
                <a:lnTo>
                  <a:pt x="1954" y="540"/>
                </a:lnTo>
                <a:lnTo>
                  <a:pt x="1942" y="548"/>
                </a:lnTo>
                <a:lnTo>
                  <a:pt x="1926" y="562"/>
                </a:lnTo>
                <a:lnTo>
                  <a:pt x="1916" y="568"/>
                </a:lnTo>
                <a:lnTo>
                  <a:pt x="1908" y="572"/>
                </a:lnTo>
                <a:lnTo>
                  <a:pt x="1904" y="574"/>
                </a:lnTo>
                <a:lnTo>
                  <a:pt x="1896" y="576"/>
                </a:lnTo>
                <a:lnTo>
                  <a:pt x="1890" y="580"/>
                </a:lnTo>
                <a:lnTo>
                  <a:pt x="1882" y="588"/>
                </a:lnTo>
                <a:lnTo>
                  <a:pt x="1872" y="596"/>
                </a:lnTo>
                <a:lnTo>
                  <a:pt x="1864" y="600"/>
                </a:lnTo>
                <a:lnTo>
                  <a:pt x="1858" y="600"/>
                </a:lnTo>
                <a:lnTo>
                  <a:pt x="1852" y="600"/>
                </a:lnTo>
                <a:lnTo>
                  <a:pt x="1848" y="598"/>
                </a:lnTo>
                <a:lnTo>
                  <a:pt x="1842" y="598"/>
                </a:lnTo>
                <a:lnTo>
                  <a:pt x="1834" y="600"/>
                </a:lnTo>
                <a:lnTo>
                  <a:pt x="1826" y="608"/>
                </a:lnTo>
                <a:lnTo>
                  <a:pt x="1818" y="616"/>
                </a:lnTo>
                <a:lnTo>
                  <a:pt x="1816" y="620"/>
                </a:lnTo>
                <a:lnTo>
                  <a:pt x="1816" y="622"/>
                </a:lnTo>
                <a:lnTo>
                  <a:pt x="1818" y="624"/>
                </a:lnTo>
                <a:lnTo>
                  <a:pt x="1826" y="626"/>
                </a:lnTo>
                <a:lnTo>
                  <a:pt x="1828" y="628"/>
                </a:lnTo>
                <a:lnTo>
                  <a:pt x="1828" y="630"/>
                </a:lnTo>
                <a:close/>
                <a:moveTo>
                  <a:pt x="2226" y="448"/>
                </a:moveTo>
                <a:lnTo>
                  <a:pt x="2226" y="448"/>
                </a:lnTo>
                <a:lnTo>
                  <a:pt x="2232" y="448"/>
                </a:lnTo>
                <a:lnTo>
                  <a:pt x="2240" y="448"/>
                </a:lnTo>
                <a:lnTo>
                  <a:pt x="2268" y="452"/>
                </a:lnTo>
                <a:lnTo>
                  <a:pt x="2278" y="452"/>
                </a:lnTo>
                <a:lnTo>
                  <a:pt x="2282" y="450"/>
                </a:lnTo>
                <a:lnTo>
                  <a:pt x="2290" y="448"/>
                </a:lnTo>
                <a:lnTo>
                  <a:pt x="2314" y="450"/>
                </a:lnTo>
                <a:lnTo>
                  <a:pt x="2330" y="450"/>
                </a:lnTo>
                <a:lnTo>
                  <a:pt x="2346" y="450"/>
                </a:lnTo>
                <a:lnTo>
                  <a:pt x="2358" y="448"/>
                </a:lnTo>
                <a:lnTo>
                  <a:pt x="2366" y="444"/>
                </a:lnTo>
                <a:lnTo>
                  <a:pt x="2368" y="440"/>
                </a:lnTo>
                <a:lnTo>
                  <a:pt x="2368" y="436"/>
                </a:lnTo>
                <a:lnTo>
                  <a:pt x="2368" y="434"/>
                </a:lnTo>
                <a:lnTo>
                  <a:pt x="2360" y="428"/>
                </a:lnTo>
                <a:lnTo>
                  <a:pt x="2344" y="422"/>
                </a:lnTo>
                <a:lnTo>
                  <a:pt x="2328" y="416"/>
                </a:lnTo>
                <a:lnTo>
                  <a:pt x="2314" y="414"/>
                </a:lnTo>
                <a:lnTo>
                  <a:pt x="2302" y="416"/>
                </a:lnTo>
                <a:lnTo>
                  <a:pt x="2292" y="418"/>
                </a:lnTo>
                <a:lnTo>
                  <a:pt x="2270" y="426"/>
                </a:lnTo>
                <a:lnTo>
                  <a:pt x="2258" y="430"/>
                </a:lnTo>
                <a:lnTo>
                  <a:pt x="2242" y="432"/>
                </a:lnTo>
                <a:lnTo>
                  <a:pt x="2228" y="434"/>
                </a:lnTo>
                <a:lnTo>
                  <a:pt x="2216" y="438"/>
                </a:lnTo>
                <a:lnTo>
                  <a:pt x="2210" y="442"/>
                </a:lnTo>
                <a:lnTo>
                  <a:pt x="2206" y="446"/>
                </a:lnTo>
                <a:lnTo>
                  <a:pt x="2208" y="450"/>
                </a:lnTo>
                <a:lnTo>
                  <a:pt x="2210" y="450"/>
                </a:lnTo>
                <a:lnTo>
                  <a:pt x="2218" y="450"/>
                </a:lnTo>
                <a:lnTo>
                  <a:pt x="2226" y="448"/>
                </a:lnTo>
                <a:close/>
                <a:moveTo>
                  <a:pt x="2308" y="518"/>
                </a:moveTo>
                <a:lnTo>
                  <a:pt x="2308" y="518"/>
                </a:lnTo>
                <a:lnTo>
                  <a:pt x="2322" y="516"/>
                </a:lnTo>
                <a:lnTo>
                  <a:pt x="2332" y="512"/>
                </a:lnTo>
                <a:lnTo>
                  <a:pt x="2338" y="508"/>
                </a:lnTo>
                <a:lnTo>
                  <a:pt x="2340" y="502"/>
                </a:lnTo>
                <a:lnTo>
                  <a:pt x="2340" y="498"/>
                </a:lnTo>
                <a:lnTo>
                  <a:pt x="2336" y="494"/>
                </a:lnTo>
                <a:lnTo>
                  <a:pt x="2328" y="490"/>
                </a:lnTo>
                <a:lnTo>
                  <a:pt x="2316" y="488"/>
                </a:lnTo>
                <a:lnTo>
                  <a:pt x="2308" y="488"/>
                </a:lnTo>
                <a:lnTo>
                  <a:pt x="2306" y="486"/>
                </a:lnTo>
                <a:lnTo>
                  <a:pt x="2320" y="484"/>
                </a:lnTo>
                <a:lnTo>
                  <a:pt x="2340" y="480"/>
                </a:lnTo>
                <a:lnTo>
                  <a:pt x="2350" y="476"/>
                </a:lnTo>
                <a:lnTo>
                  <a:pt x="2356" y="470"/>
                </a:lnTo>
                <a:lnTo>
                  <a:pt x="2356" y="468"/>
                </a:lnTo>
                <a:lnTo>
                  <a:pt x="2356" y="466"/>
                </a:lnTo>
                <a:lnTo>
                  <a:pt x="2350" y="464"/>
                </a:lnTo>
                <a:lnTo>
                  <a:pt x="2340" y="462"/>
                </a:lnTo>
                <a:lnTo>
                  <a:pt x="2326" y="462"/>
                </a:lnTo>
                <a:lnTo>
                  <a:pt x="2292" y="466"/>
                </a:lnTo>
                <a:lnTo>
                  <a:pt x="2252" y="472"/>
                </a:lnTo>
                <a:lnTo>
                  <a:pt x="2220" y="478"/>
                </a:lnTo>
                <a:lnTo>
                  <a:pt x="2212" y="482"/>
                </a:lnTo>
                <a:lnTo>
                  <a:pt x="2206" y="484"/>
                </a:lnTo>
                <a:lnTo>
                  <a:pt x="2204" y="488"/>
                </a:lnTo>
                <a:lnTo>
                  <a:pt x="2204" y="494"/>
                </a:lnTo>
                <a:lnTo>
                  <a:pt x="2210" y="508"/>
                </a:lnTo>
                <a:lnTo>
                  <a:pt x="2216" y="516"/>
                </a:lnTo>
                <a:lnTo>
                  <a:pt x="2224" y="522"/>
                </a:lnTo>
                <a:lnTo>
                  <a:pt x="2236" y="524"/>
                </a:lnTo>
                <a:lnTo>
                  <a:pt x="2248" y="526"/>
                </a:lnTo>
                <a:lnTo>
                  <a:pt x="2278" y="524"/>
                </a:lnTo>
                <a:lnTo>
                  <a:pt x="2308" y="518"/>
                </a:lnTo>
                <a:close/>
                <a:moveTo>
                  <a:pt x="2768" y="590"/>
                </a:moveTo>
                <a:lnTo>
                  <a:pt x="2768" y="590"/>
                </a:lnTo>
                <a:lnTo>
                  <a:pt x="2762" y="586"/>
                </a:lnTo>
                <a:lnTo>
                  <a:pt x="2756" y="584"/>
                </a:lnTo>
                <a:lnTo>
                  <a:pt x="2742" y="582"/>
                </a:lnTo>
                <a:lnTo>
                  <a:pt x="2728" y="584"/>
                </a:lnTo>
                <a:lnTo>
                  <a:pt x="2712" y="588"/>
                </a:lnTo>
                <a:lnTo>
                  <a:pt x="2706" y="590"/>
                </a:lnTo>
                <a:lnTo>
                  <a:pt x="2704" y="592"/>
                </a:lnTo>
                <a:lnTo>
                  <a:pt x="2704" y="596"/>
                </a:lnTo>
                <a:lnTo>
                  <a:pt x="2710" y="602"/>
                </a:lnTo>
                <a:lnTo>
                  <a:pt x="2726" y="618"/>
                </a:lnTo>
                <a:lnTo>
                  <a:pt x="2748" y="640"/>
                </a:lnTo>
                <a:lnTo>
                  <a:pt x="2728" y="630"/>
                </a:lnTo>
                <a:lnTo>
                  <a:pt x="2714" y="620"/>
                </a:lnTo>
                <a:lnTo>
                  <a:pt x="2706" y="614"/>
                </a:lnTo>
                <a:lnTo>
                  <a:pt x="2702" y="608"/>
                </a:lnTo>
                <a:lnTo>
                  <a:pt x="2698" y="604"/>
                </a:lnTo>
                <a:lnTo>
                  <a:pt x="2696" y="600"/>
                </a:lnTo>
                <a:lnTo>
                  <a:pt x="2688" y="598"/>
                </a:lnTo>
                <a:lnTo>
                  <a:pt x="2678" y="598"/>
                </a:lnTo>
                <a:lnTo>
                  <a:pt x="2666" y="598"/>
                </a:lnTo>
                <a:lnTo>
                  <a:pt x="2656" y="600"/>
                </a:lnTo>
                <a:lnTo>
                  <a:pt x="2652" y="602"/>
                </a:lnTo>
                <a:lnTo>
                  <a:pt x="2650" y="604"/>
                </a:lnTo>
                <a:lnTo>
                  <a:pt x="2652" y="610"/>
                </a:lnTo>
                <a:lnTo>
                  <a:pt x="2656" y="616"/>
                </a:lnTo>
                <a:lnTo>
                  <a:pt x="2670" y="632"/>
                </a:lnTo>
                <a:lnTo>
                  <a:pt x="2680" y="642"/>
                </a:lnTo>
                <a:lnTo>
                  <a:pt x="2680" y="644"/>
                </a:lnTo>
                <a:lnTo>
                  <a:pt x="2676" y="642"/>
                </a:lnTo>
                <a:lnTo>
                  <a:pt x="2666" y="638"/>
                </a:lnTo>
                <a:lnTo>
                  <a:pt x="2660" y="640"/>
                </a:lnTo>
                <a:lnTo>
                  <a:pt x="2656" y="642"/>
                </a:lnTo>
                <a:lnTo>
                  <a:pt x="2650" y="646"/>
                </a:lnTo>
                <a:lnTo>
                  <a:pt x="2644" y="648"/>
                </a:lnTo>
                <a:lnTo>
                  <a:pt x="2632" y="654"/>
                </a:lnTo>
                <a:lnTo>
                  <a:pt x="2628" y="656"/>
                </a:lnTo>
                <a:lnTo>
                  <a:pt x="2624" y="658"/>
                </a:lnTo>
                <a:lnTo>
                  <a:pt x="2624" y="662"/>
                </a:lnTo>
                <a:lnTo>
                  <a:pt x="2628" y="666"/>
                </a:lnTo>
                <a:lnTo>
                  <a:pt x="2632" y="668"/>
                </a:lnTo>
                <a:lnTo>
                  <a:pt x="2636" y="670"/>
                </a:lnTo>
                <a:lnTo>
                  <a:pt x="2652" y="670"/>
                </a:lnTo>
                <a:lnTo>
                  <a:pt x="2670" y="668"/>
                </a:lnTo>
                <a:lnTo>
                  <a:pt x="2690" y="664"/>
                </a:lnTo>
                <a:lnTo>
                  <a:pt x="2730" y="658"/>
                </a:lnTo>
                <a:lnTo>
                  <a:pt x="2748" y="656"/>
                </a:lnTo>
                <a:lnTo>
                  <a:pt x="2760" y="656"/>
                </a:lnTo>
                <a:lnTo>
                  <a:pt x="2766" y="656"/>
                </a:lnTo>
                <a:lnTo>
                  <a:pt x="2762" y="658"/>
                </a:lnTo>
                <a:lnTo>
                  <a:pt x="2742" y="664"/>
                </a:lnTo>
                <a:lnTo>
                  <a:pt x="2730" y="670"/>
                </a:lnTo>
                <a:lnTo>
                  <a:pt x="2720" y="674"/>
                </a:lnTo>
                <a:lnTo>
                  <a:pt x="2718" y="676"/>
                </a:lnTo>
                <a:lnTo>
                  <a:pt x="2716" y="680"/>
                </a:lnTo>
                <a:lnTo>
                  <a:pt x="2716" y="682"/>
                </a:lnTo>
                <a:lnTo>
                  <a:pt x="2718" y="686"/>
                </a:lnTo>
                <a:lnTo>
                  <a:pt x="2722" y="694"/>
                </a:lnTo>
                <a:lnTo>
                  <a:pt x="2724" y="700"/>
                </a:lnTo>
                <a:lnTo>
                  <a:pt x="2728" y="712"/>
                </a:lnTo>
                <a:lnTo>
                  <a:pt x="2730" y="716"/>
                </a:lnTo>
                <a:lnTo>
                  <a:pt x="2734" y="716"/>
                </a:lnTo>
                <a:lnTo>
                  <a:pt x="2740" y="716"/>
                </a:lnTo>
                <a:lnTo>
                  <a:pt x="2752" y="712"/>
                </a:lnTo>
                <a:lnTo>
                  <a:pt x="2760" y="710"/>
                </a:lnTo>
                <a:lnTo>
                  <a:pt x="2768" y="708"/>
                </a:lnTo>
                <a:lnTo>
                  <a:pt x="2790" y="710"/>
                </a:lnTo>
                <a:lnTo>
                  <a:pt x="2808" y="712"/>
                </a:lnTo>
                <a:lnTo>
                  <a:pt x="2824" y="708"/>
                </a:lnTo>
                <a:lnTo>
                  <a:pt x="2830" y="706"/>
                </a:lnTo>
                <a:lnTo>
                  <a:pt x="2834" y="702"/>
                </a:lnTo>
                <a:lnTo>
                  <a:pt x="2834" y="698"/>
                </a:lnTo>
                <a:lnTo>
                  <a:pt x="2832" y="692"/>
                </a:lnTo>
                <a:lnTo>
                  <a:pt x="2826" y="680"/>
                </a:lnTo>
                <a:lnTo>
                  <a:pt x="2826" y="670"/>
                </a:lnTo>
                <a:lnTo>
                  <a:pt x="2826" y="668"/>
                </a:lnTo>
                <a:lnTo>
                  <a:pt x="2830" y="668"/>
                </a:lnTo>
                <a:lnTo>
                  <a:pt x="2834" y="668"/>
                </a:lnTo>
                <a:lnTo>
                  <a:pt x="2840" y="672"/>
                </a:lnTo>
                <a:lnTo>
                  <a:pt x="2848" y="678"/>
                </a:lnTo>
                <a:lnTo>
                  <a:pt x="2850" y="678"/>
                </a:lnTo>
                <a:lnTo>
                  <a:pt x="2852" y="676"/>
                </a:lnTo>
                <a:lnTo>
                  <a:pt x="2848" y="668"/>
                </a:lnTo>
                <a:lnTo>
                  <a:pt x="2842" y="656"/>
                </a:lnTo>
                <a:lnTo>
                  <a:pt x="2838" y="648"/>
                </a:lnTo>
                <a:lnTo>
                  <a:pt x="2836" y="638"/>
                </a:lnTo>
                <a:lnTo>
                  <a:pt x="2834" y="618"/>
                </a:lnTo>
                <a:lnTo>
                  <a:pt x="2832" y="608"/>
                </a:lnTo>
                <a:lnTo>
                  <a:pt x="2828" y="598"/>
                </a:lnTo>
                <a:lnTo>
                  <a:pt x="2820" y="590"/>
                </a:lnTo>
                <a:lnTo>
                  <a:pt x="2808" y="582"/>
                </a:lnTo>
                <a:lnTo>
                  <a:pt x="2796" y="578"/>
                </a:lnTo>
                <a:lnTo>
                  <a:pt x="2788" y="578"/>
                </a:lnTo>
                <a:lnTo>
                  <a:pt x="2784" y="582"/>
                </a:lnTo>
                <a:lnTo>
                  <a:pt x="2780" y="586"/>
                </a:lnTo>
                <a:lnTo>
                  <a:pt x="2776" y="592"/>
                </a:lnTo>
                <a:lnTo>
                  <a:pt x="2774" y="594"/>
                </a:lnTo>
                <a:lnTo>
                  <a:pt x="2768" y="590"/>
                </a:lnTo>
                <a:close/>
                <a:moveTo>
                  <a:pt x="3556" y="1666"/>
                </a:moveTo>
                <a:lnTo>
                  <a:pt x="3556" y="1666"/>
                </a:lnTo>
                <a:lnTo>
                  <a:pt x="3562" y="1664"/>
                </a:lnTo>
                <a:lnTo>
                  <a:pt x="3566" y="1656"/>
                </a:lnTo>
                <a:lnTo>
                  <a:pt x="3570" y="1646"/>
                </a:lnTo>
                <a:lnTo>
                  <a:pt x="3572" y="1636"/>
                </a:lnTo>
                <a:lnTo>
                  <a:pt x="3572" y="1626"/>
                </a:lnTo>
                <a:lnTo>
                  <a:pt x="3570" y="1618"/>
                </a:lnTo>
                <a:lnTo>
                  <a:pt x="3568" y="1614"/>
                </a:lnTo>
                <a:lnTo>
                  <a:pt x="3564" y="1614"/>
                </a:lnTo>
                <a:lnTo>
                  <a:pt x="3560" y="1612"/>
                </a:lnTo>
                <a:lnTo>
                  <a:pt x="3554" y="1614"/>
                </a:lnTo>
                <a:lnTo>
                  <a:pt x="3550" y="1616"/>
                </a:lnTo>
                <a:lnTo>
                  <a:pt x="3546" y="1618"/>
                </a:lnTo>
                <a:lnTo>
                  <a:pt x="3540" y="1626"/>
                </a:lnTo>
                <a:lnTo>
                  <a:pt x="3538" y="1634"/>
                </a:lnTo>
                <a:lnTo>
                  <a:pt x="3538" y="1644"/>
                </a:lnTo>
                <a:lnTo>
                  <a:pt x="3540" y="1654"/>
                </a:lnTo>
                <a:lnTo>
                  <a:pt x="3546" y="1660"/>
                </a:lnTo>
                <a:lnTo>
                  <a:pt x="3550" y="1666"/>
                </a:lnTo>
                <a:lnTo>
                  <a:pt x="3556" y="1666"/>
                </a:lnTo>
                <a:close/>
                <a:moveTo>
                  <a:pt x="2980" y="518"/>
                </a:moveTo>
                <a:lnTo>
                  <a:pt x="2980" y="518"/>
                </a:lnTo>
                <a:lnTo>
                  <a:pt x="2998" y="516"/>
                </a:lnTo>
                <a:lnTo>
                  <a:pt x="3008" y="514"/>
                </a:lnTo>
                <a:lnTo>
                  <a:pt x="3014" y="510"/>
                </a:lnTo>
                <a:lnTo>
                  <a:pt x="3014" y="508"/>
                </a:lnTo>
                <a:lnTo>
                  <a:pt x="3014" y="506"/>
                </a:lnTo>
                <a:lnTo>
                  <a:pt x="3010" y="502"/>
                </a:lnTo>
                <a:lnTo>
                  <a:pt x="3000" y="496"/>
                </a:lnTo>
                <a:lnTo>
                  <a:pt x="2988" y="494"/>
                </a:lnTo>
                <a:lnTo>
                  <a:pt x="2972" y="492"/>
                </a:lnTo>
                <a:lnTo>
                  <a:pt x="2938" y="490"/>
                </a:lnTo>
                <a:lnTo>
                  <a:pt x="2912" y="492"/>
                </a:lnTo>
                <a:lnTo>
                  <a:pt x="2902" y="494"/>
                </a:lnTo>
                <a:lnTo>
                  <a:pt x="2894" y="498"/>
                </a:lnTo>
                <a:lnTo>
                  <a:pt x="2890" y="502"/>
                </a:lnTo>
                <a:lnTo>
                  <a:pt x="2888" y="508"/>
                </a:lnTo>
                <a:lnTo>
                  <a:pt x="2890" y="512"/>
                </a:lnTo>
                <a:lnTo>
                  <a:pt x="2896" y="516"/>
                </a:lnTo>
                <a:lnTo>
                  <a:pt x="2904" y="518"/>
                </a:lnTo>
                <a:lnTo>
                  <a:pt x="2914" y="518"/>
                </a:lnTo>
                <a:lnTo>
                  <a:pt x="2944" y="518"/>
                </a:lnTo>
                <a:lnTo>
                  <a:pt x="2980" y="518"/>
                </a:lnTo>
                <a:close/>
                <a:moveTo>
                  <a:pt x="2546" y="696"/>
                </a:moveTo>
                <a:lnTo>
                  <a:pt x="2546" y="696"/>
                </a:lnTo>
                <a:lnTo>
                  <a:pt x="2546" y="700"/>
                </a:lnTo>
                <a:lnTo>
                  <a:pt x="2548" y="704"/>
                </a:lnTo>
                <a:lnTo>
                  <a:pt x="2554" y="708"/>
                </a:lnTo>
                <a:lnTo>
                  <a:pt x="2562" y="710"/>
                </a:lnTo>
                <a:lnTo>
                  <a:pt x="2572" y="710"/>
                </a:lnTo>
                <a:lnTo>
                  <a:pt x="2580" y="708"/>
                </a:lnTo>
                <a:lnTo>
                  <a:pt x="2588" y="704"/>
                </a:lnTo>
                <a:lnTo>
                  <a:pt x="2594" y="700"/>
                </a:lnTo>
                <a:lnTo>
                  <a:pt x="2594" y="698"/>
                </a:lnTo>
                <a:lnTo>
                  <a:pt x="2594" y="694"/>
                </a:lnTo>
                <a:lnTo>
                  <a:pt x="2590" y="690"/>
                </a:lnTo>
                <a:lnTo>
                  <a:pt x="2584" y="684"/>
                </a:lnTo>
                <a:lnTo>
                  <a:pt x="2576" y="680"/>
                </a:lnTo>
                <a:lnTo>
                  <a:pt x="2568" y="678"/>
                </a:lnTo>
                <a:lnTo>
                  <a:pt x="2560" y="678"/>
                </a:lnTo>
                <a:lnTo>
                  <a:pt x="2552" y="680"/>
                </a:lnTo>
                <a:lnTo>
                  <a:pt x="2548" y="686"/>
                </a:lnTo>
                <a:lnTo>
                  <a:pt x="2546" y="696"/>
                </a:lnTo>
                <a:close/>
                <a:moveTo>
                  <a:pt x="2018" y="630"/>
                </a:moveTo>
                <a:lnTo>
                  <a:pt x="2018" y="630"/>
                </a:lnTo>
                <a:lnTo>
                  <a:pt x="1994" y="640"/>
                </a:lnTo>
                <a:lnTo>
                  <a:pt x="1972" y="654"/>
                </a:lnTo>
                <a:lnTo>
                  <a:pt x="1966" y="660"/>
                </a:lnTo>
                <a:lnTo>
                  <a:pt x="1964" y="666"/>
                </a:lnTo>
                <a:lnTo>
                  <a:pt x="1964" y="668"/>
                </a:lnTo>
                <a:lnTo>
                  <a:pt x="1966" y="670"/>
                </a:lnTo>
                <a:lnTo>
                  <a:pt x="1978" y="672"/>
                </a:lnTo>
                <a:lnTo>
                  <a:pt x="1984" y="672"/>
                </a:lnTo>
                <a:lnTo>
                  <a:pt x="1992" y="670"/>
                </a:lnTo>
                <a:lnTo>
                  <a:pt x="2002" y="666"/>
                </a:lnTo>
                <a:lnTo>
                  <a:pt x="2012" y="658"/>
                </a:lnTo>
                <a:lnTo>
                  <a:pt x="2020" y="648"/>
                </a:lnTo>
                <a:lnTo>
                  <a:pt x="2026" y="640"/>
                </a:lnTo>
                <a:lnTo>
                  <a:pt x="2026" y="634"/>
                </a:lnTo>
                <a:lnTo>
                  <a:pt x="2026" y="630"/>
                </a:lnTo>
                <a:lnTo>
                  <a:pt x="2024" y="630"/>
                </a:lnTo>
                <a:lnTo>
                  <a:pt x="2022" y="630"/>
                </a:lnTo>
                <a:lnTo>
                  <a:pt x="2018" y="630"/>
                </a:lnTo>
                <a:close/>
                <a:moveTo>
                  <a:pt x="2144" y="570"/>
                </a:moveTo>
                <a:lnTo>
                  <a:pt x="2144" y="570"/>
                </a:lnTo>
                <a:lnTo>
                  <a:pt x="2144" y="572"/>
                </a:lnTo>
                <a:lnTo>
                  <a:pt x="2148" y="574"/>
                </a:lnTo>
                <a:lnTo>
                  <a:pt x="2162" y="578"/>
                </a:lnTo>
                <a:lnTo>
                  <a:pt x="2182" y="578"/>
                </a:lnTo>
                <a:lnTo>
                  <a:pt x="2190" y="576"/>
                </a:lnTo>
                <a:lnTo>
                  <a:pt x="2198" y="574"/>
                </a:lnTo>
                <a:lnTo>
                  <a:pt x="2200" y="572"/>
                </a:lnTo>
                <a:lnTo>
                  <a:pt x="2200" y="570"/>
                </a:lnTo>
                <a:lnTo>
                  <a:pt x="2198" y="566"/>
                </a:lnTo>
                <a:lnTo>
                  <a:pt x="2190" y="564"/>
                </a:lnTo>
                <a:lnTo>
                  <a:pt x="2182" y="562"/>
                </a:lnTo>
                <a:lnTo>
                  <a:pt x="2170" y="562"/>
                </a:lnTo>
                <a:lnTo>
                  <a:pt x="2160" y="562"/>
                </a:lnTo>
                <a:lnTo>
                  <a:pt x="2150" y="566"/>
                </a:lnTo>
                <a:lnTo>
                  <a:pt x="2144" y="570"/>
                </a:lnTo>
                <a:close/>
                <a:moveTo>
                  <a:pt x="2180" y="496"/>
                </a:moveTo>
                <a:lnTo>
                  <a:pt x="2180" y="496"/>
                </a:lnTo>
                <a:lnTo>
                  <a:pt x="2190" y="496"/>
                </a:lnTo>
                <a:lnTo>
                  <a:pt x="2192" y="494"/>
                </a:lnTo>
                <a:lnTo>
                  <a:pt x="2192" y="492"/>
                </a:lnTo>
                <a:lnTo>
                  <a:pt x="2188" y="486"/>
                </a:lnTo>
                <a:lnTo>
                  <a:pt x="2178" y="476"/>
                </a:lnTo>
                <a:lnTo>
                  <a:pt x="2172" y="470"/>
                </a:lnTo>
                <a:lnTo>
                  <a:pt x="2166" y="468"/>
                </a:lnTo>
                <a:lnTo>
                  <a:pt x="2160" y="468"/>
                </a:lnTo>
                <a:lnTo>
                  <a:pt x="2154" y="468"/>
                </a:lnTo>
                <a:lnTo>
                  <a:pt x="2146" y="472"/>
                </a:lnTo>
                <a:lnTo>
                  <a:pt x="2138" y="476"/>
                </a:lnTo>
                <a:lnTo>
                  <a:pt x="2138" y="478"/>
                </a:lnTo>
                <a:lnTo>
                  <a:pt x="2138" y="482"/>
                </a:lnTo>
                <a:lnTo>
                  <a:pt x="2148" y="488"/>
                </a:lnTo>
                <a:lnTo>
                  <a:pt x="2162" y="494"/>
                </a:lnTo>
                <a:lnTo>
                  <a:pt x="2170" y="496"/>
                </a:lnTo>
                <a:lnTo>
                  <a:pt x="2180" y="496"/>
                </a:lnTo>
                <a:close/>
                <a:moveTo>
                  <a:pt x="2616" y="594"/>
                </a:moveTo>
                <a:lnTo>
                  <a:pt x="2616" y="594"/>
                </a:lnTo>
                <a:lnTo>
                  <a:pt x="2606" y="592"/>
                </a:lnTo>
                <a:lnTo>
                  <a:pt x="2600" y="588"/>
                </a:lnTo>
                <a:lnTo>
                  <a:pt x="2588" y="580"/>
                </a:lnTo>
                <a:lnTo>
                  <a:pt x="2584" y="578"/>
                </a:lnTo>
                <a:lnTo>
                  <a:pt x="2578" y="576"/>
                </a:lnTo>
                <a:lnTo>
                  <a:pt x="2572" y="576"/>
                </a:lnTo>
                <a:lnTo>
                  <a:pt x="2562" y="580"/>
                </a:lnTo>
                <a:lnTo>
                  <a:pt x="2556" y="584"/>
                </a:lnTo>
                <a:lnTo>
                  <a:pt x="2554" y="588"/>
                </a:lnTo>
                <a:lnTo>
                  <a:pt x="2556" y="592"/>
                </a:lnTo>
                <a:lnTo>
                  <a:pt x="2562" y="602"/>
                </a:lnTo>
                <a:lnTo>
                  <a:pt x="2566" y="606"/>
                </a:lnTo>
                <a:lnTo>
                  <a:pt x="2570" y="608"/>
                </a:lnTo>
                <a:lnTo>
                  <a:pt x="2582" y="608"/>
                </a:lnTo>
                <a:lnTo>
                  <a:pt x="2594" y="608"/>
                </a:lnTo>
                <a:lnTo>
                  <a:pt x="2606" y="606"/>
                </a:lnTo>
                <a:lnTo>
                  <a:pt x="2616" y="602"/>
                </a:lnTo>
                <a:lnTo>
                  <a:pt x="2624" y="600"/>
                </a:lnTo>
                <a:lnTo>
                  <a:pt x="2624" y="598"/>
                </a:lnTo>
                <a:lnTo>
                  <a:pt x="2624" y="596"/>
                </a:lnTo>
                <a:lnTo>
                  <a:pt x="2616" y="594"/>
                </a:lnTo>
                <a:close/>
                <a:moveTo>
                  <a:pt x="2638" y="612"/>
                </a:moveTo>
                <a:lnTo>
                  <a:pt x="2638" y="612"/>
                </a:lnTo>
                <a:lnTo>
                  <a:pt x="2630" y="610"/>
                </a:lnTo>
                <a:lnTo>
                  <a:pt x="2620" y="610"/>
                </a:lnTo>
                <a:lnTo>
                  <a:pt x="2592" y="614"/>
                </a:lnTo>
                <a:lnTo>
                  <a:pt x="2578" y="616"/>
                </a:lnTo>
                <a:lnTo>
                  <a:pt x="2568" y="620"/>
                </a:lnTo>
                <a:lnTo>
                  <a:pt x="2564" y="622"/>
                </a:lnTo>
                <a:lnTo>
                  <a:pt x="2562" y="624"/>
                </a:lnTo>
                <a:lnTo>
                  <a:pt x="2564" y="626"/>
                </a:lnTo>
                <a:lnTo>
                  <a:pt x="2570" y="628"/>
                </a:lnTo>
                <a:lnTo>
                  <a:pt x="2582" y="628"/>
                </a:lnTo>
                <a:lnTo>
                  <a:pt x="2610" y="624"/>
                </a:lnTo>
                <a:lnTo>
                  <a:pt x="2634" y="618"/>
                </a:lnTo>
                <a:lnTo>
                  <a:pt x="2638" y="616"/>
                </a:lnTo>
                <a:lnTo>
                  <a:pt x="2640" y="614"/>
                </a:lnTo>
                <a:lnTo>
                  <a:pt x="2638" y="612"/>
                </a:lnTo>
                <a:close/>
                <a:moveTo>
                  <a:pt x="2590" y="642"/>
                </a:moveTo>
                <a:lnTo>
                  <a:pt x="2590" y="642"/>
                </a:lnTo>
                <a:lnTo>
                  <a:pt x="2596" y="642"/>
                </a:lnTo>
                <a:lnTo>
                  <a:pt x="2604" y="642"/>
                </a:lnTo>
                <a:lnTo>
                  <a:pt x="2624" y="638"/>
                </a:lnTo>
                <a:lnTo>
                  <a:pt x="2640" y="632"/>
                </a:lnTo>
                <a:lnTo>
                  <a:pt x="2642" y="630"/>
                </a:lnTo>
                <a:lnTo>
                  <a:pt x="2642" y="628"/>
                </a:lnTo>
                <a:lnTo>
                  <a:pt x="2636" y="628"/>
                </a:lnTo>
                <a:lnTo>
                  <a:pt x="2628" y="628"/>
                </a:lnTo>
                <a:lnTo>
                  <a:pt x="2606" y="632"/>
                </a:lnTo>
                <a:lnTo>
                  <a:pt x="2590" y="636"/>
                </a:lnTo>
                <a:lnTo>
                  <a:pt x="2588" y="640"/>
                </a:lnTo>
                <a:lnTo>
                  <a:pt x="2590" y="642"/>
                </a:lnTo>
                <a:close/>
                <a:moveTo>
                  <a:pt x="2610" y="654"/>
                </a:moveTo>
                <a:lnTo>
                  <a:pt x="2610" y="654"/>
                </a:lnTo>
                <a:lnTo>
                  <a:pt x="2616" y="654"/>
                </a:lnTo>
                <a:lnTo>
                  <a:pt x="2622" y="652"/>
                </a:lnTo>
                <a:lnTo>
                  <a:pt x="2638" y="646"/>
                </a:lnTo>
                <a:lnTo>
                  <a:pt x="2650" y="640"/>
                </a:lnTo>
                <a:lnTo>
                  <a:pt x="2654" y="636"/>
                </a:lnTo>
                <a:lnTo>
                  <a:pt x="2652" y="636"/>
                </a:lnTo>
                <a:lnTo>
                  <a:pt x="2642" y="636"/>
                </a:lnTo>
                <a:lnTo>
                  <a:pt x="2624" y="642"/>
                </a:lnTo>
                <a:lnTo>
                  <a:pt x="2610" y="648"/>
                </a:lnTo>
                <a:lnTo>
                  <a:pt x="2608" y="652"/>
                </a:lnTo>
                <a:lnTo>
                  <a:pt x="2610" y="654"/>
                </a:lnTo>
                <a:close/>
                <a:moveTo>
                  <a:pt x="3342" y="390"/>
                </a:moveTo>
                <a:lnTo>
                  <a:pt x="3342" y="390"/>
                </a:lnTo>
                <a:lnTo>
                  <a:pt x="3342" y="386"/>
                </a:lnTo>
                <a:lnTo>
                  <a:pt x="3338" y="386"/>
                </a:lnTo>
                <a:lnTo>
                  <a:pt x="3324" y="386"/>
                </a:lnTo>
                <a:lnTo>
                  <a:pt x="3306" y="392"/>
                </a:lnTo>
                <a:lnTo>
                  <a:pt x="3298" y="396"/>
                </a:lnTo>
                <a:lnTo>
                  <a:pt x="3290" y="400"/>
                </a:lnTo>
                <a:lnTo>
                  <a:pt x="3288" y="404"/>
                </a:lnTo>
                <a:lnTo>
                  <a:pt x="3292" y="404"/>
                </a:lnTo>
                <a:lnTo>
                  <a:pt x="3308" y="402"/>
                </a:lnTo>
                <a:lnTo>
                  <a:pt x="3330" y="398"/>
                </a:lnTo>
                <a:lnTo>
                  <a:pt x="3338" y="394"/>
                </a:lnTo>
                <a:lnTo>
                  <a:pt x="3342" y="390"/>
                </a:lnTo>
                <a:close/>
                <a:moveTo>
                  <a:pt x="3480" y="2214"/>
                </a:moveTo>
                <a:lnTo>
                  <a:pt x="3480" y="2214"/>
                </a:lnTo>
                <a:lnTo>
                  <a:pt x="3504" y="2224"/>
                </a:lnTo>
                <a:lnTo>
                  <a:pt x="3514" y="2226"/>
                </a:lnTo>
                <a:lnTo>
                  <a:pt x="3518" y="2226"/>
                </a:lnTo>
                <a:lnTo>
                  <a:pt x="3520" y="2226"/>
                </a:lnTo>
                <a:lnTo>
                  <a:pt x="3522" y="2222"/>
                </a:lnTo>
                <a:lnTo>
                  <a:pt x="3522" y="2218"/>
                </a:lnTo>
                <a:lnTo>
                  <a:pt x="3516" y="2210"/>
                </a:lnTo>
                <a:lnTo>
                  <a:pt x="3506" y="2196"/>
                </a:lnTo>
                <a:lnTo>
                  <a:pt x="3498" y="2194"/>
                </a:lnTo>
                <a:lnTo>
                  <a:pt x="3486" y="2194"/>
                </a:lnTo>
                <a:lnTo>
                  <a:pt x="3474" y="2196"/>
                </a:lnTo>
                <a:lnTo>
                  <a:pt x="3470" y="2198"/>
                </a:lnTo>
                <a:lnTo>
                  <a:pt x="3466" y="2202"/>
                </a:lnTo>
                <a:lnTo>
                  <a:pt x="3466" y="2204"/>
                </a:lnTo>
                <a:lnTo>
                  <a:pt x="3466" y="2208"/>
                </a:lnTo>
                <a:lnTo>
                  <a:pt x="3480" y="2214"/>
                </a:lnTo>
                <a:close/>
                <a:moveTo>
                  <a:pt x="3576" y="2034"/>
                </a:moveTo>
                <a:lnTo>
                  <a:pt x="3576" y="2034"/>
                </a:lnTo>
                <a:lnTo>
                  <a:pt x="3580" y="2032"/>
                </a:lnTo>
                <a:lnTo>
                  <a:pt x="3582" y="2028"/>
                </a:lnTo>
                <a:lnTo>
                  <a:pt x="3586" y="2010"/>
                </a:lnTo>
                <a:lnTo>
                  <a:pt x="3588" y="2002"/>
                </a:lnTo>
                <a:lnTo>
                  <a:pt x="3588" y="1998"/>
                </a:lnTo>
                <a:lnTo>
                  <a:pt x="3582" y="1992"/>
                </a:lnTo>
                <a:lnTo>
                  <a:pt x="3578" y="1988"/>
                </a:lnTo>
                <a:lnTo>
                  <a:pt x="3576" y="1988"/>
                </a:lnTo>
                <a:lnTo>
                  <a:pt x="3574" y="1996"/>
                </a:lnTo>
                <a:lnTo>
                  <a:pt x="3570" y="2006"/>
                </a:lnTo>
                <a:lnTo>
                  <a:pt x="3568" y="2006"/>
                </a:lnTo>
                <a:lnTo>
                  <a:pt x="3568" y="2002"/>
                </a:lnTo>
                <a:lnTo>
                  <a:pt x="3568" y="1994"/>
                </a:lnTo>
                <a:lnTo>
                  <a:pt x="3568" y="1992"/>
                </a:lnTo>
                <a:lnTo>
                  <a:pt x="3566" y="1992"/>
                </a:lnTo>
                <a:lnTo>
                  <a:pt x="3566" y="1994"/>
                </a:lnTo>
                <a:lnTo>
                  <a:pt x="3566" y="1996"/>
                </a:lnTo>
                <a:lnTo>
                  <a:pt x="3566" y="2000"/>
                </a:lnTo>
                <a:lnTo>
                  <a:pt x="3566" y="2004"/>
                </a:lnTo>
                <a:lnTo>
                  <a:pt x="3564" y="2008"/>
                </a:lnTo>
                <a:lnTo>
                  <a:pt x="3560" y="2010"/>
                </a:lnTo>
                <a:lnTo>
                  <a:pt x="3558" y="2014"/>
                </a:lnTo>
                <a:lnTo>
                  <a:pt x="3554" y="2018"/>
                </a:lnTo>
                <a:lnTo>
                  <a:pt x="3546" y="2028"/>
                </a:lnTo>
                <a:lnTo>
                  <a:pt x="3546" y="2030"/>
                </a:lnTo>
                <a:lnTo>
                  <a:pt x="3546" y="2034"/>
                </a:lnTo>
                <a:lnTo>
                  <a:pt x="3548" y="2036"/>
                </a:lnTo>
                <a:lnTo>
                  <a:pt x="3550" y="2034"/>
                </a:lnTo>
                <a:lnTo>
                  <a:pt x="3558" y="2024"/>
                </a:lnTo>
                <a:lnTo>
                  <a:pt x="3564" y="2018"/>
                </a:lnTo>
                <a:lnTo>
                  <a:pt x="3564" y="2020"/>
                </a:lnTo>
                <a:lnTo>
                  <a:pt x="3562" y="2026"/>
                </a:lnTo>
                <a:lnTo>
                  <a:pt x="3556" y="2036"/>
                </a:lnTo>
                <a:lnTo>
                  <a:pt x="3562" y="2034"/>
                </a:lnTo>
                <a:lnTo>
                  <a:pt x="3566" y="2032"/>
                </a:lnTo>
                <a:lnTo>
                  <a:pt x="3568" y="2030"/>
                </a:lnTo>
                <a:lnTo>
                  <a:pt x="3572" y="2024"/>
                </a:lnTo>
                <a:lnTo>
                  <a:pt x="3574" y="2016"/>
                </a:lnTo>
                <a:lnTo>
                  <a:pt x="3578" y="2012"/>
                </a:lnTo>
                <a:lnTo>
                  <a:pt x="3580" y="2012"/>
                </a:lnTo>
                <a:lnTo>
                  <a:pt x="3580" y="2016"/>
                </a:lnTo>
                <a:lnTo>
                  <a:pt x="3578" y="2024"/>
                </a:lnTo>
                <a:lnTo>
                  <a:pt x="3576" y="2032"/>
                </a:lnTo>
                <a:lnTo>
                  <a:pt x="3576" y="2034"/>
                </a:lnTo>
                <a:close/>
                <a:moveTo>
                  <a:pt x="3596" y="2016"/>
                </a:moveTo>
                <a:lnTo>
                  <a:pt x="3596" y="2016"/>
                </a:lnTo>
                <a:lnTo>
                  <a:pt x="3600" y="2012"/>
                </a:lnTo>
                <a:lnTo>
                  <a:pt x="3600" y="2004"/>
                </a:lnTo>
                <a:lnTo>
                  <a:pt x="3600" y="2000"/>
                </a:lnTo>
                <a:lnTo>
                  <a:pt x="3600" y="1998"/>
                </a:lnTo>
                <a:lnTo>
                  <a:pt x="3598" y="1998"/>
                </a:lnTo>
                <a:lnTo>
                  <a:pt x="3594" y="2000"/>
                </a:lnTo>
                <a:lnTo>
                  <a:pt x="3594" y="2004"/>
                </a:lnTo>
                <a:lnTo>
                  <a:pt x="3590" y="2016"/>
                </a:lnTo>
                <a:lnTo>
                  <a:pt x="3588" y="2018"/>
                </a:lnTo>
                <a:lnTo>
                  <a:pt x="3590" y="2018"/>
                </a:lnTo>
                <a:lnTo>
                  <a:pt x="3596" y="2016"/>
                </a:lnTo>
                <a:close/>
                <a:moveTo>
                  <a:pt x="3554" y="2010"/>
                </a:moveTo>
                <a:lnTo>
                  <a:pt x="3554" y="2010"/>
                </a:lnTo>
                <a:lnTo>
                  <a:pt x="3558" y="2004"/>
                </a:lnTo>
                <a:lnTo>
                  <a:pt x="3560" y="2000"/>
                </a:lnTo>
                <a:lnTo>
                  <a:pt x="3560" y="1998"/>
                </a:lnTo>
                <a:lnTo>
                  <a:pt x="3558" y="1998"/>
                </a:lnTo>
                <a:lnTo>
                  <a:pt x="3556" y="2002"/>
                </a:lnTo>
                <a:lnTo>
                  <a:pt x="3550" y="2002"/>
                </a:lnTo>
                <a:lnTo>
                  <a:pt x="3544" y="2004"/>
                </a:lnTo>
                <a:lnTo>
                  <a:pt x="3542" y="2006"/>
                </a:lnTo>
                <a:lnTo>
                  <a:pt x="3542" y="2010"/>
                </a:lnTo>
                <a:lnTo>
                  <a:pt x="3542" y="2014"/>
                </a:lnTo>
                <a:lnTo>
                  <a:pt x="3544" y="2014"/>
                </a:lnTo>
                <a:lnTo>
                  <a:pt x="3554" y="2010"/>
                </a:lnTo>
                <a:close/>
                <a:moveTo>
                  <a:pt x="4022" y="1754"/>
                </a:moveTo>
                <a:lnTo>
                  <a:pt x="4022" y="1754"/>
                </a:lnTo>
                <a:lnTo>
                  <a:pt x="4028" y="1754"/>
                </a:lnTo>
                <a:lnTo>
                  <a:pt x="4036" y="1748"/>
                </a:lnTo>
                <a:lnTo>
                  <a:pt x="4038" y="1744"/>
                </a:lnTo>
                <a:lnTo>
                  <a:pt x="4038" y="1740"/>
                </a:lnTo>
                <a:lnTo>
                  <a:pt x="4038" y="1736"/>
                </a:lnTo>
                <a:lnTo>
                  <a:pt x="4034" y="1734"/>
                </a:lnTo>
                <a:lnTo>
                  <a:pt x="4030" y="1732"/>
                </a:lnTo>
                <a:lnTo>
                  <a:pt x="4026" y="1734"/>
                </a:lnTo>
                <a:lnTo>
                  <a:pt x="4022" y="1736"/>
                </a:lnTo>
                <a:lnTo>
                  <a:pt x="4020" y="1740"/>
                </a:lnTo>
                <a:lnTo>
                  <a:pt x="4018" y="1746"/>
                </a:lnTo>
                <a:lnTo>
                  <a:pt x="4016" y="1750"/>
                </a:lnTo>
                <a:lnTo>
                  <a:pt x="4018" y="1754"/>
                </a:lnTo>
                <a:lnTo>
                  <a:pt x="4022" y="1754"/>
                </a:lnTo>
                <a:close/>
                <a:moveTo>
                  <a:pt x="4738" y="4884"/>
                </a:moveTo>
                <a:lnTo>
                  <a:pt x="4738" y="4884"/>
                </a:lnTo>
                <a:lnTo>
                  <a:pt x="4736" y="4888"/>
                </a:lnTo>
                <a:lnTo>
                  <a:pt x="4738" y="4892"/>
                </a:lnTo>
                <a:lnTo>
                  <a:pt x="4742" y="4896"/>
                </a:lnTo>
                <a:lnTo>
                  <a:pt x="4746" y="4896"/>
                </a:lnTo>
                <a:lnTo>
                  <a:pt x="4746" y="4894"/>
                </a:lnTo>
                <a:lnTo>
                  <a:pt x="4746" y="4890"/>
                </a:lnTo>
                <a:lnTo>
                  <a:pt x="4742" y="4884"/>
                </a:lnTo>
                <a:lnTo>
                  <a:pt x="4740" y="4884"/>
                </a:lnTo>
                <a:lnTo>
                  <a:pt x="4738" y="4884"/>
                </a:lnTo>
                <a:close/>
                <a:moveTo>
                  <a:pt x="4752" y="4972"/>
                </a:moveTo>
                <a:lnTo>
                  <a:pt x="4752" y="4972"/>
                </a:lnTo>
                <a:lnTo>
                  <a:pt x="4754" y="4968"/>
                </a:lnTo>
                <a:lnTo>
                  <a:pt x="4756" y="4962"/>
                </a:lnTo>
                <a:lnTo>
                  <a:pt x="4754" y="4958"/>
                </a:lnTo>
                <a:lnTo>
                  <a:pt x="4752" y="4958"/>
                </a:lnTo>
                <a:lnTo>
                  <a:pt x="4750" y="4958"/>
                </a:lnTo>
                <a:lnTo>
                  <a:pt x="4748" y="4960"/>
                </a:lnTo>
                <a:lnTo>
                  <a:pt x="4746" y="4964"/>
                </a:lnTo>
                <a:lnTo>
                  <a:pt x="4744" y="4968"/>
                </a:lnTo>
                <a:lnTo>
                  <a:pt x="4748" y="4972"/>
                </a:lnTo>
                <a:lnTo>
                  <a:pt x="4752" y="4972"/>
                </a:lnTo>
                <a:close/>
                <a:moveTo>
                  <a:pt x="4742" y="4980"/>
                </a:moveTo>
                <a:lnTo>
                  <a:pt x="4742" y="4980"/>
                </a:lnTo>
                <a:lnTo>
                  <a:pt x="4744" y="4978"/>
                </a:lnTo>
                <a:lnTo>
                  <a:pt x="4746" y="4976"/>
                </a:lnTo>
                <a:lnTo>
                  <a:pt x="4742" y="4966"/>
                </a:lnTo>
                <a:lnTo>
                  <a:pt x="4740" y="4962"/>
                </a:lnTo>
                <a:lnTo>
                  <a:pt x="4740" y="4964"/>
                </a:lnTo>
                <a:lnTo>
                  <a:pt x="4740" y="4970"/>
                </a:lnTo>
                <a:lnTo>
                  <a:pt x="4738" y="4974"/>
                </a:lnTo>
                <a:lnTo>
                  <a:pt x="4738" y="4976"/>
                </a:lnTo>
                <a:lnTo>
                  <a:pt x="4738" y="4980"/>
                </a:lnTo>
                <a:lnTo>
                  <a:pt x="4742" y="4980"/>
                </a:lnTo>
                <a:close/>
                <a:moveTo>
                  <a:pt x="4710" y="4996"/>
                </a:moveTo>
                <a:lnTo>
                  <a:pt x="4710" y="4996"/>
                </a:lnTo>
                <a:lnTo>
                  <a:pt x="4706" y="5000"/>
                </a:lnTo>
                <a:lnTo>
                  <a:pt x="4702" y="5006"/>
                </a:lnTo>
                <a:lnTo>
                  <a:pt x="4702" y="5010"/>
                </a:lnTo>
                <a:lnTo>
                  <a:pt x="4702" y="5012"/>
                </a:lnTo>
                <a:lnTo>
                  <a:pt x="4704" y="5012"/>
                </a:lnTo>
                <a:lnTo>
                  <a:pt x="4706" y="5008"/>
                </a:lnTo>
                <a:lnTo>
                  <a:pt x="4710" y="5002"/>
                </a:lnTo>
                <a:lnTo>
                  <a:pt x="4710" y="4998"/>
                </a:lnTo>
                <a:lnTo>
                  <a:pt x="4710" y="4996"/>
                </a:lnTo>
                <a:close/>
                <a:moveTo>
                  <a:pt x="4722" y="5018"/>
                </a:moveTo>
                <a:lnTo>
                  <a:pt x="4722" y="5018"/>
                </a:lnTo>
                <a:lnTo>
                  <a:pt x="4720" y="5018"/>
                </a:lnTo>
                <a:lnTo>
                  <a:pt x="4716" y="5020"/>
                </a:lnTo>
                <a:lnTo>
                  <a:pt x="4714" y="5024"/>
                </a:lnTo>
                <a:lnTo>
                  <a:pt x="4714" y="5026"/>
                </a:lnTo>
                <a:lnTo>
                  <a:pt x="4714" y="5028"/>
                </a:lnTo>
                <a:lnTo>
                  <a:pt x="4718" y="5026"/>
                </a:lnTo>
                <a:lnTo>
                  <a:pt x="4720" y="5024"/>
                </a:lnTo>
                <a:lnTo>
                  <a:pt x="4722" y="5022"/>
                </a:lnTo>
                <a:lnTo>
                  <a:pt x="4722" y="5018"/>
                </a:lnTo>
                <a:close/>
                <a:moveTo>
                  <a:pt x="4720" y="5008"/>
                </a:moveTo>
                <a:lnTo>
                  <a:pt x="4720" y="5008"/>
                </a:lnTo>
                <a:lnTo>
                  <a:pt x="4716" y="5008"/>
                </a:lnTo>
                <a:lnTo>
                  <a:pt x="4714" y="5012"/>
                </a:lnTo>
                <a:lnTo>
                  <a:pt x="4712" y="5014"/>
                </a:lnTo>
                <a:lnTo>
                  <a:pt x="4714" y="5016"/>
                </a:lnTo>
                <a:lnTo>
                  <a:pt x="4716" y="5014"/>
                </a:lnTo>
                <a:lnTo>
                  <a:pt x="4718" y="5012"/>
                </a:lnTo>
                <a:lnTo>
                  <a:pt x="4720" y="5010"/>
                </a:lnTo>
                <a:lnTo>
                  <a:pt x="4720" y="5008"/>
                </a:lnTo>
                <a:close/>
                <a:moveTo>
                  <a:pt x="4746" y="4952"/>
                </a:moveTo>
                <a:lnTo>
                  <a:pt x="4746" y="4952"/>
                </a:lnTo>
                <a:lnTo>
                  <a:pt x="4746" y="4954"/>
                </a:lnTo>
                <a:lnTo>
                  <a:pt x="4748" y="4954"/>
                </a:lnTo>
                <a:lnTo>
                  <a:pt x="4752" y="4952"/>
                </a:lnTo>
                <a:lnTo>
                  <a:pt x="4754" y="4950"/>
                </a:lnTo>
                <a:lnTo>
                  <a:pt x="4756" y="4948"/>
                </a:lnTo>
                <a:lnTo>
                  <a:pt x="4754" y="4946"/>
                </a:lnTo>
                <a:lnTo>
                  <a:pt x="4752" y="4948"/>
                </a:lnTo>
                <a:lnTo>
                  <a:pt x="4748" y="4950"/>
                </a:lnTo>
                <a:lnTo>
                  <a:pt x="4746" y="4952"/>
                </a:lnTo>
                <a:close/>
                <a:moveTo>
                  <a:pt x="6938" y="500"/>
                </a:moveTo>
                <a:lnTo>
                  <a:pt x="6938" y="500"/>
                </a:lnTo>
                <a:lnTo>
                  <a:pt x="6940" y="502"/>
                </a:lnTo>
                <a:lnTo>
                  <a:pt x="6942" y="504"/>
                </a:lnTo>
                <a:lnTo>
                  <a:pt x="6942" y="508"/>
                </a:lnTo>
                <a:lnTo>
                  <a:pt x="6944" y="510"/>
                </a:lnTo>
                <a:lnTo>
                  <a:pt x="6946" y="510"/>
                </a:lnTo>
                <a:lnTo>
                  <a:pt x="6958" y="506"/>
                </a:lnTo>
                <a:lnTo>
                  <a:pt x="6974" y="504"/>
                </a:lnTo>
                <a:lnTo>
                  <a:pt x="6990" y="502"/>
                </a:lnTo>
                <a:lnTo>
                  <a:pt x="6996" y="502"/>
                </a:lnTo>
                <a:lnTo>
                  <a:pt x="7000" y="500"/>
                </a:lnTo>
                <a:lnTo>
                  <a:pt x="7002" y="496"/>
                </a:lnTo>
                <a:lnTo>
                  <a:pt x="7002" y="490"/>
                </a:lnTo>
                <a:lnTo>
                  <a:pt x="7000" y="484"/>
                </a:lnTo>
                <a:lnTo>
                  <a:pt x="6996" y="480"/>
                </a:lnTo>
                <a:lnTo>
                  <a:pt x="6992" y="476"/>
                </a:lnTo>
                <a:lnTo>
                  <a:pt x="6984" y="474"/>
                </a:lnTo>
                <a:lnTo>
                  <a:pt x="6968" y="474"/>
                </a:lnTo>
                <a:lnTo>
                  <a:pt x="6950" y="478"/>
                </a:lnTo>
                <a:lnTo>
                  <a:pt x="6934" y="482"/>
                </a:lnTo>
                <a:lnTo>
                  <a:pt x="6924" y="486"/>
                </a:lnTo>
                <a:lnTo>
                  <a:pt x="6922" y="488"/>
                </a:lnTo>
                <a:lnTo>
                  <a:pt x="6924" y="490"/>
                </a:lnTo>
                <a:lnTo>
                  <a:pt x="6938" y="500"/>
                </a:lnTo>
                <a:close/>
                <a:moveTo>
                  <a:pt x="7100" y="536"/>
                </a:moveTo>
                <a:lnTo>
                  <a:pt x="7100" y="536"/>
                </a:lnTo>
                <a:lnTo>
                  <a:pt x="7092" y="534"/>
                </a:lnTo>
                <a:lnTo>
                  <a:pt x="7086" y="534"/>
                </a:lnTo>
                <a:lnTo>
                  <a:pt x="7078" y="536"/>
                </a:lnTo>
                <a:lnTo>
                  <a:pt x="7072" y="538"/>
                </a:lnTo>
                <a:lnTo>
                  <a:pt x="7066" y="538"/>
                </a:lnTo>
                <a:lnTo>
                  <a:pt x="7058" y="536"/>
                </a:lnTo>
                <a:lnTo>
                  <a:pt x="7048" y="530"/>
                </a:lnTo>
                <a:lnTo>
                  <a:pt x="7040" y="526"/>
                </a:lnTo>
                <a:lnTo>
                  <a:pt x="7038" y="520"/>
                </a:lnTo>
                <a:lnTo>
                  <a:pt x="7040" y="518"/>
                </a:lnTo>
                <a:lnTo>
                  <a:pt x="7046" y="514"/>
                </a:lnTo>
                <a:lnTo>
                  <a:pt x="7054" y="510"/>
                </a:lnTo>
                <a:lnTo>
                  <a:pt x="7054" y="508"/>
                </a:lnTo>
                <a:lnTo>
                  <a:pt x="7050" y="506"/>
                </a:lnTo>
                <a:lnTo>
                  <a:pt x="7038" y="504"/>
                </a:lnTo>
                <a:lnTo>
                  <a:pt x="7020" y="504"/>
                </a:lnTo>
                <a:lnTo>
                  <a:pt x="7000" y="506"/>
                </a:lnTo>
                <a:lnTo>
                  <a:pt x="6980" y="508"/>
                </a:lnTo>
                <a:lnTo>
                  <a:pt x="6964" y="512"/>
                </a:lnTo>
                <a:lnTo>
                  <a:pt x="6958" y="514"/>
                </a:lnTo>
                <a:lnTo>
                  <a:pt x="6954" y="516"/>
                </a:lnTo>
                <a:lnTo>
                  <a:pt x="6954" y="518"/>
                </a:lnTo>
                <a:lnTo>
                  <a:pt x="6956" y="522"/>
                </a:lnTo>
                <a:lnTo>
                  <a:pt x="6960" y="526"/>
                </a:lnTo>
                <a:lnTo>
                  <a:pt x="6970" y="528"/>
                </a:lnTo>
                <a:lnTo>
                  <a:pt x="6976" y="532"/>
                </a:lnTo>
                <a:lnTo>
                  <a:pt x="6976" y="534"/>
                </a:lnTo>
                <a:lnTo>
                  <a:pt x="6976" y="536"/>
                </a:lnTo>
                <a:lnTo>
                  <a:pt x="6970" y="542"/>
                </a:lnTo>
                <a:lnTo>
                  <a:pt x="6956" y="554"/>
                </a:lnTo>
                <a:lnTo>
                  <a:pt x="6950" y="560"/>
                </a:lnTo>
                <a:lnTo>
                  <a:pt x="6946" y="564"/>
                </a:lnTo>
                <a:lnTo>
                  <a:pt x="6948" y="566"/>
                </a:lnTo>
                <a:lnTo>
                  <a:pt x="6954" y="568"/>
                </a:lnTo>
                <a:lnTo>
                  <a:pt x="6972" y="566"/>
                </a:lnTo>
                <a:lnTo>
                  <a:pt x="6998" y="564"/>
                </a:lnTo>
                <a:lnTo>
                  <a:pt x="7010" y="564"/>
                </a:lnTo>
                <a:lnTo>
                  <a:pt x="7012" y="566"/>
                </a:lnTo>
                <a:lnTo>
                  <a:pt x="7014" y="568"/>
                </a:lnTo>
                <a:lnTo>
                  <a:pt x="7014" y="572"/>
                </a:lnTo>
                <a:lnTo>
                  <a:pt x="7012" y="578"/>
                </a:lnTo>
                <a:lnTo>
                  <a:pt x="7010" y="582"/>
                </a:lnTo>
                <a:lnTo>
                  <a:pt x="7010" y="584"/>
                </a:lnTo>
                <a:lnTo>
                  <a:pt x="7012" y="584"/>
                </a:lnTo>
                <a:lnTo>
                  <a:pt x="7020" y="582"/>
                </a:lnTo>
                <a:lnTo>
                  <a:pt x="7034" y="578"/>
                </a:lnTo>
                <a:lnTo>
                  <a:pt x="7062" y="566"/>
                </a:lnTo>
                <a:lnTo>
                  <a:pt x="7088" y="556"/>
                </a:lnTo>
                <a:lnTo>
                  <a:pt x="7096" y="550"/>
                </a:lnTo>
                <a:lnTo>
                  <a:pt x="7102" y="546"/>
                </a:lnTo>
                <a:lnTo>
                  <a:pt x="7104" y="544"/>
                </a:lnTo>
                <a:lnTo>
                  <a:pt x="7104" y="540"/>
                </a:lnTo>
                <a:lnTo>
                  <a:pt x="7102" y="538"/>
                </a:lnTo>
                <a:lnTo>
                  <a:pt x="7100" y="536"/>
                </a:lnTo>
                <a:close/>
                <a:moveTo>
                  <a:pt x="13128" y="7142"/>
                </a:moveTo>
                <a:lnTo>
                  <a:pt x="13128" y="7142"/>
                </a:lnTo>
                <a:lnTo>
                  <a:pt x="13130" y="7134"/>
                </a:lnTo>
                <a:lnTo>
                  <a:pt x="13130" y="7128"/>
                </a:lnTo>
                <a:lnTo>
                  <a:pt x="13130" y="7124"/>
                </a:lnTo>
                <a:lnTo>
                  <a:pt x="13126" y="7122"/>
                </a:lnTo>
                <a:lnTo>
                  <a:pt x="13120" y="7120"/>
                </a:lnTo>
                <a:lnTo>
                  <a:pt x="13114" y="7122"/>
                </a:lnTo>
                <a:lnTo>
                  <a:pt x="13104" y="7126"/>
                </a:lnTo>
                <a:lnTo>
                  <a:pt x="13096" y="7134"/>
                </a:lnTo>
                <a:lnTo>
                  <a:pt x="13088" y="7140"/>
                </a:lnTo>
                <a:lnTo>
                  <a:pt x="13084" y="7140"/>
                </a:lnTo>
                <a:lnTo>
                  <a:pt x="13082" y="7138"/>
                </a:lnTo>
                <a:lnTo>
                  <a:pt x="13080" y="7132"/>
                </a:lnTo>
                <a:lnTo>
                  <a:pt x="13082" y="7120"/>
                </a:lnTo>
                <a:lnTo>
                  <a:pt x="13080" y="7116"/>
                </a:lnTo>
                <a:lnTo>
                  <a:pt x="13078" y="7112"/>
                </a:lnTo>
                <a:lnTo>
                  <a:pt x="13072" y="7112"/>
                </a:lnTo>
                <a:lnTo>
                  <a:pt x="13068" y="7110"/>
                </a:lnTo>
                <a:lnTo>
                  <a:pt x="13070" y="7106"/>
                </a:lnTo>
                <a:lnTo>
                  <a:pt x="13074" y="7102"/>
                </a:lnTo>
                <a:lnTo>
                  <a:pt x="13078" y="7100"/>
                </a:lnTo>
                <a:lnTo>
                  <a:pt x="13078" y="7098"/>
                </a:lnTo>
                <a:lnTo>
                  <a:pt x="13078" y="7096"/>
                </a:lnTo>
                <a:lnTo>
                  <a:pt x="13076" y="7094"/>
                </a:lnTo>
                <a:lnTo>
                  <a:pt x="13072" y="7094"/>
                </a:lnTo>
                <a:lnTo>
                  <a:pt x="13066" y="7096"/>
                </a:lnTo>
                <a:lnTo>
                  <a:pt x="13058" y="7100"/>
                </a:lnTo>
                <a:lnTo>
                  <a:pt x="13050" y="7106"/>
                </a:lnTo>
                <a:lnTo>
                  <a:pt x="13046" y="7114"/>
                </a:lnTo>
                <a:lnTo>
                  <a:pt x="13044" y="7120"/>
                </a:lnTo>
                <a:lnTo>
                  <a:pt x="13044" y="7136"/>
                </a:lnTo>
                <a:lnTo>
                  <a:pt x="13044" y="7142"/>
                </a:lnTo>
                <a:lnTo>
                  <a:pt x="13042" y="7150"/>
                </a:lnTo>
                <a:lnTo>
                  <a:pt x="13036" y="7156"/>
                </a:lnTo>
                <a:lnTo>
                  <a:pt x="13028" y="7160"/>
                </a:lnTo>
                <a:lnTo>
                  <a:pt x="13022" y="7164"/>
                </a:lnTo>
                <a:lnTo>
                  <a:pt x="13016" y="7174"/>
                </a:lnTo>
                <a:lnTo>
                  <a:pt x="13006" y="7196"/>
                </a:lnTo>
                <a:lnTo>
                  <a:pt x="12994" y="7220"/>
                </a:lnTo>
                <a:lnTo>
                  <a:pt x="12988" y="7228"/>
                </a:lnTo>
                <a:lnTo>
                  <a:pt x="12982" y="7236"/>
                </a:lnTo>
                <a:lnTo>
                  <a:pt x="12968" y="7246"/>
                </a:lnTo>
                <a:lnTo>
                  <a:pt x="12956" y="7258"/>
                </a:lnTo>
                <a:lnTo>
                  <a:pt x="12946" y="7266"/>
                </a:lnTo>
                <a:lnTo>
                  <a:pt x="12940" y="7270"/>
                </a:lnTo>
                <a:lnTo>
                  <a:pt x="12934" y="7272"/>
                </a:lnTo>
                <a:lnTo>
                  <a:pt x="12930" y="7272"/>
                </a:lnTo>
                <a:lnTo>
                  <a:pt x="12926" y="7276"/>
                </a:lnTo>
                <a:lnTo>
                  <a:pt x="12922" y="7282"/>
                </a:lnTo>
                <a:lnTo>
                  <a:pt x="12916" y="7288"/>
                </a:lnTo>
                <a:lnTo>
                  <a:pt x="12912" y="7288"/>
                </a:lnTo>
                <a:lnTo>
                  <a:pt x="12906" y="7290"/>
                </a:lnTo>
                <a:lnTo>
                  <a:pt x="12900" y="7290"/>
                </a:lnTo>
                <a:lnTo>
                  <a:pt x="12894" y="7294"/>
                </a:lnTo>
                <a:lnTo>
                  <a:pt x="12888" y="7300"/>
                </a:lnTo>
                <a:lnTo>
                  <a:pt x="12882" y="7306"/>
                </a:lnTo>
                <a:lnTo>
                  <a:pt x="12870" y="7322"/>
                </a:lnTo>
                <a:lnTo>
                  <a:pt x="12856" y="7336"/>
                </a:lnTo>
                <a:lnTo>
                  <a:pt x="12844" y="7350"/>
                </a:lnTo>
                <a:lnTo>
                  <a:pt x="12834" y="7362"/>
                </a:lnTo>
                <a:lnTo>
                  <a:pt x="12830" y="7368"/>
                </a:lnTo>
                <a:lnTo>
                  <a:pt x="12828" y="7372"/>
                </a:lnTo>
                <a:lnTo>
                  <a:pt x="12826" y="7378"/>
                </a:lnTo>
                <a:lnTo>
                  <a:pt x="12828" y="7384"/>
                </a:lnTo>
                <a:lnTo>
                  <a:pt x="12830" y="7388"/>
                </a:lnTo>
                <a:lnTo>
                  <a:pt x="12828" y="7392"/>
                </a:lnTo>
                <a:lnTo>
                  <a:pt x="12822" y="7396"/>
                </a:lnTo>
                <a:lnTo>
                  <a:pt x="12816" y="7400"/>
                </a:lnTo>
                <a:lnTo>
                  <a:pt x="12816" y="7402"/>
                </a:lnTo>
                <a:lnTo>
                  <a:pt x="12816" y="7406"/>
                </a:lnTo>
                <a:lnTo>
                  <a:pt x="12824" y="7416"/>
                </a:lnTo>
                <a:lnTo>
                  <a:pt x="12832" y="7422"/>
                </a:lnTo>
                <a:lnTo>
                  <a:pt x="12838" y="7422"/>
                </a:lnTo>
                <a:lnTo>
                  <a:pt x="12844" y="7422"/>
                </a:lnTo>
                <a:lnTo>
                  <a:pt x="12848" y="7420"/>
                </a:lnTo>
                <a:lnTo>
                  <a:pt x="12854" y="7418"/>
                </a:lnTo>
                <a:lnTo>
                  <a:pt x="12860" y="7414"/>
                </a:lnTo>
                <a:lnTo>
                  <a:pt x="12862" y="7414"/>
                </a:lnTo>
                <a:lnTo>
                  <a:pt x="12864" y="7416"/>
                </a:lnTo>
                <a:lnTo>
                  <a:pt x="12866" y="7418"/>
                </a:lnTo>
                <a:lnTo>
                  <a:pt x="12870" y="7424"/>
                </a:lnTo>
                <a:lnTo>
                  <a:pt x="12872" y="7426"/>
                </a:lnTo>
                <a:lnTo>
                  <a:pt x="12878" y="7426"/>
                </a:lnTo>
                <a:lnTo>
                  <a:pt x="12884" y="7426"/>
                </a:lnTo>
                <a:lnTo>
                  <a:pt x="12886" y="7428"/>
                </a:lnTo>
                <a:lnTo>
                  <a:pt x="12888" y="7432"/>
                </a:lnTo>
                <a:lnTo>
                  <a:pt x="12888" y="7436"/>
                </a:lnTo>
                <a:lnTo>
                  <a:pt x="12890" y="7438"/>
                </a:lnTo>
                <a:lnTo>
                  <a:pt x="12896" y="7440"/>
                </a:lnTo>
                <a:lnTo>
                  <a:pt x="12902" y="7442"/>
                </a:lnTo>
                <a:lnTo>
                  <a:pt x="12918" y="7444"/>
                </a:lnTo>
                <a:lnTo>
                  <a:pt x="12926" y="7444"/>
                </a:lnTo>
                <a:lnTo>
                  <a:pt x="12932" y="7444"/>
                </a:lnTo>
                <a:lnTo>
                  <a:pt x="12938" y="7440"/>
                </a:lnTo>
                <a:lnTo>
                  <a:pt x="12946" y="7436"/>
                </a:lnTo>
                <a:lnTo>
                  <a:pt x="12952" y="7430"/>
                </a:lnTo>
                <a:lnTo>
                  <a:pt x="12958" y="7420"/>
                </a:lnTo>
                <a:lnTo>
                  <a:pt x="12966" y="7412"/>
                </a:lnTo>
                <a:lnTo>
                  <a:pt x="12972" y="7406"/>
                </a:lnTo>
                <a:lnTo>
                  <a:pt x="12978" y="7402"/>
                </a:lnTo>
                <a:lnTo>
                  <a:pt x="12984" y="7400"/>
                </a:lnTo>
                <a:lnTo>
                  <a:pt x="12990" y="7396"/>
                </a:lnTo>
                <a:lnTo>
                  <a:pt x="12992" y="7394"/>
                </a:lnTo>
                <a:lnTo>
                  <a:pt x="12990" y="7390"/>
                </a:lnTo>
                <a:lnTo>
                  <a:pt x="12988" y="7386"/>
                </a:lnTo>
                <a:lnTo>
                  <a:pt x="12988" y="7380"/>
                </a:lnTo>
                <a:lnTo>
                  <a:pt x="12996" y="7368"/>
                </a:lnTo>
                <a:lnTo>
                  <a:pt x="13004" y="7350"/>
                </a:lnTo>
                <a:lnTo>
                  <a:pt x="13006" y="7340"/>
                </a:lnTo>
                <a:lnTo>
                  <a:pt x="13008" y="7328"/>
                </a:lnTo>
                <a:lnTo>
                  <a:pt x="13010" y="7316"/>
                </a:lnTo>
                <a:lnTo>
                  <a:pt x="13016" y="7306"/>
                </a:lnTo>
                <a:lnTo>
                  <a:pt x="13024" y="7298"/>
                </a:lnTo>
                <a:lnTo>
                  <a:pt x="13034" y="7292"/>
                </a:lnTo>
                <a:lnTo>
                  <a:pt x="13046" y="7288"/>
                </a:lnTo>
                <a:lnTo>
                  <a:pt x="13056" y="7284"/>
                </a:lnTo>
                <a:lnTo>
                  <a:pt x="13064" y="7284"/>
                </a:lnTo>
                <a:lnTo>
                  <a:pt x="13070" y="7286"/>
                </a:lnTo>
                <a:lnTo>
                  <a:pt x="13076" y="7286"/>
                </a:lnTo>
                <a:lnTo>
                  <a:pt x="13080" y="7286"/>
                </a:lnTo>
                <a:lnTo>
                  <a:pt x="13084" y="7284"/>
                </a:lnTo>
                <a:lnTo>
                  <a:pt x="13086" y="7282"/>
                </a:lnTo>
                <a:lnTo>
                  <a:pt x="13088" y="7278"/>
                </a:lnTo>
                <a:lnTo>
                  <a:pt x="13088" y="7274"/>
                </a:lnTo>
                <a:lnTo>
                  <a:pt x="13086" y="7272"/>
                </a:lnTo>
                <a:lnTo>
                  <a:pt x="13080" y="7270"/>
                </a:lnTo>
                <a:lnTo>
                  <a:pt x="13076" y="7266"/>
                </a:lnTo>
                <a:lnTo>
                  <a:pt x="13072" y="7264"/>
                </a:lnTo>
                <a:lnTo>
                  <a:pt x="13070" y="7258"/>
                </a:lnTo>
                <a:lnTo>
                  <a:pt x="13070" y="7252"/>
                </a:lnTo>
                <a:lnTo>
                  <a:pt x="13070" y="7248"/>
                </a:lnTo>
                <a:lnTo>
                  <a:pt x="13074" y="7244"/>
                </a:lnTo>
                <a:lnTo>
                  <a:pt x="13076" y="7240"/>
                </a:lnTo>
                <a:lnTo>
                  <a:pt x="13082" y="7238"/>
                </a:lnTo>
                <a:lnTo>
                  <a:pt x="13086" y="7236"/>
                </a:lnTo>
                <a:lnTo>
                  <a:pt x="13090" y="7232"/>
                </a:lnTo>
                <a:lnTo>
                  <a:pt x="13100" y="7218"/>
                </a:lnTo>
                <a:lnTo>
                  <a:pt x="13110" y="7200"/>
                </a:lnTo>
                <a:lnTo>
                  <a:pt x="13126" y="7178"/>
                </a:lnTo>
                <a:lnTo>
                  <a:pt x="13132" y="7170"/>
                </a:lnTo>
                <a:lnTo>
                  <a:pt x="13134" y="7164"/>
                </a:lnTo>
                <a:lnTo>
                  <a:pt x="13132" y="7160"/>
                </a:lnTo>
                <a:lnTo>
                  <a:pt x="13130" y="7158"/>
                </a:lnTo>
                <a:lnTo>
                  <a:pt x="13128" y="7156"/>
                </a:lnTo>
                <a:lnTo>
                  <a:pt x="13124" y="7152"/>
                </a:lnTo>
                <a:lnTo>
                  <a:pt x="13124" y="7148"/>
                </a:lnTo>
                <a:lnTo>
                  <a:pt x="13128" y="7142"/>
                </a:lnTo>
                <a:close/>
                <a:moveTo>
                  <a:pt x="13270" y="6944"/>
                </a:moveTo>
                <a:lnTo>
                  <a:pt x="13270" y="6944"/>
                </a:lnTo>
                <a:lnTo>
                  <a:pt x="13266" y="6950"/>
                </a:lnTo>
                <a:lnTo>
                  <a:pt x="13262" y="6954"/>
                </a:lnTo>
                <a:lnTo>
                  <a:pt x="13258" y="6956"/>
                </a:lnTo>
                <a:lnTo>
                  <a:pt x="13250" y="6958"/>
                </a:lnTo>
                <a:lnTo>
                  <a:pt x="13244" y="6956"/>
                </a:lnTo>
                <a:lnTo>
                  <a:pt x="13236" y="6954"/>
                </a:lnTo>
                <a:lnTo>
                  <a:pt x="13218" y="6946"/>
                </a:lnTo>
                <a:lnTo>
                  <a:pt x="13210" y="6940"/>
                </a:lnTo>
                <a:lnTo>
                  <a:pt x="13204" y="6932"/>
                </a:lnTo>
                <a:lnTo>
                  <a:pt x="13200" y="6924"/>
                </a:lnTo>
                <a:lnTo>
                  <a:pt x="13198" y="6914"/>
                </a:lnTo>
                <a:lnTo>
                  <a:pt x="13192" y="6896"/>
                </a:lnTo>
                <a:lnTo>
                  <a:pt x="13190" y="6888"/>
                </a:lnTo>
                <a:lnTo>
                  <a:pt x="13184" y="6880"/>
                </a:lnTo>
                <a:lnTo>
                  <a:pt x="13178" y="6874"/>
                </a:lnTo>
                <a:lnTo>
                  <a:pt x="13176" y="6872"/>
                </a:lnTo>
                <a:lnTo>
                  <a:pt x="13174" y="6874"/>
                </a:lnTo>
                <a:lnTo>
                  <a:pt x="13174" y="6878"/>
                </a:lnTo>
                <a:lnTo>
                  <a:pt x="13176" y="6890"/>
                </a:lnTo>
                <a:lnTo>
                  <a:pt x="13184" y="6908"/>
                </a:lnTo>
                <a:lnTo>
                  <a:pt x="13184" y="6914"/>
                </a:lnTo>
                <a:lnTo>
                  <a:pt x="13182" y="6914"/>
                </a:lnTo>
                <a:lnTo>
                  <a:pt x="13176" y="6912"/>
                </a:lnTo>
                <a:lnTo>
                  <a:pt x="13168" y="6908"/>
                </a:lnTo>
                <a:lnTo>
                  <a:pt x="13162" y="6900"/>
                </a:lnTo>
                <a:lnTo>
                  <a:pt x="13156" y="6892"/>
                </a:lnTo>
                <a:lnTo>
                  <a:pt x="13152" y="6884"/>
                </a:lnTo>
                <a:lnTo>
                  <a:pt x="13152" y="6876"/>
                </a:lnTo>
                <a:lnTo>
                  <a:pt x="13152" y="6870"/>
                </a:lnTo>
                <a:lnTo>
                  <a:pt x="13152" y="6864"/>
                </a:lnTo>
                <a:lnTo>
                  <a:pt x="13148" y="6856"/>
                </a:lnTo>
                <a:lnTo>
                  <a:pt x="13144" y="6850"/>
                </a:lnTo>
                <a:lnTo>
                  <a:pt x="13142" y="6846"/>
                </a:lnTo>
                <a:lnTo>
                  <a:pt x="13142" y="6842"/>
                </a:lnTo>
                <a:lnTo>
                  <a:pt x="13142" y="6832"/>
                </a:lnTo>
                <a:lnTo>
                  <a:pt x="13140" y="6826"/>
                </a:lnTo>
                <a:lnTo>
                  <a:pt x="13138" y="6818"/>
                </a:lnTo>
                <a:lnTo>
                  <a:pt x="13132" y="6810"/>
                </a:lnTo>
                <a:lnTo>
                  <a:pt x="13124" y="6802"/>
                </a:lnTo>
                <a:lnTo>
                  <a:pt x="13118" y="6796"/>
                </a:lnTo>
                <a:lnTo>
                  <a:pt x="13110" y="6794"/>
                </a:lnTo>
                <a:lnTo>
                  <a:pt x="13100" y="6792"/>
                </a:lnTo>
                <a:lnTo>
                  <a:pt x="13096" y="6790"/>
                </a:lnTo>
                <a:lnTo>
                  <a:pt x="13092" y="6786"/>
                </a:lnTo>
                <a:lnTo>
                  <a:pt x="13088" y="6778"/>
                </a:lnTo>
                <a:lnTo>
                  <a:pt x="13082" y="6768"/>
                </a:lnTo>
                <a:lnTo>
                  <a:pt x="13078" y="6766"/>
                </a:lnTo>
                <a:lnTo>
                  <a:pt x="13074" y="6764"/>
                </a:lnTo>
                <a:lnTo>
                  <a:pt x="13064" y="6766"/>
                </a:lnTo>
                <a:lnTo>
                  <a:pt x="13064" y="6768"/>
                </a:lnTo>
                <a:lnTo>
                  <a:pt x="13070" y="6774"/>
                </a:lnTo>
                <a:lnTo>
                  <a:pt x="13080" y="6786"/>
                </a:lnTo>
                <a:lnTo>
                  <a:pt x="13084" y="6794"/>
                </a:lnTo>
                <a:lnTo>
                  <a:pt x="13086" y="6798"/>
                </a:lnTo>
                <a:lnTo>
                  <a:pt x="13086" y="6800"/>
                </a:lnTo>
                <a:lnTo>
                  <a:pt x="13086" y="6802"/>
                </a:lnTo>
                <a:lnTo>
                  <a:pt x="13084" y="6806"/>
                </a:lnTo>
                <a:lnTo>
                  <a:pt x="13090" y="6816"/>
                </a:lnTo>
                <a:lnTo>
                  <a:pt x="13096" y="6824"/>
                </a:lnTo>
                <a:lnTo>
                  <a:pt x="13102" y="6834"/>
                </a:lnTo>
                <a:lnTo>
                  <a:pt x="13110" y="6854"/>
                </a:lnTo>
                <a:lnTo>
                  <a:pt x="13116" y="6862"/>
                </a:lnTo>
                <a:lnTo>
                  <a:pt x="13120" y="6868"/>
                </a:lnTo>
                <a:lnTo>
                  <a:pt x="13122" y="6868"/>
                </a:lnTo>
                <a:lnTo>
                  <a:pt x="13126" y="6864"/>
                </a:lnTo>
                <a:lnTo>
                  <a:pt x="13128" y="6862"/>
                </a:lnTo>
                <a:lnTo>
                  <a:pt x="13130" y="6862"/>
                </a:lnTo>
                <a:lnTo>
                  <a:pt x="13134" y="6870"/>
                </a:lnTo>
                <a:lnTo>
                  <a:pt x="13136" y="6878"/>
                </a:lnTo>
                <a:lnTo>
                  <a:pt x="13136" y="6880"/>
                </a:lnTo>
                <a:lnTo>
                  <a:pt x="13134" y="6880"/>
                </a:lnTo>
                <a:lnTo>
                  <a:pt x="13128" y="6878"/>
                </a:lnTo>
                <a:lnTo>
                  <a:pt x="13130" y="6882"/>
                </a:lnTo>
                <a:lnTo>
                  <a:pt x="13144" y="6918"/>
                </a:lnTo>
                <a:lnTo>
                  <a:pt x="13150" y="6932"/>
                </a:lnTo>
                <a:lnTo>
                  <a:pt x="13152" y="6942"/>
                </a:lnTo>
                <a:lnTo>
                  <a:pt x="13152" y="6950"/>
                </a:lnTo>
                <a:lnTo>
                  <a:pt x="13152" y="6956"/>
                </a:lnTo>
                <a:lnTo>
                  <a:pt x="13148" y="6968"/>
                </a:lnTo>
                <a:lnTo>
                  <a:pt x="13146" y="6976"/>
                </a:lnTo>
                <a:lnTo>
                  <a:pt x="13146" y="6984"/>
                </a:lnTo>
                <a:lnTo>
                  <a:pt x="13146" y="6994"/>
                </a:lnTo>
                <a:lnTo>
                  <a:pt x="13142" y="7002"/>
                </a:lnTo>
                <a:lnTo>
                  <a:pt x="13138" y="7008"/>
                </a:lnTo>
                <a:lnTo>
                  <a:pt x="13130" y="7012"/>
                </a:lnTo>
                <a:lnTo>
                  <a:pt x="13118" y="7020"/>
                </a:lnTo>
                <a:lnTo>
                  <a:pt x="13112" y="7024"/>
                </a:lnTo>
                <a:lnTo>
                  <a:pt x="13110" y="7028"/>
                </a:lnTo>
                <a:lnTo>
                  <a:pt x="13110" y="7034"/>
                </a:lnTo>
                <a:lnTo>
                  <a:pt x="13114" y="7038"/>
                </a:lnTo>
                <a:lnTo>
                  <a:pt x="13126" y="7050"/>
                </a:lnTo>
                <a:lnTo>
                  <a:pt x="13144" y="7058"/>
                </a:lnTo>
                <a:lnTo>
                  <a:pt x="13158" y="7066"/>
                </a:lnTo>
                <a:lnTo>
                  <a:pt x="13164" y="7072"/>
                </a:lnTo>
                <a:lnTo>
                  <a:pt x="13166" y="7078"/>
                </a:lnTo>
                <a:lnTo>
                  <a:pt x="13168" y="7088"/>
                </a:lnTo>
                <a:lnTo>
                  <a:pt x="13166" y="7096"/>
                </a:lnTo>
                <a:lnTo>
                  <a:pt x="13162" y="7114"/>
                </a:lnTo>
                <a:lnTo>
                  <a:pt x="13158" y="7122"/>
                </a:lnTo>
                <a:lnTo>
                  <a:pt x="13154" y="7126"/>
                </a:lnTo>
                <a:lnTo>
                  <a:pt x="13148" y="7132"/>
                </a:lnTo>
                <a:lnTo>
                  <a:pt x="13144" y="7136"/>
                </a:lnTo>
                <a:lnTo>
                  <a:pt x="13144" y="7138"/>
                </a:lnTo>
                <a:lnTo>
                  <a:pt x="13146" y="7140"/>
                </a:lnTo>
                <a:lnTo>
                  <a:pt x="13158" y="7144"/>
                </a:lnTo>
                <a:lnTo>
                  <a:pt x="13162" y="7146"/>
                </a:lnTo>
                <a:lnTo>
                  <a:pt x="13164" y="7150"/>
                </a:lnTo>
                <a:lnTo>
                  <a:pt x="13168" y="7156"/>
                </a:lnTo>
                <a:lnTo>
                  <a:pt x="13170" y="7158"/>
                </a:lnTo>
                <a:lnTo>
                  <a:pt x="13172" y="7160"/>
                </a:lnTo>
                <a:lnTo>
                  <a:pt x="13176" y="7158"/>
                </a:lnTo>
                <a:lnTo>
                  <a:pt x="13182" y="7154"/>
                </a:lnTo>
                <a:lnTo>
                  <a:pt x="13190" y="7146"/>
                </a:lnTo>
                <a:lnTo>
                  <a:pt x="13200" y="7134"/>
                </a:lnTo>
                <a:lnTo>
                  <a:pt x="13222" y="7102"/>
                </a:lnTo>
                <a:lnTo>
                  <a:pt x="13232" y="7084"/>
                </a:lnTo>
                <a:lnTo>
                  <a:pt x="13238" y="7068"/>
                </a:lnTo>
                <a:lnTo>
                  <a:pt x="13242" y="7054"/>
                </a:lnTo>
                <a:lnTo>
                  <a:pt x="13240" y="7050"/>
                </a:lnTo>
                <a:lnTo>
                  <a:pt x="13238" y="7046"/>
                </a:lnTo>
                <a:lnTo>
                  <a:pt x="13238" y="7042"/>
                </a:lnTo>
                <a:lnTo>
                  <a:pt x="13238" y="7036"/>
                </a:lnTo>
                <a:lnTo>
                  <a:pt x="13240" y="7032"/>
                </a:lnTo>
                <a:lnTo>
                  <a:pt x="13244" y="7026"/>
                </a:lnTo>
                <a:lnTo>
                  <a:pt x="13250" y="7022"/>
                </a:lnTo>
                <a:lnTo>
                  <a:pt x="13258" y="7020"/>
                </a:lnTo>
                <a:lnTo>
                  <a:pt x="13264" y="7020"/>
                </a:lnTo>
                <a:lnTo>
                  <a:pt x="13274" y="7024"/>
                </a:lnTo>
                <a:lnTo>
                  <a:pt x="13280" y="7028"/>
                </a:lnTo>
                <a:lnTo>
                  <a:pt x="13282" y="7030"/>
                </a:lnTo>
                <a:lnTo>
                  <a:pt x="13282" y="7028"/>
                </a:lnTo>
                <a:lnTo>
                  <a:pt x="13282" y="7024"/>
                </a:lnTo>
                <a:lnTo>
                  <a:pt x="13280" y="7018"/>
                </a:lnTo>
                <a:lnTo>
                  <a:pt x="13280" y="7010"/>
                </a:lnTo>
                <a:lnTo>
                  <a:pt x="13278" y="7002"/>
                </a:lnTo>
                <a:lnTo>
                  <a:pt x="13280" y="6998"/>
                </a:lnTo>
                <a:lnTo>
                  <a:pt x="13282" y="6996"/>
                </a:lnTo>
                <a:lnTo>
                  <a:pt x="13286" y="6994"/>
                </a:lnTo>
                <a:lnTo>
                  <a:pt x="13290" y="6992"/>
                </a:lnTo>
                <a:lnTo>
                  <a:pt x="13294" y="6986"/>
                </a:lnTo>
                <a:lnTo>
                  <a:pt x="13296" y="6980"/>
                </a:lnTo>
                <a:lnTo>
                  <a:pt x="13296" y="6974"/>
                </a:lnTo>
                <a:lnTo>
                  <a:pt x="13298" y="6958"/>
                </a:lnTo>
                <a:lnTo>
                  <a:pt x="13298" y="6952"/>
                </a:lnTo>
                <a:lnTo>
                  <a:pt x="13300" y="6948"/>
                </a:lnTo>
                <a:lnTo>
                  <a:pt x="13302" y="6942"/>
                </a:lnTo>
                <a:lnTo>
                  <a:pt x="13300" y="6940"/>
                </a:lnTo>
                <a:lnTo>
                  <a:pt x="13296" y="6936"/>
                </a:lnTo>
                <a:lnTo>
                  <a:pt x="13292" y="6934"/>
                </a:lnTo>
                <a:lnTo>
                  <a:pt x="13286" y="6934"/>
                </a:lnTo>
                <a:lnTo>
                  <a:pt x="13280" y="6936"/>
                </a:lnTo>
                <a:lnTo>
                  <a:pt x="13274" y="6938"/>
                </a:lnTo>
                <a:lnTo>
                  <a:pt x="13270" y="6944"/>
                </a:lnTo>
                <a:close/>
                <a:moveTo>
                  <a:pt x="8116" y="5660"/>
                </a:moveTo>
                <a:lnTo>
                  <a:pt x="8116" y="5660"/>
                </a:lnTo>
                <a:lnTo>
                  <a:pt x="8110" y="5654"/>
                </a:lnTo>
                <a:lnTo>
                  <a:pt x="8106" y="5648"/>
                </a:lnTo>
                <a:lnTo>
                  <a:pt x="8102" y="5632"/>
                </a:lnTo>
                <a:lnTo>
                  <a:pt x="8100" y="5626"/>
                </a:lnTo>
                <a:lnTo>
                  <a:pt x="8096" y="5622"/>
                </a:lnTo>
                <a:lnTo>
                  <a:pt x="8094" y="5622"/>
                </a:lnTo>
                <a:lnTo>
                  <a:pt x="8090" y="5628"/>
                </a:lnTo>
                <a:lnTo>
                  <a:pt x="8084" y="5636"/>
                </a:lnTo>
                <a:lnTo>
                  <a:pt x="8082" y="5642"/>
                </a:lnTo>
                <a:lnTo>
                  <a:pt x="8080" y="5662"/>
                </a:lnTo>
                <a:lnTo>
                  <a:pt x="8078" y="5672"/>
                </a:lnTo>
                <a:lnTo>
                  <a:pt x="8076" y="5680"/>
                </a:lnTo>
                <a:lnTo>
                  <a:pt x="8072" y="5688"/>
                </a:lnTo>
                <a:lnTo>
                  <a:pt x="8070" y="5692"/>
                </a:lnTo>
                <a:lnTo>
                  <a:pt x="8062" y="5698"/>
                </a:lnTo>
                <a:lnTo>
                  <a:pt x="8052" y="5700"/>
                </a:lnTo>
                <a:lnTo>
                  <a:pt x="8040" y="5702"/>
                </a:lnTo>
                <a:lnTo>
                  <a:pt x="8036" y="5704"/>
                </a:lnTo>
                <a:lnTo>
                  <a:pt x="8038" y="5710"/>
                </a:lnTo>
                <a:lnTo>
                  <a:pt x="8042" y="5722"/>
                </a:lnTo>
                <a:lnTo>
                  <a:pt x="8042" y="5728"/>
                </a:lnTo>
                <a:lnTo>
                  <a:pt x="8040" y="5732"/>
                </a:lnTo>
                <a:lnTo>
                  <a:pt x="8030" y="5744"/>
                </a:lnTo>
                <a:lnTo>
                  <a:pt x="8010" y="5762"/>
                </a:lnTo>
                <a:lnTo>
                  <a:pt x="8000" y="5774"/>
                </a:lnTo>
                <a:lnTo>
                  <a:pt x="7992" y="5782"/>
                </a:lnTo>
                <a:lnTo>
                  <a:pt x="7982" y="5796"/>
                </a:lnTo>
                <a:lnTo>
                  <a:pt x="7976" y="5802"/>
                </a:lnTo>
                <a:lnTo>
                  <a:pt x="7970" y="5806"/>
                </a:lnTo>
                <a:lnTo>
                  <a:pt x="7958" y="5808"/>
                </a:lnTo>
                <a:lnTo>
                  <a:pt x="7942" y="5810"/>
                </a:lnTo>
                <a:lnTo>
                  <a:pt x="7934" y="5812"/>
                </a:lnTo>
                <a:lnTo>
                  <a:pt x="7930" y="5814"/>
                </a:lnTo>
                <a:lnTo>
                  <a:pt x="7926" y="5820"/>
                </a:lnTo>
                <a:lnTo>
                  <a:pt x="7924" y="5822"/>
                </a:lnTo>
                <a:lnTo>
                  <a:pt x="7922" y="5824"/>
                </a:lnTo>
                <a:lnTo>
                  <a:pt x="7918" y="5826"/>
                </a:lnTo>
                <a:lnTo>
                  <a:pt x="7910" y="5826"/>
                </a:lnTo>
                <a:lnTo>
                  <a:pt x="7904" y="5826"/>
                </a:lnTo>
                <a:lnTo>
                  <a:pt x="7902" y="5826"/>
                </a:lnTo>
                <a:lnTo>
                  <a:pt x="7900" y="5828"/>
                </a:lnTo>
                <a:lnTo>
                  <a:pt x="7900" y="5832"/>
                </a:lnTo>
                <a:lnTo>
                  <a:pt x="7898" y="5844"/>
                </a:lnTo>
                <a:lnTo>
                  <a:pt x="7896" y="5854"/>
                </a:lnTo>
                <a:lnTo>
                  <a:pt x="7890" y="5868"/>
                </a:lnTo>
                <a:lnTo>
                  <a:pt x="7884" y="5880"/>
                </a:lnTo>
                <a:lnTo>
                  <a:pt x="7882" y="5888"/>
                </a:lnTo>
                <a:lnTo>
                  <a:pt x="7882" y="5892"/>
                </a:lnTo>
                <a:lnTo>
                  <a:pt x="7882" y="5898"/>
                </a:lnTo>
                <a:lnTo>
                  <a:pt x="7886" y="5904"/>
                </a:lnTo>
                <a:lnTo>
                  <a:pt x="7886" y="5910"/>
                </a:lnTo>
                <a:lnTo>
                  <a:pt x="7886" y="5918"/>
                </a:lnTo>
                <a:lnTo>
                  <a:pt x="7884" y="5926"/>
                </a:lnTo>
                <a:lnTo>
                  <a:pt x="7886" y="5934"/>
                </a:lnTo>
                <a:lnTo>
                  <a:pt x="7888" y="5944"/>
                </a:lnTo>
                <a:lnTo>
                  <a:pt x="7892" y="5952"/>
                </a:lnTo>
                <a:lnTo>
                  <a:pt x="7892" y="5956"/>
                </a:lnTo>
                <a:lnTo>
                  <a:pt x="7892" y="5962"/>
                </a:lnTo>
                <a:lnTo>
                  <a:pt x="7892" y="5970"/>
                </a:lnTo>
                <a:lnTo>
                  <a:pt x="7894" y="5976"/>
                </a:lnTo>
                <a:lnTo>
                  <a:pt x="7898" y="5986"/>
                </a:lnTo>
                <a:lnTo>
                  <a:pt x="7902" y="6004"/>
                </a:lnTo>
                <a:lnTo>
                  <a:pt x="7902" y="6014"/>
                </a:lnTo>
                <a:lnTo>
                  <a:pt x="7900" y="6024"/>
                </a:lnTo>
                <a:lnTo>
                  <a:pt x="7898" y="6032"/>
                </a:lnTo>
                <a:lnTo>
                  <a:pt x="7894" y="6040"/>
                </a:lnTo>
                <a:lnTo>
                  <a:pt x="7884" y="6054"/>
                </a:lnTo>
                <a:lnTo>
                  <a:pt x="7880" y="6062"/>
                </a:lnTo>
                <a:lnTo>
                  <a:pt x="7878" y="6072"/>
                </a:lnTo>
                <a:lnTo>
                  <a:pt x="7876" y="6080"/>
                </a:lnTo>
                <a:lnTo>
                  <a:pt x="7874" y="6082"/>
                </a:lnTo>
                <a:lnTo>
                  <a:pt x="7872" y="6084"/>
                </a:lnTo>
                <a:lnTo>
                  <a:pt x="7868" y="6084"/>
                </a:lnTo>
                <a:lnTo>
                  <a:pt x="7866" y="6086"/>
                </a:lnTo>
                <a:lnTo>
                  <a:pt x="7862" y="6088"/>
                </a:lnTo>
                <a:lnTo>
                  <a:pt x="7858" y="6096"/>
                </a:lnTo>
                <a:lnTo>
                  <a:pt x="7856" y="6110"/>
                </a:lnTo>
                <a:lnTo>
                  <a:pt x="7852" y="6124"/>
                </a:lnTo>
                <a:lnTo>
                  <a:pt x="7852" y="6136"/>
                </a:lnTo>
                <a:lnTo>
                  <a:pt x="7852" y="6146"/>
                </a:lnTo>
                <a:lnTo>
                  <a:pt x="7854" y="6154"/>
                </a:lnTo>
                <a:lnTo>
                  <a:pt x="7860" y="6166"/>
                </a:lnTo>
                <a:lnTo>
                  <a:pt x="7868" y="6182"/>
                </a:lnTo>
                <a:lnTo>
                  <a:pt x="7870" y="6190"/>
                </a:lnTo>
                <a:lnTo>
                  <a:pt x="7872" y="6196"/>
                </a:lnTo>
                <a:lnTo>
                  <a:pt x="7870" y="6208"/>
                </a:lnTo>
                <a:lnTo>
                  <a:pt x="7868" y="6216"/>
                </a:lnTo>
                <a:lnTo>
                  <a:pt x="7870" y="6226"/>
                </a:lnTo>
                <a:lnTo>
                  <a:pt x="7872" y="6240"/>
                </a:lnTo>
                <a:lnTo>
                  <a:pt x="7878" y="6256"/>
                </a:lnTo>
                <a:lnTo>
                  <a:pt x="7886" y="6268"/>
                </a:lnTo>
                <a:lnTo>
                  <a:pt x="7892" y="6278"/>
                </a:lnTo>
                <a:lnTo>
                  <a:pt x="7898" y="6282"/>
                </a:lnTo>
                <a:lnTo>
                  <a:pt x="7902" y="6286"/>
                </a:lnTo>
                <a:lnTo>
                  <a:pt x="7914" y="6288"/>
                </a:lnTo>
                <a:lnTo>
                  <a:pt x="7920" y="6292"/>
                </a:lnTo>
                <a:lnTo>
                  <a:pt x="7924" y="6296"/>
                </a:lnTo>
                <a:lnTo>
                  <a:pt x="7926" y="6300"/>
                </a:lnTo>
                <a:lnTo>
                  <a:pt x="7930" y="6300"/>
                </a:lnTo>
                <a:lnTo>
                  <a:pt x="7938" y="6302"/>
                </a:lnTo>
                <a:lnTo>
                  <a:pt x="7948" y="6298"/>
                </a:lnTo>
                <a:lnTo>
                  <a:pt x="7958" y="6294"/>
                </a:lnTo>
                <a:lnTo>
                  <a:pt x="7978" y="6284"/>
                </a:lnTo>
                <a:lnTo>
                  <a:pt x="7988" y="6280"/>
                </a:lnTo>
                <a:lnTo>
                  <a:pt x="7998" y="6278"/>
                </a:lnTo>
                <a:lnTo>
                  <a:pt x="8002" y="6276"/>
                </a:lnTo>
                <a:lnTo>
                  <a:pt x="8006" y="6270"/>
                </a:lnTo>
                <a:lnTo>
                  <a:pt x="8014" y="6252"/>
                </a:lnTo>
                <a:lnTo>
                  <a:pt x="8024" y="6224"/>
                </a:lnTo>
                <a:lnTo>
                  <a:pt x="8032" y="6188"/>
                </a:lnTo>
                <a:lnTo>
                  <a:pt x="8052" y="6108"/>
                </a:lnTo>
                <a:lnTo>
                  <a:pt x="8072" y="6024"/>
                </a:lnTo>
                <a:lnTo>
                  <a:pt x="8086" y="5978"/>
                </a:lnTo>
                <a:lnTo>
                  <a:pt x="8098" y="5946"/>
                </a:lnTo>
                <a:lnTo>
                  <a:pt x="8102" y="5934"/>
                </a:lnTo>
                <a:lnTo>
                  <a:pt x="8104" y="5922"/>
                </a:lnTo>
                <a:lnTo>
                  <a:pt x="8104" y="5910"/>
                </a:lnTo>
                <a:lnTo>
                  <a:pt x="8102" y="5898"/>
                </a:lnTo>
                <a:lnTo>
                  <a:pt x="8102" y="5886"/>
                </a:lnTo>
                <a:lnTo>
                  <a:pt x="8102" y="5878"/>
                </a:lnTo>
                <a:lnTo>
                  <a:pt x="8104" y="5872"/>
                </a:lnTo>
                <a:lnTo>
                  <a:pt x="8108" y="5870"/>
                </a:lnTo>
                <a:lnTo>
                  <a:pt x="8114" y="5864"/>
                </a:lnTo>
                <a:lnTo>
                  <a:pt x="8116" y="5862"/>
                </a:lnTo>
                <a:lnTo>
                  <a:pt x="8116" y="5856"/>
                </a:lnTo>
                <a:lnTo>
                  <a:pt x="8114" y="5846"/>
                </a:lnTo>
                <a:lnTo>
                  <a:pt x="8116" y="5838"/>
                </a:lnTo>
                <a:lnTo>
                  <a:pt x="8118" y="5830"/>
                </a:lnTo>
                <a:lnTo>
                  <a:pt x="8116" y="5824"/>
                </a:lnTo>
                <a:lnTo>
                  <a:pt x="8114" y="5818"/>
                </a:lnTo>
                <a:lnTo>
                  <a:pt x="8112" y="5810"/>
                </a:lnTo>
                <a:lnTo>
                  <a:pt x="8110" y="5802"/>
                </a:lnTo>
                <a:lnTo>
                  <a:pt x="8110" y="5796"/>
                </a:lnTo>
                <a:lnTo>
                  <a:pt x="8112" y="5792"/>
                </a:lnTo>
                <a:lnTo>
                  <a:pt x="8114" y="5792"/>
                </a:lnTo>
                <a:lnTo>
                  <a:pt x="8118" y="5794"/>
                </a:lnTo>
                <a:lnTo>
                  <a:pt x="8122" y="5802"/>
                </a:lnTo>
                <a:lnTo>
                  <a:pt x="8126" y="5814"/>
                </a:lnTo>
                <a:lnTo>
                  <a:pt x="8130" y="5818"/>
                </a:lnTo>
                <a:lnTo>
                  <a:pt x="8132" y="5818"/>
                </a:lnTo>
                <a:lnTo>
                  <a:pt x="8136" y="5814"/>
                </a:lnTo>
                <a:lnTo>
                  <a:pt x="8138" y="5808"/>
                </a:lnTo>
                <a:lnTo>
                  <a:pt x="8140" y="5798"/>
                </a:lnTo>
                <a:lnTo>
                  <a:pt x="8142" y="5788"/>
                </a:lnTo>
                <a:lnTo>
                  <a:pt x="8142" y="5778"/>
                </a:lnTo>
                <a:lnTo>
                  <a:pt x="8138" y="5770"/>
                </a:lnTo>
                <a:lnTo>
                  <a:pt x="8136" y="5760"/>
                </a:lnTo>
                <a:lnTo>
                  <a:pt x="8134" y="5746"/>
                </a:lnTo>
                <a:lnTo>
                  <a:pt x="8130" y="5710"/>
                </a:lnTo>
                <a:lnTo>
                  <a:pt x="8124" y="5678"/>
                </a:lnTo>
                <a:lnTo>
                  <a:pt x="8120" y="5666"/>
                </a:lnTo>
                <a:lnTo>
                  <a:pt x="8116" y="5660"/>
                </a:lnTo>
                <a:close/>
                <a:moveTo>
                  <a:pt x="11994" y="2764"/>
                </a:moveTo>
                <a:lnTo>
                  <a:pt x="11994" y="2764"/>
                </a:lnTo>
                <a:lnTo>
                  <a:pt x="11986" y="2776"/>
                </a:lnTo>
                <a:lnTo>
                  <a:pt x="11978" y="2784"/>
                </a:lnTo>
                <a:lnTo>
                  <a:pt x="11972" y="2794"/>
                </a:lnTo>
                <a:lnTo>
                  <a:pt x="11972" y="2798"/>
                </a:lnTo>
                <a:lnTo>
                  <a:pt x="11974" y="2802"/>
                </a:lnTo>
                <a:lnTo>
                  <a:pt x="11976" y="2800"/>
                </a:lnTo>
                <a:lnTo>
                  <a:pt x="11982" y="2792"/>
                </a:lnTo>
                <a:lnTo>
                  <a:pt x="11988" y="2784"/>
                </a:lnTo>
                <a:lnTo>
                  <a:pt x="11994" y="2778"/>
                </a:lnTo>
                <a:lnTo>
                  <a:pt x="12000" y="2772"/>
                </a:lnTo>
                <a:lnTo>
                  <a:pt x="12010" y="2768"/>
                </a:lnTo>
                <a:lnTo>
                  <a:pt x="12014" y="2766"/>
                </a:lnTo>
                <a:lnTo>
                  <a:pt x="12008" y="2762"/>
                </a:lnTo>
                <a:lnTo>
                  <a:pt x="12000" y="2762"/>
                </a:lnTo>
                <a:lnTo>
                  <a:pt x="11996" y="2762"/>
                </a:lnTo>
                <a:lnTo>
                  <a:pt x="11994" y="2764"/>
                </a:lnTo>
                <a:close/>
                <a:moveTo>
                  <a:pt x="12064" y="2720"/>
                </a:moveTo>
                <a:lnTo>
                  <a:pt x="12064" y="2720"/>
                </a:lnTo>
                <a:lnTo>
                  <a:pt x="12054" y="2726"/>
                </a:lnTo>
                <a:lnTo>
                  <a:pt x="12046" y="2734"/>
                </a:lnTo>
                <a:lnTo>
                  <a:pt x="12036" y="2744"/>
                </a:lnTo>
                <a:lnTo>
                  <a:pt x="12030" y="2756"/>
                </a:lnTo>
                <a:lnTo>
                  <a:pt x="12028" y="2760"/>
                </a:lnTo>
                <a:lnTo>
                  <a:pt x="12028" y="2762"/>
                </a:lnTo>
                <a:lnTo>
                  <a:pt x="12030" y="2762"/>
                </a:lnTo>
                <a:lnTo>
                  <a:pt x="12032" y="2762"/>
                </a:lnTo>
                <a:lnTo>
                  <a:pt x="12040" y="2756"/>
                </a:lnTo>
                <a:lnTo>
                  <a:pt x="12050" y="2744"/>
                </a:lnTo>
                <a:lnTo>
                  <a:pt x="12058" y="2736"/>
                </a:lnTo>
                <a:lnTo>
                  <a:pt x="12064" y="2730"/>
                </a:lnTo>
                <a:lnTo>
                  <a:pt x="12072" y="2728"/>
                </a:lnTo>
                <a:lnTo>
                  <a:pt x="12080" y="2722"/>
                </a:lnTo>
                <a:lnTo>
                  <a:pt x="12084" y="2718"/>
                </a:lnTo>
                <a:lnTo>
                  <a:pt x="12090" y="2714"/>
                </a:lnTo>
                <a:lnTo>
                  <a:pt x="12100" y="2712"/>
                </a:lnTo>
                <a:lnTo>
                  <a:pt x="12104" y="2710"/>
                </a:lnTo>
                <a:lnTo>
                  <a:pt x="12106" y="2708"/>
                </a:lnTo>
                <a:lnTo>
                  <a:pt x="12108" y="2706"/>
                </a:lnTo>
                <a:lnTo>
                  <a:pt x="12104" y="2700"/>
                </a:lnTo>
                <a:lnTo>
                  <a:pt x="12102" y="2698"/>
                </a:lnTo>
                <a:lnTo>
                  <a:pt x="12098" y="2700"/>
                </a:lnTo>
                <a:lnTo>
                  <a:pt x="12092" y="2704"/>
                </a:lnTo>
                <a:lnTo>
                  <a:pt x="12084" y="2710"/>
                </a:lnTo>
                <a:lnTo>
                  <a:pt x="12078" y="2710"/>
                </a:lnTo>
                <a:lnTo>
                  <a:pt x="12074" y="2708"/>
                </a:lnTo>
                <a:lnTo>
                  <a:pt x="12070" y="2706"/>
                </a:lnTo>
                <a:lnTo>
                  <a:pt x="12070" y="2710"/>
                </a:lnTo>
                <a:lnTo>
                  <a:pt x="12070" y="2716"/>
                </a:lnTo>
                <a:lnTo>
                  <a:pt x="12068" y="2718"/>
                </a:lnTo>
                <a:lnTo>
                  <a:pt x="12064" y="2720"/>
                </a:lnTo>
                <a:close/>
                <a:moveTo>
                  <a:pt x="12172" y="2660"/>
                </a:moveTo>
                <a:lnTo>
                  <a:pt x="12172" y="2660"/>
                </a:lnTo>
                <a:lnTo>
                  <a:pt x="12170" y="2660"/>
                </a:lnTo>
                <a:lnTo>
                  <a:pt x="12166" y="2660"/>
                </a:lnTo>
                <a:lnTo>
                  <a:pt x="12154" y="2666"/>
                </a:lnTo>
                <a:lnTo>
                  <a:pt x="12142" y="2676"/>
                </a:lnTo>
                <a:lnTo>
                  <a:pt x="12138" y="2682"/>
                </a:lnTo>
                <a:lnTo>
                  <a:pt x="12134" y="2690"/>
                </a:lnTo>
                <a:lnTo>
                  <a:pt x="12132" y="2696"/>
                </a:lnTo>
                <a:lnTo>
                  <a:pt x="12136" y="2696"/>
                </a:lnTo>
                <a:lnTo>
                  <a:pt x="12144" y="2692"/>
                </a:lnTo>
                <a:lnTo>
                  <a:pt x="12152" y="2686"/>
                </a:lnTo>
                <a:lnTo>
                  <a:pt x="12168" y="2670"/>
                </a:lnTo>
                <a:lnTo>
                  <a:pt x="12172" y="2664"/>
                </a:lnTo>
                <a:lnTo>
                  <a:pt x="12172" y="2660"/>
                </a:lnTo>
                <a:close/>
                <a:moveTo>
                  <a:pt x="12350" y="2462"/>
                </a:moveTo>
                <a:lnTo>
                  <a:pt x="12350" y="2462"/>
                </a:lnTo>
                <a:lnTo>
                  <a:pt x="12348" y="2460"/>
                </a:lnTo>
                <a:lnTo>
                  <a:pt x="12344" y="2462"/>
                </a:lnTo>
                <a:lnTo>
                  <a:pt x="12340" y="2470"/>
                </a:lnTo>
                <a:lnTo>
                  <a:pt x="12336" y="2484"/>
                </a:lnTo>
                <a:lnTo>
                  <a:pt x="12336" y="2492"/>
                </a:lnTo>
                <a:lnTo>
                  <a:pt x="12338" y="2492"/>
                </a:lnTo>
                <a:lnTo>
                  <a:pt x="12340" y="2490"/>
                </a:lnTo>
                <a:lnTo>
                  <a:pt x="12346" y="2482"/>
                </a:lnTo>
                <a:lnTo>
                  <a:pt x="12350" y="2470"/>
                </a:lnTo>
                <a:lnTo>
                  <a:pt x="12352" y="2466"/>
                </a:lnTo>
                <a:lnTo>
                  <a:pt x="12350" y="2462"/>
                </a:lnTo>
                <a:close/>
                <a:moveTo>
                  <a:pt x="12316" y="2512"/>
                </a:moveTo>
                <a:lnTo>
                  <a:pt x="12316" y="2512"/>
                </a:lnTo>
                <a:lnTo>
                  <a:pt x="12316" y="2514"/>
                </a:lnTo>
                <a:lnTo>
                  <a:pt x="12316" y="2512"/>
                </a:lnTo>
                <a:lnTo>
                  <a:pt x="12320" y="2510"/>
                </a:lnTo>
                <a:lnTo>
                  <a:pt x="12324" y="2506"/>
                </a:lnTo>
                <a:lnTo>
                  <a:pt x="12326" y="2502"/>
                </a:lnTo>
                <a:lnTo>
                  <a:pt x="12324" y="2502"/>
                </a:lnTo>
                <a:lnTo>
                  <a:pt x="12322" y="2504"/>
                </a:lnTo>
                <a:lnTo>
                  <a:pt x="12316" y="2512"/>
                </a:lnTo>
                <a:close/>
                <a:moveTo>
                  <a:pt x="12280" y="2566"/>
                </a:moveTo>
                <a:lnTo>
                  <a:pt x="12280" y="2566"/>
                </a:lnTo>
                <a:lnTo>
                  <a:pt x="12278" y="2566"/>
                </a:lnTo>
                <a:lnTo>
                  <a:pt x="12276" y="2568"/>
                </a:lnTo>
                <a:lnTo>
                  <a:pt x="12276" y="2572"/>
                </a:lnTo>
                <a:lnTo>
                  <a:pt x="12278" y="2574"/>
                </a:lnTo>
                <a:lnTo>
                  <a:pt x="12280" y="2576"/>
                </a:lnTo>
                <a:lnTo>
                  <a:pt x="12282" y="2574"/>
                </a:lnTo>
                <a:lnTo>
                  <a:pt x="12282" y="2570"/>
                </a:lnTo>
                <a:lnTo>
                  <a:pt x="12280" y="2566"/>
                </a:lnTo>
                <a:close/>
                <a:moveTo>
                  <a:pt x="12258" y="2590"/>
                </a:moveTo>
                <a:lnTo>
                  <a:pt x="12258" y="2590"/>
                </a:lnTo>
                <a:lnTo>
                  <a:pt x="12254" y="2590"/>
                </a:lnTo>
                <a:lnTo>
                  <a:pt x="12252" y="2590"/>
                </a:lnTo>
                <a:lnTo>
                  <a:pt x="12252" y="2594"/>
                </a:lnTo>
                <a:lnTo>
                  <a:pt x="12252" y="2596"/>
                </a:lnTo>
                <a:lnTo>
                  <a:pt x="12256" y="2598"/>
                </a:lnTo>
                <a:lnTo>
                  <a:pt x="12258" y="2596"/>
                </a:lnTo>
                <a:lnTo>
                  <a:pt x="12258" y="2594"/>
                </a:lnTo>
                <a:lnTo>
                  <a:pt x="12258" y="2590"/>
                </a:lnTo>
                <a:close/>
                <a:moveTo>
                  <a:pt x="12416" y="2388"/>
                </a:moveTo>
                <a:lnTo>
                  <a:pt x="12416" y="2388"/>
                </a:lnTo>
                <a:lnTo>
                  <a:pt x="12414" y="2386"/>
                </a:lnTo>
                <a:lnTo>
                  <a:pt x="12408" y="2390"/>
                </a:lnTo>
                <a:lnTo>
                  <a:pt x="12406" y="2394"/>
                </a:lnTo>
                <a:lnTo>
                  <a:pt x="12406" y="2396"/>
                </a:lnTo>
                <a:lnTo>
                  <a:pt x="12408" y="2398"/>
                </a:lnTo>
                <a:lnTo>
                  <a:pt x="12410" y="2400"/>
                </a:lnTo>
                <a:lnTo>
                  <a:pt x="12412" y="2400"/>
                </a:lnTo>
                <a:lnTo>
                  <a:pt x="12416" y="2396"/>
                </a:lnTo>
                <a:lnTo>
                  <a:pt x="12418" y="2392"/>
                </a:lnTo>
                <a:lnTo>
                  <a:pt x="12416" y="2388"/>
                </a:lnTo>
                <a:close/>
                <a:moveTo>
                  <a:pt x="11190" y="3374"/>
                </a:moveTo>
                <a:lnTo>
                  <a:pt x="11190" y="3374"/>
                </a:lnTo>
                <a:lnTo>
                  <a:pt x="11194" y="3376"/>
                </a:lnTo>
                <a:lnTo>
                  <a:pt x="11198" y="3378"/>
                </a:lnTo>
                <a:lnTo>
                  <a:pt x="11210" y="3374"/>
                </a:lnTo>
                <a:lnTo>
                  <a:pt x="11220" y="3368"/>
                </a:lnTo>
                <a:lnTo>
                  <a:pt x="11222" y="3364"/>
                </a:lnTo>
                <a:lnTo>
                  <a:pt x="11222" y="3360"/>
                </a:lnTo>
                <a:lnTo>
                  <a:pt x="11220" y="3358"/>
                </a:lnTo>
                <a:lnTo>
                  <a:pt x="11216" y="3356"/>
                </a:lnTo>
                <a:lnTo>
                  <a:pt x="11210" y="3358"/>
                </a:lnTo>
                <a:lnTo>
                  <a:pt x="11204" y="3360"/>
                </a:lnTo>
                <a:lnTo>
                  <a:pt x="11198" y="3362"/>
                </a:lnTo>
                <a:lnTo>
                  <a:pt x="11192" y="3366"/>
                </a:lnTo>
                <a:lnTo>
                  <a:pt x="11190" y="3370"/>
                </a:lnTo>
                <a:lnTo>
                  <a:pt x="11190" y="3374"/>
                </a:lnTo>
                <a:close/>
                <a:moveTo>
                  <a:pt x="11324" y="3298"/>
                </a:moveTo>
                <a:lnTo>
                  <a:pt x="11324" y="3298"/>
                </a:lnTo>
                <a:lnTo>
                  <a:pt x="11320" y="3302"/>
                </a:lnTo>
                <a:lnTo>
                  <a:pt x="11318" y="3306"/>
                </a:lnTo>
                <a:lnTo>
                  <a:pt x="11318" y="3310"/>
                </a:lnTo>
                <a:lnTo>
                  <a:pt x="11318" y="3314"/>
                </a:lnTo>
                <a:lnTo>
                  <a:pt x="11314" y="3324"/>
                </a:lnTo>
                <a:lnTo>
                  <a:pt x="11314" y="3328"/>
                </a:lnTo>
                <a:lnTo>
                  <a:pt x="11314" y="3330"/>
                </a:lnTo>
                <a:lnTo>
                  <a:pt x="11318" y="3328"/>
                </a:lnTo>
                <a:lnTo>
                  <a:pt x="11318" y="3324"/>
                </a:lnTo>
                <a:lnTo>
                  <a:pt x="11320" y="3318"/>
                </a:lnTo>
                <a:lnTo>
                  <a:pt x="11322" y="3314"/>
                </a:lnTo>
                <a:lnTo>
                  <a:pt x="11324" y="3308"/>
                </a:lnTo>
                <a:lnTo>
                  <a:pt x="11326" y="3304"/>
                </a:lnTo>
                <a:lnTo>
                  <a:pt x="11326" y="3300"/>
                </a:lnTo>
                <a:lnTo>
                  <a:pt x="11324" y="3298"/>
                </a:lnTo>
                <a:close/>
                <a:moveTo>
                  <a:pt x="11190" y="3314"/>
                </a:moveTo>
                <a:lnTo>
                  <a:pt x="11190" y="3314"/>
                </a:lnTo>
                <a:lnTo>
                  <a:pt x="11192" y="3314"/>
                </a:lnTo>
                <a:lnTo>
                  <a:pt x="11196" y="3314"/>
                </a:lnTo>
                <a:lnTo>
                  <a:pt x="11200" y="3312"/>
                </a:lnTo>
                <a:lnTo>
                  <a:pt x="11198" y="3308"/>
                </a:lnTo>
                <a:lnTo>
                  <a:pt x="11194" y="3306"/>
                </a:lnTo>
                <a:lnTo>
                  <a:pt x="11192" y="3308"/>
                </a:lnTo>
                <a:lnTo>
                  <a:pt x="11190" y="3312"/>
                </a:lnTo>
                <a:lnTo>
                  <a:pt x="11190" y="3314"/>
                </a:lnTo>
                <a:close/>
                <a:moveTo>
                  <a:pt x="11180" y="3298"/>
                </a:moveTo>
                <a:lnTo>
                  <a:pt x="11180" y="3298"/>
                </a:lnTo>
                <a:lnTo>
                  <a:pt x="11182" y="3300"/>
                </a:lnTo>
                <a:lnTo>
                  <a:pt x="11184" y="3298"/>
                </a:lnTo>
                <a:lnTo>
                  <a:pt x="11184" y="3294"/>
                </a:lnTo>
                <a:lnTo>
                  <a:pt x="11184" y="3292"/>
                </a:lnTo>
                <a:lnTo>
                  <a:pt x="11182" y="3292"/>
                </a:lnTo>
                <a:lnTo>
                  <a:pt x="11180" y="3294"/>
                </a:lnTo>
                <a:lnTo>
                  <a:pt x="11180" y="3298"/>
                </a:lnTo>
                <a:close/>
                <a:moveTo>
                  <a:pt x="11186" y="3286"/>
                </a:moveTo>
                <a:lnTo>
                  <a:pt x="11186" y="3286"/>
                </a:lnTo>
                <a:lnTo>
                  <a:pt x="11184" y="3288"/>
                </a:lnTo>
                <a:lnTo>
                  <a:pt x="11186" y="3290"/>
                </a:lnTo>
                <a:lnTo>
                  <a:pt x="11190" y="3296"/>
                </a:lnTo>
                <a:lnTo>
                  <a:pt x="11192" y="3296"/>
                </a:lnTo>
                <a:lnTo>
                  <a:pt x="11192" y="3294"/>
                </a:lnTo>
                <a:lnTo>
                  <a:pt x="11190" y="3288"/>
                </a:lnTo>
                <a:lnTo>
                  <a:pt x="11188" y="3286"/>
                </a:lnTo>
                <a:lnTo>
                  <a:pt x="11186" y="3286"/>
                </a:lnTo>
                <a:close/>
                <a:moveTo>
                  <a:pt x="11198" y="3196"/>
                </a:moveTo>
                <a:lnTo>
                  <a:pt x="11198" y="3196"/>
                </a:lnTo>
                <a:lnTo>
                  <a:pt x="11196" y="3198"/>
                </a:lnTo>
                <a:lnTo>
                  <a:pt x="11196" y="3200"/>
                </a:lnTo>
                <a:lnTo>
                  <a:pt x="11198" y="3204"/>
                </a:lnTo>
                <a:lnTo>
                  <a:pt x="11202" y="3206"/>
                </a:lnTo>
                <a:lnTo>
                  <a:pt x="11202" y="3204"/>
                </a:lnTo>
                <a:lnTo>
                  <a:pt x="11202" y="3202"/>
                </a:lnTo>
                <a:lnTo>
                  <a:pt x="11200" y="3198"/>
                </a:lnTo>
                <a:lnTo>
                  <a:pt x="11198" y="3196"/>
                </a:lnTo>
                <a:close/>
                <a:moveTo>
                  <a:pt x="11290" y="3284"/>
                </a:moveTo>
                <a:lnTo>
                  <a:pt x="11290" y="3284"/>
                </a:lnTo>
                <a:lnTo>
                  <a:pt x="11288" y="3288"/>
                </a:lnTo>
                <a:lnTo>
                  <a:pt x="11286" y="3292"/>
                </a:lnTo>
                <a:lnTo>
                  <a:pt x="11288" y="3296"/>
                </a:lnTo>
                <a:lnTo>
                  <a:pt x="11290" y="3296"/>
                </a:lnTo>
                <a:lnTo>
                  <a:pt x="11292" y="3296"/>
                </a:lnTo>
                <a:lnTo>
                  <a:pt x="11294" y="3292"/>
                </a:lnTo>
                <a:lnTo>
                  <a:pt x="11296" y="3286"/>
                </a:lnTo>
                <a:lnTo>
                  <a:pt x="11294" y="3284"/>
                </a:lnTo>
                <a:lnTo>
                  <a:pt x="11292" y="3282"/>
                </a:lnTo>
                <a:lnTo>
                  <a:pt x="11290" y="3284"/>
                </a:lnTo>
                <a:close/>
                <a:moveTo>
                  <a:pt x="11268" y="3290"/>
                </a:moveTo>
                <a:lnTo>
                  <a:pt x="11268" y="3290"/>
                </a:lnTo>
                <a:lnTo>
                  <a:pt x="11266" y="3288"/>
                </a:lnTo>
                <a:lnTo>
                  <a:pt x="11264" y="3286"/>
                </a:lnTo>
                <a:lnTo>
                  <a:pt x="11260" y="3286"/>
                </a:lnTo>
                <a:lnTo>
                  <a:pt x="11258" y="3288"/>
                </a:lnTo>
                <a:lnTo>
                  <a:pt x="11260" y="3290"/>
                </a:lnTo>
                <a:lnTo>
                  <a:pt x="11264" y="3296"/>
                </a:lnTo>
                <a:lnTo>
                  <a:pt x="11266" y="3296"/>
                </a:lnTo>
                <a:lnTo>
                  <a:pt x="11268" y="3294"/>
                </a:lnTo>
                <a:lnTo>
                  <a:pt x="11268" y="3290"/>
                </a:lnTo>
                <a:close/>
                <a:moveTo>
                  <a:pt x="11210" y="3328"/>
                </a:moveTo>
                <a:lnTo>
                  <a:pt x="11210" y="3328"/>
                </a:lnTo>
                <a:lnTo>
                  <a:pt x="11212" y="3326"/>
                </a:lnTo>
                <a:lnTo>
                  <a:pt x="11206" y="3326"/>
                </a:lnTo>
                <a:lnTo>
                  <a:pt x="11206" y="3328"/>
                </a:lnTo>
                <a:lnTo>
                  <a:pt x="11208" y="3330"/>
                </a:lnTo>
                <a:lnTo>
                  <a:pt x="11210" y="3328"/>
                </a:lnTo>
                <a:close/>
                <a:moveTo>
                  <a:pt x="11204" y="3142"/>
                </a:moveTo>
                <a:lnTo>
                  <a:pt x="11204" y="3142"/>
                </a:lnTo>
                <a:lnTo>
                  <a:pt x="11206" y="3140"/>
                </a:lnTo>
                <a:lnTo>
                  <a:pt x="11206" y="3136"/>
                </a:lnTo>
                <a:lnTo>
                  <a:pt x="11204" y="3132"/>
                </a:lnTo>
                <a:lnTo>
                  <a:pt x="11200" y="3130"/>
                </a:lnTo>
                <a:lnTo>
                  <a:pt x="11198" y="3130"/>
                </a:lnTo>
                <a:lnTo>
                  <a:pt x="11198" y="3134"/>
                </a:lnTo>
                <a:lnTo>
                  <a:pt x="11200" y="3138"/>
                </a:lnTo>
                <a:lnTo>
                  <a:pt x="11204" y="3142"/>
                </a:lnTo>
                <a:close/>
                <a:moveTo>
                  <a:pt x="11018" y="4302"/>
                </a:moveTo>
                <a:lnTo>
                  <a:pt x="11018" y="4302"/>
                </a:lnTo>
                <a:lnTo>
                  <a:pt x="11016" y="4304"/>
                </a:lnTo>
                <a:lnTo>
                  <a:pt x="11016" y="4308"/>
                </a:lnTo>
                <a:lnTo>
                  <a:pt x="11020" y="4318"/>
                </a:lnTo>
                <a:lnTo>
                  <a:pt x="11022" y="4324"/>
                </a:lnTo>
                <a:lnTo>
                  <a:pt x="11024" y="4324"/>
                </a:lnTo>
                <a:lnTo>
                  <a:pt x="11026" y="4320"/>
                </a:lnTo>
                <a:lnTo>
                  <a:pt x="11024" y="4314"/>
                </a:lnTo>
                <a:lnTo>
                  <a:pt x="11022" y="4304"/>
                </a:lnTo>
                <a:lnTo>
                  <a:pt x="11020" y="4302"/>
                </a:lnTo>
                <a:lnTo>
                  <a:pt x="11018" y="4302"/>
                </a:lnTo>
                <a:close/>
                <a:moveTo>
                  <a:pt x="11110" y="4376"/>
                </a:moveTo>
                <a:lnTo>
                  <a:pt x="11110" y="4376"/>
                </a:lnTo>
                <a:lnTo>
                  <a:pt x="11112" y="4378"/>
                </a:lnTo>
                <a:lnTo>
                  <a:pt x="11116" y="4376"/>
                </a:lnTo>
                <a:lnTo>
                  <a:pt x="11120" y="4372"/>
                </a:lnTo>
                <a:lnTo>
                  <a:pt x="11122" y="4366"/>
                </a:lnTo>
                <a:lnTo>
                  <a:pt x="11122" y="4362"/>
                </a:lnTo>
                <a:lnTo>
                  <a:pt x="11120" y="4360"/>
                </a:lnTo>
                <a:lnTo>
                  <a:pt x="11118" y="4358"/>
                </a:lnTo>
                <a:lnTo>
                  <a:pt x="11116" y="4356"/>
                </a:lnTo>
                <a:lnTo>
                  <a:pt x="11114" y="4352"/>
                </a:lnTo>
                <a:lnTo>
                  <a:pt x="11112" y="4350"/>
                </a:lnTo>
                <a:lnTo>
                  <a:pt x="11110" y="4352"/>
                </a:lnTo>
                <a:lnTo>
                  <a:pt x="11110" y="4360"/>
                </a:lnTo>
                <a:lnTo>
                  <a:pt x="11110" y="4368"/>
                </a:lnTo>
                <a:lnTo>
                  <a:pt x="11108" y="4370"/>
                </a:lnTo>
                <a:lnTo>
                  <a:pt x="11108" y="4372"/>
                </a:lnTo>
                <a:lnTo>
                  <a:pt x="11110" y="4376"/>
                </a:lnTo>
                <a:close/>
                <a:moveTo>
                  <a:pt x="11116" y="4478"/>
                </a:moveTo>
                <a:lnTo>
                  <a:pt x="11116" y="4478"/>
                </a:lnTo>
                <a:lnTo>
                  <a:pt x="11118" y="4480"/>
                </a:lnTo>
                <a:lnTo>
                  <a:pt x="11120" y="4484"/>
                </a:lnTo>
                <a:lnTo>
                  <a:pt x="11122" y="4490"/>
                </a:lnTo>
                <a:lnTo>
                  <a:pt x="11122" y="4494"/>
                </a:lnTo>
                <a:lnTo>
                  <a:pt x="11122" y="4498"/>
                </a:lnTo>
                <a:lnTo>
                  <a:pt x="11122" y="4500"/>
                </a:lnTo>
                <a:lnTo>
                  <a:pt x="11120" y="4504"/>
                </a:lnTo>
                <a:lnTo>
                  <a:pt x="11120" y="4506"/>
                </a:lnTo>
                <a:lnTo>
                  <a:pt x="11122" y="4508"/>
                </a:lnTo>
                <a:lnTo>
                  <a:pt x="11126" y="4508"/>
                </a:lnTo>
                <a:lnTo>
                  <a:pt x="11128" y="4506"/>
                </a:lnTo>
                <a:lnTo>
                  <a:pt x="11128" y="4504"/>
                </a:lnTo>
                <a:lnTo>
                  <a:pt x="11130" y="4504"/>
                </a:lnTo>
                <a:lnTo>
                  <a:pt x="11134" y="4506"/>
                </a:lnTo>
                <a:lnTo>
                  <a:pt x="11136" y="4514"/>
                </a:lnTo>
                <a:lnTo>
                  <a:pt x="11136" y="4518"/>
                </a:lnTo>
                <a:lnTo>
                  <a:pt x="11136" y="4522"/>
                </a:lnTo>
                <a:lnTo>
                  <a:pt x="11134" y="4528"/>
                </a:lnTo>
                <a:lnTo>
                  <a:pt x="11136" y="4530"/>
                </a:lnTo>
                <a:lnTo>
                  <a:pt x="11136" y="4534"/>
                </a:lnTo>
                <a:lnTo>
                  <a:pt x="11136" y="4538"/>
                </a:lnTo>
                <a:lnTo>
                  <a:pt x="11134" y="4542"/>
                </a:lnTo>
                <a:lnTo>
                  <a:pt x="11136" y="4544"/>
                </a:lnTo>
                <a:lnTo>
                  <a:pt x="11144" y="4548"/>
                </a:lnTo>
                <a:lnTo>
                  <a:pt x="11146" y="4550"/>
                </a:lnTo>
                <a:lnTo>
                  <a:pt x="11146" y="4548"/>
                </a:lnTo>
                <a:lnTo>
                  <a:pt x="11146" y="4544"/>
                </a:lnTo>
                <a:lnTo>
                  <a:pt x="11144" y="4538"/>
                </a:lnTo>
                <a:lnTo>
                  <a:pt x="11144" y="4534"/>
                </a:lnTo>
                <a:lnTo>
                  <a:pt x="11146" y="4534"/>
                </a:lnTo>
                <a:lnTo>
                  <a:pt x="11148" y="4536"/>
                </a:lnTo>
                <a:lnTo>
                  <a:pt x="11148" y="4542"/>
                </a:lnTo>
                <a:lnTo>
                  <a:pt x="11152" y="4548"/>
                </a:lnTo>
                <a:lnTo>
                  <a:pt x="11154" y="4552"/>
                </a:lnTo>
                <a:lnTo>
                  <a:pt x="11158" y="4554"/>
                </a:lnTo>
                <a:lnTo>
                  <a:pt x="11158" y="4552"/>
                </a:lnTo>
                <a:lnTo>
                  <a:pt x="11154" y="4544"/>
                </a:lnTo>
                <a:lnTo>
                  <a:pt x="11154" y="4542"/>
                </a:lnTo>
                <a:lnTo>
                  <a:pt x="11154" y="4540"/>
                </a:lnTo>
                <a:lnTo>
                  <a:pt x="11156" y="4538"/>
                </a:lnTo>
                <a:lnTo>
                  <a:pt x="11158" y="4536"/>
                </a:lnTo>
                <a:lnTo>
                  <a:pt x="11156" y="4532"/>
                </a:lnTo>
                <a:lnTo>
                  <a:pt x="11154" y="4528"/>
                </a:lnTo>
                <a:lnTo>
                  <a:pt x="11154" y="4524"/>
                </a:lnTo>
                <a:lnTo>
                  <a:pt x="11152" y="4522"/>
                </a:lnTo>
                <a:lnTo>
                  <a:pt x="11150" y="4518"/>
                </a:lnTo>
                <a:lnTo>
                  <a:pt x="11148" y="4516"/>
                </a:lnTo>
                <a:lnTo>
                  <a:pt x="11148" y="4512"/>
                </a:lnTo>
                <a:lnTo>
                  <a:pt x="11148" y="4504"/>
                </a:lnTo>
                <a:lnTo>
                  <a:pt x="11148" y="4496"/>
                </a:lnTo>
                <a:lnTo>
                  <a:pt x="11146" y="4492"/>
                </a:lnTo>
                <a:lnTo>
                  <a:pt x="11144" y="4490"/>
                </a:lnTo>
                <a:lnTo>
                  <a:pt x="11144" y="4488"/>
                </a:lnTo>
                <a:lnTo>
                  <a:pt x="11144" y="4486"/>
                </a:lnTo>
                <a:lnTo>
                  <a:pt x="11144" y="4484"/>
                </a:lnTo>
                <a:lnTo>
                  <a:pt x="11140" y="4482"/>
                </a:lnTo>
                <a:lnTo>
                  <a:pt x="11136" y="4484"/>
                </a:lnTo>
                <a:lnTo>
                  <a:pt x="11134" y="4486"/>
                </a:lnTo>
                <a:lnTo>
                  <a:pt x="11132" y="4488"/>
                </a:lnTo>
                <a:lnTo>
                  <a:pt x="11128" y="4486"/>
                </a:lnTo>
                <a:lnTo>
                  <a:pt x="11122" y="4480"/>
                </a:lnTo>
                <a:lnTo>
                  <a:pt x="11120" y="4476"/>
                </a:lnTo>
                <a:lnTo>
                  <a:pt x="11116" y="4478"/>
                </a:lnTo>
                <a:close/>
                <a:moveTo>
                  <a:pt x="11048" y="4532"/>
                </a:moveTo>
                <a:lnTo>
                  <a:pt x="11048" y="4532"/>
                </a:lnTo>
                <a:lnTo>
                  <a:pt x="11050" y="4530"/>
                </a:lnTo>
                <a:lnTo>
                  <a:pt x="11054" y="4526"/>
                </a:lnTo>
                <a:lnTo>
                  <a:pt x="11056" y="4522"/>
                </a:lnTo>
                <a:lnTo>
                  <a:pt x="11054" y="4518"/>
                </a:lnTo>
                <a:lnTo>
                  <a:pt x="11052" y="4516"/>
                </a:lnTo>
                <a:lnTo>
                  <a:pt x="11050" y="4518"/>
                </a:lnTo>
                <a:lnTo>
                  <a:pt x="11048" y="4522"/>
                </a:lnTo>
                <a:lnTo>
                  <a:pt x="11048" y="4524"/>
                </a:lnTo>
                <a:lnTo>
                  <a:pt x="11048" y="4526"/>
                </a:lnTo>
                <a:lnTo>
                  <a:pt x="11046" y="4528"/>
                </a:lnTo>
                <a:lnTo>
                  <a:pt x="11046" y="4530"/>
                </a:lnTo>
                <a:lnTo>
                  <a:pt x="11048" y="4532"/>
                </a:lnTo>
                <a:close/>
                <a:moveTo>
                  <a:pt x="11128" y="4478"/>
                </a:moveTo>
                <a:lnTo>
                  <a:pt x="11128" y="4478"/>
                </a:lnTo>
                <a:lnTo>
                  <a:pt x="11130" y="4478"/>
                </a:lnTo>
                <a:lnTo>
                  <a:pt x="11130" y="4474"/>
                </a:lnTo>
                <a:lnTo>
                  <a:pt x="11128" y="4470"/>
                </a:lnTo>
                <a:lnTo>
                  <a:pt x="11124" y="4468"/>
                </a:lnTo>
                <a:lnTo>
                  <a:pt x="11122" y="4470"/>
                </a:lnTo>
                <a:lnTo>
                  <a:pt x="11122" y="4474"/>
                </a:lnTo>
                <a:lnTo>
                  <a:pt x="11124" y="4476"/>
                </a:lnTo>
                <a:lnTo>
                  <a:pt x="11128" y="4478"/>
                </a:lnTo>
                <a:close/>
                <a:moveTo>
                  <a:pt x="11174" y="4512"/>
                </a:moveTo>
                <a:lnTo>
                  <a:pt x="11174" y="4512"/>
                </a:lnTo>
                <a:lnTo>
                  <a:pt x="11172" y="4514"/>
                </a:lnTo>
                <a:lnTo>
                  <a:pt x="11174" y="4516"/>
                </a:lnTo>
                <a:lnTo>
                  <a:pt x="11176" y="4518"/>
                </a:lnTo>
                <a:lnTo>
                  <a:pt x="11178" y="4518"/>
                </a:lnTo>
                <a:lnTo>
                  <a:pt x="11180" y="4516"/>
                </a:lnTo>
                <a:lnTo>
                  <a:pt x="11178" y="4514"/>
                </a:lnTo>
                <a:lnTo>
                  <a:pt x="11176" y="4512"/>
                </a:lnTo>
                <a:lnTo>
                  <a:pt x="11174" y="4512"/>
                </a:lnTo>
                <a:close/>
                <a:moveTo>
                  <a:pt x="11094" y="4488"/>
                </a:moveTo>
                <a:lnTo>
                  <a:pt x="11094" y="4488"/>
                </a:lnTo>
                <a:lnTo>
                  <a:pt x="11092" y="4490"/>
                </a:lnTo>
                <a:lnTo>
                  <a:pt x="11092" y="4492"/>
                </a:lnTo>
                <a:lnTo>
                  <a:pt x="11094" y="4494"/>
                </a:lnTo>
                <a:lnTo>
                  <a:pt x="11096" y="4496"/>
                </a:lnTo>
                <a:lnTo>
                  <a:pt x="11096" y="4494"/>
                </a:lnTo>
                <a:lnTo>
                  <a:pt x="11096" y="4490"/>
                </a:lnTo>
                <a:lnTo>
                  <a:pt x="11096" y="4488"/>
                </a:lnTo>
                <a:lnTo>
                  <a:pt x="11094" y="4488"/>
                </a:lnTo>
                <a:close/>
                <a:moveTo>
                  <a:pt x="11036" y="4720"/>
                </a:moveTo>
                <a:lnTo>
                  <a:pt x="11036" y="4720"/>
                </a:lnTo>
                <a:lnTo>
                  <a:pt x="11034" y="4716"/>
                </a:lnTo>
                <a:lnTo>
                  <a:pt x="11026" y="4712"/>
                </a:lnTo>
                <a:lnTo>
                  <a:pt x="11024" y="4712"/>
                </a:lnTo>
                <a:lnTo>
                  <a:pt x="11020" y="4712"/>
                </a:lnTo>
                <a:lnTo>
                  <a:pt x="11018" y="4714"/>
                </a:lnTo>
                <a:lnTo>
                  <a:pt x="11018" y="4718"/>
                </a:lnTo>
                <a:lnTo>
                  <a:pt x="11020" y="4724"/>
                </a:lnTo>
                <a:lnTo>
                  <a:pt x="11022" y="4726"/>
                </a:lnTo>
                <a:lnTo>
                  <a:pt x="11024" y="4726"/>
                </a:lnTo>
                <a:lnTo>
                  <a:pt x="11028" y="4726"/>
                </a:lnTo>
                <a:lnTo>
                  <a:pt x="11034" y="4724"/>
                </a:lnTo>
                <a:lnTo>
                  <a:pt x="11036" y="4720"/>
                </a:lnTo>
                <a:close/>
                <a:moveTo>
                  <a:pt x="10980" y="4746"/>
                </a:moveTo>
                <a:lnTo>
                  <a:pt x="10980" y="4746"/>
                </a:lnTo>
                <a:lnTo>
                  <a:pt x="10978" y="4750"/>
                </a:lnTo>
                <a:lnTo>
                  <a:pt x="10980" y="4752"/>
                </a:lnTo>
                <a:lnTo>
                  <a:pt x="10982" y="4752"/>
                </a:lnTo>
                <a:lnTo>
                  <a:pt x="10988" y="4752"/>
                </a:lnTo>
                <a:lnTo>
                  <a:pt x="10992" y="4752"/>
                </a:lnTo>
                <a:lnTo>
                  <a:pt x="10996" y="4752"/>
                </a:lnTo>
                <a:lnTo>
                  <a:pt x="11000" y="4750"/>
                </a:lnTo>
                <a:lnTo>
                  <a:pt x="11000" y="4748"/>
                </a:lnTo>
                <a:lnTo>
                  <a:pt x="10998" y="4746"/>
                </a:lnTo>
                <a:lnTo>
                  <a:pt x="10994" y="4744"/>
                </a:lnTo>
                <a:lnTo>
                  <a:pt x="10992" y="4740"/>
                </a:lnTo>
                <a:lnTo>
                  <a:pt x="10988" y="4740"/>
                </a:lnTo>
                <a:lnTo>
                  <a:pt x="10986" y="4740"/>
                </a:lnTo>
                <a:lnTo>
                  <a:pt x="10984" y="4742"/>
                </a:lnTo>
                <a:lnTo>
                  <a:pt x="10980" y="4746"/>
                </a:lnTo>
                <a:close/>
                <a:moveTo>
                  <a:pt x="11090" y="4588"/>
                </a:moveTo>
                <a:lnTo>
                  <a:pt x="11090" y="4588"/>
                </a:lnTo>
                <a:lnTo>
                  <a:pt x="11088" y="4590"/>
                </a:lnTo>
                <a:lnTo>
                  <a:pt x="11084" y="4590"/>
                </a:lnTo>
                <a:lnTo>
                  <a:pt x="11084" y="4592"/>
                </a:lnTo>
                <a:lnTo>
                  <a:pt x="11086" y="4594"/>
                </a:lnTo>
                <a:lnTo>
                  <a:pt x="11090" y="4596"/>
                </a:lnTo>
                <a:lnTo>
                  <a:pt x="11092" y="4596"/>
                </a:lnTo>
                <a:lnTo>
                  <a:pt x="11094" y="4592"/>
                </a:lnTo>
                <a:lnTo>
                  <a:pt x="11094" y="4590"/>
                </a:lnTo>
                <a:lnTo>
                  <a:pt x="11092" y="4588"/>
                </a:lnTo>
                <a:lnTo>
                  <a:pt x="11090" y="4588"/>
                </a:lnTo>
                <a:close/>
                <a:moveTo>
                  <a:pt x="11132" y="4588"/>
                </a:moveTo>
                <a:lnTo>
                  <a:pt x="11132" y="4588"/>
                </a:lnTo>
                <a:lnTo>
                  <a:pt x="11130" y="4592"/>
                </a:lnTo>
                <a:lnTo>
                  <a:pt x="11132" y="4594"/>
                </a:lnTo>
                <a:lnTo>
                  <a:pt x="11134" y="4596"/>
                </a:lnTo>
                <a:lnTo>
                  <a:pt x="11138" y="4596"/>
                </a:lnTo>
                <a:lnTo>
                  <a:pt x="11140" y="4594"/>
                </a:lnTo>
                <a:lnTo>
                  <a:pt x="11138" y="4590"/>
                </a:lnTo>
                <a:lnTo>
                  <a:pt x="11134" y="4588"/>
                </a:lnTo>
                <a:lnTo>
                  <a:pt x="11132" y="4588"/>
                </a:lnTo>
                <a:close/>
                <a:moveTo>
                  <a:pt x="11030" y="4434"/>
                </a:moveTo>
                <a:lnTo>
                  <a:pt x="11030" y="4434"/>
                </a:lnTo>
                <a:lnTo>
                  <a:pt x="11032" y="4424"/>
                </a:lnTo>
                <a:lnTo>
                  <a:pt x="11030" y="4422"/>
                </a:lnTo>
                <a:lnTo>
                  <a:pt x="11026" y="4422"/>
                </a:lnTo>
                <a:lnTo>
                  <a:pt x="11024" y="4424"/>
                </a:lnTo>
                <a:lnTo>
                  <a:pt x="11024" y="4426"/>
                </a:lnTo>
                <a:lnTo>
                  <a:pt x="11026" y="4430"/>
                </a:lnTo>
                <a:lnTo>
                  <a:pt x="11022" y="4436"/>
                </a:lnTo>
                <a:lnTo>
                  <a:pt x="11022" y="4440"/>
                </a:lnTo>
                <a:lnTo>
                  <a:pt x="11024" y="4442"/>
                </a:lnTo>
                <a:lnTo>
                  <a:pt x="11028" y="4440"/>
                </a:lnTo>
                <a:lnTo>
                  <a:pt x="11030" y="4434"/>
                </a:lnTo>
                <a:close/>
                <a:moveTo>
                  <a:pt x="11026" y="4392"/>
                </a:moveTo>
                <a:lnTo>
                  <a:pt x="11026" y="4392"/>
                </a:lnTo>
                <a:lnTo>
                  <a:pt x="11028" y="4390"/>
                </a:lnTo>
                <a:lnTo>
                  <a:pt x="11030" y="4384"/>
                </a:lnTo>
                <a:lnTo>
                  <a:pt x="11028" y="4380"/>
                </a:lnTo>
                <a:lnTo>
                  <a:pt x="11026" y="4378"/>
                </a:lnTo>
                <a:lnTo>
                  <a:pt x="11024" y="4378"/>
                </a:lnTo>
                <a:lnTo>
                  <a:pt x="11020" y="4376"/>
                </a:lnTo>
                <a:lnTo>
                  <a:pt x="11018" y="4378"/>
                </a:lnTo>
                <a:lnTo>
                  <a:pt x="11018" y="4384"/>
                </a:lnTo>
                <a:lnTo>
                  <a:pt x="11018" y="4388"/>
                </a:lnTo>
                <a:lnTo>
                  <a:pt x="11020" y="4392"/>
                </a:lnTo>
                <a:lnTo>
                  <a:pt x="11024" y="4392"/>
                </a:lnTo>
                <a:lnTo>
                  <a:pt x="11026" y="4392"/>
                </a:lnTo>
                <a:close/>
                <a:moveTo>
                  <a:pt x="11052" y="4436"/>
                </a:moveTo>
                <a:lnTo>
                  <a:pt x="11052" y="4436"/>
                </a:lnTo>
                <a:lnTo>
                  <a:pt x="11052" y="4432"/>
                </a:lnTo>
                <a:lnTo>
                  <a:pt x="11050" y="4428"/>
                </a:lnTo>
                <a:lnTo>
                  <a:pt x="11046" y="4428"/>
                </a:lnTo>
                <a:lnTo>
                  <a:pt x="11042" y="4430"/>
                </a:lnTo>
                <a:lnTo>
                  <a:pt x="11042" y="4432"/>
                </a:lnTo>
                <a:lnTo>
                  <a:pt x="11042" y="4434"/>
                </a:lnTo>
                <a:lnTo>
                  <a:pt x="11044" y="4436"/>
                </a:lnTo>
                <a:lnTo>
                  <a:pt x="11048" y="4440"/>
                </a:lnTo>
                <a:lnTo>
                  <a:pt x="11050" y="4440"/>
                </a:lnTo>
                <a:lnTo>
                  <a:pt x="11052" y="4436"/>
                </a:lnTo>
                <a:close/>
                <a:moveTo>
                  <a:pt x="11074" y="4410"/>
                </a:moveTo>
                <a:lnTo>
                  <a:pt x="11074" y="4410"/>
                </a:lnTo>
                <a:lnTo>
                  <a:pt x="11072" y="4406"/>
                </a:lnTo>
                <a:lnTo>
                  <a:pt x="11070" y="4402"/>
                </a:lnTo>
                <a:lnTo>
                  <a:pt x="11066" y="4398"/>
                </a:lnTo>
                <a:lnTo>
                  <a:pt x="11064" y="4398"/>
                </a:lnTo>
                <a:lnTo>
                  <a:pt x="11062" y="4400"/>
                </a:lnTo>
                <a:lnTo>
                  <a:pt x="11062" y="4402"/>
                </a:lnTo>
                <a:lnTo>
                  <a:pt x="11066" y="4406"/>
                </a:lnTo>
                <a:lnTo>
                  <a:pt x="11068" y="4410"/>
                </a:lnTo>
                <a:lnTo>
                  <a:pt x="11072" y="4414"/>
                </a:lnTo>
                <a:lnTo>
                  <a:pt x="11078" y="4420"/>
                </a:lnTo>
                <a:lnTo>
                  <a:pt x="11080" y="4420"/>
                </a:lnTo>
                <a:lnTo>
                  <a:pt x="11080" y="4418"/>
                </a:lnTo>
                <a:lnTo>
                  <a:pt x="11078" y="4416"/>
                </a:lnTo>
                <a:lnTo>
                  <a:pt x="11076" y="4412"/>
                </a:lnTo>
                <a:lnTo>
                  <a:pt x="11074" y="4410"/>
                </a:lnTo>
                <a:close/>
                <a:moveTo>
                  <a:pt x="11098" y="4436"/>
                </a:moveTo>
                <a:lnTo>
                  <a:pt x="11098" y="4436"/>
                </a:lnTo>
                <a:lnTo>
                  <a:pt x="11098" y="4434"/>
                </a:lnTo>
                <a:lnTo>
                  <a:pt x="11096" y="4428"/>
                </a:lnTo>
                <a:lnTo>
                  <a:pt x="11092" y="4422"/>
                </a:lnTo>
                <a:lnTo>
                  <a:pt x="11090" y="4420"/>
                </a:lnTo>
                <a:lnTo>
                  <a:pt x="11088" y="4422"/>
                </a:lnTo>
                <a:lnTo>
                  <a:pt x="11090" y="4424"/>
                </a:lnTo>
                <a:lnTo>
                  <a:pt x="11092" y="4430"/>
                </a:lnTo>
                <a:lnTo>
                  <a:pt x="11098" y="4436"/>
                </a:lnTo>
                <a:close/>
                <a:moveTo>
                  <a:pt x="10946" y="4524"/>
                </a:moveTo>
                <a:lnTo>
                  <a:pt x="10946" y="4524"/>
                </a:lnTo>
                <a:lnTo>
                  <a:pt x="10946" y="4522"/>
                </a:lnTo>
                <a:lnTo>
                  <a:pt x="10944" y="4520"/>
                </a:lnTo>
                <a:lnTo>
                  <a:pt x="10940" y="4520"/>
                </a:lnTo>
                <a:lnTo>
                  <a:pt x="10936" y="4526"/>
                </a:lnTo>
                <a:lnTo>
                  <a:pt x="10936" y="4530"/>
                </a:lnTo>
                <a:lnTo>
                  <a:pt x="10940" y="4528"/>
                </a:lnTo>
                <a:lnTo>
                  <a:pt x="10946" y="4524"/>
                </a:lnTo>
                <a:close/>
                <a:moveTo>
                  <a:pt x="11172" y="4532"/>
                </a:moveTo>
                <a:lnTo>
                  <a:pt x="11172" y="4532"/>
                </a:lnTo>
                <a:lnTo>
                  <a:pt x="11172" y="4530"/>
                </a:lnTo>
                <a:lnTo>
                  <a:pt x="11170" y="4528"/>
                </a:lnTo>
                <a:lnTo>
                  <a:pt x="11168" y="4534"/>
                </a:lnTo>
                <a:lnTo>
                  <a:pt x="11166" y="4544"/>
                </a:lnTo>
                <a:lnTo>
                  <a:pt x="11168" y="4550"/>
                </a:lnTo>
                <a:lnTo>
                  <a:pt x="11170" y="4554"/>
                </a:lnTo>
                <a:lnTo>
                  <a:pt x="11174" y="4556"/>
                </a:lnTo>
                <a:lnTo>
                  <a:pt x="11174" y="4558"/>
                </a:lnTo>
                <a:lnTo>
                  <a:pt x="11176" y="4552"/>
                </a:lnTo>
                <a:lnTo>
                  <a:pt x="11172" y="4532"/>
                </a:lnTo>
                <a:close/>
                <a:moveTo>
                  <a:pt x="11186" y="4554"/>
                </a:moveTo>
                <a:lnTo>
                  <a:pt x="11186" y="4554"/>
                </a:lnTo>
                <a:lnTo>
                  <a:pt x="11184" y="4558"/>
                </a:lnTo>
                <a:lnTo>
                  <a:pt x="11184" y="4560"/>
                </a:lnTo>
                <a:lnTo>
                  <a:pt x="11186" y="4562"/>
                </a:lnTo>
                <a:lnTo>
                  <a:pt x="11188" y="4562"/>
                </a:lnTo>
                <a:lnTo>
                  <a:pt x="11192" y="4562"/>
                </a:lnTo>
                <a:lnTo>
                  <a:pt x="11192" y="4558"/>
                </a:lnTo>
                <a:lnTo>
                  <a:pt x="11192" y="4556"/>
                </a:lnTo>
                <a:lnTo>
                  <a:pt x="11188" y="4548"/>
                </a:lnTo>
                <a:lnTo>
                  <a:pt x="11186" y="4554"/>
                </a:lnTo>
                <a:close/>
                <a:moveTo>
                  <a:pt x="11082" y="4530"/>
                </a:moveTo>
                <a:lnTo>
                  <a:pt x="11082" y="4530"/>
                </a:lnTo>
                <a:lnTo>
                  <a:pt x="11086" y="4520"/>
                </a:lnTo>
                <a:lnTo>
                  <a:pt x="11086" y="4512"/>
                </a:lnTo>
                <a:lnTo>
                  <a:pt x="11086" y="4506"/>
                </a:lnTo>
                <a:lnTo>
                  <a:pt x="11084" y="4504"/>
                </a:lnTo>
                <a:lnTo>
                  <a:pt x="11082" y="4504"/>
                </a:lnTo>
                <a:lnTo>
                  <a:pt x="11078" y="4504"/>
                </a:lnTo>
                <a:lnTo>
                  <a:pt x="11076" y="4504"/>
                </a:lnTo>
                <a:lnTo>
                  <a:pt x="11072" y="4504"/>
                </a:lnTo>
                <a:lnTo>
                  <a:pt x="11068" y="4506"/>
                </a:lnTo>
                <a:lnTo>
                  <a:pt x="11064" y="4508"/>
                </a:lnTo>
                <a:lnTo>
                  <a:pt x="11064" y="4510"/>
                </a:lnTo>
                <a:lnTo>
                  <a:pt x="11064" y="4516"/>
                </a:lnTo>
                <a:lnTo>
                  <a:pt x="11064" y="4520"/>
                </a:lnTo>
                <a:lnTo>
                  <a:pt x="11062" y="4522"/>
                </a:lnTo>
                <a:lnTo>
                  <a:pt x="11060" y="4524"/>
                </a:lnTo>
                <a:lnTo>
                  <a:pt x="11058" y="4526"/>
                </a:lnTo>
                <a:lnTo>
                  <a:pt x="11058" y="4528"/>
                </a:lnTo>
                <a:lnTo>
                  <a:pt x="11060" y="4536"/>
                </a:lnTo>
                <a:lnTo>
                  <a:pt x="11062" y="4544"/>
                </a:lnTo>
                <a:lnTo>
                  <a:pt x="11060" y="4548"/>
                </a:lnTo>
                <a:lnTo>
                  <a:pt x="11056" y="4550"/>
                </a:lnTo>
                <a:lnTo>
                  <a:pt x="11052" y="4552"/>
                </a:lnTo>
                <a:lnTo>
                  <a:pt x="11050" y="4552"/>
                </a:lnTo>
                <a:lnTo>
                  <a:pt x="11046" y="4552"/>
                </a:lnTo>
                <a:lnTo>
                  <a:pt x="11044" y="4552"/>
                </a:lnTo>
                <a:lnTo>
                  <a:pt x="11040" y="4558"/>
                </a:lnTo>
                <a:lnTo>
                  <a:pt x="11040" y="4562"/>
                </a:lnTo>
                <a:lnTo>
                  <a:pt x="11044" y="4570"/>
                </a:lnTo>
                <a:lnTo>
                  <a:pt x="11050" y="4578"/>
                </a:lnTo>
                <a:lnTo>
                  <a:pt x="11054" y="4582"/>
                </a:lnTo>
                <a:lnTo>
                  <a:pt x="11058" y="4584"/>
                </a:lnTo>
                <a:lnTo>
                  <a:pt x="11062" y="4590"/>
                </a:lnTo>
                <a:lnTo>
                  <a:pt x="11064" y="4598"/>
                </a:lnTo>
                <a:lnTo>
                  <a:pt x="11066" y="4598"/>
                </a:lnTo>
                <a:lnTo>
                  <a:pt x="11068" y="4598"/>
                </a:lnTo>
                <a:lnTo>
                  <a:pt x="11072" y="4596"/>
                </a:lnTo>
                <a:lnTo>
                  <a:pt x="11076" y="4590"/>
                </a:lnTo>
                <a:lnTo>
                  <a:pt x="11078" y="4588"/>
                </a:lnTo>
                <a:lnTo>
                  <a:pt x="11078" y="4584"/>
                </a:lnTo>
                <a:lnTo>
                  <a:pt x="11074" y="4574"/>
                </a:lnTo>
                <a:lnTo>
                  <a:pt x="11072" y="4564"/>
                </a:lnTo>
                <a:lnTo>
                  <a:pt x="11072" y="4560"/>
                </a:lnTo>
                <a:lnTo>
                  <a:pt x="11074" y="4554"/>
                </a:lnTo>
                <a:lnTo>
                  <a:pt x="11076" y="4548"/>
                </a:lnTo>
                <a:lnTo>
                  <a:pt x="11076" y="4542"/>
                </a:lnTo>
                <a:lnTo>
                  <a:pt x="11078" y="4538"/>
                </a:lnTo>
                <a:lnTo>
                  <a:pt x="11082" y="4530"/>
                </a:lnTo>
                <a:close/>
                <a:moveTo>
                  <a:pt x="11084" y="4428"/>
                </a:moveTo>
                <a:lnTo>
                  <a:pt x="11084" y="4428"/>
                </a:lnTo>
                <a:lnTo>
                  <a:pt x="11082" y="4428"/>
                </a:lnTo>
                <a:lnTo>
                  <a:pt x="11078" y="4428"/>
                </a:lnTo>
                <a:lnTo>
                  <a:pt x="11076" y="4428"/>
                </a:lnTo>
                <a:lnTo>
                  <a:pt x="11076" y="4430"/>
                </a:lnTo>
                <a:lnTo>
                  <a:pt x="11076" y="4436"/>
                </a:lnTo>
                <a:lnTo>
                  <a:pt x="11076" y="4442"/>
                </a:lnTo>
                <a:lnTo>
                  <a:pt x="11070" y="4456"/>
                </a:lnTo>
                <a:lnTo>
                  <a:pt x="11070" y="4458"/>
                </a:lnTo>
                <a:lnTo>
                  <a:pt x="11072" y="4456"/>
                </a:lnTo>
                <a:lnTo>
                  <a:pt x="11076" y="4454"/>
                </a:lnTo>
                <a:lnTo>
                  <a:pt x="11084" y="4444"/>
                </a:lnTo>
                <a:lnTo>
                  <a:pt x="11086" y="4444"/>
                </a:lnTo>
                <a:lnTo>
                  <a:pt x="11088" y="4444"/>
                </a:lnTo>
                <a:lnTo>
                  <a:pt x="11090" y="4450"/>
                </a:lnTo>
                <a:lnTo>
                  <a:pt x="11094" y="4456"/>
                </a:lnTo>
                <a:lnTo>
                  <a:pt x="11094" y="4458"/>
                </a:lnTo>
                <a:lnTo>
                  <a:pt x="11096" y="4458"/>
                </a:lnTo>
                <a:lnTo>
                  <a:pt x="11102" y="4462"/>
                </a:lnTo>
                <a:lnTo>
                  <a:pt x="11106" y="4464"/>
                </a:lnTo>
                <a:lnTo>
                  <a:pt x="11110" y="4468"/>
                </a:lnTo>
                <a:lnTo>
                  <a:pt x="11108" y="4464"/>
                </a:lnTo>
                <a:lnTo>
                  <a:pt x="11106" y="4458"/>
                </a:lnTo>
                <a:lnTo>
                  <a:pt x="11104" y="4450"/>
                </a:lnTo>
                <a:lnTo>
                  <a:pt x="11102" y="4446"/>
                </a:lnTo>
                <a:lnTo>
                  <a:pt x="11098" y="4442"/>
                </a:lnTo>
                <a:lnTo>
                  <a:pt x="11094" y="4438"/>
                </a:lnTo>
                <a:lnTo>
                  <a:pt x="11090" y="4434"/>
                </a:lnTo>
                <a:lnTo>
                  <a:pt x="11086" y="4430"/>
                </a:lnTo>
                <a:lnTo>
                  <a:pt x="11084" y="4428"/>
                </a:lnTo>
                <a:close/>
                <a:moveTo>
                  <a:pt x="11108" y="4522"/>
                </a:moveTo>
                <a:lnTo>
                  <a:pt x="11108" y="4522"/>
                </a:lnTo>
                <a:lnTo>
                  <a:pt x="11108" y="4518"/>
                </a:lnTo>
                <a:lnTo>
                  <a:pt x="11108" y="4512"/>
                </a:lnTo>
                <a:lnTo>
                  <a:pt x="11110" y="4510"/>
                </a:lnTo>
                <a:lnTo>
                  <a:pt x="11110" y="4506"/>
                </a:lnTo>
                <a:lnTo>
                  <a:pt x="11108" y="4500"/>
                </a:lnTo>
                <a:lnTo>
                  <a:pt x="11108" y="4492"/>
                </a:lnTo>
                <a:lnTo>
                  <a:pt x="11108" y="4490"/>
                </a:lnTo>
                <a:lnTo>
                  <a:pt x="11106" y="4488"/>
                </a:lnTo>
                <a:lnTo>
                  <a:pt x="11104" y="4498"/>
                </a:lnTo>
                <a:lnTo>
                  <a:pt x="11098" y="4512"/>
                </a:lnTo>
                <a:lnTo>
                  <a:pt x="11096" y="4516"/>
                </a:lnTo>
                <a:lnTo>
                  <a:pt x="11094" y="4524"/>
                </a:lnTo>
                <a:lnTo>
                  <a:pt x="11092" y="4534"/>
                </a:lnTo>
                <a:lnTo>
                  <a:pt x="11088" y="4542"/>
                </a:lnTo>
                <a:lnTo>
                  <a:pt x="11084" y="4548"/>
                </a:lnTo>
                <a:lnTo>
                  <a:pt x="11082" y="4552"/>
                </a:lnTo>
                <a:lnTo>
                  <a:pt x="11080" y="4562"/>
                </a:lnTo>
                <a:lnTo>
                  <a:pt x="11078" y="4574"/>
                </a:lnTo>
                <a:lnTo>
                  <a:pt x="11080" y="4578"/>
                </a:lnTo>
                <a:lnTo>
                  <a:pt x="11080" y="4580"/>
                </a:lnTo>
                <a:lnTo>
                  <a:pt x="11080" y="4578"/>
                </a:lnTo>
                <a:lnTo>
                  <a:pt x="11084" y="4574"/>
                </a:lnTo>
                <a:lnTo>
                  <a:pt x="11086" y="4568"/>
                </a:lnTo>
                <a:lnTo>
                  <a:pt x="11088" y="4562"/>
                </a:lnTo>
                <a:lnTo>
                  <a:pt x="11090" y="4558"/>
                </a:lnTo>
                <a:lnTo>
                  <a:pt x="11092" y="4556"/>
                </a:lnTo>
                <a:lnTo>
                  <a:pt x="11092" y="4550"/>
                </a:lnTo>
                <a:lnTo>
                  <a:pt x="11092" y="4548"/>
                </a:lnTo>
                <a:lnTo>
                  <a:pt x="11094" y="4544"/>
                </a:lnTo>
                <a:lnTo>
                  <a:pt x="11100" y="4538"/>
                </a:lnTo>
                <a:lnTo>
                  <a:pt x="11106" y="4532"/>
                </a:lnTo>
                <a:lnTo>
                  <a:pt x="11108" y="4528"/>
                </a:lnTo>
                <a:lnTo>
                  <a:pt x="11108" y="4522"/>
                </a:lnTo>
                <a:close/>
                <a:moveTo>
                  <a:pt x="11114" y="4542"/>
                </a:moveTo>
                <a:lnTo>
                  <a:pt x="11114" y="4542"/>
                </a:lnTo>
                <a:lnTo>
                  <a:pt x="11110" y="4548"/>
                </a:lnTo>
                <a:lnTo>
                  <a:pt x="11104" y="4554"/>
                </a:lnTo>
                <a:lnTo>
                  <a:pt x="11102" y="4556"/>
                </a:lnTo>
                <a:lnTo>
                  <a:pt x="11100" y="4558"/>
                </a:lnTo>
                <a:lnTo>
                  <a:pt x="11098" y="4562"/>
                </a:lnTo>
                <a:lnTo>
                  <a:pt x="11100" y="4568"/>
                </a:lnTo>
                <a:lnTo>
                  <a:pt x="11102" y="4570"/>
                </a:lnTo>
                <a:lnTo>
                  <a:pt x="11106" y="4572"/>
                </a:lnTo>
                <a:lnTo>
                  <a:pt x="11112" y="4572"/>
                </a:lnTo>
                <a:lnTo>
                  <a:pt x="11118" y="4570"/>
                </a:lnTo>
                <a:lnTo>
                  <a:pt x="11122" y="4568"/>
                </a:lnTo>
                <a:lnTo>
                  <a:pt x="11126" y="4566"/>
                </a:lnTo>
                <a:lnTo>
                  <a:pt x="11128" y="4564"/>
                </a:lnTo>
                <a:lnTo>
                  <a:pt x="11130" y="4564"/>
                </a:lnTo>
                <a:lnTo>
                  <a:pt x="11128" y="4560"/>
                </a:lnTo>
                <a:lnTo>
                  <a:pt x="11128" y="4556"/>
                </a:lnTo>
                <a:lnTo>
                  <a:pt x="11130" y="4550"/>
                </a:lnTo>
                <a:lnTo>
                  <a:pt x="11130" y="4546"/>
                </a:lnTo>
                <a:lnTo>
                  <a:pt x="11130" y="4544"/>
                </a:lnTo>
                <a:lnTo>
                  <a:pt x="11128" y="4544"/>
                </a:lnTo>
                <a:lnTo>
                  <a:pt x="11128" y="4546"/>
                </a:lnTo>
                <a:lnTo>
                  <a:pt x="11126" y="4546"/>
                </a:lnTo>
                <a:lnTo>
                  <a:pt x="11122" y="4546"/>
                </a:lnTo>
                <a:lnTo>
                  <a:pt x="11120" y="4544"/>
                </a:lnTo>
                <a:lnTo>
                  <a:pt x="11118" y="4542"/>
                </a:lnTo>
                <a:lnTo>
                  <a:pt x="11116" y="4540"/>
                </a:lnTo>
                <a:lnTo>
                  <a:pt x="11114" y="4542"/>
                </a:lnTo>
                <a:close/>
                <a:moveTo>
                  <a:pt x="11168" y="4562"/>
                </a:moveTo>
                <a:lnTo>
                  <a:pt x="11168" y="4562"/>
                </a:lnTo>
                <a:lnTo>
                  <a:pt x="11164" y="4560"/>
                </a:lnTo>
                <a:lnTo>
                  <a:pt x="11162" y="4560"/>
                </a:lnTo>
                <a:lnTo>
                  <a:pt x="11162" y="4562"/>
                </a:lnTo>
                <a:lnTo>
                  <a:pt x="11166" y="4582"/>
                </a:lnTo>
                <a:lnTo>
                  <a:pt x="11166" y="4596"/>
                </a:lnTo>
                <a:lnTo>
                  <a:pt x="11166" y="4600"/>
                </a:lnTo>
                <a:lnTo>
                  <a:pt x="11164" y="4602"/>
                </a:lnTo>
                <a:lnTo>
                  <a:pt x="11160" y="4600"/>
                </a:lnTo>
                <a:lnTo>
                  <a:pt x="11156" y="4598"/>
                </a:lnTo>
                <a:lnTo>
                  <a:pt x="11154" y="4598"/>
                </a:lnTo>
                <a:lnTo>
                  <a:pt x="11152" y="4598"/>
                </a:lnTo>
                <a:lnTo>
                  <a:pt x="11152" y="4604"/>
                </a:lnTo>
                <a:lnTo>
                  <a:pt x="11150" y="4608"/>
                </a:lnTo>
                <a:lnTo>
                  <a:pt x="11148" y="4608"/>
                </a:lnTo>
                <a:lnTo>
                  <a:pt x="11146" y="4604"/>
                </a:lnTo>
                <a:lnTo>
                  <a:pt x="11142" y="4600"/>
                </a:lnTo>
                <a:lnTo>
                  <a:pt x="11140" y="4600"/>
                </a:lnTo>
                <a:lnTo>
                  <a:pt x="11138" y="4600"/>
                </a:lnTo>
                <a:lnTo>
                  <a:pt x="11138" y="4604"/>
                </a:lnTo>
                <a:lnTo>
                  <a:pt x="11136" y="4622"/>
                </a:lnTo>
                <a:lnTo>
                  <a:pt x="11136" y="4626"/>
                </a:lnTo>
                <a:lnTo>
                  <a:pt x="11134" y="4626"/>
                </a:lnTo>
                <a:lnTo>
                  <a:pt x="11128" y="4622"/>
                </a:lnTo>
                <a:lnTo>
                  <a:pt x="11126" y="4620"/>
                </a:lnTo>
                <a:lnTo>
                  <a:pt x="11122" y="4620"/>
                </a:lnTo>
                <a:lnTo>
                  <a:pt x="11120" y="4622"/>
                </a:lnTo>
                <a:lnTo>
                  <a:pt x="11118" y="4628"/>
                </a:lnTo>
                <a:lnTo>
                  <a:pt x="11114" y="4636"/>
                </a:lnTo>
                <a:lnTo>
                  <a:pt x="11112" y="4640"/>
                </a:lnTo>
                <a:lnTo>
                  <a:pt x="11110" y="4640"/>
                </a:lnTo>
                <a:lnTo>
                  <a:pt x="11104" y="4644"/>
                </a:lnTo>
                <a:lnTo>
                  <a:pt x="11098" y="4646"/>
                </a:lnTo>
                <a:lnTo>
                  <a:pt x="11098" y="4644"/>
                </a:lnTo>
                <a:lnTo>
                  <a:pt x="11100" y="4640"/>
                </a:lnTo>
                <a:lnTo>
                  <a:pt x="11100" y="4632"/>
                </a:lnTo>
                <a:lnTo>
                  <a:pt x="11098" y="4624"/>
                </a:lnTo>
                <a:lnTo>
                  <a:pt x="11096" y="4620"/>
                </a:lnTo>
                <a:lnTo>
                  <a:pt x="11092" y="4618"/>
                </a:lnTo>
                <a:lnTo>
                  <a:pt x="11088" y="4618"/>
                </a:lnTo>
                <a:lnTo>
                  <a:pt x="11086" y="4618"/>
                </a:lnTo>
                <a:lnTo>
                  <a:pt x="11086" y="4616"/>
                </a:lnTo>
                <a:lnTo>
                  <a:pt x="11086" y="4614"/>
                </a:lnTo>
                <a:lnTo>
                  <a:pt x="11084" y="4614"/>
                </a:lnTo>
                <a:lnTo>
                  <a:pt x="11082" y="4614"/>
                </a:lnTo>
                <a:lnTo>
                  <a:pt x="11080" y="4618"/>
                </a:lnTo>
                <a:lnTo>
                  <a:pt x="11078" y="4622"/>
                </a:lnTo>
                <a:lnTo>
                  <a:pt x="11074" y="4622"/>
                </a:lnTo>
                <a:lnTo>
                  <a:pt x="11070" y="4624"/>
                </a:lnTo>
                <a:lnTo>
                  <a:pt x="11066" y="4628"/>
                </a:lnTo>
                <a:lnTo>
                  <a:pt x="11064" y="4632"/>
                </a:lnTo>
                <a:lnTo>
                  <a:pt x="11066" y="4636"/>
                </a:lnTo>
                <a:lnTo>
                  <a:pt x="11066" y="4640"/>
                </a:lnTo>
                <a:lnTo>
                  <a:pt x="11064" y="4642"/>
                </a:lnTo>
                <a:lnTo>
                  <a:pt x="11058" y="4642"/>
                </a:lnTo>
                <a:lnTo>
                  <a:pt x="11054" y="4642"/>
                </a:lnTo>
                <a:lnTo>
                  <a:pt x="11052" y="4640"/>
                </a:lnTo>
                <a:lnTo>
                  <a:pt x="11050" y="4642"/>
                </a:lnTo>
                <a:lnTo>
                  <a:pt x="11048" y="4644"/>
                </a:lnTo>
                <a:lnTo>
                  <a:pt x="11044" y="4646"/>
                </a:lnTo>
                <a:lnTo>
                  <a:pt x="11038" y="4648"/>
                </a:lnTo>
                <a:lnTo>
                  <a:pt x="11034" y="4652"/>
                </a:lnTo>
                <a:lnTo>
                  <a:pt x="11030" y="4658"/>
                </a:lnTo>
                <a:lnTo>
                  <a:pt x="11030" y="4662"/>
                </a:lnTo>
                <a:lnTo>
                  <a:pt x="11028" y="4672"/>
                </a:lnTo>
                <a:lnTo>
                  <a:pt x="11026" y="4678"/>
                </a:lnTo>
                <a:lnTo>
                  <a:pt x="11022" y="4686"/>
                </a:lnTo>
                <a:lnTo>
                  <a:pt x="11022" y="4692"/>
                </a:lnTo>
                <a:lnTo>
                  <a:pt x="11022" y="4694"/>
                </a:lnTo>
                <a:lnTo>
                  <a:pt x="11024" y="4700"/>
                </a:lnTo>
                <a:lnTo>
                  <a:pt x="11028" y="4702"/>
                </a:lnTo>
                <a:lnTo>
                  <a:pt x="11030" y="4704"/>
                </a:lnTo>
                <a:lnTo>
                  <a:pt x="11032" y="4700"/>
                </a:lnTo>
                <a:lnTo>
                  <a:pt x="11036" y="4686"/>
                </a:lnTo>
                <a:lnTo>
                  <a:pt x="11040" y="4680"/>
                </a:lnTo>
                <a:lnTo>
                  <a:pt x="11040" y="4676"/>
                </a:lnTo>
                <a:lnTo>
                  <a:pt x="11040" y="4674"/>
                </a:lnTo>
                <a:lnTo>
                  <a:pt x="11042" y="4674"/>
                </a:lnTo>
                <a:lnTo>
                  <a:pt x="11044" y="4672"/>
                </a:lnTo>
                <a:lnTo>
                  <a:pt x="11046" y="4668"/>
                </a:lnTo>
                <a:lnTo>
                  <a:pt x="11046" y="4666"/>
                </a:lnTo>
                <a:lnTo>
                  <a:pt x="11048" y="4662"/>
                </a:lnTo>
                <a:lnTo>
                  <a:pt x="11052" y="4658"/>
                </a:lnTo>
                <a:lnTo>
                  <a:pt x="11056" y="4660"/>
                </a:lnTo>
                <a:lnTo>
                  <a:pt x="11058" y="4666"/>
                </a:lnTo>
                <a:lnTo>
                  <a:pt x="11056" y="4670"/>
                </a:lnTo>
                <a:lnTo>
                  <a:pt x="11058" y="4674"/>
                </a:lnTo>
                <a:lnTo>
                  <a:pt x="11060" y="4674"/>
                </a:lnTo>
                <a:lnTo>
                  <a:pt x="11066" y="4670"/>
                </a:lnTo>
                <a:lnTo>
                  <a:pt x="11070" y="4664"/>
                </a:lnTo>
                <a:lnTo>
                  <a:pt x="11072" y="4662"/>
                </a:lnTo>
                <a:lnTo>
                  <a:pt x="11072" y="4666"/>
                </a:lnTo>
                <a:lnTo>
                  <a:pt x="11072" y="4672"/>
                </a:lnTo>
                <a:lnTo>
                  <a:pt x="11072" y="4674"/>
                </a:lnTo>
                <a:lnTo>
                  <a:pt x="11074" y="4674"/>
                </a:lnTo>
                <a:lnTo>
                  <a:pt x="11080" y="4678"/>
                </a:lnTo>
                <a:lnTo>
                  <a:pt x="11084" y="4678"/>
                </a:lnTo>
                <a:lnTo>
                  <a:pt x="11082" y="4674"/>
                </a:lnTo>
                <a:lnTo>
                  <a:pt x="11082" y="4670"/>
                </a:lnTo>
                <a:lnTo>
                  <a:pt x="11084" y="4666"/>
                </a:lnTo>
                <a:lnTo>
                  <a:pt x="11086" y="4664"/>
                </a:lnTo>
                <a:lnTo>
                  <a:pt x="11084" y="4662"/>
                </a:lnTo>
                <a:lnTo>
                  <a:pt x="11082" y="4658"/>
                </a:lnTo>
                <a:lnTo>
                  <a:pt x="11084" y="4656"/>
                </a:lnTo>
                <a:lnTo>
                  <a:pt x="11088" y="4656"/>
                </a:lnTo>
                <a:lnTo>
                  <a:pt x="11094" y="4660"/>
                </a:lnTo>
                <a:lnTo>
                  <a:pt x="11098" y="4662"/>
                </a:lnTo>
                <a:lnTo>
                  <a:pt x="11104" y="4664"/>
                </a:lnTo>
                <a:lnTo>
                  <a:pt x="11108" y="4666"/>
                </a:lnTo>
                <a:lnTo>
                  <a:pt x="11110" y="4672"/>
                </a:lnTo>
                <a:lnTo>
                  <a:pt x="11112" y="4676"/>
                </a:lnTo>
                <a:lnTo>
                  <a:pt x="11112" y="4678"/>
                </a:lnTo>
                <a:lnTo>
                  <a:pt x="11114" y="4678"/>
                </a:lnTo>
                <a:lnTo>
                  <a:pt x="11114" y="4680"/>
                </a:lnTo>
                <a:lnTo>
                  <a:pt x="11112" y="4686"/>
                </a:lnTo>
                <a:lnTo>
                  <a:pt x="11108" y="4692"/>
                </a:lnTo>
                <a:lnTo>
                  <a:pt x="11104" y="4698"/>
                </a:lnTo>
                <a:lnTo>
                  <a:pt x="11104" y="4702"/>
                </a:lnTo>
                <a:lnTo>
                  <a:pt x="11104" y="4706"/>
                </a:lnTo>
                <a:lnTo>
                  <a:pt x="11106" y="4718"/>
                </a:lnTo>
                <a:lnTo>
                  <a:pt x="11108" y="4726"/>
                </a:lnTo>
                <a:lnTo>
                  <a:pt x="11110" y="4730"/>
                </a:lnTo>
                <a:lnTo>
                  <a:pt x="11112" y="4734"/>
                </a:lnTo>
                <a:lnTo>
                  <a:pt x="11114" y="4736"/>
                </a:lnTo>
                <a:lnTo>
                  <a:pt x="11116" y="4738"/>
                </a:lnTo>
                <a:lnTo>
                  <a:pt x="11122" y="4742"/>
                </a:lnTo>
                <a:lnTo>
                  <a:pt x="11140" y="4752"/>
                </a:lnTo>
                <a:lnTo>
                  <a:pt x="11146" y="4752"/>
                </a:lnTo>
                <a:lnTo>
                  <a:pt x="11150" y="4748"/>
                </a:lnTo>
                <a:lnTo>
                  <a:pt x="11152" y="4742"/>
                </a:lnTo>
                <a:lnTo>
                  <a:pt x="11154" y="4742"/>
                </a:lnTo>
                <a:lnTo>
                  <a:pt x="11156" y="4744"/>
                </a:lnTo>
                <a:lnTo>
                  <a:pt x="11156" y="4748"/>
                </a:lnTo>
                <a:lnTo>
                  <a:pt x="11154" y="4756"/>
                </a:lnTo>
                <a:lnTo>
                  <a:pt x="11156" y="4764"/>
                </a:lnTo>
                <a:lnTo>
                  <a:pt x="11158" y="4766"/>
                </a:lnTo>
                <a:lnTo>
                  <a:pt x="11160" y="4768"/>
                </a:lnTo>
                <a:lnTo>
                  <a:pt x="11162" y="4766"/>
                </a:lnTo>
                <a:lnTo>
                  <a:pt x="11166" y="4762"/>
                </a:lnTo>
                <a:lnTo>
                  <a:pt x="11170" y="4754"/>
                </a:lnTo>
                <a:lnTo>
                  <a:pt x="11174" y="4746"/>
                </a:lnTo>
                <a:lnTo>
                  <a:pt x="11174" y="4738"/>
                </a:lnTo>
                <a:lnTo>
                  <a:pt x="11172" y="4732"/>
                </a:lnTo>
                <a:lnTo>
                  <a:pt x="11170" y="4722"/>
                </a:lnTo>
                <a:lnTo>
                  <a:pt x="11166" y="4718"/>
                </a:lnTo>
                <a:lnTo>
                  <a:pt x="11164" y="4716"/>
                </a:lnTo>
                <a:lnTo>
                  <a:pt x="11162" y="4716"/>
                </a:lnTo>
                <a:lnTo>
                  <a:pt x="11162" y="4714"/>
                </a:lnTo>
                <a:lnTo>
                  <a:pt x="11162" y="4706"/>
                </a:lnTo>
                <a:lnTo>
                  <a:pt x="11164" y="4700"/>
                </a:lnTo>
                <a:lnTo>
                  <a:pt x="11168" y="4696"/>
                </a:lnTo>
                <a:lnTo>
                  <a:pt x="11172" y="4694"/>
                </a:lnTo>
                <a:lnTo>
                  <a:pt x="11172" y="4690"/>
                </a:lnTo>
                <a:lnTo>
                  <a:pt x="11172" y="4686"/>
                </a:lnTo>
                <a:lnTo>
                  <a:pt x="11176" y="4682"/>
                </a:lnTo>
                <a:lnTo>
                  <a:pt x="11180" y="4682"/>
                </a:lnTo>
                <a:lnTo>
                  <a:pt x="11182" y="4688"/>
                </a:lnTo>
                <a:lnTo>
                  <a:pt x="11184" y="4696"/>
                </a:lnTo>
                <a:lnTo>
                  <a:pt x="11184" y="4700"/>
                </a:lnTo>
                <a:lnTo>
                  <a:pt x="11188" y="4706"/>
                </a:lnTo>
                <a:lnTo>
                  <a:pt x="11190" y="4708"/>
                </a:lnTo>
                <a:lnTo>
                  <a:pt x="11188" y="4712"/>
                </a:lnTo>
                <a:lnTo>
                  <a:pt x="11188" y="4718"/>
                </a:lnTo>
                <a:lnTo>
                  <a:pt x="11192" y="4728"/>
                </a:lnTo>
                <a:lnTo>
                  <a:pt x="11192" y="4730"/>
                </a:lnTo>
                <a:lnTo>
                  <a:pt x="11194" y="4730"/>
                </a:lnTo>
                <a:lnTo>
                  <a:pt x="11196" y="4726"/>
                </a:lnTo>
                <a:lnTo>
                  <a:pt x="11196" y="4716"/>
                </a:lnTo>
                <a:lnTo>
                  <a:pt x="11194" y="4706"/>
                </a:lnTo>
                <a:lnTo>
                  <a:pt x="11194" y="4702"/>
                </a:lnTo>
                <a:lnTo>
                  <a:pt x="11196" y="4702"/>
                </a:lnTo>
                <a:lnTo>
                  <a:pt x="11198" y="4704"/>
                </a:lnTo>
                <a:lnTo>
                  <a:pt x="11200" y="4704"/>
                </a:lnTo>
                <a:lnTo>
                  <a:pt x="11200" y="4702"/>
                </a:lnTo>
                <a:lnTo>
                  <a:pt x="11198" y="4698"/>
                </a:lnTo>
                <a:lnTo>
                  <a:pt x="11200" y="4698"/>
                </a:lnTo>
                <a:lnTo>
                  <a:pt x="11204" y="4698"/>
                </a:lnTo>
                <a:lnTo>
                  <a:pt x="11208" y="4692"/>
                </a:lnTo>
                <a:lnTo>
                  <a:pt x="11210" y="4686"/>
                </a:lnTo>
                <a:lnTo>
                  <a:pt x="11210" y="4682"/>
                </a:lnTo>
                <a:lnTo>
                  <a:pt x="11210" y="4668"/>
                </a:lnTo>
                <a:lnTo>
                  <a:pt x="11208" y="4662"/>
                </a:lnTo>
                <a:lnTo>
                  <a:pt x="11206" y="4660"/>
                </a:lnTo>
                <a:lnTo>
                  <a:pt x="11204" y="4660"/>
                </a:lnTo>
                <a:lnTo>
                  <a:pt x="11202" y="4656"/>
                </a:lnTo>
                <a:lnTo>
                  <a:pt x="11202" y="4652"/>
                </a:lnTo>
                <a:lnTo>
                  <a:pt x="11204" y="4646"/>
                </a:lnTo>
                <a:lnTo>
                  <a:pt x="11206" y="4640"/>
                </a:lnTo>
                <a:lnTo>
                  <a:pt x="11204" y="4636"/>
                </a:lnTo>
                <a:lnTo>
                  <a:pt x="11202" y="4632"/>
                </a:lnTo>
                <a:lnTo>
                  <a:pt x="11202" y="4628"/>
                </a:lnTo>
                <a:lnTo>
                  <a:pt x="11200" y="4624"/>
                </a:lnTo>
                <a:lnTo>
                  <a:pt x="11200" y="4622"/>
                </a:lnTo>
                <a:lnTo>
                  <a:pt x="11196" y="4622"/>
                </a:lnTo>
                <a:lnTo>
                  <a:pt x="11192" y="4622"/>
                </a:lnTo>
                <a:lnTo>
                  <a:pt x="11190" y="4620"/>
                </a:lnTo>
                <a:lnTo>
                  <a:pt x="11190" y="4618"/>
                </a:lnTo>
                <a:lnTo>
                  <a:pt x="11192" y="4618"/>
                </a:lnTo>
                <a:lnTo>
                  <a:pt x="11196" y="4614"/>
                </a:lnTo>
                <a:lnTo>
                  <a:pt x="11198" y="4610"/>
                </a:lnTo>
                <a:lnTo>
                  <a:pt x="11200" y="4606"/>
                </a:lnTo>
                <a:lnTo>
                  <a:pt x="11198" y="4600"/>
                </a:lnTo>
                <a:lnTo>
                  <a:pt x="11194" y="4594"/>
                </a:lnTo>
                <a:lnTo>
                  <a:pt x="11194" y="4588"/>
                </a:lnTo>
                <a:lnTo>
                  <a:pt x="11194" y="4586"/>
                </a:lnTo>
                <a:lnTo>
                  <a:pt x="11192" y="4586"/>
                </a:lnTo>
                <a:lnTo>
                  <a:pt x="11188" y="4588"/>
                </a:lnTo>
                <a:lnTo>
                  <a:pt x="11186" y="4584"/>
                </a:lnTo>
                <a:lnTo>
                  <a:pt x="11184" y="4578"/>
                </a:lnTo>
                <a:lnTo>
                  <a:pt x="11182" y="4576"/>
                </a:lnTo>
                <a:lnTo>
                  <a:pt x="11178" y="4574"/>
                </a:lnTo>
                <a:lnTo>
                  <a:pt x="11172" y="4570"/>
                </a:lnTo>
                <a:lnTo>
                  <a:pt x="11170" y="4568"/>
                </a:lnTo>
                <a:lnTo>
                  <a:pt x="11170" y="4566"/>
                </a:lnTo>
                <a:lnTo>
                  <a:pt x="11168" y="4562"/>
                </a:lnTo>
                <a:close/>
                <a:moveTo>
                  <a:pt x="11152" y="4426"/>
                </a:moveTo>
                <a:lnTo>
                  <a:pt x="11152" y="4426"/>
                </a:lnTo>
                <a:lnTo>
                  <a:pt x="11146" y="4424"/>
                </a:lnTo>
                <a:lnTo>
                  <a:pt x="11138" y="4426"/>
                </a:lnTo>
                <a:lnTo>
                  <a:pt x="11130" y="4428"/>
                </a:lnTo>
                <a:lnTo>
                  <a:pt x="11122" y="4426"/>
                </a:lnTo>
                <a:lnTo>
                  <a:pt x="11118" y="4426"/>
                </a:lnTo>
                <a:lnTo>
                  <a:pt x="11116" y="4426"/>
                </a:lnTo>
                <a:lnTo>
                  <a:pt x="11118" y="4434"/>
                </a:lnTo>
                <a:lnTo>
                  <a:pt x="11122" y="4444"/>
                </a:lnTo>
                <a:lnTo>
                  <a:pt x="11130" y="4452"/>
                </a:lnTo>
                <a:lnTo>
                  <a:pt x="11134" y="4456"/>
                </a:lnTo>
                <a:lnTo>
                  <a:pt x="11136" y="4460"/>
                </a:lnTo>
                <a:lnTo>
                  <a:pt x="11138" y="4462"/>
                </a:lnTo>
                <a:lnTo>
                  <a:pt x="11142" y="4464"/>
                </a:lnTo>
                <a:lnTo>
                  <a:pt x="11146" y="4466"/>
                </a:lnTo>
                <a:lnTo>
                  <a:pt x="11148" y="4468"/>
                </a:lnTo>
                <a:lnTo>
                  <a:pt x="11146" y="4472"/>
                </a:lnTo>
                <a:lnTo>
                  <a:pt x="11142" y="4474"/>
                </a:lnTo>
                <a:lnTo>
                  <a:pt x="11142" y="4476"/>
                </a:lnTo>
                <a:lnTo>
                  <a:pt x="11142" y="4478"/>
                </a:lnTo>
                <a:lnTo>
                  <a:pt x="11144" y="4480"/>
                </a:lnTo>
                <a:lnTo>
                  <a:pt x="11150" y="4486"/>
                </a:lnTo>
                <a:lnTo>
                  <a:pt x="11152" y="4496"/>
                </a:lnTo>
                <a:lnTo>
                  <a:pt x="11154" y="4498"/>
                </a:lnTo>
                <a:lnTo>
                  <a:pt x="11156" y="4498"/>
                </a:lnTo>
                <a:lnTo>
                  <a:pt x="11160" y="4498"/>
                </a:lnTo>
                <a:lnTo>
                  <a:pt x="11164" y="4498"/>
                </a:lnTo>
                <a:lnTo>
                  <a:pt x="11168" y="4498"/>
                </a:lnTo>
                <a:lnTo>
                  <a:pt x="11170" y="4500"/>
                </a:lnTo>
                <a:lnTo>
                  <a:pt x="11174" y="4502"/>
                </a:lnTo>
                <a:lnTo>
                  <a:pt x="11176" y="4500"/>
                </a:lnTo>
                <a:lnTo>
                  <a:pt x="11174" y="4494"/>
                </a:lnTo>
                <a:lnTo>
                  <a:pt x="11172" y="4492"/>
                </a:lnTo>
                <a:lnTo>
                  <a:pt x="11170" y="4488"/>
                </a:lnTo>
                <a:lnTo>
                  <a:pt x="11170" y="4486"/>
                </a:lnTo>
                <a:lnTo>
                  <a:pt x="11170" y="4484"/>
                </a:lnTo>
                <a:lnTo>
                  <a:pt x="11166" y="4480"/>
                </a:lnTo>
                <a:lnTo>
                  <a:pt x="11164" y="4476"/>
                </a:lnTo>
                <a:lnTo>
                  <a:pt x="11164" y="4472"/>
                </a:lnTo>
                <a:lnTo>
                  <a:pt x="11164" y="4458"/>
                </a:lnTo>
                <a:lnTo>
                  <a:pt x="11166" y="4446"/>
                </a:lnTo>
                <a:lnTo>
                  <a:pt x="11164" y="4442"/>
                </a:lnTo>
                <a:lnTo>
                  <a:pt x="11162" y="4440"/>
                </a:lnTo>
                <a:lnTo>
                  <a:pt x="11158" y="4436"/>
                </a:lnTo>
                <a:lnTo>
                  <a:pt x="11158" y="4432"/>
                </a:lnTo>
                <a:lnTo>
                  <a:pt x="11156" y="4428"/>
                </a:lnTo>
                <a:lnTo>
                  <a:pt x="11152" y="4426"/>
                </a:lnTo>
                <a:close/>
                <a:moveTo>
                  <a:pt x="11024" y="4468"/>
                </a:moveTo>
                <a:lnTo>
                  <a:pt x="11024" y="4468"/>
                </a:lnTo>
                <a:lnTo>
                  <a:pt x="11026" y="4470"/>
                </a:lnTo>
                <a:lnTo>
                  <a:pt x="11028" y="4472"/>
                </a:lnTo>
                <a:lnTo>
                  <a:pt x="11028" y="4478"/>
                </a:lnTo>
                <a:lnTo>
                  <a:pt x="11026" y="4486"/>
                </a:lnTo>
                <a:lnTo>
                  <a:pt x="11028" y="4494"/>
                </a:lnTo>
                <a:lnTo>
                  <a:pt x="11028" y="4502"/>
                </a:lnTo>
                <a:lnTo>
                  <a:pt x="11026" y="4506"/>
                </a:lnTo>
                <a:lnTo>
                  <a:pt x="11022" y="4510"/>
                </a:lnTo>
                <a:lnTo>
                  <a:pt x="11022" y="4522"/>
                </a:lnTo>
                <a:lnTo>
                  <a:pt x="11022" y="4528"/>
                </a:lnTo>
                <a:lnTo>
                  <a:pt x="11024" y="4530"/>
                </a:lnTo>
                <a:lnTo>
                  <a:pt x="11026" y="4530"/>
                </a:lnTo>
                <a:lnTo>
                  <a:pt x="11028" y="4528"/>
                </a:lnTo>
                <a:lnTo>
                  <a:pt x="11034" y="4522"/>
                </a:lnTo>
                <a:lnTo>
                  <a:pt x="11036" y="4520"/>
                </a:lnTo>
                <a:lnTo>
                  <a:pt x="11040" y="4520"/>
                </a:lnTo>
                <a:lnTo>
                  <a:pt x="11046" y="4516"/>
                </a:lnTo>
                <a:lnTo>
                  <a:pt x="11054" y="4512"/>
                </a:lnTo>
                <a:lnTo>
                  <a:pt x="11066" y="4498"/>
                </a:lnTo>
                <a:lnTo>
                  <a:pt x="11070" y="4494"/>
                </a:lnTo>
                <a:lnTo>
                  <a:pt x="11072" y="4490"/>
                </a:lnTo>
                <a:lnTo>
                  <a:pt x="11072" y="4482"/>
                </a:lnTo>
                <a:lnTo>
                  <a:pt x="11070" y="4476"/>
                </a:lnTo>
                <a:lnTo>
                  <a:pt x="11068" y="4476"/>
                </a:lnTo>
                <a:lnTo>
                  <a:pt x="11066" y="4478"/>
                </a:lnTo>
                <a:lnTo>
                  <a:pt x="11064" y="4478"/>
                </a:lnTo>
                <a:lnTo>
                  <a:pt x="11060" y="4474"/>
                </a:lnTo>
                <a:lnTo>
                  <a:pt x="11056" y="4472"/>
                </a:lnTo>
                <a:lnTo>
                  <a:pt x="11054" y="4474"/>
                </a:lnTo>
                <a:lnTo>
                  <a:pt x="11050" y="4474"/>
                </a:lnTo>
                <a:lnTo>
                  <a:pt x="11048" y="4474"/>
                </a:lnTo>
                <a:lnTo>
                  <a:pt x="11042" y="4470"/>
                </a:lnTo>
                <a:lnTo>
                  <a:pt x="11036" y="4464"/>
                </a:lnTo>
                <a:lnTo>
                  <a:pt x="11028" y="4458"/>
                </a:lnTo>
                <a:lnTo>
                  <a:pt x="11020" y="4458"/>
                </a:lnTo>
                <a:lnTo>
                  <a:pt x="11018" y="4460"/>
                </a:lnTo>
                <a:lnTo>
                  <a:pt x="11018" y="4464"/>
                </a:lnTo>
                <a:lnTo>
                  <a:pt x="11024" y="4468"/>
                </a:lnTo>
                <a:close/>
                <a:moveTo>
                  <a:pt x="10976" y="4378"/>
                </a:moveTo>
                <a:lnTo>
                  <a:pt x="10976" y="4378"/>
                </a:lnTo>
                <a:lnTo>
                  <a:pt x="10964" y="4378"/>
                </a:lnTo>
                <a:lnTo>
                  <a:pt x="10958" y="4380"/>
                </a:lnTo>
                <a:lnTo>
                  <a:pt x="10956" y="4382"/>
                </a:lnTo>
                <a:lnTo>
                  <a:pt x="10960" y="4384"/>
                </a:lnTo>
                <a:lnTo>
                  <a:pt x="10964" y="4386"/>
                </a:lnTo>
                <a:lnTo>
                  <a:pt x="10966" y="4390"/>
                </a:lnTo>
                <a:lnTo>
                  <a:pt x="10966" y="4392"/>
                </a:lnTo>
                <a:lnTo>
                  <a:pt x="10970" y="4396"/>
                </a:lnTo>
                <a:lnTo>
                  <a:pt x="10974" y="4400"/>
                </a:lnTo>
                <a:lnTo>
                  <a:pt x="10976" y="4410"/>
                </a:lnTo>
                <a:lnTo>
                  <a:pt x="10980" y="4424"/>
                </a:lnTo>
                <a:lnTo>
                  <a:pt x="10986" y="4436"/>
                </a:lnTo>
                <a:lnTo>
                  <a:pt x="10990" y="4442"/>
                </a:lnTo>
                <a:lnTo>
                  <a:pt x="10992" y="4444"/>
                </a:lnTo>
                <a:lnTo>
                  <a:pt x="10996" y="4444"/>
                </a:lnTo>
                <a:lnTo>
                  <a:pt x="11000" y="4440"/>
                </a:lnTo>
                <a:lnTo>
                  <a:pt x="11004" y="4430"/>
                </a:lnTo>
                <a:lnTo>
                  <a:pt x="11006" y="4424"/>
                </a:lnTo>
                <a:lnTo>
                  <a:pt x="11006" y="4420"/>
                </a:lnTo>
                <a:lnTo>
                  <a:pt x="11004" y="4416"/>
                </a:lnTo>
                <a:lnTo>
                  <a:pt x="11006" y="4408"/>
                </a:lnTo>
                <a:lnTo>
                  <a:pt x="11006" y="4402"/>
                </a:lnTo>
                <a:lnTo>
                  <a:pt x="11004" y="4398"/>
                </a:lnTo>
                <a:lnTo>
                  <a:pt x="11002" y="4394"/>
                </a:lnTo>
                <a:lnTo>
                  <a:pt x="11000" y="4388"/>
                </a:lnTo>
                <a:lnTo>
                  <a:pt x="10988" y="4382"/>
                </a:lnTo>
                <a:lnTo>
                  <a:pt x="10976" y="4378"/>
                </a:lnTo>
                <a:close/>
                <a:moveTo>
                  <a:pt x="10900" y="4536"/>
                </a:moveTo>
                <a:lnTo>
                  <a:pt x="10900" y="4536"/>
                </a:lnTo>
                <a:lnTo>
                  <a:pt x="10884" y="4562"/>
                </a:lnTo>
                <a:lnTo>
                  <a:pt x="10866" y="4584"/>
                </a:lnTo>
                <a:lnTo>
                  <a:pt x="10848" y="4600"/>
                </a:lnTo>
                <a:lnTo>
                  <a:pt x="10840" y="4612"/>
                </a:lnTo>
                <a:lnTo>
                  <a:pt x="10836" y="4618"/>
                </a:lnTo>
                <a:lnTo>
                  <a:pt x="10834" y="4628"/>
                </a:lnTo>
                <a:lnTo>
                  <a:pt x="10832" y="4630"/>
                </a:lnTo>
                <a:lnTo>
                  <a:pt x="10834" y="4632"/>
                </a:lnTo>
                <a:lnTo>
                  <a:pt x="10836" y="4632"/>
                </a:lnTo>
                <a:lnTo>
                  <a:pt x="10838" y="4632"/>
                </a:lnTo>
                <a:lnTo>
                  <a:pt x="10844" y="4626"/>
                </a:lnTo>
                <a:lnTo>
                  <a:pt x="10848" y="4620"/>
                </a:lnTo>
                <a:lnTo>
                  <a:pt x="10858" y="4610"/>
                </a:lnTo>
                <a:lnTo>
                  <a:pt x="10882" y="4586"/>
                </a:lnTo>
                <a:lnTo>
                  <a:pt x="10890" y="4578"/>
                </a:lnTo>
                <a:lnTo>
                  <a:pt x="10894" y="4572"/>
                </a:lnTo>
                <a:lnTo>
                  <a:pt x="10896" y="4566"/>
                </a:lnTo>
                <a:lnTo>
                  <a:pt x="10898" y="4562"/>
                </a:lnTo>
                <a:lnTo>
                  <a:pt x="10898" y="4558"/>
                </a:lnTo>
                <a:lnTo>
                  <a:pt x="10900" y="4556"/>
                </a:lnTo>
                <a:lnTo>
                  <a:pt x="10904" y="4554"/>
                </a:lnTo>
                <a:lnTo>
                  <a:pt x="10910" y="4552"/>
                </a:lnTo>
                <a:lnTo>
                  <a:pt x="10914" y="4550"/>
                </a:lnTo>
                <a:lnTo>
                  <a:pt x="10916" y="4544"/>
                </a:lnTo>
                <a:lnTo>
                  <a:pt x="10918" y="4538"/>
                </a:lnTo>
                <a:lnTo>
                  <a:pt x="10920" y="4536"/>
                </a:lnTo>
                <a:lnTo>
                  <a:pt x="10922" y="4534"/>
                </a:lnTo>
                <a:lnTo>
                  <a:pt x="10928" y="4534"/>
                </a:lnTo>
                <a:lnTo>
                  <a:pt x="10930" y="4530"/>
                </a:lnTo>
                <a:lnTo>
                  <a:pt x="10932" y="4524"/>
                </a:lnTo>
                <a:lnTo>
                  <a:pt x="10930" y="4516"/>
                </a:lnTo>
                <a:lnTo>
                  <a:pt x="10928" y="4510"/>
                </a:lnTo>
                <a:lnTo>
                  <a:pt x="10928" y="4506"/>
                </a:lnTo>
                <a:lnTo>
                  <a:pt x="10928" y="4496"/>
                </a:lnTo>
                <a:lnTo>
                  <a:pt x="10928" y="4488"/>
                </a:lnTo>
                <a:lnTo>
                  <a:pt x="10928" y="4484"/>
                </a:lnTo>
                <a:lnTo>
                  <a:pt x="10924" y="4484"/>
                </a:lnTo>
                <a:lnTo>
                  <a:pt x="10922" y="4484"/>
                </a:lnTo>
                <a:lnTo>
                  <a:pt x="10920" y="4486"/>
                </a:lnTo>
                <a:lnTo>
                  <a:pt x="10920" y="4492"/>
                </a:lnTo>
                <a:lnTo>
                  <a:pt x="10918" y="4500"/>
                </a:lnTo>
                <a:lnTo>
                  <a:pt x="10918" y="4504"/>
                </a:lnTo>
                <a:lnTo>
                  <a:pt x="10914" y="4506"/>
                </a:lnTo>
                <a:lnTo>
                  <a:pt x="10912" y="4506"/>
                </a:lnTo>
                <a:lnTo>
                  <a:pt x="10912" y="4508"/>
                </a:lnTo>
                <a:lnTo>
                  <a:pt x="10914" y="4512"/>
                </a:lnTo>
                <a:lnTo>
                  <a:pt x="10916" y="4518"/>
                </a:lnTo>
                <a:lnTo>
                  <a:pt x="10916" y="4522"/>
                </a:lnTo>
                <a:lnTo>
                  <a:pt x="10914" y="4526"/>
                </a:lnTo>
                <a:lnTo>
                  <a:pt x="10912" y="4528"/>
                </a:lnTo>
                <a:lnTo>
                  <a:pt x="10908" y="4528"/>
                </a:lnTo>
                <a:lnTo>
                  <a:pt x="10906" y="4528"/>
                </a:lnTo>
                <a:lnTo>
                  <a:pt x="10900" y="4536"/>
                </a:lnTo>
                <a:close/>
                <a:moveTo>
                  <a:pt x="10936" y="4240"/>
                </a:moveTo>
                <a:lnTo>
                  <a:pt x="10936" y="4240"/>
                </a:lnTo>
                <a:lnTo>
                  <a:pt x="10934" y="4240"/>
                </a:lnTo>
                <a:lnTo>
                  <a:pt x="10932" y="4242"/>
                </a:lnTo>
                <a:lnTo>
                  <a:pt x="10930" y="4248"/>
                </a:lnTo>
                <a:lnTo>
                  <a:pt x="10932" y="4256"/>
                </a:lnTo>
                <a:lnTo>
                  <a:pt x="10934" y="4260"/>
                </a:lnTo>
                <a:lnTo>
                  <a:pt x="10938" y="4264"/>
                </a:lnTo>
                <a:lnTo>
                  <a:pt x="10938" y="4268"/>
                </a:lnTo>
                <a:lnTo>
                  <a:pt x="10940" y="4298"/>
                </a:lnTo>
                <a:lnTo>
                  <a:pt x="10942" y="4316"/>
                </a:lnTo>
                <a:lnTo>
                  <a:pt x="10944" y="4318"/>
                </a:lnTo>
                <a:lnTo>
                  <a:pt x="10946" y="4320"/>
                </a:lnTo>
                <a:lnTo>
                  <a:pt x="10950" y="4320"/>
                </a:lnTo>
                <a:lnTo>
                  <a:pt x="10952" y="4320"/>
                </a:lnTo>
                <a:lnTo>
                  <a:pt x="10954" y="4326"/>
                </a:lnTo>
                <a:lnTo>
                  <a:pt x="10958" y="4334"/>
                </a:lnTo>
                <a:lnTo>
                  <a:pt x="10962" y="4336"/>
                </a:lnTo>
                <a:lnTo>
                  <a:pt x="10964" y="4334"/>
                </a:lnTo>
                <a:lnTo>
                  <a:pt x="10966" y="4326"/>
                </a:lnTo>
                <a:lnTo>
                  <a:pt x="10966" y="4320"/>
                </a:lnTo>
                <a:lnTo>
                  <a:pt x="10966" y="4318"/>
                </a:lnTo>
                <a:lnTo>
                  <a:pt x="10970" y="4318"/>
                </a:lnTo>
                <a:lnTo>
                  <a:pt x="10974" y="4322"/>
                </a:lnTo>
                <a:lnTo>
                  <a:pt x="10980" y="4326"/>
                </a:lnTo>
                <a:lnTo>
                  <a:pt x="10980" y="4330"/>
                </a:lnTo>
                <a:lnTo>
                  <a:pt x="10978" y="4334"/>
                </a:lnTo>
                <a:lnTo>
                  <a:pt x="10974" y="4338"/>
                </a:lnTo>
                <a:lnTo>
                  <a:pt x="10968" y="4346"/>
                </a:lnTo>
                <a:lnTo>
                  <a:pt x="10966" y="4356"/>
                </a:lnTo>
                <a:lnTo>
                  <a:pt x="10966" y="4364"/>
                </a:lnTo>
                <a:lnTo>
                  <a:pt x="10968" y="4366"/>
                </a:lnTo>
                <a:lnTo>
                  <a:pt x="10970" y="4364"/>
                </a:lnTo>
                <a:lnTo>
                  <a:pt x="10974" y="4364"/>
                </a:lnTo>
                <a:lnTo>
                  <a:pt x="10976" y="4364"/>
                </a:lnTo>
                <a:lnTo>
                  <a:pt x="10980" y="4368"/>
                </a:lnTo>
                <a:lnTo>
                  <a:pt x="10984" y="4374"/>
                </a:lnTo>
                <a:lnTo>
                  <a:pt x="10988" y="4376"/>
                </a:lnTo>
                <a:lnTo>
                  <a:pt x="10992" y="4376"/>
                </a:lnTo>
                <a:lnTo>
                  <a:pt x="11000" y="4376"/>
                </a:lnTo>
                <a:lnTo>
                  <a:pt x="11000" y="4372"/>
                </a:lnTo>
                <a:lnTo>
                  <a:pt x="11000" y="4368"/>
                </a:lnTo>
                <a:lnTo>
                  <a:pt x="11002" y="4366"/>
                </a:lnTo>
                <a:lnTo>
                  <a:pt x="11004" y="4362"/>
                </a:lnTo>
                <a:lnTo>
                  <a:pt x="11008" y="4360"/>
                </a:lnTo>
                <a:lnTo>
                  <a:pt x="11012" y="4360"/>
                </a:lnTo>
                <a:lnTo>
                  <a:pt x="11028" y="4370"/>
                </a:lnTo>
                <a:lnTo>
                  <a:pt x="11032" y="4376"/>
                </a:lnTo>
                <a:lnTo>
                  <a:pt x="11036" y="4380"/>
                </a:lnTo>
                <a:lnTo>
                  <a:pt x="11040" y="4388"/>
                </a:lnTo>
                <a:lnTo>
                  <a:pt x="11042" y="4394"/>
                </a:lnTo>
                <a:lnTo>
                  <a:pt x="11044" y="4396"/>
                </a:lnTo>
                <a:lnTo>
                  <a:pt x="11048" y="4398"/>
                </a:lnTo>
                <a:lnTo>
                  <a:pt x="11050" y="4396"/>
                </a:lnTo>
                <a:lnTo>
                  <a:pt x="11050" y="4394"/>
                </a:lnTo>
                <a:lnTo>
                  <a:pt x="11050" y="4388"/>
                </a:lnTo>
                <a:lnTo>
                  <a:pt x="11042" y="4368"/>
                </a:lnTo>
                <a:lnTo>
                  <a:pt x="11042" y="4366"/>
                </a:lnTo>
                <a:lnTo>
                  <a:pt x="11044" y="4364"/>
                </a:lnTo>
                <a:lnTo>
                  <a:pt x="11048" y="4364"/>
                </a:lnTo>
                <a:lnTo>
                  <a:pt x="11054" y="4368"/>
                </a:lnTo>
                <a:lnTo>
                  <a:pt x="11056" y="4374"/>
                </a:lnTo>
                <a:lnTo>
                  <a:pt x="11060" y="4378"/>
                </a:lnTo>
                <a:lnTo>
                  <a:pt x="11064" y="4382"/>
                </a:lnTo>
                <a:lnTo>
                  <a:pt x="11068" y="4386"/>
                </a:lnTo>
                <a:lnTo>
                  <a:pt x="11072" y="4390"/>
                </a:lnTo>
                <a:lnTo>
                  <a:pt x="11074" y="4396"/>
                </a:lnTo>
                <a:lnTo>
                  <a:pt x="11074" y="4400"/>
                </a:lnTo>
                <a:lnTo>
                  <a:pt x="11078" y="4404"/>
                </a:lnTo>
                <a:lnTo>
                  <a:pt x="11086" y="4410"/>
                </a:lnTo>
                <a:lnTo>
                  <a:pt x="11094" y="4414"/>
                </a:lnTo>
                <a:lnTo>
                  <a:pt x="11098" y="4418"/>
                </a:lnTo>
                <a:lnTo>
                  <a:pt x="11100" y="4422"/>
                </a:lnTo>
                <a:lnTo>
                  <a:pt x="11102" y="4428"/>
                </a:lnTo>
                <a:lnTo>
                  <a:pt x="11104" y="4430"/>
                </a:lnTo>
                <a:lnTo>
                  <a:pt x="11106" y="4428"/>
                </a:lnTo>
                <a:lnTo>
                  <a:pt x="11108" y="4422"/>
                </a:lnTo>
                <a:lnTo>
                  <a:pt x="11110" y="4414"/>
                </a:lnTo>
                <a:lnTo>
                  <a:pt x="11110" y="4408"/>
                </a:lnTo>
                <a:lnTo>
                  <a:pt x="11110" y="4404"/>
                </a:lnTo>
                <a:lnTo>
                  <a:pt x="11106" y="4400"/>
                </a:lnTo>
                <a:lnTo>
                  <a:pt x="11098" y="4400"/>
                </a:lnTo>
                <a:lnTo>
                  <a:pt x="11094" y="4398"/>
                </a:lnTo>
                <a:lnTo>
                  <a:pt x="11094" y="4396"/>
                </a:lnTo>
                <a:lnTo>
                  <a:pt x="11094" y="4394"/>
                </a:lnTo>
                <a:lnTo>
                  <a:pt x="11094" y="4390"/>
                </a:lnTo>
                <a:lnTo>
                  <a:pt x="11092" y="4386"/>
                </a:lnTo>
                <a:lnTo>
                  <a:pt x="11088" y="4380"/>
                </a:lnTo>
                <a:lnTo>
                  <a:pt x="11084" y="4376"/>
                </a:lnTo>
                <a:lnTo>
                  <a:pt x="11082" y="4374"/>
                </a:lnTo>
                <a:lnTo>
                  <a:pt x="11084" y="4374"/>
                </a:lnTo>
                <a:lnTo>
                  <a:pt x="11088" y="4372"/>
                </a:lnTo>
                <a:lnTo>
                  <a:pt x="11096" y="4372"/>
                </a:lnTo>
                <a:lnTo>
                  <a:pt x="11098" y="4372"/>
                </a:lnTo>
                <a:lnTo>
                  <a:pt x="11100" y="4370"/>
                </a:lnTo>
                <a:lnTo>
                  <a:pt x="11102" y="4366"/>
                </a:lnTo>
                <a:lnTo>
                  <a:pt x="11098" y="4364"/>
                </a:lnTo>
                <a:lnTo>
                  <a:pt x="11082" y="4356"/>
                </a:lnTo>
                <a:lnTo>
                  <a:pt x="11078" y="4354"/>
                </a:lnTo>
                <a:lnTo>
                  <a:pt x="11076" y="4354"/>
                </a:lnTo>
                <a:lnTo>
                  <a:pt x="11074" y="4358"/>
                </a:lnTo>
                <a:lnTo>
                  <a:pt x="11074" y="4362"/>
                </a:lnTo>
                <a:lnTo>
                  <a:pt x="11072" y="4368"/>
                </a:lnTo>
                <a:lnTo>
                  <a:pt x="11070" y="4370"/>
                </a:lnTo>
                <a:lnTo>
                  <a:pt x="11068" y="4370"/>
                </a:lnTo>
                <a:lnTo>
                  <a:pt x="11066" y="4368"/>
                </a:lnTo>
                <a:lnTo>
                  <a:pt x="11064" y="4364"/>
                </a:lnTo>
                <a:lnTo>
                  <a:pt x="11064" y="4358"/>
                </a:lnTo>
                <a:lnTo>
                  <a:pt x="11064" y="4354"/>
                </a:lnTo>
                <a:lnTo>
                  <a:pt x="11062" y="4350"/>
                </a:lnTo>
                <a:lnTo>
                  <a:pt x="11058" y="4346"/>
                </a:lnTo>
                <a:lnTo>
                  <a:pt x="11052" y="4342"/>
                </a:lnTo>
                <a:lnTo>
                  <a:pt x="11046" y="4340"/>
                </a:lnTo>
                <a:lnTo>
                  <a:pt x="11042" y="4338"/>
                </a:lnTo>
                <a:lnTo>
                  <a:pt x="11040" y="4340"/>
                </a:lnTo>
                <a:lnTo>
                  <a:pt x="11038" y="4342"/>
                </a:lnTo>
                <a:lnTo>
                  <a:pt x="11038" y="4344"/>
                </a:lnTo>
                <a:lnTo>
                  <a:pt x="11036" y="4346"/>
                </a:lnTo>
                <a:lnTo>
                  <a:pt x="11032" y="4346"/>
                </a:lnTo>
                <a:lnTo>
                  <a:pt x="11030" y="4346"/>
                </a:lnTo>
                <a:lnTo>
                  <a:pt x="11030" y="4352"/>
                </a:lnTo>
                <a:lnTo>
                  <a:pt x="11030" y="4356"/>
                </a:lnTo>
                <a:lnTo>
                  <a:pt x="11028" y="4358"/>
                </a:lnTo>
                <a:lnTo>
                  <a:pt x="11024" y="4358"/>
                </a:lnTo>
                <a:lnTo>
                  <a:pt x="11020" y="4356"/>
                </a:lnTo>
                <a:lnTo>
                  <a:pt x="11016" y="4352"/>
                </a:lnTo>
                <a:lnTo>
                  <a:pt x="11010" y="4342"/>
                </a:lnTo>
                <a:lnTo>
                  <a:pt x="11008" y="4330"/>
                </a:lnTo>
                <a:lnTo>
                  <a:pt x="11008" y="4322"/>
                </a:lnTo>
                <a:lnTo>
                  <a:pt x="11008" y="4320"/>
                </a:lnTo>
                <a:lnTo>
                  <a:pt x="11008" y="4314"/>
                </a:lnTo>
                <a:lnTo>
                  <a:pt x="11004" y="4304"/>
                </a:lnTo>
                <a:lnTo>
                  <a:pt x="11000" y="4292"/>
                </a:lnTo>
                <a:lnTo>
                  <a:pt x="11002" y="4286"/>
                </a:lnTo>
                <a:lnTo>
                  <a:pt x="11004" y="4280"/>
                </a:lnTo>
                <a:lnTo>
                  <a:pt x="11008" y="4272"/>
                </a:lnTo>
                <a:lnTo>
                  <a:pt x="11008" y="4266"/>
                </a:lnTo>
                <a:lnTo>
                  <a:pt x="11008" y="4260"/>
                </a:lnTo>
                <a:lnTo>
                  <a:pt x="11014" y="4254"/>
                </a:lnTo>
                <a:lnTo>
                  <a:pt x="11016" y="4250"/>
                </a:lnTo>
                <a:lnTo>
                  <a:pt x="11018" y="4250"/>
                </a:lnTo>
                <a:lnTo>
                  <a:pt x="11020" y="4250"/>
                </a:lnTo>
                <a:lnTo>
                  <a:pt x="11022" y="4252"/>
                </a:lnTo>
                <a:lnTo>
                  <a:pt x="11024" y="4256"/>
                </a:lnTo>
                <a:lnTo>
                  <a:pt x="11026" y="4254"/>
                </a:lnTo>
                <a:lnTo>
                  <a:pt x="11032" y="4246"/>
                </a:lnTo>
                <a:lnTo>
                  <a:pt x="11036" y="4232"/>
                </a:lnTo>
                <a:lnTo>
                  <a:pt x="11042" y="4208"/>
                </a:lnTo>
                <a:lnTo>
                  <a:pt x="11042" y="4204"/>
                </a:lnTo>
                <a:lnTo>
                  <a:pt x="11040" y="4200"/>
                </a:lnTo>
                <a:lnTo>
                  <a:pt x="11034" y="4190"/>
                </a:lnTo>
                <a:lnTo>
                  <a:pt x="11032" y="4184"/>
                </a:lnTo>
                <a:lnTo>
                  <a:pt x="11030" y="4178"/>
                </a:lnTo>
                <a:lnTo>
                  <a:pt x="11030" y="4168"/>
                </a:lnTo>
                <a:lnTo>
                  <a:pt x="11032" y="4158"/>
                </a:lnTo>
                <a:lnTo>
                  <a:pt x="11036" y="4144"/>
                </a:lnTo>
                <a:lnTo>
                  <a:pt x="11036" y="4136"/>
                </a:lnTo>
                <a:lnTo>
                  <a:pt x="11034" y="4134"/>
                </a:lnTo>
                <a:lnTo>
                  <a:pt x="11032" y="4134"/>
                </a:lnTo>
                <a:lnTo>
                  <a:pt x="11028" y="4136"/>
                </a:lnTo>
                <a:lnTo>
                  <a:pt x="11024" y="4140"/>
                </a:lnTo>
                <a:lnTo>
                  <a:pt x="11020" y="4144"/>
                </a:lnTo>
                <a:lnTo>
                  <a:pt x="11016" y="4144"/>
                </a:lnTo>
                <a:lnTo>
                  <a:pt x="11010" y="4142"/>
                </a:lnTo>
                <a:lnTo>
                  <a:pt x="11004" y="4138"/>
                </a:lnTo>
                <a:lnTo>
                  <a:pt x="10988" y="4128"/>
                </a:lnTo>
                <a:lnTo>
                  <a:pt x="10982" y="4126"/>
                </a:lnTo>
                <a:lnTo>
                  <a:pt x="10974" y="4128"/>
                </a:lnTo>
                <a:lnTo>
                  <a:pt x="10966" y="4132"/>
                </a:lnTo>
                <a:lnTo>
                  <a:pt x="10964" y="4134"/>
                </a:lnTo>
                <a:lnTo>
                  <a:pt x="10964" y="4138"/>
                </a:lnTo>
                <a:lnTo>
                  <a:pt x="10964" y="4146"/>
                </a:lnTo>
                <a:lnTo>
                  <a:pt x="10962" y="4150"/>
                </a:lnTo>
                <a:lnTo>
                  <a:pt x="10960" y="4158"/>
                </a:lnTo>
                <a:lnTo>
                  <a:pt x="10958" y="4166"/>
                </a:lnTo>
                <a:lnTo>
                  <a:pt x="10956" y="4172"/>
                </a:lnTo>
                <a:lnTo>
                  <a:pt x="10958" y="4186"/>
                </a:lnTo>
                <a:lnTo>
                  <a:pt x="10958" y="4200"/>
                </a:lnTo>
                <a:lnTo>
                  <a:pt x="10958" y="4208"/>
                </a:lnTo>
                <a:lnTo>
                  <a:pt x="10954" y="4218"/>
                </a:lnTo>
                <a:lnTo>
                  <a:pt x="10952" y="4226"/>
                </a:lnTo>
                <a:lnTo>
                  <a:pt x="10950" y="4232"/>
                </a:lnTo>
                <a:lnTo>
                  <a:pt x="10952" y="4236"/>
                </a:lnTo>
                <a:lnTo>
                  <a:pt x="10954" y="4240"/>
                </a:lnTo>
                <a:lnTo>
                  <a:pt x="10958" y="4246"/>
                </a:lnTo>
                <a:lnTo>
                  <a:pt x="10958" y="4248"/>
                </a:lnTo>
                <a:lnTo>
                  <a:pt x="10956" y="4254"/>
                </a:lnTo>
                <a:lnTo>
                  <a:pt x="10954" y="4258"/>
                </a:lnTo>
                <a:lnTo>
                  <a:pt x="10952" y="4258"/>
                </a:lnTo>
                <a:lnTo>
                  <a:pt x="10948" y="4256"/>
                </a:lnTo>
                <a:lnTo>
                  <a:pt x="10946" y="4252"/>
                </a:lnTo>
                <a:lnTo>
                  <a:pt x="10942" y="4244"/>
                </a:lnTo>
                <a:lnTo>
                  <a:pt x="10938" y="4240"/>
                </a:lnTo>
                <a:lnTo>
                  <a:pt x="10936" y="4240"/>
                </a:lnTo>
                <a:close/>
                <a:moveTo>
                  <a:pt x="9396" y="4654"/>
                </a:moveTo>
                <a:lnTo>
                  <a:pt x="9396" y="4654"/>
                </a:lnTo>
                <a:lnTo>
                  <a:pt x="9392" y="4644"/>
                </a:lnTo>
                <a:lnTo>
                  <a:pt x="9386" y="4630"/>
                </a:lnTo>
                <a:lnTo>
                  <a:pt x="9380" y="4616"/>
                </a:lnTo>
                <a:lnTo>
                  <a:pt x="9372" y="4604"/>
                </a:lnTo>
                <a:lnTo>
                  <a:pt x="9366" y="4596"/>
                </a:lnTo>
                <a:lnTo>
                  <a:pt x="9364" y="4588"/>
                </a:lnTo>
                <a:lnTo>
                  <a:pt x="9360" y="4580"/>
                </a:lnTo>
                <a:lnTo>
                  <a:pt x="9352" y="4570"/>
                </a:lnTo>
                <a:lnTo>
                  <a:pt x="9344" y="4562"/>
                </a:lnTo>
                <a:lnTo>
                  <a:pt x="9336" y="4560"/>
                </a:lnTo>
                <a:lnTo>
                  <a:pt x="9330" y="4560"/>
                </a:lnTo>
                <a:lnTo>
                  <a:pt x="9326" y="4562"/>
                </a:lnTo>
                <a:lnTo>
                  <a:pt x="9326" y="4564"/>
                </a:lnTo>
                <a:lnTo>
                  <a:pt x="9330" y="4566"/>
                </a:lnTo>
                <a:lnTo>
                  <a:pt x="9332" y="4572"/>
                </a:lnTo>
                <a:lnTo>
                  <a:pt x="9334" y="4580"/>
                </a:lnTo>
                <a:lnTo>
                  <a:pt x="9334" y="4590"/>
                </a:lnTo>
                <a:lnTo>
                  <a:pt x="9332" y="4598"/>
                </a:lnTo>
                <a:lnTo>
                  <a:pt x="9328" y="4604"/>
                </a:lnTo>
                <a:lnTo>
                  <a:pt x="9328" y="4610"/>
                </a:lnTo>
                <a:lnTo>
                  <a:pt x="9328" y="4618"/>
                </a:lnTo>
                <a:lnTo>
                  <a:pt x="9326" y="4630"/>
                </a:lnTo>
                <a:lnTo>
                  <a:pt x="9324" y="4636"/>
                </a:lnTo>
                <a:lnTo>
                  <a:pt x="9324" y="4638"/>
                </a:lnTo>
                <a:lnTo>
                  <a:pt x="9324" y="4636"/>
                </a:lnTo>
                <a:lnTo>
                  <a:pt x="9322" y="4630"/>
                </a:lnTo>
                <a:lnTo>
                  <a:pt x="9320" y="4630"/>
                </a:lnTo>
                <a:lnTo>
                  <a:pt x="9320" y="4632"/>
                </a:lnTo>
                <a:lnTo>
                  <a:pt x="9318" y="4640"/>
                </a:lnTo>
                <a:lnTo>
                  <a:pt x="9320" y="4654"/>
                </a:lnTo>
                <a:lnTo>
                  <a:pt x="9322" y="4676"/>
                </a:lnTo>
                <a:lnTo>
                  <a:pt x="9322" y="4700"/>
                </a:lnTo>
                <a:lnTo>
                  <a:pt x="9324" y="4712"/>
                </a:lnTo>
                <a:lnTo>
                  <a:pt x="9326" y="4722"/>
                </a:lnTo>
                <a:lnTo>
                  <a:pt x="9332" y="4734"/>
                </a:lnTo>
                <a:lnTo>
                  <a:pt x="9338" y="4742"/>
                </a:lnTo>
                <a:lnTo>
                  <a:pt x="9346" y="4748"/>
                </a:lnTo>
                <a:lnTo>
                  <a:pt x="9352" y="4750"/>
                </a:lnTo>
                <a:lnTo>
                  <a:pt x="9358" y="4750"/>
                </a:lnTo>
                <a:lnTo>
                  <a:pt x="9364" y="4748"/>
                </a:lnTo>
                <a:lnTo>
                  <a:pt x="9376" y="4740"/>
                </a:lnTo>
                <a:lnTo>
                  <a:pt x="9390" y="4732"/>
                </a:lnTo>
                <a:lnTo>
                  <a:pt x="9396" y="4726"/>
                </a:lnTo>
                <a:lnTo>
                  <a:pt x="9402" y="4718"/>
                </a:lnTo>
                <a:lnTo>
                  <a:pt x="9404" y="4710"/>
                </a:lnTo>
                <a:lnTo>
                  <a:pt x="9406" y="4700"/>
                </a:lnTo>
                <a:lnTo>
                  <a:pt x="9406" y="4682"/>
                </a:lnTo>
                <a:lnTo>
                  <a:pt x="9406" y="4676"/>
                </a:lnTo>
                <a:lnTo>
                  <a:pt x="9404" y="4672"/>
                </a:lnTo>
                <a:lnTo>
                  <a:pt x="9400" y="4666"/>
                </a:lnTo>
                <a:lnTo>
                  <a:pt x="9400" y="4662"/>
                </a:lnTo>
                <a:lnTo>
                  <a:pt x="9400" y="4658"/>
                </a:lnTo>
                <a:lnTo>
                  <a:pt x="9396" y="4654"/>
                </a:lnTo>
                <a:close/>
                <a:moveTo>
                  <a:pt x="9854" y="4376"/>
                </a:moveTo>
                <a:lnTo>
                  <a:pt x="9854" y="4376"/>
                </a:lnTo>
                <a:lnTo>
                  <a:pt x="9854" y="4374"/>
                </a:lnTo>
                <a:lnTo>
                  <a:pt x="9852" y="4376"/>
                </a:lnTo>
                <a:lnTo>
                  <a:pt x="9848" y="4384"/>
                </a:lnTo>
                <a:lnTo>
                  <a:pt x="9846" y="4400"/>
                </a:lnTo>
                <a:lnTo>
                  <a:pt x="9844" y="4422"/>
                </a:lnTo>
                <a:lnTo>
                  <a:pt x="9842" y="4442"/>
                </a:lnTo>
                <a:lnTo>
                  <a:pt x="9840" y="4452"/>
                </a:lnTo>
                <a:lnTo>
                  <a:pt x="9838" y="4460"/>
                </a:lnTo>
                <a:lnTo>
                  <a:pt x="9840" y="4472"/>
                </a:lnTo>
                <a:lnTo>
                  <a:pt x="9842" y="4478"/>
                </a:lnTo>
                <a:lnTo>
                  <a:pt x="9844" y="4480"/>
                </a:lnTo>
                <a:lnTo>
                  <a:pt x="9846" y="4474"/>
                </a:lnTo>
                <a:lnTo>
                  <a:pt x="9850" y="4448"/>
                </a:lnTo>
                <a:lnTo>
                  <a:pt x="9850" y="4440"/>
                </a:lnTo>
                <a:lnTo>
                  <a:pt x="9850" y="4436"/>
                </a:lnTo>
                <a:lnTo>
                  <a:pt x="9850" y="4434"/>
                </a:lnTo>
                <a:lnTo>
                  <a:pt x="9852" y="4430"/>
                </a:lnTo>
                <a:lnTo>
                  <a:pt x="9854" y="4428"/>
                </a:lnTo>
                <a:lnTo>
                  <a:pt x="9854" y="4424"/>
                </a:lnTo>
                <a:lnTo>
                  <a:pt x="9852" y="4416"/>
                </a:lnTo>
                <a:lnTo>
                  <a:pt x="9852" y="4410"/>
                </a:lnTo>
                <a:lnTo>
                  <a:pt x="9852" y="4406"/>
                </a:lnTo>
                <a:lnTo>
                  <a:pt x="9854" y="4404"/>
                </a:lnTo>
                <a:lnTo>
                  <a:pt x="9856" y="4398"/>
                </a:lnTo>
                <a:lnTo>
                  <a:pt x="9858" y="4390"/>
                </a:lnTo>
                <a:lnTo>
                  <a:pt x="9858" y="4382"/>
                </a:lnTo>
                <a:lnTo>
                  <a:pt x="9854" y="4376"/>
                </a:lnTo>
                <a:close/>
                <a:moveTo>
                  <a:pt x="9834" y="4508"/>
                </a:moveTo>
                <a:lnTo>
                  <a:pt x="9834" y="4508"/>
                </a:lnTo>
                <a:lnTo>
                  <a:pt x="9832" y="4510"/>
                </a:lnTo>
                <a:lnTo>
                  <a:pt x="9828" y="4516"/>
                </a:lnTo>
                <a:lnTo>
                  <a:pt x="9828" y="4522"/>
                </a:lnTo>
                <a:lnTo>
                  <a:pt x="9830" y="4526"/>
                </a:lnTo>
                <a:lnTo>
                  <a:pt x="9832" y="4526"/>
                </a:lnTo>
                <a:lnTo>
                  <a:pt x="9834" y="4526"/>
                </a:lnTo>
                <a:lnTo>
                  <a:pt x="9838" y="4520"/>
                </a:lnTo>
                <a:lnTo>
                  <a:pt x="9838" y="4512"/>
                </a:lnTo>
                <a:lnTo>
                  <a:pt x="9836" y="4510"/>
                </a:lnTo>
                <a:lnTo>
                  <a:pt x="9834" y="4508"/>
                </a:lnTo>
                <a:close/>
                <a:moveTo>
                  <a:pt x="9884" y="4688"/>
                </a:moveTo>
                <a:lnTo>
                  <a:pt x="9884" y="4688"/>
                </a:lnTo>
                <a:lnTo>
                  <a:pt x="9882" y="4690"/>
                </a:lnTo>
                <a:lnTo>
                  <a:pt x="9882" y="4694"/>
                </a:lnTo>
                <a:lnTo>
                  <a:pt x="9882" y="4702"/>
                </a:lnTo>
                <a:lnTo>
                  <a:pt x="9886" y="4708"/>
                </a:lnTo>
                <a:lnTo>
                  <a:pt x="9888" y="4710"/>
                </a:lnTo>
                <a:lnTo>
                  <a:pt x="9890" y="4708"/>
                </a:lnTo>
                <a:lnTo>
                  <a:pt x="9892" y="4704"/>
                </a:lnTo>
                <a:lnTo>
                  <a:pt x="9892" y="4700"/>
                </a:lnTo>
                <a:lnTo>
                  <a:pt x="9892" y="4692"/>
                </a:lnTo>
                <a:lnTo>
                  <a:pt x="9888" y="4688"/>
                </a:lnTo>
                <a:lnTo>
                  <a:pt x="9886" y="4686"/>
                </a:lnTo>
                <a:lnTo>
                  <a:pt x="9884" y="4688"/>
                </a:lnTo>
                <a:close/>
                <a:moveTo>
                  <a:pt x="9842" y="4586"/>
                </a:moveTo>
                <a:lnTo>
                  <a:pt x="9842" y="4586"/>
                </a:lnTo>
                <a:lnTo>
                  <a:pt x="9840" y="4590"/>
                </a:lnTo>
                <a:lnTo>
                  <a:pt x="9840" y="4592"/>
                </a:lnTo>
                <a:lnTo>
                  <a:pt x="9844" y="4594"/>
                </a:lnTo>
                <a:lnTo>
                  <a:pt x="9846" y="4596"/>
                </a:lnTo>
                <a:lnTo>
                  <a:pt x="9848" y="4592"/>
                </a:lnTo>
                <a:lnTo>
                  <a:pt x="9848" y="4590"/>
                </a:lnTo>
                <a:lnTo>
                  <a:pt x="9846" y="4586"/>
                </a:lnTo>
                <a:lnTo>
                  <a:pt x="9844" y="4586"/>
                </a:lnTo>
                <a:lnTo>
                  <a:pt x="9842" y="4586"/>
                </a:lnTo>
                <a:close/>
                <a:moveTo>
                  <a:pt x="9868" y="4654"/>
                </a:moveTo>
                <a:lnTo>
                  <a:pt x="9868" y="4654"/>
                </a:lnTo>
                <a:lnTo>
                  <a:pt x="9872" y="4654"/>
                </a:lnTo>
                <a:lnTo>
                  <a:pt x="9870" y="4648"/>
                </a:lnTo>
                <a:lnTo>
                  <a:pt x="9868" y="4646"/>
                </a:lnTo>
                <a:lnTo>
                  <a:pt x="9868" y="4648"/>
                </a:lnTo>
                <a:lnTo>
                  <a:pt x="9866" y="4650"/>
                </a:lnTo>
                <a:lnTo>
                  <a:pt x="9868" y="4654"/>
                </a:lnTo>
                <a:close/>
                <a:moveTo>
                  <a:pt x="7488" y="3256"/>
                </a:moveTo>
                <a:lnTo>
                  <a:pt x="7488" y="3256"/>
                </a:lnTo>
                <a:lnTo>
                  <a:pt x="7494" y="3250"/>
                </a:lnTo>
                <a:lnTo>
                  <a:pt x="7496" y="3246"/>
                </a:lnTo>
                <a:lnTo>
                  <a:pt x="7496" y="3244"/>
                </a:lnTo>
                <a:lnTo>
                  <a:pt x="7492" y="3246"/>
                </a:lnTo>
                <a:lnTo>
                  <a:pt x="7486" y="3252"/>
                </a:lnTo>
                <a:lnTo>
                  <a:pt x="7474" y="3258"/>
                </a:lnTo>
                <a:lnTo>
                  <a:pt x="7460" y="3262"/>
                </a:lnTo>
                <a:lnTo>
                  <a:pt x="7454" y="3262"/>
                </a:lnTo>
                <a:lnTo>
                  <a:pt x="7446" y="3262"/>
                </a:lnTo>
                <a:lnTo>
                  <a:pt x="7438" y="3260"/>
                </a:lnTo>
                <a:lnTo>
                  <a:pt x="7436" y="3262"/>
                </a:lnTo>
                <a:lnTo>
                  <a:pt x="7434" y="3264"/>
                </a:lnTo>
                <a:lnTo>
                  <a:pt x="7432" y="3266"/>
                </a:lnTo>
                <a:lnTo>
                  <a:pt x="7432" y="3270"/>
                </a:lnTo>
                <a:lnTo>
                  <a:pt x="7430" y="3272"/>
                </a:lnTo>
                <a:lnTo>
                  <a:pt x="7428" y="3272"/>
                </a:lnTo>
                <a:lnTo>
                  <a:pt x="7420" y="3272"/>
                </a:lnTo>
                <a:lnTo>
                  <a:pt x="7416" y="3274"/>
                </a:lnTo>
                <a:lnTo>
                  <a:pt x="7414" y="3278"/>
                </a:lnTo>
                <a:lnTo>
                  <a:pt x="7410" y="3278"/>
                </a:lnTo>
                <a:lnTo>
                  <a:pt x="7406" y="3278"/>
                </a:lnTo>
                <a:lnTo>
                  <a:pt x="7406" y="3280"/>
                </a:lnTo>
                <a:lnTo>
                  <a:pt x="7410" y="3292"/>
                </a:lnTo>
                <a:lnTo>
                  <a:pt x="7412" y="3296"/>
                </a:lnTo>
                <a:lnTo>
                  <a:pt x="7416" y="3298"/>
                </a:lnTo>
                <a:lnTo>
                  <a:pt x="7422" y="3300"/>
                </a:lnTo>
                <a:lnTo>
                  <a:pt x="7426" y="3300"/>
                </a:lnTo>
                <a:lnTo>
                  <a:pt x="7432" y="3300"/>
                </a:lnTo>
                <a:lnTo>
                  <a:pt x="7436" y="3302"/>
                </a:lnTo>
                <a:lnTo>
                  <a:pt x="7438" y="3302"/>
                </a:lnTo>
                <a:lnTo>
                  <a:pt x="7438" y="3300"/>
                </a:lnTo>
                <a:lnTo>
                  <a:pt x="7440" y="3298"/>
                </a:lnTo>
                <a:lnTo>
                  <a:pt x="7442" y="3298"/>
                </a:lnTo>
                <a:lnTo>
                  <a:pt x="7448" y="3296"/>
                </a:lnTo>
                <a:lnTo>
                  <a:pt x="7456" y="3294"/>
                </a:lnTo>
                <a:lnTo>
                  <a:pt x="7458" y="3290"/>
                </a:lnTo>
                <a:lnTo>
                  <a:pt x="7462" y="3286"/>
                </a:lnTo>
                <a:lnTo>
                  <a:pt x="7464" y="3284"/>
                </a:lnTo>
                <a:lnTo>
                  <a:pt x="7468" y="3282"/>
                </a:lnTo>
                <a:lnTo>
                  <a:pt x="7474" y="3282"/>
                </a:lnTo>
                <a:lnTo>
                  <a:pt x="7480" y="3280"/>
                </a:lnTo>
                <a:lnTo>
                  <a:pt x="7478" y="3276"/>
                </a:lnTo>
                <a:lnTo>
                  <a:pt x="7474" y="3270"/>
                </a:lnTo>
                <a:lnTo>
                  <a:pt x="7474" y="3266"/>
                </a:lnTo>
                <a:lnTo>
                  <a:pt x="7480" y="3262"/>
                </a:lnTo>
                <a:lnTo>
                  <a:pt x="7488" y="3256"/>
                </a:lnTo>
                <a:close/>
                <a:moveTo>
                  <a:pt x="6684" y="3228"/>
                </a:moveTo>
                <a:lnTo>
                  <a:pt x="6684" y="3228"/>
                </a:lnTo>
                <a:lnTo>
                  <a:pt x="6684" y="3230"/>
                </a:lnTo>
                <a:lnTo>
                  <a:pt x="6686" y="3234"/>
                </a:lnTo>
                <a:lnTo>
                  <a:pt x="6688" y="3238"/>
                </a:lnTo>
                <a:lnTo>
                  <a:pt x="6692" y="3238"/>
                </a:lnTo>
                <a:lnTo>
                  <a:pt x="6692" y="3234"/>
                </a:lnTo>
                <a:lnTo>
                  <a:pt x="6690" y="3230"/>
                </a:lnTo>
                <a:lnTo>
                  <a:pt x="6688" y="3228"/>
                </a:lnTo>
                <a:lnTo>
                  <a:pt x="6684" y="3228"/>
                </a:lnTo>
                <a:close/>
                <a:moveTo>
                  <a:pt x="6456" y="4860"/>
                </a:moveTo>
                <a:lnTo>
                  <a:pt x="6456" y="4860"/>
                </a:lnTo>
                <a:lnTo>
                  <a:pt x="6448" y="4872"/>
                </a:lnTo>
                <a:lnTo>
                  <a:pt x="6446" y="4874"/>
                </a:lnTo>
                <a:lnTo>
                  <a:pt x="6448" y="4878"/>
                </a:lnTo>
                <a:lnTo>
                  <a:pt x="6448" y="4880"/>
                </a:lnTo>
                <a:lnTo>
                  <a:pt x="6452" y="4882"/>
                </a:lnTo>
                <a:lnTo>
                  <a:pt x="6456" y="4884"/>
                </a:lnTo>
                <a:lnTo>
                  <a:pt x="6456" y="4882"/>
                </a:lnTo>
                <a:lnTo>
                  <a:pt x="6464" y="4870"/>
                </a:lnTo>
                <a:lnTo>
                  <a:pt x="6466" y="4864"/>
                </a:lnTo>
                <a:lnTo>
                  <a:pt x="6466" y="4860"/>
                </a:lnTo>
                <a:lnTo>
                  <a:pt x="6466" y="4858"/>
                </a:lnTo>
                <a:lnTo>
                  <a:pt x="6464" y="4856"/>
                </a:lnTo>
                <a:lnTo>
                  <a:pt x="6460" y="4856"/>
                </a:lnTo>
                <a:lnTo>
                  <a:pt x="6456" y="4860"/>
                </a:lnTo>
                <a:close/>
                <a:moveTo>
                  <a:pt x="6376" y="5018"/>
                </a:moveTo>
                <a:lnTo>
                  <a:pt x="6376" y="5018"/>
                </a:lnTo>
                <a:lnTo>
                  <a:pt x="6372" y="5018"/>
                </a:lnTo>
                <a:lnTo>
                  <a:pt x="6370" y="5020"/>
                </a:lnTo>
                <a:lnTo>
                  <a:pt x="6368" y="5026"/>
                </a:lnTo>
                <a:lnTo>
                  <a:pt x="6366" y="5032"/>
                </a:lnTo>
                <a:lnTo>
                  <a:pt x="6368" y="5038"/>
                </a:lnTo>
                <a:lnTo>
                  <a:pt x="6370" y="5038"/>
                </a:lnTo>
                <a:lnTo>
                  <a:pt x="6372" y="5036"/>
                </a:lnTo>
                <a:lnTo>
                  <a:pt x="6376" y="5030"/>
                </a:lnTo>
                <a:lnTo>
                  <a:pt x="6378" y="5024"/>
                </a:lnTo>
                <a:lnTo>
                  <a:pt x="6378" y="5020"/>
                </a:lnTo>
                <a:lnTo>
                  <a:pt x="6376" y="5018"/>
                </a:lnTo>
                <a:close/>
                <a:moveTo>
                  <a:pt x="5466" y="4460"/>
                </a:moveTo>
                <a:lnTo>
                  <a:pt x="5466" y="4460"/>
                </a:lnTo>
                <a:lnTo>
                  <a:pt x="5466" y="4458"/>
                </a:lnTo>
                <a:lnTo>
                  <a:pt x="5464" y="4458"/>
                </a:lnTo>
                <a:lnTo>
                  <a:pt x="5462" y="4458"/>
                </a:lnTo>
                <a:lnTo>
                  <a:pt x="5458" y="4460"/>
                </a:lnTo>
                <a:lnTo>
                  <a:pt x="5458" y="4462"/>
                </a:lnTo>
                <a:lnTo>
                  <a:pt x="5462" y="4464"/>
                </a:lnTo>
                <a:lnTo>
                  <a:pt x="5466" y="4460"/>
                </a:lnTo>
                <a:close/>
                <a:moveTo>
                  <a:pt x="5468" y="4472"/>
                </a:moveTo>
                <a:lnTo>
                  <a:pt x="5468" y="4472"/>
                </a:lnTo>
                <a:lnTo>
                  <a:pt x="5466" y="4472"/>
                </a:lnTo>
                <a:lnTo>
                  <a:pt x="5464" y="4474"/>
                </a:lnTo>
                <a:lnTo>
                  <a:pt x="5462" y="4476"/>
                </a:lnTo>
                <a:lnTo>
                  <a:pt x="5462" y="4478"/>
                </a:lnTo>
                <a:lnTo>
                  <a:pt x="5466" y="4478"/>
                </a:lnTo>
                <a:lnTo>
                  <a:pt x="5468" y="4476"/>
                </a:lnTo>
                <a:lnTo>
                  <a:pt x="5468" y="4472"/>
                </a:lnTo>
                <a:close/>
                <a:moveTo>
                  <a:pt x="5454" y="4498"/>
                </a:moveTo>
                <a:lnTo>
                  <a:pt x="5454" y="4498"/>
                </a:lnTo>
                <a:lnTo>
                  <a:pt x="5456" y="4500"/>
                </a:lnTo>
                <a:lnTo>
                  <a:pt x="5458" y="4500"/>
                </a:lnTo>
                <a:lnTo>
                  <a:pt x="5460" y="4500"/>
                </a:lnTo>
                <a:lnTo>
                  <a:pt x="5462" y="4496"/>
                </a:lnTo>
                <a:lnTo>
                  <a:pt x="5460" y="4492"/>
                </a:lnTo>
                <a:lnTo>
                  <a:pt x="5458" y="4492"/>
                </a:lnTo>
                <a:lnTo>
                  <a:pt x="5456" y="4494"/>
                </a:lnTo>
                <a:lnTo>
                  <a:pt x="5454" y="4498"/>
                </a:lnTo>
                <a:close/>
                <a:moveTo>
                  <a:pt x="5466" y="4492"/>
                </a:moveTo>
                <a:lnTo>
                  <a:pt x="5466" y="4492"/>
                </a:lnTo>
                <a:lnTo>
                  <a:pt x="5464" y="4492"/>
                </a:lnTo>
                <a:lnTo>
                  <a:pt x="5464" y="4496"/>
                </a:lnTo>
                <a:lnTo>
                  <a:pt x="5466" y="4498"/>
                </a:lnTo>
                <a:lnTo>
                  <a:pt x="5468" y="4498"/>
                </a:lnTo>
                <a:lnTo>
                  <a:pt x="5470" y="4496"/>
                </a:lnTo>
                <a:lnTo>
                  <a:pt x="5468" y="4494"/>
                </a:lnTo>
                <a:lnTo>
                  <a:pt x="5466" y="4492"/>
                </a:lnTo>
                <a:close/>
                <a:moveTo>
                  <a:pt x="5474" y="4492"/>
                </a:moveTo>
                <a:lnTo>
                  <a:pt x="5474" y="4492"/>
                </a:lnTo>
                <a:lnTo>
                  <a:pt x="5476" y="4492"/>
                </a:lnTo>
                <a:lnTo>
                  <a:pt x="5478" y="4490"/>
                </a:lnTo>
                <a:lnTo>
                  <a:pt x="5478" y="4488"/>
                </a:lnTo>
                <a:lnTo>
                  <a:pt x="5478" y="4486"/>
                </a:lnTo>
                <a:lnTo>
                  <a:pt x="5476" y="4486"/>
                </a:lnTo>
                <a:lnTo>
                  <a:pt x="5474" y="4488"/>
                </a:lnTo>
                <a:lnTo>
                  <a:pt x="5474" y="4492"/>
                </a:lnTo>
                <a:close/>
                <a:moveTo>
                  <a:pt x="5456" y="4486"/>
                </a:moveTo>
                <a:lnTo>
                  <a:pt x="5456" y="4486"/>
                </a:lnTo>
                <a:lnTo>
                  <a:pt x="5454" y="4486"/>
                </a:lnTo>
                <a:lnTo>
                  <a:pt x="5454" y="4488"/>
                </a:lnTo>
                <a:lnTo>
                  <a:pt x="5454" y="4490"/>
                </a:lnTo>
                <a:lnTo>
                  <a:pt x="5456" y="4490"/>
                </a:lnTo>
                <a:lnTo>
                  <a:pt x="5458" y="4488"/>
                </a:lnTo>
                <a:lnTo>
                  <a:pt x="5456" y="4486"/>
                </a:lnTo>
                <a:close/>
                <a:moveTo>
                  <a:pt x="5448" y="4476"/>
                </a:moveTo>
                <a:lnTo>
                  <a:pt x="5448" y="4476"/>
                </a:lnTo>
                <a:lnTo>
                  <a:pt x="5450" y="4476"/>
                </a:lnTo>
                <a:lnTo>
                  <a:pt x="5454" y="4474"/>
                </a:lnTo>
                <a:lnTo>
                  <a:pt x="5454" y="4472"/>
                </a:lnTo>
                <a:lnTo>
                  <a:pt x="5450" y="4472"/>
                </a:lnTo>
                <a:lnTo>
                  <a:pt x="5448" y="4474"/>
                </a:lnTo>
                <a:lnTo>
                  <a:pt x="5448" y="4476"/>
                </a:lnTo>
                <a:close/>
                <a:moveTo>
                  <a:pt x="5480" y="4474"/>
                </a:moveTo>
                <a:lnTo>
                  <a:pt x="5480" y="4474"/>
                </a:lnTo>
                <a:lnTo>
                  <a:pt x="5484" y="4474"/>
                </a:lnTo>
                <a:lnTo>
                  <a:pt x="5484" y="4472"/>
                </a:lnTo>
                <a:lnTo>
                  <a:pt x="5482" y="4470"/>
                </a:lnTo>
                <a:lnTo>
                  <a:pt x="5480" y="4472"/>
                </a:lnTo>
                <a:lnTo>
                  <a:pt x="5480" y="4474"/>
                </a:lnTo>
                <a:close/>
                <a:moveTo>
                  <a:pt x="6488" y="2842"/>
                </a:moveTo>
                <a:lnTo>
                  <a:pt x="6488" y="2842"/>
                </a:lnTo>
                <a:lnTo>
                  <a:pt x="6484" y="2842"/>
                </a:lnTo>
                <a:lnTo>
                  <a:pt x="6484" y="2844"/>
                </a:lnTo>
                <a:lnTo>
                  <a:pt x="6484" y="2852"/>
                </a:lnTo>
                <a:lnTo>
                  <a:pt x="6482" y="2858"/>
                </a:lnTo>
                <a:lnTo>
                  <a:pt x="6482" y="2860"/>
                </a:lnTo>
                <a:lnTo>
                  <a:pt x="6480" y="2860"/>
                </a:lnTo>
                <a:lnTo>
                  <a:pt x="6476" y="2858"/>
                </a:lnTo>
                <a:lnTo>
                  <a:pt x="6472" y="2860"/>
                </a:lnTo>
                <a:lnTo>
                  <a:pt x="6468" y="2862"/>
                </a:lnTo>
                <a:lnTo>
                  <a:pt x="6464" y="2866"/>
                </a:lnTo>
                <a:lnTo>
                  <a:pt x="6460" y="2868"/>
                </a:lnTo>
                <a:lnTo>
                  <a:pt x="6458" y="2868"/>
                </a:lnTo>
                <a:lnTo>
                  <a:pt x="6456" y="2872"/>
                </a:lnTo>
                <a:lnTo>
                  <a:pt x="6454" y="2884"/>
                </a:lnTo>
                <a:lnTo>
                  <a:pt x="6454" y="2898"/>
                </a:lnTo>
                <a:lnTo>
                  <a:pt x="6454" y="2902"/>
                </a:lnTo>
                <a:lnTo>
                  <a:pt x="6456" y="2904"/>
                </a:lnTo>
                <a:lnTo>
                  <a:pt x="6460" y="2904"/>
                </a:lnTo>
                <a:lnTo>
                  <a:pt x="6460" y="2906"/>
                </a:lnTo>
                <a:lnTo>
                  <a:pt x="6458" y="2910"/>
                </a:lnTo>
                <a:lnTo>
                  <a:pt x="6456" y="2912"/>
                </a:lnTo>
                <a:lnTo>
                  <a:pt x="6462" y="2914"/>
                </a:lnTo>
                <a:lnTo>
                  <a:pt x="6464" y="2916"/>
                </a:lnTo>
                <a:lnTo>
                  <a:pt x="6462" y="2918"/>
                </a:lnTo>
                <a:lnTo>
                  <a:pt x="6460" y="2922"/>
                </a:lnTo>
                <a:lnTo>
                  <a:pt x="6460" y="2924"/>
                </a:lnTo>
                <a:lnTo>
                  <a:pt x="6464" y="2924"/>
                </a:lnTo>
                <a:lnTo>
                  <a:pt x="6470" y="2930"/>
                </a:lnTo>
                <a:lnTo>
                  <a:pt x="6474" y="2932"/>
                </a:lnTo>
                <a:lnTo>
                  <a:pt x="6474" y="2934"/>
                </a:lnTo>
                <a:lnTo>
                  <a:pt x="6476" y="2934"/>
                </a:lnTo>
                <a:lnTo>
                  <a:pt x="6480" y="2932"/>
                </a:lnTo>
                <a:lnTo>
                  <a:pt x="6480" y="2930"/>
                </a:lnTo>
                <a:lnTo>
                  <a:pt x="6480" y="2926"/>
                </a:lnTo>
                <a:lnTo>
                  <a:pt x="6480" y="2924"/>
                </a:lnTo>
                <a:lnTo>
                  <a:pt x="6484" y="2922"/>
                </a:lnTo>
                <a:lnTo>
                  <a:pt x="6486" y="2918"/>
                </a:lnTo>
                <a:lnTo>
                  <a:pt x="6486" y="2904"/>
                </a:lnTo>
                <a:lnTo>
                  <a:pt x="6488" y="2900"/>
                </a:lnTo>
                <a:lnTo>
                  <a:pt x="6490" y="2896"/>
                </a:lnTo>
                <a:lnTo>
                  <a:pt x="6492" y="2890"/>
                </a:lnTo>
                <a:lnTo>
                  <a:pt x="6492" y="2880"/>
                </a:lnTo>
                <a:lnTo>
                  <a:pt x="6490" y="2870"/>
                </a:lnTo>
                <a:lnTo>
                  <a:pt x="6490" y="2864"/>
                </a:lnTo>
                <a:lnTo>
                  <a:pt x="6488" y="2860"/>
                </a:lnTo>
                <a:lnTo>
                  <a:pt x="6488" y="2858"/>
                </a:lnTo>
                <a:lnTo>
                  <a:pt x="6490" y="2848"/>
                </a:lnTo>
                <a:lnTo>
                  <a:pt x="6488" y="2844"/>
                </a:lnTo>
                <a:lnTo>
                  <a:pt x="6488" y="2842"/>
                </a:lnTo>
                <a:close/>
                <a:moveTo>
                  <a:pt x="6706" y="3110"/>
                </a:moveTo>
                <a:lnTo>
                  <a:pt x="6706" y="3110"/>
                </a:lnTo>
                <a:lnTo>
                  <a:pt x="6702" y="3110"/>
                </a:lnTo>
                <a:lnTo>
                  <a:pt x="6696" y="3112"/>
                </a:lnTo>
                <a:lnTo>
                  <a:pt x="6682" y="3118"/>
                </a:lnTo>
                <a:lnTo>
                  <a:pt x="6674" y="3120"/>
                </a:lnTo>
                <a:lnTo>
                  <a:pt x="6666" y="3120"/>
                </a:lnTo>
                <a:lnTo>
                  <a:pt x="6658" y="3118"/>
                </a:lnTo>
                <a:lnTo>
                  <a:pt x="6652" y="3114"/>
                </a:lnTo>
                <a:lnTo>
                  <a:pt x="6644" y="3108"/>
                </a:lnTo>
                <a:lnTo>
                  <a:pt x="6638" y="3108"/>
                </a:lnTo>
                <a:lnTo>
                  <a:pt x="6634" y="3108"/>
                </a:lnTo>
                <a:lnTo>
                  <a:pt x="6632" y="3112"/>
                </a:lnTo>
                <a:lnTo>
                  <a:pt x="6628" y="3116"/>
                </a:lnTo>
                <a:lnTo>
                  <a:pt x="6626" y="3116"/>
                </a:lnTo>
                <a:lnTo>
                  <a:pt x="6622" y="3112"/>
                </a:lnTo>
                <a:lnTo>
                  <a:pt x="6622" y="3110"/>
                </a:lnTo>
                <a:lnTo>
                  <a:pt x="6620" y="3110"/>
                </a:lnTo>
                <a:lnTo>
                  <a:pt x="6614" y="3112"/>
                </a:lnTo>
                <a:lnTo>
                  <a:pt x="6610" y="3120"/>
                </a:lnTo>
                <a:lnTo>
                  <a:pt x="6610" y="3132"/>
                </a:lnTo>
                <a:lnTo>
                  <a:pt x="6610" y="3136"/>
                </a:lnTo>
                <a:lnTo>
                  <a:pt x="6614" y="3140"/>
                </a:lnTo>
                <a:lnTo>
                  <a:pt x="6628" y="3144"/>
                </a:lnTo>
                <a:lnTo>
                  <a:pt x="6640" y="3150"/>
                </a:lnTo>
                <a:lnTo>
                  <a:pt x="6650" y="3158"/>
                </a:lnTo>
                <a:lnTo>
                  <a:pt x="6660" y="3164"/>
                </a:lnTo>
                <a:lnTo>
                  <a:pt x="6666" y="3166"/>
                </a:lnTo>
                <a:lnTo>
                  <a:pt x="6670" y="3168"/>
                </a:lnTo>
                <a:lnTo>
                  <a:pt x="6678" y="3170"/>
                </a:lnTo>
                <a:lnTo>
                  <a:pt x="6684" y="3176"/>
                </a:lnTo>
                <a:lnTo>
                  <a:pt x="6692" y="3182"/>
                </a:lnTo>
                <a:lnTo>
                  <a:pt x="6702" y="3186"/>
                </a:lnTo>
                <a:lnTo>
                  <a:pt x="6714" y="3192"/>
                </a:lnTo>
                <a:lnTo>
                  <a:pt x="6716" y="3190"/>
                </a:lnTo>
                <a:lnTo>
                  <a:pt x="6716" y="3186"/>
                </a:lnTo>
                <a:lnTo>
                  <a:pt x="6718" y="3178"/>
                </a:lnTo>
                <a:lnTo>
                  <a:pt x="6720" y="3170"/>
                </a:lnTo>
                <a:lnTo>
                  <a:pt x="6720" y="3162"/>
                </a:lnTo>
                <a:lnTo>
                  <a:pt x="6720" y="3158"/>
                </a:lnTo>
                <a:lnTo>
                  <a:pt x="6716" y="3154"/>
                </a:lnTo>
                <a:lnTo>
                  <a:pt x="6714" y="3152"/>
                </a:lnTo>
                <a:lnTo>
                  <a:pt x="6716" y="3146"/>
                </a:lnTo>
                <a:lnTo>
                  <a:pt x="6720" y="3130"/>
                </a:lnTo>
                <a:lnTo>
                  <a:pt x="6736" y="3104"/>
                </a:lnTo>
                <a:lnTo>
                  <a:pt x="6736" y="3102"/>
                </a:lnTo>
                <a:lnTo>
                  <a:pt x="6734" y="3102"/>
                </a:lnTo>
                <a:lnTo>
                  <a:pt x="6728" y="3106"/>
                </a:lnTo>
                <a:lnTo>
                  <a:pt x="6716" y="3110"/>
                </a:lnTo>
                <a:lnTo>
                  <a:pt x="6712" y="3110"/>
                </a:lnTo>
                <a:lnTo>
                  <a:pt x="6706" y="3110"/>
                </a:lnTo>
                <a:close/>
                <a:moveTo>
                  <a:pt x="6434" y="2968"/>
                </a:moveTo>
                <a:lnTo>
                  <a:pt x="6434" y="2968"/>
                </a:lnTo>
                <a:lnTo>
                  <a:pt x="6436" y="2972"/>
                </a:lnTo>
                <a:lnTo>
                  <a:pt x="6438" y="2976"/>
                </a:lnTo>
                <a:lnTo>
                  <a:pt x="6442" y="2982"/>
                </a:lnTo>
                <a:lnTo>
                  <a:pt x="6446" y="2990"/>
                </a:lnTo>
                <a:lnTo>
                  <a:pt x="6446" y="2996"/>
                </a:lnTo>
                <a:lnTo>
                  <a:pt x="6446" y="3004"/>
                </a:lnTo>
                <a:lnTo>
                  <a:pt x="6446" y="3012"/>
                </a:lnTo>
                <a:lnTo>
                  <a:pt x="6448" y="3016"/>
                </a:lnTo>
                <a:lnTo>
                  <a:pt x="6448" y="3020"/>
                </a:lnTo>
                <a:lnTo>
                  <a:pt x="6446" y="3030"/>
                </a:lnTo>
                <a:lnTo>
                  <a:pt x="6446" y="3046"/>
                </a:lnTo>
                <a:lnTo>
                  <a:pt x="6448" y="3058"/>
                </a:lnTo>
                <a:lnTo>
                  <a:pt x="6450" y="3064"/>
                </a:lnTo>
                <a:lnTo>
                  <a:pt x="6454" y="3068"/>
                </a:lnTo>
                <a:lnTo>
                  <a:pt x="6458" y="3070"/>
                </a:lnTo>
                <a:lnTo>
                  <a:pt x="6462" y="3070"/>
                </a:lnTo>
                <a:lnTo>
                  <a:pt x="6466" y="3068"/>
                </a:lnTo>
                <a:lnTo>
                  <a:pt x="6468" y="3066"/>
                </a:lnTo>
                <a:lnTo>
                  <a:pt x="6472" y="3060"/>
                </a:lnTo>
                <a:lnTo>
                  <a:pt x="6474" y="3054"/>
                </a:lnTo>
                <a:lnTo>
                  <a:pt x="6476" y="3054"/>
                </a:lnTo>
                <a:lnTo>
                  <a:pt x="6480" y="3056"/>
                </a:lnTo>
                <a:lnTo>
                  <a:pt x="6488" y="3058"/>
                </a:lnTo>
                <a:lnTo>
                  <a:pt x="6490" y="3056"/>
                </a:lnTo>
                <a:lnTo>
                  <a:pt x="6492" y="3054"/>
                </a:lnTo>
                <a:lnTo>
                  <a:pt x="6496" y="3044"/>
                </a:lnTo>
                <a:lnTo>
                  <a:pt x="6498" y="3024"/>
                </a:lnTo>
                <a:lnTo>
                  <a:pt x="6500" y="3016"/>
                </a:lnTo>
                <a:lnTo>
                  <a:pt x="6500" y="3008"/>
                </a:lnTo>
                <a:lnTo>
                  <a:pt x="6496" y="3000"/>
                </a:lnTo>
                <a:lnTo>
                  <a:pt x="6496" y="2996"/>
                </a:lnTo>
                <a:lnTo>
                  <a:pt x="6498" y="2990"/>
                </a:lnTo>
                <a:lnTo>
                  <a:pt x="6502" y="2984"/>
                </a:lnTo>
                <a:lnTo>
                  <a:pt x="6502" y="2980"/>
                </a:lnTo>
                <a:lnTo>
                  <a:pt x="6502" y="2968"/>
                </a:lnTo>
                <a:lnTo>
                  <a:pt x="6498" y="2958"/>
                </a:lnTo>
                <a:lnTo>
                  <a:pt x="6494" y="2950"/>
                </a:lnTo>
                <a:lnTo>
                  <a:pt x="6488" y="2944"/>
                </a:lnTo>
                <a:lnTo>
                  <a:pt x="6486" y="2942"/>
                </a:lnTo>
                <a:lnTo>
                  <a:pt x="6484" y="2942"/>
                </a:lnTo>
                <a:lnTo>
                  <a:pt x="6480" y="2944"/>
                </a:lnTo>
                <a:lnTo>
                  <a:pt x="6474" y="2946"/>
                </a:lnTo>
                <a:lnTo>
                  <a:pt x="6460" y="2956"/>
                </a:lnTo>
                <a:lnTo>
                  <a:pt x="6454" y="2962"/>
                </a:lnTo>
                <a:lnTo>
                  <a:pt x="6448" y="2962"/>
                </a:lnTo>
                <a:lnTo>
                  <a:pt x="6442" y="2962"/>
                </a:lnTo>
                <a:lnTo>
                  <a:pt x="6440" y="2960"/>
                </a:lnTo>
                <a:lnTo>
                  <a:pt x="6438" y="2958"/>
                </a:lnTo>
                <a:lnTo>
                  <a:pt x="6436" y="2958"/>
                </a:lnTo>
                <a:lnTo>
                  <a:pt x="6434" y="2968"/>
                </a:lnTo>
                <a:close/>
                <a:moveTo>
                  <a:pt x="6714" y="2136"/>
                </a:moveTo>
                <a:lnTo>
                  <a:pt x="6714" y="2136"/>
                </a:lnTo>
                <a:lnTo>
                  <a:pt x="6718" y="2134"/>
                </a:lnTo>
                <a:lnTo>
                  <a:pt x="6718" y="2132"/>
                </a:lnTo>
                <a:lnTo>
                  <a:pt x="6716" y="2128"/>
                </a:lnTo>
                <a:lnTo>
                  <a:pt x="6714" y="2124"/>
                </a:lnTo>
                <a:lnTo>
                  <a:pt x="6706" y="2120"/>
                </a:lnTo>
                <a:lnTo>
                  <a:pt x="6702" y="2118"/>
                </a:lnTo>
                <a:lnTo>
                  <a:pt x="6700" y="2118"/>
                </a:lnTo>
                <a:lnTo>
                  <a:pt x="6698" y="2122"/>
                </a:lnTo>
                <a:lnTo>
                  <a:pt x="6702" y="2130"/>
                </a:lnTo>
                <a:lnTo>
                  <a:pt x="6706" y="2136"/>
                </a:lnTo>
                <a:lnTo>
                  <a:pt x="6710" y="2136"/>
                </a:lnTo>
                <a:lnTo>
                  <a:pt x="6714" y="2136"/>
                </a:lnTo>
                <a:close/>
                <a:moveTo>
                  <a:pt x="6546" y="1994"/>
                </a:moveTo>
                <a:lnTo>
                  <a:pt x="6546" y="1994"/>
                </a:lnTo>
                <a:lnTo>
                  <a:pt x="6546" y="1996"/>
                </a:lnTo>
                <a:lnTo>
                  <a:pt x="6548" y="1996"/>
                </a:lnTo>
                <a:lnTo>
                  <a:pt x="6556" y="1992"/>
                </a:lnTo>
                <a:lnTo>
                  <a:pt x="6556" y="1990"/>
                </a:lnTo>
                <a:lnTo>
                  <a:pt x="6552" y="1990"/>
                </a:lnTo>
                <a:lnTo>
                  <a:pt x="6548" y="1992"/>
                </a:lnTo>
                <a:lnTo>
                  <a:pt x="6546" y="1994"/>
                </a:lnTo>
                <a:close/>
                <a:moveTo>
                  <a:pt x="6520" y="2132"/>
                </a:moveTo>
                <a:lnTo>
                  <a:pt x="6520" y="2132"/>
                </a:lnTo>
                <a:lnTo>
                  <a:pt x="6530" y="2134"/>
                </a:lnTo>
                <a:lnTo>
                  <a:pt x="6536" y="2132"/>
                </a:lnTo>
                <a:lnTo>
                  <a:pt x="6542" y="2128"/>
                </a:lnTo>
                <a:lnTo>
                  <a:pt x="6542" y="2126"/>
                </a:lnTo>
                <a:lnTo>
                  <a:pt x="6544" y="2124"/>
                </a:lnTo>
                <a:lnTo>
                  <a:pt x="6542" y="2118"/>
                </a:lnTo>
                <a:lnTo>
                  <a:pt x="6540" y="2112"/>
                </a:lnTo>
                <a:lnTo>
                  <a:pt x="6540" y="2108"/>
                </a:lnTo>
                <a:lnTo>
                  <a:pt x="6540" y="2104"/>
                </a:lnTo>
                <a:lnTo>
                  <a:pt x="6538" y="2102"/>
                </a:lnTo>
                <a:lnTo>
                  <a:pt x="6534" y="2100"/>
                </a:lnTo>
                <a:lnTo>
                  <a:pt x="6534" y="2102"/>
                </a:lnTo>
                <a:lnTo>
                  <a:pt x="6534" y="2104"/>
                </a:lnTo>
                <a:lnTo>
                  <a:pt x="6532" y="2104"/>
                </a:lnTo>
                <a:lnTo>
                  <a:pt x="6524" y="2100"/>
                </a:lnTo>
                <a:lnTo>
                  <a:pt x="6520" y="2100"/>
                </a:lnTo>
                <a:lnTo>
                  <a:pt x="6514" y="2102"/>
                </a:lnTo>
                <a:lnTo>
                  <a:pt x="6508" y="2104"/>
                </a:lnTo>
                <a:lnTo>
                  <a:pt x="6504" y="2104"/>
                </a:lnTo>
                <a:lnTo>
                  <a:pt x="6500" y="2104"/>
                </a:lnTo>
                <a:lnTo>
                  <a:pt x="6498" y="2104"/>
                </a:lnTo>
                <a:lnTo>
                  <a:pt x="6498" y="2108"/>
                </a:lnTo>
                <a:lnTo>
                  <a:pt x="6500" y="2110"/>
                </a:lnTo>
                <a:lnTo>
                  <a:pt x="6504" y="2114"/>
                </a:lnTo>
                <a:lnTo>
                  <a:pt x="6508" y="2122"/>
                </a:lnTo>
                <a:lnTo>
                  <a:pt x="6510" y="2126"/>
                </a:lnTo>
                <a:lnTo>
                  <a:pt x="6512" y="2124"/>
                </a:lnTo>
                <a:lnTo>
                  <a:pt x="6514" y="2126"/>
                </a:lnTo>
                <a:lnTo>
                  <a:pt x="6516" y="2126"/>
                </a:lnTo>
                <a:lnTo>
                  <a:pt x="6514" y="2128"/>
                </a:lnTo>
                <a:lnTo>
                  <a:pt x="6516" y="2130"/>
                </a:lnTo>
                <a:lnTo>
                  <a:pt x="6520" y="2132"/>
                </a:lnTo>
                <a:close/>
                <a:moveTo>
                  <a:pt x="6534" y="2078"/>
                </a:moveTo>
                <a:lnTo>
                  <a:pt x="6534" y="2078"/>
                </a:lnTo>
                <a:lnTo>
                  <a:pt x="6532" y="2078"/>
                </a:lnTo>
                <a:lnTo>
                  <a:pt x="6532" y="2080"/>
                </a:lnTo>
                <a:lnTo>
                  <a:pt x="6532" y="2086"/>
                </a:lnTo>
                <a:lnTo>
                  <a:pt x="6534" y="2090"/>
                </a:lnTo>
                <a:lnTo>
                  <a:pt x="6534" y="2088"/>
                </a:lnTo>
                <a:lnTo>
                  <a:pt x="6536" y="2086"/>
                </a:lnTo>
                <a:lnTo>
                  <a:pt x="6536" y="2082"/>
                </a:lnTo>
                <a:lnTo>
                  <a:pt x="6534" y="2078"/>
                </a:lnTo>
                <a:close/>
                <a:moveTo>
                  <a:pt x="6544" y="2134"/>
                </a:moveTo>
                <a:lnTo>
                  <a:pt x="6544" y="2134"/>
                </a:lnTo>
                <a:lnTo>
                  <a:pt x="6544" y="2132"/>
                </a:lnTo>
                <a:lnTo>
                  <a:pt x="6544" y="2130"/>
                </a:lnTo>
                <a:lnTo>
                  <a:pt x="6542" y="2132"/>
                </a:lnTo>
                <a:lnTo>
                  <a:pt x="6540" y="2134"/>
                </a:lnTo>
                <a:lnTo>
                  <a:pt x="6534" y="2144"/>
                </a:lnTo>
                <a:lnTo>
                  <a:pt x="6532" y="2148"/>
                </a:lnTo>
                <a:lnTo>
                  <a:pt x="6532" y="2152"/>
                </a:lnTo>
                <a:lnTo>
                  <a:pt x="6534" y="2154"/>
                </a:lnTo>
                <a:lnTo>
                  <a:pt x="6536" y="2154"/>
                </a:lnTo>
                <a:lnTo>
                  <a:pt x="6538" y="2148"/>
                </a:lnTo>
                <a:lnTo>
                  <a:pt x="6544" y="2134"/>
                </a:lnTo>
                <a:close/>
                <a:moveTo>
                  <a:pt x="6582" y="2150"/>
                </a:moveTo>
                <a:lnTo>
                  <a:pt x="6582" y="2150"/>
                </a:lnTo>
                <a:lnTo>
                  <a:pt x="6578" y="2144"/>
                </a:lnTo>
                <a:lnTo>
                  <a:pt x="6576" y="2142"/>
                </a:lnTo>
                <a:lnTo>
                  <a:pt x="6576" y="2144"/>
                </a:lnTo>
                <a:lnTo>
                  <a:pt x="6574" y="2146"/>
                </a:lnTo>
                <a:lnTo>
                  <a:pt x="6572" y="2146"/>
                </a:lnTo>
                <a:lnTo>
                  <a:pt x="6562" y="2140"/>
                </a:lnTo>
                <a:lnTo>
                  <a:pt x="6556" y="2138"/>
                </a:lnTo>
                <a:lnTo>
                  <a:pt x="6552" y="2140"/>
                </a:lnTo>
                <a:lnTo>
                  <a:pt x="6552" y="2144"/>
                </a:lnTo>
                <a:lnTo>
                  <a:pt x="6552" y="2148"/>
                </a:lnTo>
                <a:lnTo>
                  <a:pt x="6554" y="2152"/>
                </a:lnTo>
                <a:lnTo>
                  <a:pt x="6560" y="2156"/>
                </a:lnTo>
                <a:lnTo>
                  <a:pt x="6570" y="2158"/>
                </a:lnTo>
                <a:lnTo>
                  <a:pt x="6578" y="2158"/>
                </a:lnTo>
                <a:lnTo>
                  <a:pt x="6582" y="2158"/>
                </a:lnTo>
                <a:lnTo>
                  <a:pt x="6584" y="2156"/>
                </a:lnTo>
                <a:lnTo>
                  <a:pt x="6582" y="2150"/>
                </a:lnTo>
                <a:close/>
                <a:moveTo>
                  <a:pt x="6566" y="2088"/>
                </a:moveTo>
                <a:lnTo>
                  <a:pt x="6566" y="2088"/>
                </a:lnTo>
                <a:lnTo>
                  <a:pt x="6560" y="2090"/>
                </a:lnTo>
                <a:lnTo>
                  <a:pt x="6554" y="2090"/>
                </a:lnTo>
                <a:lnTo>
                  <a:pt x="6550" y="2090"/>
                </a:lnTo>
                <a:lnTo>
                  <a:pt x="6546" y="2090"/>
                </a:lnTo>
                <a:lnTo>
                  <a:pt x="6544" y="2092"/>
                </a:lnTo>
                <a:lnTo>
                  <a:pt x="6546" y="2094"/>
                </a:lnTo>
                <a:lnTo>
                  <a:pt x="6550" y="2096"/>
                </a:lnTo>
                <a:lnTo>
                  <a:pt x="6554" y="2100"/>
                </a:lnTo>
                <a:lnTo>
                  <a:pt x="6556" y="2100"/>
                </a:lnTo>
                <a:lnTo>
                  <a:pt x="6554" y="2102"/>
                </a:lnTo>
                <a:lnTo>
                  <a:pt x="6554" y="2106"/>
                </a:lnTo>
                <a:lnTo>
                  <a:pt x="6556" y="2108"/>
                </a:lnTo>
                <a:lnTo>
                  <a:pt x="6558" y="2110"/>
                </a:lnTo>
                <a:lnTo>
                  <a:pt x="6556" y="2114"/>
                </a:lnTo>
                <a:lnTo>
                  <a:pt x="6554" y="2116"/>
                </a:lnTo>
                <a:lnTo>
                  <a:pt x="6556" y="2116"/>
                </a:lnTo>
                <a:lnTo>
                  <a:pt x="6558" y="2118"/>
                </a:lnTo>
                <a:lnTo>
                  <a:pt x="6560" y="2122"/>
                </a:lnTo>
                <a:lnTo>
                  <a:pt x="6560" y="2124"/>
                </a:lnTo>
                <a:lnTo>
                  <a:pt x="6564" y="2124"/>
                </a:lnTo>
                <a:lnTo>
                  <a:pt x="6566" y="2124"/>
                </a:lnTo>
                <a:lnTo>
                  <a:pt x="6570" y="2124"/>
                </a:lnTo>
                <a:lnTo>
                  <a:pt x="6574" y="2124"/>
                </a:lnTo>
                <a:lnTo>
                  <a:pt x="6576" y="2124"/>
                </a:lnTo>
                <a:lnTo>
                  <a:pt x="6578" y="2124"/>
                </a:lnTo>
                <a:lnTo>
                  <a:pt x="6580" y="2128"/>
                </a:lnTo>
                <a:lnTo>
                  <a:pt x="6580" y="2130"/>
                </a:lnTo>
                <a:lnTo>
                  <a:pt x="6578" y="2132"/>
                </a:lnTo>
                <a:lnTo>
                  <a:pt x="6576" y="2132"/>
                </a:lnTo>
                <a:lnTo>
                  <a:pt x="6574" y="2132"/>
                </a:lnTo>
                <a:lnTo>
                  <a:pt x="6576" y="2134"/>
                </a:lnTo>
                <a:lnTo>
                  <a:pt x="6580" y="2136"/>
                </a:lnTo>
                <a:lnTo>
                  <a:pt x="6582" y="2138"/>
                </a:lnTo>
                <a:lnTo>
                  <a:pt x="6582" y="2140"/>
                </a:lnTo>
                <a:lnTo>
                  <a:pt x="6580" y="2140"/>
                </a:lnTo>
                <a:lnTo>
                  <a:pt x="6580" y="2144"/>
                </a:lnTo>
                <a:lnTo>
                  <a:pt x="6586" y="2150"/>
                </a:lnTo>
                <a:lnTo>
                  <a:pt x="6588" y="2154"/>
                </a:lnTo>
                <a:lnTo>
                  <a:pt x="6588" y="2158"/>
                </a:lnTo>
                <a:lnTo>
                  <a:pt x="6588" y="2160"/>
                </a:lnTo>
                <a:lnTo>
                  <a:pt x="6590" y="2164"/>
                </a:lnTo>
                <a:lnTo>
                  <a:pt x="6592" y="2164"/>
                </a:lnTo>
                <a:lnTo>
                  <a:pt x="6592" y="2160"/>
                </a:lnTo>
                <a:lnTo>
                  <a:pt x="6592" y="2156"/>
                </a:lnTo>
                <a:lnTo>
                  <a:pt x="6594" y="2150"/>
                </a:lnTo>
                <a:lnTo>
                  <a:pt x="6596" y="2148"/>
                </a:lnTo>
                <a:lnTo>
                  <a:pt x="6598" y="2146"/>
                </a:lnTo>
                <a:lnTo>
                  <a:pt x="6592" y="2142"/>
                </a:lnTo>
                <a:lnTo>
                  <a:pt x="6586" y="2140"/>
                </a:lnTo>
                <a:lnTo>
                  <a:pt x="6588" y="2138"/>
                </a:lnTo>
                <a:lnTo>
                  <a:pt x="6590" y="2138"/>
                </a:lnTo>
                <a:lnTo>
                  <a:pt x="6594" y="2138"/>
                </a:lnTo>
                <a:lnTo>
                  <a:pt x="6596" y="2136"/>
                </a:lnTo>
                <a:lnTo>
                  <a:pt x="6596" y="2134"/>
                </a:lnTo>
                <a:lnTo>
                  <a:pt x="6596" y="2130"/>
                </a:lnTo>
                <a:lnTo>
                  <a:pt x="6596" y="2126"/>
                </a:lnTo>
                <a:lnTo>
                  <a:pt x="6596" y="2124"/>
                </a:lnTo>
                <a:lnTo>
                  <a:pt x="6604" y="2122"/>
                </a:lnTo>
                <a:lnTo>
                  <a:pt x="6608" y="2120"/>
                </a:lnTo>
                <a:lnTo>
                  <a:pt x="6610" y="2118"/>
                </a:lnTo>
                <a:lnTo>
                  <a:pt x="6608" y="2114"/>
                </a:lnTo>
                <a:lnTo>
                  <a:pt x="6602" y="2112"/>
                </a:lnTo>
                <a:lnTo>
                  <a:pt x="6598" y="2108"/>
                </a:lnTo>
                <a:lnTo>
                  <a:pt x="6598" y="2104"/>
                </a:lnTo>
                <a:lnTo>
                  <a:pt x="6602" y="2102"/>
                </a:lnTo>
                <a:lnTo>
                  <a:pt x="6608" y="2100"/>
                </a:lnTo>
                <a:lnTo>
                  <a:pt x="6610" y="2098"/>
                </a:lnTo>
                <a:lnTo>
                  <a:pt x="6612" y="2096"/>
                </a:lnTo>
                <a:lnTo>
                  <a:pt x="6614" y="2088"/>
                </a:lnTo>
                <a:lnTo>
                  <a:pt x="6614" y="2080"/>
                </a:lnTo>
                <a:lnTo>
                  <a:pt x="6614" y="2074"/>
                </a:lnTo>
                <a:lnTo>
                  <a:pt x="6616" y="2072"/>
                </a:lnTo>
                <a:lnTo>
                  <a:pt x="6614" y="2070"/>
                </a:lnTo>
                <a:lnTo>
                  <a:pt x="6604" y="2066"/>
                </a:lnTo>
                <a:lnTo>
                  <a:pt x="6598" y="2066"/>
                </a:lnTo>
                <a:lnTo>
                  <a:pt x="6592" y="2070"/>
                </a:lnTo>
                <a:lnTo>
                  <a:pt x="6588" y="2074"/>
                </a:lnTo>
                <a:lnTo>
                  <a:pt x="6588" y="2078"/>
                </a:lnTo>
                <a:lnTo>
                  <a:pt x="6588" y="2080"/>
                </a:lnTo>
                <a:lnTo>
                  <a:pt x="6588" y="2082"/>
                </a:lnTo>
                <a:lnTo>
                  <a:pt x="6586" y="2090"/>
                </a:lnTo>
                <a:lnTo>
                  <a:pt x="6584" y="2094"/>
                </a:lnTo>
                <a:lnTo>
                  <a:pt x="6582" y="2094"/>
                </a:lnTo>
                <a:lnTo>
                  <a:pt x="6580" y="2092"/>
                </a:lnTo>
                <a:lnTo>
                  <a:pt x="6580" y="2088"/>
                </a:lnTo>
                <a:lnTo>
                  <a:pt x="6582" y="2078"/>
                </a:lnTo>
                <a:lnTo>
                  <a:pt x="6580" y="2076"/>
                </a:lnTo>
                <a:lnTo>
                  <a:pt x="6578" y="2078"/>
                </a:lnTo>
                <a:lnTo>
                  <a:pt x="6574" y="2078"/>
                </a:lnTo>
                <a:lnTo>
                  <a:pt x="6568" y="2076"/>
                </a:lnTo>
                <a:lnTo>
                  <a:pt x="6564" y="2074"/>
                </a:lnTo>
                <a:lnTo>
                  <a:pt x="6562" y="2074"/>
                </a:lnTo>
                <a:lnTo>
                  <a:pt x="6560" y="2076"/>
                </a:lnTo>
                <a:lnTo>
                  <a:pt x="6562" y="2076"/>
                </a:lnTo>
                <a:lnTo>
                  <a:pt x="6566" y="2078"/>
                </a:lnTo>
                <a:lnTo>
                  <a:pt x="6570" y="2082"/>
                </a:lnTo>
                <a:lnTo>
                  <a:pt x="6568" y="2084"/>
                </a:lnTo>
                <a:lnTo>
                  <a:pt x="6566" y="2088"/>
                </a:lnTo>
                <a:close/>
                <a:moveTo>
                  <a:pt x="6598" y="2138"/>
                </a:moveTo>
                <a:lnTo>
                  <a:pt x="6598" y="2138"/>
                </a:lnTo>
                <a:lnTo>
                  <a:pt x="6596" y="2142"/>
                </a:lnTo>
                <a:lnTo>
                  <a:pt x="6598" y="2142"/>
                </a:lnTo>
                <a:lnTo>
                  <a:pt x="6604" y="2142"/>
                </a:lnTo>
                <a:lnTo>
                  <a:pt x="6610" y="2138"/>
                </a:lnTo>
                <a:lnTo>
                  <a:pt x="6610" y="2136"/>
                </a:lnTo>
                <a:lnTo>
                  <a:pt x="6610" y="2134"/>
                </a:lnTo>
                <a:lnTo>
                  <a:pt x="6606" y="2134"/>
                </a:lnTo>
                <a:lnTo>
                  <a:pt x="6602" y="2134"/>
                </a:lnTo>
                <a:lnTo>
                  <a:pt x="6598" y="2138"/>
                </a:lnTo>
                <a:close/>
                <a:moveTo>
                  <a:pt x="6552" y="2166"/>
                </a:moveTo>
                <a:lnTo>
                  <a:pt x="6552" y="2166"/>
                </a:lnTo>
                <a:lnTo>
                  <a:pt x="6552" y="2168"/>
                </a:lnTo>
                <a:lnTo>
                  <a:pt x="6556" y="2172"/>
                </a:lnTo>
                <a:lnTo>
                  <a:pt x="6560" y="2172"/>
                </a:lnTo>
                <a:lnTo>
                  <a:pt x="6564" y="2172"/>
                </a:lnTo>
                <a:lnTo>
                  <a:pt x="6562" y="2168"/>
                </a:lnTo>
                <a:lnTo>
                  <a:pt x="6560" y="2166"/>
                </a:lnTo>
                <a:lnTo>
                  <a:pt x="6556" y="2164"/>
                </a:lnTo>
                <a:lnTo>
                  <a:pt x="6552" y="2166"/>
                </a:lnTo>
                <a:close/>
                <a:moveTo>
                  <a:pt x="6636" y="2164"/>
                </a:moveTo>
                <a:lnTo>
                  <a:pt x="6636" y="2164"/>
                </a:lnTo>
                <a:lnTo>
                  <a:pt x="6636" y="2166"/>
                </a:lnTo>
                <a:lnTo>
                  <a:pt x="6638" y="2168"/>
                </a:lnTo>
                <a:lnTo>
                  <a:pt x="6640" y="2172"/>
                </a:lnTo>
                <a:lnTo>
                  <a:pt x="6638" y="2174"/>
                </a:lnTo>
                <a:lnTo>
                  <a:pt x="6636" y="2176"/>
                </a:lnTo>
                <a:lnTo>
                  <a:pt x="6638" y="2178"/>
                </a:lnTo>
                <a:lnTo>
                  <a:pt x="6644" y="2182"/>
                </a:lnTo>
                <a:lnTo>
                  <a:pt x="6646" y="2184"/>
                </a:lnTo>
                <a:lnTo>
                  <a:pt x="6648" y="2184"/>
                </a:lnTo>
                <a:lnTo>
                  <a:pt x="6648" y="2182"/>
                </a:lnTo>
                <a:lnTo>
                  <a:pt x="6648" y="2180"/>
                </a:lnTo>
                <a:lnTo>
                  <a:pt x="6650" y="2176"/>
                </a:lnTo>
                <a:lnTo>
                  <a:pt x="6652" y="2176"/>
                </a:lnTo>
                <a:lnTo>
                  <a:pt x="6656" y="2178"/>
                </a:lnTo>
                <a:lnTo>
                  <a:pt x="6660" y="2180"/>
                </a:lnTo>
                <a:lnTo>
                  <a:pt x="6662" y="2180"/>
                </a:lnTo>
                <a:lnTo>
                  <a:pt x="6660" y="2178"/>
                </a:lnTo>
                <a:lnTo>
                  <a:pt x="6658" y="2174"/>
                </a:lnTo>
                <a:lnTo>
                  <a:pt x="6656" y="2174"/>
                </a:lnTo>
                <a:lnTo>
                  <a:pt x="6656" y="2172"/>
                </a:lnTo>
                <a:lnTo>
                  <a:pt x="6658" y="2168"/>
                </a:lnTo>
                <a:lnTo>
                  <a:pt x="6658" y="2164"/>
                </a:lnTo>
                <a:lnTo>
                  <a:pt x="6658" y="2162"/>
                </a:lnTo>
                <a:lnTo>
                  <a:pt x="6654" y="2162"/>
                </a:lnTo>
                <a:lnTo>
                  <a:pt x="6650" y="2160"/>
                </a:lnTo>
                <a:lnTo>
                  <a:pt x="6648" y="2156"/>
                </a:lnTo>
                <a:lnTo>
                  <a:pt x="6644" y="2156"/>
                </a:lnTo>
                <a:lnTo>
                  <a:pt x="6640" y="2158"/>
                </a:lnTo>
                <a:lnTo>
                  <a:pt x="6640" y="2160"/>
                </a:lnTo>
                <a:lnTo>
                  <a:pt x="6642" y="2162"/>
                </a:lnTo>
                <a:lnTo>
                  <a:pt x="6648" y="2164"/>
                </a:lnTo>
                <a:lnTo>
                  <a:pt x="6650" y="2166"/>
                </a:lnTo>
                <a:lnTo>
                  <a:pt x="6650" y="2168"/>
                </a:lnTo>
                <a:lnTo>
                  <a:pt x="6646" y="2166"/>
                </a:lnTo>
                <a:lnTo>
                  <a:pt x="6636" y="2164"/>
                </a:lnTo>
                <a:close/>
                <a:moveTo>
                  <a:pt x="6990" y="1916"/>
                </a:moveTo>
                <a:lnTo>
                  <a:pt x="6990" y="1916"/>
                </a:lnTo>
                <a:lnTo>
                  <a:pt x="6988" y="1916"/>
                </a:lnTo>
                <a:lnTo>
                  <a:pt x="6988" y="1918"/>
                </a:lnTo>
                <a:lnTo>
                  <a:pt x="6990" y="1920"/>
                </a:lnTo>
                <a:lnTo>
                  <a:pt x="6992" y="1924"/>
                </a:lnTo>
                <a:lnTo>
                  <a:pt x="6992" y="1926"/>
                </a:lnTo>
                <a:lnTo>
                  <a:pt x="6988" y="1928"/>
                </a:lnTo>
                <a:lnTo>
                  <a:pt x="6986" y="1930"/>
                </a:lnTo>
                <a:lnTo>
                  <a:pt x="6988" y="1932"/>
                </a:lnTo>
                <a:lnTo>
                  <a:pt x="6994" y="1936"/>
                </a:lnTo>
                <a:lnTo>
                  <a:pt x="7000" y="1938"/>
                </a:lnTo>
                <a:lnTo>
                  <a:pt x="7000" y="1942"/>
                </a:lnTo>
                <a:lnTo>
                  <a:pt x="6996" y="1946"/>
                </a:lnTo>
                <a:lnTo>
                  <a:pt x="6994" y="1948"/>
                </a:lnTo>
                <a:lnTo>
                  <a:pt x="6992" y="1950"/>
                </a:lnTo>
                <a:lnTo>
                  <a:pt x="6994" y="1952"/>
                </a:lnTo>
                <a:lnTo>
                  <a:pt x="6998" y="1952"/>
                </a:lnTo>
                <a:lnTo>
                  <a:pt x="7000" y="1950"/>
                </a:lnTo>
                <a:lnTo>
                  <a:pt x="7002" y="1946"/>
                </a:lnTo>
                <a:lnTo>
                  <a:pt x="7006" y="1938"/>
                </a:lnTo>
                <a:lnTo>
                  <a:pt x="7010" y="1934"/>
                </a:lnTo>
                <a:lnTo>
                  <a:pt x="7012" y="1934"/>
                </a:lnTo>
                <a:lnTo>
                  <a:pt x="7014" y="1934"/>
                </a:lnTo>
                <a:lnTo>
                  <a:pt x="7018" y="1934"/>
                </a:lnTo>
                <a:lnTo>
                  <a:pt x="7024" y="1932"/>
                </a:lnTo>
                <a:lnTo>
                  <a:pt x="7032" y="1928"/>
                </a:lnTo>
                <a:lnTo>
                  <a:pt x="7038" y="1922"/>
                </a:lnTo>
                <a:lnTo>
                  <a:pt x="7040" y="1920"/>
                </a:lnTo>
                <a:lnTo>
                  <a:pt x="7042" y="1920"/>
                </a:lnTo>
                <a:lnTo>
                  <a:pt x="7044" y="1920"/>
                </a:lnTo>
                <a:lnTo>
                  <a:pt x="7046" y="1920"/>
                </a:lnTo>
                <a:lnTo>
                  <a:pt x="7048" y="1920"/>
                </a:lnTo>
                <a:lnTo>
                  <a:pt x="7048" y="1918"/>
                </a:lnTo>
                <a:lnTo>
                  <a:pt x="7038" y="1914"/>
                </a:lnTo>
                <a:lnTo>
                  <a:pt x="7032" y="1910"/>
                </a:lnTo>
                <a:lnTo>
                  <a:pt x="7026" y="1910"/>
                </a:lnTo>
                <a:lnTo>
                  <a:pt x="7022" y="1910"/>
                </a:lnTo>
                <a:lnTo>
                  <a:pt x="7018" y="1910"/>
                </a:lnTo>
                <a:lnTo>
                  <a:pt x="7016" y="1908"/>
                </a:lnTo>
                <a:lnTo>
                  <a:pt x="7010" y="1908"/>
                </a:lnTo>
                <a:lnTo>
                  <a:pt x="7004" y="1912"/>
                </a:lnTo>
                <a:lnTo>
                  <a:pt x="7000" y="1918"/>
                </a:lnTo>
                <a:lnTo>
                  <a:pt x="6998" y="1920"/>
                </a:lnTo>
                <a:lnTo>
                  <a:pt x="6996" y="1918"/>
                </a:lnTo>
                <a:lnTo>
                  <a:pt x="6992" y="1916"/>
                </a:lnTo>
                <a:lnTo>
                  <a:pt x="6990" y="1916"/>
                </a:lnTo>
                <a:close/>
                <a:moveTo>
                  <a:pt x="7006" y="1892"/>
                </a:moveTo>
                <a:lnTo>
                  <a:pt x="7006" y="1892"/>
                </a:lnTo>
                <a:lnTo>
                  <a:pt x="7008" y="1892"/>
                </a:lnTo>
                <a:lnTo>
                  <a:pt x="7010" y="1894"/>
                </a:lnTo>
                <a:lnTo>
                  <a:pt x="7012" y="1898"/>
                </a:lnTo>
                <a:lnTo>
                  <a:pt x="7012" y="1902"/>
                </a:lnTo>
                <a:lnTo>
                  <a:pt x="7014" y="1904"/>
                </a:lnTo>
                <a:lnTo>
                  <a:pt x="7016" y="1904"/>
                </a:lnTo>
                <a:lnTo>
                  <a:pt x="7020" y="1904"/>
                </a:lnTo>
                <a:lnTo>
                  <a:pt x="7022" y="1902"/>
                </a:lnTo>
                <a:lnTo>
                  <a:pt x="7024" y="1898"/>
                </a:lnTo>
                <a:lnTo>
                  <a:pt x="7026" y="1898"/>
                </a:lnTo>
                <a:lnTo>
                  <a:pt x="7028" y="1898"/>
                </a:lnTo>
                <a:lnTo>
                  <a:pt x="7030" y="1898"/>
                </a:lnTo>
                <a:lnTo>
                  <a:pt x="7030" y="1896"/>
                </a:lnTo>
                <a:lnTo>
                  <a:pt x="7032" y="1896"/>
                </a:lnTo>
                <a:lnTo>
                  <a:pt x="7034" y="1896"/>
                </a:lnTo>
                <a:lnTo>
                  <a:pt x="7036" y="1894"/>
                </a:lnTo>
                <a:lnTo>
                  <a:pt x="7034" y="1892"/>
                </a:lnTo>
                <a:lnTo>
                  <a:pt x="7030" y="1888"/>
                </a:lnTo>
                <a:lnTo>
                  <a:pt x="7022" y="1880"/>
                </a:lnTo>
                <a:lnTo>
                  <a:pt x="7018" y="1880"/>
                </a:lnTo>
                <a:lnTo>
                  <a:pt x="7016" y="1882"/>
                </a:lnTo>
                <a:lnTo>
                  <a:pt x="7010" y="1886"/>
                </a:lnTo>
                <a:lnTo>
                  <a:pt x="7006" y="1886"/>
                </a:lnTo>
                <a:lnTo>
                  <a:pt x="7000" y="1886"/>
                </a:lnTo>
                <a:lnTo>
                  <a:pt x="6996" y="1888"/>
                </a:lnTo>
                <a:lnTo>
                  <a:pt x="6994" y="1890"/>
                </a:lnTo>
                <a:lnTo>
                  <a:pt x="6996" y="1890"/>
                </a:lnTo>
                <a:lnTo>
                  <a:pt x="7006" y="1892"/>
                </a:lnTo>
                <a:close/>
                <a:moveTo>
                  <a:pt x="7048" y="1914"/>
                </a:moveTo>
                <a:lnTo>
                  <a:pt x="7048" y="1914"/>
                </a:lnTo>
                <a:lnTo>
                  <a:pt x="7048" y="1910"/>
                </a:lnTo>
                <a:lnTo>
                  <a:pt x="7044" y="1906"/>
                </a:lnTo>
                <a:lnTo>
                  <a:pt x="7042" y="1904"/>
                </a:lnTo>
                <a:lnTo>
                  <a:pt x="7038" y="1906"/>
                </a:lnTo>
                <a:lnTo>
                  <a:pt x="7038" y="1910"/>
                </a:lnTo>
                <a:lnTo>
                  <a:pt x="7042" y="1914"/>
                </a:lnTo>
                <a:lnTo>
                  <a:pt x="7046" y="1914"/>
                </a:lnTo>
                <a:lnTo>
                  <a:pt x="7048" y="1914"/>
                </a:lnTo>
                <a:close/>
                <a:moveTo>
                  <a:pt x="7050" y="1884"/>
                </a:moveTo>
                <a:lnTo>
                  <a:pt x="7050" y="1884"/>
                </a:lnTo>
                <a:lnTo>
                  <a:pt x="7048" y="1884"/>
                </a:lnTo>
                <a:lnTo>
                  <a:pt x="7044" y="1882"/>
                </a:lnTo>
                <a:lnTo>
                  <a:pt x="7040" y="1882"/>
                </a:lnTo>
                <a:lnTo>
                  <a:pt x="7042" y="1886"/>
                </a:lnTo>
                <a:lnTo>
                  <a:pt x="7044" y="1886"/>
                </a:lnTo>
                <a:lnTo>
                  <a:pt x="7048" y="1886"/>
                </a:lnTo>
                <a:lnTo>
                  <a:pt x="7050" y="1884"/>
                </a:lnTo>
                <a:close/>
                <a:moveTo>
                  <a:pt x="6872" y="1954"/>
                </a:moveTo>
                <a:lnTo>
                  <a:pt x="6872" y="1954"/>
                </a:lnTo>
                <a:lnTo>
                  <a:pt x="6864" y="1958"/>
                </a:lnTo>
                <a:lnTo>
                  <a:pt x="6860" y="1956"/>
                </a:lnTo>
                <a:lnTo>
                  <a:pt x="6858" y="1956"/>
                </a:lnTo>
                <a:lnTo>
                  <a:pt x="6850" y="1962"/>
                </a:lnTo>
                <a:lnTo>
                  <a:pt x="6840" y="1974"/>
                </a:lnTo>
                <a:lnTo>
                  <a:pt x="6836" y="1984"/>
                </a:lnTo>
                <a:lnTo>
                  <a:pt x="6836" y="1992"/>
                </a:lnTo>
                <a:lnTo>
                  <a:pt x="6838" y="2000"/>
                </a:lnTo>
                <a:lnTo>
                  <a:pt x="6840" y="2004"/>
                </a:lnTo>
                <a:lnTo>
                  <a:pt x="6840" y="2006"/>
                </a:lnTo>
                <a:lnTo>
                  <a:pt x="6838" y="2014"/>
                </a:lnTo>
                <a:lnTo>
                  <a:pt x="6838" y="2018"/>
                </a:lnTo>
                <a:lnTo>
                  <a:pt x="6840" y="2018"/>
                </a:lnTo>
                <a:lnTo>
                  <a:pt x="6842" y="2016"/>
                </a:lnTo>
                <a:lnTo>
                  <a:pt x="6846" y="2014"/>
                </a:lnTo>
                <a:lnTo>
                  <a:pt x="6850" y="2008"/>
                </a:lnTo>
                <a:lnTo>
                  <a:pt x="6856" y="2000"/>
                </a:lnTo>
                <a:lnTo>
                  <a:pt x="6864" y="1992"/>
                </a:lnTo>
                <a:lnTo>
                  <a:pt x="6866" y="1986"/>
                </a:lnTo>
                <a:lnTo>
                  <a:pt x="6868" y="1984"/>
                </a:lnTo>
                <a:lnTo>
                  <a:pt x="6866" y="1978"/>
                </a:lnTo>
                <a:lnTo>
                  <a:pt x="6864" y="1976"/>
                </a:lnTo>
                <a:lnTo>
                  <a:pt x="6864" y="1972"/>
                </a:lnTo>
                <a:lnTo>
                  <a:pt x="6866" y="1968"/>
                </a:lnTo>
                <a:lnTo>
                  <a:pt x="6870" y="1964"/>
                </a:lnTo>
                <a:lnTo>
                  <a:pt x="6878" y="1954"/>
                </a:lnTo>
                <a:lnTo>
                  <a:pt x="6882" y="1950"/>
                </a:lnTo>
                <a:lnTo>
                  <a:pt x="6882" y="1948"/>
                </a:lnTo>
                <a:lnTo>
                  <a:pt x="6880" y="1948"/>
                </a:lnTo>
                <a:lnTo>
                  <a:pt x="6872" y="1954"/>
                </a:lnTo>
                <a:close/>
                <a:moveTo>
                  <a:pt x="6794" y="1990"/>
                </a:moveTo>
                <a:lnTo>
                  <a:pt x="6794" y="1990"/>
                </a:lnTo>
                <a:lnTo>
                  <a:pt x="6790" y="1990"/>
                </a:lnTo>
                <a:lnTo>
                  <a:pt x="6788" y="1992"/>
                </a:lnTo>
                <a:lnTo>
                  <a:pt x="6786" y="2000"/>
                </a:lnTo>
                <a:lnTo>
                  <a:pt x="6784" y="2010"/>
                </a:lnTo>
                <a:lnTo>
                  <a:pt x="6780" y="2018"/>
                </a:lnTo>
                <a:lnTo>
                  <a:pt x="6774" y="2026"/>
                </a:lnTo>
                <a:lnTo>
                  <a:pt x="6770" y="2038"/>
                </a:lnTo>
                <a:lnTo>
                  <a:pt x="6768" y="2052"/>
                </a:lnTo>
                <a:lnTo>
                  <a:pt x="6768" y="2056"/>
                </a:lnTo>
                <a:lnTo>
                  <a:pt x="6770" y="2060"/>
                </a:lnTo>
                <a:lnTo>
                  <a:pt x="6776" y="2050"/>
                </a:lnTo>
                <a:lnTo>
                  <a:pt x="6786" y="2026"/>
                </a:lnTo>
                <a:lnTo>
                  <a:pt x="6792" y="2002"/>
                </a:lnTo>
                <a:lnTo>
                  <a:pt x="6794" y="1992"/>
                </a:lnTo>
                <a:lnTo>
                  <a:pt x="6794" y="1990"/>
                </a:lnTo>
                <a:close/>
                <a:moveTo>
                  <a:pt x="6856" y="1798"/>
                </a:moveTo>
                <a:lnTo>
                  <a:pt x="6856" y="1798"/>
                </a:lnTo>
                <a:lnTo>
                  <a:pt x="6856" y="1796"/>
                </a:lnTo>
                <a:lnTo>
                  <a:pt x="6854" y="1790"/>
                </a:lnTo>
                <a:lnTo>
                  <a:pt x="6852" y="1786"/>
                </a:lnTo>
                <a:lnTo>
                  <a:pt x="6848" y="1786"/>
                </a:lnTo>
                <a:lnTo>
                  <a:pt x="6848" y="1788"/>
                </a:lnTo>
                <a:lnTo>
                  <a:pt x="6848" y="1792"/>
                </a:lnTo>
                <a:lnTo>
                  <a:pt x="6852" y="1796"/>
                </a:lnTo>
                <a:lnTo>
                  <a:pt x="6856" y="1798"/>
                </a:lnTo>
                <a:close/>
                <a:moveTo>
                  <a:pt x="7008" y="1802"/>
                </a:moveTo>
                <a:lnTo>
                  <a:pt x="7008" y="1802"/>
                </a:lnTo>
                <a:lnTo>
                  <a:pt x="7006" y="1800"/>
                </a:lnTo>
                <a:lnTo>
                  <a:pt x="7002" y="1798"/>
                </a:lnTo>
                <a:lnTo>
                  <a:pt x="6998" y="1798"/>
                </a:lnTo>
                <a:lnTo>
                  <a:pt x="6996" y="1800"/>
                </a:lnTo>
                <a:lnTo>
                  <a:pt x="6998" y="1802"/>
                </a:lnTo>
                <a:lnTo>
                  <a:pt x="7002" y="1804"/>
                </a:lnTo>
                <a:lnTo>
                  <a:pt x="7006" y="1804"/>
                </a:lnTo>
                <a:lnTo>
                  <a:pt x="7008" y="1802"/>
                </a:lnTo>
                <a:close/>
                <a:moveTo>
                  <a:pt x="6986" y="1790"/>
                </a:moveTo>
                <a:lnTo>
                  <a:pt x="6986" y="1790"/>
                </a:lnTo>
                <a:lnTo>
                  <a:pt x="6984" y="1792"/>
                </a:lnTo>
                <a:lnTo>
                  <a:pt x="6984" y="1796"/>
                </a:lnTo>
                <a:lnTo>
                  <a:pt x="6986" y="1798"/>
                </a:lnTo>
                <a:lnTo>
                  <a:pt x="6990" y="1800"/>
                </a:lnTo>
                <a:lnTo>
                  <a:pt x="6992" y="1798"/>
                </a:lnTo>
                <a:lnTo>
                  <a:pt x="6992" y="1796"/>
                </a:lnTo>
                <a:lnTo>
                  <a:pt x="6990" y="1792"/>
                </a:lnTo>
                <a:lnTo>
                  <a:pt x="6986" y="1790"/>
                </a:lnTo>
                <a:close/>
                <a:moveTo>
                  <a:pt x="6980" y="1810"/>
                </a:moveTo>
                <a:lnTo>
                  <a:pt x="6980" y="1810"/>
                </a:lnTo>
                <a:lnTo>
                  <a:pt x="6978" y="1808"/>
                </a:lnTo>
                <a:lnTo>
                  <a:pt x="6976" y="1808"/>
                </a:lnTo>
                <a:lnTo>
                  <a:pt x="6974" y="1812"/>
                </a:lnTo>
                <a:lnTo>
                  <a:pt x="6976" y="1814"/>
                </a:lnTo>
                <a:lnTo>
                  <a:pt x="6978" y="1814"/>
                </a:lnTo>
                <a:lnTo>
                  <a:pt x="6980" y="1812"/>
                </a:lnTo>
                <a:lnTo>
                  <a:pt x="6980" y="1810"/>
                </a:lnTo>
                <a:close/>
                <a:moveTo>
                  <a:pt x="6992" y="1810"/>
                </a:moveTo>
                <a:lnTo>
                  <a:pt x="6992" y="1810"/>
                </a:lnTo>
                <a:lnTo>
                  <a:pt x="6992" y="1812"/>
                </a:lnTo>
                <a:lnTo>
                  <a:pt x="6994" y="1810"/>
                </a:lnTo>
                <a:lnTo>
                  <a:pt x="6996" y="1810"/>
                </a:lnTo>
                <a:lnTo>
                  <a:pt x="6996" y="1808"/>
                </a:lnTo>
                <a:lnTo>
                  <a:pt x="6994" y="1808"/>
                </a:lnTo>
                <a:lnTo>
                  <a:pt x="6992" y="1808"/>
                </a:lnTo>
                <a:lnTo>
                  <a:pt x="6992" y="1810"/>
                </a:lnTo>
                <a:close/>
                <a:moveTo>
                  <a:pt x="6982" y="1810"/>
                </a:moveTo>
                <a:lnTo>
                  <a:pt x="6982" y="1810"/>
                </a:lnTo>
                <a:lnTo>
                  <a:pt x="6984" y="1810"/>
                </a:lnTo>
                <a:lnTo>
                  <a:pt x="6986" y="1810"/>
                </a:lnTo>
                <a:lnTo>
                  <a:pt x="6988" y="1810"/>
                </a:lnTo>
                <a:lnTo>
                  <a:pt x="6988" y="1808"/>
                </a:lnTo>
                <a:lnTo>
                  <a:pt x="6986" y="1806"/>
                </a:lnTo>
                <a:lnTo>
                  <a:pt x="6984" y="1806"/>
                </a:lnTo>
                <a:lnTo>
                  <a:pt x="6982" y="1810"/>
                </a:lnTo>
                <a:close/>
                <a:moveTo>
                  <a:pt x="6916" y="1814"/>
                </a:moveTo>
                <a:lnTo>
                  <a:pt x="6916" y="1814"/>
                </a:lnTo>
                <a:lnTo>
                  <a:pt x="6916" y="1816"/>
                </a:lnTo>
                <a:lnTo>
                  <a:pt x="6918" y="1820"/>
                </a:lnTo>
                <a:lnTo>
                  <a:pt x="6920" y="1820"/>
                </a:lnTo>
                <a:lnTo>
                  <a:pt x="6922" y="1820"/>
                </a:lnTo>
                <a:lnTo>
                  <a:pt x="6922" y="1818"/>
                </a:lnTo>
                <a:lnTo>
                  <a:pt x="6920" y="1816"/>
                </a:lnTo>
                <a:lnTo>
                  <a:pt x="6918" y="1814"/>
                </a:lnTo>
                <a:lnTo>
                  <a:pt x="6916" y="1814"/>
                </a:lnTo>
                <a:close/>
                <a:moveTo>
                  <a:pt x="6902" y="1802"/>
                </a:moveTo>
                <a:lnTo>
                  <a:pt x="6902" y="1802"/>
                </a:lnTo>
                <a:lnTo>
                  <a:pt x="6898" y="1804"/>
                </a:lnTo>
                <a:lnTo>
                  <a:pt x="6894" y="1806"/>
                </a:lnTo>
                <a:lnTo>
                  <a:pt x="6894" y="1808"/>
                </a:lnTo>
                <a:lnTo>
                  <a:pt x="6894" y="1812"/>
                </a:lnTo>
                <a:lnTo>
                  <a:pt x="6896" y="1810"/>
                </a:lnTo>
                <a:lnTo>
                  <a:pt x="6898" y="1810"/>
                </a:lnTo>
                <a:lnTo>
                  <a:pt x="6902" y="1812"/>
                </a:lnTo>
                <a:lnTo>
                  <a:pt x="6904" y="1814"/>
                </a:lnTo>
                <a:lnTo>
                  <a:pt x="6906" y="1816"/>
                </a:lnTo>
                <a:lnTo>
                  <a:pt x="6910" y="1816"/>
                </a:lnTo>
                <a:lnTo>
                  <a:pt x="6914" y="1814"/>
                </a:lnTo>
                <a:lnTo>
                  <a:pt x="6914" y="1812"/>
                </a:lnTo>
                <a:lnTo>
                  <a:pt x="6914" y="1810"/>
                </a:lnTo>
                <a:lnTo>
                  <a:pt x="6914" y="1808"/>
                </a:lnTo>
                <a:lnTo>
                  <a:pt x="6914" y="1806"/>
                </a:lnTo>
                <a:lnTo>
                  <a:pt x="6916" y="1806"/>
                </a:lnTo>
                <a:lnTo>
                  <a:pt x="6918" y="1808"/>
                </a:lnTo>
                <a:lnTo>
                  <a:pt x="6920" y="1808"/>
                </a:lnTo>
                <a:lnTo>
                  <a:pt x="6924" y="1804"/>
                </a:lnTo>
                <a:lnTo>
                  <a:pt x="6926" y="1802"/>
                </a:lnTo>
                <a:lnTo>
                  <a:pt x="6924" y="1800"/>
                </a:lnTo>
                <a:lnTo>
                  <a:pt x="6910" y="1794"/>
                </a:lnTo>
                <a:lnTo>
                  <a:pt x="6904" y="1794"/>
                </a:lnTo>
                <a:lnTo>
                  <a:pt x="6906" y="1796"/>
                </a:lnTo>
                <a:lnTo>
                  <a:pt x="6908" y="1800"/>
                </a:lnTo>
                <a:lnTo>
                  <a:pt x="6908" y="1802"/>
                </a:lnTo>
                <a:lnTo>
                  <a:pt x="6908" y="1804"/>
                </a:lnTo>
                <a:lnTo>
                  <a:pt x="6906" y="1806"/>
                </a:lnTo>
                <a:lnTo>
                  <a:pt x="6904" y="1804"/>
                </a:lnTo>
                <a:lnTo>
                  <a:pt x="6904" y="1802"/>
                </a:lnTo>
                <a:lnTo>
                  <a:pt x="6902" y="1802"/>
                </a:lnTo>
                <a:close/>
                <a:moveTo>
                  <a:pt x="7118" y="1484"/>
                </a:moveTo>
                <a:lnTo>
                  <a:pt x="7118" y="1484"/>
                </a:lnTo>
                <a:lnTo>
                  <a:pt x="7120" y="1484"/>
                </a:lnTo>
                <a:lnTo>
                  <a:pt x="7118" y="1482"/>
                </a:lnTo>
                <a:lnTo>
                  <a:pt x="7108" y="1480"/>
                </a:lnTo>
                <a:lnTo>
                  <a:pt x="7104" y="1480"/>
                </a:lnTo>
                <a:lnTo>
                  <a:pt x="7102" y="1480"/>
                </a:lnTo>
                <a:lnTo>
                  <a:pt x="7100" y="1484"/>
                </a:lnTo>
                <a:lnTo>
                  <a:pt x="7100" y="1488"/>
                </a:lnTo>
                <a:lnTo>
                  <a:pt x="7104" y="1490"/>
                </a:lnTo>
                <a:lnTo>
                  <a:pt x="7108" y="1488"/>
                </a:lnTo>
                <a:lnTo>
                  <a:pt x="7110" y="1488"/>
                </a:lnTo>
                <a:lnTo>
                  <a:pt x="7114" y="1486"/>
                </a:lnTo>
                <a:lnTo>
                  <a:pt x="7118" y="1484"/>
                </a:lnTo>
                <a:close/>
                <a:moveTo>
                  <a:pt x="6972" y="1606"/>
                </a:moveTo>
                <a:lnTo>
                  <a:pt x="6972" y="1606"/>
                </a:lnTo>
                <a:lnTo>
                  <a:pt x="6972" y="1604"/>
                </a:lnTo>
                <a:lnTo>
                  <a:pt x="6970" y="1604"/>
                </a:lnTo>
                <a:lnTo>
                  <a:pt x="6964" y="1604"/>
                </a:lnTo>
                <a:lnTo>
                  <a:pt x="6962" y="1604"/>
                </a:lnTo>
                <a:lnTo>
                  <a:pt x="6960" y="1606"/>
                </a:lnTo>
                <a:lnTo>
                  <a:pt x="6960" y="1608"/>
                </a:lnTo>
                <a:lnTo>
                  <a:pt x="6964" y="1610"/>
                </a:lnTo>
                <a:lnTo>
                  <a:pt x="6966" y="1612"/>
                </a:lnTo>
                <a:lnTo>
                  <a:pt x="6968" y="1612"/>
                </a:lnTo>
                <a:lnTo>
                  <a:pt x="6972" y="1606"/>
                </a:lnTo>
                <a:close/>
                <a:moveTo>
                  <a:pt x="6758" y="1246"/>
                </a:moveTo>
                <a:lnTo>
                  <a:pt x="6758" y="1246"/>
                </a:lnTo>
                <a:lnTo>
                  <a:pt x="6758" y="1248"/>
                </a:lnTo>
                <a:lnTo>
                  <a:pt x="6762" y="1248"/>
                </a:lnTo>
                <a:lnTo>
                  <a:pt x="6766" y="1246"/>
                </a:lnTo>
                <a:lnTo>
                  <a:pt x="6770" y="1244"/>
                </a:lnTo>
                <a:lnTo>
                  <a:pt x="6768" y="1242"/>
                </a:lnTo>
                <a:lnTo>
                  <a:pt x="6766" y="1240"/>
                </a:lnTo>
                <a:lnTo>
                  <a:pt x="6760" y="1242"/>
                </a:lnTo>
                <a:lnTo>
                  <a:pt x="6758" y="1246"/>
                </a:lnTo>
                <a:close/>
                <a:moveTo>
                  <a:pt x="6586" y="426"/>
                </a:moveTo>
                <a:lnTo>
                  <a:pt x="6586" y="426"/>
                </a:lnTo>
                <a:lnTo>
                  <a:pt x="6586" y="432"/>
                </a:lnTo>
                <a:lnTo>
                  <a:pt x="6588" y="438"/>
                </a:lnTo>
                <a:lnTo>
                  <a:pt x="6590" y="440"/>
                </a:lnTo>
                <a:lnTo>
                  <a:pt x="6594" y="444"/>
                </a:lnTo>
                <a:lnTo>
                  <a:pt x="6596" y="444"/>
                </a:lnTo>
                <a:lnTo>
                  <a:pt x="6596" y="446"/>
                </a:lnTo>
                <a:lnTo>
                  <a:pt x="6584" y="446"/>
                </a:lnTo>
                <a:lnTo>
                  <a:pt x="6570" y="448"/>
                </a:lnTo>
                <a:lnTo>
                  <a:pt x="6568" y="450"/>
                </a:lnTo>
                <a:lnTo>
                  <a:pt x="6570" y="452"/>
                </a:lnTo>
                <a:lnTo>
                  <a:pt x="6582" y="464"/>
                </a:lnTo>
                <a:lnTo>
                  <a:pt x="6608" y="488"/>
                </a:lnTo>
                <a:lnTo>
                  <a:pt x="6622" y="502"/>
                </a:lnTo>
                <a:lnTo>
                  <a:pt x="6634" y="508"/>
                </a:lnTo>
                <a:lnTo>
                  <a:pt x="6644" y="512"/>
                </a:lnTo>
                <a:lnTo>
                  <a:pt x="6654" y="510"/>
                </a:lnTo>
                <a:lnTo>
                  <a:pt x="6664" y="506"/>
                </a:lnTo>
                <a:lnTo>
                  <a:pt x="6676" y="498"/>
                </a:lnTo>
                <a:lnTo>
                  <a:pt x="6702" y="480"/>
                </a:lnTo>
                <a:lnTo>
                  <a:pt x="6722" y="470"/>
                </a:lnTo>
                <a:lnTo>
                  <a:pt x="6724" y="470"/>
                </a:lnTo>
                <a:lnTo>
                  <a:pt x="6726" y="472"/>
                </a:lnTo>
                <a:lnTo>
                  <a:pt x="6728" y="474"/>
                </a:lnTo>
                <a:lnTo>
                  <a:pt x="6732" y="478"/>
                </a:lnTo>
                <a:lnTo>
                  <a:pt x="6740" y="482"/>
                </a:lnTo>
                <a:lnTo>
                  <a:pt x="6756" y="484"/>
                </a:lnTo>
                <a:lnTo>
                  <a:pt x="6772" y="484"/>
                </a:lnTo>
                <a:lnTo>
                  <a:pt x="6780" y="486"/>
                </a:lnTo>
                <a:lnTo>
                  <a:pt x="6780" y="488"/>
                </a:lnTo>
                <a:lnTo>
                  <a:pt x="6778" y="490"/>
                </a:lnTo>
                <a:lnTo>
                  <a:pt x="6772" y="494"/>
                </a:lnTo>
                <a:lnTo>
                  <a:pt x="6742" y="504"/>
                </a:lnTo>
                <a:lnTo>
                  <a:pt x="6698" y="516"/>
                </a:lnTo>
                <a:lnTo>
                  <a:pt x="6678" y="522"/>
                </a:lnTo>
                <a:lnTo>
                  <a:pt x="6664" y="528"/>
                </a:lnTo>
                <a:lnTo>
                  <a:pt x="6656" y="534"/>
                </a:lnTo>
                <a:lnTo>
                  <a:pt x="6654" y="536"/>
                </a:lnTo>
                <a:lnTo>
                  <a:pt x="6656" y="538"/>
                </a:lnTo>
                <a:lnTo>
                  <a:pt x="6660" y="540"/>
                </a:lnTo>
                <a:lnTo>
                  <a:pt x="6674" y="542"/>
                </a:lnTo>
                <a:lnTo>
                  <a:pt x="6692" y="540"/>
                </a:lnTo>
                <a:lnTo>
                  <a:pt x="6718" y="538"/>
                </a:lnTo>
                <a:lnTo>
                  <a:pt x="6742" y="536"/>
                </a:lnTo>
                <a:lnTo>
                  <a:pt x="6756" y="538"/>
                </a:lnTo>
                <a:lnTo>
                  <a:pt x="6758" y="538"/>
                </a:lnTo>
                <a:lnTo>
                  <a:pt x="6760" y="540"/>
                </a:lnTo>
                <a:lnTo>
                  <a:pt x="6756" y="544"/>
                </a:lnTo>
                <a:lnTo>
                  <a:pt x="6748" y="550"/>
                </a:lnTo>
                <a:lnTo>
                  <a:pt x="6734" y="554"/>
                </a:lnTo>
                <a:lnTo>
                  <a:pt x="6720" y="558"/>
                </a:lnTo>
                <a:lnTo>
                  <a:pt x="6704" y="562"/>
                </a:lnTo>
                <a:lnTo>
                  <a:pt x="6678" y="568"/>
                </a:lnTo>
                <a:lnTo>
                  <a:pt x="6672" y="570"/>
                </a:lnTo>
                <a:lnTo>
                  <a:pt x="6668" y="574"/>
                </a:lnTo>
                <a:lnTo>
                  <a:pt x="6670" y="576"/>
                </a:lnTo>
                <a:lnTo>
                  <a:pt x="6676" y="580"/>
                </a:lnTo>
                <a:lnTo>
                  <a:pt x="6698" y="592"/>
                </a:lnTo>
                <a:lnTo>
                  <a:pt x="6712" y="596"/>
                </a:lnTo>
                <a:lnTo>
                  <a:pt x="6720" y="602"/>
                </a:lnTo>
                <a:lnTo>
                  <a:pt x="6732" y="614"/>
                </a:lnTo>
                <a:lnTo>
                  <a:pt x="6738" y="620"/>
                </a:lnTo>
                <a:lnTo>
                  <a:pt x="6744" y="624"/>
                </a:lnTo>
                <a:lnTo>
                  <a:pt x="6756" y="630"/>
                </a:lnTo>
                <a:lnTo>
                  <a:pt x="6774" y="636"/>
                </a:lnTo>
                <a:lnTo>
                  <a:pt x="6782" y="636"/>
                </a:lnTo>
                <a:lnTo>
                  <a:pt x="6790" y="636"/>
                </a:lnTo>
                <a:lnTo>
                  <a:pt x="6794" y="636"/>
                </a:lnTo>
                <a:lnTo>
                  <a:pt x="6798" y="632"/>
                </a:lnTo>
                <a:lnTo>
                  <a:pt x="6800" y="628"/>
                </a:lnTo>
                <a:lnTo>
                  <a:pt x="6802" y="624"/>
                </a:lnTo>
                <a:lnTo>
                  <a:pt x="6804" y="612"/>
                </a:lnTo>
                <a:lnTo>
                  <a:pt x="6804" y="598"/>
                </a:lnTo>
                <a:lnTo>
                  <a:pt x="6808" y="586"/>
                </a:lnTo>
                <a:lnTo>
                  <a:pt x="6812" y="580"/>
                </a:lnTo>
                <a:lnTo>
                  <a:pt x="6816" y="574"/>
                </a:lnTo>
                <a:lnTo>
                  <a:pt x="6822" y="570"/>
                </a:lnTo>
                <a:lnTo>
                  <a:pt x="6830" y="566"/>
                </a:lnTo>
                <a:lnTo>
                  <a:pt x="6844" y="560"/>
                </a:lnTo>
                <a:lnTo>
                  <a:pt x="6850" y="554"/>
                </a:lnTo>
                <a:lnTo>
                  <a:pt x="6850" y="548"/>
                </a:lnTo>
                <a:lnTo>
                  <a:pt x="6848" y="542"/>
                </a:lnTo>
                <a:lnTo>
                  <a:pt x="6846" y="536"/>
                </a:lnTo>
                <a:lnTo>
                  <a:pt x="6846" y="530"/>
                </a:lnTo>
                <a:lnTo>
                  <a:pt x="6848" y="528"/>
                </a:lnTo>
                <a:lnTo>
                  <a:pt x="6850" y="526"/>
                </a:lnTo>
                <a:lnTo>
                  <a:pt x="6860" y="522"/>
                </a:lnTo>
                <a:lnTo>
                  <a:pt x="6866" y="520"/>
                </a:lnTo>
                <a:lnTo>
                  <a:pt x="6872" y="516"/>
                </a:lnTo>
                <a:lnTo>
                  <a:pt x="6874" y="514"/>
                </a:lnTo>
                <a:lnTo>
                  <a:pt x="6876" y="510"/>
                </a:lnTo>
                <a:lnTo>
                  <a:pt x="6878" y="502"/>
                </a:lnTo>
                <a:lnTo>
                  <a:pt x="6878" y="494"/>
                </a:lnTo>
                <a:lnTo>
                  <a:pt x="6880" y="488"/>
                </a:lnTo>
                <a:lnTo>
                  <a:pt x="6882" y="484"/>
                </a:lnTo>
                <a:lnTo>
                  <a:pt x="6886" y="482"/>
                </a:lnTo>
                <a:lnTo>
                  <a:pt x="6890" y="478"/>
                </a:lnTo>
                <a:lnTo>
                  <a:pt x="6898" y="476"/>
                </a:lnTo>
                <a:lnTo>
                  <a:pt x="6918" y="474"/>
                </a:lnTo>
                <a:lnTo>
                  <a:pt x="6956" y="468"/>
                </a:lnTo>
                <a:lnTo>
                  <a:pt x="6968" y="466"/>
                </a:lnTo>
                <a:lnTo>
                  <a:pt x="6974" y="464"/>
                </a:lnTo>
                <a:lnTo>
                  <a:pt x="6974" y="462"/>
                </a:lnTo>
                <a:lnTo>
                  <a:pt x="6974" y="460"/>
                </a:lnTo>
                <a:lnTo>
                  <a:pt x="6970" y="456"/>
                </a:lnTo>
                <a:lnTo>
                  <a:pt x="6958" y="452"/>
                </a:lnTo>
                <a:lnTo>
                  <a:pt x="6944" y="448"/>
                </a:lnTo>
                <a:lnTo>
                  <a:pt x="6928" y="444"/>
                </a:lnTo>
                <a:lnTo>
                  <a:pt x="6920" y="440"/>
                </a:lnTo>
                <a:lnTo>
                  <a:pt x="6910" y="434"/>
                </a:lnTo>
                <a:lnTo>
                  <a:pt x="6908" y="432"/>
                </a:lnTo>
                <a:lnTo>
                  <a:pt x="6904" y="432"/>
                </a:lnTo>
                <a:lnTo>
                  <a:pt x="6886" y="430"/>
                </a:lnTo>
                <a:lnTo>
                  <a:pt x="6876" y="430"/>
                </a:lnTo>
                <a:lnTo>
                  <a:pt x="6870" y="428"/>
                </a:lnTo>
                <a:lnTo>
                  <a:pt x="6868" y="424"/>
                </a:lnTo>
                <a:lnTo>
                  <a:pt x="6868" y="418"/>
                </a:lnTo>
                <a:lnTo>
                  <a:pt x="6868" y="414"/>
                </a:lnTo>
                <a:lnTo>
                  <a:pt x="6866" y="406"/>
                </a:lnTo>
                <a:lnTo>
                  <a:pt x="6862" y="400"/>
                </a:lnTo>
                <a:lnTo>
                  <a:pt x="6856" y="394"/>
                </a:lnTo>
                <a:lnTo>
                  <a:pt x="6846" y="392"/>
                </a:lnTo>
                <a:lnTo>
                  <a:pt x="6840" y="394"/>
                </a:lnTo>
                <a:lnTo>
                  <a:pt x="6836" y="398"/>
                </a:lnTo>
                <a:lnTo>
                  <a:pt x="6832" y="404"/>
                </a:lnTo>
                <a:lnTo>
                  <a:pt x="6830" y="414"/>
                </a:lnTo>
                <a:lnTo>
                  <a:pt x="6828" y="414"/>
                </a:lnTo>
                <a:lnTo>
                  <a:pt x="6826" y="410"/>
                </a:lnTo>
                <a:lnTo>
                  <a:pt x="6824" y="402"/>
                </a:lnTo>
                <a:lnTo>
                  <a:pt x="6824" y="396"/>
                </a:lnTo>
                <a:lnTo>
                  <a:pt x="6826" y="390"/>
                </a:lnTo>
                <a:lnTo>
                  <a:pt x="6830" y="388"/>
                </a:lnTo>
                <a:lnTo>
                  <a:pt x="6834" y="382"/>
                </a:lnTo>
                <a:lnTo>
                  <a:pt x="6836" y="382"/>
                </a:lnTo>
                <a:lnTo>
                  <a:pt x="6836" y="380"/>
                </a:lnTo>
                <a:lnTo>
                  <a:pt x="6816" y="370"/>
                </a:lnTo>
                <a:lnTo>
                  <a:pt x="6808" y="368"/>
                </a:lnTo>
                <a:lnTo>
                  <a:pt x="6792" y="368"/>
                </a:lnTo>
                <a:lnTo>
                  <a:pt x="6784" y="368"/>
                </a:lnTo>
                <a:lnTo>
                  <a:pt x="6778" y="366"/>
                </a:lnTo>
                <a:lnTo>
                  <a:pt x="6768" y="360"/>
                </a:lnTo>
                <a:lnTo>
                  <a:pt x="6766" y="358"/>
                </a:lnTo>
                <a:lnTo>
                  <a:pt x="6760" y="356"/>
                </a:lnTo>
                <a:lnTo>
                  <a:pt x="6754" y="358"/>
                </a:lnTo>
                <a:lnTo>
                  <a:pt x="6746" y="362"/>
                </a:lnTo>
                <a:lnTo>
                  <a:pt x="6742" y="366"/>
                </a:lnTo>
                <a:lnTo>
                  <a:pt x="6740" y="370"/>
                </a:lnTo>
                <a:lnTo>
                  <a:pt x="6740" y="376"/>
                </a:lnTo>
                <a:lnTo>
                  <a:pt x="6740" y="382"/>
                </a:lnTo>
                <a:lnTo>
                  <a:pt x="6746" y="396"/>
                </a:lnTo>
                <a:lnTo>
                  <a:pt x="6752" y="412"/>
                </a:lnTo>
                <a:lnTo>
                  <a:pt x="6768" y="438"/>
                </a:lnTo>
                <a:lnTo>
                  <a:pt x="6770" y="446"/>
                </a:lnTo>
                <a:lnTo>
                  <a:pt x="6770" y="448"/>
                </a:lnTo>
                <a:lnTo>
                  <a:pt x="6768" y="450"/>
                </a:lnTo>
                <a:lnTo>
                  <a:pt x="6764" y="450"/>
                </a:lnTo>
                <a:lnTo>
                  <a:pt x="6760" y="446"/>
                </a:lnTo>
                <a:lnTo>
                  <a:pt x="6752" y="438"/>
                </a:lnTo>
                <a:lnTo>
                  <a:pt x="6732" y="412"/>
                </a:lnTo>
                <a:lnTo>
                  <a:pt x="6720" y="400"/>
                </a:lnTo>
                <a:lnTo>
                  <a:pt x="6710" y="388"/>
                </a:lnTo>
                <a:lnTo>
                  <a:pt x="6704" y="386"/>
                </a:lnTo>
                <a:lnTo>
                  <a:pt x="6698" y="382"/>
                </a:lnTo>
                <a:lnTo>
                  <a:pt x="6694" y="382"/>
                </a:lnTo>
                <a:lnTo>
                  <a:pt x="6688" y="382"/>
                </a:lnTo>
                <a:lnTo>
                  <a:pt x="6684" y="384"/>
                </a:lnTo>
                <a:lnTo>
                  <a:pt x="6680" y="388"/>
                </a:lnTo>
                <a:lnTo>
                  <a:pt x="6674" y="396"/>
                </a:lnTo>
                <a:lnTo>
                  <a:pt x="6672" y="406"/>
                </a:lnTo>
                <a:lnTo>
                  <a:pt x="6670" y="414"/>
                </a:lnTo>
                <a:lnTo>
                  <a:pt x="6670" y="424"/>
                </a:lnTo>
                <a:lnTo>
                  <a:pt x="6668" y="424"/>
                </a:lnTo>
                <a:lnTo>
                  <a:pt x="6666" y="416"/>
                </a:lnTo>
                <a:lnTo>
                  <a:pt x="6660" y="408"/>
                </a:lnTo>
                <a:lnTo>
                  <a:pt x="6652" y="402"/>
                </a:lnTo>
                <a:lnTo>
                  <a:pt x="6644" y="398"/>
                </a:lnTo>
                <a:lnTo>
                  <a:pt x="6638" y="396"/>
                </a:lnTo>
                <a:lnTo>
                  <a:pt x="6634" y="394"/>
                </a:lnTo>
                <a:lnTo>
                  <a:pt x="6634" y="392"/>
                </a:lnTo>
                <a:lnTo>
                  <a:pt x="6646" y="390"/>
                </a:lnTo>
                <a:lnTo>
                  <a:pt x="6656" y="386"/>
                </a:lnTo>
                <a:lnTo>
                  <a:pt x="6664" y="384"/>
                </a:lnTo>
                <a:lnTo>
                  <a:pt x="6668" y="380"/>
                </a:lnTo>
                <a:lnTo>
                  <a:pt x="6668" y="376"/>
                </a:lnTo>
                <a:lnTo>
                  <a:pt x="6668" y="374"/>
                </a:lnTo>
                <a:lnTo>
                  <a:pt x="6662" y="374"/>
                </a:lnTo>
                <a:lnTo>
                  <a:pt x="6654" y="374"/>
                </a:lnTo>
                <a:lnTo>
                  <a:pt x="6642" y="376"/>
                </a:lnTo>
                <a:lnTo>
                  <a:pt x="6630" y="380"/>
                </a:lnTo>
                <a:lnTo>
                  <a:pt x="6622" y="380"/>
                </a:lnTo>
                <a:lnTo>
                  <a:pt x="6618" y="378"/>
                </a:lnTo>
                <a:lnTo>
                  <a:pt x="6614" y="376"/>
                </a:lnTo>
                <a:lnTo>
                  <a:pt x="6612" y="374"/>
                </a:lnTo>
                <a:lnTo>
                  <a:pt x="6610" y="374"/>
                </a:lnTo>
                <a:lnTo>
                  <a:pt x="6606" y="374"/>
                </a:lnTo>
                <a:lnTo>
                  <a:pt x="6600" y="378"/>
                </a:lnTo>
                <a:lnTo>
                  <a:pt x="6594" y="382"/>
                </a:lnTo>
                <a:lnTo>
                  <a:pt x="6590" y="382"/>
                </a:lnTo>
                <a:lnTo>
                  <a:pt x="6586" y="380"/>
                </a:lnTo>
                <a:lnTo>
                  <a:pt x="6584" y="378"/>
                </a:lnTo>
                <a:lnTo>
                  <a:pt x="6580" y="376"/>
                </a:lnTo>
                <a:lnTo>
                  <a:pt x="6576" y="374"/>
                </a:lnTo>
                <a:lnTo>
                  <a:pt x="6568" y="376"/>
                </a:lnTo>
                <a:lnTo>
                  <a:pt x="6558" y="382"/>
                </a:lnTo>
                <a:lnTo>
                  <a:pt x="6548" y="388"/>
                </a:lnTo>
                <a:lnTo>
                  <a:pt x="6542" y="394"/>
                </a:lnTo>
                <a:lnTo>
                  <a:pt x="6538" y="400"/>
                </a:lnTo>
                <a:lnTo>
                  <a:pt x="6538" y="404"/>
                </a:lnTo>
                <a:lnTo>
                  <a:pt x="6542" y="410"/>
                </a:lnTo>
                <a:lnTo>
                  <a:pt x="6546" y="416"/>
                </a:lnTo>
                <a:lnTo>
                  <a:pt x="6556" y="428"/>
                </a:lnTo>
                <a:lnTo>
                  <a:pt x="6562" y="434"/>
                </a:lnTo>
                <a:lnTo>
                  <a:pt x="6568" y="434"/>
                </a:lnTo>
                <a:lnTo>
                  <a:pt x="6574" y="432"/>
                </a:lnTo>
                <a:lnTo>
                  <a:pt x="6580" y="428"/>
                </a:lnTo>
                <a:lnTo>
                  <a:pt x="6586" y="420"/>
                </a:lnTo>
                <a:lnTo>
                  <a:pt x="6588" y="420"/>
                </a:lnTo>
                <a:lnTo>
                  <a:pt x="6586" y="426"/>
                </a:lnTo>
                <a:close/>
                <a:moveTo>
                  <a:pt x="6576" y="498"/>
                </a:moveTo>
                <a:lnTo>
                  <a:pt x="6576" y="498"/>
                </a:lnTo>
                <a:lnTo>
                  <a:pt x="6590" y="504"/>
                </a:lnTo>
                <a:lnTo>
                  <a:pt x="6596" y="506"/>
                </a:lnTo>
                <a:lnTo>
                  <a:pt x="6598" y="504"/>
                </a:lnTo>
                <a:lnTo>
                  <a:pt x="6596" y="498"/>
                </a:lnTo>
                <a:lnTo>
                  <a:pt x="6590" y="492"/>
                </a:lnTo>
                <a:lnTo>
                  <a:pt x="6584" y="486"/>
                </a:lnTo>
                <a:lnTo>
                  <a:pt x="6578" y="482"/>
                </a:lnTo>
                <a:lnTo>
                  <a:pt x="6572" y="480"/>
                </a:lnTo>
                <a:lnTo>
                  <a:pt x="6566" y="478"/>
                </a:lnTo>
                <a:lnTo>
                  <a:pt x="6562" y="474"/>
                </a:lnTo>
                <a:lnTo>
                  <a:pt x="6554" y="462"/>
                </a:lnTo>
                <a:lnTo>
                  <a:pt x="6550" y="456"/>
                </a:lnTo>
                <a:lnTo>
                  <a:pt x="6546" y="452"/>
                </a:lnTo>
                <a:lnTo>
                  <a:pt x="6540" y="448"/>
                </a:lnTo>
                <a:lnTo>
                  <a:pt x="6534" y="450"/>
                </a:lnTo>
                <a:lnTo>
                  <a:pt x="6530" y="454"/>
                </a:lnTo>
                <a:lnTo>
                  <a:pt x="6532" y="458"/>
                </a:lnTo>
                <a:lnTo>
                  <a:pt x="6544" y="480"/>
                </a:lnTo>
                <a:lnTo>
                  <a:pt x="6550" y="490"/>
                </a:lnTo>
                <a:lnTo>
                  <a:pt x="6552" y="492"/>
                </a:lnTo>
                <a:lnTo>
                  <a:pt x="6554" y="490"/>
                </a:lnTo>
                <a:lnTo>
                  <a:pt x="6556" y="490"/>
                </a:lnTo>
                <a:lnTo>
                  <a:pt x="6560" y="490"/>
                </a:lnTo>
                <a:lnTo>
                  <a:pt x="6568" y="492"/>
                </a:lnTo>
                <a:lnTo>
                  <a:pt x="6576" y="498"/>
                </a:lnTo>
                <a:close/>
                <a:moveTo>
                  <a:pt x="6840" y="358"/>
                </a:moveTo>
                <a:lnTo>
                  <a:pt x="6840" y="358"/>
                </a:lnTo>
                <a:lnTo>
                  <a:pt x="6848" y="362"/>
                </a:lnTo>
                <a:lnTo>
                  <a:pt x="6850" y="364"/>
                </a:lnTo>
                <a:lnTo>
                  <a:pt x="6848" y="366"/>
                </a:lnTo>
                <a:lnTo>
                  <a:pt x="6846" y="366"/>
                </a:lnTo>
                <a:lnTo>
                  <a:pt x="6844" y="368"/>
                </a:lnTo>
                <a:lnTo>
                  <a:pt x="6846" y="370"/>
                </a:lnTo>
                <a:lnTo>
                  <a:pt x="6850" y="374"/>
                </a:lnTo>
                <a:lnTo>
                  <a:pt x="6860" y="380"/>
                </a:lnTo>
                <a:lnTo>
                  <a:pt x="6870" y="384"/>
                </a:lnTo>
                <a:lnTo>
                  <a:pt x="6880" y="386"/>
                </a:lnTo>
                <a:lnTo>
                  <a:pt x="6888" y="386"/>
                </a:lnTo>
                <a:lnTo>
                  <a:pt x="6898" y="384"/>
                </a:lnTo>
                <a:lnTo>
                  <a:pt x="6922" y="380"/>
                </a:lnTo>
                <a:lnTo>
                  <a:pt x="6936" y="378"/>
                </a:lnTo>
                <a:lnTo>
                  <a:pt x="6954" y="376"/>
                </a:lnTo>
                <a:lnTo>
                  <a:pt x="6980" y="376"/>
                </a:lnTo>
                <a:lnTo>
                  <a:pt x="6982" y="378"/>
                </a:lnTo>
                <a:lnTo>
                  <a:pt x="6980" y="380"/>
                </a:lnTo>
                <a:lnTo>
                  <a:pt x="6958" y="384"/>
                </a:lnTo>
                <a:lnTo>
                  <a:pt x="6920" y="392"/>
                </a:lnTo>
                <a:lnTo>
                  <a:pt x="6904" y="396"/>
                </a:lnTo>
                <a:lnTo>
                  <a:pt x="6900" y="398"/>
                </a:lnTo>
                <a:lnTo>
                  <a:pt x="6900" y="400"/>
                </a:lnTo>
                <a:lnTo>
                  <a:pt x="6902" y="402"/>
                </a:lnTo>
                <a:lnTo>
                  <a:pt x="6904" y="402"/>
                </a:lnTo>
                <a:lnTo>
                  <a:pt x="6916" y="406"/>
                </a:lnTo>
                <a:lnTo>
                  <a:pt x="6954" y="410"/>
                </a:lnTo>
                <a:lnTo>
                  <a:pt x="6992" y="412"/>
                </a:lnTo>
                <a:lnTo>
                  <a:pt x="7008" y="414"/>
                </a:lnTo>
                <a:lnTo>
                  <a:pt x="7022" y="418"/>
                </a:lnTo>
                <a:lnTo>
                  <a:pt x="7044" y="428"/>
                </a:lnTo>
                <a:lnTo>
                  <a:pt x="7054" y="430"/>
                </a:lnTo>
                <a:lnTo>
                  <a:pt x="7064" y="432"/>
                </a:lnTo>
                <a:lnTo>
                  <a:pt x="7074" y="430"/>
                </a:lnTo>
                <a:lnTo>
                  <a:pt x="7086" y="424"/>
                </a:lnTo>
                <a:lnTo>
                  <a:pt x="7096" y="416"/>
                </a:lnTo>
                <a:lnTo>
                  <a:pt x="7104" y="412"/>
                </a:lnTo>
                <a:lnTo>
                  <a:pt x="7108" y="412"/>
                </a:lnTo>
                <a:lnTo>
                  <a:pt x="7114" y="412"/>
                </a:lnTo>
                <a:lnTo>
                  <a:pt x="7124" y="416"/>
                </a:lnTo>
                <a:lnTo>
                  <a:pt x="7130" y="416"/>
                </a:lnTo>
                <a:lnTo>
                  <a:pt x="7140" y="414"/>
                </a:lnTo>
                <a:lnTo>
                  <a:pt x="7148" y="410"/>
                </a:lnTo>
                <a:lnTo>
                  <a:pt x="7152" y="406"/>
                </a:lnTo>
                <a:lnTo>
                  <a:pt x="7154" y="402"/>
                </a:lnTo>
                <a:lnTo>
                  <a:pt x="7154" y="398"/>
                </a:lnTo>
                <a:lnTo>
                  <a:pt x="7156" y="394"/>
                </a:lnTo>
                <a:lnTo>
                  <a:pt x="7160" y="388"/>
                </a:lnTo>
                <a:lnTo>
                  <a:pt x="7172" y="382"/>
                </a:lnTo>
                <a:lnTo>
                  <a:pt x="7190" y="376"/>
                </a:lnTo>
                <a:lnTo>
                  <a:pt x="7202" y="370"/>
                </a:lnTo>
                <a:lnTo>
                  <a:pt x="7206" y="366"/>
                </a:lnTo>
                <a:lnTo>
                  <a:pt x="7206" y="360"/>
                </a:lnTo>
                <a:lnTo>
                  <a:pt x="7202" y="356"/>
                </a:lnTo>
                <a:lnTo>
                  <a:pt x="7194" y="350"/>
                </a:lnTo>
                <a:lnTo>
                  <a:pt x="7186" y="348"/>
                </a:lnTo>
                <a:lnTo>
                  <a:pt x="7178" y="346"/>
                </a:lnTo>
                <a:lnTo>
                  <a:pt x="7168" y="346"/>
                </a:lnTo>
                <a:lnTo>
                  <a:pt x="7152" y="346"/>
                </a:lnTo>
                <a:lnTo>
                  <a:pt x="7136" y="342"/>
                </a:lnTo>
                <a:lnTo>
                  <a:pt x="7116" y="336"/>
                </a:lnTo>
                <a:lnTo>
                  <a:pt x="7090" y="330"/>
                </a:lnTo>
                <a:lnTo>
                  <a:pt x="7080" y="330"/>
                </a:lnTo>
                <a:lnTo>
                  <a:pt x="7072" y="330"/>
                </a:lnTo>
                <a:lnTo>
                  <a:pt x="7068" y="334"/>
                </a:lnTo>
                <a:lnTo>
                  <a:pt x="7066" y="338"/>
                </a:lnTo>
                <a:lnTo>
                  <a:pt x="7062" y="344"/>
                </a:lnTo>
                <a:lnTo>
                  <a:pt x="7058" y="346"/>
                </a:lnTo>
                <a:lnTo>
                  <a:pt x="7050" y="346"/>
                </a:lnTo>
                <a:lnTo>
                  <a:pt x="7044" y="344"/>
                </a:lnTo>
                <a:lnTo>
                  <a:pt x="7042" y="342"/>
                </a:lnTo>
                <a:lnTo>
                  <a:pt x="7042" y="338"/>
                </a:lnTo>
                <a:lnTo>
                  <a:pt x="7044" y="334"/>
                </a:lnTo>
                <a:lnTo>
                  <a:pt x="7046" y="326"/>
                </a:lnTo>
                <a:lnTo>
                  <a:pt x="7046" y="324"/>
                </a:lnTo>
                <a:lnTo>
                  <a:pt x="7044" y="320"/>
                </a:lnTo>
                <a:lnTo>
                  <a:pt x="7034" y="318"/>
                </a:lnTo>
                <a:lnTo>
                  <a:pt x="7028" y="318"/>
                </a:lnTo>
                <a:lnTo>
                  <a:pt x="7024" y="318"/>
                </a:lnTo>
                <a:lnTo>
                  <a:pt x="7020" y="322"/>
                </a:lnTo>
                <a:lnTo>
                  <a:pt x="7016" y="326"/>
                </a:lnTo>
                <a:lnTo>
                  <a:pt x="7012" y="332"/>
                </a:lnTo>
                <a:lnTo>
                  <a:pt x="7012" y="340"/>
                </a:lnTo>
                <a:lnTo>
                  <a:pt x="7010" y="354"/>
                </a:lnTo>
                <a:lnTo>
                  <a:pt x="7008" y="356"/>
                </a:lnTo>
                <a:lnTo>
                  <a:pt x="7006" y="358"/>
                </a:lnTo>
                <a:lnTo>
                  <a:pt x="7002" y="356"/>
                </a:lnTo>
                <a:lnTo>
                  <a:pt x="6998" y="354"/>
                </a:lnTo>
                <a:lnTo>
                  <a:pt x="6990" y="342"/>
                </a:lnTo>
                <a:lnTo>
                  <a:pt x="6984" y="336"/>
                </a:lnTo>
                <a:lnTo>
                  <a:pt x="6980" y="334"/>
                </a:lnTo>
                <a:lnTo>
                  <a:pt x="6976" y="334"/>
                </a:lnTo>
                <a:lnTo>
                  <a:pt x="6970" y="336"/>
                </a:lnTo>
                <a:lnTo>
                  <a:pt x="6964" y="336"/>
                </a:lnTo>
                <a:lnTo>
                  <a:pt x="6952" y="336"/>
                </a:lnTo>
                <a:lnTo>
                  <a:pt x="6938" y="332"/>
                </a:lnTo>
                <a:lnTo>
                  <a:pt x="6918" y="326"/>
                </a:lnTo>
                <a:lnTo>
                  <a:pt x="6900" y="320"/>
                </a:lnTo>
                <a:lnTo>
                  <a:pt x="6894" y="318"/>
                </a:lnTo>
                <a:lnTo>
                  <a:pt x="6892" y="320"/>
                </a:lnTo>
                <a:lnTo>
                  <a:pt x="6892" y="322"/>
                </a:lnTo>
                <a:lnTo>
                  <a:pt x="6896" y="328"/>
                </a:lnTo>
                <a:lnTo>
                  <a:pt x="6900" y="334"/>
                </a:lnTo>
                <a:lnTo>
                  <a:pt x="6902" y="338"/>
                </a:lnTo>
                <a:lnTo>
                  <a:pt x="6900" y="340"/>
                </a:lnTo>
                <a:lnTo>
                  <a:pt x="6898" y="338"/>
                </a:lnTo>
                <a:lnTo>
                  <a:pt x="6884" y="334"/>
                </a:lnTo>
                <a:lnTo>
                  <a:pt x="6872" y="328"/>
                </a:lnTo>
                <a:lnTo>
                  <a:pt x="6868" y="328"/>
                </a:lnTo>
                <a:lnTo>
                  <a:pt x="6868" y="332"/>
                </a:lnTo>
                <a:lnTo>
                  <a:pt x="6872" y="336"/>
                </a:lnTo>
                <a:lnTo>
                  <a:pt x="6876" y="342"/>
                </a:lnTo>
                <a:lnTo>
                  <a:pt x="6878" y="346"/>
                </a:lnTo>
                <a:lnTo>
                  <a:pt x="6878" y="348"/>
                </a:lnTo>
                <a:lnTo>
                  <a:pt x="6876" y="348"/>
                </a:lnTo>
                <a:lnTo>
                  <a:pt x="6864" y="346"/>
                </a:lnTo>
                <a:lnTo>
                  <a:pt x="6850" y="342"/>
                </a:lnTo>
                <a:lnTo>
                  <a:pt x="6840" y="342"/>
                </a:lnTo>
                <a:lnTo>
                  <a:pt x="6832" y="342"/>
                </a:lnTo>
                <a:lnTo>
                  <a:pt x="6828" y="344"/>
                </a:lnTo>
                <a:lnTo>
                  <a:pt x="6826" y="346"/>
                </a:lnTo>
                <a:lnTo>
                  <a:pt x="6828" y="350"/>
                </a:lnTo>
                <a:lnTo>
                  <a:pt x="6832" y="354"/>
                </a:lnTo>
                <a:lnTo>
                  <a:pt x="6840" y="358"/>
                </a:lnTo>
                <a:close/>
                <a:moveTo>
                  <a:pt x="7084" y="1064"/>
                </a:moveTo>
                <a:lnTo>
                  <a:pt x="7084" y="1064"/>
                </a:lnTo>
                <a:lnTo>
                  <a:pt x="7080" y="1062"/>
                </a:lnTo>
                <a:lnTo>
                  <a:pt x="7076" y="1062"/>
                </a:lnTo>
                <a:lnTo>
                  <a:pt x="7074" y="1062"/>
                </a:lnTo>
                <a:lnTo>
                  <a:pt x="7074" y="1064"/>
                </a:lnTo>
                <a:lnTo>
                  <a:pt x="7078" y="1066"/>
                </a:lnTo>
                <a:lnTo>
                  <a:pt x="7082" y="1068"/>
                </a:lnTo>
                <a:lnTo>
                  <a:pt x="7086" y="1066"/>
                </a:lnTo>
                <a:lnTo>
                  <a:pt x="7084" y="1064"/>
                </a:lnTo>
                <a:close/>
                <a:moveTo>
                  <a:pt x="6940" y="1148"/>
                </a:moveTo>
                <a:lnTo>
                  <a:pt x="6940" y="1148"/>
                </a:lnTo>
                <a:lnTo>
                  <a:pt x="6944" y="1144"/>
                </a:lnTo>
                <a:lnTo>
                  <a:pt x="6946" y="1140"/>
                </a:lnTo>
                <a:lnTo>
                  <a:pt x="6944" y="1138"/>
                </a:lnTo>
                <a:lnTo>
                  <a:pt x="6942" y="1138"/>
                </a:lnTo>
                <a:lnTo>
                  <a:pt x="6940" y="1142"/>
                </a:lnTo>
                <a:lnTo>
                  <a:pt x="6938" y="1146"/>
                </a:lnTo>
                <a:lnTo>
                  <a:pt x="6938" y="1148"/>
                </a:lnTo>
                <a:lnTo>
                  <a:pt x="6940" y="1148"/>
                </a:lnTo>
                <a:close/>
                <a:moveTo>
                  <a:pt x="6956" y="1136"/>
                </a:moveTo>
                <a:lnTo>
                  <a:pt x="6956" y="1136"/>
                </a:lnTo>
                <a:lnTo>
                  <a:pt x="6958" y="1136"/>
                </a:lnTo>
                <a:lnTo>
                  <a:pt x="6958" y="1134"/>
                </a:lnTo>
                <a:lnTo>
                  <a:pt x="6954" y="1132"/>
                </a:lnTo>
                <a:lnTo>
                  <a:pt x="6952" y="1130"/>
                </a:lnTo>
                <a:lnTo>
                  <a:pt x="6948" y="1132"/>
                </a:lnTo>
                <a:lnTo>
                  <a:pt x="6948" y="1134"/>
                </a:lnTo>
                <a:lnTo>
                  <a:pt x="6950" y="1136"/>
                </a:lnTo>
                <a:lnTo>
                  <a:pt x="6956" y="1136"/>
                </a:lnTo>
                <a:close/>
                <a:moveTo>
                  <a:pt x="6912" y="1136"/>
                </a:moveTo>
                <a:lnTo>
                  <a:pt x="6912" y="1136"/>
                </a:lnTo>
                <a:lnTo>
                  <a:pt x="6910" y="1134"/>
                </a:lnTo>
                <a:lnTo>
                  <a:pt x="6906" y="1136"/>
                </a:lnTo>
                <a:lnTo>
                  <a:pt x="6902" y="1138"/>
                </a:lnTo>
                <a:lnTo>
                  <a:pt x="6898" y="1142"/>
                </a:lnTo>
                <a:lnTo>
                  <a:pt x="6898" y="1144"/>
                </a:lnTo>
                <a:lnTo>
                  <a:pt x="6900" y="1144"/>
                </a:lnTo>
                <a:lnTo>
                  <a:pt x="6904" y="1142"/>
                </a:lnTo>
                <a:lnTo>
                  <a:pt x="6908" y="1138"/>
                </a:lnTo>
                <a:lnTo>
                  <a:pt x="6912" y="1136"/>
                </a:lnTo>
                <a:close/>
                <a:moveTo>
                  <a:pt x="6886" y="1114"/>
                </a:moveTo>
                <a:lnTo>
                  <a:pt x="6886" y="1114"/>
                </a:lnTo>
                <a:lnTo>
                  <a:pt x="6882" y="1116"/>
                </a:lnTo>
                <a:lnTo>
                  <a:pt x="6880" y="1118"/>
                </a:lnTo>
                <a:lnTo>
                  <a:pt x="6878" y="1122"/>
                </a:lnTo>
                <a:lnTo>
                  <a:pt x="6878" y="1124"/>
                </a:lnTo>
                <a:lnTo>
                  <a:pt x="6880" y="1124"/>
                </a:lnTo>
                <a:lnTo>
                  <a:pt x="6884" y="1122"/>
                </a:lnTo>
                <a:lnTo>
                  <a:pt x="6886" y="1120"/>
                </a:lnTo>
                <a:lnTo>
                  <a:pt x="6886" y="1118"/>
                </a:lnTo>
                <a:lnTo>
                  <a:pt x="6886" y="1114"/>
                </a:lnTo>
                <a:close/>
                <a:moveTo>
                  <a:pt x="6874" y="1126"/>
                </a:moveTo>
                <a:lnTo>
                  <a:pt x="6874" y="1126"/>
                </a:lnTo>
                <a:lnTo>
                  <a:pt x="6872" y="1124"/>
                </a:lnTo>
                <a:lnTo>
                  <a:pt x="6870" y="1126"/>
                </a:lnTo>
                <a:lnTo>
                  <a:pt x="6868" y="1126"/>
                </a:lnTo>
                <a:lnTo>
                  <a:pt x="6866" y="1126"/>
                </a:lnTo>
                <a:lnTo>
                  <a:pt x="6864" y="1126"/>
                </a:lnTo>
                <a:lnTo>
                  <a:pt x="6862" y="1128"/>
                </a:lnTo>
                <a:lnTo>
                  <a:pt x="6862" y="1130"/>
                </a:lnTo>
                <a:lnTo>
                  <a:pt x="6862" y="1132"/>
                </a:lnTo>
                <a:lnTo>
                  <a:pt x="6864" y="1132"/>
                </a:lnTo>
                <a:lnTo>
                  <a:pt x="6868" y="1130"/>
                </a:lnTo>
                <a:lnTo>
                  <a:pt x="6872" y="1128"/>
                </a:lnTo>
                <a:lnTo>
                  <a:pt x="6874" y="1126"/>
                </a:lnTo>
                <a:close/>
                <a:moveTo>
                  <a:pt x="6800" y="1216"/>
                </a:moveTo>
                <a:lnTo>
                  <a:pt x="6800" y="1216"/>
                </a:lnTo>
                <a:lnTo>
                  <a:pt x="6804" y="1216"/>
                </a:lnTo>
                <a:lnTo>
                  <a:pt x="6808" y="1216"/>
                </a:lnTo>
                <a:lnTo>
                  <a:pt x="6810" y="1214"/>
                </a:lnTo>
                <a:lnTo>
                  <a:pt x="6808" y="1212"/>
                </a:lnTo>
                <a:lnTo>
                  <a:pt x="6804" y="1210"/>
                </a:lnTo>
                <a:lnTo>
                  <a:pt x="6802" y="1212"/>
                </a:lnTo>
                <a:lnTo>
                  <a:pt x="6800" y="1214"/>
                </a:lnTo>
                <a:lnTo>
                  <a:pt x="6800" y="1216"/>
                </a:lnTo>
                <a:close/>
                <a:moveTo>
                  <a:pt x="6786" y="1222"/>
                </a:moveTo>
                <a:lnTo>
                  <a:pt x="6786" y="1222"/>
                </a:lnTo>
                <a:lnTo>
                  <a:pt x="6786" y="1224"/>
                </a:lnTo>
                <a:lnTo>
                  <a:pt x="6788" y="1226"/>
                </a:lnTo>
                <a:lnTo>
                  <a:pt x="6796" y="1224"/>
                </a:lnTo>
                <a:lnTo>
                  <a:pt x="6798" y="1224"/>
                </a:lnTo>
                <a:lnTo>
                  <a:pt x="6798" y="1222"/>
                </a:lnTo>
                <a:lnTo>
                  <a:pt x="6796" y="1220"/>
                </a:lnTo>
                <a:lnTo>
                  <a:pt x="6790" y="1218"/>
                </a:lnTo>
                <a:lnTo>
                  <a:pt x="6788" y="1220"/>
                </a:lnTo>
                <a:lnTo>
                  <a:pt x="6786" y="1222"/>
                </a:lnTo>
                <a:close/>
                <a:moveTo>
                  <a:pt x="6714" y="1284"/>
                </a:moveTo>
                <a:lnTo>
                  <a:pt x="6714" y="1284"/>
                </a:lnTo>
                <a:lnTo>
                  <a:pt x="6718" y="1282"/>
                </a:lnTo>
                <a:lnTo>
                  <a:pt x="6714" y="1278"/>
                </a:lnTo>
                <a:lnTo>
                  <a:pt x="6712" y="1278"/>
                </a:lnTo>
                <a:lnTo>
                  <a:pt x="6710" y="1280"/>
                </a:lnTo>
                <a:lnTo>
                  <a:pt x="6710" y="1282"/>
                </a:lnTo>
                <a:lnTo>
                  <a:pt x="6714" y="1284"/>
                </a:lnTo>
                <a:close/>
                <a:moveTo>
                  <a:pt x="6764" y="1208"/>
                </a:moveTo>
                <a:lnTo>
                  <a:pt x="6764" y="1208"/>
                </a:lnTo>
                <a:lnTo>
                  <a:pt x="6764" y="1210"/>
                </a:lnTo>
                <a:lnTo>
                  <a:pt x="6768" y="1212"/>
                </a:lnTo>
                <a:lnTo>
                  <a:pt x="6772" y="1214"/>
                </a:lnTo>
                <a:lnTo>
                  <a:pt x="6776" y="1212"/>
                </a:lnTo>
                <a:lnTo>
                  <a:pt x="6776" y="1210"/>
                </a:lnTo>
                <a:lnTo>
                  <a:pt x="6772" y="1208"/>
                </a:lnTo>
                <a:lnTo>
                  <a:pt x="6768" y="1208"/>
                </a:lnTo>
                <a:lnTo>
                  <a:pt x="6764" y="1208"/>
                </a:lnTo>
                <a:close/>
                <a:moveTo>
                  <a:pt x="6900" y="1126"/>
                </a:moveTo>
                <a:lnTo>
                  <a:pt x="6900" y="1126"/>
                </a:lnTo>
                <a:lnTo>
                  <a:pt x="6900" y="1124"/>
                </a:lnTo>
                <a:lnTo>
                  <a:pt x="6896" y="1122"/>
                </a:lnTo>
                <a:lnTo>
                  <a:pt x="6894" y="1120"/>
                </a:lnTo>
                <a:lnTo>
                  <a:pt x="6890" y="1122"/>
                </a:lnTo>
                <a:lnTo>
                  <a:pt x="6890" y="1124"/>
                </a:lnTo>
                <a:lnTo>
                  <a:pt x="6894" y="1126"/>
                </a:lnTo>
                <a:lnTo>
                  <a:pt x="6898" y="1126"/>
                </a:lnTo>
                <a:lnTo>
                  <a:pt x="6900" y="1126"/>
                </a:lnTo>
                <a:close/>
                <a:moveTo>
                  <a:pt x="6680" y="1258"/>
                </a:moveTo>
                <a:lnTo>
                  <a:pt x="6680" y="1258"/>
                </a:lnTo>
                <a:lnTo>
                  <a:pt x="6680" y="1256"/>
                </a:lnTo>
                <a:lnTo>
                  <a:pt x="6678" y="1254"/>
                </a:lnTo>
                <a:lnTo>
                  <a:pt x="6676" y="1254"/>
                </a:lnTo>
                <a:lnTo>
                  <a:pt x="6674" y="1256"/>
                </a:lnTo>
                <a:lnTo>
                  <a:pt x="6674" y="1258"/>
                </a:lnTo>
                <a:lnTo>
                  <a:pt x="6676" y="1260"/>
                </a:lnTo>
                <a:lnTo>
                  <a:pt x="6678" y="1260"/>
                </a:lnTo>
                <a:lnTo>
                  <a:pt x="6680" y="1258"/>
                </a:lnTo>
                <a:close/>
                <a:moveTo>
                  <a:pt x="7072" y="1080"/>
                </a:moveTo>
                <a:lnTo>
                  <a:pt x="7072" y="1080"/>
                </a:lnTo>
                <a:lnTo>
                  <a:pt x="7068" y="1080"/>
                </a:lnTo>
                <a:lnTo>
                  <a:pt x="7066" y="1080"/>
                </a:lnTo>
                <a:lnTo>
                  <a:pt x="7064" y="1084"/>
                </a:lnTo>
                <a:lnTo>
                  <a:pt x="7064" y="1086"/>
                </a:lnTo>
                <a:lnTo>
                  <a:pt x="7068" y="1094"/>
                </a:lnTo>
                <a:lnTo>
                  <a:pt x="7070" y="1096"/>
                </a:lnTo>
                <a:lnTo>
                  <a:pt x="7072" y="1096"/>
                </a:lnTo>
                <a:lnTo>
                  <a:pt x="7078" y="1094"/>
                </a:lnTo>
                <a:lnTo>
                  <a:pt x="7080" y="1088"/>
                </a:lnTo>
                <a:lnTo>
                  <a:pt x="7080" y="1086"/>
                </a:lnTo>
                <a:lnTo>
                  <a:pt x="7080" y="1084"/>
                </a:lnTo>
                <a:lnTo>
                  <a:pt x="7078" y="1082"/>
                </a:lnTo>
                <a:lnTo>
                  <a:pt x="7072" y="1080"/>
                </a:lnTo>
                <a:close/>
                <a:moveTo>
                  <a:pt x="7054" y="1108"/>
                </a:moveTo>
                <a:lnTo>
                  <a:pt x="7054" y="1108"/>
                </a:lnTo>
                <a:lnTo>
                  <a:pt x="7062" y="1098"/>
                </a:lnTo>
                <a:lnTo>
                  <a:pt x="7064" y="1094"/>
                </a:lnTo>
                <a:lnTo>
                  <a:pt x="7064" y="1092"/>
                </a:lnTo>
                <a:lnTo>
                  <a:pt x="7060" y="1090"/>
                </a:lnTo>
                <a:lnTo>
                  <a:pt x="7056" y="1086"/>
                </a:lnTo>
                <a:lnTo>
                  <a:pt x="7056" y="1088"/>
                </a:lnTo>
                <a:lnTo>
                  <a:pt x="7054" y="1090"/>
                </a:lnTo>
                <a:lnTo>
                  <a:pt x="7048" y="1094"/>
                </a:lnTo>
                <a:lnTo>
                  <a:pt x="7038" y="1098"/>
                </a:lnTo>
                <a:lnTo>
                  <a:pt x="7034" y="1100"/>
                </a:lnTo>
                <a:lnTo>
                  <a:pt x="7034" y="1102"/>
                </a:lnTo>
                <a:lnTo>
                  <a:pt x="7034" y="1106"/>
                </a:lnTo>
                <a:lnTo>
                  <a:pt x="7040" y="1110"/>
                </a:lnTo>
                <a:lnTo>
                  <a:pt x="7048" y="1112"/>
                </a:lnTo>
                <a:lnTo>
                  <a:pt x="7050" y="1112"/>
                </a:lnTo>
                <a:lnTo>
                  <a:pt x="7054" y="1108"/>
                </a:lnTo>
                <a:close/>
                <a:moveTo>
                  <a:pt x="7036" y="1110"/>
                </a:moveTo>
                <a:lnTo>
                  <a:pt x="7036" y="1110"/>
                </a:lnTo>
                <a:lnTo>
                  <a:pt x="7032" y="1108"/>
                </a:lnTo>
                <a:lnTo>
                  <a:pt x="7028" y="1106"/>
                </a:lnTo>
                <a:lnTo>
                  <a:pt x="7022" y="1106"/>
                </a:lnTo>
                <a:lnTo>
                  <a:pt x="7014" y="1108"/>
                </a:lnTo>
                <a:lnTo>
                  <a:pt x="7012" y="1110"/>
                </a:lnTo>
                <a:lnTo>
                  <a:pt x="7014" y="1112"/>
                </a:lnTo>
                <a:lnTo>
                  <a:pt x="7024" y="1114"/>
                </a:lnTo>
                <a:lnTo>
                  <a:pt x="7034" y="1114"/>
                </a:lnTo>
                <a:lnTo>
                  <a:pt x="7036" y="1112"/>
                </a:lnTo>
                <a:lnTo>
                  <a:pt x="7036" y="1110"/>
                </a:lnTo>
                <a:close/>
                <a:moveTo>
                  <a:pt x="7010" y="1098"/>
                </a:moveTo>
                <a:lnTo>
                  <a:pt x="7010" y="1098"/>
                </a:lnTo>
                <a:lnTo>
                  <a:pt x="7014" y="1096"/>
                </a:lnTo>
                <a:lnTo>
                  <a:pt x="7018" y="1094"/>
                </a:lnTo>
                <a:lnTo>
                  <a:pt x="7022" y="1092"/>
                </a:lnTo>
                <a:lnTo>
                  <a:pt x="7026" y="1094"/>
                </a:lnTo>
                <a:lnTo>
                  <a:pt x="7030" y="1094"/>
                </a:lnTo>
                <a:lnTo>
                  <a:pt x="7034" y="1094"/>
                </a:lnTo>
                <a:lnTo>
                  <a:pt x="7048" y="1082"/>
                </a:lnTo>
                <a:lnTo>
                  <a:pt x="7056" y="1076"/>
                </a:lnTo>
                <a:lnTo>
                  <a:pt x="7056" y="1074"/>
                </a:lnTo>
                <a:lnTo>
                  <a:pt x="7052" y="1072"/>
                </a:lnTo>
                <a:lnTo>
                  <a:pt x="7046" y="1074"/>
                </a:lnTo>
                <a:lnTo>
                  <a:pt x="7042" y="1076"/>
                </a:lnTo>
                <a:lnTo>
                  <a:pt x="7042" y="1078"/>
                </a:lnTo>
                <a:lnTo>
                  <a:pt x="7040" y="1080"/>
                </a:lnTo>
                <a:lnTo>
                  <a:pt x="7034" y="1080"/>
                </a:lnTo>
                <a:lnTo>
                  <a:pt x="7032" y="1080"/>
                </a:lnTo>
                <a:lnTo>
                  <a:pt x="7030" y="1080"/>
                </a:lnTo>
                <a:lnTo>
                  <a:pt x="7028" y="1084"/>
                </a:lnTo>
                <a:lnTo>
                  <a:pt x="7026" y="1086"/>
                </a:lnTo>
                <a:lnTo>
                  <a:pt x="7024" y="1086"/>
                </a:lnTo>
                <a:lnTo>
                  <a:pt x="7022" y="1084"/>
                </a:lnTo>
                <a:lnTo>
                  <a:pt x="7018" y="1084"/>
                </a:lnTo>
                <a:lnTo>
                  <a:pt x="7002" y="1088"/>
                </a:lnTo>
                <a:lnTo>
                  <a:pt x="6998" y="1090"/>
                </a:lnTo>
                <a:lnTo>
                  <a:pt x="7002" y="1092"/>
                </a:lnTo>
                <a:lnTo>
                  <a:pt x="7006" y="1094"/>
                </a:lnTo>
                <a:lnTo>
                  <a:pt x="7004" y="1096"/>
                </a:lnTo>
                <a:lnTo>
                  <a:pt x="7004" y="1098"/>
                </a:lnTo>
                <a:lnTo>
                  <a:pt x="7010" y="1098"/>
                </a:lnTo>
                <a:close/>
                <a:moveTo>
                  <a:pt x="6948" y="1122"/>
                </a:moveTo>
                <a:lnTo>
                  <a:pt x="6948" y="1122"/>
                </a:lnTo>
                <a:lnTo>
                  <a:pt x="6948" y="1118"/>
                </a:lnTo>
                <a:lnTo>
                  <a:pt x="6946" y="1116"/>
                </a:lnTo>
                <a:lnTo>
                  <a:pt x="6942" y="1116"/>
                </a:lnTo>
                <a:lnTo>
                  <a:pt x="6936" y="1118"/>
                </a:lnTo>
                <a:lnTo>
                  <a:pt x="6932" y="1122"/>
                </a:lnTo>
                <a:lnTo>
                  <a:pt x="6932" y="1126"/>
                </a:lnTo>
                <a:lnTo>
                  <a:pt x="6934" y="1128"/>
                </a:lnTo>
                <a:lnTo>
                  <a:pt x="6940" y="1130"/>
                </a:lnTo>
                <a:lnTo>
                  <a:pt x="6944" y="1130"/>
                </a:lnTo>
                <a:lnTo>
                  <a:pt x="6946" y="1130"/>
                </a:lnTo>
                <a:lnTo>
                  <a:pt x="6948" y="1122"/>
                </a:lnTo>
                <a:close/>
                <a:moveTo>
                  <a:pt x="6920" y="1126"/>
                </a:moveTo>
                <a:lnTo>
                  <a:pt x="6920" y="1126"/>
                </a:lnTo>
                <a:lnTo>
                  <a:pt x="6922" y="1124"/>
                </a:lnTo>
                <a:lnTo>
                  <a:pt x="6922" y="1122"/>
                </a:lnTo>
                <a:lnTo>
                  <a:pt x="6912" y="1118"/>
                </a:lnTo>
                <a:lnTo>
                  <a:pt x="6908" y="1116"/>
                </a:lnTo>
                <a:lnTo>
                  <a:pt x="6904" y="1114"/>
                </a:lnTo>
                <a:lnTo>
                  <a:pt x="6900" y="1112"/>
                </a:lnTo>
                <a:lnTo>
                  <a:pt x="6900" y="1114"/>
                </a:lnTo>
                <a:lnTo>
                  <a:pt x="6900" y="1120"/>
                </a:lnTo>
                <a:lnTo>
                  <a:pt x="6906" y="1124"/>
                </a:lnTo>
                <a:lnTo>
                  <a:pt x="6912" y="1126"/>
                </a:lnTo>
                <a:lnTo>
                  <a:pt x="6920" y="1126"/>
                </a:lnTo>
                <a:close/>
                <a:moveTo>
                  <a:pt x="6898" y="1140"/>
                </a:moveTo>
                <a:lnTo>
                  <a:pt x="6898" y="1140"/>
                </a:lnTo>
                <a:lnTo>
                  <a:pt x="6904" y="1134"/>
                </a:lnTo>
                <a:lnTo>
                  <a:pt x="6902" y="1132"/>
                </a:lnTo>
                <a:lnTo>
                  <a:pt x="6900" y="1130"/>
                </a:lnTo>
                <a:lnTo>
                  <a:pt x="6896" y="1130"/>
                </a:lnTo>
                <a:lnTo>
                  <a:pt x="6892" y="1130"/>
                </a:lnTo>
                <a:lnTo>
                  <a:pt x="6890" y="1130"/>
                </a:lnTo>
                <a:lnTo>
                  <a:pt x="6886" y="1128"/>
                </a:lnTo>
                <a:lnTo>
                  <a:pt x="6884" y="1128"/>
                </a:lnTo>
                <a:lnTo>
                  <a:pt x="6882" y="1128"/>
                </a:lnTo>
                <a:lnTo>
                  <a:pt x="6880" y="1130"/>
                </a:lnTo>
                <a:lnTo>
                  <a:pt x="6876" y="1130"/>
                </a:lnTo>
                <a:lnTo>
                  <a:pt x="6874" y="1130"/>
                </a:lnTo>
                <a:lnTo>
                  <a:pt x="6872" y="1132"/>
                </a:lnTo>
                <a:lnTo>
                  <a:pt x="6872" y="1134"/>
                </a:lnTo>
                <a:lnTo>
                  <a:pt x="6868" y="1136"/>
                </a:lnTo>
                <a:lnTo>
                  <a:pt x="6866" y="1140"/>
                </a:lnTo>
                <a:lnTo>
                  <a:pt x="6870" y="1140"/>
                </a:lnTo>
                <a:lnTo>
                  <a:pt x="6874" y="1142"/>
                </a:lnTo>
                <a:lnTo>
                  <a:pt x="6880" y="1146"/>
                </a:lnTo>
                <a:lnTo>
                  <a:pt x="6884" y="1148"/>
                </a:lnTo>
                <a:lnTo>
                  <a:pt x="6888" y="1146"/>
                </a:lnTo>
                <a:lnTo>
                  <a:pt x="6898" y="1140"/>
                </a:lnTo>
                <a:close/>
                <a:moveTo>
                  <a:pt x="6854" y="1166"/>
                </a:moveTo>
                <a:lnTo>
                  <a:pt x="6854" y="1166"/>
                </a:lnTo>
                <a:lnTo>
                  <a:pt x="6860" y="1166"/>
                </a:lnTo>
                <a:lnTo>
                  <a:pt x="6864" y="1164"/>
                </a:lnTo>
                <a:lnTo>
                  <a:pt x="6866" y="1162"/>
                </a:lnTo>
                <a:lnTo>
                  <a:pt x="6868" y="1158"/>
                </a:lnTo>
                <a:lnTo>
                  <a:pt x="6874" y="1154"/>
                </a:lnTo>
                <a:lnTo>
                  <a:pt x="6876" y="1152"/>
                </a:lnTo>
                <a:lnTo>
                  <a:pt x="6876" y="1150"/>
                </a:lnTo>
                <a:lnTo>
                  <a:pt x="6876" y="1148"/>
                </a:lnTo>
                <a:lnTo>
                  <a:pt x="6872" y="1144"/>
                </a:lnTo>
                <a:lnTo>
                  <a:pt x="6866" y="1142"/>
                </a:lnTo>
                <a:lnTo>
                  <a:pt x="6864" y="1144"/>
                </a:lnTo>
                <a:lnTo>
                  <a:pt x="6864" y="1146"/>
                </a:lnTo>
                <a:lnTo>
                  <a:pt x="6862" y="1146"/>
                </a:lnTo>
                <a:lnTo>
                  <a:pt x="6858" y="1148"/>
                </a:lnTo>
                <a:lnTo>
                  <a:pt x="6856" y="1148"/>
                </a:lnTo>
                <a:lnTo>
                  <a:pt x="6856" y="1150"/>
                </a:lnTo>
                <a:lnTo>
                  <a:pt x="6854" y="1150"/>
                </a:lnTo>
                <a:lnTo>
                  <a:pt x="6852" y="1148"/>
                </a:lnTo>
                <a:lnTo>
                  <a:pt x="6848" y="1150"/>
                </a:lnTo>
                <a:lnTo>
                  <a:pt x="6846" y="1152"/>
                </a:lnTo>
                <a:lnTo>
                  <a:pt x="6846" y="1156"/>
                </a:lnTo>
                <a:lnTo>
                  <a:pt x="6844" y="1160"/>
                </a:lnTo>
                <a:lnTo>
                  <a:pt x="6840" y="1160"/>
                </a:lnTo>
                <a:lnTo>
                  <a:pt x="6838" y="1160"/>
                </a:lnTo>
                <a:lnTo>
                  <a:pt x="6836" y="1162"/>
                </a:lnTo>
                <a:lnTo>
                  <a:pt x="6836" y="1164"/>
                </a:lnTo>
                <a:lnTo>
                  <a:pt x="6838" y="1166"/>
                </a:lnTo>
                <a:lnTo>
                  <a:pt x="6854" y="1166"/>
                </a:lnTo>
                <a:close/>
                <a:moveTo>
                  <a:pt x="6834" y="1168"/>
                </a:moveTo>
                <a:lnTo>
                  <a:pt x="6834" y="1168"/>
                </a:lnTo>
                <a:lnTo>
                  <a:pt x="6832" y="1168"/>
                </a:lnTo>
                <a:lnTo>
                  <a:pt x="6832" y="1166"/>
                </a:lnTo>
                <a:lnTo>
                  <a:pt x="6830" y="1164"/>
                </a:lnTo>
                <a:lnTo>
                  <a:pt x="6828" y="1164"/>
                </a:lnTo>
                <a:lnTo>
                  <a:pt x="6826" y="1166"/>
                </a:lnTo>
                <a:lnTo>
                  <a:pt x="6824" y="1164"/>
                </a:lnTo>
                <a:lnTo>
                  <a:pt x="6822" y="1162"/>
                </a:lnTo>
                <a:lnTo>
                  <a:pt x="6822" y="1164"/>
                </a:lnTo>
                <a:lnTo>
                  <a:pt x="6820" y="1166"/>
                </a:lnTo>
                <a:lnTo>
                  <a:pt x="6818" y="1164"/>
                </a:lnTo>
                <a:lnTo>
                  <a:pt x="6814" y="1164"/>
                </a:lnTo>
                <a:lnTo>
                  <a:pt x="6814" y="1166"/>
                </a:lnTo>
                <a:lnTo>
                  <a:pt x="6814" y="1168"/>
                </a:lnTo>
                <a:lnTo>
                  <a:pt x="6812" y="1168"/>
                </a:lnTo>
                <a:lnTo>
                  <a:pt x="6810" y="1168"/>
                </a:lnTo>
                <a:lnTo>
                  <a:pt x="6804" y="1168"/>
                </a:lnTo>
                <a:lnTo>
                  <a:pt x="6804" y="1170"/>
                </a:lnTo>
                <a:lnTo>
                  <a:pt x="6806" y="1172"/>
                </a:lnTo>
                <a:lnTo>
                  <a:pt x="6808" y="1174"/>
                </a:lnTo>
                <a:lnTo>
                  <a:pt x="6808" y="1176"/>
                </a:lnTo>
                <a:lnTo>
                  <a:pt x="6804" y="1176"/>
                </a:lnTo>
                <a:lnTo>
                  <a:pt x="6798" y="1178"/>
                </a:lnTo>
                <a:lnTo>
                  <a:pt x="6794" y="1178"/>
                </a:lnTo>
                <a:lnTo>
                  <a:pt x="6792" y="1180"/>
                </a:lnTo>
                <a:lnTo>
                  <a:pt x="6794" y="1180"/>
                </a:lnTo>
                <a:lnTo>
                  <a:pt x="6796" y="1182"/>
                </a:lnTo>
                <a:lnTo>
                  <a:pt x="6794" y="1182"/>
                </a:lnTo>
                <a:lnTo>
                  <a:pt x="6792" y="1184"/>
                </a:lnTo>
                <a:lnTo>
                  <a:pt x="6792" y="1186"/>
                </a:lnTo>
                <a:lnTo>
                  <a:pt x="6794" y="1188"/>
                </a:lnTo>
                <a:lnTo>
                  <a:pt x="6792" y="1188"/>
                </a:lnTo>
                <a:lnTo>
                  <a:pt x="6792" y="1192"/>
                </a:lnTo>
                <a:lnTo>
                  <a:pt x="6792" y="1194"/>
                </a:lnTo>
                <a:lnTo>
                  <a:pt x="6790" y="1198"/>
                </a:lnTo>
                <a:lnTo>
                  <a:pt x="6788" y="1200"/>
                </a:lnTo>
                <a:lnTo>
                  <a:pt x="6792" y="1200"/>
                </a:lnTo>
                <a:lnTo>
                  <a:pt x="6798" y="1200"/>
                </a:lnTo>
                <a:lnTo>
                  <a:pt x="6798" y="1202"/>
                </a:lnTo>
                <a:lnTo>
                  <a:pt x="6798" y="1204"/>
                </a:lnTo>
                <a:lnTo>
                  <a:pt x="6800" y="1204"/>
                </a:lnTo>
                <a:lnTo>
                  <a:pt x="6804" y="1202"/>
                </a:lnTo>
                <a:lnTo>
                  <a:pt x="6808" y="1198"/>
                </a:lnTo>
                <a:lnTo>
                  <a:pt x="6810" y="1194"/>
                </a:lnTo>
                <a:lnTo>
                  <a:pt x="6814" y="1192"/>
                </a:lnTo>
                <a:lnTo>
                  <a:pt x="6816" y="1192"/>
                </a:lnTo>
                <a:lnTo>
                  <a:pt x="6816" y="1194"/>
                </a:lnTo>
                <a:lnTo>
                  <a:pt x="6818" y="1196"/>
                </a:lnTo>
                <a:lnTo>
                  <a:pt x="6826" y="1196"/>
                </a:lnTo>
                <a:lnTo>
                  <a:pt x="6832" y="1194"/>
                </a:lnTo>
                <a:lnTo>
                  <a:pt x="6832" y="1192"/>
                </a:lnTo>
                <a:lnTo>
                  <a:pt x="6830" y="1188"/>
                </a:lnTo>
                <a:lnTo>
                  <a:pt x="6830" y="1184"/>
                </a:lnTo>
                <a:lnTo>
                  <a:pt x="6832" y="1180"/>
                </a:lnTo>
                <a:lnTo>
                  <a:pt x="6834" y="1178"/>
                </a:lnTo>
                <a:lnTo>
                  <a:pt x="6834" y="1176"/>
                </a:lnTo>
                <a:lnTo>
                  <a:pt x="6836" y="1170"/>
                </a:lnTo>
                <a:lnTo>
                  <a:pt x="6836" y="1168"/>
                </a:lnTo>
                <a:lnTo>
                  <a:pt x="6834" y="1168"/>
                </a:lnTo>
                <a:close/>
                <a:moveTo>
                  <a:pt x="6690" y="1264"/>
                </a:moveTo>
                <a:lnTo>
                  <a:pt x="6690" y="1264"/>
                </a:lnTo>
                <a:lnTo>
                  <a:pt x="6700" y="1260"/>
                </a:lnTo>
                <a:lnTo>
                  <a:pt x="6712" y="1252"/>
                </a:lnTo>
                <a:lnTo>
                  <a:pt x="6716" y="1248"/>
                </a:lnTo>
                <a:lnTo>
                  <a:pt x="6710" y="1248"/>
                </a:lnTo>
                <a:lnTo>
                  <a:pt x="6702" y="1248"/>
                </a:lnTo>
                <a:lnTo>
                  <a:pt x="6692" y="1250"/>
                </a:lnTo>
                <a:lnTo>
                  <a:pt x="6690" y="1252"/>
                </a:lnTo>
                <a:lnTo>
                  <a:pt x="6690" y="1254"/>
                </a:lnTo>
                <a:lnTo>
                  <a:pt x="6686" y="1256"/>
                </a:lnTo>
                <a:lnTo>
                  <a:pt x="6684" y="1256"/>
                </a:lnTo>
                <a:lnTo>
                  <a:pt x="6684" y="1258"/>
                </a:lnTo>
                <a:lnTo>
                  <a:pt x="6684" y="1260"/>
                </a:lnTo>
                <a:lnTo>
                  <a:pt x="6682" y="1262"/>
                </a:lnTo>
                <a:lnTo>
                  <a:pt x="6680" y="1264"/>
                </a:lnTo>
                <a:lnTo>
                  <a:pt x="6680" y="1266"/>
                </a:lnTo>
                <a:lnTo>
                  <a:pt x="6684" y="1266"/>
                </a:lnTo>
                <a:lnTo>
                  <a:pt x="6690" y="1264"/>
                </a:lnTo>
                <a:close/>
                <a:moveTo>
                  <a:pt x="6712" y="1218"/>
                </a:moveTo>
                <a:lnTo>
                  <a:pt x="6712" y="1218"/>
                </a:lnTo>
                <a:lnTo>
                  <a:pt x="6708" y="1218"/>
                </a:lnTo>
                <a:lnTo>
                  <a:pt x="6706" y="1220"/>
                </a:lnTo>
                <a:lnTo>
                  <a:pt x="6706" y="1222"/>
                </a:lnTo>
                <a:lnTo>
                  <a:pt x="6704" y="1222"/>
                </a:lnTo>
                <a:lnTo>
                  <a:pt x="6700" y="1222"/>
                </a:lnTo>
                <a:lnTo>
                  <a:pt x="6698" y="1220"/>
                </a:lnTo>
                <a:lnTo>
                  <a:pt x="6698" y="1218"/>
                </a:lnTo>
                <a:lnTo>
                  <a:pt x="6696" y="1220"/>
                </a:lnTo>
                <a:lnTo>
                  <a:pt x="6694" y="1220"/>
                </a:lnTo>
                <a:lnTo>
                  <a:pt x="6692" y="1222"/>
                </a:lnTo>
                <a:lnTo>
                  <a:pt x="6690" y="1222"/>
                </a:lnTo>
                <a:lnTo>
                  <a:pt x="6690" y="1224"/>
                </a:lnTo>
                <a:lnTo>
                  <a:pt x="6688" y="1226"/>
                </a:lnTo>
                <a:lnTo>
                  <a:pt x="6686" y="1228"/>
                </a:lnTo>
                <a:lnTo>
                  <a:pt x="6686" y="1230"/>
                </a:lnTo>
                <a:lnTo>
                  <a:pt x="6688" y="1234"/>
                </a:lnTo>
                <a:lnTo>
                  <a:pt x="6694" y="1236"/>
                </a:lnTo>
                <a:lnTo>
                  <a:pt x="6696" y="1234"/>
                </a:lnTo>
                <a:lnTo>
                  <a:pt x="6700" y="1230"/>
                </a:lnTo>
                <a:lnTo>
                  <a:pt x="6710" y="1228"/>
                </a:lnTo>
                <a:lnTo>
                  <a:pt x="6716" y="1228"/>
                </a:lnTo>
                <a:lnTo>
                  <a:pt x="6710" y="1230"/>
                </a:lnTo>
                <a:lnTo>
                  <a:pt x="6704" y="1234"/>
                </a:lnTo>
                <a:lnTo>
                  <a:pt x="6704" y="1236"/>
                </a:lnTo>
                <a:lnTo>
                  <a:pt x="6714" y="1236"/>
                </a:lnTo>
                <a:lnTo>
                  <a:pt x="6724" y="1232"/>
                </a:lnTo>
                <a:lnTo>
                  <a:pt x="6726" y="1232"/>
                </a:lnTo>
                <a:lnTo>
                  <a:pt x="6726" y="1230"/>
                </a:lnTo>
                <a:lnTo>
                  <a:pt x="6726" y="1226"/>
                </a:lnTo>
                <a:lnTo>
                  <a:pt x="6724" y="1224"/>
                </a:lnTo>
                <a:lnTo>
                  <a:pt x="6724" y="1222"/>
                </a:lnTo>
                <a:lnTo>
                  <a:pt x="6726" y="1220"/>
                </a:lnTo>
                <a:lnTo>
                  <a:pt x="6726" y="1218"/>
                </a:lnTo>
                <a:lnTo>
                  <a:pt x="6724" y="1212"/>
                </a:lnTo>
                <a:lnTo>
                  <a:pt x="6718" y="1208"/>
                </a:lnTo>
                <a:lnTo>
                  <a:pt x="6716" y="1206"/>
                </a:lnTo>
                <a:lnTo>
                  <a:pt x="6714" y="1206"/>
                </a:lnTo>
                <a:lnTo>
                  <a:pt x="6712" y="1208"/>
                </a:lnTo>
                <a:lnTo>
                  <a:pt x="6712" y="1210"/>
                </a:lnTo>
                <a:lnTo>
                  <a:pt x="6714" y="1214"/>
                </a:lnTo>
                <a:lnTo>
                  <a:pt x="6716" y="1216"/>
                </a:lnTo>
                <a:lnTo>
                  <a:pt x="6712" y="1218"/>
                </a:lnTo>
                <a:close/>
                <a:moveTo>
                  <a:pt x="6740" y="1208"/>
                </a:moveTo>
                <a:lnTo>
                  <a:pt x="6740" y="1208"/>
                </a:lnTo>
                <a:lnTo>
                  <a:pt x="6744" y="1206"/>
                </a:lnTo>
                <a:lnTo>
                  <a:pt x="6746" y="1204"/>
                </a:lnTo>
                <a:lnTo>
                  <a:pt x="6752" y="1196"/>
                </a:lnTo>
                <a:lnTo>
                  <a:pt x="6756" y="1190"/>
                </a:lnTo>
                <a:lnTo>
                  <a:pt x="6758" y="1186"/>
                </a:lnTo>
                <a:lnTo>
                  <a:pt x="6756" y="1184"/>
                </a:lnTo>
                <a:lnTo>
                  <a:pt x="6750" y="1186"/>
                </a:lnTo>
                <a:lnTo>
                  <a:pt x="6740" y="1194"/>
                </a:lnTo>
                <a:lnTo>
                  <a:pt x="6734" y="1200"/>
                </a:lnTo>
                <a:lnTo>
                  <a:pt x="6730" y="1206"/>
                </a:lnTo>
                <a:lnTo>
                  <a:pt x="6728" y="1212"/>
                </a:lnTo>
                <a:lnTo>
                  <a:pt x="6728" y="1214"/>
                </a:lnTo>
                <a:lnTo>
                  <a:pt x="6730" y="1216"/>
                </a:lnTo>
                <a:lnTo>
                  <a:pt x="6732" y="1214"/>
                </a:lnTo>
                <a:lnTo>
                  <a:pt x="6734" y="1212"/>
                </a:lnTo>
                <a:lnTo>
                  <a:pt x="6736" y="1208"/>
                </a:lnTo>
                <a:lnTo>
                  <a:pt x="6740" y="1208"/>
                </a:lnTo>
                <a:close/>
                <a:moveTo>
                  <a:pt x="6766" y="1216"/>
                </a:moveTo>
                <a:lnTo>
                  <a:pt x="6766" y="1216"/>
                </a:lnTo>
                <a:lnTo>
                  <a:pt x="6762" y="1214"/>
                </a:lnTo>
                <a:lnTo>
                  <a:pt x="6758" y="1216"/>
                </a:lnTo>
                <a:lnTo>
                  <a:pt x="6756" y="1220"/>
                </a:lnTo>
                <a:lnTo>
                  <a:pt x="6756" y="1222"/>
                </a:lnTo>
                <a:lnTo>
                  <a:pt x="6756" y="1226"/>
                </a:lnTo>
                <a:lnTo>
                  <a:pt x="6750" y="1232"/>
                </a:lnTo>
                <a:lnTo>
                  <a:pt x="6746" y="1234"/>
                </a:lnTo>
                <a:lnTo>
                  <a:pt x="6748" y="1230"/>
                </a:lnTo>
                <a:lnTo>
                  <a:pt x="6750" y="1226"/>
                </a:lnTo>
                <a:lnTo>
                  <a:pt x="6746" y="1224"/>
                </a:lnTo>
                <a:lnTo>
                  <a:pt x="6744" y="1224"/>
                </a:lnTo>
                <a:lnTo>
                  <a:pt x="6746" y="1220"/>
                </a:lnTo>
                <a:lnTo>
                  <a:pt x="6750" y="1214"/>
                </a:lnTo>
                <a:lnTo>
                  <a:pt x="6750" y="1212"/>
                </a:lnTo>
                <a:lnTo>
                  <a:pt x="6748" y="1210"/>
                </a:lnTo>
                <a:lnTo>
                  <a:pt x="6742" y="1210"/>
                </a:lnTo>
                <a:lnTo>
                  <a:pt x="6738" y="1214"/>
                </a:lnTo>
                <a:lnTo>
                  <a:pt x="6734" y="1218"/>
                </a:lnTo>
                <a:lnTo>
                  <a:pt x="6730" y="1224"/>
                </a:lnTo>
                <a:lnTo>
                  <a:pt x="6730" y="1228"/>
                </a:lnTo>
                <a:lnTo>
                  <a:pt x="6732" y="1232"/>
                </a:lnTo>
                <a:lnTo>
                  <a:pt x="6730" y="1236"/>
                </a:lnTo>
                <a:lnTo>
                  <a:pt x="6726" y="1238"/>
                </a:lnTo>
                <a:lnTo>
                  <a:pt x="6722" y="1240"/>
                </a:lnTo>
                <a:lnTo>
                  <a:pt x="6720" y="1242"/>
                </a:lnTo>
                <a:lnTo>
                  <a:pt x="6720" y="1246"/>
                </a:lnTo>
                <a:lnTo>
                  <a:pt x="6716" y="1254"/>
                </a:lnTo>
                <a:lnTo>
                  <a:pt x="6714" y="1260"/>
                </a:lnTo>
                <a:lnTo>
                  <a:pt x="6718" y="1258"/>
                </a:lnTo>
                <a:lnTo>
                  <a:pt x="6726" y="1256"/>
                </a:lnTo>
                <a:lnTo>
                  <a:pt x="6728" y="1256"/>
                </a:lnTo>
                <a:lnTo>
                  <a:pt x="6732" y="1256"/>
                </a:lnTo>
                <a:lnTo>
                  <a:pt x="6734" y="1258"/>
                </a:lnTo>
                <a:lnTo>
                  <a:pt x="6736" y="1258"/>
                </a:lnTo>
                <a:lnTo>
                  <a:pt x="6738" y="1254"/>
                </a:lnTo>
                <a:lnTo>
                  <a:pt x="6742" y="1250"/>
                </a:lnTo>
                <a:lnTo>
                  <a:pt x="6744" y="1250"/>
                </a:lnTo>
                <a:lnTo>
                  <a:pt x="6746" y="1252"/>
                </a:lnTo>
                <a:lnTo>
                  <a:pt x="6748" y="1252"/>
                </a:lnTo>
                <a:lnTo>
                  <a:pt x="6752" y="1248"/>
                </a:lnTo>
                <a:lnTo>
                  <a:pt x="6754" y="1244"/>
                </a:lnTo>
                <a:lnTo>
                  <a:pt x="6756" y="1240"/>
                </a:lnTo>
                <a:lnTo>
                  <a:pt x="6760" y="1238"/>
                </a:lnTo>
                <a:lnTo>
                  <a:pt x="6768" y="1236"/>
                </a:lnTo>
                <a:lnTo>
                  <a:pt x="6772" y="1236"/>
                </a:lnTo>
                <a:lnTo>
                  <a:pt x="6774" y="1234"/>
                </a:lnTo>
                <a:lnTo>
                  <a:pt x="6774" y="1230"/>
                </a:lnTo>
                <a:lnTo>
                  <a:pt x="6774" y="1228"/>
                </a:lnTo>
                <a:lnTo>
                  <a:pt x="6770" y="1220"/>
                </a:lnTo>
                <a:lnTo>
                  <a:pt x="6766" y="1216"/>
                </a:lnTo>
                <a:close/>
                <a:moveTo>
                  <a:pt x="6654" y="1274"/>
                </a:moveTo>
                <a:lnTo>
                  <a:pt x="6654" y="1274"/>
                </a:lnTo>
                <a:lnTo>
                  <a:pt x="6656" y="1272"/>
                </a:lnTo>
                <a:lnTo>
                  <a:pt x="6658" y="1272"/>
                </a:lnTo>
                <a:lnTo>
                  <a:pt x="6660" y="1272"/>
                </a:lnTo>
                <a:lnTo>
                  <a:pt x="6664" y="1272"/>
                </a:lnTo>
                <a:lnTo>
                  <a:pt x="6666" y="1270"/>
                </a:lnTo>
                <a:lnTo>
                  <a:pt x="6668" y="1266"/>
                </a:lnTo>
                <a:lnTo>
                  <a:pt x="6672" y="1264"/>
                </a:lnTo>
                <a:lnTo>
                  <a:pt x="6676" y="1262"/>
                </a:lnTo>
                <a:lnTo>
                  <a:pt x="6674" y="1262"/>
                </a:lnTo>
                <a:lnTo>
                  <a:pt x="6664" y="1260"/>
                </a:lnTo>
                <a:lnTo>
                  <a:pt x="6660" y="1258"/>
                </a:lnTo>
                <a:lnTo>
                  <a:pt x="6656" y="1258"/>
                </a:lnTo>
                <a:lnTo>
                  <a:pt x="6654" y="1262"/>
                </a:lnTo>
                <a:lnTo>
                  <a:pt x="6650" y="1266"/>
                </a:lnTo>
                <a:lnTo>
                  <a:pt x="6652" y="1268"/>
                </a:lnTo>
                <a:lnTo>
                  <a:pt x="6650" y="1272"/>
                </a:lnTo>
                <a:lnTo>
                  <a:pt x="6650" y="1274"/>
                </a:lnTo>
                <a:lnTo>
                  <a:pt x="6652" y="1276"/>
                </a:lnTo>
                <a:lnTo>
                  <a:pt x="6654" y="1274"/>
                </a:lnTo>
                <a:close/>
                <a:moveTo>
                  <a:pt x="6642" y="1270"/>
                </a:moveTo>
                <a:lnTo>
                  <a:pt x="6642" y="1270"/>
                </a:lnTo>
                <a:lnTo>
                  <a:pt x="6642" y="1272"/>
                </a:lnTo>
                <a:lnTo>
                  <a:pt x="6640" y="1274"/>
                </a:lnTo>
                <a:lnTo>
                  <a:pt x="6638" y="1274"/>
                </a:lnTo>
                <a:lnTo>
                  <a:pt x="6638" y="1278"/>
                </a:lnTo>
                <a:lnTo>
                  <a:pt x="6640" y="1280"/>
                </a:lnTo>
                <a:lnTo>
                  <a:pt x="6642" y="1280"/>
                </a:lnTo>
                <a:lnTo>
                  <a:pt x="6646" y="1274"/>
                </a:lnTo>
                <a:lnTo>
                  <a:pt x="6648" y="1270"/>
                </a:lnTo>
                <a:lnTo>
                  <a:pt x="6646" y="1268"/>
                </a:lnTo>
                <a:lnTo>
                  <a:pt x="6644" y="1268"/>
                </a:lnTo>
                <a:lnTo>
                  <a:pt x="6642" y="1270"/>
                </a:lnTo>
                <a:close/>
                <a:moveTo>
                  <a:pt x="6634" y="1276"/>
                </a:moveTo>
                <a:lnTo>
                  <a:pt x="6634" y="1276"/>
                </a:lnTo>
                <a:lnTo>
                  <a:pt x="6634" y="1272"/>
                </a:lnTo>
                <a:lnTo>
                  <a:pt x="6632" y="1272"/>
                </a:lnTo>
                <a:lnTo>
                  <a:pt x="6626" y="1282"/>
                </a:lnTo>
                <a:lnTo>
                  <a:pt x="6624" y="1290"/>
                </a:lnTo>
                <a:lnTo>
                  <a:pt x="6630" y="1288"/>
                </a:lnTo>
                <a:lnTo>
                  <a:pt x="6634" y="1284"/>
                </a:lnTo>
                <a:lnTo>
                  <a:pt x="6634" y="1282"/>
                </a:lnTo>
                <a:lnTo>
                  <a:pt x="6634" y="1276"/>
                </a:lnTo>
                <a:close/>
                <a:moveTo>
                  <a:pt x="6742" y="1278"/>
                </a:moveTo>
                <a:lnTo>
                  <a:pt x="6742" y="1278"/>
                </a:lnTo>
                <a:lnTo>
                  <a:pt x="6736" y="1278"/>
                </a:lnTo>
                <a:lnTo>
                  <a:pt x="6732" y="1278"/>
                </a:lnTo>
                <a:lnTo>
                  <a:pt x="6730" y="1280"/>
                </a:lnTo>
                <a:lnTo>
                  <a:pt x="6732" y="1282"/>
                </a:lnTo>
                <a:lnTo>
                  <a:pt x="6738" y="1280"/>
                </a:lnTo>
                <a:lnTo>
                  <a:pt x="6742" y="1280"/>
                </a:lnTo>
                <a:lnTo>
                  <a:pt x="6742" y="1278"/>
                </a:lnTo>
                <a:close/>
                <a:moveTo>
                  <a:pt x="6610" y="1406"/>
                </a:moveTo>
                <a:lnTo>
                  <a:pt x="6610" y="1406"/>
                </a:lnTo>
                <a:lnTo>
                  <a:pt x="6608" y="1410"/>
                </a:lnTo>
                <a:lnTo>
                  <a:pt x="6606" y="1414"/>
                </a:lnTo>
                <a:lnTo>
                  <a:pt x="6604" y="1416"/>
                </a:lnTo>
                <a:lnTo>
                  <a:pt x="6606" y="1416"/>
                </a:lnTo>
                <a:lnTo>
                  <a:pt x="6612" y="1414"/>
                </a:lnTo>
                <a:lnTo>
                  <a:pt x="6614" y="1412"/>
                </a:lnTo>
                <a:lnTo>
                  <a:pt x="6616" y="1408"/>
                </a:lnTo>
                <a:lnTo>
                  <a:pt x="6616" y="1404"/>
                </a:lnTo>
                <a:lnTo>
                  <a:pt x="6614" y="1404"/>
                </a:lnTo>
                <a:lnTo>
                  <a:pt x="6610" y="1404"/>
                </a:lnTo>
                <a:lnTo>
                  <a:pt x="6610" y="1406"/>
                </a:lnTo>
                <a:close/>
                <a:moveTo>
                  <a:pt x="6608" y="1424"/>
                </a:moveTo>
                <a:lnTo>
                  <a:pt x="6608" y="1424"/>
                </a:lnTo>
                <a:lnTo>
                  <a:pt x="6608" y="1426"/>
                </a:lnTo>
                <a:lnTo>
                  <a:pt x="6610" y="1426"/>
                </a:lnTo>
                <a:lnTo>
                  <a:pt x="6618" y="1422"/>
                </a:lnTo>
                <a:lnTo>
                  <a:pt x="6624" y="1418"/>
                </a:lnTo>
                <a:lnTo>
                  <a:pt x="6620" y="1418"/>
                </a:lnTo>
                <a:lnTo>
                  <a:pt x="6612" y="1418"/>
                </a:lnTo>
                <a:lnTo>
                  <a:pt x="6610" y="1420"/>
                </a:lnTo>
                <a:lnTo>
                  <a:pt x="6608" y="1424"/>
                </a:lnTo>
                <a:close/>
                <a:moveTo>
                  <a:pt x="6606" y="1454"/>
                </a:moveTo>
                <a:lnTo>
                  <a:pt x="6606" y="1454"/>
                </a:lnTo>
                <a:lnTo>
                  <a:pt x="6602" y="1450"/>
                </a:lnTo>
                <a:lnTo>
                  <a:pt x="6600" y="1450"/>
                </a:lnTo>
                <a:lnTo>
                  <a:pt x="6600" y="1454"/>
                </a:lnTo>
                <a:lnTo>
                  <a:pt x="6600" y="1456"/>
                </a:lnTo>
                <a:lnTo>
                  <a:pt x="6598" y="1458"/>
                </a:lnTo>
                <a:lnTo>
                  <a:pt x="6596" y="1460"/>
                </a:lnTo>
                <a:lnTo>
                  <a:pt x="6596" y="1462"/>
                </a:lnTo>
                <a:lnTo>
                  <a:pt x="6594" y="1466"/>
                </a:lnTo>
                <a:lnTo>
                  <a:pt x="6592" y="1470"/>
                </a:lnTo>
                <a:lnTo>
                  <a:pt x="6592" y="1472"/>
                </a:lnTo>
                <a:lnTo>
                  <a:pt x="6594" y="1472"/>
                </a:lnTo>
                <a:lnTo>
                  <a:pt x="6598" y="1470"/>
                </a:lnTo>
                <a:lnTo>
                  <a:pt x="6598" y="1468"/>
                </a:lnTo>
                <a:lnTo>
                  <a:pt x="6600" y="1464"/>
                </a:lnTo>
                <a:lnTo>
                  <a:pt x="6602" y="1462"/>
                </a:lnTo>
                <a:lnTo>
                  <a:pt x="6608" y="1460"/>
                </a:lnTo>
                <a:lnTo>
                  <a:pt x="6608" y="1458"/>
                </a:lnTo>
                <a:lnTo>
                  <a:pt x="6606" y="1454"/>
                </a:lnTo>
                <a:close/>
                <a:moveTo>
                  <a:pt x="6590" y="1440"/>
                </a:moveTo>
                <a:lnTo>
                  <a:pt x="6590" y="1440"/>
                </a:lnTo>
                <a:lnTo>
                  <a:pt x="6588" y="1438"/>
                </a:lnTo>
                <a:lnTo>
                  <a:pt x="6584" y="1438"/>
                </a:lnTo>
                <a:lnTo>
                  <a:pt x="6580" y="1440"/>
                </a:lnTo>
                <a:lnTo>
                  <a:pt x="6580" y="1444"/>
                </a:lnTo>
                <a:lnTo>
                  <a:pt x="6582" y="1446"/>
                </a:lnTo>
                <a:lnTo>
                  <a:pt x="6586" y="1444"/>
                </a:lnTo>
                <a:lnTo>
                  <a:pt x="6590" y="1442"/>
                </a:lnTo>
                <a:lnTo>
                  <a:pt x="6590" y="1440"/>
                </a:lnTo>
                <a:close/>
                <a:moveTo>
                  <a:pt x="6602" y="1480"/>
                </a:moveTo>
                <a:lnTo>
                  <a:pt x="6602" y="1480"/>
                </a:lnTo>
                <a:lnTo>
                  <a:pt x="6604" y="1476"/>
                </a:lnTo>
                <a:lnTo>
                  <a:pt x="6602" y="1474"/>
                </a:lnTo>
                <a:lnTo>
                  <a:pt x="6598" y="1474"/>
                </a:lnTo>
                <a:lnTo>
                  <a:pt x="6596" y="1474"/>
                </a:lnTo>
                <a:lnTo>
                  <a:pt x="6594" y="1476"/>
                </a:lnTo>
                <a:lnTo>
                  <a:pt x="6590" y="1480"/>
                </a:lnTo>
                <a:lnTo>
                  <a:pt x="6592" y="1482"/>
                </a:lnTo>
                <a:lnTo>
                  <a:pt x="6596" y="1480"/>
                </a:lnTo>
                <a:lnTo>
                  <a:pt x="6602" y="1480"/>
                </a:lnTo>
                <a:close/>
                <a:moveTo>
                  <a:pt x="6572" y="1482"/>
                </a:moveTo>
                <a:lnTo>
                  <a:pt x="6572" y="1482"/>
                </a:lnTo>
                <a:lnTo>
                  <a:pt x="6574" y="1484"/>
                </a:lnTo>
                <a:lnTo>
                  <a:pt x="6582" y="1480"/>
                </a:lnTo>
                <a:lnTo>
                  <a:pt x="6584" y="1480"/>
                </a:lnTo>
                <a:lnTo>
                  <a:pt x="6582" y="1478"/>
                </a:lnTo>
                <a:lnTo>
                  <a:pt x="6576" y="1478"/>
                </a:lnTo>
                <a:lnTo>
                  <a:pt x="6572" y="1482"/>
                </a:lnTo>
                <a:close/>
                <a:moveTo>
                  <a:pt x="6564" y="1522"/>
                </a:moveTo>
                <a:lnTo>
                  <a:pt x="6564" y="1522"/>
                </a:lnTo>
                <a:lnTo>
                  <a:pt x="6566" y="1522"/>
                </a:lnTo>
                <a:lnTo>
                  <a:pt x="6568" y="1520"/>
                </a:lnTo>
                <a:lnTo>
                  <a:pt x="6566" y="1518"/>
                </a:lnTo>
                <a:lnTo>
                  <a:pt x="6564" y="1518"/>
                </a:lnTo>
                <a:lnTo>
                  <a:pt x="6562" y="1516"/>
                </a:lnTo>
                <a:lnTo>
                  <a:pt x="6560" y="1514"/>
                </a:lnTo>
                <a:lnTo>
                  <a:pt x="6558" y="1514"/>
                </a:lnTo>
                <a:lnTo>
                  <a:pt x="6556" y="1514"/>
                </a:lnTo>
                <a:lnTo>
                  <a:pt x="6556" y="1516"/>
                </a:lnTo>
                <a:lnTo>
                  <a:pt x="6556" y="1520"/>
                </a:lnTo>
                <a:lnTo>
                  <a:pt x="6560" y="1520"/>
                </a:lnTo>
                <a:lnTo>
                  <a:pt x="6564" y="1522"/>
                </a:lnTo>
                <a:close/>
                <a:moveTo>
                  <a:pt x="6564" y="1514"/>
                </a:moveTo>
                <a:lnTo>
                  <a:pt x="6564" y="1514"/>
                </a:lnTo>
                <a:lnTo>
                  <a:pt x="6566" y="1512"/>
                </a:lnTo>
                <a:lnTo>
                  <a:pt x="6564" y="1510"/>
                </a:lnTo>
                <a:lnTo>
                  <a:pt x="6560" y="1508"/>
                </a:lnTo>
                <a:lnTo>
                  <a:pt x="6558" y="1508"/>
                </a:lnTo>
                <a:lnTo>
                  <a:pt x="6560" y="1510"/>
                </a:lnTo>
                <a:lnTo>
                  <a:pt x="6562" y="1512"/>
                </a:lnTo>
                <a:lnTo>
                  <a:pt x="6564" y="1514"/>
                </a:lnTo>
                <a:close/>
                <a:moveTo>
                  <a:pt x="6550" y="1510"/>
                </a:moveTo>
                <a:lnTo>
                  <a:pt x="6550" y="1510"/>
                </a:lnTo>
                <a:lnTo>
                  <a:pt x="6550" y="1512"/>
                </a:lnTo>
                <a:lnTo>
                  <a:pt x="6552" y="1512"/>
                </a:lnTo>
                <a:lnTo>
                  <a:pt x="6556" y="1512"/>
                </a:lnTo>
                <a:lnTo>
                  <a:pt x="6556" y="1510"/>
                </a:lnTo>
                <a:lnTo>
                  <a:pt x="6554" y="1508"/>
                </a:lnTo>
                <a:lnTo>
                  <a:pt x="6552" y="1508"/>
                </a:lnTo>
                <a:lnTo>
                  <a:pt x="6550" y="1510"/>
                </a:lnTo>
                <a:close/>
                <a:moveTo>
                  <a:pt x="6620" y="1402"/>
                </a:moveTo>
                <a:lnTo>
                  <a:pt x="6620" y="1402"/>
                </a:lnTo>
                <a:lnTo>
                  <a:pt x="6622" y="1404"/>
                </a:lnTo>
                <a:lnTo>
                  <a:pt x="6626" y="1402"/>
                </a:lnTo>
                <a:lnTo>
                  <a:pt x="6626" y="1400"/>
                </a:lnTo>
                <a:lnTo>
                  <a:pt x="6626" y="1398"/>
                </a:lnTo>
                <a:lnTo>
                  <a:pt x="6624" y="1398"/>
                </a:lnTo>
                <a:lnTo>
                  <a:pt x="6620" y="1398"/>
                </a:lnTo>
                <a:lnTo>
                  <a:pt x="6620" y="1400"/>
                </a:lnTo>
                <a:lnTo>
                  <a:pt x="6620" y="1402"/>
                </a:lnTo>
                <a:close/>
                <a:moveTo>
                  <a:pt x="6436" y="1594"/>
                </a:moveTo>
                <a:lnTo>
                  <a:pt x="6436" y="1594"/>
                </a:lnTo>
                <a:lnTo>
                  <a:pt x="6434" y="1592"/>
                </a:lnTo>
                <a:lnTo>
                  <a:pt x="6428" y="1592"/>
                </a:lnTo>
                <a:lnTo>
                  <a:pt x="6422" y="1594"/>
                </a:lnTo>
                <a:lnTo>
                  <a:pt x="6420" y="1594"/>
                </a:lnTo>
                <a:lnTo>
                  <a:pt x="6420" y="1596"/>
                </a:lnTo>
                <a:lnTo>
                  <a:pt x="6426" y="1598"/>
                </a:lnTo>
                <a:lnTo>
                  <a:pt x="6432" y="1598"/>
                </a:lnTo>
                <a:lnTo>
                  <a:pt x="6436" y="1596"/>
                </a:lnTo>
                <a:lnTo>
                  <a:pt x="6436" y="1594"/>
                </a:lnTo>
                <a:close/>
                <a:moveTo>
                  <a:pt x="6460" y="1576"/>
                </a:moveTo>
                <a:lnTo>
                  <a:pt x="6460" y="1576"/>
                </a:lnTo>
                <a:lnTo>
                  <a:pt x="6464" y="1574"/>
                </a:lnTo>
                <a:lnTo>
                  <a:pt x="6464" y="1570"/>
                </a:lnTo>
                <a:lnTo>
                  <a:pt x="6462" y="1568"/>
                </a:lnTo>
                <a:lnTo>
                  <a:pt x="6460" y="1568"/>
                </a:lnTo>
                <a:lnTo>
                  <a:pt x="6456" y="1572"/>
                </a:lnTo>
                <a:lnTo>
                  <a:pt x="6450" y="1572"/>
                </a:lnTo>
                <a:lnTo>
                  <a:pt x="6444" y="1574"/>
                </a:lnTo>
                <a:lnTo>
                  <a:pt x="6442" y="1576"/>
                </a:lnTo>
                <a:lnTo>
                  <a:pt x="6442" y="1578"/>
                </a:lnTo>
                <a:lnTo>
                  <a:pt x="6448" y="1578"/>
                </a:lnTo>
                <a:lnTo>
                  <a:pt x="6460" y="1576"/>
                </a:lnTo>
                <a:close/>
                <a:moveTo>
                  <a:pt x="6456" y="1592"/>
                </a:moveTo>
                <a:lnTo>
                  <a:pt x="6456" y="1592"/>
                </a:lnTo>
                <a:lnTo>
                  <a:pt x="6468" y="1588"/>
                </a:lnTo>
                <a:lnTo>
                  <a:pt x="6474" y="1586"/>
                </a:lnTo>
                <a:lnTo>
                  <a:pt x="6476" y="1586"/>
                </a:lnTo>
                <a:lnTo>
                  <a:pt x="6476" y="1582"/>
                </a:lnTo>
                <a:lnTo>
                  <a:pt x="6472" y="1582"/>
                </a:lnTo>
                <a:lnTo>
                  <a:pt x="6470" y="1582"/>
                </a:lnTo>
                <a:lnTo>
                  <a:pt x="6470" y="1580"/>
                </a:lnTo>
                <a:lnTo>
                  <a:pt x="6470" y="1578"/>
                </a:lnTo>
                <a:lnTo>
                  <a:pt x="6468" y="1578"/>
                </a:lnTo>
                <a:lnTo>
                  <a:pt x="6464" y="1580"/>
                </a:lnTo>
                <a:lnTo>
                  <a:pt x="6452" y="1584"/>
                </a:lnTo>
                <a:lnTo>
                  <a:pt x="6444" y="1586"/>
                </a:lnTo>
                <a:lnTo>
                  <a:pt x="6442" y="1588"/>
                </a:lnTo>
                <a:lnTo>
                  <a:pt x="6442" y="1592"/>
                </a:lnTo>
                <a:lnTo>
                  <a:pt x="6446" y="1594"/>
                </a:lnTo>
                <a:lnTo>
                  <a:pt x="6456" y="1592"/>
                </a:lnTo>
                <a:close/>
                <a:moveTo>
                  <a:pt x="6428" y="1610"/>
                </a:moveTo>
                <a:lnTo>
                  <a:pt x="6428" y="1610"/>
                </a:lnTo>
                <a:lnTo>
                  <a:pt x="6430" y="1612"/>
                </a:lnTo>
                <a:lnTo>
                  <a:pt x="6432" y="1612"/>
                </a:lnTo>
                <a:lnTo>
                  <a:pt x="6436" y="1612"/>
                </a:lnTo>
                <a:lnTo>
                  <a:pt x="6436" y="1608"/>
                </a:lnTo>
                <a:lnTo>
                  <a:pt x="6434" y="1606"/>
                </a:lnTo>
                <a:lnTo>
                  <a:pt x="6430" y="1606"/>
                </a:lnTo>
                <a:lnTo>
                  <a:pt x="6428" y="1608"/>
                </a:lnTo>
                <a:lnTo>
                  <a:pt x="6428" y="1610"/>
                </a:lnTo>
                <a:close/>
                <a:moveTo>
                  <a:pt x="6418" y="1622"/>
                </a:moveTo>
                <a:lnTo>
                  <a:pt x="6418" y="1622"/>
                </a:lnTo>
                <a:lnTo>
                  <a:pt x="6418" y="1620"/>
                </a:lnTo>
                <a:lnTo>
                  <a:pt x="6418" y="1618"/>
                </a:lnTo>
                <a:lnTo>
                  <a:pt x="6414" y="1616"/>
                </a:lnTo>
                <a:lnTo>
                  <a:pt x="6412" y="1618"/>
                </a:lnTo>
                <a:lnTo>
                  <a:pt x="6410" y="1618"/>
                </a:lnTo>
                <a:lnTo>
                  <a:pt x="6408" y="1618"/>
                </a:lnTo>
                <a:lnTo>
                  <a:pt x="6406" y="1618"/>
                </a:lnTo>
                <a:lnTo>
                  <a:pt x="6404" y="1620"/>
                </a:lnTo>
                <a:lnTo>
                  <a:pt x="6404" y="1622"/>
                </a:lnTo>
                <a:lnTo>
                  <a:pt x="6408" y="1622"/>
                </a:lnTo>
                <a:lnTo>
                  <a:pt x="6418" y="1622"/>
                </a:lnTo>
                <a:close/>
                <a:moveTo>
                  <a:pt x="6384" y="1640"/>
                </a:moveTo>
                <a:lnTo>
                  <a:pt x="6384" y="1640"/>
                </a:lnTo>
                <a:lnTo>
                  <a:pt x="6382" y="1638"/>
                </a:lnTo>
                <a:lnTo>
                  <a:pt x="6378" y="1638"/>
                </a:lnTo>
                <a:lnTo>
                  <a:pt x="6374" y="1640"/>
                </a:lnTo>
                <a:lnTo>
                  <a:pt x="6374" y="1644"/>
                </a:lnTo>
                <a:lnTo>
                  <a:pt x="6376" y="1644"/>
                </a:lnTo>
                <a:lnTo>
                  <a:pt x="6380" y="1644"/>
                </a:lnTo>
                <a:lnTo>
                  <a:pt x="6384" y="1644"/>
                </a:lnTo>
                <a:lnTo>
                  <a:pt x="6386" y="1642"/>
                </a:lnTo>
                <a:lnTo>
                  <a:pt x="6384" y="1640"/>
                </a:lnTo>
                <a:close/>
                <a:moveTo>
                  <a:pt x="6346" y="1662"/>
                </a:moveTo>
                <a:lnTo>
                  <a:pt x="6346" y="1662"/>
                </a:lnTo>
                <a:lnTo>
                  <a:pt x="6344" y="1662"/>
                </a:lnTo>
                <a:lnTo>
                  <a:pt x="6342" y="1664"/>
                </a:lnTo>
                <a:lnTo>
                  <a:pt x="6340" y="1668"/>
                </a:lnTo>
                <a:lnTo>
                  <a:pt x="6340" y="1672"/>
                </a:lnTo>
                <a:lnTo>
                  <a:pt x="6344" y="1672"/>
                </a:lnTo>
                <a:lnTo>
                  <a:pt x="6348" y="1668"/>
                </a:lnTo>
                <a:lnTo>
                  <a:pt x="6350" y="1664"/>
                </a:lnTo>
                <a:lnTo>
                  <a:pt x="6348" y="1662"/>
                </a:lnTo>
                <a:lnTo>
                  <a:pt x="6346" y="1662"/>
                </a:lnTo>
                <a:close/>
                <a:moveTo>
                  <a:pt x="6336" y="1670"/>
                </a:moveTo>
                <a:lnTo>
                  <a:pt x="6336" y="1670"/>
                </a:lnTo>
                <a:lnTo>
                  <a:pt x="6332" y="1668"/>
                </a:lnTo>
                <a:lnTo>
                  <a:pt x="6330" y="1670"/>
                </a:lnTo>
                <a:lnTo>
                  <a:pt x="6328" y="1672"/>
                </a:lnTo>
                <a:lnTo>
                  <a:pt x="6330" y="1674"/>
                </a:lnTo>
                <a:lnTo>
                  <a:pt x="6332" y="1674"/>
                </a:lnTo>
                <a:lnTo>
                  <a:pt x="6336" y="1672"/>
                </a:lnTo>
                <a:lnTo>
                  <a:pt x="6336" y="1670"/>
                </a:lnTo>
                <a:close/>
                <a:moveTo>
                  <a:pt x="6302" y="1700"/>
                </a:moveTo>
                <a:lnTo>
                  <a:pt x="6302" y="1700"/>
                </a:lnTo>
                <a:lnTo>
                  <a:pt x="6306" y="1702"/>
                </a:lnTo>
                <a:lnTo>
                  <a:pt x="6310" y="1700"/>
                </a:lnTo>
                <a:lnTo>
                  <a:pt x="6312" y="1698"/>
                </a:lnTo>
                <a:lnTo>
                  <a:pt x="6312" y="1696"/>
                </a:lnTo>
                <a:lnTo>
                  <a:pt x="6308" y="1696"/>
                </a:lnTo>
                <a:lnTo>
                  <a:pt x="6302" y="1696"/>
                </a:lnTo>
                <a:lnTo>
                  <a:pt x="6300" y="1698"/>
                </a:lnTo>
                <a:lnTo>
                  <a:pt x="6302" y="1700"/>
                </a:lnTo>
                <a:close/>
                <a:moveTo>
                  <a:pt x="6302" y="1750"/>
                </a:moveTo>
                <a:lnTo>
                  <a:pt x="6302" y="1750"/>
                </a:lnTo>
                <a:lnTo>
                  <a:pt x="6306" y="1750"/>
                </a:lnTo>
                <a:lnTo>
                  <a:pt x="6306" y="1748"/>
                </a:lnTo>
                <a:lnTo>
                  <a:pt x="6306" y="1744"/>
                </a:lnTo>
                <a:lnTo>
                  <a:pt x="6304" y="1744"/>
                </a:lnTo>
                <a:lnTo>
                  <a:pt x="6300" y="1746"/>
                </a:lnTo>
                <a:lnTo>
                  <a:pt x="6300" y="1748"/>
                </a:lnTo>
                <a:lnTo>
                  <a:pt x="6302" y="1750"/>
                </a:lnTo>
                <a:close/>
                <a:moveTo>
                  <a:pt x="6330" y="1826"/>
                </a:moveTo>
                <a:lnTo>
                  <a:pt x="6330" y="1826"/>
                </a:lnTo>
                <a:lnTo>
                  <a:pt x="6332" y="1826"/>
                </a:lnTo>
                <a:lnTo>
                  <a:pt x="6334" y="1818"/>
                </a:lnTo>
                <a:lnTo>
                  <a:pt x="6334" y="1816"/>
                </a:lnTo>
                <a:lnTo>
                  <a:pt x="6334" y="1814"/>
                </a:lnTo>
                <a:lnTo>
                  <a:pt x="6330" y="1814"/>
                </a:lnTo>
                <a:lnTo>
                  <a:pt x="6324" y="1818"/>
                </a:lnTo>
                <a:lnTo>
                  <a:pt x="6320" y="1822"/>
                </a:lnTo>
                <a:lnTo>
                  <a:pt x="6318" y="1826"/>
                </a:lnTo>
                <a:lnTo>
                  <a:pt x="6320" y="1830"/>
                </a:lnTo>
                <a:lnTo>
                  <a:pt x="6322" y="1834"/>
                </a:lnTo>
                <a:lnTo>
                  <a:pt x="6328" y="1834"/>
                </a:lnTo>
                <a:lnTo>
                  <a:pt x="6328" y="1832"/>
                </a:lnTo>
                <a:lnTo>
                  <a:pt x="6326" y="1826"/>
                </a:lnTo>
                <a:lnTo>
                  <a:pt x="6324" y="1824"/>
                </a:lnTo>
                <a:lnTo>
                  <a:pt x="6326" y="1822"/>
                </a:lnTo>
                <a:lnTo>
                  <a:pt x="6330" y="1826"/>
                </a:lnTo>
                <a:close/>
                <a:moveTo>
                  <a:pt x="6316" y="1876"/>
                </a:moveTo>
                <a:lnTo>
                  <a:pt x="6316" y="1876"/>
                </a:lnTo>
                <a:lnTo>
                  <a:pt x="6318" y="1874"/>
                </a:lnTo>
                <a:lnTo>
                  <a:pt x="6318" y="1872"/>
                </a:lnTo>
                <a:lnTo>
                  <a:pt x="6318" y="1864"/>
                </a:lnTo>
                <a:lnTo>
                  <a:pt x="6316" y="1860"/>
                </a:lnTo>
                <a:lnTo>
                  <a:pt x="6314" y="1860"/>
                </a:lnTo>
                <a:lnTo>
                  <a:pt x="6314" y="1862"/>
                </a:lnTo>
                <a:lnTo>
                  <a:pt x="6314" y="1872"/>
                </a:lnTo>
                <a:lnTo>
                  <a:pt x="6314" y="1874"/>
                </a:lnTo>
                <a:lnTo>
                  <a:pt x="6316" y="1876"/>
                </a:lnTo>
                <a:close/>
                <a:moveTo>
                  <a:pt x="6314" y="1844"/>
                </a:moveTo>
                <a:lnTo>
                  <a:pt x="6314" y="1846"/>
                </a:lnTo>
                <a:lnTo>
                  <a:pt x="6314" y="1844"/>
                </a:lnTo>
                <a:lnTo>
                  <a:pt x="6316" y="1840"/>
                </a:lnTo>
                <a:lnTo>
                  <a:pt x="6318" y="1836"/>
                </a:lnTo>
                <a:lnTo>
                  <a:pt x="6318" y="1838"/>
                </a:lnTo>
                <a:lnTo>
                  <a:pt x="6320" y="1838"/>
                </a:lnTo>
                <a:lnTo>
                  <a:pt x="6320" y="1840"/>
                </a:lnTo>
                <a:lnTo>
                  <a:pt x="6322" y="1840"/>
                </a:lnTo>
                <a:lnTo>
                  <a:pt x="6322" y="1838"/>
                </a:lnTo>
                <a:lnTo>
                  <a:pt x="6322" y="1836"/>
                </a:lnTo>
                <a:lnTo>
                  <a:pt x="6316" y="1830"/>
                </a:lnTo>
                <a:lnTo>
                  <a:pt x="6314" y="1830"/>
                </a:lnTo>
                <a:lnTo>
                  <a:pt x="6312" y="1834"/>
                </a:lnTo>
                <a:lnTo>
                  <a:pt x="6314" y="1844"/>
                </a:lnTo>
                <a:close/>
                <a:moveTo>
                  <a:pt x="6308" y="1808"/>
                </a:moveTo>
                <a:lnTo>
                  <a:pt x="6308" y="1808"/>
                </a:lnTo>
                <a:lnTo>
                  <a:pt x="6310" y="1808"/>
                </a:lnTo>
                <a:lnTo>
                  <a:pt x="6312" y="1806"/>
                </a:lnTo>
                <a:lnTo>
                  <a:pt x="6312" y="1802"/>
                </a:lnTo>
                <a:lnTo>
                  <a:pt x="6308" y="1792"/>
                </a:lnTo>
                <a:lnTo>
                  <a:pt x="6306" y="1792"/>
                </a:lnTo>
                <a:lnTo>
                  <a:pt x="6306" y="1798"/>
                </a:lnTo>
                <a:lnTo>
                  <a:pt x="6306" y="1804"/>
                </a:lnTo>
                <a:lnTo>
                  <a:pt x="6308" y="1806"/>
                </a:lnTo>
                <a:lnTo>
                  <a:pt x="6308" y="1808"/>
                </a:lnTo>
                <a:close/>
                <a:moveTo>
                  <a:pt x="6314" y="1792"/>
                </a:moveTo>
                <a:lnTo>
                  <a:pt x="6314" y="1792"/>
                </a:lnTo>
                <a:lnTo>
                  <a:pt x="6310" y="1786"/>
                </a:lnTo>
                <a:lnTo>
                  <a:pt x="6308" y="1784"/>
                </a:lnTo>
                <a:lnTo>
                  <a:pt x="6306" y="1784"/>
                </a:lnTo>
                <a:lnTo>
                  <a:pt x="6310" y="1792"/>
                </a:lnTo>
                <a:lnTo>
                  <a:pt x="6312" y="1792"/>
                </a:lnTo>
                <a:lnTo>
                  <a:pt x="6314" y="1792"/>
                </a:lnTo>
                <a:close/>
                <a:moveTo>
                  <a:pt x="6304" y="1772"/>
                </a:moveTo>
                <a:lnTo>
                  <a:pt x="6304" y="1772"/>
                </a:lnTo>
                <a:lnTo>
                  <a:pt x="6300" y="1772"/>
                </a:lnTo>
                <a:lnTo>
                  <a:pt x="6302" y="1774"/>
                </a:lnTo>
                <a:lnTo>
                  <a:pt x="6308" y="1780"/>
                </a:lnTo>
                <a:lnTo>
                  <a:pt x="6310" y="1780"/>
                </a:lnTo>
                <a:lnTo>
                  <a:pt x="6310" y="1778"/>
                </a:lnTo>
                <a:lnTo>
                  <a:pt x="6308" y="1776"/>
                </a:lnTo>
                <a:lnTo>
                  <a:pt x="6304" y="1772"/>
                </a:lnTo>
                <a:close/>
                <a:moveTo>
                  <a:pt x="6046" y="2400"/>
                </a:moveTo>
                <a:lnTo>
                  <a:pt x="6046" y="2400"/>
                </a:lnTo>
                <a:lnTo>
                  <a:pt x="6054" y="2404"/>
                </a:lnTo>
                <a:lnTo>
                  <a:pt x="6060" y="2406"/>
                </a:lnTo>
                <a:lnTo>
                  <a:pt x="6064" y="2402"/>
                </a:lnTo>
                <a:lnTo>
                  <a:pt x="6064" y="2400"/>
                </a:lnTo>
                <a:lnTo>
                  <a:pt x="6060" y="2396"/>
                </a:lnTo>
                <a:lnTo>
                  <a:pt x="6056" y="2396"/>
                </a:lnTo>
                <a:lnTo>
                  <a:pt x="6052" y="2398"/>
                </a:lnTo>
                <a:lnTo>
                  <a:pt x="6046" y="2400"/>
                </a:lnTo>
                <a:close/>
                <a:moveTo>
                  <a:pt x="5812" y="1988"/>
                </a:moveTo>
                <a:lnTo>
                  <a:pt x="5812" y="1988"/>
                </a:lnTo>
                <a:lnTo>
                  <a:pt x="5810" y="1988"/>
                </a:lnTo>
                <a:lnTo>
                  <a:pt x="5808" y="1988"/>
                </a:lnTo>
                <a:lnTo>
                  <a:pt x="5808" y="1996"/>
                </a:lnTo>
                <a:lnTo>
                  <a:pt x="5810" y="2002"/>
                </a:lnTo>
                <a:lnTo>
                  <a:pt x="5810" y="2006"/>
                </a:lnTo>
                <a:lnTo>
                  <a:pt x="5812" y="2006"/>
                </a:lnTo>
                <a:lnTo>
                  <a:pt x="5814" y="2004"/>
                </a:lnTo>
                <a:lnTo>
                  <a:pt x="5814" y="2002"/>
                </a:lnTo>
                <a:lnTo>
                  <a:pt x="5812" y="1998"/>
                </a:lnTo>
                <a:lnTo>
                  <a:pt x="5812" y="1996"/>
                </a:lnTo>
                <a:lnTo>
                  <a:pt x="5816" y="1994"/>
                </a:lnTo>
                <a:lnTo>
                  <a:pt x="5816" y="1992"/>
                </a:lnTo>
                <a:lnTo>
                  <a:pt x="5814" y="1988"/>
                </a:lnTo>
                <a:lnTo>
                  <a:pt x="5812" y="1988"/>
                </a:lnTo>
                <a:close/>
                <a:moveTo>
                  <a:pt x="5874" y="2066"/>
                </a:moveTo>
                <a:lnTo>
                  <a:pt x="5874" y="2066"/>
                </a:lnTo>
                <a:lnTo>
                  <a:pt x="5870" y="2068"/>
                </a:lnTo>
                <a:lnTo>
                  <a:pt x="5866" y="2074"/>
                </a:lnTo>
                <a:lnTo>
                  <a:pt x="5862" y="2080"/>
                </a:lnTo>
                <a:lnTo>
                  <a:pt x="5864" y="2084"/>
                </a:lnTo>
                <a:lnTo>
                  <a:pt x="5864" y="2086"/>
                </a:lnTo>
                <a:lnTo>
                  <a:pt x="5868" y="2084"/>
                </a:lnTo>
                <a:lnTo>
                  <a:pt x="5872" y="2076"/>
                </a:lnTo>
                <a:lnTo>
                  <a:pt x="5876" y="2068"/>
                </a:lnTo>
                <a:lnTo>
                  <a:pt x="5876" y="2066"/>
                </a:lnTo>
                <a:lnTo>
                  <a:pt x="5874" y="2066"/>
                </a:lnTo>
                <a:close/>
                <a:moveTo>
                  <a:pt x="5978" y="1898"/>
                </a:moveTo>
                <a:lnTo>
                  <a:pt x="5978" y="1898"/>
                </a:lnTo>
                <a:lnTo>
                  <a:pt x="5980" y="1898"/>
                </a:lnTo>
                <a:lnTo>
                  <a:pt x="5978" y="1894"/>
                </a:lnTo>
                <a:lnTo>
                  <a:pt x="5974" y="1890"/>
                </a:lnTo>
                <a:lnTo>
                  <a:pt x="5972" y="1888"/>
                </a:lnTo>
                <a:lnTo>
                  <a:pt x="5970" y="1890"/>
                </a:lnTo>
                <a:lnTo>
                  <a:pt x="5972" y="1894"/>
                </a:lnTo>
                <a:lnTo>
                  <a:pt x="5974" y="1898"/>
                </a:lnTo>
                <a:lnTo>
                  <a:pt x="5978" y="1898"/>
                </a:lnTo>
                <a:close/>
                <a:moveTo>
                  <a:pt x="5986" y="1894"/>
                </a:moveTo>
                <a:lnTo>
                  <a:pt x="5986" y="1894"/>
                </a:lnTo>
                <a:lnTo>
                  <a:pt x="5986" y="1896"/>
                </a:lnTo>
                <a:lnTo>
                  <a:pt x="5986" y="1898"/>
                </a:lnTo>
                <a:lnTo>
                  <a:pt x="5986" y="1900"/>
                </a:lnTo>
                <a:lnTo>
                  <a:pt x="5988" y="1900"/>
                </a:lnTo>
                <a:lnTo>
                  <a:pt x="5990" y="1900"/>
                </a:lnTo>
                <a:lnTo>
                  <a:pt x="5990" y="1898"/>
                </a:lnTo>
                <a:lnTo>
                  <a:pt x="5988" y="1896"/>
                </a:lnTo>
                <a:lnTo>
                  <a:pt x="5986" y="1894"/>
                </a:lnTo>
                <a:close/>
                <a:moveTo>
                  <a:pt x="6004" y="1864"/>
                </a:moveTo>
                <a:lnTo>
                  <a:pt x="6004" y="1864"/>
                </a:lnTo>
                <a:lnTo>
                  <a:pt x="6002" y="1864"/>
                </a:lnTo>
                <a:lnTo>
                  <a:pt x="6000" y="1864"/>
                </a:lnTo>
                <a:lnTo>
                  <a:pt x="5998" y="1864"/>
                </a:lnTo>
                <a:lnTo>
                  <a:pt x="5996" y="1868"/>
                </a:lnTo>
                <a:lnTo>
                  <a:pt x="5996" y="1870"/>
                </a:lnTo>
                <a:lnTo>
                  <a:pt x="5998" y="1870"/>
                </a:lnTo>
                <a:lnTo>
                  <a:pt x="6002" y="1868"/>
                </a:lnTo>
                <a:lnTo>
                  <a:pt x="6004" y="1868"/>
                </a:lnTo>
                <a:lnTo>
                  <a:pt x="6006" y="1866"/>
                </a:lnTo>
                <a:lnTo>
                  <a:pt x="6006" y="1864"/>
                </a:lnTo>
                <a:lnTo>
                  <a:pt x="6004" y="1864"/>
                </a:lnTo>
                <a:close/>
                <a:moveTo>
                  <a:pt x="5996" y="1876"/>
                </a:moveTo>
                <a:lnTo>
                  <a:pt x="5996" y="1876"/>
                </a:lnTo>
                <a:lnTo>
                  <a:pt x="5998" y="1878"/>
                </a:lnTo>
                <a:lnTo>
                  <a:pt x="6002" y="1878"/>
                </a:lnTo>
                <a:lnTo>
                  <a:pt x="6000" y="1874"/>
                </a:lnTo>
                <a:lnTo>
                  <a:pt x="5998" y="1874"/>
                </a:lnTo>
                <a:lnTo>
                  <a:pt x="5996" y="1876"/>
                </a:lnTo>
                <a:close/>
                <a:moveTo>
                  <a:pt x="5990" y="1868"/>
                </a:moveTo>
                <a:lnTo>
                  <a:pt x="5990" y="1868"/>
                </a:lnTo>
                <a:lnTo>
                  <a:pt x="5990" y="1862"/>
                </a:lnTo>
                <a:lnTo>
                  <a:pt x="5988" y="1860"/>
                </a:lnTo>
                <a:lnTo>
                  <a:pt x="5984" y="1860"/>
                </a:lnTo>
                <a:lnTo>
                  <a:pt x="5984" y="1862"/>
                </a:lnTo>
                <a:lnTo>
                  <a:pt x="5986" y="1866"/>
                </a:lnTo>
                <a:lnTo>
                  <a:pt x="5990" y="1868"/>
                </a:lnTo>
                <a:close/>
                <a:moveTo>
                  <a:pt x="6040" y="1804"/>
                </a:moveTo>
                <a:lnTo>
                  <a:pt x="6040" y="1804"/>
                </a:lnTo>
                <a:lnTo>
                  <a:pt x="6040" y="1806"/>
                </a:lnTo>
                <a:lnTo>
                  <a:pt x="6042" y="1806"/>
                </a:lnTo>
                <a:lnTo>
                  <a:pt x="6044" y="1806"/>
                </a:lnTo>
                <a:lnTo>
                  <a:pt x="6046" y="1808"/>
                </a:lnTo>
                <a:lnTo>
                  <a:pt x="6048" y="1810"/>
                </a:lnTo>
                <a:lnTo>
                  <a:pt x="6050" y="1808"/>
                </a:lnTo>
                <a:lnTo>
                  <a:pt x="6052" y="1806"/>
                </a:lnTo>
                <a:lnTo>
                  <a:pt x="6054" y="1808"/>
                </a:lnTo>
                <a:lnTo>
                  <a:pt x="6056" y="1808"/>
                </a:lnTo>
                <a:lnTo>
                  <a:pt x="6056" y="1812"/>
                </a:lnTo>
                <a:lnTo>
                  <a:pt x="6054" y="1816"/>
                </a:lnTo>
                <a:lnTo>
                  <a:pt x="6052" y="1824"/>
                </a:lnTo>
                <a:lnTo>
                  <a:pt x="6052" y="1826"/>
                </a:lnTo>
                <a:lnTo>
                  <a:pt x="6054" y="1828"/>
                </a:lnTo>
                <a:lnTo>
                  <a:pt x="6056" y="1830"/>
                </a:lnTo>
                <a:lnTo>
                  <a:pt x="6056" y="1826"/>
                </a:lnTo>
                <a:lnTo>
                  <a:pt x="6058" y="1818"/>
                </a:lnTo>
                <a:lnTo>
                  <a:pt x="6060" y="1814"/>
                </a:lnTo>
                <a:lnTo>
                  <a:pt x="6060" y="1806"/>
                </a:lnTo>
                <a:lnTo>
                  <a:pt x="6058" y="1804"/>
                </a:lnTo>
                <a:lnTo>
                  <a:pt x="6060" y="1802"/>
                </a:lnTo>
                <a:lnTo>
                  <a:pt x="6064" y="1792"/>
                </a:lnTo>
                <a:lnTo>
                  <a:pt x="6064" y="1790"/>
                </a:lnTo>
                <a:lnTo>
                  <a:pt x="6062" y="1790"/>
                </a:lnTo>
                <a:lnTo>
                  <a:pt x="6060" y="1792"/>
                </a:lnTo>
                <a:lnTo>
                  <a:pt x="6060" y="1790"/>
                </a:lnTo>
                <a:lnTo>
                  <a:pt x="6058" y="1788"/>
                </a:lnTo>
                <a:lnTo>
                  <a:pt x="6058" y="1786"/>
                </a:lnTo>
                <a:lnTo>
                  <a:pt x="6056" y="1790"/>
                </a:lnTo>
                <a:lnTo>
                  <a:pt x="6054" y="1790"/>
                </a:lnTo>
                <a:lnTo>
                  <a:pt x="6054" y="1788"/>
                </a:lnTo>
                <a:lnTo>
                  <a:pt x="6054" y="1780"/>
                </a:lnTo>
                <a:lnTo>
                  <a:pt x="6054" y="1778"/>
                </a:lnTo>
                <a:lnTo>
                  <a:pt x="6052" y="1778"/>
                </a:lnTo>
                <a:lnTo>
                  <a:pt x="6048" y="1780"/>
                </a:lnTo>
                <a:lnTo>
                  <a:pt x="6042" y="1786"/>
                </a:lnTo>
                <a:lnTo>
                  <a:pt x="6042" y="1788"/>
                </a:lnTo>
                <a:lnTo>
                  <a:pt x="6050" y="1792"/>
                </a:lnTo>
                <a:lnTo>
                  <a:pt x="6052" y="1794"/>
                </a:lnTo>
                <a:lnTo>
                  <a:pt x="6052" y="1796"/>
                </a:lnTo>
                <a:lnTo>
                  <a:pt x="6050" y="1798"/>
                </a:lnTo>
                <a:lnTo>
                  <a:pt x="6046" y="1800"/>
                </a:lnTo>
                <a:lnTo>
                  <a:pt x="6042" y="1800"/>
                </a:lnTo>
                <a:lnTo>
                  <a:pt x="6040" y="1802"/>
                </a:lnTo>
                <a:lnTo>
                  <a:pt x="6040" y="1804"/>
                </a:lnTo>
                <a:close/>
                <a:moveTo>
                  <a:pt x="6064" y="1778"/>
                </a:moveTo>
                <a:lnTo>
                  <a:pt x="6064" y="1778"/>
                </a:lnTo>
                <a:lnTo>
                  <a:pt x="6066" y="1776"/>
                </a:lnTo>
                <a:lnTo>
                  <a:pt x="6066" y="1774"/>
                </a:lnTo>
                <a:lnTo>
                  <a:pt x="6066" y="1772"/>
                </a:lnTo>
                <a:lnTo>
                  <a:pt x="6064" y="1770"/>
                </a:lnTo>
                <a:lnTo>
                  <a:pt x="6062" y="1772"/>
                </a:lnTo>
                <a:lnTo>
                  <a:pt x="6060" y="1776"/>
                </a:lnTo>
                <a:lnTo>
                  <a:pt x="6058" y="1780"/>
                </a:lnTo>
                <a:lnTo>
                  <a:pt x="6060" y="1784"/>
                </a:lnTo>
                <a:lnTo>
                  <a:pt x="6062" y="1786"/>
                </a:lnTo>
                <a:lnTo>
                  <a:pt x="6062" y="1784"/>
                </a:lnTo>
                <a:lnTo>
                  <a:pt x="6064" y="1780"/>
                </a:lnTo>
                <a:lnTo>
                  <a:pt x="6064" y="1778"/>
                </a:lnTo>
                <a:close/>
                <a:moveTo>
                  <a:pt x="6072" y="1764"/>
                </a:moveTo>
                <a:lnTo>
                  <a:pt x="6072" y="1764"/>
                </a:lnTo>
                <a:lnTo>
                  <a:pt x="6070" y="1764"/>
                </a:lnTo>
                <a:lnTo>
                  <a:pt x="6068" y="1768"/>
                </a:lnTo>
                <a:lnTo>
                  <a:pt x="6068" y="1770"/>
                </a:lnTo>
                <a:lnTo>
                  <a:pt x="6070" y="1772"/>
                </a:lnTo>
                <a:lnTo>
                  <a:pt x="6072" y="1772"/>
                </a:lnTo>
                <a:lnTo>
                  <a:pt x="6074" y="1768"/>
                </a:lnTo>
                <a:lnTo>
                  <a:pt x="6074" y="1766"/>
                </a:lnTo>
                <a:lnTo>
                  <a:pt x="6072" y="1764"/>
                </a:lnTo>
                <a:close/>
                <a:moveTo>
                  <a:pt x="5808" y="1678"/>
                </a:moveTo>
                <a:lnTo>
                  <a:pt x="5808" y="1678"/>
                </a:lnTo>
                <a:lnTo>
                  <a:pt x="5808" y="1680"/>
                </a:lnTo>
                <a:lnTo>
                  <a:pt x="5816" y="1686"/>
                </a:lnTo>
                <a:lnTo>
                  <a:pt x="5820" y="1686"/>
                </a:lnTo>
                <a:lnTo>
                  <a:pt x="5822" y="1686"/>
                </a:lnTo>
                <a:lnTo>
                  <a:pt x="5822" y="1684"/>
                </a:lnTo>
                <a:lnTo>
                  <a:pt x="5820" y="1680"/>
                </a:lnTo>
                <a:lnTo>
                  <a:pt x="5816" y="1676"/>
                </a:lnTo>
                <a:lnTo>
                  <a:pt x="5814" y="1676"/>
                </a:lnTo>
                <a:lnTo>
                  <a:pt x="5808" y="1678"/>
                </a:lnTo>
                <a:close/>
                <a:moveTo>
                  <a:pt x="5838" y="1702"/>
                </a:moveTo>
                <a:lnTo>
                  <a:pt x="5838" y="1702"/>
                </a:lnTo>
                <a:lnTo>
                  <a:pt x="5842" y="1704"/>
                </a:lnTo>
                <a:lnTo>
                  <a:pt x="5844" y="1702"/>
                </a:lnTo>
                <a:lnTo>
                  <a:pt x="5842" y="1700"/>
                </a:lnTo>
                <a:lnTo>
                  <a:pt x="5838" y="1696"/>
                </a:lnTo>
                <a:lnTo>
                  <a:pt x="5834" y="1694"/>
                </a:lnTo>
                <a:lnTo>
                  <a:pt x="5832" y="1694"/>
                </a:lnTo>
                <a:lnTo>
                  <a:pt x="5832" y="1696"/>
                </a:lnTo>
                <a:lnTo>
                  <a:pt x="5834" y="1700"/>
                </a:lnTo>
                <a:lnTo>
                  <a:pt x="5838" y="1702"/>
                </a:lnTo>
                <a:close/>
                <a:moveTo>
                  <a:pt x="5830" y="1712"/>
                </a:moveTo>
                <a:lnTo>
                  <a:pt x="5830" y="1712"/>
                </a:lnTo>
                <a:lnTo>
                  <a:pt x="5830" y="1716"/>
                </a:lnTo>
                <a:lnTo>
                  <a:pt x="5830" y="1718"/>
                </a:lnTo>
                <a:lnTo>
                  <a:pt x="5836" y="1728"/>
                </a:lnTo>
                <a:lnTo>
                  <a:pt x="5840" y="1730"/>
                </a:lnTo>
                <a:lnTo>
                  <a:pt x="5842" y="1730"/>
                </a:lnTo>
                <a:lnTo>
                  <a:pt x="5842" y="1728"/>
                </a:lnTo>
                <a:lnTo>
                  <a:pt x="5840" y="1726"/>
                </a:lnTo>
                <a:lnTo>
                  <a:pt x="5840" y="1722"/>
                </a:lnTo>
                <a:lnTo>
                  <a:pt x="5838" y="1718"/>
                </a:lnTo>
                <a:lnTo>
                  <a:pt x="5836" y="1716"/>
                </a:lnTo>
                <a:lnTo>
                  <a:pt x="5832" y="1714"/>
                </a:lnTo>
                <a:lnTo>
                  <a:pt x="5832" y="1712"/>
                </a:lnTo>
                <a:lnTo>
                  <a:pt x="5830" y="1712"/>
                </a:lnTo>
                <a:close/>
                <a:moveTo>
                  <a:pt x="5818" y="1668"/>
                </a:moveTo>
                <a:lnTo>
                  <a:pt x="5818" y="1668"/>
                </a:lnTo>
                <a:lnTo>
                  <a:pt x="5820" y="1670"/>
                </a:lnTo>
                <a:lnTo>
                  <a:pt x="5818" y="1672"/>
                </a:lnTo>
                <a:lnTo>
                  <a:pt x="5818" y="1674"/>
                </a:lnTo>
                <a:lnTo>
                  <a:pt x="5822" y="1678"/>
                </a:lnTo>
                <a:lnTo>
                  <a:pt x="5824" y="1678"/>
                </a:lnTo>
                <a:lnTo>
                  <a:pt x="5826" y="1678"/>
                </a:lnTo>
                <a:lnTo>
                  <a:pt x="5828" y="1682"/>
                </a:lnTo>
                <a:lnTo>
                  <a:pt x="5834" y="1688"/>
                </a:lnTo>
                <a:lnTo>
                  <a:pt x="5838" y="1692"/>
                </a:lnTo>
                <a:lnTo>
                  <a:pt x="5840" y="1692"/>
                </a:lnTo>
                <a:lnTo>
                  <a:pt x="5838" y="1688"/>
                </a:lnTo>
                <a:lnTo>
                  <a:pt x="5836" y="1682"/>
                </a:lnTo>
                <a:lnTo>
                  <a:pt x="5832" y="1676"/>
                </a:lnTo>
                <a:lnTo>
                  <a:pt x="5830" y="1676"/>
                </a:lnTo>
                <a:lnTo>
                  <a:pt x="5828" y="1674"/>
                </a:lnTo>
                <a:lnTo>
                  <a:pt x="5826" y="1672"/>
                </a:lnTo>
                <a:lnTo>
                  <a:pt x="5824" y="1668"/>
                </a:lnTo>
                <a:lnTo>
                  <a:pt x="5820" y="1666"/>
                </a:lnTo>
                <a:lnTo>
                  <a:pt x="5818" y="1666"/>
                </a:lnTo>
                <a:lnTo>
                  <a:pt x="5818" y="1668"/>
                </a:lnTo>
                <a:close/>
                <a:moveTo>
                  <a:pt x="5830" y="1664"/>
                </a:moveTo>
                <a:lnTo>
                  <a:pt x="5830" y="1664"/>
                </a:lnTo>
                <a:lnTo>
                  <a:pt x="5826" y="1664"/>
                </a:lnTo>
                <a:lnTo>
                  <a:pt x="5828" y="1668"/>
                </a:lnTo>
                <a:lnTo>
                  <a:pt x="5832" y="1674"/>
                </a:lnTo>
                <a:lnTo>
                  <a:pt x="5838" y="1680"/>
                </a:lnTo>
                <a:lnTo>
                  <a:pt x="5842" y="1682"/>
                </a:lnTo>
                <a:lnTo>
                  <a:pt x="5844" y="1680"/>
                </a:lnTo>
                <a:lnTo>
                  <a:pt x="5846" y="1678"/>
                </a:lnTo>
                <a:lnTo>
                  <a:pt x="5844" y="1676"/>
                </a:lnTo>
                <a:lnTo>
                  <a:pt x="5842" y="1676"/>
                </a:lnTo>
                <a:lnTo>
                  <a:pt x="5844" y="1674"/>
                </a:lnTo>
                <a:lnTo>
                  <a:pt x="5842" y="1672"/>
                </a:lnTo>
                <a:lnTo>
                  <a:pt x="5840" y="1672"/>
                </a:lnTo>
                <a:lnTo>
                  <a:pt x="5838" y="1670"/>
                </a:lnTo>
                <a:lnTo>
                  <a:pt x="5838" y="1668"/>
                </a:lnTo>
                <a:lnTo>
                  <a:pt x="5836" y="1668"/>
                </a:lnTo>
                <a:lnTo>
                  <a:pt x="5834" y="1666"/>
                </a:lnTo>
                <a:lnTo>
                  <a:pt x="5832" y="1664"/>
                </a:lnTo>
                <a:lnTo>
                  <a:pt x="5830" y="1664"/>
                </a:lnTo>
                <a:close/>
                <a:moveTo>
                  <a:pt x="5848" y="1674"/>
                </a:moveTo>
                <a:lnTo>
                  <a:pt x="5848" y="1676"/>
                </a:lnTo>
                <a:lnTo>
                  <a:pt x="5850" y="1674"/>
                </a:lnTo>
                <a:lnTo>
                  <a:pt x="5852" y="1674"/>
                </a:lnTo>
                <a:lnTo>
                  <a:pt x="5854" y="1674"/>
                </a:lnTo>
                <a:lnTo>
                  <a:pt x="5856" y="1672"/>
                </a:lnTo>
                <a:lnTo>
                  <a:pt x="5856" y="1670"/>
                </a:lnTo>
                <a:lnTo>
                  <a:pt x="5852" y="1668"/>
                </a:lnTo>
                <a:lnTo>
                  <a:pt x="5848" y="1664"/>
                </a:lnTo>
                <a:lnTo>
                  <a:pt x="5848" y="1666"/>
                </a:lnTo>
                <a:lnTo>
                  <a:pt x="5848" y="1668"/>
                </a:lnTo>
                <a:lnTo>
                  <a:pt x="5848" y="1670"/>
                </a:lnTo>
                <a:lnTo>
                  <a:pt x="5848" y="1672"/>
                </a:lnTo>
                <a:lnTo>
                  <a:pt x="5848" y="1674"/>
                </a:lnTo>
                <a:close/>
                <a:moveTo>
                  <a:pt x="5844" y="1662"/>
                </a:moveTo>
                <a:lnTo>
                  <a:pt x="5844" y="1662"/>
                </a:lnTo>
                <a:lnTo>
                  <a:pt x="5844" y="1666"/>
                </a:lnTo>
                <a:lnTo>
                  <a:pt x="5844" y="1668"/>
                </a:lnTo>
                <a:lnTo>
                  <a:pt x="5846" y="1670"/>
                </a:lnTo>
                <a:lnTo>
                  <a:pt x="5846" y="1664"/>
                </a:lnTo>
                <a:lnTo>
                  <a:pt x="5844" y="1662"/>
                </a:lnTo>
                <a:close/>
                <a:moveTo>
                  <a:pt x="5858" y="1670"/>
                </a:moveTo>
                <a:lnTo>
                  <a:pt x="5858" y="1670"/>
                </a:lnTo>
                <a:lnTo>
                  <a:pt x="5860" y="1668"/>
                </a:lnTo>
                <a:lnTo>
                  <a:pt x="5860" y="1666"/>
                </a:lnTo>
                <a:lnTo>
                  <a:pt x="5858" y="1666"/>
                </a:lnTo>
                <a:lnTo>
                  <a:pt x="5858" y="1668"/>
                </a:lnTo>
                <a:lnTo>
                  <a:pt x="5858" y="1670"/>
                </a:lnTo>
                <a:close/>
                <a:moveTo>
                  <a:pt x="6210" y="3036"/>
                </a:moveTo>
                <a:lnTo>
                  <a:pt x="6210" y="3036"/>
                </a:lnTo>
                <a:lnTo>
                  <a:pt x="6214" y="3034"/>
                </a:lnTo>
                <a:lnTo>
                  <a:pt x="6218" y="3038"/>
                </a:lnTo>
                <a:lnTo>
                  <a:pt x="6220" y="3042"/>
                </a:lnTo>
                <a:lnTo>
                  <a:pt x="6226" y="3048"/>
                </a:lnTo>
                <a:lnTo>
                  <a:pt x="6230" y="3050"/>
                </a:lnTo>
                <a:lnTo>
                  <a:pt x="6232" y="3048"/>
                </a:lnTo>
                <a:lnTo>
                  <a:pt x="6238" y="3044"/>
                </a:lnTo>
                <a:lnTo>
                  <a:pt x="6246" y="3026"/>
                </a:lnTo>
                <a:lnTo>
                  <a:pt x="6248" y="3022"/>
                </a:lnTo>
                <a:lnTo>
                  <a:pt x="6242" y="3022"/>
                </a:lnTo>
                <a:lnTo>
                  <a:pt x="6238" y="3022"/>
                </a:lnTo>
                <a:lnTo>
                  <a:pt x="6234" y="3020"/>
                </a:lnTo>
                <a:lnTo>
                  <a:pt x="6234" y="3018"/>
                </a:lnTo>
                <a:lnTo>
                  <a:pt x="6232" y="3014"/>
                </a:lnTo>
                <a:lnTo>
                  <a:pt x="6228" y="3014"/>
                </a:lnTo>
                <a:lnTo>
                  <a:pt x="6222" y="3016"/>
                </a:lnTo>
                <a:lnTo>
                  <a:pt x="6216" y="3020"/>
                </a:lnTo>
                <a:lnTo>
                  <a:pt x="6206" y="3028"/>
                </a:lnTo>
                <a:lnTo>
                  <a:pt x="6202" y="3032"/>
                </a:lnTo>
                <a:lnTo>
                  <a:pt x="6204" y="3036"/>
                </a:lnTo>
                <a:lnTo>
                  <a:pt x="6204" y="3038"/>
                </a:lnTo>
                <a:lnTo>
                  <a:pt x="6210" y="3036"/>
                </a:lnTo>
                <a:close/>
                <a:moveTo>
                  <a:pt x="6272" y="3016"/>
                </a:moveTo>
                <a:lnTo>
                  <a:pt x="6272" y="3016"/>
                </a:lnTo>
                <a:lnTo>
                  <a:pt x="6278" y="3018"/>
                </a:lnTo>
                <a:lnTo>
                  <a:pt x="6280" y="3018"/>
                </a:lnTo>
                <a:lnTo>
                  <a:pt x="6280" y="3014"/>
                </a:lnTo>
                <a:lnTo>
                  <a:pt x="6278" y="3010"/>
                </a:lnTo>
                <a:lnTo>
                  <a:pt x="6278" y="3006"/>
                </a:lnTo>
                <a:lnTo>
                  <a:pt x="6276" y="3006"/>
                </a:lnTo>
                <a:lnTo>
                  <a:pt x="6268" y="3004"/>
                </a:lnTo>
                <a:lnTo>
                  <a:pt x="6262" y="3006"/>
                </a:lnTo>
                <a:lnTo>
                  <a:pt x="6260" y="3008"/>
                </a:lnTo>
                <a:lnTo>
                  <a:pt x="6260" y="3010"/>
                </a:lnTo>
                <a:lnTo>
                  <a:pt x="6262" y="3012"/>
                </a:lnTo>
                <a:lnTo>
                  <a:pt x="6264" y="3014"/>
                </a:lnTo>
                <a:lnTo>
                  <a:pt x="6268" y="3014"/>
                </a:lnTo>
                <a:lnTo>
                  <a:pt x="6272" y="3016"/>
                </a:lnTo>
                <a:close/>
                <a:moveTo>
                  <a:pt x="6168" y="3058"/>
                </a:moveTo>
                <a:lnTo>
                  <a:pt x="6168" y="3058"/>
                </a:lnTo>
                <a:lnTo>
                  <a:pt x="6166" y="3056"/>
                </a:lnTo>
                <a:lnTo>
                  <a:pt x="6164" y="3058"/>
                </a:lnTo>
                <a:lnTo>
                  <a:pt x="6158" y="3062"/>
                </a:lnTo>
                <a:lnTo>
                  <a:pt x="6154" y="3068"/>
                </a:lnTo>
                <a:lnTo>
                  <a:pt x="6154" y="3070"/>
                </a:lnTo>
                <a:lnTo>
                  <a:pt x="6156" y="3072"/>
                </a:lnTo>
                <a:lnTo>
                  <a:pt x="6158" y="3074"/>
                </a:lnTo>
                <a:lnTo>
                  <a:pt x="6160" y="3072"/>
                </a:lnTo>
                <a:lnTo>
                  <a:pt x="6166" y="3068"/>
                </a:lnTo>
                <a:lnTo>
                  <a:pt x="6170" y="3064"/>
                </a:lnTo>
                <a:lnTo>
                  <a:pt x="6170" y="3060"/>
                </a:lnTo>
                <a:lnTo>
                  <a:pt x="6168" y="3058"/>
                </a:lnTo>
                <a:close/>
                <a:moveTo>
                  <a:pt x="11926" y="5416"/>
                </a:moveTo>
                <a:lnTo>
                  <a:pt x="11926" y="5416"/>
                </a:lnTo>
                <a:lnTo>
                  <a:pt x="11940" y="5412"/>
                </a:lnTo>
                <a:lnTo>
                  <a:pt x="11942" y="5414"/>
                </a:lnTo>
                <a:lnTo>
                  <a:pt x="11942" y="5416"/>
                </a:lnTo>
                <a:lnTo>
                  <a:pt x="11944" y="5418"/>
                </a:lnTo>
                <a:lnTo>
                  <a:pt x="11948" y="5420"/>
                </a:lnTo>
                <a:lnTo>
                  <a:pt x="11954" y="5424"/>
                </a:lnTo>
                <a:lnTo>
                  <a:pt x="11966" y="5426"/>
                </a:lnTo>
                <a:lnTo>
                  <a:pt x="11978" y="5428"/>
                </a:lnTo>
                <a:lnTo>
                  <a:pt x="11988" y="5432"/>
                </a:lnTo>
                <a:lnTo>
                  <a:pt x="11994" y="5438"/>
                </a:lnTo>
                <a:lnTo>
                  <a:pt x="12000" y="5446"/>
                </a:lnTo>
                <a:lnTo>
                  <a:pt x="12010" y="5464"/>
                </a:lnTo>
                <a:lnTo>
                  <a:pt x="12018" y="5476"/>
                </a:lnTo>
                <a:lnTo>
                  <a:pt x="12028" y="5490"/>
                </a:lnTo>
                <a:lnTo>
                  <a:pt x="12044" y="5512"/>
                </a:lnTo>
                <a:lnTo>
                  <a:pt x="12050" y="5520"/>
                </a:lnTo>
                <a:lnTo>
                  <a:pt x="12056" y="5524"/>
                </a:lnTo>
                <a:lnTo>
                  <a:pt x="12062" y="5528"/>
                </a:lnTo>
                <a:lnTo>
                  <a:pt x="12072" y="5532"/>
                </a:lnTo>
                <a:lnTo>
                  <a:pt x="12102" y="5538"/>
                </a:lnTo>
                <a:lnTo>
                  <a:pt x="12120" y="5542"/>
                </a:lnTo>
                <a:lnTo>
                  <a:pt x="12132" y="5546"/>
                </a:lnTo>
                <a:lnTo>
                  <a:pt x="12140" y="5548"/>
                </a:lnTo>
                <a:lnTo>
                  <a:pt x="12146" y="5552"/>
                </a:lnTo>
                <a:lnTo>
                  <a:pt x="12154" y="5558"/>
                </a:lnTo>
                <a:lnTo>
                  <a:pt x="12158" y="5560"/>
                </a:lnTo>
                <a:lnTo>
                  <a:pt x="12164" y="5560"/>
                </a:lnTo>
                <a:lnTo>
                  <a:pt x="12170" y="5558"/>
                </a:lnTo>
                <a:lnTo>
                  <a:pt x="12176" y="5556"/>
                </a:lnTo>
                <a:lnTo>
                  <a:pt x="12182" y="5554"/>
                </a:lnTo>
                <a:lnTo>
                  <a:pt x="12184" y="5550"/>
                </a:lnTo>
                <a:lnTo>
                  <a:pt x="12186" y="5546"/>
                </a:lnTo>
                <a:lnTo>
                  <a:pt x="12182" y="5540"/>
                </a:lnTo>
                <a:lnTo>
                  <a:pt x="12178" y="5536"/>
                </a:lnTo>
                <a:lnTo>
                  <a:pt x="12168" y="5534"/>
                </a:lnTo>
                <a:lnTo>
                  <a:pt x="12152" y="5528"/>
                </a:lnTo>
                <a:lnTo>
                  <a:pt x="12144" y="5524"/>
                </a:lnTo>
                <a:lnTo>
                  <a:pt x="12142" y="5522"/>
                </a:lnTo>
                <a:lnTo>
                  <a:pt x="12142" y="5520"/>
                </a:lnTo>
                <a:lnTo>
                  <a:pt x="12146" y="5516"/>
                </a:lnTo>
                <a:lnTo>
                  <a:pt x="12148" y="5512"/>
                </a:lnTo>
                <a:lnTo>
                  <a:pt x="12150" y="5508"/>
                </a:lnTo>
                <a:lnTo>
                  <a:pt x="12146" y="5506"/>
                </a:lnTo>
                <a:lnTo>
                  <a:pt x="12134" y="5504"/>
                </a:lnTo>
                <a:lnTo>
                  <a:pt x="12124" y="5502"/>
                </a:lnTo>
                <a:lnTo>
                  <a:pt x="12120" y="5500"/>
                </a:lnTo>
                <a:lnTo>
                  <a:pt x="12120" y="5498"/>
                </a:lnTo>
                <a:lnTo>
                  <a:pt x="12120" y="5492"/>
                </a:lnTo>
                <a:lnTo>
                  <a:pt x="12122" y="5486"/>
                </a:lnTo>
                <a:lnTo>
                  <a:pt x="12124" y="5482"/>
                </a:lnTo>
                <a:lnTo>
                  <a:pt x="12124" y="5478"/>
                </a:lnTo>
                <a:lnTo>
                  <a:pt x="12118" y="5476"/>
                </a:lnTo>
                <a:lnTo>
                  <a:pt x="12108" y="5478"/>
                </a:lnTo>
                <a:lnTo>
                  <a:pt x="12102" y="5478"/>
                </a:lnTo>
                <a:lnTo>
                  <a:pt x="12098" y="5478"/>
                </a:lnTo>
                <a:lnTo>
                  <a:pt x="12092" y="5474"/>
                </a:lnTo>
                <a:lnTo>
                  <a:pt x="12086" y="5468"/>
                </a:lnTo>
                <a:lnTo>
                  <a:pt x="12084" y="5458"/>
                </a:lnTo>
                <a:lnTo>
                  <a:pt x="12078" y="5440"/>
                </a:lnTo>
                <a:lnTo>
                  <a:pt x="12074" y="5432"/>
                </a:lnTo>
                <a:lnTo>
                  <a:pt x="12070" y="5428"/>
                </a:lnTo>
                <a:lnTo>
                  <a:pt x="12064" y="5424"/>
                </a:lnTo>
                <a:lnTo>
                  <a:pt x="12058" y="5418"/>
                </a:lnTo>
                <a:lnTo>
                  <a:pt x="12040" y="5398"/>
                </a:lnTo>
                <a:lnTo>
                  <a:pt x="12034" y="5390"/>
                </a:lnTo>
                <a:lnTo>
                  <a:pt x="12028" y="5380"/>
                </a:lnTo>
                <a:lnTo>
                  <a:pt x="12026" y="5374"/>
                </a:lnTo>
                <a:lnTo>
                  <a:pt x="12026" y="5370"/>
                </a:lnTo>
                <a:lnTo>
                  <a:pt x="12028" y="5368"/>
                </a:lnTo>
                <a:lnTo>
                  <a:pt x="12032" y="5366"/>
                </a:lnTo>
                <a:lnTo>
                  <a:pt x="12036" y="5366"/>
                </a:lnTo>
                <a:lnTo>
                  <a:pt x="12048" y="5366"/>
                </a:lnTo>
                <a:lnTo>
                  <a:pt x="12058" y="5366"/>
                </a:lnTo>
                <a:lnTo>
                  <a:pt x="12062" y="5366"/>
                </a:lnTo>
                <a:lnTo>
                  <a:pt x="12064" y="5362"/>
                </a:lnTo>
                <a:lnTo>
                  <a:pt x="12066" y="5358"/>
                </a:lnTo>
                <a:lnTo>
                  <a:pt x="12066" y="5354"/>
                </a:lnTo>
                <a:lnTo>
                  <a:pt x="12060" y="5342"/>
                </a:lnTo>
                <a:lnTo>
                  <a:pt x="12056" y="5336"/>
                </a:lnTo>
                <a:lnTo>
                  <a:pt x="12050" y="5332"/>
                </a:lnTo>
                <a:lnTo>
                  <a:pt x="12046" y="5328"/>
                </a:lnTo>
                <a:lnTo>
                  <a:pt x="12040" y="5328"/>
                </a:lnTo>
                <a:lnTo>
                  <a:pt x="12034" y="5330"/>
                </a:lnTo>
                <a:lnTo>
                  <a:pt x="12030" y="5328"/>
                </a:lnTo>
                <a:lnTo>
                  <a:pt x="12024" y="5324"/>
                </a:lnTo>
                <a:lnTo>
                  <a:pt x="12016" y="5316"/>
                </a:lnTo>
                <a:lnTo>
                  <a:pt x="12008" y="5312"/>
                </a:lnTo>
                <a:lnTo>
                  <a:pt x="11998" y="5308"/>
                </a:lnTo>
                <a:lnTo>
                  <a:pt x="11984" y="5304"/>
                </a:lnTo>
                <a:lnTo>
                  <a:pt x="11980" y="5302"/>
                </a:lnTo>
                <a:lnTo>
                  <a:pt x="11978" y="5300"/>
                </a:lnTo>
                <a:lnTo>
                  <a:pt x="11980" y="5294"/>
                </a:lnTo>
                <a:lnTo>
                  <a:pt x="11984" y="5286"/>
                </a:lnTo>
                <a:lnTo>
                  <a:pt x="11982" y="5278"/>
                </a:lnTo>
                <a:lnTo>
                  <a:pt x="11978" y="5270"/>
                </a:lnTo>
                <a:lnTo>
                  <a:pt x="11970" y="5258"/>
                </a:lnTo>
                <a:lnTo>
                  <a:pt x="11958" y="5248"/>
                </a:lnTo>
                <a:lnTo>
                  <a:pt x="11948" y="5240"/>
                </a:lnTo>
                <a:lnTo>
                  <a:pt x="11936" y="5232"/>
                </a:lnTo>
                <a:lnTo>
                  <a:pt x="11926" y="5226"/>
                </a:lnTo>
                <a:lnTo>
                  <a:pt x="11918" y="5226"/>
                </a:lnTo>
                <a:lnTo>
                  <a:pt x="11914" y="5224"/>
                </a:lnTo>
                <a:lnTo>
                  <a:pt x="11908" y="5222"/>
                </a:lnTo>
                <a:lnTo>
                  <a:pt x="11902" y="5216"/>
                </a:lnTo>
                <a:lnTo>
                  <a:pt x="11892" y="5208"/>
                </a:lnTo>
                <a:lnTo>
                  <a:pt x="11884" y="5204"/>
                </a:lnTo>
                <a:lnTo>
                  <a:pt x="11874" y="5202"/>
                </a:lnTo>
                <a:lnTo>
                  <a:pt x="11860" y="5198"/>
                </a:lnTo>
                <a:lnTo>
                  <a:pt x="11844" y="5190"/>
                </a:lnTo>
                <a:lnTo>
                  <a:pt x="11810" y="5174"/>
                </a:lnTo>
                <a:lnTo>
                  <a:pt x="11776" y="5160"/>
                </a:lnTo>
                <a:lnTo>
                  <a:pt x="11762" y="5156"/>
                </a:lnTo>
                <a:lnTo>
                  <a:pt x="11750" y="5154"/>
                </a:lnTo>
                <a:lnTo>
                  <a:pt x="11752" y="5444"/>
                </a:lnTo>
                <a:lnTo>
                  <a:pt x="11764" y="5454"/>
                </a:lnTo>
                <a:lnTo>
                  <a:pt x="11774" y="5466"/>
                </a:lnTo>
                <a:lnTo>
                  <a:pt x="11788" y="5486"/>
                </a:lnTo>
                <a:lnTo>
                  <a:pt x="11792" y="5488"/>
                </a:lnTo>
                <a:lnTo>
                  <a:pt x="11798" y="5488"/>
                </a:lnTo>
                <a:lnTo>
                  <a:pt x="11812" y="5488"/>
                </a:lnTo>
                <a:lnTo>
                  <a:pt x="11828" y="5488"/>
                </a:lnTo>
                <a:lnTo>
                  <a:pt x="11836" y="5488"/>
                </a:lnTo>
                <a:lnTo>
                  <a:pt x="11844" y="5492"/>
                </a:lnTo>
                <a:lnTo>
                  <a:pt x="11850" y="5494"/>
                </a:lnTo>
                <a:lnTo>
                  <a:pt x="11856" y="5494"/>
                </a:lnTo>
                <a:lnTo>
                  <a:pt x="11860" y="5492"/>
                </a:lnTo>
                <a:lnTo>
                  <a:pt x="11866" y="5488"/>
                </a:lnTo>
                <a:lnTo>
                  <a:pt x="11874" y="5482"/>
                </a:lnTo>
                <a:lnTo>
                  <a:pt x="11878" y="5480"/>
                </a:lnTo>
                <a:lnTo>
                  <a:pt x="11882" y="5480"/>
                </a:lnTo>
                <a:lnTo>
                  <a:pt x="11886" y="5478"/>
                </a:lnTo>
                <a:lnTo>
                  <a:pt x="11888" y="5476"/>
                </a:lnTo>
                <a:lnTo>
                  <a:pt x="11890" y="5472"/>
                </a:lnTo>
                <a:lnTo>
                  <a:pt x="11888" y="5468"/>
                </a:lnTo>
                <a:lnTo>
                  <a:pt x="11884" y="5460"/>
                </a:lnTo>
                <a:lnTo>
                  <a:pt x="11876" y="5452"/>
                </a:lnTo>
                <a:lnTo>
                  <a:pt x="11870" y="5448"/>
                </a:lnTo>
                <a:lnTo>
                  <a:pt x="11868" y="5446"/>
                </a:lnTo>
                <a:lnTo>
                  <a:pt x="11872" y="5444"/>
                </a:lnTo>
                <a:lnTo>
                  <a:pt x="11876" y="5444"/>
                </a:lnTo>
                <a:lnTo>
                  <a:pt x="11888" y="5440"/>
                </a:lnTo>
                <a:lnTo>
                  <a:pt x="11892" y="5438"/>
                </a:lnTo>
                <a:lnTo>
                  <a:pt x="11892" y="5434"/>
                </a:lnTo>
                <a:lnTo>
                  <a:pt x="11894" y="5430"/>
                </a:lnTo>
                <a:lnTo>
                  <a:pt x="11900" y="5428"/>
                </a:lnTo>
                <a:lnTo>
                  <a:pt x="11902" y="5426"/>
                </a:lnTo>
                <a:lnTo>
                  <a:pt x="11902" y="5422"/>
                </a:lnTo>
                <a:lnTo>
                  <a:pt x="11902" y="5416"/>
                </a:lnTo>
                <a:lnTo>
                  <a:pt x="11898" y="5404"/>
                </a:lnTo>
                <a:lnTo>
                  <a:pt x="11906" y="5412"/>
                </a:lnTo>
                <a:lnTo>
                  <a:pt x="11910" y="5416"/>
                </a:lnTo>
                <a:lnTo>
                  <a:pt x="11918" y="5418"/>
                </a:lnTo>
                <a:lnTo>
                  <a:pt x="11926" y="5416"/>
                </a:lnTo>
                <a:close/>
                <a:moveTo>
                  <a:pt x="10506" y="4964"/>
                </a:moveTo>
                <a:lnTo>
                  <a:pt x="10506" y="4964"/>
                </a:lnTo>
                <a:lnTo>
                  <a:pt x="10502" y="4972"/>
                </a:lnTo>
                <a:lnTo>
                  <a:pt x="10498" y="4980"/>
                </a:lnTo>
                <a:lnTo>
                  <a:pt x="10494" y="5000"/>
                </a:lnTo>
                <a:lnTo>
                  <a:pt x="10494" y="5010"/>
                </a:lnTo>
                <a:lnTo>
                  <a:pt x="10496" y="5020"/>
                </a:lnTo>
                <a:lnTo>
                  <a:pt x="10498" y="5026"/>
                </a:lnTo>
                <a:lnTo>
                  <a:pt x="10504" y="5030"/>
                </a:lnTo>
                <a:lnTo>
                  <a:pt x="10508" y="5032"/>
                </a:lnTo>
                <a:lnTo>
                  <a:pt x="10508" y="5036"/>
                </a:lnTo>
                <a:lnTo>
                  <a:pt x="10504" y="5044"/>
                </a:lnTo>
                <a:lnTo>
                  <a:pt x="10502" y="5048"/>
                </a:lnTo>
                <a:lnTo>
                  <a:pt x="10502" y="5052"/>
                </a:lnTo>
                <a:lnTo>
                  <a:pt x="10502" y="5058"/>
                </a:lnTo>
                <a:lnTo>
                  <a:pt x="10506" y="5064"/>
                </a:lnTo>
                <a:lnTo>
                  <a:pt x="10510" y="5068"/>
                </a:lnTo>
                <a:lnTo>
                  <a:pt x="10512" y="5072"/>
                </a:lnTo>
                <a:lnTo>
                  <a:pt x="10512" y="5074"/>
                </a:lnTo>
                <a:lnTo>
                  <a:pt x="10510" y="5076"/>
                </a:lnTo>
                <a:lnTo>
                  <a:pt x="10510" y="5078"/>
                </a:lnTo>
                <a:lnTo>
                  <a:pt x="10514" y="5082"/>
                </a:lnTo>
                <a:lnTo>
                  <a:pt x="10520" y="5084"/>
                </a:lnTo>
                <a:lnTo>
                  <a:pt x="10520" y="5088"/>
                </a:lnTo>
                <a:lnTo>
                  <a:pt x="10520" y="5090"/>
                </a:lnTo>
                <a:lnTo>
                  <a:pt x="10518" y="5092"/>
                </a:lnTo>
                <a:lnTo>
                  <a:pt x="10516" y="5098"/>
                </a:lnTo>
                <a:lnTo>
                  <a:pt x="10516" y="5100"/>
                </a:lnTo>
                <a:lnTo>
                  <a:pt x="10516" y="5102"/>
                </a:lnTo>
                <a:lnTo>
                  <a:pt x="10520" y="5104"/>
                </a:lnTo>
                <a:lnTo>
                  <a:pt x="10522" y="5102"/>
                </a:lnTo>
                <a:lnTo>
                  <a:pt x="10530" y="5098"/>
                </a:lnTo>
                <a:lnTo>
                  <a:pt x="10536" y="5096"/>
                </a:lnTo>
                <a:lnTo>
                  <a:pt x="10538" y="5098"/>
                </a:lnTo>
                <a:lnTo>
                  <a:pt x="10540" y="5102"/>
                </a:lnTo>
                <a:lnTo>
                  <a:pt x="10540" y="5106"/>
                </a:lnTo>
                <a:lnTo>
                  <a:pt x="10540" y="5110"/>
                </a:lnTo>
                <a:lnTo>
                  <a:pt x="10538" y="5118"/>
                </a:lnTo>
                <a:lnTo>
                  <a:pt x="10536" y="5126"/>
                </a:lnTo>
                <a:lnTo>
                  <a:pt x="10538" y="5132"/>
                </a:lnTo>
                <a:lnTo>
                  <a:pt x="10540" y="5140"/>
                </a:lnTo>
                <a:lnTo>
                  <a:pt x="10546" y="5158"/>
                </a:lnTo>
                <a:lnTo>
                  <a:pt x="10548" y="5170"/>
                </a:lnTo>
                <a:lnTo>
                  <a:pt x="10548" y="5178"/>
                </a:lnTo>
                <a:lnTo>
                  <a:pt x="10548" y="5184"/>
                </a:lnTo>
                <a:lnTo>
                  <a:pt x="10548" y="5186"/>
                </a:lnTo>
                <a:lnTo>
                  <a:pt x="10554" y="5186"/>
                </a:lnTo>
                <a:lnTo>
                  <a:pt x="10566" y="5188"/>
                </a:lnTo>
                <a:lnTo>
                  <a:pt x="10574" y="5190"/>
                </a:lnTo>
                <a:lnTo>
                  <a:pt x="10580" y="5190"/>
                </a:lnTo>
                <a:lnTo>
                  <a:pt x="10586" y="5186"/>
                </a:lnTo>
                <a:lnTo>
                  <a:pt x="10590" y="5182"/>
                </a:lnTo>
                <a:lnTo>
                  <a:pt x="10594" y="5180"/>
                </a:lnTo>
                <a:lnTo>
                  <a:pt x="10600" y="5180"/>
                </a:lnTo>
                <a:lnTo>
                  <a:pt x="10604" y="5182"/>
                </a:lnTo>
                <a:lnTo>
                  <a:pt x="10608" y="5186"/>
                </a:lnTo>
                <a:lnTo>
                  <a:pt x="10612" y="5190"/>
                </a:lnTo>
                <a:lnTo>
                  <a:pt x="10612" y="5196"/>
                </a:lnTo>
                <a:lnTo>
                  <a:pt x="10612" y="5202"/>
                </a:lnTo>
                <a:lnTo>
                  <a:pt x="10612" y="5210"/>
                </a:lnTo>
                <a:lnTo>
                  <a:pt x="10614" y="5212"/>
                </a:lnTo>
                <a:lnTo>
                  <a:pt x="10616" y="5212"/>
                </a:lnTo>
                <a:lnTo>
                  <a:pt x="10622" y="5208"/>
                </a:lnTo>
                <a:lnTo>
                  <a:pt x="10628" y="5204"/>
                </a:lnTo>
                <a:lnTo>
                  <a:pt x="10630" y="5202"/>
                </a:lnTo>
                <a:lnTo>
                  <a:pt x="10634" y="5202"/>
                </a:lnTo>
                <a:lnTo>
                  <a:pt x="10642" y="5204"/>
                </a:lnTo>
                <a:lnTo>
                  <a:pt x="10646" y="5204"/>
                </a:lnTo>
                <a:lnTo>
                  <a:pt x="10650" y="5204"/>
                </a:lnTo>
                <a:lnTo>
                  <a:pt x="10652" y="5202"/>
                </a:lnTo>
                <a:lnTo>
                  <a:pt x="10656" y="5196"/>
                </a:lnTo>
                <a:lnTo>
                  <a:pt x="10658" y="5192"/>
                </a:lnTo>
                <a:lnTo>
                  <a:pt x="10662" y="5190"/>
                </a:lnTo>
                <a:lnTo>
                  <a:pt x="10664" y="5190"/>
                </a:lnTo>
                <a:lnTo>
                  <a:pt x="10668" y="5192"/>
                </a:lnTo>
                <a:lnTo>
                  <a:pt x="10674" y="5196"/>
                </a:lnTo>
                <a:lnTo>
                  <a:pt x="10676" y="5198"/>
                </a:lnTo>
                <a:lnTo>
                  <a:pt x="10680" y="5198"/>
                </a:lnTo>
                <a:lnTo>
                  <a:pt x="10682" y="5198"/>
                </a:lnTo>
                <a:lnTo>
                  <a:pt x="10684" y="5198"/>
                </a:lnTo>
                <a:lnTo>
                  <a:pt x="10684" y="5204"/>
                </a:lnTo>
                <a:lnTo>
                  <a:pt x="10684" y="5206"/>
                </a:lnTo>
                <a:lnTo>
                  <a:pt x="10686" y="5208"/>
                </a:lnTo>
                <a:lnTo>
                  <a:pt x="10690" y="5208"/>
                </a:lnTo>
                <a:lnTo>
                  <a:pt x="10696" y="5206"/>
                </a:lnTo>
                <a:lnTo>
                  <a:pt x="10702" y="5204"/>
                </a:lnTo>
                <a:lnTo>
                  <a:pt x="10708" y="5204"/>
                </a:lnTo>
                <a:lnTo>
                  <a:pt x="10714" y="5206"/>
                </a:lnTo>
                <a:lnTo>
                  <a:pt x="10718" y="5210"/>
                </a:lnTo>
                <a:lnTo>
                  <a:pt x="10722" y="5216"/>
                </a:lnTo>
                <a:lnTo>
                  <a:pt x="10724" y="5222"/>
                </a:lnTo>
                <a:lnTo>
                  <a:pt x="10726" y="5228"/>
                </a:lnTo>
                <a:lnTo>
                  <a:pt x="10724" y="5236"/>
                </a:lnTo>
                <a:lnTo>
                  <a:pt x="10724" y="5240"/>
                </a:lnTo>
                <a:lnTo>
                  <a:pt x="10728" y="5242"/>
                </a:lnTo>
                <a:lnTo>
                  <a:pt x="10734" y="5240"/>
                </a:lnTo>
                <a:lnTo>
                  <a:pt x="10742" y="5236"/>
                </a:lnTo>
                <a:lnTo>
                  <a:pt x="10758" y="5226"/>
                </a:lnTo>
                <a:lnTo>
                  <a:pt x="10764" y="5222"/>
                </a:lnTo>
                <a:lnTo>
                  <a:pt x="10770" y="5220"/>
                </a:lnTo>
                <a:lnTo>
                  <a:pt x="10774" y="5220"/>
                </a:lnTo>
                <a:lnTo>
                  <a:pt x="10778" y="5216"/>
                </a:lnTo>
                <a:lnTo>
                  <a:pt x="10782" y="5208"/>
                </a:lnTo>
                <a:lnTo>
                  <a:pt x="10784" y="5196"/>
                </a:lnTo>
                <a:lnTo>
                  <a:pt x="10786" y="5186"/>
                </a:lnTo>
                <a:lnTo>
                  <a:pt x="10788" y="5182"/>
                </a:lnTo>
                <a:lnTo>
                  <a:pt x="10790" y="5180"/>
                </a:lnTo>
                <a:lnTo>
                  <a:pt x="10792" y="5178"/>
                </a:lnTo>
                <a:lnTo>
                  <a:pt x="10794" y="5170"/>
                </a:lnTo>
                <a:lnTo>
                  <a:pt x="10796" y="5164"/>
                </a:lnTo>
                <a:lnTo>
                  <a:pt x="10798" y="5162"/>
                </a:lnTo>
                <a:lnTo>
                  <a:pt x="10804" y="5160"/>
                </a:lnTo>
                <a:lnTo>
                  <a:pt x="10806" y="5158"/>
                </a:lnTo>
                <a:lnTo>
                  <a:pt x="10806" y="5154"/>
                </a:lnTo>
                <a:lnTo>
                  <a:pt x="10806" y="5150"/>
                </a:lnTo>
                <a:lnTo>
                  <a:pt x="10804" y="5140"/>
                </a:lnTo>
                <a:lnTo>
                  <a:pt x="10802" y="5132"/>
                </a:lnTo>
                <a:lnTo>
                  <a:pt x="10802" y="5124"/>
                </a:lnTo>
                <a:lnTo>
                  <a:pt x="10806" y="5118"/>
                </a:lnTo>
                <a:lnTo>
                  <a:pt x="10810" y="5112"/>
                </a:lnTo>
                <a:lnTo>
                  <a:pt x="10818" y="5102"/>
                </a:lnTo>
                <a:lnTo>
                  <a:pt x="10822" y="5098"/>
                </a:lnTo>
                <a:lnTo>
                  <a:pt x="10826" y="5092"/>
                </a:lnTo>
                <a:lnTo>
                  <a:pt x="10828" y="5088"/>
                </a:lnTo>
                <a:lnTo>
                  <a:pt x="10832" y="5084"/>
                </a:lnTo>
                <a:lnTo>
                  <a:pt x="10840" y="5082"/>
                </a:lnTo>
                <a:lnTo>
                  <a:pt x="10844" y="5080"/>
                </a:lnTo>
                <a:lnTo>
                  <a:pt x="10846" y="5076"/>
                </a:lnTo>
                <a:lnTo>
                  <a:pt x="10846" y="5070"/>
                </a:lnTo>
                <a:lnTo>
                  <a:pt x="10846" y="5062"/>
                </a:lnTo>
                <a:lnTo>
                  <a:pt x="10846" y="5040"/>
                </a:lnTo>
                <a:lnTo>
                  <a:pt x="10846" y="5020"/>
                </a:lnTo>
                <a:lnTo>
                  <a:pt x="10850" y="5008"/>
                </a:lnTo>
                <a:lnTo>
                  <a:pt x="10852" y="5002"/>
                </a:lnTo>
                <a:lnTo>
                  <a:pt x="10856" y="5000"/>
                </a:lnTo>
                <a:lnTo>
                  <a:pt x="10860" y="4996"/>
                </a:lnTo>
                <a:lnTo>
                  <a:pt x="10862" y="4992"/>
                </a:lnTo>
                <a:lnTo>
                  <a:pt x="10866" y="4992"/>
                </a:lnTo>
                <a:lnTo>
                  <a:pt x="10872" y="4996"/>
                </a:lnTo>
                <a:lnTo>
                  <a:pt x="10876" y="4998"/>
                </a:lnTo>
                <a:lnTo>
                  <a:pt x="10880" y="5000"/>
                </a:lnTo>
                <a:lnTo>
                  <a:pt x="10890" y="5002"/>
                </a:lnTo>
                <a:lnTo>
                  <a:pt x="10898" y="5000"/>
                </a:lnTo>
                <a:lnTo>
                  <a:pt x="10900" y="4998"/>
                </a:lnTo>
                <a:lnTo>
                  <a:pt x="10902" y="4996"/>
                </a:lnTo>
                <a:lnTo>
                  <a:pt x="10900" y="4992"/>
                </a:lnTo>
                <a:lnTo>
                  <a:pt x="10894" y="4986"/>
                </a:lnTo>
                <a:lnTo>
                  <a:pt x="10876" y="4968"/>
                </a:lnTo>
                <a:lnTo>
                  <a:pt x="10868" y="4960"/>
                </a:lnTo>
                <a:lnTo>
                  <a:pt x="10862" y="4952"/>
                </a:lnTo>
                <a:lnTo>
                  <a:pt x="10858" y="4944"/>
                </a:lnTo>
                <a:lnTo>
                  <a:pt x="10858" y="4940"/>
                </a:lnTo>
                <a:lnTo>
                  <a:pt x="10860" y="4938"/>
                </a:lnTo>
                <a:lnTo>
                  <a:pt x="10862" y="4934"/>
                </a:lnTo>
                <a:lnTo>
                  <a:pt x="10864" y="4930"/>
                </a:lnTo>
                <a:lnTo>
                  <a:pt x="10862" y="4926"/>
                </a:lnTo>
                <a:lnTo>
                  <a:pt x="10860" y="4922"/>
                </a:lnTo>
                <a:lnTo>
                  <a:pt x="10856" y="4914"/>
                </a:lnTo>
                <a:lnTo>
                  <a:pt x="10852" y="4908"/>
                </a:lnTo>
                <a:lnTo>
                  <a:pt x="10850" y="4902"/>
                </a:lnTo>
                <a:lnTo>
                  <a:pt x="10850" y="4896"/>
                </a:lnTo>
                <a:lnTo>
                  <a:pt x="10848" y="4892"/>
                </a:lnTo>
                <a:lnTo>
                  <a:pt x="10842" y="4890"/>
                </a:lnTo>
                <a:lnTo>
                  <a:pt x="10838" y="4886"/>
                </a:lnTo>
                <a:lnTo>
                  <a:pt x="10838" y="4882"/>
                </a:lnTo>
                <a:lnTo>
                  <a:pt x="10838" y="4878"/>
                </a:lnTo>
                <a:lnTo>
                  <a:pt x="10838" y="4872"/>
                </a:lnTo>
                <a:lnTo>
                  <a:pt x="10842" y="4868"/>
                </a:lnTo>
                <a:lnTo>
                  <a:pt x="10844" y="4866"/>
                </a:lnTo>
                <a:lnTo>
                  <a:pt x="10846" y="4864"/>
                </a:lnTo>
                <a:lnTo>
                  <a:pt x="10852" y="4866"/>
                </a:lnTo>
                <a:lnTo>
                  <a:pt x="10854" y="4866"/>
                </a:lnTo>
                <a:lnTo>
                  <a:pt x="10856" y="4864"/>
                </a:lnTo>
                <a:lnTo>
                  <a:pt x="10854" y="4860"/>
                </a:lnTo>
                <a:lnTo>
                  <a:pt x="10852" y="4856"/>
                </a:lnTo>
                <a:lnTo>
                  <a:pt x="10844" y="4848"/>
                </a:lnTo>
                <a:lnTo>
                  <a:pt x="10842" y="4842"/>
                </a:lnTo>
                <a:lnTo>
                  <a:pt x="10842" y="4840"/>
                </a:lnTo>
                <a:lnTo>
                  <a:pt x="10844" y="4840"/>
                </a:lnTo>
                <a:lnTo>
                  <a:pt x="10844" y="4838"/>
                </a:lnTo>
                <a:lnTo>
                  <a:pt x="10848" y="4836"/>
                </a:lnTo>
                <a:lnTo>
                  <a:pt x="10848" y="4834"/>
                </a:lnTo>
                <a:lnTo>
                  <a:pt x="10848" y="4830"/>
                </a:lnTo>
                <a:lnTo>
                  <a:pt x="10848" y="4826"/>
                </a:lnTo>
                <a:lnTo>
                  <a:pt x="10854" y="4832"/>
                </a:lnTo>
                <a:lnTo>
                  <a:pt x="10860" y="4834"/>
                </a:lnTo>
                <a:lnTo>
                  <a:pt x="10864" y="4834"/>
                </a:lnTo>
                <a:lnTo>
                  <a:pt x="10868" y="4832"/>
                </a:lnTo>
                <a:lnTo>
                  <a:pt x="10874" y="4830"/>
                </a:lnTo>
                <a:lnTo>
                  <a:pt x="10880" y="4830"/>
                </a:lnTo>
                <a:lnTo>
                  <a:pt x="10886" y="4828"/>
                </a:lnTo>
                <a:lnTo>
                  <a:pt x="10886" y="4826"/>
                </a:lnTo>
                <a:lnTo>
                  <a:pt x="10886" y="4824"/>
                </a:lnTo>
                <a:lnTo>
                  <a:pt x="10880" y="4816"/>
                </a:lnTo>
                <a:lnTo>
                  <a:pt x="10872" y="4810"/>
                </a:lnTo>
                <a:lnTo>
                  <a:pt x="10868" y="4806"/>
                </a:lnTo>
                <a:lnTo>
                  <a:pt x="10870" y="4802"/>
                </a:lnTo>
                <a:lnTo>
                  <a:pt x="10874" y="4798"/>
                </a:lnTo>
                <a:lnTo>
                  <a:pt x="10876" y="4796"/>
                </a:lnTo>
                <a:lnTo>
                  <a:pt x="10880" y="4798"/>
                </a:lnTo>
                <a:lnTo>
                  <a:pt x="10882" y="4800"/>
                </a:lnTo>
                <a:lnTo>
                  <a:pt x="10892" y="4798"/>
                </a:lnTo>
                <a:lnTo>
                  <a:pt x="10902" y="4796"/>
                </a:lnTo>
                <a:lnTo>
                  <a:pt x="10908" y="4792"/>
                </a:lnTo>
                <a:lnTo>
                  <a:pt x="10912" y="4786"/>
                </a:lnTo>
                <a:lnTo>
                  <a:pt x="10912" y="4780"/>
                </a:lnTo>
                <a:lnTo>
                  <a:pt x="10912" y="4776"/>
                </a:lnTo>
                <a:lnTo>
                  <a:pt x="10910" y="4776"/>
                </a:lnTo>
                <a:lnTo>
                  <a:pt x="10906" y="4776"/>
                </a:lnTo>
                <a:lnTo>
                  <a:pt x="10902" y="4776"/>
                </a:lnTo>
                <a:lnTo>
                  <a:pt x="10900" y="4776"/>
                </a:lnTo>
                <a:lnTo>
                  <a:pt x="10898" y="4774"/>
                </a:lnTo>
                <a:lnTo>
                  <a:pt x="10894" y="4772"/>
                </a:lnTo>
                <a:lnTo>
                  <a:pt x="10892" y="4770"/>
                </a:lnTo>
                <a:lnTo>
                  <a:pt x="10888" y="4768"/>
                </a:lnTo>
                <a:lnTo>
                  <a:pt x="10886" y="4766"/>
                </a:lnTo>
                <a:lnTo>
                  <a:pt x="10882" y="4760"/>
                </a:lnTo>
                <a:lnTo>
                  <a:pt x="10878" y="4758"/>
                </a:lnTo>
                <a:lnTo>
                  <a:pt x="10872" y="4758"/>
                </a:lnTo>
                <a:lnTo>
                  <a:pt x="10870" y="4760"/>
                </a:lnTo>
                <a:lnTo>
                  <a:pt x="10864" y="4764"/>
                </a:lnTo>
                <a:lnTo>
                  <a:pt x="10862" y="4764"/>
                </a:lnTo>
                <a:lnTo>
                  <a:pt x="10860" y="4762"/>
                </a:lnTo>
                <a:lnTo>
                  <a:pt x="10860" y="4758"/>
                </a:lnTo>
                <a:lnTo>
                  <a:pt x="10862" y="4758"/>
                </a:lnTo>
                <a:lnTo>
                  <a:pt x="10864" y="4756"/>
                </a:lnTo>
                <a:lnTo>
                  <a:pt x="10864" y="4750"/>
                </a:lnTo>
                <a:lnTo>
                  <a:pt x="10862" y="4748"/>
                </a:lnTo>
                <a:lnTo>
                  <a:pt x="10862" y="4746"/>
                </a:lnTo>
                <a:lnTo>
                  <a:pt x="10856" y="4748"/>
                </a:lnTo>
                <a:lnTo>
                  <a:pt x="10852" y="4750"/>
                </a:lnTo>
                <a:lnTo>
                  <a:pt x="10850" y="4750"/>
                </a:lnTo>
                <a:lnTo>
                  <a:pt x="10848" y="4748"/>
                </a:lnTo>
                <a:lnTo>
                  <a:pt x="10848" y="4740"/>
                </a:lnTo>
                <a:lnTo>
                  <a:pt x="10848" y="4734"/>
                </a:lnTo>
                <a:lnTo>
                  <a:pt x="10850" y="4728"/>
                </a:lnTo>
                <a:lnTo>
                  <a:pt x="10846" y="4722"/>
                </a:lnTo>
                <a:lnTo>
                  <a:pt x="10842" y="4718"/>
                </a:lnTo>
                <a:lnTo>
                  <a:pt x="10840" y="4720"/>
                </a:lnTo>
                <a:lnTo>
                  <a:pt x="10838" y="4720"/>
                </a:lnTo>
                <a:lnTo>
                  <a:pt x="10834" y="4718"/>
                </a:lnTo>
                <a:lnTo>
                  <a:pt x="10832" y="4710"/>
                </a:lnTo>
                <a:lnTo>
                  <a:pt x="10830" y="4702"/>
                </a:lnTo>
                <a:lnTo>
                  <a:pt x="10828" y="4700"/>
                </a:lnTo>
                <a:lnTo>
                  <a:pt x="10826" y="4700"/>
                </a:lnTo>
                <a:lnTo>
                  <a:pt x="10824" y="4704"/>
                </a:lnTo>
                <a:lnTo>
                  <a:pt x="10822" y="4708"/>
                </a:lnTo>
                <a:lnTo>
                  <a:pt x="10820" y="4714"/>
                </a:lnTo>
                <a:lnTo>
                  <a:pt x="10816" y="4720"/>
                </a:lnTo>
                <a:lnTo>
                  <a:pt x="10814" y="4720"/>
                </a:lnTo>
                <a:lnTo>
                  <a:pt x="10814" y="4712"/>
                </a:lnTo>
                <a:lnTo>
                  <a:pt x="10816" y="4702"/>
                </a:lnTo>
                <a:lnTo>
                  <a:pt x="10814" y="4700"/>
                </a:lnTo>
                <a:lnTo>
                  <a:pt x="10812" y="4698"/>
                </a:lnTo>
                <a:lnTo>
                  <a:pt x="10808" y="4700"/>
                </a:lnTo>
                <a:lnTo>
                  <a:pt x="10808" y="4706"/>
                </a:lnTo>
                <a:lnTo>
                  <a:pt x="10804" y="4714"/>
                </a:lnTo>
                <a:lnTo>
                  <a:pt x="10798" y="4726"/>
                </a:lnTo>
                <a:lnTo>
                  <a:pt x="10792" y="4736"/>
                </a:lnTo>
                <a:lnTo>
                  <a:pt x="10788" y="4740"/>
                </a:lnTo>
                <a:lnTo>
                  <a:pt x="10786" y="4742"/>
                </a:lnTo>
                <a:lnTo>
                  <a:pt x="10784" y="4748"/>
                </a:lnTo>
                <a:lnTo>
                  <a:pt x="10782" y="4754"/>
                </a:lnTo>
                <a:lnTo>
                  <a:pt x="10780" y="4758"/>
                </a:lnTo>
                <a:lnTo>
                  <a:pt x="10778" y="4760"/>
                </a:lnTo>
                <a:lnTo>
                  <a:pt x="10778" y="4762"/>
                </a:lnTo>
                <a:lnTo>
                  <a:pt x="10776" y="4768"/>
                </a:lnTo>
                <a:lnTo>
                  <a:pt x="10774" y="4772"/>
                </a:lnTo>
                <a:lnTo>
                  <a:pt x="10770" y="4772"/>
                </a:lnTo>
                <a:lnTo>
                  <a:pt x="10768" y="4772"/>
                </a:lnTo>
                <a:lnTo>
                  <a:pt x="10766" y="4770"/>
                </a:lnTo>
                <a:lnTo>
                  <a:pt x="10762" y="4772"/>
                </a:lnTo>
                <a:lnTo>
                  <a:pt x="10756" y="4780"/>
                </a:lnTo>
                <a:lnTo>
                  <a:pt x="10756" y="4782"/>
                </a:lnTo>
                <a:lnTo>
                  <a:pt x="10758" y="4782"/>
                </a:lnTo>
                <a:lnTo>
                  <a:pt x="10762" y="4786"/>
                </a:lnTo>
                <a:lnTo>
                  <a:pt x="10764" y="4790"/>
                </a:lnTo>
                <a:lnTo>
                  <a:pt x="10764" y="4794"/>
                </a:lnTo>
                <a:lnTo>
                  <a:pt x="10760" y="4798"/>
                </a:lnTo>
                <a:lnTo>
                  <a:pt x="10756" y="4800"/>
                </a:lnTo>
                <a:lnTo>
                  <a:pt x="10754" y="4800"/>
                </a:lnTo>
                <a:lnTo>
                  <a:pt x="10750" y="4800"/>
                </a:lnTo>
                <a:lnTo>
                  <a:pt x="10746" y="4804"/>
                </a:lnTo>
                <a:lnTo>
                  <a:pt x="10742" y="4806"/>
                </a:lnTo>
                <a:lnTo>
                  <a:pt x="10742" y="4802"/>
                </a:lnTo>
                <a:lnTo>
                  <a:pt x="10744" y="4796"/>
                </a:lnTo>
                <a:lnTo>
                  <a:pt x="10744" y="4794"/>
                </a:lnTo>
                <a:lnTo>
                  <a:pt x="10742" y="4794"/>
                </a:lnTo>
                <a:lnTo>
                  <a:pt x="10738" y="4796"/>
                </a:lnTo>
                <a:lnTo>
                  <a:pt x="10732" y="4802"/>
                </a:lnTo>
                <a:lnTo>
                  <a:pt x="10724" y="4808"/>
                </a:lnTo>
                <a:lnTo>
                  <a:pt x="10716" y="4814"/>
                </a:lnTo>
                <a:lnTo>
                  <a:pt x="10710" y="4816"/>
                </a:lnTo>
                <a:lnTo>
                  <a:pt x="10704" y="4818"/>
                </a:lnTo>
                <a:lnTo>
                  <a:pt x="10702" y="4816"/>
                </a:lnTo>
                <a:lnTo>
                  <a:pt x="10700" y="4818"/>
                </a:lnTo>
                <a:lnTo>
                  <a:pt x="10700" y="4828"/>
                </a:lnTo>
                <a:lnTo>
                  <a:pt x="10698" y="4834"/>
                </a:lnTo>
                <a:lnTo>
                  <a:pt x="10696" y="4840"/>
                </a:lnTo>
                <a:lnTo>
                  <a:pt x="10686" y="4850"/>
                </a:lnTo>
                <a:lnTo>
                  <a:pt x="10674" y="4864"/>
                </a:lnTo>
                <a:lnTo>
                  <a:pt x="10670" y="4872"/>
                </a:lnTo>
                <a:lnTo>
                  <a:pt x="10666" y="4882"/>
                </a:lnTo>
                <a:lnTo>
                  <a:pt x="10662" y="4888"/>
                </a:lnTo>
                <a:lnTo>
                  <a:pt x="10654" y="4892"/>
                </a:lnTo>
                <a:lnTo>
                  <a:pt x="10634" y="4896"/>
                </a:lnTo>
                <a:lnTo>
                  <a:pt x="10612" y="4900"/>
                </a:lnTo>
                <a:lnTo>
                  <a:pt x="10604" y="4902"/>
                </a:lnTo>
                <a:lnTo>
                  <a:pt x="10600" y="4906"/>
                </a:lnTo>
                <a:lnTo>
                  <a:pt x="10598" y="4910"/>
                </a:lnTo>
                <a:lnTo>
                  <a:pt x="10598" y="4914"/>
                </a:lnTo>
                <a:lnTo>
                  <a:pt x="10598" y="4922"/>
                </a:lnTo>
                <a:lnTo>
                  <a:pt x="10598" y="4928"/>
                </a:lnTo>
                <a:lnTo>
                  <a:pt x="10596" y="4928"/>
                </a:lnTo>
                <a:lnTo>
                  <a:pt x="10592" y="4926"/>
                </a:lnTo>
                <a:lnTo>
                  <a:pt x="10590" y="4924"/>
                </a:lnTo>
                <a:lnTo>
                  <a:pt x="10588" y="4924"/>
                </a:lnTo>
                <a:lnTo>
                  <a:pt x="10586" y="4928"/>
                </a:lnTo>
                <a:lnTo>
                  <a:pt x="10586" y="4932"/>
                </a:lnTo>
                <a:lnTo>
                  <a:pt x="10588" y="4936"/>
                </a:lnTo>
                <a:lnTo>
                  <a:pt x="10590" y="4938"/>
                </a:lnTo>
                <a:lnTo>
                  <a:pt x="10590" y="4940"/>
                </a:lnTo>
                <a:lnTo>
                  <a:pt x="10588" y="4942"/>
                </a:lnTo>
                <a:lnTo>
                  <a:pt x="10586" y="4948"/>
                </a:lnTo>
                <a:lnTo>
                  <a:pt x="10584" y="4956"/>
                </a:lnTo>
                <a:lnTo>
                  <a:pt x="10582" y="4960"/>
                </a:lnTo>
                <a:lnTo>
                  <a:pt x="10580" y="4962"/>
                </a:lnTo>
                <a:lnTo>
                  <a:pt x="10584" y="4968"/>
                </a:lnTo>
                <a:lnTo>
                  <a:pt x="10586" y="4972"/>
                </a:lnTo>
                <a:lnTo>
                  <a:pt x="10586" y="4974"/>
                </a:lnTo>
                <a:lnTo>
                  <a:pt x="10578" y="4968"/>
                </a:lnTo>
                <a:lnTo>
                  <a:pt x="10572" y="4966"/>
                </a:lnTo>
                <a:lnTo>
                  <a:pt x="10566" y="4964"/>
                </a:lnTo>
                <a:lnTo>
                  <a:pt x="10562" y="4964"/>
                </a:lnTo>
                <a:lnTo>
                  <a:pt x="10560" y="4962"/>
                </a:lnTo>
                <a:lnTo>
                  <a:pt x="10560" y="4960"/>
                </a:lnTo>
                <a:lnTo>
                  <a:pt x="10562" y="4956"/>
                </a:lnTo>
                <a:lnTo>
                  <a:pt x="10560" y="4956"/>
                </a:lnTo>
                <a:lnTo>
                  <a:pt x="10558" y="4956"/>
                </a:lnTo>
                <a:lnTo>
                  <a:pt x="10554" y="4954"/>
                </a:lnTo>
                <a:lnTo>
                  <a:pt x="10552" y="4952"/>
                </a:lnTo>
                <a:lnTo>
                  <a:pt x="10552" y="4954"/>
                </a:lnTo>
                <a:lnTo>
                  <a:pt x="10550" y="4956"/>
                </a:lnTo>
                <a:lnTo>
                  <a:pt x="10546" y="4958"/>
                </a:lnTo>
                <a:lnTo>
                  <a:pt x="10540" y="4958"/>
                </a:lnTo>
                <a:lnTo>
                  <a:pt x="10534" y="4954"/>
                </a:lnTo>
                <a:lnTo>
                  <a:pt x="10528" y="4950"/>
                </a:lnTo>
                <a:lnTo>
                  <a:pt x="10526" y="4942"/>
                </a:lnTo>
                <a:lnTo>
                  <a:pt x="10520" y="4942"/>
                </a:lnTo>
                <a:lnTo>
                  <a:pt x="10516" y="4944"/>
                </a:lnTo>
                <a:lnTo>
                  <a:pt x="10512" y="4950"/>
                </a:lnTo>
                <a:lnTo>
                  <a:pt x="10508" y="4958"/>
                </a:lnTo>
                <a:lnTo>
                  <a:pt x="10506" y="4964"/>
                </a:lnTo>
                <a:close/>
                <a:moveTo>
                  <a:pt x="12348" y="4304"/>
                </a:moveTo>
                <a:lnTo>
                  <a:pt x="12348" y="4304"/>
                </a:lnTo>
                <a:lnTo>
                  <a:pt x="12352" y="4306"/>
                </a:lnTo>
                <a:lnTo>
                  <a:pt x="12354" y="4306"/>
                </a:lnTo>
                <a:lnTo>
                  <a:pt x="12358" y="4302"/>
                </a:lnTo>
                <a:lnTo>
                  <a:pt x="12362" y="4296"/>
                </a:lnTo>
                <a:lnTo>
                  <a:pt x="12366" y="4294"/>
                </a:lnTo>
                <a:lnTo>
                  <a:pt x="12368" y="4292"/>
                </a:lnTo>
                <a:lnTo>
                  <a:pt x="12370" y="4290"/>
                </a:lnTo>
                <a:lnTo>
                  <a:pt x="12372" y="4282"/>
                </a:lnTo>
                <a:lnTo>
                  <a:pt x="12376" y="4274"/>
                </a:lnTo>
                <a:lnTo>
                  <a:pt x="12376" y="4272"/>
                </a:lnTo>
                <a:lnTo>
                  <a:pt x="12374" y="4270"/>
                </a:lnTo>
                <a:lnTo>
                  <a:pt x="12370" y="4270"/>
                </a:lnTo>
                <a:lnTo>
                  <a:pt x="12370" y="4268"/>
                </a:lnTo>
                <a:lnTo>
                  <a:pt x="12368" y="4266"/>
                </a:lnTo>
                <a:lnTo>
                  <a:pt x="12366" y="4264"/>
                </a:lnTo>
                <a:lnTo>
                  <a:pt x="12362" y="4264"/>
                </a:lnTo>
                <a:lnTo>
                  <a:pt x="12358" y="4264"/>
                </a:lnTo>
                <a:lnTo>
                  <a:pt x="12348" y="4268"/>
                </a:lnTo>
                <a:lnTo>
                  <a:pt x="12338" y="4276"/>
                </a:lnTo>
                <a:lnTo>
                  <a:pt x="12336" y="4280"/>
                </a:lnTo>
                <a:lnTo>
                  <a:pt x="12336" y="4282"/>
                </a:lnTo>
                <a:lnTo>
                  <a:pt x="12334" y="4288"/>
                </a:lnTo>
                <a:lnTo>
                  <a:pt x="12332" y="4294"/>
                </a:lnTo>
                <a:lnTo>
                  <a:pt x="12328" y="4298"/>
                </a:lnTo>
                <a:lnTo>
                  <a:pt x="12326" y="4304"/>
                </a:lnTo>
                <a:lnTo>
                  <a:pt x="12328" y="4306"/>
                </a:lnTo>
                <a:lnTo>
                  <a:pt x="12332" y="4304"/>
                </a:lnTo>
                <a:lnTo>
                  <a:pt x="12338" y="4302"/>
                </a:lnTo>
                <a:lnTo>
                  <a:pt x="12348" y="4304"/>
                </a:lnTo>
                <a:close/>
                <a:moveTo>
                  <a:pt x="10758" y="5378"/>
                </a:moveTo>
                <a:lnTo>
                  <a:pt x="10758" y="5378"/>
                </a:lnTo>
                <a:lnTo>
                  <a:pt x="10760" y="5376"/>
                </a:lnTo>
                <a:lnTo>
                  <a:pt x="10762" y="5378"/>
                </a:lnTo>
                <a:lnTo>
                  <a:pt x="10764" y="5378"/>
                </a:lnTo>
                <a:lnTo>
                  <a:pt x="10766" y="5376"/>
                </a:lnTo>
                <a:lnTo>
                  <a:pt x="10766" y="5374"/>
                </a:lnTo>
                <a:lnTo>
                  <a:pt x="10764" y="5372"/>
                </a:lnTo>
                <a:lnTo>
                  <a:pt x="10760" y="5372"/>
                </a:lnTo>
                <a:lnTo>
                  <a:pt x="10754" y="5372"/>
                </a:lnTo>
                <a:lnTo>
                  <a:pt x="10752" y="5374"/>
                </a:lnTo>
                <a:lnTo>
                  <a:pt x="10752" y="5376"/>
                </a:lnTo>
                <a:lnTo>
                  <a:pt x="10754" y="5378"/>
                </a:lnTo>
                <a:lnTo>
                  <a:pt x="10758" y="5378"/>
                </a:lnTo>
                <a:close/>
                <a:moveTo>
                  <a:pt x="10962" y="5352"/>
                </a:moveTo>
                <a:lnTo>
                  <a:pt x="10962" y="5352"/>
                </a:lnTo>
                <a:lnTo>
                  <a:pt x="10964" y="5354"/>
                </a:lnTo>
                <a:lnTo>
                  <a:pt x="10966" y="5344"/>
                </a:lnTo>
                <a:lnTo>
                  <a:pt x="10966" y="5332"/>
                </a:lnTo>
                <a:lnTo>
                  <a:pt x="10964" y="5322"/>
                </a:lnTo>
                <a:lnTo>
                  <a:pt x="10962" y="5322"/>
                </a:lnTo>
                <a:lnTo>
                  <a:pt x="10962" y="5330"/>
                </a:lnTo>
                <a:lnTo>
                  <a:pt x="10960" y="5340"/>
                </a:lnTo>
                <a:lnTo>
                  <a:pt x="10962" y="5352"/>
                </a:lnTo>
                <a:close/>
                <a:moveTo>
                  <a:pt x="11064" y="5452"/>
                </a:moveTo>
                <a:lnTo>
                  <a:pt x="11064" y="5452"/>
                </a:lnTo>
                <a:lnTo>
                  <a:pt x="11060" y="5454"/>
                </a:lnTo>
                <a:lnTo>
                  <a:pt x="11060" y="5456"/>
                </a:lnTo>
                <a:lnTo>
                  <a:pt x="11064" y="5456"/>
                </a:lnTo>
                <a:lnTo>
                  <a:pt x="11068" y="5454"/>
                </a:lnTo>
                <a:lnTo>
                  <a:pt x="11070" y="5452"/>
                </a:lnTo>
                <a:lnTo>
                  <a:pt x="11070" y="5450"/>
                </a:lnTo>
                <a:lnTo>
                  <a:pt x="11064" y="5452"/>
                </a:lnTo>
                <a:close/>
                <a:moveTo>
                  <a:pt x="11078" y="5444"/>
                </a:moveTo>
                <a:lnTo>
                  <a:pt x="11078" y="5444"/>
                </a:lnTo>
                <a:lnTo>
                  <a:pt x="11076" y="5440"/>
                </a:lnTo>
                <a:lnTo>
                  <a:pt x="11074" y="5440"/>
                </a:lnTo>
                <a:lnTo>
                  <a:pt x="11070" y="5440"/>
                </a:lnTo>
                <a:lnTo>
                  <a:pt x="11068" y="5444"/>
                </a:lnTo>
                <a:lnTo>
                  <a:pt x="11066" y="5446"/>
                </a:lnTo>
                <a:lnTo>
                  <a:pt x="11066" y="5448"/>
                </a:lnTo>
                <a:lnTo>
                  <a:pt x="11072" y="5448"/>
                </a:lnTo>
                <a:lnTo>
                  <a:pt x="11076" y="5448"/>
                </a:lnTo>
                <a:lnTo>
                  <a:pt x="11078" y="5444"/>
                </a:lnTo>
                <a:close/>
                <a:moveTo>
                  <a:pt x="11112" y="5442"/>
                </a:moveTo>
                <a:lnTo>
                  <a:pt x="11112" y="5442"/>
                </a:lnTo>
                <a:lnTo>
                  <a:pt x="11108" y="5446"/>
                </a:lnTo>
                <a:lnTo>
                  <a:pt x="11106" y="5444"/>
                </a:lnTo>
                <a:lnTo>
                  <a:pt x="11104" y="5444"/>
                </a:lnTo>
                <a:lnTo>
                  <a:pt x="11102" y="5446"/>
                </a:lnTo>
                <a:lnTo>
                  <a:pt x="11102" y="5450"/>
                </a:lnTo>
                <a:lnTo>
                  <a:pt x="11106" y="5454"/>
                </a:lnTo>
                <a:lnTo>
                  <a:pt x="11108" y="5454"/>
                </a:lnTo>
                <a:lnTo>
                  <a:pt x="11110" y="5454"/>
                </a:lnTo>
                <a:lnTo>
                  <a:pt x="11112" y="5452"/>
                </a:lnTo>
                <a:lnTo>
                  <a:pt x="11116" y="5444"/>
                </a:lnTo>
                <a:lnTo>
                  <a:pt x="11116" y="5440"/>
                </a:lnTo>
                <a:lnTo>
                  <a:pt x="11116" y="5438"/>
                </a:lnTo>
                <a:lnTo>
                  <a:pt x="11112" y="5442"/>
                </a:lnTo>
                <a:close/>
                <a:moveTo>
                  <a:pt x="11080" y="5560"/>
                </a:moveTo>
                <a:lnTo>
                  <a:pt x="11080" y="5560"/>
                </a:lnTo>
                <a:lnTo>
                  <a:pt x="11082" y="5556"/>
                </a:lnTo>
                <a:lnTo>
                  <a:pt x="11082" y="5552"/>
                </a:lnTo>
                <a:lnTo>
                  <a:pt x="11080" y="5550"/>
                </a:lnTo>
                <a:lnTo>
                  <a:pt x="11078" y="5550"/>
                </a:lnTo>
                <a:lnTo>
                  <a:pt x="11076" y="5550"/>
                </a:lnTo>
                <a:lnTo>
                  <a:pt x="11074" y="5554"/>
                </a:lnTo>
                <a:lnTo>
                  <a:pt x="11068" y="5560"/>
                </a:lnTo>
                <a:lnTo>
                  <a:pt x="11062" y="5562"/>
                </a:lnTo>
                <a:lnTo>
                  <a:pt x="11058" y="5564"/>
                </a:lnTo>
                <a:lnTo>
                  <a:pt x="11056" y="5570"/>
                </a:lnTo>
                <a:lnTo>
                  <a:pt x="11056" y="5572"/>
                </a:lnTo>
                <a:lnTo>
                  <a:pt x="11058" y="5572"/>
                </a:lnTo>
                <a:lnTo>
                  <a:pt x="11066" y="5570"/>
                </a:lnTo>
                <a:lnTo>
                  <a:pt x="11080" y="5560"/>
                </a:lnTo>
                <a:close/>
                <a:moveTo>
                  <a:pt x="11070" y="5096"/>
                </a:moveTo>
                <a:lnTo>
                  <a:pt x="11070" y="5096"/>
                </a:lnTo>
                <a:lnTo>
                  <a:pt x="11064" y="5096"/>
                </a:lnTo>
                <a:lnTo>
                  <a:pt x="11060" y="5098"/>
                </a:lnTo>
                <a:lnTo>
                  <a:pt x="11058" y="5106"/>
                </a:lnTo>
                <a:lnTo>
                  <a:pt x="11060" y="5116"/>
                </a:lnTo>
                <a:lnTo>
                  <a:pt x="11062" y="5114"/>
                </a:lnTo>
                <a:lnTo>
                  <a:pt x="11068" y="5108"/>
                </a:lnTo>
                <a:lnTo>
                  <a:pt x="11072" y="5100"/>
                </a:lnTo>
                <a:lnTo>
                  <a:pt x="11072" y="5096"/>
                </a:lnTo>
                <a:lnTo>
                  <a:pt x="11070" y="5096"/>
                </a:lnTo>
                <a:close/>
                <a:moveTo>
                  <a:pt x="11084" y="5112"/>
                </a:moveTo>
                <a:lnTo>
                  <a:pt x="11084" y="5112"/>
                </a:lnTo>
                <a:lnTo>
                  <a:pt x="11086" y="5108"/>
                </a:lnTo>
                <a:lnTo>
                  <a:pt x="11088" y="5104"/>
                </a:lnTo>
                <a:lnTo>
                  <a:pt x="11086" y="5100"/>
                </a:lnTo>
                <a:lnTo>
                  <a:pt x="11080" y="5100"/>
                </a:lnTo>
                <a:lnTo>
                  <a:pt x="11078" y="5102"/>
                </a:lnTo>
                <a:lnTo>
                  <a:pt x="11078" y="5104"/>
                </a:lnTo>
                <a:lnTo>
                  <a:pt x="11078" y="5108"/>
                </a:lnTo>
                <a:lnTo>
                  <a:pt x="11080" y="5112"/>
                </a:lnTo>
                <a:lnTo>
                  <a:pt x="11082" y="5112"/>
                </a:lnTo>
                <a:lnTo>
                  <a:pt x="11084" y="5112"/>
                </a:lnTo>
                <a:close/>
                <a:moveTo>
                  <a:pt x="10794" y="5226"/>
                </a:moveTo>
                <a:lnTo>
                  <a:pt x="10794" y="5226"/>
                </a:lnTo>
                <a:lnTo>
                  <a:pt x="10796" y="5216"/>
                </a:lnTo>
                <a:lnTo>
                  <a:pt x="10794" y="5206"/>
                </a:lnTo>
                <a:lnTo>
                  <a:pt x="10792" y="5200"/>
                </a:lnTo>
                <a:lnTo>
                  <a:pt x="10790" y="5200"/>
                </a:lnTo>
                <a:lnTo>
                  <a:pt x="10788" y="5202"/>
                </a:lnTo>
                <a:lnTo>
                  <a:pt x="10786" y="5210"/>
                </a:lnTo>
                <a:lnTo>
                  <a:pt x="10786" y="5216"/>
                </a:lnTo>
                <a:lnTo>
                  <a:pt x="10786" y="5224"/>
                </a:lnTo>
                <a:lnTo>
                  <a:pt x="10784" y="5236"/>
                </a:lnTo>
                <a:lnTo>
                  <a:pt x="10784" y="5238"/>
                </a:lnTo>
                <a:lnTo>
                  <a:pt x="10788" y="5238"/>
                </a:lnTo>
                <a:lnTo>
                  <a:pt x="10790" y="5234"/>
                </a:lnTo>
                <a:lnTo>
                  <a:pt x="10794" y="5226"/>
                </a:lnTo>
                <a:close/>
                <a:moveTo>
                  <a:pt x="10466" y="4862"/>
                </a:moveTo>
                <a:lnTo>
                  <a:pt x="10466" y="4862"/>
                </a:lnTo>
                <a:lnTo>
                  <a:pt x="10470" y="4862"/>
                </a:lnTo>
                <a:lnTo>
                  <a:pt x="10472" y="4860"/>
                </a:lnTo>
                <a:lnTo>
                  <a:pt x="10474" y="4850"/>
                </a:lnTo>
                <a:lnTo>
                  <a:pt x="10472" y="4840"/>
                </a:lnTo>
                <a:lnTo>
                  <a:pt x="10470" y="4834"/>
                </a:lnTo>
                <a:lnTo>
                  <a:pt x="10466" y="4834"/>
                </a:lnTo>
                <a:lnTo>
                  <a:pt x="10462" y="4840"/>
                </a:lnTo>
                <a:lnTo>
                  <a:pt x="10460" y="4846"/>
                </a:lnTo>
                <a:lnTo>
                  <a:pt x="10460" y="4848"/>
                </a:lnTo>
                <a:lnTo>
                  <a:pt x="10462" y="4852"/>
                </a:lnTo>
                <a:lnTo>
                  <a:pt x="10466" y="4854"/>
                </a:lnTo>
                <a:lnTo>
                  <a:pt x="10464" y="4858"/>
                </a:lnTo>
                <a:lnTo>
                  <a:pt x="10462" y="4860"/>
                </a:lnTo>
                <a:lnTo>
                  <a:pt x="10466" y="4862"/>
                </a:lnTo>
                <a:close/>
                <a:moveTo>
                  <a:pt x="10118" y="5140"/>
                </a:moveTo>
                <a:lnTo>
                  <a:pt x="10118" y="5140"/>
                </a:lnTo>
                <a:lnTo>
                  <a:pt x="10118" y="5144"/>
                </a:lnTo>
                <a:lnTo>
                  <a:pt x="10118" y="5146"/>
                </a:lnTo>
                <a:lnTo>
                  <a:pt x="10122" y="5152"/>
                </a:lnTo>
                <a:lnTo>
                  <a:pt x="10128" y="5156"/>
                </a:lnTo>
                <a:lnTo>
                  <a:pt x="10130" y="5156"/>
                </a:lnTo>
                <a:lnTo>
                  <a:pt x="10132" y="5154"/>
                </a:lnTo>
                <a:lnTo>
                  <a:pt x="10132" y="5152"/>
                </a:lnTo>
                <a:lnTo>
                  <a:pt x="10132" y="5148"/>
                </a:lnTo>
                <a:lnTo>
                  <a:pt x="10130" y="5142"/>
                </a:lnTo>
                <a:lnTo>
                  <a:pt x="10124" y="5138"/>
                </a:lnTo>
                <a:lnTo>
                  <a:pt x="10122" y="5140"/>
                </a:lnTo>
                <a:lnTo>
                  <a:pt x="10118" y="5140"/>
                </a:lnTo>
                <a:close/>
                <a:moveTo>
                  <a:pt x="10136" y="5164"/>
                </a:moveTo>
                <a:lnTo>
                  <a:pt x="10136" y="5164"/>
                </a:lnTo>
                <a:lnTo>
                  <a:pt x="10134" y="5168"/>
                </a:lnTo>
                <a:lnTo>
                  <a:pt x="10134" y="5172"/>
                </a:lnTo>
                <a:lnTo>
                  <a:pt x="10136" y="5176"/>
                </a:lnTo>
                <a:lnTo>
                  <a:pt x="10140" y="5176"/>
                </a:lnTo>
                <a:lnTo>
                  <a:pt x="10142" y="5178"/>
                </a:lnTo>
                <a:lnTo>
                  <a:pt x="10144" y="5180"/>
                </a:lnTo>
                <a:lnTo>
                  <a:pt x="10148" y="5188"/>
                </a:lnTo>
                <a:lnTo>
                  <a:pt x="10150" y="5196"/>
                </a:lnTo>
                <a:lnTo>
                  <a:pt x="10152" y="5196"/>
                </a:lnTo>
                <a:lnTo>
                  <a:pt x="10154" y="5194"/>
                </a:lnTo>
                <a:lnTo>
                  <a:pt x="10154" y="5190"/>
                </a:lnTo>
                <a:lnTo>
                  <a:pt x="10154" y="5184"/>
                </a:lnTo>
                <a:lnTo>
                  <a:pt x="10148" y="5172"/>
                </a:lnTo>
                <a:lnTo>
                  <a:pt x="10142" y="5164"/>
                </a:lnTo>
                <a:lnTo>
                  <a:pt x="10138" y="5162"/>
                </a:lnTo>
                <a:lnTo>
                  <a:pt x="10136" y="5164"/>
                </a:lnTo>
                <a:close/>
                <a:moveTo>
                  <a:pt x="10316" y="5070"/>
                </a:moveTo>
                <a:lnTo>
                  <a:pt x="10316" y="5070"/>
                </a:lnTo>
                <a:lnTo>
                  <a:pt x="10320" y="5066"/>
                </a:lnTo>
                <a:lnTo>
                  <a:pt x="10322" y="5062"/>
                </a:lnTo>
                <a:lnTo>
                  <a:pt x="10322" y="5058"/>
                </a:lnTo>
                <a:lnTo>
                  <a:pt x="10320" y="5056"/>
                </a:lnTo>
                <a:lnTo>
                  <a:pt x="10318" y="5056"/>
                </a:lnTo>
                <a:lnTo>
                  <a:pt x="10314" y="5056"/>
                </a:lnTo>
                <a:lnTo>
                  <a:pt x="10312" y="5058"/>
                </a:lnTo>
                <a:lnTo>
                  <a:pt x="10308" y="5066"/>
                </a:lnTo>
                <a:lnTo>
                  <a:pt x="10308" y="5068"/>
                </a:lnTo>
                <a:lnTo>
                  <a:pt x="10310" y="5070"/>
                </a:lnTo>
                <a:lnTo>
                  <a:pt x="10312" y="5072"/>
                </a:lnTo>
                <a:lnTo>
                  <a:pt x="10316" y="5070"/>
                </a:lnTo>
                <a:close/>
                <a:moveTo>
                  <a:pt x="10338" y="5052"/>
                </a:moveTo>
                <a:lnTo>
                  <a:pt x="10338" y="5052"/>
                </a:lnTo>
                <a:lnTo>
                  <a:pt x="10332" y="5048"/>
                </a:lnTo>
                <a:lnTo>
                  <a:pt x="10322" y="5038"/>
                </a:lnTo>
                <a:lnTo>
                  <a:pt x="10318" y="5036"/>
                </a:lnTo>
                <a:lnTo>
                  <a:pt x="10316" y="5036"/>
                </a:lnTo>
                <a:lnTo>
                  <a:pt x="10318" y="5046"/>
                </a:lnTo>
                <a:lnTo>
                  <a:pt x="10318" y="5048"/>
                </a:lnTo>
                <a:lnTo>
                  <a:pt x="10320" y="5050"/>
                </a:lnTo>
                <a:lnTo>
                  <a:pt x="10328" y="5052"/>
                </a:lnTo>
                <a:lnTo>
                  <a:pt x="10334" y="5054"/>
                </a:lnTo>
                <a:lnTo>
                  <a:pt x="10338" y="5052"/>
                </a:lnTo>
                <a:close/>
                <a:moveTo>
                  <a:pt x="10204" y="4934"/>
                </a:moveTo>
                <a:lnTo>
                  <a:pt x="10204" y="4934"/>
                </a:lnTo>
                <a:lnTo>
                  <a:pt x="10202" y="4934"/>
                </a:lnTo>
                <a:lnTo>
                  <a:pt x="10198" y="4936"/>
                </a:lnTo>
                <a:lnTo>
                  <a:pt x="10196" y="4940"/>
                </a:lnTo>
                <a:lnTo>
                  <a:pt x="10194" y="4946"/>
                </a:lnTo>
                <a:lnTo>
                  <a:pt x="10196" y="4948"/>
                </a:lnTo>
                <a:lnTo>
                  <a:pt x="10198" y="4950"/>
                </a:lnTo>
                <a:lnTo>
                  <a:pt x="10200" y="4952"/>
                </a:lnTo>
                <a:lnTo>
                  <a:pt x="10202" y="4950"/>
                </a:lnTo>
                <a:lnTo>
                  <a:pt x="10206" y="4946"/>
                </a:lnTo>
                <a:lnTo>
                  <a:pt x="10208" y="4938"/>
                </a:lnTo>
                <a:lnTo>
                  <a:pt x="10206" y="4936"/>
                </a:lnTo>
                <a:lnTo>
                  <a:pt x="10204" y="4934"/>
                </a:lnTo>
                <a:close/>
                <a:moveTo>
                  <a:pt x="10274" y="4996"/>
                </a:moveTo>
                <a:lnTo>
                  <a:pt x="10274" y="4996"/>
                </a:lnTo>
                <a:lnTo>
                  <a:pt x="10272" y="4998"/>
                </a:lnTo>
                <a:lnTo>
                  <a:pt x="10272" y="5002"/>
                </a:lnTo>
                <a:lnTo>
                  <a:pt x="10274" y="5004"/>
                </a:lnTo>
                <a:lnTo>
                  <a:pt x="10278" y="5006"/>
                </a:lnTo>
                <a:lnTo>
                  <a:pt x="10280" y="5004"/>
                </a:lnTo>
                <a:lnTo>
                  <a:pt x="10280" y="5000"/>
                </a:lnTo>
                <a:lnTo>
                  <a:pt x="10276" y="4998"/>
                </a:lnTo>
                <a:lnTo>
                  <a:pt x="10274" y="4996"/>
                </a:lnTo>
                <a:close/>
                <a:moveTo>
                  <a:pt x="10218" y="4960"/>
                </a:moveTo>
                <a:lnTo>
                  <a:pt x="10218" y="4960"/>
                </a:lnTo>
                <a:lnTo>
                  <a:pt x="10220" y="4962"/>
                </a:lnTo>
                <a:lnTo>
                  <a:pt x="10222" y="4964"/>
                </a:lnTo>
                <a:lnTo>
                  <a:pt x="10230" y="4970"/>
                </a:lnTo>
                <a:lnTo>
                  <a:pt x="10236" y="4974"/>
                </a:lnTo>
                <a:lnTo>
                  <a:pt x="10238" y="4972"/>
                </a:lnTo>
                <a:lnTo>
                  <a:pt x="10238" y="4970"/>
                </a:lnTo>
                <a:lnTo>
                  <a:pt x="10238" y="4966"/>
                </a:lnTo>
                <a:lnTo>
                  <a:pt x="10236" y="4964"/>
                </a:lnTo>
                <a:lnTo>
                  <a:pt x="10228" y="4960"/>
                </a:lnTo>
                <a:lnTo>
                  <a:pt x="10222" y="4958"/>
                </a:lnTo>
                <a:lnTo>
                  <a:pt x="10220" y="4958"/>
                </a:lnTo>
                <a:lnTo>
                  <a:pt x="10218" y="4960"/>
                </a:lnTo>
                <a:close/>
                <a:moveTo>
                  <a:pt x="10232" y="4974"/>
                </a:moveTo>
                <a:lnTo>
                  <a:pt x="10232" y="4974"/>
                </a:lnTo>
                <a:lnTo>
                  <a:pt x="10230" y="4972"/>
                </a:lnTo>
                <a:lnTo>
                  <a:pt x="10228" y="4972"/>
                </a:lnTo>
                <a:lnTo>
                  <a:pt x="10226" y="4974"/>
                </a:lnTo>
                <a:lnTo>
                  <a:pt x="10226" y="4976"/>
                </a:lnTo>
                <a:lnTo>
                  <a:pt x="10230" y="4984"/>
                </a:lnTo>
                <a:lnTo>
                  <a:pt x="10232" y="4990"/>
                </a:lnTo>
                <a:lnTo>
                  <a:pt x="10234" y="4992"/>
                </a:lnTo>
                <a:lnTo>
                  <a:pt x="10236" y="4992"/>
                </a:lnTo>
                <a:lnTo>
                  <a:pt x="10236" y="4986"/>
                </a:lnTo>
                <a:lnTo>
                  <a:pt x="10236" y="4980"/>
                </a:lnTo>
                <a:lnTo>
                  <a:pt x="10234" y="4976"/>
                </a:lnTo>
                <a:lnTo>
                  <a:pt x="10232" y="4974"/>
                </a:lnTo>
                <a:close/>
                <a:moveTo>
                  <a:pt x="10242" y="4986"/>
                </a:moveTo>
                <a:lnTo>
                  <a:pt x="10242" y="4986"/>
                </a:lnTo>
                <a:lnTo>
                  <a:pt x="10240" y="4984"/>
                </a:lnTo>
                <a:lnTo>
                  <a:pt x="10238" y="4992"/>
                </a:lnTo>
                <a:lnTo>
                  <a:pt x="10236" y="4996"/>
                </a:lnTo>
                <a:lnTo>
                  <a:pt x="10238" y="4998"/>
                </a:lnTo>
                <a:lnTo>
                  <a:pt x="10240" y="5000"/>
                </a:lnTo>
                <a:lnTo>
                  <a:pt x="10246" y="5000"/>
                </a:lnTo>
                <a:lnTo>
                  <a:pt x="10254" y="5002"/>
                </a:lnTo>
                <a:lnTo>
                  <a:pt x="10258" y="5004"/>
                </a:lnTo>
                <a:lnTo>
                  <a:pt x="10262" y="5004"/>
                </a:lnTo>
                <a:lnTo>
                  <a:pt x="10262" y="5000"/>
                </a:lnTo>
                <a:lnTo>
                  <a:pt x="10260" y="4998"/>
                </a:lnTo>
                <a:lnTo>
                  <a:pt x="10258" y="4996"/>
                </a:lnTo>
                <a:lnTo>
                  <a:pt x="10252" y="4992"/>
                </a:lnTo>
                <a:lnTo>
                  <a:pt x="10246" y="4990"/>
                </a:lnTo>
                <a:lnTo>
                  <a:pt x="10242" y="4986"/>
                </a:lnTo>
                <a:close/>
                <a:moveTo>
                  <a:pt x="10264" y="4990"/>
                </a:moveTo>
                <a:lnTo>
                  <a:pt x="10264" y="4990"/>
                </a:lnTo>
                <a:lnTo>
                  <a:pt x="10260" y="4986"/>
                </a:lnTo>
                <a:lnTo>
                  <a:pt x="10254" y="4982"/>
                </a:lnTo>
                <a:lnTo>
                  <a:pt x="10248" y="4982"/>
                </a:lnTo>
                <a:lnTo>
                  <a:pt x="10246" y="4982"/>
                </a:lnTo>
                <a:lnTo>
                  <a:pt x="10246" y="4984"/>
                </a:lnTo>
                <a:lnTo>
                  <a:pt x="10246" y="4988"/>
                </a:lnTo>
                <a:lnTo>
                  <a:pt x="10252" y="4990"/>
                </a:lnTo>
                <a:lnTo>
                  <a:pt x="10260" y="4994"/>
                </a:lnTo>
                <a:lnTo>
                  <a:pt x="10262" y="4994"/>
                </a:lnTo>
                <a:lnTo>
                  <a:pt x="10264" y="4990"/>
                </a:lnTo>
                <a:close/>
                <a:moveTo>
                  <a:pt x="10266" y="5004"/>
                </a:moveTo>
                <a:lnTo>
                  <a:pt x="10266" y="5004"/>
                </a:lnTo>
                <a:lnTo>
                  <a:pt x="10264" y="5006"/>
                </a:lnTo>
                <a:lnTo>
                  <a:pt x="10264" y="5008"/>
                </a:lnTo>
                <a:lnTo>
                  <a:pt x="10264" y="5012"/>
                </a:lnTo>
                <a:lnTo>
                  <a:pt x="10268" y="5014"/>
                </a:lnTo>
                <a:lnTo>
                  <a:pt x="10270" y="5012"/>
                </a:lnTo>
                <a:lnTo>
                  <a:pt x="10270" y="5010"/>
                </a:lnTo>
                <a:lnTo>
                  <a:pt x="10268" y="5006"/>
                </a:lnTo>
                <a:lnTo>
                  <a:pt x="10266" y="5004"/>
                </a:lnTo>
                <a:close/>
                <a:moveTo>
                  <a:pt x="11334" y="5430"/>
                </a:moveTo>
                <a:lnTo>
                  <a:pt x="11334" y="5430"/>
                </a:lnTo>
                <a:lnTo>
                  <a:pt x="11336" y="5430"/>
                </a:lnTo>
                <a:lnTo>
                  <a:pt x="11338" y="5430"/>
                </a:lnTo>
                <a:lnTo>
                  <a:pt x="11340" y="5426"/>
                </a:lnTo>
                <a:lnTo>
                  <a:pt x="11340" y="5422"/>
                </a:lnTo>
                <a:lnTo>
                  <a:pt x="11336" y="5418"/>
                </a:lnTo>
                <a:lnTo>
                  <a:pt x="11332" y="5418"/>
                </a:lnTo>
                <a:lnTo>
                  <a:pt x="11330" y="5418"/>
                </a:lnTo>
                <a:lnTo>
                  <a:pt x="11328" y="5420"/>
                </a:lnTo>
                <a:lnTo>
                  <a:pt x="11330" y="5424"/>
                </a:lnTo>
                <a:lnTo>
                  <a:pt x="11334" y="5430"/>
                </a:lnTo>
                <a:close/>
                <a:moveTo>
                  <a:pt x="11454" y="5328"/>
                </a:moveTo>
                <a:lnTo>
                  <a:pt x="11454" y="5328"/>
                </a:lnTo>
                <a:lnTo>
                  <a:pt x="11456" y="5330"/>
                </a:lnTo>
                <a:lnTo>
                  <a:pt x="11458" y="5328"/>
                </a:lnTo>
                <a:lnTo>
                  <a:pt x="11460" y="5326"/>
                </a:lnTo>
                <a:lnTo>
                  <a:pt x="11460" y="5322"/>
                </a:lnTo>
                <a:lnTo>
                  <a:pt x="11458" y="5316"/>
                </a:lnTo>
                <a:lnTo>
                  <a:pt x="11454" y="5314"/>
                </a:lnTo>
                <a:lnTo>
                  <a:pt x="11452" y="5316"/>
                </a:lnTo>
                <a:lnTo>
                  <a:pt x="11454" y="5328"/>
                </a:lnTo>
                <a:close/>
                <a:moveTo>
                  <a:pt x="11464" y="5332"/>
                </a:moveTo>
                <a:lnTo>
                  <a:pt x="11464" y="5332"/>
                </a:lnTo>
                <a:lnTo>
                  <a:pt x="11470" y="5316"/>
                </a:lnTo>
                <a:lnTo>
                  <a:pt x="11476" y="5304"/>
                </a:lnTo>
                <a:lnTo>
                  <a:pt x="11476" y="5296"/>
                </a:lnTo>
                <a:lnTo>
                  <a:pt x="11476" y="5294"/>
                </a:lnTo>
                <a:lnTo>
                  <a:pt x="11474" y="5296"/>
                </a:lnTo>
                <a:lnTo>
                  <a:pt x="11468" y="5304"/>
                </a:lnTo>
                <a:lnTo>
                  <a:pt x="11464" y="5316"/>
                </a:lnTo>
                <a:lnTo>
                  <a:pt x="11464" y="5332"/>
                </a:lnTo>
                <a:close/>
                <a:moveTo>
                  <a:pt x="11260" y="5438"/>
                </a:moveTo>
                <a:lnTo>
                  <a:pt x="11260" y="5438"/>
                </a:lnTo>
                <a:lnTo>
                  <a:pt x="11264" y="5442"/>
                </a:lnTo>
                <a:lnTo>
                  <a:pt x="11268" y="5440"/>
                </a:lnTo>
                <a:lnTo>
                  <a:pt x="11268" y="5438"/>
                </a:lnTo>
                <a:lnTo>
                  <a:pt x="11266" y="5436"/>
                </a:lnTo>
                <a:lnTo>
                  <a:pt x="11262" y="5434"/>
                </a:lnTo>
                <a:lnTo>
                  <a:pt x="11258" y="5434"/>
                </a:lnTo>
                <a:lnTo>
                  <a:pt x="11258" y="5436"/>
                </a:lnTo>
                <a:lnTo>
                  <a:pt x="11260" y="5438"/>
                </a:lnTo>
                <a:close/>
                <a:moveTo>
                  <a:pt x="11524" y="5346"/>
                </a:moveTo>
                <a:lnTo>
                  <a:pt x="11524" y="5346"/>
                </a:lnTo>
                <a:lnTo>
                  <a:pt x="11518" y="5342"/>
                </a:lnTo>
                <a:lnTo>
                  <a:pt x="11516" y="5338"/>
                </a:lnTo>
                <a:lnTo>
                  <a:pt x="11516" y="5334"/>
                </a:lnTo>
                <a:lnTo>
                  <a:pt x="11514" y="5336"/>
                </a:lnTo>
                <a:lnTo>
                  <a:pt x="11514" y="5340"/>
                </a:lnTo>
                <a:lnTo>
                  <a:pt x="11516" y="5344"/>
                </a:lnTo>
                <a:lnTo>
                  <a:pt x="11522" y="5348"/>
                </a:lnTo>
                <a:lnTo>
                  <a:pt x="11528" y="5356"/>
                </a:lnTo>
                <a:lnTo>
                  <a:pt x="11530" y="5354"/>
                </a:lnTo>
                <a:lnTo>
                  <a:pt x="11528" y="5350"/>
                </a:lnTo>
                <a:lnTo>
                  <a:pt x="11524" y="5346"/>
                </a:lnTo>
                <a:close/>
                <a:moveTo>
                  <a:pt x="11702" y="5450"/>
                </a:moveTo>
                <a:lnTo>
                  <a:pt x="11702" y="5450"/>
                </a:lnTo>
                <a:lnTo>
                  <a:pt x="11706" y="5448"/>
                </a:lnTo>
                <a:lnTo>
                  <a:pt x="11706" y="5446"/>
                </a:lnTo>
                <a:lnTo>
                  <a:pt x="11704" y="5442"/>
                </a:lnTo>
                <a:lnTo>
                  <a:pt x="11702" y="5438"/>
                </a:lnTo>
                <a:lnTo>
                  <a:pt x="11702" y="5436"/>
                </a:lnTo>
                <a:lnTo>
                  <a:pt x="11700" y="5436"/>
                </a:lnTo>
                <a:lnTo>
                  <a:pt x="11698" y="5440"/>
                </a:lnTo>
                <a:lnTo>
                  <a:pt x="11694" y="5442"/>
                </a:lnTo>
                <a:lnTo>
                  <a:pt x="11694" y="5446"/>
                </a:lnTo>
                <a:lnTo>
                  <a:pt x="11696" y="5448"/>
                </a:lnTo>
                <a:lnTo>
                  <a:pt x="11702" y="5450"/>
                </a:lnTo>
                <a:close/>
                <a:moveTo>
                  <a:pt x="11672" y="5114"/>
                </a:moveTo>
                <a:lnTo>
                  <a:pt x="11672" y="5114"/>
                </a:lnTo>
                <a:lnTo>
                  <a:pt x="11666" y="5112"/>
                </a:lnTo>
                <a:lnTo>
                  <a:pt x="11658" y="5112"/>
                </a:lnTo>
                <a:lnTo>
                  <a:pt x="11652" y="5114"/>
                </a:lnTo>
                <a:lnTo>
                  <a:pt x="11646" y="5116"/>
                </a:lnTo>
                <a:lnTo>
                  <a:pt x="11642" y="5120"/>
                </a:lnTo>
                <a:lnTo>
                  <a:pt x="11638" y="5124"/>
                </a:lnTo>
                <a:lnTo>
                  <a:pt x="11636" y="5128"/>
                </a:lnTo>
                <a:lnTo>
                  <a:pt x="11636" y="5132"/>
                </a:lnTo>
                <a:lnTo>
                  <a:pt x="11636" y="5136"/>
                </a:lnTo>
                <a:lnTo>
                  <a:pt x="11634" y="5140"/>
                </a:lnTo>
                <a:lnTo>
                  <a:pt x="11626" y="5146"/>
                </a:lnTo>
                <a:lnTo>
                  <a:pt x="11618" y="5148"/>
                </a:lnTo>
                <a:lnTo>
                  <a:pt x="11612" y="5148"/>
                </a:lnTo>
                <a:lnTo>
                  <a:pt x="11610" y="5148"/>
                </a:lnTo>
                <a:lnTo>
                  <a:pt x="11608" y="5148"/>
                </a:lnTo>
                <a:lnTo>
                  <a:pt x="11604" y="5150"/>
                </a:lnTo>
                <a:lnTo>
                  <a:pt x="11598" y="5156"/>
                </a:lnTo>
                <a:lnTo>
                  <a:pt x="11584" y="5176"/>
                </a:lnTo>
                <a:lnTo>
                  <a:pt x="11576" y="5188"/>
                </a:lnTo>
                <a:lnTo>
                  <a:pt x="11568" y="5196"/>
                </a:lnTo>
                <a:lnTo>
                  <a:pt x="11560" y="5202"/>
                </a:lnTo>
                <a:lnTo>
                  <a:pt x="11556" y="5204"/>
                </a:lnTo>
                <a:lnTo>
                  <a:pt x="11552" y="5202"/>
                </a:lnTo>
                <a:lnTo>
                  <a:pt x="11546" y="5200"/>
                </a:lnTo>
                <a:lnTo>
                  <a:pt x="11542" y="5194"/>
                </a:lnTo>
                <a:lnTo>
                  <a:pt x="11540" y="5190"/>
                </a:lnTo>
                <a:lnTo>
                  <a:pt x="11538" y="5184"/>
                </a:lnTo>
                <a:lnTo>
                  <a:pt x="11534" y="5170"/>
                </a:lnTo>
                <a:lnTo>
                  <a:pt x="11532" y="5164"/>
                </a:lnTo>
                <a:lnTo>
                  <a:pt x="11530" y="5160"/>
                </a:lnTo>
                <a:lnTo>
                  <a:pt x="11526" y="5156"/>
                </a:lnTo>
                <a:lnTo>
                  <a:pt x="11524" y="5158"/>
                </a:lnTo>
                <a:lnTo>
                  <a:pt x="11524" y="5164"/>
                </a:lnTo>
                <a:lnTo>
                  <a:pt x="11522" y="5166"/>
                </a:lnTo>
                <a:lnTo>
                  <a:pt x="11516" y="5154"/>
                </a:lnTo>
                <a:lnTo>
                  <a:pt x="11514" y="5142"/>
                </a:lnTo>
                <a:lnTo>
                  <a:pt x="11512" y="5132"/>
                </a:lnTo>
                <a:lnTo>
                  <a:pt x="11514" y="5126"/>
                </a:lnTo>
                <a:lnTo>
                  <a:pt x="11514" y="5120"/>
                </a:lnTo>
                <a:lnTo>
                  <a:pt x="11518" y="5106"/>
                </a:lnTo>
                <a:lnTo>
                  <a:pt x="11516" y="5098"/>
                </a:lnTo>
                <a:lnTo>
                  <a:pt x="11514" y="5088"/>
                </a:lnTo>
                <a:lnTo>
                  <a:pt x="11512" y="5080"/>
                </a:lnTo>
                <a:lnTo>
                  <a:pt x="11508" y="5076"/>
                </a:lnTo>
                <a:lnTo>
                  <a:pt x="11504" y="5074"/>
                </a:lnTo>
                <a:lnTo>
                  <a:pt x="11502" y="5074"/>
                </a:lnTo>
                <a:lnTo>
                  <a:pt x="11496" y="5076"/>
                </a:lnTo>
                <a:lnTo>
                  <a:pt x="11490" y="5074"/>
                </a:lnTo>
                <a:lnTo>
                  <a:pt x="11480" y="5072"/>
                </a:lnTo>
                <a:lnTo>
                  <a:pt x="11468" y="5064"/>
                </a:lnTo>
                <a:lnTo>
                  <a:pt x="11456" y="5058"/>
                </a:lnTo>
                <a:lnTo>
                  <a:pt x="11448" y="5056"/>
                </a:lnTo>
                <a:lnTo>
                  <a:pt x="11440" y="5056"/>
                </a:lnTo>
                <a:lnTo>
                  <a:pt x="11434" y="5058"/>
                </a:lnTo>
                <a:lnTo>
                  <a:pt x="11426" y="5068"/>
                </a:lnTo>
                <a:lnTo>
                  <a:pt x="11422" y="5072"/>
                </a:lnTo>
                <a:lnTo>
                  <a:pt x="11420" y="5074"/>
                </a:lnTo>
                <a:lnTo>
                  <a:pt x="11410" y="5076"/>
                </a:lnTo>
                <a:lnTo>
                  <a:pt x="11404" y="5076"/>
                </a:lnTo>
                <a:lnTo>
                  <a:pt x="11398" y="5080"/>
                </a:lnTo>
                <a:lnTo>
                  <a:pt x="11396" y="5082"/>
                </a:lnTo>
                <a:lnTo>
                  <a:pt x="11396" y="5084"/>
                </a:lnTo>
                <a:lnTo>
                  <a:pt x="11396" y="5088"/>
                </a:lnTo>
                <a:lnTo>
                  <a:pt x="11394" y="5094"/>
                </a:lnTo>
                <a:lnTo>
                  <a:pt x="11388" y="5102"/>
                </a:lnTo>
                <a:lnTo>
                  <a:pt x="11386" y="5106"/>
                </a:lnTo>
                <a:lnTo>
                  <a:pt x="11386" y="5110"/>
                </a:lnTo>
                <a:lnTo>
                  <a:pt x="11390" y="5110"/>
                </a:lnTo>
                <a:lnTo>
                  <a:pt x="11398" y="5112"/>
                </a:lnTo>
                <a:lnTo>
                  <a:pt x="11408" y="5112"/>
                </a:lnTo>
                <a:lnTo>
                  <a:pt x="11412" y="5114"/>
                </a:lnTo>
                <a:lnTo>
                  <a:pt x="11416" y="5116"/>
                </a:lnTo>
                <a:lnTo>
                  <a:pt x="11422" y="5126"/>
                </a:lnTo>
                <a:lnTo>
                  <a:pt x="11430" y="5142"/>
                </a:lnTo>
                <a:lnTo>
                  <a:pt x="11432" y="5146"/>
                </a:lnTo>
                <a:lnTo>
                  <a:pt x="11436" y="5148"/>
                </a:lnTo>
                <a:lnTo>
                  <a:pt x="11444" y="5150"/>
                </a:lnTo>
                <a:lnTo>
                  <a:pt x="11456" y="5150"/>
                </a:lnTo>
                <a:lnTo>
                  <a:pt x="11468" y="5148"/>
                </a:lnTo>
                <a:lnTo>
                  <a:pt x="11480" y="5148"/>
                </a:lnTo>
                <a:lnTo>
                  <a:pt x="11490" y="5148"/>
                </a:lnTo>
                <a:lnTo>
                  <a:pt x="11498" y="5150"/>
                </a:lnTo>
                <a:lnTo>
                  <a:pt x="11500" y="5152"/>
                </a:lnTo>
                <a:lnTo>
                  <a:pt x="11500" y="5154"/>
                </a:lnTo>
                <a:lnTo>
                  <a:pt x="11500" y="5160"/>
                </a:lnTo>
                <a:lnTo>
                  <a:pt x="11496" y="5162"/>
                </a:lnTo>
                <a:lnTo>
                  <a:pt x="11492" y="5162"/>
                </a:lnTo>
                <a:lnTo>
                  <a:pt x="11486" y="5160"/>
                </a:lnTo>
                <a:lnTo>
                  <a:pt x="11480" y="5158"/>
                </a:lnTo>
                <a:lnTo>
                  <a:pt x="11474" y="5158"/>
                </a:lnTo>
                <a:lnTo>
                  <a:pt x="11468" y="5160"/>
                </a:lnTo>
                <a:lnTo>
                  <a:pt x="11466" y="5164"/>
                </a:lnTo>
                <a:lnTo>
                  <a:pt x="11462" y="5170"/>
                </a:lnTo>
                <a:lnTo>
                  <a:pt x="11456" y="5172"/>
                </a:lnTo>
                <a:lnTo>
                  <a:pt x="11448" y="5172"/>
                </a:lnTo>
                <a:lnTo>
                  <a:pt x="11442" y="5170"/>
                </a:lnTo>
                <a:lnTo>
                  <a:pt x="11436" y="5170"/>
                </a:lnTo>
                <a:lnTo>
                  <a:pt x="11430" y="5170"/>
                </a:lnTo>
                <a:lnTo>
                  <a:pt x="11426" y="5172"/>
                </a:lnTo>
                <a:lnTo>
                  <a:pt x="11426" y="5178"/>
                </a:lnTo>
                <a:lnTo>
                  <a:pt x="11428" y="5182"/>
                </a:lnTo>
                <a:lnTo>
                  <a:pt x="11432" y="5184"/>
                </a:lnTo>
                <a:lnTo>
                  <a:pt x="11438" y="5186"/>
                </a:lnTo>
                <a:lnTo>
                  <a:pt x="11450" y="5196"/>
                </a:lnTo>
                <a:lnTo>
                  <a:pt x="11456" y="5204"/>
                </a:lnTo>
                <a:lnTo>
                  <a:pt x="11460" y="5208"/>
                </a:lnTo>
                <a:lnTo>
                  <a:pt x="11460" y="5212"/>
                </a:lnTo>
                <a:lnTo>
                  <a:pt x="11460" y="5214"/>
                </a:lnTo>
                <a:lnTo>
                  <a:pt x="11454" y="5220"/>
                </a:lnTo>
                <a:lnTo>
                  <a:pt x="11454" y="5222"/>
                </a:lnTo>
                <a:lnTo>
                  <a:pt x="11456" y="5228"/>
                </a:lnTo>
                <a:lnTo>
                  <a:pt x="11458" y="5232"/>
                </a:lnTo>
                <a:lnTo>
                  <a:pt x="11462" y="5236"/>
                </a:lnTo>
                <a:lnTo>
                  <a:pt x="11468" y="5238"/>
                </a:lnTo>
                <a:lnTo>
                  <a:pt x="11472" y="5238"/>
                </a:lnTo>
                <a:lnTo>
                  <a:pt x="11476" y="5236"/>
                </a:lnTo>
                <a:lnTo>
                  <a:pt x="11480" y="5232"/>
                </a:lnTo>
                <a:lnTo>
                  <a:pt x="11484" y="5226"/>
                </a:lnTo>
                <a:lnTo>
                  <a:pt x="11486" y="5216"/>
                </a:lnTo>
                <a:lnTo>
                  <a:pt x="11492" y="5198"/>
                </a:lnTo>
                <a:lnTo>
                  <a:pt x="11496" y="5190"/>
                </a:lnTo>
                <a:lnTo>
                  <a:pt x="11498" y="5190"/>
                </a:lnTo>
                <a:lnTo>
                  <a:pt x="11498" y="5192"/>
                </a:lnTo>
                <a:lnTo>
                  <a:pt x="11494" y="5206"/>
                </a:lnTo>
                <a:lnTo>
                  <a:pt x="11494" y="5212"/>
                </a:lnTo>
                <a:lnTo>
                  <a:pt x="11494" y="5216"/>
                </a:lnTo>
                <a:lnTo>
                  <a:pt x="11498" y="5220"/>
                </a:lnTo>
                <a:lnTo>
                  <a:pt x="11502" y="5222"/>
                </a:lnTo>
                <a:lnTo>
                  <a:pt x="11516" y="5228"/>
                </a:lnTo>
                <a:lnTo>
                  <a:pt x="11522" y="5232"/>
                </a:lnTo>
                <a:lnTo>
                  <a:pt x="11530" y="5238"/>
                </a:lnTo>
                <a:lnTo>
                  <a:pt x="11540" y="5246"/>
                </a:lnTo>
                <a:lnTo>
                  <a:pt x="11548" y="5252"/>
                </a:lnTo>
                <a:lnTo>
                  <a:pt x="11556" y="5254"/>
                </a:lnTo>
                <a:lnTo>
                  <a:pt x="11562" y="5256"/>
                </a:lnTo>
                <a:lnTo>
                  <a:pt x="11578" y="5258"/>
                </a:lnTo>
                <a:lnTo>
                  <a:pt x="11586" y="5260"/>
                </a:lnTo>
                <a:lnTo>
                  <a:pt x="11596" y="5264"/>
                </a:lnTo>
                <a:lnTo>
                  <a:pt x="11612" y="5272"/>
                </a:lnTo>
                <a:lnTo>
                  <a:pt x="11624" y="5276"/>
                </a:lnTo>
                <a:lnTo>
                  <a:pt x="11636" y="5282"/>
                </a:lnTo>
                <a:lnTo>
                  <a:pt x="11650" y="5290"/>
                </a:lnTo>
                <a:lnTo>
                  <a:pt x="11658" y="5298"/>
                </a:lnTo>
                <a:lnTo>
                  <a:pt x="11664" y="5304"/>
                </a:lnTo>
                <a:lnTo>
                  <a:pt x="11676" y="5322"/>
                </a:lnTo>
                <a:lnTo>
                  <a:pt x="11684" y="5342"/>
                </a:lnTo>
                <a:lnTo>
                  <a:pt x="11694" y="5358"/>
                </a:lnTo>
                <a:lnTo>
                  <a:pt x="11698" y="5364"/>
                </a:lnTo>
                <a:lnTo>
                  <a:pt x="11700" y="5368"/>
                </a:lnTo>
                <a:lnTo>
                  <a:pt x="11700" y="5370"/>
                </a:lnTo>
                <a:lnTo>
                  <a:pt x="11698" y="5372"/>
                </a:lnTo>
                <a:lnTo>
                  <a:pt x="11692" y="5374"/>
                </a:lnTo>
                <a:lnTo>
                  <a:pt x="11692" y="5378"/>
                </a:lnTo>
                <a:lnTo>
                  <a:pt x="11692" y="5382"/>
                </a:lnTo>
                <a:lnTo>
                  <a:pt x="11694" y="5390"/>
                </a:lnTo>
                <a:lnTo>
                  <a:pt x="11698" y="5394"/>
                </a:lnTo>
                <a:lnTo>
                  <a:pt x="11706" y="5400"/>
                </a:lnTo>
                <a:lnTo>
                  <a:pt x="11710" y="5402"/>
                </a:lnTo>
                <a:lnTo>
                  <a:pt x="11714" y="5406"/>
                </a:lnTo>
                <a:lnTo>
                  <a:pt x="11714" y="5412"/>
                </a:lnTo>
                <a:lnTo>
                  <a:pt x="11712" y="5420"/>
                </a:lnTo>
                <a:lnTo>
                  <a:pt x="11706" y="5434"/>
                </a:lnTo>
                <a:lnTo>
                  <a:pt x="11706" y="5436"/>
                </a:lnTo>
                <a:lnTo>
                  <a:pt x="11708" y="5436"/>
                </a:lnTo>
                <a:lnTo>
                  <a:pt x="11714" y="5434"/>
                </a:lnTo>
                <a:lnTo>
                  <a:pt x="11718" y="5434"/>
                </a:lnTo>
                <a:lnTo>
                  <a:pt x="11720" y="5436"/>
                </a:lnTo>
                <a:lnTo>
                  <a:pt x="11722" y="5438"/>
                </a:lnTo>
                <a:lnTo>
                  <a:pt x="11724" y="5438"/>
                </a:lnTo>
                <a:lnTo>
                  <a:pt x="11730" y="5438"/>
                </a:lnTo>
                <a:lnTo>
                  <a:pt x="11740" y="5438"/>
                </a:lnTo>
                <a:lnTo>
                  <a:pt x="11744" y="5440"/>
                </a:lnTo>
                <a:lnTo>
                  <a:pt x="11752" y="5444"/>
                </a:lnTo>
                <a:lnTo>
                  <a:pt x="11750" y="5154"/>
                </a:lnTo>
                <a:lnTo>
                  <a:pt x="11740" y="5154"/>
                </a:lnTo>
                <a:lnTo>
                  <a:pt x="11730" y="5150"/>
                </a:lnTo>
                <a:lnTo>
                  <a:pt x="11708" y="5138"/>
                </a:lnTo>
                <a:lnTo>
                  <a:pt x="11672" y="5114"/>
                </a:lnTo>
                <a:close/>
                <a:moveTo>
                  <a:pt x="11698" y="5436"/>
                </a:moveTo>
                <a:lnTo>
                  <a:pt x="11698" y="5436"/>
                </a:lnTo>
                <a:lnTo>
                  <a:pt x="11702" y="5434"/>
                </a:lnTo>
                <a:lnTo>
                  <a:pt x="11704" y="5430"/>
                </a:lnTo>
                <a:lnTo>
                  <a:pt x="11706" y="5420"/>
                </a:lnTo>
                <a:lnTo>
                  <a:pt x="11710" y="5412"/>
                </a:lnTo>
                <a:lnTo>
                  <a:pt x="11710" y="5410"/>
                </a:lnTo>
                <a:lnTo>
                  <a:pt x="11708" y="5408"/>
                </a:lnTo>
                <a:lnTo>
                  <a:pt x="11704" y="5406"/>
                </a:lnTo>
                <a:lnTo>
                  <a:pt x="11702" y="5404"/>
                </a:lnTo>
                <a:lnTo>
                  <a:pt x="11702" y="5402"/>
                </a:lnTo>
                <a:lnTo>
                  <a:pt x="11700" y="5400"/>
                </a:lnTo>
                <a:lnTo>
                  <a:pt x="11694" y="5398"/>
                </a:lnTo>
                <a:lnTo>
                  <a:pt x="11690" y="5398"/>
                </a:lnTo>
                <a:lnTo>
                  <a:pt x="11678" y="5404"/>
                </a:lnTo>
                <a:lnTo>
                  <a:pt x="11668" y="5414"/>
                </a:lnTo>
                <a:lnTo>
                  <a:pt x="11664" y="5418"/>
                </a:lnTo>
                <a:lnTo>
                  <a:pt x="11664" y="5422"/>
                </a:lnTo>
                <a:lnTo>
                  <a:pt x="11662" y="5428"/>
                </a:lnTo>
                <a:lnTo>
                  <a:pt x="11658" y="5436"/>
                </a:lnTo>
                <a:lnTo>
                  <a:pt x="11656" y="5442"/>
                </a:lnTo>
                <a:lnTo>
                  <a:pt x="11654" y="5448"/>
                </a:lnTo>
                <a:lnTo>
                  <a:pt x="11654" y="5450"/>
                </a:lnTo>
                <a:lnTo>
                  <a:pt x="11658" y="5448"/>
                </a:lnTo>
                <a:lnTo>
                  <a:pt x="11666" y="5448"/>
                </a:lnTo>
                <a:lnTo>
                  <a:pt x="11672" y="5448"/>
                </a:lnTo>
                <a:lnTo>
                  <a:pt x="11678" y="5450"/>
                </a:lnTo>
                <a:lnTo>
                  <a:pt x="11682" y="5450"/>
                </a:lnTo>
                <a:lnTo>
                  <a:pt x="11686" y="5450"/>
                </a:lnTo>
                <a:lnTo>
                  <a:pt x="11690" y="5446"/>
                </a:lnTo>
                <a:lnTo>
                  <a:pt x="11694" y="5440"/>
                </a:lnTo>
                <a:lnTo>
                  <a:pt x="11698" y="5436"/>
                </a:lnTo>
                <a:close/>
                <a:moveTo>
                  <a:pt x="10850" y="5438"/>
                </a:moveTo>
                <a:lnTo>
                  <a:pt x="10850" y="5438"/>
                </a:lnTo>
                <a:lnTo>
                  <a:pt x="10850" y="5436"/>
                </a:lnTo>
                <a:lnTo>
                  <a:pt x="10846" y="5436"/>
                </a:lnTo>
                <a:lnTo>
                  <a:pt x="10842" y="5438"/>
                </a:lnTo>
                <a:lnTo>
                  <a:pt x="10842" y="5442"/>
                </a:lnTo>
                <a:lnTo>
                  <a:pt x="10844" y="5446"/>
                </a:lnTo>
                <a:lnTo>
                  <a:pt x="10846" y="5446"/>
                </a:lnTo>
                <a:lnTo>
                  <a:pt x="10850" y="5438"/>
                </a:lnTo>
                <a:close/>
                <a:moveTo>
                  <a:pt x="10926" y="5458"/>
                </a:moveTo>
                <a:lnTo>
                  <a:pt x="10926" y="5458"/>
                </a:lnTo>
                <a:lnTo>
                  <a:pt x="10928" y="5458"/>
                </a:lnTo>
                <a:lnTo>
                  <a:pt x="10928" y="5456"/>
                </a:lnTo>
                <a:lnTo>
                  <a:pt x="10928" y="5452"/>
                </a:lnTo>
                <a:lnTo>
                  <a:pt x="10926" y="5452"/>
                </a:lnTo>
                <a:lnTo>
                  <a:pt x="10922" y="5450"/>
                </a:lnTo>
                <a:lnTo>
                  <a:pt x="10920" y="5450"/>
                </a:lnTo>
                <a:lnTo>
                  <a:pt x="10920" y="5452"/>
                </a:lnTo>
                <a:lnTo>
                  <a:pt x="10920" y="5456"/>
                </a:lnTo>
                <a:lnTo>
                  <a:pt x="10920" y="5462"/>
                </a:lnTo>
                <a:lnTo>
                  <a:pt x="10920" y="5464"/>
                </a:lnTo>
                <a:lnTo>
                  <a:pt x="10922" y="5462"/>
                </a:lnTo>
                <a:lnTo>
                  <a:pt x="10924" y="5460"/>
                </a:lnTo>
                <a:lnTo>
                  <a:pt x="10926" y="5458"/>
                </a:lnTo>
                <a:close/>
                <a:moveTo>
                  <a:pt x="10930" y="5468"/>
                </a:moveTo>
                <a:lnTo>
                  <a:pt x="10930" y="5468"/>
                </a:lnTo>
                <a:lnTo>
                  <a:pt x="10932" y="5466"/>
                </a:lnTo>
                <a:lnTo>
                  <a:pt x="10934" y="5464"/>
                </a:lnTo>
                <a:lnTo>
                  <a:pt x="10934" y="5460"/>
                </a:lnTo>
                <a:lnTo>
                  <a:pt x="10930" y="5460"/>
                </a:lnTo>
                <a:lnTo>
                  <a:pt x="10928" y="5462"/>
                </a:lnTo>
                <a:lnTo>
                  <a:pt x="10928" y="5464"/>
                </a:lnTo>
                <a:lnTo>
                  <a:pt x="10928" y="5468"/>
                </a:lnTo>
                <a:lnTo>
                  <a:pt x="10930" y="5468"/>
                </a:lnTo>
                <a:close/>
                <a:moveTo>
                  <a:pt x="10910" y="5150"/>
                </a:moveTo>
                <a:lnTo>
                  <a:pt x="10910" y="5150"/>
                </a:lnTo>
                <a:lnTo>
                  <a:pt x="10908" y="5158"/>
                </a:lnTo>
                <a:lnTo>
                  <a:pt x="10906" y="5164"/>
                </a:lnTo>
                <a:lnTo>
                  <a:pt x="10902" y="5166"/>
                </a:lnTo>
                <a:lnTo>
                  <a:pt x="10900" y="5168"/>
                </a:lnTo>
                <a:lnTo>
                  <a:pt x="10894" y="5170"/>
                </a:lnTo>
                <a:lnTo>
                  <a:pt x="10894" y="5172"/>
                </a:lnTo>
                <a:lnTo>
                  <a:pt x="10896" y="5176"/>
                </a:lnTo>
                <a:lnTo>
                  <a:pt x="10898" y="5184"/>
                </a:lnTo>
                <a:lnTo>
                  <a:pt x="10896" y="5186"/>
                </a:lnTo>
                <a:lnTo>
                  <a:pt x="10894" y="5190"/>
                </a:lnTo>
                <a:lnTo>
                  <a:pt x="10896" y="5202"/>
                </a:lnTo>
                <a:lnTo>
                  <a:pt x="10900" y="5208"/>
                </a:lnTo>
                <a:lnTo>
                  <a:pt x="10902" y="5210"/>
                </a:lnTo>
                <a:lnTo>
                  <a:pt x="10906" y="5210"/>
                </a:lnTo>
                <a:lnTo>
                  <a:pt x="10908" y="5210"/>
                </a:lnTo>
                <a:lnTo>
                  <a:pt x="10912" y="5208"/>
                </a:lnTo>
                <a:lnTo>
                  <a:pt x="10916" y="5210"/>
                </a:lnTo>
                <a:lnTo>
                  <a:pt x="10920" y="5214"/>
                </a:lnTo>
                <a:lnTo>
                  <a:pt x="10924" y="5222"/>
                </a:lnTo>
                <a:lnTo>
                  <a:pt x="10928" y="5232"/>
                </a:lnTo>
                <a:lnTo>
                  <a:pt x="10928" y="5244"/>
                </a:lnTo>
                <a:lnTo>
                  <a:pt x="10926" y="5256"/>
                </a:lnTo>
                <a:lnTo>
                  <a:pt x="10924" y="5268"/>
                </a:lnTo>
                <a:lnTo>
                  <a:pt x="10920" y="5280"/>
                </a:lnTo>
                <a:lnTo>
                  <a:pt x="10918" y="5292"/>
                </a:lnTo>
                <a:lnTo>
                  <a:pt x="10920" y="5302"/>
                </a:lnTo>
                <a:lnTo>
                  <a:pt x="10922" y="5310"/>
                </a:lnTo>
                <a:lnTo>
                  <a:pt x="10926" y="5314"/>
                </a:lnTo>
                <a:lnTo>
                  <a:pt x="10930" y="5316"/>
                </a:lnTo>
                <a:lnTo>
                  <a:pt x="10934" y="5316"/>
                </a:lnTo>
                <a:lnTo>
                  <a:pt x="10938" y="5316"/>
                </a:lnTo>
                <a:lnTo>
                  <a:pt x="10946" y="5312"/>
                </a:lnTo>
                <a:lnTo>
                  <a:pt x="10956" y="5312"/>
                </a:lnTo>
                <a:lnTo>
                  <a:pt x="10960" y="5312"/>
                </a:lnTo>
                <a:lnTo>
                  <a:pt x="10962" y="5308"/>
                </a:lnTo>
                <a:lnTo>
                  <a:pt x="10960" y="5300"/>
                </a:lnTo>
                <a:lnTo>
                  <a:pt x="10956" y="5286"/>
                </a:lnTo>
                <a:lnTo>
                  <a:pt x="10956" y="5280"/>
                </a:lnTo>
                <a:lnTo>
                  <a:pt x="10958" y="5274"/>
                </a:lnTo>
                <a:lnTo>
                  <a:pt x="10962" y="5270"/>
                </a:lnTo>
                <a:lnTo>
                  <a:pt x="10962" y="5264"/>
                </a:lnTo>
                <a:lnTo>
                  <a:pt x="10962" y="5250"/>
                </a:lnTo>
                <a:lnTo>
                  <a:pt x="10960" y="5234"/>
                </a:lnTo>
                <a:lnTo>
                  <a:pt x="10962" y="5214"/>
                </a:lnTo>
                <a:lnTo>
                  <a:pt x="10962" y="5204"/>
                </a:lnTo>
                <a:lnTo>
                  <a:pt x="10962" y="5196"/>
                </a:lnTo>
                <a:lnTo>
                  <a:pt x="10956" y="5190"/>
                </a:lnTo>
                <a:lnTo>
                  <a:pt x="10956" y="5186"/>
                </a:lnTo>
                <a:lnTo>
                  <a:pt x="10956" y="5184"/>
                </a:lnTo>
                <a:lnTo>
                  <a:pt x="10964" y="5174"/>
                </a:lnTo>
                <a:lnTo>
                  <a:pt x="10972" y="5168"/>
                </a:lnTo>
                <a:lnTo>
                  <a:pt x="10978" y="5166"/>
                </a:lnTo>
                <a:lnTo>
                  <a:pt x="10982" y="5168"/>
                </a:lnTo>
                <a:lnTo>
                  <a:pt x="10986" y="5170"/>
                </a:lnTo>
                <a:lnTo>
                  <a:pt x="10988" y="5176"/>
                </a:lnTo>
                <a:lnTo>
                  <a:pt x="10988" y="5182"/>
                </a:lnTo>
                <a:lnTo>
                  <a:pt x="10986" y="5188"/>
                </a:lnTo>
                <a:lnTo>
                  <a:pt x="10982" y="5196"/>
                </a:lnTo>
                <a:lnTo>
                  <a:pt x="10980" y="5202"/>
                </a:lnTo>
                <a:lnTo>
                  <a:pt x="10978" y="5208"/>
                </a:lnTo>
                <a:lnTo>
                  <a:pt x="10980" y="5212"/>
                </a:lnTo>
                <a:lnTo>
                  <a:pt x="10982" y="5216"/>
                </a:lnTo>
                <a:lnTo>
                  <a:pt x="10990" y="5224"/>
                </a:lnTo>
                <a:lnTo>
                  <a:pt x="11000" y="5232"/>
                </a:lnTo>
                <a:lnTo>
                  <a:pt x="11004" y="5238"/>
                </a:lnTo>
                <a:lnTo>
                  <a:pt x="11004" y="5246"/>
                </a:lnTo>
                <a:lnTo>
                  <a:pt x="11002" y="5260"/>
                </a:lnTo>
                <a:lnTo>
                  <a:pt x="11002" y="5268"/>
                </a:lnTo>
                <a:lnTo>
                  <a:pt x="11004" y="5272"/>
                </a:lnTo>
                <a:lnTo>
                  <a:pt x="11010" y="5276"/>
                </a:lnTo>
                <a:lnTo>
                  <a:pt x="11018" y="5278"/>
                </a:lnTo>
                <a:lnTo>
                  <a:pt x="11024" y="5276"/>
                </a:lnTo>
                <a:lnTo>
                  <a:pt x="11028" y="5274"/>
                </a:lnTo>
                <a:lnTo>
                  <a:pt x="11028" y="5272"/>
                </a:lnTo>
                <a:lnTo>
                  <a:pt x="11028" y="5268"/>
                </a:lnTo>
                <a:lnTo>
                  <a:pt x="11028" y="5262"/>
                </a:lnTo>
                <a:lnTo>
                  <a:pt x="11032" y="5258"/>
                </a:lnTo>
                <a:lnTo>
                  <a:pt x="11036" y="5256"/>
                </a:lnTo>
                <a:lnTo>
                  <a:pt x="11040" y="5254"/>
                </a:lnTo>
                <a:lnTo>
                  <a:pt x="11046" y="5254"/>
                </a:lnTo>
                <a:lnTo>
                  <a:pt x="11052" y="5256"/>
                </a:lnTo>
                <a:lnTo>
                  <a:pt x="11054" y="5256"/>
                </a:lnTo>
                <a:lnTo>
                  <a:pt x="11056" y="5256"/>
                </a:lnTo>
                <a:lnTo>
                  <a:pt x="11060" y="5246"/>
                </a:lnTo>
                <a:lnTo>
                  <a:pt x="11060" y="5240"/>
                </a:lnTo>
                <a:lnTo>
                  <a:pt x="11058" y="5236"/>
                </a:lnTo>
                <a:lnTo>
                  <a:pt x="11052" y="5232"/>
                </a:lnTo>
                <a:lnTo>
                  <a:pt x="11046" y="5228"/>
                </a:lnTo>
                <a:lnTo>
                  <a:pt x="11042" y="5224"/>
                </a:lnTo>
                <a:lnTo>
                  <a:pt x="11036" y="5220"/>
                </a:lnTo>
                <a:lnTo>
                  <a:pt x="11036" y="5216"/>
                </a:lnTo>
                <a:lnTo>
                  <a:pt x="11038" y="5210"/>
                </a:lnTo>
                <a:lnTo>
                  <a:pt x="11040" y="5204"/>
                </a:lnTo>
                <a:lnTo>
                  <a:pt x="11040" y="5196"/>
                </a:lnTo>
                <a:lnTo>
                  <a:pt x="11038" y="5188"/>
                </a:lnTo>
                <a:lnTo>
                  <a:pt x="11036" y="5180"/>
                </a:lnTo>
                <a:lnTo>
                  <a:pt x="11024" y="5162"/>
                </a:lnTo>
                <a:lnTo>
                  <a:pt x="11012" y="5146"/>
                </a:lnTo>
                <a:lnTo>
                  <a:pt x="11006" y="5140"/>
                </a:lnTo>
                <a:lnTo>
                  <a:pt x="11006" y="5134"/>
                </a:lnTo>
                <a:lnTo>
                  <a:pt x="11010" y="5130"/>
                </a:lnTo>
                <a:lnTo>
                  <a:pt x="11018" y="5126"/>
                </a:lnTo>
                <a:lnTo>
                  <a:pt x="11034" y="5114"/>
                </a:lnTo>
                <a:lnTo>
                  <a:pt x="11042" y="5106"/>
                </a:lnTo>
                <a:lnTo>
                  <a:pt x="11050" y="5096"/>
                </a:lnTo>
                <a:lnTo>
                  <a:pt x="11056" y="5088"/>
                </a:lnTo>
                <a:lnTo>
                  <a:pt x="11060" y="5084"/>
                </a:lnTo>
                <a:lnTo>
                  <a:pt x="11066" y="5084"/>
                </a:lnTo>
                <a:lnTo>
                  <a:pt x="11068" y="5084"/>
                </a:lnTo>
                <a:lnTo>
                  <a:pt x="11076" y="5090"/>
                </a:lnTo>
                <a:lnTo>
                  <a:pt x="11078" y="5090"/>
                </a:lnTo>
                <a:lnTo>
                  <a:pt x="11080" y="5088"/>
                </a:lnTo>
                <a:lnTo>
                  <a:pt x="11084" y="5080"/>
                </a:lnTo>
                <a:lnTo>
                  <a:pt x="11084" y="5076"/>
                </a:lnTo>
                <a:lnTo>
                  <a:pt x="11084" y="5074"/>
                </a:lnTo>
                <a:lnTo>
                  <a:pt x="11080" y="5072"/>
                </a:lnTo>
                <a:lnTo>
                  <a:pt x="11076" y="5070"/>
                </a:lnTo>
                <a:lnTo>
                  <a:pt x="11058" y="5070"/>
                </a:lnTo>
                <a:lnTo>
                  <a:pt x="11048" y="5072"/>
                </a:lnTo>
                <a:lnTo>
                  <a:pt x="11042" y="5074"/>
                </a:lnTo>
                <a:lnTo>
                  <a:pt x="11032" y="5080"/>
                </a:lnTo>
                <a:lnTo>
                  <a:pt x="11024" y="5084"/>
                </a:lnTo>
                <a:lnTo>
                  <a:pt x="11020" y="5084"/>
                </a:lnTo>
                <a:lnTo>
                  <a:pt x="11012" y="5082"/>
                </a:lnTo>
                <a:lnTo>
                  <a:pt x="11006" y="5082"/>
                </a:lnTo>
                <a:lnTo>
                  <a:pt x="11000" y="5084"/>
                </a:lnTo>
                <a:lnTo>
                  <a:pt x="10998" y="5088"/>
                </a:lnTo>
                <a:lnTo>
                  <a:pt x="10994" y="5094"/>
                </a:lnTo>
                <a:lnTo>
                  <a:pt x="10992" y="5100"/>
                </a:lnTo>
                <a:lnTo>
                  <a:pt x="10988" y="5104"/>
                </a:lnTo>
                <a:lnTo>
                  <a:pt x="10984" y="5108"/>
                </a:lnTo>
                <a:lnTo>
                  <a:pt x="10976" y="5108"/>
                </a:lnTo>
                <a:lnTo>
                  <a:pt x="10970" y="5106"/>
                </a:lnTo>
                <a:lnTo>
                  <a:pt x="10966" y="5104"/>
                </a:lnTo>
                <a:lnTo>
                  <a:pt x="10966" y="5102"/>
                </a:lnTo>
                <a:lnTo>
                  <a:pt x="10966" y="5098"/>
                </a:lnTo>
                <a:lnTo>
                  <a:pt x="10964" y="5090"/>
                </a:lnTo>
                <a:lnTo>
                  <a:pt x="10962" y="5086"/>
                </a:lnTo>
                <a:lnTo>
                  <a:pt x="10956" y="5082"/>
                </a:lnTo>
                <a:lnTo>
                  <a:pt x="10952" y="5080"/>
                </a:lnTo>
                <a:lnTo>
                  <a:pt x="10950" y="5076"/>
                </a:lnTo>
                <a:lnTo>
                  <a:pt x="10946" y="5064"/>
                </a:lnTo>
                <a:lnTo>
                  <a:pt x="10946" y="5052"/>
                </a:lnTo>
                <a:lnTo>
                  <a:pt x="10950" y="5038"/>
                </a:lnTo>
                <a:lnTo>
                  <a:pt x="10954" y="5026"/>
                </a:lnTo>
                <a:lnTo>
                  <a:pt x="10960" y="5018"/>
                </a:lnTo>
                <a:lnTo>
                  <a:pt x="10962" y="5016"/>
                </a:lnTo>
                <a:lnTo>
                  <a:pt x="10966" y="5014"/>
                </a:lnTo>
                <a:lnTo>
                  <a:pt x="10970" y="5014"/>
                </a:lnTo>
                <a:lnTo>
                  <a:pt x="10974" y="5016"/>
                </a:lnTo>
                <a:lnTo>
                  <a:pt x="10980" y="5018"/>
                </a:lnTo>
                <a:lnTo>
                  <a:pt x="10984" y="5018"/>
                </a:lnTo>
                <a:lnTo>
                  <a:pt x="10994" y="5018"/>
                </a:lnTo>
                <a:lnTo>
                  <a:pt x="11004" y="5016"/>
                </a:lnTo>
                <a:lnTo>
                  <a:pt x="11010" y="5016"/>
                </a:lnTo>
                <a:lnTo>
                  <a:pt x="11014" y="5018"/>
                </a:lnTo>
                <a:lnTo>
                  <a:pt x="11020" y="5018"/>
                </a:lnTo>
                <a:lnTo>
                  <a:pt x="11028" y="5018"/>
                </a:lnTo>
                <a:lnTo>
                  <a:pt x="11046" y="5016"/>
                </a:lnTo>
                <a:lnTo>
                  <a:pt x="11062" y="5016"/>
                </a:lnTo>
                <a:lnTo>
                  <a:pt x="11068" y="5016"/>
                </a:lnTo>
                <a:lnTo>
                  <a:pt x="11070" y="5018"/>
                </a:lnTo>
                <a:lnTo>
                  <a:pt x="11074" y="5022"/>
                </a:lnTo>
                <a:lnTo>
                  <a:pt x="11080" y="5024"/>
                </a:lnTo>
                <a:lnTo>
                  <a:pt x="11088" y="5026"/>
                </a:lnTo>
                <a:lnTo>
                  <a:pt x="11096" y="5026"/>
                </a:lnTo>
                <a:lnTo>
                  <a:pt x="11106" y="5024"/>
                </a:lnTo>
                <a:lnTo>
                  <a:pt x="11114" y="5020"/>
                </a:lnTo>
                <a:lnTo>
                  <a:pt x="11122" y="5016"/>
                </a:lnTo>
                <a:lnTo>
                  <a:pt x="11128" y="5010"/>
                </a:lnTo>
                <a:lnTo>
                  <a:pt x="11148" y="4980"/>
                </a:lnTo>
                <a:lnTo>
                  <a:pt x="11150" y="4974"/>
                </a:lnTo>
                <a:lnTo>
                  <a:pt x="11152" y="4970"/>
                </a:lnTo>
                <a:lnTo>
                  <a:pt x="11152" y="4964"/>
                </a:lnTo>
                <a:lnTo>
                  <a:pt x="11150" y="4958"/>
                </a:lnTo>
                <a:lnTo>
                  <a:pt x="11146" y="4956"/>
                </a:lnTo>
                <a:lnTo>
                  <a:pt x="11142" y="4956"/>
                </a:lnTo>
                <a:lnTo>
                  <a:pt x="11138" y="4958"/>
                </a:lnTo>
                <a:lnTo>
                  <a:pt x="11134" y="4962"/>
                </a:lnTo>
                <a:lnTo>
                  <a:pt x="11124" y="4976"/>
                </a:lnTo>
                <a:lnTo>
                  <a:pt x="11116" y="4990"/>
                </a:lnTo>
                <a:lnTo>
                  <a:pt x="11110" y="4996"/>
                </a:lnTo>
                <a:lnTo>
                  <a:pt x="11104" y="4998"/>
                </a:lnTo>
                <a:lnTo>
                  <a:pt x="11096" y="4998"/>
                </a:lnTo>
                <a:lnTo>
                  <a:pt x="11086" y="4996"/>
                </a:lnTo>
                <a:lnTo>
                  <a:pt x="11072" y="4994"/>
                </a:lnTo>
                <a:lnTo>
                  <a:pt x="11066" y="4994"/>
                </a:lnTo>
                <a:lnTo>
                  <a:pt x="11062" y="4994"/>
                </a:lnTo>
                <a:lnTo>
                  <a:pt x="11060" y="4996"/>
                </a:lnTo>
                <a:lnTo>
                  <a:pt x="11056" y="4996"/>
                </a:lnTo>
                <a:lnTo>
                  <a:pt x="11048" y="4994"/>
                </a:lnTo>
                <a:lnTo>
                  <a:pt x="11034" y="4990"/>
                </a:lnTo>
                <a:lnTo>
                  <a:pt x="11028" y="4990"/>
                </a:lnTo>
                <a:lnTo>
                  <a:pt x="11018" y="4990"/>
                </a:lnTo>
                <a:lnTo>
                  <a:pt x="11010" y="4990"/>
                </a:lnTo>
                <a:lnTo>
                  <a:pt x="11006" y="4988"/>
                </a:lnTo>
                <a:lnTo>
                  <a:pt x="11004" y="4986"/>
                </a:lnTo>
                <a:lnTo>
                  <a:pt x="11004" y="4984"/>
                </a:lnTo>
                <a:lnTo>
                  <a:pt x="11004" y="4980"/>
                </a:lnTo>
                <a:lnTo>
                  <a:pt x="11002" y="4978"/>
                </a:lnTo>
                <a:lnTo>
                  <a:pt x="11000" y="4978"/>
                </a:lnTo>
                <a:lnTo>
                  <a:pt x="10992" y="4978"/>
                </a:lnTo>
                <a:lnTo>
                  <a:pt x="10986" y="4976"/>
                </a:lnTo>
                <a:lnTo>
                  <a:pt x="10980" y="4976"/>
                </a:lnTo>
                <a:lnTo>
                  <a:pt x="10978" y="4976"/>
                </a:lnTo>
                <a:lnTo>
                  <a:pt x="10976" y="4980"/>
                </a:lnTo>
                <a:lnTo>
                  <a:pt x="10974" y="4988"/>
                </a:lnTo>
                <a:lnTo>
                  <a:pt x="10968" y="4996"/>
                </a:lnTo>
                <a:lnTo>
                  <a:pt x="10966" y="4998"/>
                </a:lnTo>
                <a:lnTo>
                  <a:pt x="10962" y="5000"/>
                </a:lnTo>
                <a:lnTo>
                  <a:pt x="10960" y="4998"/>
                </a:lnTo>
                <a:lnTo>
                  <a:pt x="10958" y="4996"/>
                </a:lnTo>
                <a:lnTo>
                  <a:pt x="10954" y="4992"/>
                </a:lnTo>
                <a:lnTo>
                  <a:pt x="10952" y="4992"/>
                </a:lnTo>
                <a:lnTo>
                  <a:pt x="10950" y="4998"/>
                </a:lnTo>
                <a:lnTo>
                  <a:pt x="10946" y="5008"/>
                </a:lnTo>
                <a:lnTo>
                  <a:pt x="10940" y="5020"/>
                </a:lnTo>
                <a:lnTo>
                  <a:pt x="10936" y="5024"/>
                </a:lnTo>
                <a:lnTo>
                  <a:pt x="10936" y="5028"/>
                </a:lnTo>
                <a:lnTo>
                  <a:pt x="10936" y="5034"/>
                </a:lnTo>
                <a:lnTo>
                  <a:pt x="10936" y="5038"/>
                </a:lnTo>
                <a:lnTo>
                  <a:pt x="10936" y="5040"/>
                </a:lnTo>
                <a:lnTo>
                  <a:pt x="10932" y="5040"/>
                </a:lnTo>
                <a:lnTo>
                  <a:pt x="10928" y="5044"/>
                </a:lnTo>
                <a:lnTo>
                  <a:pt x="10930" y="5046"/>
                </a:lnTo>
                <a:lnTo>
                  <a:pt x="10932" y="5054"/>
                </a:lnTo>
                <a:lnTo>
                  <a:pt x="10932" y="5064"/>
                </a:lnTo>
                <a:lnTo>
                  <a:pt x="10928" y="5076"/>
                </a:lnTo>
                <a:lnTo>
                  <a:pt x="10922" y="5086"/>
                </a:lnTo>
                <a:lnTo>
                  <a:pt x="10918" y="5098"/>
                </a:lnTo>
                <a:lnTo>
                  <a:pt x="10918" y="5106"/>
                </a:lnTo>
                <a:lnTo>
                  <a:pt x="10918" y="5118"/>
                </a:lnTo>
                <a:lnTo>
                  <a:pt x="10918" y="5132"/>
                </a:lnTo>
                <a:lnTo>
                  <a:pt x="10916" y="5134"/>
                </a:lnTo>
                <a:lnTo>
                  <a:pt x="10916" y="5136"/>
                </a:lnTo>
                <a:lnTo>
                  <a:pt x="10914" y="5136"/>
                </a:lnTo>
                <a:lnTo>
                  <a:pt x="10912" y="5138"/>
                </a:lnTo>
                <a:lnTo>
                  <a:pt x="10910" y="5142"/>
                </a:lnTo>
                <a:lnTo>
                  <a:pt x="10910" y="5150"/>
                </a:lnTo>
                <a:close/>
                <a:moveTo>
                  <a:pt x="11186" y="5194"/>
                </a:moveTo>
                <a:lnTo>
                  <a:pt x="11186" y="5194"/>
                </a:lnTo>
                <a:lnTo>
                  <a:pt x="11188" y="5202"/>
                </a:lnTo>
                <a:lnTo>
                  <a:pt x="11192" y="5208"/>
                </a:lnTo>
                <a:lnTo>
                  <a:pt x="11200" y="5216"/>
                </a:lnTo>
                <a:lnTo>
                  <a:pt x="11210" y="5224"/>
                </a:lnTo>
                <a:lnTo>
                  <a:pt x="11214" y="5226"/>
                </a:lnTo>
                <a:lnTo>
                  <a:pt x="11220" y="5224"/>
                </a:lnTo>
                <a:lnTo>
                  <a:pt x="11226" y="5222"/>
                </a:lnTo>
                <a:lnTo>
                  <a:pt x="11230" y="5220"/>
                </a:lnTo>
                <a:lnTo>
                  <a:pt x="11232" y="5214"/>
                </a:lnTo>
                <a:lnTo>
                  <a:pt x="11234" y="5210"/>
                </a:lnTo>
                <a:lnTo>
                  <a:pt x="11234" y="5204"/>
                </a:lnTo>
                <a:lnTo>
                  <a:pt x="11230" y="5198"/>
                </a:lnTo>
                <a:lnTo>
                  <a:pt x="11226" y="5192"/>
                </a:lnTo>
                <a:lnTo>
                  <a:pt x="11218" y="5188"/>
                </a:lnTo>
                <a:lnTo>
                  <a:pt x="11212" y="5186"/>
                </a:lnTo>
                <a:lnTo>
                  <a:pt x="11204" y="5186"/>
                </a:lnTo>
                <a:lnTo>
                  <a:pt x="11198" y="5186"/>
                </a:lnTo>
                <a:lnTo>
                  <a:pt x="11192" y="5188"/>
                </a:lnTo>
                <a:lnTo>
                  <a:pt x="11188" y="5190"/>
                </a:lnTo>
                <a:lnTo>
                  <a:pt x="11186" y="5194"/>
                </a:lnTo>
                <a:close/>
                <a:moveTo>
                  <a:pt x="11302" y="5178"/>
                </a:moveTo>
                <a:lnTo>
                  <a:pt x="11302" y="5178"/>
                </a:lnTo>
                <a:lnTo>
                  <a:pt x="11294" y="5178"/>
                </a:lnTo>
                <a:lnTo>
                  <a:pt x="11284" y="5178"/>
                </a:lnTo>
                <a:lnTo>
                  <a:pt x="11278" y="5178"/>
                </a:lnTo>
                <a:lnTo>
                  <a:pt x="11272" y="5182"/>
                </a:lnTo>
                <a:lnTo>
                  <a:pt x="11268" y="5186"/>
                </a:lnTo>
                <a:lnTo>
                  <a:pt x="11264" y="5190"/>
                </a:lnTo>
                <a:lnTo>
                  <a:pt x="11262" y="5196"/>
                </a:lnTo>
                <a:lnTo>
                  <a:pt x="11262" y="5202"/>
                </a:lnTo>
                <a:lnTo>
                  <a:pt x="11264" y="5208"/>
                </a:lnTo>
                <a:lnTo>
                  <a:pt x="11266" y="5204"/>
                </a:lnTo>
                <a:lnTo>
                  <a:pt x="11270" y="5196"/>
                </a:lnTo>
                <a:lnTo>
                  <a:pt x="11272" y="5194"/>
                </a:lnTo>
                <a:lnTo>
                  <a:pt x="11272" y="5192"/>
                </a:lnTo>
                <a:lnTo>
                  <a:pt x="11274" y="5192"/>
                </a:lnTo>
                <a:lnTo>
                  <a:pt x="11276" y="5194"/>
                </a:lnTo>
                <a:lnTo>
                  <a:pt x="11282" y="5200"/>
                </a:lnTo>
                <a:lnTo>
                  <a:pt x="11284" y="5202"/>
                </a:lnTo>
                <a:lnTo>
                  <a:pt x="11288" y="5202"/>
                </a:lnTo>
                <a:lnTo>
                  <a:pt x="11292" y="5202"/>
                </a:lnTo>
                <a:lnTo>
                  <a:pt x="11296" y="5200"/>
                </a:lnTo>
                <a:lnTo>
                  <a:pt x="11302" y="5198"/>
                </a:lnTo>
                <a:lnTo>
                  <a:pt x="11306" y="5198"/>
                </a:lnTo>
                <a:lnTo>
                  <a:pt x="11316" y="5202"/>
                </a:lnTo>
                <a:lnTo>
                  <a:pt x="11324" y="5206"/>
                </a:lnTo>
                <a:lnTo>
                  <a:pt x="11328" y="5206"/>
                </a:lnTo>
                <a:lnTo>
                  <a:pt x="11330" y="5204"/>
                </a:lnTo>
                <a:lnTo>
                  <a:pt x="11332" y="5202"/>
                </a:lnTo>
                <a:lnTo>
                  <a:pt x="11334" y="5202"/>
                </a:lnTo>
                <a:lnTo>
                  <a:pt x="11344" y="5204"/>
                </a:lnTo>
                <a:lnTo>
                  <a:pt x="11356" y="5212"/>
                </a:lnTo>
                <a:lnTo>
                  <a:pt x="11370" y="5222"/>
                </a:lnTo>
                <a:lnTo>
                  <a:pt x="11376" y="5226"/>
                </a:lnTo>
                <a:lnTo>
                  <a:pt x="11380" y="5226"/>
                </a:lnTo>
                <a:lnTo>
                  <a:pt x="11384" y="5226"/>
                </a:lnTo>
                <a:lnTo>
                  <a:pt x="11384" y="5222"/>
                </a:lnTo>
                <a:lnTo>
                  <a:pt x="11382" y="5210"/>
                </a:lnTo>
                <a:lnTo>
                  <a:pt x="11372" y="5194"/>
                </a:lnTo>
                <a:lnTo>
                  <a:pt x="11368" y="5186"/>
                </a:lnTo>
                <a:lnTo>
                  <a:pt x="11364" y="5184"/>
                </a:lnTo>
                <a:lnTo>
                  <a:pt x="11360" y="5182"/>
                </a:lnTo>
                <a:lnTo>
                  <a:pt x="11358" y="5182"/>
                </a:lnTo>
                <a:lnTo>
                  <a:pt x="11352" y="5184"/>
                </a:lnTo>
                <a:lnTo>
                  <a:pt x="11346" y="5182"/>
                </a:lnTo>
                <a:lnTo>
                  <a:pt x="11340" y="5178"/>
                </a:lnTo>
                <a:lnTo>
                  <a:pt x="11328" y="5174"/>
                </a:lnTo>
                <a:lnTo>
                  <a:pt x="11326" y="5174"/>
                </a:lnTo>
                <a:lnTo>
                  <a:pt x="11324" y="5176"/>
                </a:lnTo>
                <a:lnTo>
                  <a:pt x="11318" y="5178"/>
                </a:lnTo>
                <a:lnTo>
                  <a:pt x="11312" y="5178"/>
                </a:lnTo>
                <a:lnTo>
                  <a:pt x="11302" y="5178"/>
                </a:lnTo>
                <a:close/>
                <a:moveTo>
                  <a:pt x="11158" y="5128"/>
                </a:moveTo>
                <a:lnTo>
                  <a:pt x="11158" y="5128"/>
                </a:lnTo>
                <a:lnTo>
                  <a:pt x="11156" y="5126"/>
                </a:lnTo>
                <a:lnTo>
                  <a:pt x="11152" y="5122"/>
                </a:lnTo>
                <a:lnTo>
                  <a:pt x="11138" y="5118"/>
                </a:lnTo>
                <a:lnTo>
                  <a:pt x="11132" y="5118"/>
                </a:lnTo>
                <a:lnTo>
                  <a:pt x="11126" y="5120"/>
                </a:lnTo>
                <a:lnTo>
                  <a:pt x="11120" y="5124"/>
                </a:lnTo>
                <a:lnTo>
                  <a:pt x="11118" y="5128"/>
                </a:lnTo>
                <a:lnTo>
                  <a:pt x="11120" y="5132"/>
                </a:lnTo>
                <a:lnTo>
                  <a:pt x="11124" y="5136"/>
                </a:lnTo>
                <a:lnTo>
                  <a:pt x="11132" y="5136"/>
                </a:lnTo>
                <a:lnTo>
                  <a:pt x="11138" y="5136"/>
                </a:lnTo>
                <a:lnTo>
                  <a:pt x="11152" y="5132"/>
                </a:lnTo>
                <a:lnTo>
                  <a:pt x="11156" y="5130"/>
                </a:lnTo>
                <a:lnTo>
                  <a:pt x="11158" y="5128"/>
                </a:lnTo>
                <a:close/>
                <a:moveTo>
                  <a:pt x="11162" y="5130"/>
                </a:moveTo>
                <a:lnTo>
                  <a:pt x="11162" y="5130"/>
                </a:lnTo>
                <a:lnTo>
                  <a:pt x="11162" y="5132"/>
                </a:lnTo>
                <a:lnTo>
                  <a:pt x="11166" y="5134"/>
                </a:lnTo>
                <a:lnTo>
                  <a:pt x="11176" y="5132"/>
                </a:lnTo>
                <a:lnTo>
                  <a:pt x="11200" y="5128"/>
                </a:lnTo>
                <a:lnTo>
                  <a:pt x="11200" y="5126"/>
                </a:lnTo>
                <a:lnTo>
                  <a:pt x="11198" y="5124"/>
                </a:lnTo>
                <a:lnTo>
                  <a:pt x="11184" y="5124"/>
                </a:lnTo>
                <a:lnTo>
                  <a:pt x="11170" y="5124"/>
                </a:lnTo>
                <a:lnTo>
                  <a:pt x="11164" y="5126"/>
                </a:lnTo>
                <a:lnTo>
                  <a:pt x="11162" y="5130"/>
                </a:lnTo>
                <a:close/>
                <a:moveTo>
                  <a:pt x="11242" y="5116"/>
                </a:moveTo>
                <a:lnTo>
                  <a:pt x="11242" y="5116"/>
                </a:lnTo>
                <a:lnTo>
                  <a:pt x="11242" y="5122"/>
                </a:lnTo>
                <a:lnTo>
                  <a:pt x="11246" y="5122"/>
                </a:lnTo>
                <a:lnTo>
                  <a:pt x="11254" y="5122"/>
                </a:lnTo>
                <a:lnTo>
                  <a:pt x="11270" y="5122"/>
                </a:lnTo>
                <a:lnTo>
                  <a:pt x="11272" y="5120"/>
                </a:lnTo>
                <a:lnTo>
                  <a:pt x="11268" y="5112"/>
                </a:lnTo>
                <a:lnTo>
                  <a:pt x="11262" y="5108"/>
                </a:lnTo>
                <a:lnTo>
                  <a:pt x="11258" y="5106"/>
                </a:lnTo>
                <a:lnTo>
                  <a:pt x="11254" y="5104"/>
                </a:lnTo>
                <a:lnTo>
                  <a:pt x="11250" y="5104"/>
                </a:lnTo>
                <a:lnTo>
                  <a:pt x="11246" y="5106"/>
                </a:lnTo>
                <a:lnTo>
                  <a:pt x="11244" y="5108"/>
                </a:lnTo>
                <a:lnTo>
                  <a:pt x="11242" y="5110"/>
                </a:lnTo>
                <a:lnTo>
                  <a:pt x="11242" y="5116"/>
                </a:lnTo>
                <a:close/>
                <a:moveTo>
                  <a:pt x="11340" y="5134"/>
                </a:moveTo>
                <a:lnTo>
                  <a:pt x="11340" y="5134"/>
                </a:lnTo>
                <a:lnTo>
                  <a:pt x="11344" y="5138"/>
                </a:lnTo>
                <a:lnTo>
                  <a:pt x="11352" y="5140"/>
                </a:lnTo>
                <a:lnTo>
                  <a:pt x="11358" y="5140"/>
                </a:lnTo>
                <a:lnTo>
                  <a:pt x="11360" y="5136"/>
                </a:lnTo>
                <a:lnTo>
                  <a:pt x="11362" y="5134"/>
                </a:lnTo>
                <a:lnTo>
                  <a:pt x="11362" y="5126"/>
                </a:lnTo>
                <a:lnTo>
                  <a:pt x="11360" y="5122"/>
                </a:lnTo>
                <a:lnTo>
                  <a:pt x="11354" y="5122"/>
                </a:lnTo>
                <a:lnTo>
                  <a:pt x="11346" y="5124"/>
                </a:lnTo>
                <a:lnTo>
                  <a:pt x="11336" y="5130"/>
                </a:lnTo>
                <a:lnTo>
                  <a:pt x="11336" y="5132"/>
                </a:lnTo>
                <a:lnTo>
                  <a:pt x="11340" y="5134"/>
                </a:lnTo>
                <a:close/>
                <a:moveTo>
                  <a:pt x="11380" y="5104"/>
                </a:moveTo>
                <a:lnTo>
                  <a:pt x="11380" y="5104"/>
                </a:lnTo>
                <a:lnTo>
                  <a:pt x="11382" y="5104"/>
                </a:lnTo>
                <a:lnTo>
                  <a:pt x="11384" y="5102"/>
                </a:lnTo>
                <a:lnTo>
                  <a:pt x="11386" y="5096"/>
                </a:lnTo>
                <a:lnTo>
                  <a:pt x="11386" y="5090"/>
                </a:lnTo>
                <a:lnTo>
                  <a:pt x="11386" y="5086"/>
                </a:lnTo>
                <a:lnTo>
                  <a:pt x="11386" y="5084"/>
                </a:lnTo>
                <a:lnTo>
                  <a:pt x="11380" y="5084"/>
                </a:lnTo>
                <a:lnTo>
                  <a:pt x="11374" y="5084"/>
                </a:lnTo>
                <a:lnTo>
                  <a:pt x="11370" y="5086"/>
                </a:lnTo>
                <a:lnTo>
                  <a:pt x="11370" y="5088"/>
                </a:lnTo>
                <a:lnTo>
                  <a:pt x="11370" y="5090"/>
                </a:lnTo>
                <a:lnTo>
                  <a:pt x="11374" y="5096"/>
                </a:lnTo>
                <a:lnTo>
                  <a:pt x="11380" y="5104"/>
                </a:lnTo>
                <a:close/>
                <a:moveTo>
                  <a:pt x="11362" y="5052"/>
                </a:moveTo>
                <a:lnTo>
                  <a:pt x="11362" y="5052"/>
                </a:lnTo>
                <a:lnTo>
                  <a:pt x="11368" y="5054"/>
                </a:lnTo>
                <a:lnTo>
                  <a:pt x="11372" y="5056"/>
                </a:lnTo>
                <a:lnTo>
                  <a:pt x="11378" y="5060"/>
                </a:lnTo>
                <a:lnTo>
                  <a:pt x="11384" y="5060"/>
                </a:lnTo>
                <a:lnTo>
                  <a:pt x="11386" y="5058"/>
                </a:lnTo>
                <a:lnTo>
                  <a:pt x="11382" y="5054"/>
                </a:lnTo>
                <a:lnTo>
                  <a:pt x="11380" y="5052"/>
                </a:lnTo>
                <a:lnTo>
                  <a:pt x="11380" y="5050"/>
                </a:lnTo>
                <a:lnTo>
                  <a:pt x="11384" y="5052"/>
                </a:lnTo>
                <a:lnTo>
                  <a:pt x="11388" y="5056"/>
                </a:lnTo>
                <a:lnTo>
                  <a:pt x="11394" y="5058"/>
                </a:lnTo>
                <a:lnTo>
                  <a:pt x="11398" y="5056"/>
                </a:lnTo>
                <a:lnTo>
                  <a:pt x="11400" y="5054"/>
                </a:lnTo>
                <a:lnTo>
                  <a:pt x="11400" y="5052"/>
                </a:lnTo>
                <a:lnTo>
                  <a:pt x="11394" y="5046"/>
                </a:lnTo>
                <a:lnTo>
                  <a:pt x="11384" y="5040"/>
                </a:lnTo>
                <a:lnTo>
                  <a:pt x="11378" y="5040"/>
                </a:lnTo>
                <a:lnTo>
                  <a:pt x="11372" y="5040"/>
                </a:lnTo>
                <a:lnTo>
                  <a:pt x="11364" y="5044"/>
                </a:lnTo>
                <a:lnTo>
                  <a:pt x="11358" y="5046"/>
                </a:lnTo>
                <a:lnTo>
                  <a:pt x="11358" y="5050"/>
                </a:lnTo>
                <a:lnTo>
                  <a:pt x="11362" y="5052"/>
                </a:lnTo>
                <a:close/>
                <a:moveTo>
                  <a:pt x="11246" y="4990"/>
                </a:moveTo>
                <a:lnTo>
                  <a:pt x="11246" y="4990"/>
                </a:lnTo>
                <a:lnTo>
                  <a:pt x="11248" y="4998"/>
                </a:lnTo>
                <a:lnTo>
                  <a:pt x="11246" y="5006"/>
                </a:lnTo>
                <a:lnTo>
                  <a:pt x="11246" y="5012"/>
                </a:lnTo>
                <a:lnTo>
                  <a:pt x="11248" y="5016"/>
                </a:lnTo>
                <a:lnTo>
                  <a:pt x="11250" y="5020"/>
                </a:lnTo>
                <a:lnTo>
                  <a:pt x="11252" y="5024"/>
                </a:lnTo>
                <a:lnTo>
                  <a:pt x="11254" y="5028"/>
                </a:lnTo>
                <a:lnTo>
                  <a:pt x="11252" y="5038"/>
                </a:lnTo>
                <a:lnTo>
                  <a:pt x="11252" y="5046"/>
                </a:lnTo>
                <a:lnTo>
                  <a:pt x="11254" y="5050"/>
                </a:lnTo>
                <a:lnTo>
                  <a:pt x="11256" y="5056"/>
                </a:lnTo>
                <a:lnTo>
                  <a:pt x="11270" y="5074"/>
                </a:lnTo>
                <a:lnTo>
                  <a:pt x="11276" y="5080"/>
                </a:lnTo>
                <a:lnTo>
                  <a:pt x="11278" y="5082"/>
                </a:lnTo>
                <a:lnTo>
                  <a:pt x="11282" y="5082"/>
                </a:lnTo>
                <a:lnTo>
                  <a:pt x="11284" y="5082"/>
                </a:lnTo>
                <a:lnTo>
                  <a:pt x="11282" y="5080"/>
                </a:lnTo>
                <a:lnTo>
                  <a:pt x="11278" y="5076"/>
                </a:lnTo>
                <a:lnTo>
                  <a:pt x="11272" y="5068"/>
                </a:lnTo>
                <a:lnTo>
                  <a:pt x="11268" y="5058"/>
                </a:lnTo>
                <a:lnTo>
                  <a:pt x="11264" y="5046"/>
                </a:lnTo>
                <a:lnTo>
                  <a:pt x="11262" y="5036"/>
                </a:lnTo>
                <a:lnTo>
                  <a:pt x="11262" y="5026"/>
                </a:lnTo>
                <a:lnTo>
                  <a:pt x="11266" y="5018"/>
                </a:lnTo>
                <a:lnTo>
                  <a:pt x="11268" y="5018"/>
                </a:lnTo>
                <a:lnTo>
                  <a:pt x="11270" y="5016"/>
                </a:lnTo>
                <a:lnTo>
                  <a:pt x="11278" y="5018"/>
                </a:lnTo>
                <a:lnTo>
                  <a:pt x="11290" y="5024"/>
                </a:lnTo>
                <a:lnTo>
                  <a:pt x="11294" y="5026"/>
                </a:lnTo>
                <a:lnTo>
                  <a:pt x="11298" y="5026"/>
                </a:lnTo>
                <a:lnTo>
                  <a:pt x="11298" y="5024"/>
                </a:lnTo>
                <a:lnTo>
                  <a:pt x="11298" y="5022"/>
                </a:lnTo>
                <a:lnTo>
                  <a:pt x="11294" y="5014"/>
                </a:lnTo>
                <a:lnTo>
                  <a:pt x="11288" y="5012"/>
                </a:lnTo>
                <a:lnTo>
                  <a:pt x="11282" y="5008"/>
                </a:lnTo>
                <a:lnTo>
                  <a:pt x="11278" y="5006"/>
                </a:lnTo>
                <a:lnTo>
                  <a:pt x="11276" y="5004"/>
                </a:lnTo>
                <a:lnTo>
                  <a:pt x="11274" y="5002"/>
                </a:lnTo>
                <a:lnTo>
                  <a:pt x="11276" y="5000"/>
                </a:lnTo>
                <a:lnTo>
                  <a:pt x="11282" y="4994"/>
                </a:lnTo>
                <a:lnTo>
                  <a:pt x="11290" y="4990"/>
                </a:lnTo>
                <a:lnTo>
                  <a:pt x="11292" y="4988"/>
                </a:lnTo>
                <a:lnTo>
                  <a:pt x="11294" y="4984"/>
                </a:lnTo>
                <a:lnTo>
                  <a:pt x="11296" y="4974"/>
                </a:lnTo>
                <a:lnTo>
                  <a:pt x="11294" y="4970"/>
                </a:lnTo>
                <a:lnTo>
                  <a:pt x="11292" y="4966"/>
                </a:lnTo>
                <a:lnTo>
                  <a:pt x="11290" y="4964"/>
                </a:lnTo>
                <a:lnTo>
                  <a:pt x="11284" y="4964"/>
                </a:lnTo>
                <a:lnTo>
                  <a:pt x="11278" y="4968"/>
                </a:lnTo>
                <a:lnTo>
                  <a:pt x="11274" y="4974"/>
                </a:lnTo>
                <a:lnTo>
                  <a:pt x="11266" y="4988"/>
                </a:lnTo>
                <a:lnTo>
                  <a:pt x="11262" y="4998"/>
                </a:lnTo>
                <a:lnTo>
                  <a:pt x="11260" y="5000"/>
                </a:lnTo>
                <a:lnTo>
                  <a:pt x="11258" y="4998"/>
                </a:lnTo>
                <a:lnTo>
                  <a:pt x="11256" y="4992"/>
                </a:lnTo>
                <a:lnTo>
                  <a:pt x="11258" y="4988"/>
                </a:lnTo>
                <a:lnTo>
                  <a:pt x="11262" y="4982"/>
                </a:lnTo>
                <a:lnTo>
                  <a:pt x="11266" y="4972"/>
                </a:lnTo>
                <a:lnTo>
                  <a:pt x="11268" y="4966"/>
                </a:lnTo>
                <a:lnTo>
                  <a:pt x="11268" y="4962"/>
                </a:lnTo>
                <a:lnTo>
                  <a:pt x="11264" y="4954"/>
                </a:lnTo>
                <a:lnTo>
                  <a:pt x="11262" y="4950"/>
                </a:lnTo>
                <a:lnTo>
                  <a:pt x="11262" y="4946"/>
                </a:lnTo>
                <a:lnTo>
                  <a:pt x="11262" y="4944"/>
                </a:lnTo>
                <a:lnTo>
                  <a:pt x="11266" y="4932"/>
                </a:lnTo>
                <a:lnTo>
                  <a:pt x="11258" y="4936"/>
                </a:lnTo>
                <a:lnTo>
                  <a:pt x="11254" y="4940"/>
                </a:lnTo>
                <a:lnTo>
                  <a:pt x="11250" y="4946"/>
                </a:lnTo>
                <a:lnTo>
                  <a:pt x="11246" y="4960"/>
                </a:lnTo>
                <a:lnTo>
                  <a:pt x="11244" y="4976"/>
                </a:lnTo>
                <a:lnTo>
                  <a:pt x="11244" y="4984"/>
                </a:lnTo>
                <a:lnTo>
                  <a:pt x="11246" y="4990"/>
                </a:lnTo>
                <a:close/>
                <a:moveTo>
                  <a:pt x="11276" y="4936"/>
                </a:moveTo>
                <a:lnTo>
                  <a:pt x="11276" y="4936"/>
                </a:lnTo>
                <a:lnTo>
                  <a:pt x="11276" y="4940"/>
                </a:lnTo>
                <a:lnTo>
                  <a:pt x="11280" y="4942"/>
                </a:lnTo>
                <a:lnTo>
                  <a:pt x="11284" y="4940"/>
                </a:lnTo>
                <a:lnTo>
                  <a:pt x="11288" y="4936"/>
                </a:lnTo>
                <a:lnTo>
                  <a:pt x="11290" y="4930"/>
                </a:lnTo>
                <a:lnTo>
                  <a:pt x="11292" y="4924"/>
                </a:lnTo>
                <a:lnTo>
                  <a:pt x="11294" y="4918"/>
                </a:lnTo>
                <a:lnTo>
                  <a:pt x="11292" y="4914"/>
                </a:lnTo>
                <a:lnTo>
                  <a:pt x="11288" y="4912"/>
                </a:lnTo>
                <a:lnTo>
                  <a:pt x="11286" y="4912"/>
                </a:lnTo>
                <a:lnTo>
                  <a:pt x="11282" y="4912"/>
                </a:lnTo>
                <a:lnTo>
                  <a:pt x="11280" y="4916"/>
                </a:lnTo>
                <a:lnTo>
                  <a:pt x="11276" y="4926"/>
                </a:lnTo>
                <a:lnTo>
                  <a:pt x="11276" y="4936"/>
                </a:lnTo>
                <a:close/>
                <a:moveTo>
                  <a:pt x="11022" y="5302"/>
                </a:moveTo>
                <a:lnTo>
                  <a:pt x="11022" y="5302"/>
                </a:lnTo>
                <a:lnTo>
                  <a:pt x="11024" y="5306"/>
                </a:lnTo>
                <a:lnTo>
                  <a:pt x="11026" y="5302"/>
                </a:lnTo>
                <a:lnTo>
                  <a:pt x="11026" y="5296"/>
                </a:lnTo>
                <a:lnTo>
                  <a:pt x="11022" y="5288"/>
                </a:lnTo>
                <a:lnTo>
                  <a:pt x="11020" y="5284"/>
                </a:lnTo>
                <a:lnTo>
                  <a:pt x="11018" y="5288"/>
                </a:lnTo>
                <a:lnTo>
                  <a:pt x="11018" y="5294"/>
                </a:lnTo>
                <a:lnTo>
                  <a:pt x="11022" y="5302"/>
                </a:lnTo>
                <a:close/>
                <a:moveTo>
                  <a:pt x="11040" y="5304"/>
                </a:moveTo>
                <a:lnTo>
                  <a:pt x="11040" y="5304"/>
                </a:lnTo>
                <a:lnTo>
                  <a:pt x="11048" y="5300"/>
                </a:lnTo>
                <a:lnTo>
                  <a:pt x="11050" y="5296"/>
                </a:lnTo>
                <a:lnTo>
                  <a:pt x="11050" y="5292"/>
                </a:lnTo>
                <a:lnTo>
                  <a:pt x="11050" y="5288"/>
                </a:lnTo>
                <a:lnTo>
                  <a:pt x="11050" y="5284"/>
                </a:lnTo>
                <a:lnTo>
                  <a:pt x="11052" y="5278"/>
                </a:lnTo>
                <a:lnTo>
                  <a:pt x="11054" y="5270"/>
                </a:lnTo>
                <a:lnTo>
                  <a:pt x="11054" y="5266"/>
                </a:lnTo>
                <a:lnTo>
                  <a:pt x="11052" y="5264"/>
                </a:lnTo>
                <a:lnTo>
                  <a:pt x="11048" y="5264"/>
                </a:lnTo>
                <a:lnTo>
                  <a:pt x="11046" y="5264"/>
                </a:lnTo>
                <a:lnTo>
                  <a:pt x="11040" y="5270"/>
                </a:lnTo>
                <a:lnTo>
                  <a:pt x="11038" y="5274"/>
                </a:lnTo>
                <a:lnTo>
                  <a:pt x="11038" y="5278"/>
                </a:lnTo>
                <a:lnTo>
                  <a:pt x="11038" y="5288"/>
                </a:lnTo>
                <a:lnTo>
                  <a:pt x="11036" y="5298"/>
                </a:lnTo>
                <a:lnTo>
                  <a:pt x="11036" y="5304"/>
                </a:lnTo>
                <a:lnTo>
                  <a:pt x="11038" y="5304"/>
                </a:lnTo>
                <a:lnTo>
                  <a:pt x="11040" y="5304"/>
                </a:lnTo>
                <a:close/>
                <a:moveTo>
                  <a:pt x="11052" y="5316"/>
                </a:moveTo>
                <a:lnTo>
                  <a:pt x="11052" y="5316"/>
                </a:lnTo>
                <a:lnTo>
                  <a:pt x="11056" y="5318"/>
                </a:lnTo>
                <a:lnTo>
                  <a:pt x="11058" y="5316"/>
                </a:lnTo>
                <a:lnTo>
                  <a:pt x="11060" y="5308"/>
                </a:lnTo>
                <a:lnTo>
                  <a:pt x="11062" y="5306"/>
                </a:lnTo>
                <a:lnTo>
                  <a:pt x="11066" y="5304"/>
                </a:lnTo>
                <a:lnTo>
                  <a:pt x="11072" y="5302"/>
                </a:lnTo>
                <a:lnTo>
                  <a:pt x="11074" y="5302"/>
                </a:lnTo>
                <a:lnTo>
                  <a:pt x="11074" y="5300"/>
                </a:lnTo>
                <a:lnTo>
                  <a:pt x="11068" y="5292"/>
                </a:lnTo>
                <a:lnTo>
                  <a:pt x="11064" y="5286"/>
                </a:lnTo>
                <a:lnTo>
                  <a:pt x="11064" y="5282"/>
                </a:lnTo>
                <a:lnTo>
                  <a:pt x="11064" y="5278"/>
                </a:lnTo>
                <a:lnTo>
                  <a:pt x="11068" y="5274"/>
                </a:lnTo>
                <a:lnTo>
                  <a:pt x="11072" y="5268"/>
                </a:lnTo>
                <a:lnTo>
                  <a:pt x="11072" y="5264"/>
                </a:lnTo>
                <a:lnTo>
                  <a:pt x="11070" y="5258"/>
                </a:lnTo>
                <a:lnTo>
                  <a:pt x="11068" y="5254"/>
                </a:lnTo>
                <a:lnTo>
                  <a:pt x="11066" y="5252"/>
                </a:lnTo>
                <a:lnTo>
                  <a:pt x="11064" y="5252"/>
                </a:lnTo>
                <a:lnTo>
                  <a:pt x="11062" y="5256"/>
                </a:lnTo>
                <a:lnTo>
                  <a:pt x="11058" y="5270"/>
                </a:lnTo>
                <a:lnTo>
                  <a:pt x="11056" y="5286"/>
                </a:lnTo>
                <a:lnTo>
                  <a:pt x="11056" y="5294"/>
                </a:lnTo>
                <a:lnTo>
                  <a:pt x="11052" y="5300"/>
                </a:lnTo>
                <a:lnTo>
                  <a:pt x="11048" y="5306"/>
                </a:lnTo>
                <a:lnTo>
                  <a:pt x="11046" y="5310"/>
                </a:lnTo>
                <a:lnTo>
                  <a:pt x="11046" y="5312"/>
                </a:lnTo>
                <a:lnTo>
                  <a:pt x="11052" y="5316"/>
                </a:lnTo>
                <a:close/>
                <a:moveTo>
                  <a:pt x="11240" y="5058"/>
                </a:moveTo>
                <a:lnTo>
                  <a:pt x="11240" y="5058"/>
                </a:lnTo>
                <a:lnTo>
                  <a:pt x="11240" y="5062"/>
                </a:lnTo>
                <a:lnTo>
                  <a:pt x="11242" y="5068"/>
                </a:lnTo>
                <a:lnTo>
                  <a:pt x="11246" y="5074"/>
                </a:lnTo>
                <a:lnTo>
                  <a:pt x="11250" y="5076"/>
                </a:lnTo>
                <a:lnTo>
                  <a:pt x="11252" y="5072"/>
                </a:lnTo>
                <a:lnTo>
                  <a:pt x="11252" y="5064"/>
                </a:lnTo>
                <a:lnTo>
                  <a:pt x="11250" y="5058"/>
                </a:lnTo>
                <a:lnTo>
                  <a:pt x="11248" y="5054"/>
                </a:lnTo>
                <a:lnTo>
                  <a:pt x="11244" y="5054"/>
                </a:lnTo>
                <a:lnTo>
                  <a:pt x="11240" y="5058"/>
                </a:lnTo>
                <a:close/>
                <a:moveTo>
                  <a:pt x="11412" y="5392"/>
                </a:moveTo>
                <a:lnTo>
                  <a:pt x="11412" y="5392"/>
                </a:lnTo>
                <a:lnTo>
                  <a:pt x="11412" y="5390"/>
                </a:lnTo>
                <a:lnTo>
                  <a:pt x="11410" y="5390"/>
                </a:lnTo>
                <a:lnTo>
                  <a:pt x="11406" y="5392"/>
                </a:lnTo>
                <a:lnTo>
                  <a:pt x="11402" y="5398"/>
                </a:lnTo>
                <a:lnTo>
                  <a:pt x="11398" y="5406"/>
                </a:lnTo>
                <a:lnTo>
                  <a:pt x="11394" y="5420"/>
                </a:lnTo>
                <a:lnTo>
                  <a:pt x="11394" y="5426"/>
                </a:lnTo>
                <a:lnTo>
                  <a:pt x="11396" y="5426"/>
                </a:lnTo>
                <a:lnTo>
                  <a:pt x="11406" y="5420"/>
                </a:lnTo>
                <a:lnTo>
                  <a:pt x="11412" y="5412"/>
                </a:lnTo>
                <a:lnTo>
                  <a:pt x="11414" y="5402"/>
                </a:lnTo>
                <a:lnTo>
                  <a:pt x="11412" y="5392"/>
                </a:lnTo>
                <a:close/>
                <a:moveTo>
                  <a:pt x="11514" y="5376"/>
                </a:moveTo>
                <a:lnTo>
                  <a:pt x="11514" y="5376"/>
                </a:lnTo>
                <a:lnTo>
                  <a:pt x="11522" y="5372"/>
                </a:lnTo>
                <a:lnTo>
                  <a:pt x="11526" y="5366"/>
                </a:lnTo>
                <a:lnTo>
                  <a:pt x="11526" y="5360"/>
                </a:lnTo>
                <a:lnTo>
                  <a:pt x="11520" y="5352"/>
                </a:lnTo>
                <a:lnTo>
                  <a:pt x="11516" y="5346"/>
                </a:lnTo>
                <a:lnTo>
                  <a:pt x="11512" y="5346"/>
                </a:lnTo>
                <a:lnTo>
                  <a:pt x="11510" y="5350"/>
                </a:lnTo>
                <a:lnTo>
                  <a:pt x="11510" y="5356"/>
                </a:lnTo>
                <a:lnTo>
                  <a:pt x="11510" y="5370"/>
                </a:lnTo>
                <a:lnTo>
                  <a:pt x="11512" y="5374"/>
                </a:lnTo>
                <a:lnTo>
                  <a:pt x="11514" y="5376"/>
                </a:lnTo>
                <a:close/>
                <a:moveTo>
                  <a:pt x="10442" y="5192"/>
                </a:moveTo>
                <a:lnTo>
                  <a:pt x="10442" y="5192"/>
                </a:lnTo>
                <a:lnTo>
                  <a:pt x="10446" y="5198"/>
                </a:lnTo>
                <a:lnTo>
                  <a:pt x="10448" y="5198"/>
                </a:lnTo>
                <a:lnTo>
                  <a:pt x="10450" y="5194"/>
                </a:lnTo>
                <a:lnTo>
                  <a:pt x="10452" y="5192"/>
                </a:lnTo>
                <a:lnTo>
                  <a:pt x="10454" y="5192"/>
                </a:lnTo>
                <a:lnTo>
                  <a:pt x="10458" y="5194"/>
                </a:lnTo>
                <a:lnTo>
                  <a:pt x="10462" y="5194"/>
                </a:lnTo>
                <a:lnTo>
                  <a:pt x="10468" y="5188"/>
                </a:lnTo>
                <a:lnTo>
                  <a:pt x="10470" y="5180"/>
                </a:lnTo>
                <a:lnTo>
                  <a:pt x="10470" y="5176"/>
                </a:lnTo>
                <a:lnTo>
                  <a:pt x="10470" y="5174"/>
                </a:lnTo>
                <a:lnTo>
                  <a:pt x="10464" y="5168"/>
                </a:lnTo>
                <a:lnTo>
                  <a:pt x="10456" y="5164"/>
                </a:lnTo>
                <a:lnTo>
                  <a:pt x="10450" y="5162"/>
                </a:lnTo>
                <a:lnTo>
                  <a:pt x="10448" y="5164"/>
                </a:lnTo>
                <a:lnTo>
                  <a:pt x="10444" y="5166"/>
                </a:lnTo>
                <a:lnTo>
                  <a:pt x="10442" y="5170"/>
                </a:lnTo>
                <a:lnTo>
                  <a:pt x="10440" y="5182"/>
                </a:lnTo>
                <a:lnTo>
                  <a:pt x="10440" y="5186"/>
                </a:lnTo>
                <a:lnTo>
                  <a:pt x="10442" y="5192"/>
                </a:lnTo>
                <a:close/>
                <a:moveTo>
                  <a:pt x="10396" y="5160"/>
                </a:moveTo>
                <a:lnTo>
                  <a:pt x="10396" y="5160"/>
                </a:lnTo>
                <a:lnTo>
                  <a:pt x="10392" y="5156"/>
                </a:lnTo>
                <a:lnTo>
                  <a:pt x="10388" y="5150"/>
                </a:lnTo>
                <a:lnTo>
                  <a:pt x="10386" y="5132"/>
                </a:lnTo>
                <a:lnTo>
                  <a:pt x="10382" y="5124"/>
                </a:lnTo>
                <a:lnTo>
                  <a:pt x="10380" y="5116"/>
                </a:lnTo>
                <a:lnTo>
                  <a:pt x="10372" y="5112"/>
                </a:lnTo>
                <a:lnTo>
                  <a:pt x="10364" y="5112"/>
                </a:lnTo>
                <a:lnTo>
                  <a:pt x="10356" y="5116"/>
                </a:lnTo>
                <a:lnTo>
                  <a:pt x="10352" y="5120"/>
                </a:lnTo>
                <a:lnTo>
                  <a:pt x="10352" y="5124"/>
                </a:lnTo>
                <a:lnTo>
                  <a:pt x="10352" y="5128"/>
                </a:lnTo>
                <a:lnTo>
                  <a:pt x="10348" y="5130"/>
                </a:lnTo>
                <a:lnTo>
                  <a:pt x="10344" y="5134"/>
                </a:lnTo>
                <a:lnTo>
                  <a:pt x="10342" y="5138"/>
                </a:lnTo>
                <a:lnTo>
                  <a:pt x="10344" y="5140"/>
                </a:lnTo>
                <a:lnTo>
                  <a:pt x="10346" y="5142"/>
                </a:lnTo>
                <a:lnTo>
                  <a:pt x="10354" y="5142"/>
                </a:lnTo>
                <a:lnTo>
                  <a:pt x="10362" y="5142"/>
                </a:lnTo>
                <a:lnTo>
                  <a:pt x="10366" y="5144"/>
                </a:lnTo>
                <a:lnTo>
                  <a:pt x="10368" y="5146"/>
                </a:lnTo>
                <a:lnTo>
                  <a:pt x="10372" y="5158"/>
                </a:lnTo>
                <a:lnTo>
                  <a:pt x="10376" y="5170"/>
                </a:lnTo>
                <a:lnTo>
                  <a:pt x="10378" y="5176"/>
                </a:lnTo>
                <a:lnTo>
                  <a:pt x="10384" y="5178"/>
                </a:lnTo>
                <a:lnTo>
                  <a:pt x="10392" y="5182"/>
                </a:lnTo>
                <a:lnTo>
                  <a:pt x="10396" y="5186"/>
                </a:lnTo>
                <a:lnTo>
                  <a:pt x="10400" y="5190"/>
                </a:lnTo>
                <a:lnTo>
                  <a:pt x="10404" y="5190"/>
                </a:lnTo>
                <a:lnTo>
                  <a:pt x="10406" y="5188"/>
                </a:lnTo>
                <a:lnTo>
                  <a:pt x="10408" y="5186"/>
                </a:lnTo>
                <a:lnTo>
                  <a:pt x="10406" y="5182"/>
                </a:lnTo>
                <a:lnTo>
                  <a:pt x="10404" y="5178"/>
                </a:lnTo>
                <a:lnTo>
                  <a:pt x="10404" y="5176"/>
                </a:lnTo>
                <a:lnTo>
                  <a:pt x="10404" y="5172"/>
                </a:lnTo>
                <a:lnTo>
                  <a:pt x="10406" y="5168"/>
                </a:lnTo>
                <a:lnTo>
                  <a:pt x="10406" y="5166"/>
                </a:lnTo>
                <a:lnTo>
                  <a:pt x="10402" y="5162"/>
                </a:lnTo>
                <a:lnTo>
                  <a:pt x="10396" y="5160"/>
                </a:lnTo>
                <a:close/>
                <a:moveTo>
                  <a:pt x="10682" y="5374"/>
                </a:moveTo>
                <a:lnTo>
                  <a:pt x="10682" y="5374"/>
                </a:lnTo>
                <a:lnTo>
                  <a:pt x="10670" y="5374"/>
                </a:lnTo>
                <a:lnTo>
                  <a:pt x="10658" y="5376"/>
                </a:lnTo>
                <a:lnTo>
                  <a:pt x="10652" y="5378"/>
                </a:lnTo>
                <a:lnTo>
                  <a:pt x="10652" y="5382"/>
                </a:lnTo>
                <a:lnTo>
                  <a:pt x="10652" y="5384"/>
                </a:lnTo>
                <a:lnTo>
                  <a:pt x="10656" y="5388"/>
                </a:lnTo>
                <a:lnTo>
                  <a:pt x="10668" y="5390"/>
                </a:lnTo>
                <a:lnTo>
                  <a:pt x="10680" y="5392"/>
                </a:lnTo>
                <a:lnTo>
                  <a:pt x="10684" y="5390"/>
                </a:lnTo>
                <a:lnTo>
                  <a:pt x="10686" y="5390"/>
                </a:lnTo>
                <a:lnTo>
                  <a:pt x="10692" y="5386"/>
                </a:lnTo>
                <a:lnTo>
                  <a:pt x="10700" y="5382"/>
                </a:lnTo>
                <a:lnTo>
                  <a:pt x="10706" y="5378"/>
                </a:lnTo>
                <a:lnTo>
                  <a:pt x="10706" y="5376"/>
                </a:lnTo>
                <a:lnTo>
                  <a:pt x="10702" y="5374"/>
                </a:lnTo>
                <a:lnTo>
                  <a:pt x="10700" y="5374"/>
                </a:lnTo>
                <a:lnTo>
                  <a:pt x="10694" y="5374"/>
                </a:lnTo>
                <a:lnTo>
                  <a:pt x="10682" y="5374"/>
                </a:lnTo>
                <a:close/>
                <a:moveTo>
                  <a:pt x="11090" y="5452"/>
                </a:moveTo>
                <a:lnTo>
                  <a:pt x="11090" y="5452"/>
                </a:lnTo>
                <a:lnTo>
                  <a:pt x="11092" y="5450"/>
                </a:lnTo>
                <a:lnTo>
                  <a:pt x="11094" y="5448"/>
                </a:lnTo>
                <a:lnTo>
                  <a:pt x="11096" y="5446"/>
                </a:lnTo>
                <a:lnTo>
                  <a:pt x="11098" y="5444"/>
                </a:lnTo>
                <a:lnTo>
                  <a:pt x="11102" y="5440"/>
                </a:lnTo>
                <a:lnTo>
                  <a:pt x="11100" y="5440"/>
                </a:lnTo>
                <a:lnTo>
                  <a:pt x="11096" y="5438"/>
                </a:lnTo>
                <a:lnTo>
                  <a:pt x="11086" y="5440"/>
                </a:lnTo>
                <a:lnTo>
                  <a:pt x="11082" y="5442"/>
                </a:lnTo>
                <a:lnTo>
                  <a:pt x="11082" y="5444"/>
                </a:lnTo>
                <a:lnTo>
                  <a:pt x="11082" y="5446"/>
                </a:lnTo>
                <a:lnTo>
                  <a:pt x="11082" y="5448"/>
                </a:lnTo>
                <a:lnTo>
                  <a:pt x="11076" y="5452"/>
                </a:lnTo>
                <a:lnTo>
                  <a:pt x="11074" y="5454"/>
                </a:lnTo>
                <a:lnTo>
                  <a:pt x="11074" y="5456"/>
                </a:lnTo>
                <a:lnTo>
                  <a:pt x="11086" y="5456"/>
                </a:lnTo>
                <a:lnTo>
                  <a:pt x="11088" y="5456"/>
                </a:lnTo>
                <a:lnTo>
                  <a:pt x="11088" y="5454"/>
                </a:lnTo>
                <a:lnTo>
                  <a:pt x="11088" y="5452"/>
                </a:lnTo>
                <a:lnTo>
                  <a:pt x="11090" y="5452"/>
                </a:lnTo>
                <a:close/>
                <a:moveTo>
                  <a:pt x="11138" y="5436"/>
                </a:moveTo>
                <a:lnTo>
                  <a:pt x="11138" y="5436"/>
                </a:lnTo>
                <a:lnTo>
                  <a:pt x="11130" y="5436"/>
                </a:lnTo>
                <a:lnTo>
                  <a:pt x="11126" y="5434"/>
                </a:lnTo>
                <a:lnTo>
                  <a:pt x="11124" y="5434"/>
                </a:lnTo>
                <a:lnTo>
                  <a:pt x="11122" y="5434"/>
                </a:lnTo>
                <a:lnTo>
                  <a:pt x="11120" y="5442"/>
                </a:lnTo>
                <a:lnTo>
                  <a:pt x="11118" y="5448"/>
                </a:lnTo>
                <a:lnTo>
                  <a:pt x="11120" y="5450"/>
                </a:lnTo>
                <a:lnTo>
                  <a:pt x="11122" y="5450"/>
                </a:lnTo>
                <a:lnTo>
                  <a:pt x="11132" y="5448"/>
                </a:lnTo>
                <a:lnTo>
                  <a:pt x="11146" y="5446"/>
                </a:lnTo>
                <a:lnTo>
                  <a:pt x="11148" y="5446"/>
                </a:lnTo>
                <a:lnTo>
                  <a:pt x="11152" y="5444"/>
                </a:lnTo>
                <a:lnTo>
                  <a:pt x="11152" y="5442"/>
                </a:lnTo>
                <a:lnTo>
                  <a:pt x="11152" y="5440"/>
                </a:lnTo>
                <a:lnTo>
                  <a:pt x="11146" y="5438"/>
                </a:lnTo>
                <a:lnTo>
                  <a:pt x="11142" y="5436"/>
                </a:lnTo>
                <a:lnTo>
                  <a:pt x="11138" y="5436"/>
                </a:lnTo>
                <a:close/>
                <a:moveTo>
                  <a:pt x="10372" y="5326"/>
                </a:moveTo>
                <a:lnTo>
                  <a:pt x="10372" y="5326"/>
                </a:lnTo>
                <a:lnTo>
                  <a:pt x="10374" y="5322"/>
                </a:lnTo>
                <a:lnTo>
                  <a:pt x="10374" y="5318"/>
                </a:lnTo>
                <a:lnTo>
                  <a:pt x="10376" y="5306"/>
                </a:lnTo>
                <a:lnTo>
                  <a:pt x="10376" y="5292"/>
                </a:lnTo>
                <a:lnTo>
                  <a:pt x="10376" y="5274"/>
                </a:lnTo>
                <a:lnTo>
                  <a:pt x="10376" y="5262"/>
                </a:lnTo>
                <a:lnTo>
                  <a:pt x="10374" y="5254"/>
                </a:lnTo>
                <a:lnTo>
                  <a:pt x="10374" y="5250"/>
                </a:lnTo>
                <a:lnTo>
                  <a:pt x="10376" y="5238"/>
                </a:lnTo>
                <a:lnTo>
                  <a:pt x="10376" y="5226"/>
                </a:lnTo>
                <a:lnTo>
                  <a:pt x="10376" y="5220"/>
                </a:lnTo>
                <a:lnTo>
                  <a:pt x="10376" y="5214"/>
                </a:lnTo>
                <a:lnTo>
                  <a:pt x="10380" y="5204"/>
                </a:lnTo>
                <a:lnTo>
                  <a:pt x="10382" y="5198"/>
                </a:lnTo>
                <a:lnTo>
                  <a:pt x="10384" y="5192"/>
                </a:lnTo>
                <a:lnTo>
                  <a:pt x="10382" y="5190"/>
                </a:lnTo>
                <a:lnTo>
                  <a:pt x="10380" y="5186"/>
                </a:lnTo>
                <a:lnTo>
                  <a:pt x="10374" y="5180"/>
                </a:lnTo>
                <a:lnTo>
                  <a:pt x="10372" y="5176"/>
                </a:lnTo>
                <a:lnTo>
                  <a:pt x="10368" y="5172"/>
                </a:lnTo>
                <a:lnTo>
                  <a:pt x="10364" y="5160"/>
                </a:lnTo>
                <a:lnTo>
                  <a:pt x="10360" y="5154"/>
                </a:lnTo>
                <a:lnTo>
                  <a:pt x="10356" y="5154"/>
                </a:lnTo>
                <a:lnTo>
                  <a:pt x="10348" y="5156"/>
                </a:lnTo>
                <a:lnTo>
                  <a:pt x="10344" y="5158"/>
                </a:lnTo>
                <a:lnTo>
                  <a:pt x="10342" y="5156"/>
                </a:lnTo>
                <a:lnTo>
                  <a:pt x="10338" y="5154"/>
                </a:lnTo>
                <a:lnTo>
                  <a:pt x="10334" y="5158"/>
                </a:lnTo>
                <a:lnTo>
                  <a:pt x="10330" y="5162"/>
                </a:lnTo>
                <a:lnTo>
                  <a:pt x="10328" y="5162"/>
                </a:lnTo>
                <a:lnTo>
                  <a:pt x="10330" y="5154"/>
                </a:lnTo>
                <a:lnTo>
                  <a:pt x="10334" y="5144"/>
                </a:lnTo>
                <a:lnTo>
                  <a:pt x="10334" y="5142"/>
                </a:lnTo>
                <a:lnTo>
                  <a:pt x="10330" y="5140"/>
                </a:lnTo>
                <a:lnTo>
                  <a:pt x="10326" y="5136"/>
                </a:lnTo>
                <a:lnTo>
                  <a:pt x="10324" y="5130"/>
                </a:lnTo>
                <a:lnTo>
                  <a:pt x="10320" y="5114"/>
                </a:lnTo>
                <a:lnTo>
                  <a:pt x="10316" y="5104"/>
                </a:lnTo>
                <a:lnTo>
                  <a:pt x="10314" y="5096"/>
                </a:lnTo>
                <a:lnTo>
                  <a:pt x="10310" y="5092"/>
                </a:lnTo>
                <a:lnTo>
                  <a:pt x="10308" y="5090"/>
                </a:lnTo>
                <a:lnTo>
                  <a:pt x="10304" y="5090"/>
                </a:lnTo>
                <a:lnTo>
                  <a:pt x="10298" y="5090"/>
                </a:lnTo>
                <a:lnTo>
                  <a:pt x="10292" y="5088"/>
                </a:lnTo>
                <a:lnTo>
                  <a:pt x="10282" y="5084"/>
                </a:lnTo>
                <a:lnTo>
                  <a:pt x="10278" y="5080"/>
                </a:lnTo>
                <a:lnTo>
                  <a:pt x="10276" y="5076"/>
                </a:lnTo>
                <a:lnTo>
                  <a:pt x="10276" y="5072"/>
                </a:lnTo>
                <a:lnTo>
                  <a:pt x="10278" y="5066"/>
                </a:lnTo>
                <a:lnTo>
                  <a:pt x="10280" y="5062"/>
                </a:lnTo>
                <a:lnTo>
                  <a:pt x="10280" y="5058"/>
                </a:lnTo>
                <a:lnTo>
                  <a:pt x="10278" y="5052"/>
                </a:lnTo>
                <a:lnTo>
                  <a:pt x="10278" y="5048"/>
                </a:lnTo>
                <a:lnTo>
                  <a:pt x="10280" y="5046"/>
                </a:lnTo>
                <a:lnTo>
                  <a:pt x="10284" y="5044"/>
                </a:lnTo>
                <a:lnTo>
                  <a:pt x="10288" y="5040"/>
                </a:lnTo>
                <a:lnTo>
                  <a:pt x="10290" y="5036"/>
                </a:lnTo>
                <a:lnTo>
                  <a:pt x="10290" y="5030"/>
                </a:lnTo>
                <a:lnTo>
                  <a:pt x="10288" y="5026"/>
                </a:lnTo>
                <a:lnTo>
                  <a:pt x="10284" y="5020"/>
                </a:lnTo>
                <a:lnTo>
                  <a:pt x="10280" y="5018"/>
                </a:lnTo>
                <a:lnTo>
                  <a:pt x="10274" y="5016"/>
                </a:lnTo>
                <a:lnTo>
                  <a:pt x="10270" y="5018"/>
                </a:lnTo>
                <a:lnTo>
                  <a:pt x="10264" y="5020"/>
                </a:lnTo>
                <a:lnTo>
                  <a:pt x="10262" y="5018"/>
                </a:lnTo>
                <a:lnTo>
                  <a:pt x="10262" y="5014"/>
                </a:lnTo>
                <a:lnTo>
                  <a:pt x="10260" y="5010"/>
                </a:lnTo>
                <a:lnTo>
                  <a:pt x="10258" y="5008"/>
                </a:lnTo>
                <a:lnTo>
                  <a:pt x="10252" y="5004"/>
                </a:lnTo>
                <a:lnTo>
                  <a:pt x="10244" y="5004"/>
                </a:lnTo>
                <a:lnTo>
                  <a:pt x="10236" y="5000"/>
                </a:lnTo>
                <a:lnTo>
                  <a:pt x="10232" y="4996"/>
                </a:lnTo>
                <a:lnTo>
                  <a:pt x="10228" y="4990"/>
                </a:lnTo>
                <a:lnTo>
                  <a:pt x="10226" y="4982"/>
                </a:lnTo>
                <a:lnTo>
                  <a:pt x="10224" y="4974"/>
                </a:lnTo>
                <a:lnTo>
                  <a:pt x="10220" y="4968"/>
                </a:lnTo>
                <a:lnTo>
                  <a:pt x="10212" y="4962"/>
                </a:lnTo>
                <a:lnTo>
                  <a:pt x="10202" y="4958"/>
                </a:lnTo>
                <a:lnTo>
                  <a:pt x="10196" y="4956"/>
                </a:lnTo>
                <a:lnTo>
                  <a:pt x="10194" y="4952"/>
                </a:lnTo>
                <a:lnTo>
                  <a:pt x="10190" y="4948"/>
                </a:lnTo>
                <a:lnTo>
                  <a:pt x="10190" y="4940"/>
                </a:lnTo>
                <a:lnTo>
                  <a:pt x="10188" y="4936"/>
                </a:lnTo>
                <a:lnTo>
                  <a:pt x="10184" y="4932"/>
                </a:lnTo>
                <a:lnTo>
                  <a:pt x="10176" y="4928"/>
                </a:lnTo>
                <a:lnTo>
                  <a:pt x="10172" y="4926"/>
                </a:lnTo>
                <a:lnTo>
                  <a:pt x="10172" y="4928"/>
                </a:lnTo>
                <a:lnTo>
                  <a:pt x="10170" y="4932"/>
                </a:lnTo>
                <a:lnTo>
                  <a:pt x="10172" y="4940"/>
                </a:lnTo>
                <a:lnTo>
                  <a:pt x="10170" y="4940"/>
                </a:lnTo>
                <a:lnTo>
                  <a:pt x="10168" y="4938"/>
                </a:lnTo>
                <a:lnTo>
                  <a:pt x="10162" y="4934"/>
                </a:lnTo>
                <a:lnTo>
                  <a:pt x="10158" y="4932"/>
                </a:lnTo>
                <a:lnTo>
                  <a:pt x="10154" y="4928"/>
                </a:lnTo>
                <a:lnTo>
                  <a:pt x="10150" y="4918"/>
                </a:lnTo>
                <a:lnTo>
                  <a:pt x="10146" y="4908"/>
                </a:lnTo>
                <a:lnTo>
                  <a:pt x="10144" y="4908"/>
                </a:lnTo>
                <a:lnTo>
                  <a:pt x="10140" y="4908"/>
                </a:lnTo>
                <a:lnTo>
                  <a:pt x="10138" y="4902"/>
                </a:lnTo>
                <a:lnTo>
                  <a:pt x="10132" y="4892"/>
                </a:lnTo>
                <a:lnTo>
                  <a:pt x="10122" y="4880"/>
                </a:lnTo>
                <a:lnTo>
                  <a:pt x="10110" y="4868"/>
                </a:lnTo>
                <a:lnTo>
                  <a:pt x="10104" y="4866"/>
                </a:lnTo>
                <a:lnTo>
                  <a:pt x="10098" y="4862"/>
                </a:lnTo>
                <a:lnTo>
                  <a:pt x="10092" y="4860"/>
                </a:lnTo>
                <a:lnTo>
                  <a:pt x="10088" y="4858"/>
                </a:lnTo>
                <a:lnTo>
                  <a:pt x="10084" y="4852"/>
                </a:lnTo>
                <a:lnTo>
                  <a:pt x="10080" y="4844"/>
                </a:lnTo>
                <a:lnTo>
                  <a:pt x="10078" y="4842"/>
                </a:lnTo>
                <a:lnTo>
                  <a:pt x="10074" y="4842"/>
                </a:lnTo>
                <a:lnTo>
                  <a:pt x="10070" y="4840"/>
                </a:lnTo>
                <a:lnTo>
                  <a:pt x="10068" y="4838"/>
                </a:lnTo>
                <a:lnTo>
                  <a:pt x="10068" y="4832"/>
                </a:lnTo>
                <a:lnTo>
                  <a:pt x="10068" y="4826"/>
                </a:lnTo>
                <a:lnTo>
                  <a:pt x="10066" y="4824"/>
                </a:lnTo>
                <a:lnTo>
                  <a:pt x="10062" y="4822"/>
                </a:lnTo>
                <a:lnTo>
                  <a:pt x="10058" y="4820"/>
                </a:lnTo>
                <a:lnTo>
                  <a:pt x="10056" y="4818"/>
                </a:lnTo>
                <a:lnTo>
                  <a:pt x="10056" y="4812"/>
                </a:lnTo>
                <a:lnTo>
                  <a:pt x="10054" y="4804"/>
                </a:lnTo>
                <a:lnTo>
                  <a:pt x="10050" y="4798"/>
                </a:lnTo>
                <a:lnTo>
                  <a:pt x="10046" y="4790"/>
                </a:lnTo>
                <a:lnTo>
                  <a:pt x="10038" y="4782"/>
                </a:lnTo>
                <a:lnTo>
                  <a:pt x="10036" y="4782"/>
                </a:lnTo>
                <a:lnTo>
                  <a:pt x="10034" y="4782"/>
                </a:lnTo>
                <a:lnTo>
                  <a:pt x="10030" y="4786"/>
                </a:lnTo>
                <a:lnTo>
                  <a:pt x="10028" y="4786"/>
                </a:lnTo>
                <a:lnTo>
                  <a:pt x="10024" y="4784"/>
                </a:lnTo>
                <a:lnTo>
                  <a:pt x="10020" y="4780"/>
                </a:lnTo>
                <a:lnTo>
                  <a:pt x="10016" y="4780"/>
                </a:lnTo>
                <a:lnTo>
                  <a:pt x="10010" y="4782"/>
                </a:lnTo>
                <a:lnTo>
                  <a:pt x="10002" y="4784"/>
                </a:lnTo>
                <a:lnTo>
                  <a:pt x="9996" y="4784"/>
                </a:lnTo>
                <a:lnTo>
                  <a:pt x="9988" y="4784"/>
                </a:lnTo>
                <a:lnTo>
                  <a:pt x="9976" y="4780"/>
                </a:lnTo>
                <a:lnTo>
                  <a:pt x="9974" y="4778"/>
                </a:lnTo>
                <a:lnTo>
                  <a:pt x="9972" y="4776"/>
                </a:lnTo>
                <a:lnTo>
                  <a:pt x="9970" y="4770"/>
                </a:lnTo>
                <a:lnTo>
                  <a:pt x="9966" y="4768"/>
                </a:lnTo>
                <a:lnTo>
                  <a:pt x="9960" y="4764"/>
                </a:lnTo>
                <a:lnTo>
                  <a:pt x="9952" y="4764"/>
                </a:lnTo>
                <a:lnTo>
                  <a:pt x="9946" y="4764"/>
                </a:lnTo>
                <a:lnTo>
                  <a:pt x="9944" y="4770"/>
                </a:lnTo>
                <a:lnTo>
                  <a:pt x="9944" y="4776"/>
                </a:lnTo>
                <a:lnTo>
                  <a:pt x="9946" y="4784"/>
                </a:lnTo>
                <a:lnTo>
                  <a:pt x="9950" y="4792"/>
                </a:lnTo>
                <a:lnTo>
                  <a:pt x="9958" y="4812"/>
                </a:lnTo>
                <a:lnTo>
                  <a:pt x="9968" y="4826"/>
                </a:lnTo>
                <a:lnTo>
                  <a:pt x="9976" y="4834"/>
                </a:lnTo>
                <a:lnTo>
                  <a:pt x="9982" y="4840"/>
                </a:lnTo>
                <a:lnTo>
                  <a:pt x="9990" y="4850"/>
                </a:lnTo>
                <a:lnTo>
                  <a:pt x="9994" y="4854"/>
                </a:lnTo>
                <a:lnTo>
                  <a:pt x="9996" y="4856"/>
                </a:lnTo>
                <a:lnTo>
                  <a:pt x="10002" y="4856"/>
                </a:lnTo>
                <a:lnTo>
                  <a:pt x="10004" y="4858"/>
                </a:lnTo>
                <a:lnTo>
                  <a:pt x="10008" y="4860"/>
                </a:lnTo>
                <a:lnTo>
                  <a:pt x="10012" y="4864"/>
                </a:lnTo>
                <a:lnTo>
                  <a:pt x="10018" y="4872"/>
                </a:lnTo>
                <a:lnTo>
                  <a:pt x="10026" y="4884"/>
                </a:lnTo>
                <a:lnTo>
                  <a:pt x="10026" y="4890"/>
                </a:lnTo>
                <a:lnTo>
                  <a:pt x="10028" y="4892"/>
                </a:lnTo>
                <a:lnTo>
                  <a:pt x="10034" y="4896"/>
                </a:lnTo>
                <a:lnTo>
                  <a:pt x="10040" y="4902"/>
                </a:lnTo>
                <a:lnTo>
                  <a:pt x="10042" y="4906"/>
                </a:lnTo>
                <a:lnTo>
                  <a:pt x="10042" y="4914"/>
                </a:lnTo>
                <a:lnTo>
                  <a:pt x="10044" y="4920"/>
                </a:lnTo>
                <a:lnTo>
                  <a:pt x="10046" y="4924"/>
                </a:lnTo>
                <a:lnTo>
                  <a:pt x="10050" y="4930"/>
                </a:lnTo>
                <a:lnTo>
                  <a:pt x="10060" y="4934"/>
                </a:lnTo>
                <a:lnTo>
                  <a:pt x="10070" y="4940"/>
                </a:lnTo>
                <a:lnTo>
                  <a:pt x="10080" y="4948"/>
                </a:lnTo>
                <a:lnTo>
                  <a:pt x="10086" y="4954"/>
                </a:lnTo>
                <a:lnTo>
                  <a:pt x="10088" y="4958"/>
                </a:lnTo>
                <a:lnTo>
                  <a:pt x="10088" y="4962"/>
                </a:lnTo>
                <a:lnTo>
                  <a:pt x="10086" y="4966"/>
                </a:lnTo>
                <a:lnTo>
                  <a:pt x="10088" y="4970"/>
                </a:lnTo>
                <a:lnTo>
                  <a:pt x="10096" y="4994"/>
                </a:lnTo>
                <a:lnTo>
                  <a:pt x="10102" y="5020"/>
                </a:lnTo>
                <a:lnTo>
                  <a:pt x="10106" y="5026"/>
                </a:lnTo>
                <a:lnTo>
                  <a:pt x="10116" y="5032"/>
                </a:lnTo>
                <a:lnTo>
                  <a:pt x="10122" y="5038"/>
                </a:lnTo>
                <a:lnTo>
                  <a:pt x="10124" y="5044"/>
                </a:lnTo>
                <a:lnTo>
                  <a:pt x="10130" y="5054"/>
                </a:lnTo>
                <a:lnTo>
                  <a:pt x="10144" y="5070"/>
                </a:lnTo>
                <a:lnTo>
                  <a:pt x="10148" y="5076"/>
                </a:lnTo>
                <a:lnTo>
                  <a:pt x="10152" y="5080"/>
                </a:lnTo>
                <a:lnTo>
                  <a:pt x="10152" y="5086"/>
                </a:lnTo>
                <a:lnTo>
                  <a:pt x="10152" y="5090"/>
                </a:lnTo>
                <a:lnTo>
                  <a:pt x="10150" y="5096"/>
                </a:lnTo>
                <a:lnTo>
                  <a:pt x="10152" y="5100"/>
                </a:lnTo>
                <a:lnTo>
                  <a:pt x="10154" y="5104"/>
                </a:lnTo>
                <a:lnTo>
                  <a:pt x="10162" y="5112"/>
                </a:lnTo>
                <a:lnTo>
                  <a:pt x="10166" y="5122"/>
                </a:lnTo>
                <a:lnTo>
                  <a:pt x="10170" y="5132"/>
                </a:lnTo>
                <a:lnTo>
                  <a:pt x="10174" y="5146"/>
                </a:lnTo>
                <a:lnTo>
                  <a:pt x="10178" y="5160"/>
                </a:lnTo>
                <a:lnTo>
                  <a:pt x="10188" y="5176"/>
                </a:lnTo>
                <a:lnTo>
                  <a:pt x="10200" y="5192"/>
                </a:lnTo>
                <a:lnTo>
                  <a:pt x="10214" y="5206"/>
                </a:lnTo>
                <a:lnTo>
                  <a:pt x="10224" y="5218"/>
                </a:lnTo>
                <a:lnTo>
                  <a:pt x="10230" y="5226"/>
                </a:lnTo>
                <a:lnTo>
                  <a:pt x="10238" y="5238"/>
                </a:lnTo>
                <a:lnTo>
                  <a:pt x="10252" y="5254"/>
                </a:lnTo>
                <a:lnTo>
                  <a:pt x="10270" y="5272"/>
                </a:lnTo>
                <a:lnTo>
                  <a:pt x="10282" y="5284"/>
                </a:lnTo>
                <a:lnTo>
                  <a:pt x="10294" y="5294"/>
                </a:lnTo>
                <a:lnTo>
                  <a:pt x="10304" y="5306"/>
                </a:lnTo>
                <a:lnTo>
                  <a:pt x="10314" y="5322"/>
                </a:lnTo>
                <a:lnTo>
                  <a:pt x="10322" y="5332"/>
                </a:lnTo>
                <a:lnTo>
                  <a:pt x="10326" y="5334"/>
                </a:lnTo>
                <a:lnTo>
                  <a:pt x="10326" y="5332"/>
                </a:lnTo>
                <a:lnTo>
                  <a:pt x="10324" y="5320"/>
                </a:lnTo>
                <a:lnTo>
                  <a:pt x="10322" y="5312"/>
                </a:lnTo>
                <a:lnTo>
                  <a:pt x="10322" y="5310"/>
                </a:lnTo>
                <a:lnTo>
                  <a:pt x="10326" y="5310"/>
                </a:lnTo>
                <a:lnTo>
                  <a:pt x="10332" y="5314"/>
                </a:lnTo>
                <a:lnTo>
                  <a:pt x="10338" y="5316"/>
                </a:lnTo>
                <a:lnTo>
                  <a:pt x="10342" y="5318"/>
                </a:lnTo>
                <a:lnTo>
                  <a:pt x="10348" y="5318"/>
                </a:lnTo>
                <a:lnTo>
                  <a:pt x="10348" y="5312"/>
                </a:lnTo>
                <a:lnTo>
                  <a:pt x="10350" y="5308"/>
                </a:lnTo>
                <a:lnTo>
                  <a:pt x="10352" y="5308"/>
                </a:lnTo>
                <a:lnTo>
                  <a:pt x="10358" y="5314"/>
                </a:lnTo>
                <a:lnTo>
                  <a:pt x="10366" y="5324"/>
                </a:lnTo>
                <a:lnTo>
                  <a:pt x="10368" y="5328"/>
                </a:lnTo>
                <a:lnTo>
                  <a:pt x="10372" y="5326"/>
                </a:lnTo>
                <a:close/>
                <a:moveTo>
                  <a:pt x="10716" y="5464"/>
                </a:moveTo>
                <a:lnTo>
                  <a:pt x="10716" y="5464"/>
                </a:lnTo>
                <a:lnTo>
                  <a:pt x="10722" y="5468"/>
                </a:lnTo>
                <a:lnTo>
                  <a:pt x="10724" y="5466"/>
                </a:lnTo>
                <a:lnTo>
                  <a:pt x="10726" y="5466"/>
                </a:lnTo>
                <a:lnTo>
                  <a:pt x="10724" y="5462"/>
                </a:lnTo>
                <a:lnTo>
                  <a:pt x="10722" y="5458"/>
                </a:lnTo>
                <a:lnTo>
                  <a:pt x="10718" y="5454"/>
                </a:lnTo>
                <a:lnTo>
                  <a:pt x="10716" y="5448"/>
                </a:lnTo>
                <a:lnTo>
                  <a:pt x="10720" y="5432"/>
                </a:lnTo>
                <a:lnTo>
                  <a:pt x="10720" y="5426"/>
                </a:lnTo>
                <a:lnTo>
                  <a:pt x="10720" y="5418"/>
                </a:lnTo>
                <a:lnTo>
                  <a:pt x="10716" y="5414"/>
                </a:lnTo>
                <a:lnTo>
                  <a:pt x="10708" y="5410"/>
                </a:lnTo>
                <a:lnTo>
                  <a:pt x="10696" y="5412"/>
                </a:lnTo>
                <a:lnTo>
                  <a:pt x="10686" y="5414"/>
                </a:lnTo>
                <a:lnTo>
                  <a:pt x="10676" y="5416"/>
                </a:lnTo>
                <a:lnTo>
                  <a:pt x="10668" y="5414"/>
                </a:lnTo>
                <a:lnTo>
                  <a:pt x="10660" y="5412"/>
                </a:lnTo>
                <a:lnTo>
                  <a:pt x="10650" y="5406"/>
                </a:lnTo>
                <a:lnTo>
                  <a:pt x="10650" y="5404"/>
                </a:lnTo>
                <a:lnTo>
                  <a:pt x="10650" y="5402"/>
                </a:lnTo>
                <a:lnTo>
                  <a:pt x="10652" y="5396"/>
                </a:lnTo>
                <a:lnTo>
                  <a:pt x="10650" y="5390"/>
                </a:lnTo>
                <a:lnTo>
                  <a:pt x="10648" y="5382"/>
                </a:lnTo>
                <a:lnTo>
                  <a:pt x="10644" y="5376"/>
                </a:lnTo>
                <a:lnTo>
                  <a:pt x="10640" y="5374"/>
                </a:lnTo>
                <a:lnTo>
                  <a:pt x="10636" y="5374"/>
                </a:lnTo>
                <a:lnTo>
                  <a:pt x="10634" y="5374"/>
                </a:lnTo>
                <a:lnTo>
                  <a:pt x="10630" y="5378"/>
                </a:lnTo>
                <a:lnTo>
                  <a:pt x="10626" y="5376"/>
                </a:lnTo>
                <a:lnTo>
                  <a:pt x="10624" y="5374"/>
                </a:lnTo>
                <a:lnTo>
                  <a:pt x="10618" y="5368"/>
                </a:lnTo>
                <a:lnTo>
                  <a:pt x="10616" y="5368"/>
                </a:lnTo>
                <a:lnTo>
                  <a:pt x="10614" y="5370"/>
                </a:lnTo>
                <a:lnTo>
                  <a:pt x="10608" y="5366"/>
                </a:lnTo>
                <a:lnTo>
                  <a:pt x="10606" y="5362"/>
                </a:lnTo>
                <a:lnTo>
                  <a:pt x="10602" y="5362"/>
                </a:lnTo>
                <a:lnTo>
                  <a:pt x="10596" y="5364"/>
                </a:lnTo>
                <a:lnTo>
                  <a:pt x="10592" y="5366"/>
                </a:lnTo>
                <a:lnTo>
                  <a:pt x="10590" y="5366"/>
                </a:lnTo>
                <a:lnTo>
                  <a:pt x="10588" y="5362"/>
                </a:lnTo>
                <a:lnTo>
                  <a:pt x="10582" y="5352"/>
                </a:lnTo>
                <a:lnTo>
                  <a:pt x="10580" y="5350"/>
                </a:lnTo>
                <a:lnTo>
                  <a:pt x="10578" y="5348"/>
                </a:lnTo>
                <a:lnTo>
                  <a:pt x="10574" y="5348"/>
                </a:lnTo>
                <a:lnTo>
                  <a:pt x="10572" y="5352"/>
                </a:lnTo>
                <a:lnTo>
                  <a:pt x="10568" y="5356"/>
                </a:lnTo>
                <a:lnTo>
                  <a:pt x="10564" y="5364"/>
                </a:lnTo>
                <a:lnTo>
                  <a:pt x="10560" y="5378"/>
                </a:lnTo>
                <a:lnTo>
                  <a:pt x="10556" y="5380"/>
                </a:lnTo>
                <a:lnTo>
                  <a:pt x="10554" y="5380"/>
                </a:lnTo>
                <a:lnTo>
                  <a:pt x="10548" y="5376"/>
                </a:lnTo>
                <a:lnTo>
                  <a:pt x="10542" y="5374"/>
                </a:lnTo>
                <a:lnTo>
                  <a:pt x="10536" y="5372"/>
                </a:lnTo>
                <a:lnTo>
                  <a:pt x="10524" y="5372"/>
                </a:lnTo>
                <a:lnTo>
                  <a:pt x="10518" y="5374"/>
                </a:lnTo>
                <a:lnTo>
                  <a:pt x="10514" y="5374"/>
                </a:lnTo>
                <a:lnTo>
                  <a:pt x="10508" y="5374"/>
                </a:lnTo>
                <a:lnTo>
                  <a:pt x="10500" y="5372"/>
                </a:lnTo>
                <a:lnTo>
                  <a:pt x="10492" y="5372"/>
                </a:lnTo>
                <a:lnTo>
                  <a:pt x="10488" y="5370"/>
                </a:lnTo>
                <a:lnTo>
                  <a:pt x="10484" y="5366"/>
                </a:lnTo>
                <a:lnTo>
                  <a:pt x="10482" y="5362"/>
                </a:lnTo>
                <a:lnTo>
                  <a:pt x="10478" y="5352"/>
                </a:lnTo>
                <a:lnTo>
                  <a:pt x="10476" y="5346"/>
                </a:lnTo>
                <a:lnTo>
                  <a:pt x="10474" y="5344"/>
                </a:lnTo>
                <a:lnTo>
                  <a:pt x="10472" y="5342"/>
                </a:lnTo>
                <a:lnTo>
                  <a:pt x="10470" y="5342"/>
                </a:lnTo>
                <a:lnTo>
                  <a:pt x="10464" y="5344"/>
                </a:lnTo>
                <a:lnTo>
                  <a:pt x="10462" y="5344"/>
                </a:lnTo>
                <a:lnTo>
                  <a:pt x="10458" y="5342"/>
                </a:lnTo>
                <a:lnTo>
                  <a:pt x="10454" y="5340"/>
                </a:lnTo>
                <a:lnTo>
                  <a:pt x="10452" y="5338"/>
                </a:lnTo>
                <a:lnTo>
                  <a:pt x="10446" y="5340"/>
                </a:lnTo>
                <a:lnTo>
                  <a:pt x="10442" y="5340"/>
                </a:lnTo>
                <a:lnTo>
                  <a:pt x="10440" y="5340"/>
                </a:lnTo>
                <a:lnTo>
                  <a:pt x="10438" y="5336"/>
                </a:lnTo>
                <a:lnTo>
                  <a:pt x="10432" y="5330"/>
                </a:lnTo>
                <a:lnTo>
                  <a:pt x="10426" y="5326"/>
                </a:lnTo>
                <a:lnTo>
                  <a:pt x="10420" y="5326"/>
                </a:lnTo>
                <a:lnTo>
                  <a:pt x="10418" y="5328"/>
                </a:lnTo>
                <a:lnTo>
                  <a:pt x="10418" y="5332"/>
                </a:lnTo>
                <a:lnTo>
                  <a:pt x="10416" y="5334"/>
                </a:lnTo>
                <a:lnTo>
                  <a:pt x="10414" y="5336"/>
                </a:lnTo>
                <a:lnTo>
                  <a:pt x="10410" y="5334"/>
                </a:lnTo>
                <a:lnTo>
                  <a:pt x="10400" y="5332"/>
                </a:lnTo>
                <a:lnTo>
                  <a:pt x="10386" y="5328"/>
                </a:lnTo>
                <a:lnTo>
                  <a:pt x="10380" y="5328"/>
                </a:lnTo>
                <a:lnTo>
                  <a:pt x="10376" y="5330"/>
                </a:lnTo>
                <a:lnTo>
                  <a:pt x="10374" y="5334"/>
                </a:lnTo>
                <a:lnTo>
                  <a:pt x="10372" y="5340"/>
                </a:lnTo>
                <a:lnTo>
                  <a:pt x="10370" y="5348"/>
                </a:lnTo>
                <a:lnTo>
                  <a:pt x="10368" y="5352"/>
                </a:lnTo>
                <a:lnTo>
                  <a:pt x="10366" y="5354"/>
                </a:lnTo>
                <a:lnTo>
                  <a:pt x="10362" y="5356"/>
                </a:lnTo>
                <a:lnTo>
                  <a:pt x="10362" y="5360"/>
                </a:lnTo>
                <a:lnTo>
                  <a:pt x="10360" y="5362"/>
                </a:lnTo>
                <a:lnTo>
                  <a:pt x="10354" y="5364"/>
                </a:lnTo>
                <a:lnTo>
                  <a:pt x="10350" y="5366"/>
                </a:lnTo>
                <a:lnTo>
                  <a:pt x="10348" y="5368"/>
                </a:lnTo>
                <a:lnTo>
                  <a:pt x="10348" y="5370"/>
                </a:lnTo>
                <a:lnTo>
                  <a:pt x="10354" y="5374"/>
                </a:lnTo>
                <a:lnTo>
                  <a:pt x="10362" y="5374"/>
                </a:lnTo>
                <a:lnTo>
                  <a:pt x="10370" y="5372"/>
                </a:lnTo>
                <a:lnTo>
                  <a:pt x="10378" y="5372"/>
                </a:lnTo>
                <a:lnTo>
                  <a:pt x="10382" y="5374"/>
                </a:lnTo>
                <a:lnTo>
                  <a:pt x="10386" y="5376"/>
                </a:lnTo>
                <a:lnTo>
                  <a:pt x="10388" y="5380"/>
                </a:lnTo>
                <a:lnTo>
                  <a:pt x="10392" y="5380"/>
                </a:lnTo>
                <a:lnTo>
                  <a:pt x="10398" y="5378"/>
                </a:lnTo>
                <a:lnTo>
                  <a:pt x="10400" y="5378"/>
                </a:lnTo>
                <a:lnTo>
                  <a:pt x="10400" y="5380"/>
                </a:lnTo>
                <a:lnTo>
                  <a:pt x="10398" y="5388"/>
                </a:lnTo>
                <a:lnTo>
                  <a:pt x="10396" y="5394"/>
                </a:lnTo>
                <a:lnTo>
                  <a:pt x="10396" y="5396"/>
                </a:lnTo>
                <a:lnTo>
                  <a:pt x="10398" y="5398"/>
                </a:lnTo>
                <a:lnTo>
                  <a:pt x="10404" y="5400"/>
                </a:lnTo>
                <a:lnTo>
                  <a:pt x="10424" y="5404"/>
                </a:lnTo>
                <a:lnTo>
                  <a:pt x="10440" y="5408"/>
                </a:lnTo>
                <a:lnTo>
                  <a:pt x="10458" y="5416"/>
                </a:lnTo>
                <a:lnTo>
                  <a:pt x="10464" y="5420"/>
                </a:lnTo>
                <a:lnTo>
                  <a:pt x="10472" y="5420"/>
                </a:lnTo>
                <a:lnTo>
                  <a:pt x="10478" y="5418"/>
                </a:lnTo>
                <a:lnTo>
                  <a:pt x="10482" y="5416"/>
                </a:lnTo>
                <a:lnTo>
                  <a:pt x="10490" y="5412"/>
                </a:lnTo>
                <a:lnTo>
                  <a:pt x="10494" y="5412"/>
                </a:lnTo>
                <a:lnTo>
                  <a:pt x="10496" y="5414"/>
                </a:lnTo>
                <a:lnTo>
                  <a:pt x="10502" y="5416"/>
                </a:lnTo>
                <a:lnTo>
                  <a:pt x="10508" y="5416"/>
                </a:lnTo>
                <a:lnTo>
                  <a:pt x="10516" y="5416"/>
                </a:lnTo>
                <a:lnTo>
                  <a:pt x="10530" y="5418"/>
                </a:lnTo>
                <a:lnTo>
                  <a:pt x="10536" y="5420"/>
                </a:lnTo>
                <a:lnTo>
                  <a:pt x="10542" y="5422"/>
                </a:lnTo>
                <a:lnTo>
                  <a:pt x="10550" y="5430"/>
                </a:lnTo>
                <a:lnTo>
                  <a:pt x="10556" y="5434"/>
                </a:lnTo>
                <a:lnTo>
                  <a:pt x="10566" y="5438"/>
                </a:lnTo>
                <a:lnTo>
                  <a:pt x="10578" y="5440"/>
                </a:lnTo>
                <a:lnTo>
                  <a:pt x="10594" y="5444"/>
                </a:lnTo>
                <a:lnTo>
                  <a:pt x="10610" y="5446"/>
                </a:lnTo>
                <a:lnTo>
                  <a:pt x="10614" y="5444"/>
                </a:lnTo>
                <a:lnTo>
                  <a:pt x="10616" y="5444"/>
                </a:lnTo>
                <a:lnTo>
                  <a:pt x="10620" y="5444"/>
                </a:lnTo>
                <a:lnTo>
                  <a:pt x="10640" y="5446"/>
                </a:lnTo>
                <a:lnTo>
                  <a:pt x="10652" y="5448"/>
                </a:lnTo>
                <a:lnTo>
                  <a:pt x="10658" y="5448"/>
                </a:lnTo>
                <a:lnTo>
                  <a:pt x="10662" y="5446"/>
                </a:lnTo>
                <a:lnTo>
                  <a:pt x="10662" y="5444"/>
                </a:lnTo>
                <a:lnTo>
                  <a:pt x="10662" y="5442"/>
                </a:lnTo>
                <a:lnTo>
                  <a:pt x="10664" y="5442"/>
                </a:lnTo>
                <a:lnTo>
                  <a:pt x="10682" y="5450"/>
                </a:lnTo>
                <a:lnTo>
                  <a:pt x="10694" y="5456"/>
                </a:lnTo>
                <a:lnTo>
                  <a:pt x="10702" y="5458"/>
                </a:lnTo>
                <a:lnTo>
                  <a:pt x="10708" y="5460"/>
                </a:lnTo>
                <a:lnTo>
                  <a:pt x="10716" y="5464"/>
                </a:lnTo>
                <a:close/>
                <a:moveTo>
                  <a:pt x="10750" y="5470"/>
                </a:moveTo>
                <a:lnTo>
                  <a:pt x="10750" y="5470"/>
                </a:lnTo>
                <a:lnTo>
                  <a:pt x="10754" y="5468"/>
                </a:lnTo>
                <a:lnTo>
                  <a:pt x="10756" y="5464"/>
                </a:lnTo>
                <a:lnTo>
                  <a:pt x="10760" y="5460"/>
                </a:lnTo>
                <a:lnTo>
                  <a:pt x="10766" y="5454"/>
                </a:lnTo>
                <a:lnTo>
                  <a:pt x="10770" y="5448"/>
                </a:lnTo>
                <a:lnTo>
                  <a:pt x="10770" y="5446"/>
                </a:lnTo>
                <a:lnTo>
                  <a:pt x="10770" y="5444"/>
                </a:lnTo>
                <a:lnTo>
                  <a:pt x="10764" y="5440"/>
                </a:lnTo>
                <a:lnTo>
                  <a:pt x="10758" y="5434"/>
                </a:lnTo>
                <a:lnTo>
                  <a:pt x="10754" y="5432"/>
                </a:lnTo>
                <a:lnTo>
                  <a:pt x="10752" y="5432"/>
                </a:lnTo>
                <a:lnTo>
                  <a:pt x="10748" y="5434"/>
                </a:lnTo>
                <a:lnTo>
                  <a:pt x="10742" y="5436"/>
                </a:lnTo>
                <a:lnTo>
                  <a:pt x="10738" y="5436"/>
                </a:lnTo>
                <a:lnTo>
                  <a:pt x="10734" y="5436"/>
                </a:lnTo>
                <a:lnTo>
                  <a:pt x="10726" y="5432"/>
                </a:lnTo>
                <a:lnTo>
                  <a:pt x="10724" y="5434"/>
                </a:lnTo>
                <a:lnTo>
                  <a:pt x="10722" y="5434"/>
                </a:lnTo>
                <a:lnTo>
                  <a:pt x="10724" y="5440"/>
                </a:lnTo>
                <a:lnTo>
                  <a:pt x="10726" y="5446"/>
                </a:lnTo>
                <a:lnTo>
                  <a:pt x="10728" y="5448"/>
                </a:lnTo>
                <a:lnTo>
                  <a:pt x="10732" y="5448"/>
                </a:lnTo>
                <a:lnTo>
                  <a:pt x="10738" y="5450"/>
                </a:lnTo>
                <a:lnTo>
                  <a:pt x="10744" y="5456"/>
                </a:lnTo>
                <a:lnTo>
                  <a:pt x="10748" y="5462"/>
                </a:lnTo>
                <a:lnTo>
                  <a:pt x="10748" y="5466"/>
                </a:lnTo>
                <a:lnTo>
                  <a:pt x="10748" y="5468"/>
                </a:lnTo>
                <a:lnTo>
                  <a:pt x="10750" y="5470"/>
                </a:lnTo>
                <a:close/>
                <a:moveTo>
                  <a:pt x="10784" y="5464"/>
                </a:moveTo>
                <a:lnTo>
                  <a:pt x="10784" y="5464"/>
                </a:lnTo>
                <a:lnTo>
                  <a:pt x="10778" y="5466"/>
                </a:lnTo>
                <a:lnTo>
                  <a:pt x="10778" y="5468"/>
                </a:lnTo>
                <a:lnTo>
                  <a:pt x="10782" y="5472"/>
                </a:lnTo>
                <a:lnTo>
                  <a:pt x="10792" y="5474"/>
                </a:lnTo>
                <a:lnTo>
                  <a:pt x="10802" y="5474"/>
                </a:lnTo>
                <a:lnTo>
                  <a:pt x="10804" y="5472"/>
                </a:lnTo>
                <a:lnTo>
                  <a:pt x="10806" y="5470"/>
                </a:lnTo>
                <a:lnTo>
                  <a:pt x="10806" y="5466"/>
                </a:lnTo>
                <a:lnTo>
                  <a:pt x="10810" y="5456"/>
                </a:lnTo>
                <a:lnTo>
                  <a:pt x="10812" y="5448"/>
                </a:lnTo>
                <a:lnTo>
                  <a:pt x="10814" y="5444"/>
                </a:lnTo>
                <a:lnTo>
                  <a:pt x="10810" y="5442"/>
                </a:lnTo>
                <a:lnTo>
                  <a:pt x="10804" y="5440"/>
                </a:lnTo>
                <a:lnTo>
                  <a:pt x="10800" y="5440"/>
                </a:lnTo>
                <a:lnTo>
                  <a:pt x="10796" y="5440"/>
                </a:lnTo>
                <a:lnTo>
                  <a:pt x="10790" y="5442"/>
                </a:lnTo>
                <a:lnTo>
                  <a:pt x="10786" y="5448"/>
                </a:lnTo>
                <a:lnTo>
                  <a:pt x="10784" y="5452"/>
                </a:lnTo>
                <a:lnTo>
                  <a:pt x="10786" y="5460"/>
                </a:lnTo>
                <a:lnTo>
                  <a:pt x="10784" y="5464"/>
                </a:lnTo>
                <a:close/>
                <a:moveTo>
                  <a:pt x="10826" y="5482"/>
                </a:moveTo>
                <a:lnTo>
                  <a:pt x="10826" y="5482"/>
                </a:lnTo>
                <a:lnTo>
                  <a:pt x="10836" y="5480"/>
                </a:lnTo>
                <a:lnTo>
                  <a:pt x="10848" y="5476"/>
                </a:lnTo>
                <a:lnTo>
                  <a:pt x="10860" y="5472"/>
                </a:lnTo>
                <a:lnTo>
                  <a:pt x="10866" y="5472"/>
                </a:lnTo>
                <a:lnTo>
                  <a:pt x="10872" y="5470"/>
                </a:lnTo>
                <a:lnTo>
                  <a:pt x="10874" y="5468"/>
                </a:lnTo>
                <a:lnTo>
                  <a:pt x="10878" y="5466"/>
                </a:lnTo>
                <a:lnTo>
                  <a:pt x="10878" y="5468"/>
                </a:lnTo>
                <a:lnTo>
                  <a:pt x="10880" y="5470"/>
                </a:lnTo>
                <a:lnTo>
                  <a:pt x="10884" y="5470"/>
                </a:lnTo>
                <a:lnTo>
                  <a:pt x="10888" y="5468"/>
                </a:lnTo>
                <a:lnTo>
                  <a:pt x="10892" y="5470"/>
                </a:lnTo>
                <a:lnTo>
                  <a:pt x="10902" y="5472"/>
                </a:lnTo>
                <a:lnTo>
                  <a:pt x="10904" y="5470"/>
                </a:lnTo>
                <a:lnTo>
                  <a:pt x="10902" y="5468"/>
                </a:lnTo>
                <a:lnTo>
                  <a:pt x="10896" y="5466"/>
                </a:lnTo>
                <a:lnTo>
                  <a:pt x="10894" y="5464"/>
                </a:lnTo>
                <a:lnTo>
                  <a:pt x="10896" y="5462"/>
                </a:lnTo>
                <a:lnTo>
                  <a:pt x="10900" y="5462"/>
                </a:lnTo>
                <a:lnTo>
                  <a:pt x="10908" y="5466"/>
                </a:lnTo>
                <a:lnTo>
                  <a:pt x="10910" y="5464"/>
                </a:lnTo>
                <a:lnTo>
                  <a:pt x="10912" y="5462"/>
                </a:lnTo>
                <a:lnTo>
                  <a:pt x="10910" y="5458"/>
                </a:lnTo>
                <a:lnTo>
                  <a:pt x="10908" y="5450"/>
                </a:lnTo>
                <a:lnTo>
                  <a:pt x="10902" y="5444"/>
                </a:lnTo>
                <a:lnTo>
                  <a:pt x="10900" y="5442"/>
                </a:lnTo>
                <a:lnTo>
                  <a:pt x="10896" y="5444"/>
                </a:lnTo>
                <a:lnTo>
                  <a:pt x="10894" y="5444"/>
                </a:lnTo>
                <a:lnTo>
                  <a:pt x="10892" y="5444"/>
                </a:lnTo>
                <a:lnTo>
                  <a:pt x="10888" y="5442"/>
                </a:lnTo>
                <a:lnTo>
                  <a:pt x="10886" y="5440"/>
                </a:lnTo>
                <a:lnTo>
                  <a:pt x="10884" y="5440"/>
                </a:lnTo>
                <a:lnTo>
                  <a:pt x="10880" y="5442"/>
                </a:lnTo>
                <a:lnTo>
                  <a:pt x="10878" y="5444"/>
                </a:lnTo>
                <a:lnTo>
                  <a:pt x="10874" y="5444"/>
                </a:lnTo>
                <a:lnTo>
                  <a:pt x="10870" y="5440"/>
                </a:lnTo>
                <a:lnTo>
                  <a:pt x="10866" y="5434"/>
                </a:lnTo>
                <a:lnTo>
                  <a:pt x="10862" y="5434"/>
                </a:lnTo>
                <a:lnTo>
                  <a:pt x="10858" y="5434"/>
                </a:lnTo>
                <a:lnTo>
                  <a:pt x="10854" y="5434"/>
                </a:lnTo>
                <a:lnTo>
                  <a:pt x="10852" y="5436"/>
                </a:lnTo>
                <a:lnTo>
                  <a:pt x="10852" y="5440"/>
                </a:lnTo>
                <a:lnTo>
                  <a:pt x="10854" y="5444"/>
                </a:lnTo>
                <a:lnTo>
                  <a:pt x="10858" y="5450"/>
                </a:lnTo>
                <a:lnTo>
                  <a:pt x="10862" y="5450"/>
                </a:lnTo>
                <a:lnTo>
                  <a:pt x="10866" y="5452"/>
                </a:lnTo>
                <a:lnTo>
                  <a:pt x="10872" y="5454"/>
                </a:lnTo>
                <a:lnTo>
                  <a:pt x="10874" y="5458"/>
                </a:lnTo>
                <a:lnTo>
                  <a:pt x="10874" y="5460"/>
                </a:lnTo>
                <a:lnTo>
                  <a:pt x="10870" y="5460"/>
                </a:lnTo>
                <a:lnTo>
                  <a:pt x="10864" y="5460"/>
                </a:lnTo>
                <a:lnTo>
                  <a:pt x="10862" y="5462"/>
                </a:lnTo>
                <a:lnTo>
                  <a:pt x="10858" y="5464"/>
                </a:lnTo>
                <a:lnTo>
                  <a:pt x="10854" y="5460"/>
                </a:lnTo>
                <a:lnTo>
                  <a:pt x="10848" y="5452"/>
                </a:lnTo>
                <a:lnTo>
                  <a:pt x="10846" y="5450"/>
                </a:lnTo>
                <a:lnTo>
                  <a:pt x="10842" y="5450"/>
                </a:lnTo>
                <a:lnTo>
                  <a:pt x="10838" y="5450"/>
                </a:lnTo>
                <a:lnTo>
                  <a:pt x="10832" y="5448"/>
                </a:lnTo>
                <a:lnTo>
                  <a:pt x="10828" y="5446"/>
                </a:lnTo>
                <a:lnTo>
                  <a:pt x="10826" y="5446"/>
                </a:lnTo>
                <a:lnTo>
                  <a:pt x="10824" y="5448"/>
                </a:lnTo>
                <a:lnTo>
                  <a:pt x="10820" y="5452"/>
                </a:lnTo>
                <a:lnTo>
                  <a:pt x="10818" y="5456"/>
                </a:lnTo>
                <a:lnTo>
                  <a:pt x="10814" y="5458"/>
                </a:lnTo>
                <a:lnTo>
                  <a:pt x="10814" y="5464"/>
                </a:lnTo>
                <a:lnTo>
                  <a:pt x="10814" y="5470"/>
                </a:lnTo>
                <a:lnTo>
                  <a:pt x="10814" y="5474"/>
                </a:lnTo>
                <a:lnTo>
                  <a:pt x="10814" y="5476"/>
                </a:lnTo>
                <a:lnTo>
                  <a:pt x="10816" y="5480"/>
                </a:lnTo>
                <a:lnTo>
                  <a:pt x="10826" y="5482"/>
                </a:lnTo>
                <a:close/>
                <a:moveTo>
                  <a:pt x="10994" y="5474"/>
                </a:moveTo>
                <a:lnTo>
                  <a:pt x="10994" y="5474"/>
                </a:lnTo>
                <a:lnTo>
                  <a:pt x="10996" y="5474"/>
                </a:lnTo>
                <a:lnTo>
                  <a:pt x="10998" y="5472"/>
                </a:lnTo>
                <a:lnTo>
                  <a:pt x="11000" y="5470"/>
                </a:lnTo>
                <a:lnTo>
                  <a:pt x="11008" y="5470"/>
                </a:lnTo>
                <a:lnTo>
                  <a:pt x="11012" y="5472"/>
                </a:lnTo>
                <a:lnTo>
                  <a:pt x="11016" y="5472"/>
                </a:lnTo>
                <a:lnTo>
                  <a:pt x="11022" y="5470"/>
                </a:lnTo>
                <a:lnTo>
                  <a:pt x="11028" y="5466"/>
                </a:lnTo>
                <a:lnTo>
                  <a:pt x="11032" y="5466"/>
                </a:lnTo>
                <a:lnTo>
                  <a:pt x="11038" y="5466"/>
                </a:lnTo>
                <a:lnTo>
                  <a:pt x="11046" y="5462"/>
                </a:lnTo>
                <a:lnTo>
                  <a:pt x="11054" y="5458"/>
                </a:lnTo>
                <a:lnTo>
                  <a:pt x="11058" y="5456"/>
                </a:lnTo>
                <a:lnTo>
                  <a:pt x="11058" y="5454"/>
                </a:lnTo>
                <a:lnTo>
                  <a:pt x="11058" y="5450"/>
                </a:lnTo>
                <a:lnTo>
                  <a:pt x="11062" y="5448"/>
                </a:lnTo>
                <a:lnTo>
                  <a:pt x="11064" y="5444"/>
                </a:lnTo>
                <a:lnTo>
                  <a:pt x="11064" y="5436"/>
                </a:lnTo>
                <a:lnTo>
                  <a:pt x="11062" y="5434"/>
                </a:lnTo>
                <a:lnTo>
                  <a:pt x="11060" y="5432"/>
                </a:lnTo>
                <a:lnTo>
                  <a:pt x="11056" y="5434"/>
                </a:lnTo>
                <a:lnTo>
                  <a:pt x="11054" y="5438"/>
                </a:lnTo>
                <a:lnTo>
                  <a:pt x="11056" y="5440"/>
                </a:lnTo>
                <a:lnTo>
                  <a:pt x="11058" y="5440"/>
                </a:lnTo>
                <a:lnTo>
                  <a:pt x="11058" y="5442"/>
                </a:lnTo>
                <a:lnTo>
                  <a:pt x="11056" y="5444"/>
                </a:lnTo>
                <a:lnTo>
                  <a:pt x="11050" y="5448"/>
                </a:lnTo>
                <a:lnTo>
                  <a:pt x="11044" y="5452"/>
                </a:lnTo>
                <a:lnTo>
                  <a:pt x="11044" y="5454"/>
                </a:lnTo>
                <a:lnTo>
                  <a:pt x="11044" y="5456"/>
                </a:lnTo>
                <a:lnTo>
                  <a:pt x="11040" y="5460"/>
                </a:lnTo>
                <a:lnTo>
                  <a:pt x="11036" y="5460"/>
                </a:lnTo>
                <a:lnTo>
                  <a:pt x="11034" y="5458"/>
                </a:lnTo>
                <a:lnTo>
                  <a:pt x="11030" y="5454"/>
                </a:lnTo>
                <a:lnTo>
                  <a:pt x="11026" y="5450"/>
                </a:lnTo>
                <a:lnTo>
                  <a:pt x="11024" y="5450"/>
                </a:lnTo>
                <a:lnTo>
                  <a:pt x="11020" y="5450"/>
                </a:lnTo>
                <a:lnTo>
                  <a:pt x="11016" y="5454"/>
                </a:lnTo>
                <a:lnTo>
                  <a:pt x="11012" y="5454"/>
                </a:lnTo>
                <a:lnTo>
                  <a:pt x="11010" y="5454"/>
                </a:lnTo>
                <a:lnTo>
                  <a:pt x="11006" y="5456"/>
                </a:lnTo>
                <a:lnTo>
                  <a:pt x="11002" y="5456"/>
                </a:lnTo>
                <a:lnTo>
                  <a:pt x="11000" y="5456"/>
                </a:lnTo>
                <a:lnTo>
                  <a:pt x="10994" y="5452"/>
                </a:lnTo>
                <a:lnTo>
                  <a:pt x="10988" y="5448"/>
                </a:lnTo>
                <a:lnTo>
                  <a:pt x="10980" y="5446"/>
                </a:lnTo>
                <a:lnTo>
                  <a:pt x="10966" y="5440"/>
                </a:lnTo>
                <a:lnTo>
                  <a:pt x="10956" y="5440"/>
                </a:lnTo>
                <a:lnTo>
                  <a:pt x="10952" y="5442"/>
                </a:lnTo>
                <a:lnTo>
                  <a:pt x="10948" y="5446"/>
                </a:lnTo>
                <a:lnTo>
                  <a:pt x="10944" y="5448"/>
                </a:lnTo>
                <a:lnTo>
                  <a:pt x="10940" y="5452"/>
                </a:lnTo>
                <a:lnTo>
                  <a:pt x="10936" y="5454"/>
                </a:lnTo>
                <a:lnTo>
                  <a:pt x="10936" y="5462"/>
                </a:lnTo>
                <a:lnTo>
                  <a:pt x="10938" y="5470"/>
                </a:lnTo>
                <a:lnTo>
                  <a:pt x="10940" y="5470"/>
                </a:lnTo>
                <a:lnTo>
                  <a:pt x="10944" y="5468"/>
                </a:lnTo>
                <a:lnTo>
                  <a:pt x="10950" y="5468"/>
                </a:lnTo>
                <a:lnTo>
                  <a:pt x="10966" y="5470"/>
                </a:lnTo>
                <a:lnTo>
                  <a:pt x="10974" y="5470"/>
                </a:lnTo>
                <a:lnTo>
                  <a:pt x="10980" y="5474"/>
                </a:lnTo>
                <a:lnTo>
                  <a:pt x="10984" y="5476"/>
                </a:lnTo>
                <a:lnTo>
                  <a:pt x="10988" y="5476"/>
                </a:lnTo>
                <a:lnTo>
                  <a:pt x="10990" y="5474"/>
                </a:lnTo>
                <a:lnTo>
                  <a:pt x="10994" y="5474"/>
                </a:lnTo>
                <a:close/>
                <a:moveTo>
                  <a:pt x="10934" y="5522"/>
                </a:moveTo>
                <a:lnTo>
                  <a:pt x="10934" y="5522"/>
                </a:lnTo>
                <a:lnTo>
                  <a:pt x="10942" y="5528"/>
                </a:lnTo>
                <a:lnTo>
                  <a:pt x="10946" y="5534"/>
                </a:lnTo>
                <a:lnTo>
                  <a:pt x="10950" y="5538"/>
                </a:lnTo>
                <a:lnTo>
                  <a:pt x="10952" y="5538"/>
                </a:lnTo>
                <a:lnTo>
                  <a:pt x="10956" y="5540"/>
                </a:lnTo>
                <a:lnTo>
                  <a:pt x="10958" y="5540"/>
                </a:lnTo>
                <a:lnTo>
                  <a:pt x="10962" y="5542"/>
                </a:lnTo>
                <a:lnTo>
                  <a:pt x="10964" y="5540"/>
                </a:lnTo>
                <a:lnTo>
                  <a:pt x="10966" y="5538"/>
                </a:lnTo>
                <a:lnTo>
                  <a:pt x="10968" y="5536"/>
                </a:lnTo>
                <a:lnTo>
                  <a:pt x="10970" y="5536"/>
                </a:lnTo>
                <a:lnTo>
                  <a:pt x="10974" y="5532"/>
                </a:lnTo>
                <a:lnTo>
                  <a:pt x="10974" y="5530"/>
                </a:lnTo>
                <a:lnTo>
                  <a:pt x="10974" y="5526"/>
                </a:lnTo>
                <a:lnTo>
                  <a:pt x="10970" y="5518"/>
                </a:lnTo>
                <a:lnTo>
                  <a:pt x="10964" y="5512"/>
                </a:lnTo>
                <a:lnTo>
                  <a:pt x="10958" y="5508"/>
                </a:lnTo>
                <a:lnTo>
                  <a:pt x="10956" y="5508"/>
                </a:lnTo>
                <a:lnTo>
                  <a:pt x="10954" y="5506"/>
                </a:lnTo>
                <a:lnTo>
                  <a:pt x="10952" y="5502"/>
                </a:lnTo>
                <a:lnTo>
                  <a:pt x="10948" y="5498"/>
                </a:lnTo>
                <a:lnTo>
                  <a:pt x="10942" y="5494"/>
                </a:lnTo>
                <a:lnTo>
                  <a:pt x="10938" y="5494"/>
                </a:lnTo>
                <a:lnTo>
                  <a:pt x="10934" y="5494"/>
                </a:lnTo>
                <a:lnTo>
                  <a:pt x="10930" y="5494"/>
                </a:lnTo>
                <a:lnTo>
                  <a:pt x="10924" y="5494"/>
                </a:lnTo>
                <a:lnTo>
                  <a:pt x="10914" y="5494"/>
                </a:lnTo>
                <a:lnTo>
                  <a:pt x="10910" y="5496"/>
                </a:lnTo>
                <a:lnTo>
                  <a:pt x="10906" y="5498"/>
                </a:lnTo>
                <a:lnTo>
                  <a:pt x="10902" y="5500"/>
                </a:lnTo>
                <a:lnTo>
                  <a:pt x="10902" y="5506"/>
                </a:lnTo>
                <a:lnTo>
                  <a:pt x="10902" y="5508"/>
                </a:lnTo>
                <a:lnTo>
                  <a:pt x="10906" y="5512"/>
                </a:lnTo>
                <a:lnTo>
                  <a:pt x="10914" y="5514"/>
                </a:lnTo>
                <a:lnTo>
                  <a:pt x="10924" y="5518"/>
                </a:lnTo>
                <a:lnTo>
                  <a:pt x="10934" y="5522"/>
                </a:lnTo>
                <a:close/>
                <a:moveTo>
                  <a:pt x="11090" y="5546"/>
                </a:moveTo>
                <a:lnTo>
                  <a:pt x="11090" y="5546"/>
                </a:lnTo>
                <a:lnTo>
                  <a:pt x="11094" y="5544"/>
                </a:lnTo>
                <a:lnTo>
                  <a:pt x="11098" y="5544"/>
                </a:lnTo>
                <a:lnTo>
                  <a:pt x="11104" y="5540"/>
                </a:lnTo>
                <a:lnTo>
                  <a:pt x="11108" y="5536"/>
                </a:lnTo>
                <a:lnTo>
                  <a:pt x="11112" y="5534"/>
                </a:lnTo>
                <a:lnTo>
                  <a:pt x="11114" y="5534"/>
                </a:lnTo>
                <a:lnTo>
                  <a:pt x="11118" y="5536"/>
                </a:lnTo>
                <a:lnTo>
                  <a:pt x="11122" y="5534"/>
                </a:lnTo>
                <a:lnTo>
                  <a:pt x="11134" y="5520"/>
                </a:lnTo>
                <a:lnTo>
                  <a:pt x="11140" y="5512"/>
                </a:lnTo>
                <a:lnTo>
                  <a:pt x="11144" y="5506"/>
                </a:lnTo>
                <a:lnTo>
                  <a:pt x="11148" y="5500"/>
                </a:lnTo>
                <a:lnTo>
                  <a:pt x="11156" y="5494"/>
                </a:lnTo>
                <a:lnTo>
                  <a:pt x="11168" y="5488"/>
                </a:lnTo>
                <a:lnTo>
                  <a:pt x="11176" y="5484"/>
                </a:lnTo>
                <a:lnTo>
                  <a:pt x="11182" y="5484"/>
                </a:lnTo>
                <a:lnTo>
                  <a:pt x="11188" y="5480"/>
                </a:lnTo>
                <a:lnTo>
                  <a:pt x="11192" y="5476"/>
                </a:lnTo>
                <a:lnTo>
                  <a:pt x="11196" y="5476"/>
                </a:lnTo>
                <a:lnTo>
                  <a:pt x="11202" y="5476"/>
                </a:lnTo>
                <a:lnTo>
                  <a:pt x="11206" y="5470"/>
                </a:lnTo>
                <a:lnTo>
                  <a:pt x="11212" y="5466"/>
                </a:lnTo>
                <a:lnTo>
                  <a:pt x="11218" y="5464"/>
                </a:lnTo>
                <a:lnTo>
                  <a:pt x="11222" y="5464"/>
                </a:lnTo>
                <a:lnTo>
                  <a:pt x="11228" y="5460"/>
                </a:lnTo>
                <a:lnTo>
                  <a:pt x="11236" y="5450"/>
                </a:lnTo>
                <a:lnTo>
                  <a:pt x="11238" y="5448"/>
                </a:lnTo>
                <a:lnTo>
                  <a:pt x="11232" y="5444"/>
                </a:lnTo>
                <a:lnTo>
                  <a:pt x="11230" y="5444"/>
                </a:lnTo>
                <a:lnTo>
                  <a:pt x="11226" y="5444"/>
                </a:lnTo>
                <a:lnTo>
                  <a:pt x="11218" y="5446"/>
                </a:lnTo>
                <a:lnTo>
                  <a:pt x="11210" y="5450"/>
                </a:lnTo>
                <a:lnTo>
                  <a:pt x="11204" y="5450"/>
                </a:lnTo>
                <a:lnTo>
                  <a:pt x="11200" y="5450"/>
                </a:lnTo>
                <a:lnTo>
                  <a:pt x="11194" y="5452"/>
                </a:lnTo>
                <a:lnTo>
                  <a:pt x="11188" y="5454"/>
                </a:lnTo>
                <a:lnTo>
                  <a:pt x="11184" y="5454"/>
                </a:lnTo>
                <a:lnTo>
                  <a:pt x="11180" y="5452"/>
                </a:lnTo>
                <a:lnTo>
                  <a:pt x="11176" y="5452"/>
                </a:lnTo>
                <a:lnTo>
                  <a:pt x="11158" y="5458"/>
                </a:lnTo>
                <a:lnTo>
                  <a:pt x="11150" y="5460"/>
                </a:lnTo>
                <a:lnTo>
                  <a:pt x="11146" y="5466"/>
                </a:lnTo>
                <a:lnTo>
                  <a:pt x="11144" y="5470"/>
                </a:lnTo>
                <a:lnTo>
                  <a:pt x="11138" y="5478"/>
                </a:lnTo>
                <a:lnTo>
                  <a:pt x="11128" y="5484"/>
                </a:lnTo>
                <a:lnTo>
                  <a:pt x="11122" y="5486"/>
                </a:lnTo>
                <a:lnTo>
                  <a:pt x="11114" y="5488"/>
                </a:lnTo>
                <a:lnTo>
                  <a:pt x="11104" y="5496"/>
                </a:lnTo>
                <a:lnTo>
                  <a:pt x="11094" y="5504"/>
                </a:lnTo>
                <a:lnTo>
                  <a:pt x="11090" y="5510"/>
                </a:lnTo>
                <a:lnTo>
                  <a:pt x="11088" y="5522"/>
                </a:lnTo>
                <a:lnTo>
                  <a:pt x="11088" y="5524"/>
                </a:lnTo>
                <a:lnTo>
                  <a:pt x="11088" y="5526"/>
                </a:lnTo>
                <a:lnTo>
                  <a:pt x="11092" y="5528"/>
                </a:lnTo>
                <a:lnTo>
                  <a:pt x="11094" y="5530"/>
                </a:lnTo>
                <a:lnTo>
                  <a:pt x="11092" y="5532"/>
                </a:lnTo>
                <a:lnTo>
                  <a:pt x="11086" y="5536"/>
                </a:lnTo>
                <a:lnTo>
                  <a:pt x="11082" y="5540"/>
                </a:lnTo>
                <a:lnTo>
                  <a:pt x="11082" y="5542"/>
                </a:lnTo>
                <a:lnTo>
                  <a:pt x="11090" y="5546"/>
                </a:lnTo>
                <a:close/>
                <a:moveTo>
                  <a:pt x="11218" y="5414"/>
                </a:moveTo>
                <a:lnTo>
                  <a:pt x="11218" y="5414"/>
                </a:lnTo>
                <a:lnTo>
                  <a:pt x="11218" y="5412"/>
                </a:lnTo>
                <a:lnTo>
                  <a:pt x="11214" y="5410"/>
                </a:lnTo>
                <a:lnTo>
                  <a:pt x="11202" y="5410"/>
                </a:lnTo>
                <a:lnTo>
                  <a:pt x="11190" y="5414"/>
                </a:lnTo>
                <a:lnTo>
                  <a:pt x="11184" y="5416"/>
                </a:lnTo>
                <a:lnTo>
                  <a:pt x="11180" y="5420"/>
                </a:lnTo>
                <a:lnTo>
                  <a:pt x="11178" y="5422"/>
                </a:lnTo>
                <a:lnTo>
                  <a:pt x="11180" y="5424"/>
                </a:lnTo>
                <a:lnTo>
                  <a:pt x="11194" y="5424"/>
                </a:lnTo>
                <a:lnTo>
                  <a:pt x="11210" y="5418"/>
                </a:lnTo>
                <a:lnTo>
                  <a:pt x="11216" y="5416"/>
                </a:lnTo>
                <a:lnTo>
                  <a:pt x="11218" y="5414"/>
                </a:lnTo>
                <a:close/>
                <a:moveTo>
                  <a:pt x="9966" y="4902"/>
                </a:moveTo>
                <a:lnTo>
                  <a:pt x="9966" y="4902"/>
                </a:lnTo>
                <a:lnTo>
                  <a:pt x="9966" y="4906"/>
                </a:lnTo>
                <a:lnTo>
                  <a:pt x="9968" y="4910"/>
                </a:lnTo>
                <a:lnTo>
                  <a:pt x="9972" y="4914"/>
                </a:lnTo>
                <a:lnTo>
                  <a:pt x="9980" y="4918"/>
                </a:lnTo>
                <a:lnTo>
                  <a:pt x="9990" y="4928"/>
                </a:lnTo>
                <a:lnTo>
                  <a:pt x="9994" y="4928"/>
                </a:lnTo>
                <a:lnTo>
                  <a:pt x="9994" y="4926"/>
                </a:lnTo>
                <a:lnTo>
                  <a:pt x="9990" y="4916"/>
                </a:lnTo>
                <a:lnTo>
                  <a:pt x="9982" y="4906"/>
                </a:lnTo>
                <a:lnTo>
                  <a:pt x="9972" y="4900"/>
                </a:lnTo>
                <a:lnTo>
                  <a:pt x="9970" y="4900"/>
                </a:lnTo>
                <a:lnTo>
                  <a:pt x="9966" y="4902"/>
                </a:lnTo>
                <a:close/>
                <a:moveTo>
                  <a:pt x="10026" y="4966"/>
                </a:moveTo>
                <a:lnTo>
                  <a:pt x="10026" y="4966"/>
                </a:lnTo>
                <a:lnTo>
                  <a:pt x="10022" y="4968"/>
                </a:lnTo>
                <a:lnTo>
                  <a:pt x="10022" y="4970"/>
                </a:lnTo>
                <a:lnTo>
                  <a:pt x="10026" y="4980"/>
                </a:lnTo>
                <a:lnTo>
                  <a:pt x="10044" y="5006"/>
                </a:lnTo>
                <a:lnTo>
                  <a:pt x="10046" y="5010"/>
                </a:lnTo>
                <a:lnTo>
                  <a:pt x="10050" y="5012"/>
                </a:lnTo>
                <a:lnTo>
                  <a:pt x="10052" y="5008"/>
                </a:lnTo>
                <a:lnTo>
                  <a:pt x="10054" y="5004"/>
                </a:lnTo>
                <a:lnTo>
                  <a:pt x="10054" y="4994"/>
                </a:lnTo>
                <a:lnTo>
                  <a:pt x="10052" y="4988"/>
                </a:lnTo>
                <a:lnTo>
                  <a:pt x="10050" y="4984"/>
                </a:lnTo>
                <a:lnTo>
                  <a:pt x="10044" y="4978"/>
                </a:lnTo>
                <a:lnTo>
                  <a:pt x="10038" y="4972"/>
                </a:lnTo>
                <a:lnTo>
                  <a:pt x="10032" y="4966"/>
                </a:lnTo>
                <a:lnTo>
                  <a:pt x="10030" y="4966"/>
                </a:lnTo>
                <a:lnTo>
                  <a:pt x="10026" y="4966"/>
                </a:lnTo>
                <a:close/>
                <a:moveTo>
                  <a:pt x="10084" y="5086"/>
                </a:moveTo>
                <a:lnTo>
                  <a:pt x="10084" y="5086"/>
                </a:lnTo>
                <a:lnTo>
                  <a:pt x="10080" y="5090"/>
                </a:lnTo>
                <a:lnTo>
                  <a:pt x="10080" y="5096"/>
                </a:lnTo>
                <a:lnTo>
                  <a:pt x="10082" y="5102"/>
                </a:lnTo>
                <a:lnTo>
                  <a:pt x="10086" y="5110"/>
                </a:lnTo>
                <a:lnTo>
                  <a:pt x="10098" y="5120"/>
                </a:lnTo>
                <a:lnTo>
                  <a:pt x="10102" y="5122"/>
                </a:lnTo>
                <a:lnTo>
                  <a:pt x="10106" y="5122"/>
                </a:lnTo>
                <a:lnTo>
                  <a:pt x="10108" y="5120"/>
                </a:lnTo>
                <a:lnTo>
                  <a:pt x="10108" y="5114"/>
                </a:lnTo>
                <a:lnTo>
                  <a:pt x="10102" y="5100"/>
                </a:lnTo>
                <a:lnTo>
                  <a:pt x="10098" y="5092"/>
                </a:lnTo>
                <a:lnTo>
                  <a:pt x="10092" y="5088"/>
                </a:lnTo>
                <a:lnTo>
                  <a:pt x="10088" y="5084"/>
                </a:lnTo>
                <a:lnTo>
                  <a:pt x="10084" y="5086"/>
                </a:lnTo>
                <a:close/>
                <a:moveTo>
                  <a:pt x="10070" y="5066"/>
                </a:moveTo>
                <a:lnTo>
                  <a:pt x="10070" y="5066"/>
                </a:lnTo>
                <a:lnTo>
                  <a:pt x="10072" y="5066"/>
                </a:lnTo>
                <a:lnTo>
                  <a:pt x="10074" y="5066"/>
                </a:lnTo>
                <a:lnTo>
                  <a:pt x="10076" y="5060"/>
                </a:lnTo>
                <a:lnTo>
                  <a:pt x="10076" y="5054"/>
                </a:lnTo>
                <a:lnTo>
                  <a:pt x="10074" y="5050"/>
                </a:lnTo>
                <a:lnTo>
                  <a:pt x="10072" y="5048"/>
                </a:lnTo>
                <a:lnTo>
                  <a:pt x="10070" y="5048"/>
                </a:lnTo>
                <a:lnTo>
                  <a:pt x="10068" y="5054"/>
                </a:lnTo>
                <a:lnTo>
                  <a:pt x="10068" y="5060"/>
                </a:lnTo>
                <a:lnTo>
                  <a:pt x="10068" y="5062"/>
                </a:lnTo>
                <a:lnTo>
                  <a:pt x="10070" y="5066"/>
                </a:lnTo>
                <a:close/>
                <a:moveTo>
                  <a:pt x="11590" y="5128"/>
                </a:moveTo>
                <a:lnTo>
                  <a:pt x="11590" y="5128"/>
                </a:lnTo>
                <a:lnTo>
                  <a:pt x="11592" y="5130"/>
                </a:lnTo>
                <a:lnTo>
                  <a:pt x="11598" y="5130"/>
                </a:lnTo>
                <a:lnTo>
                  <a:pt x="11618" y="5128"/>
                </a:lnTo>
                <a:lnTo>
                  <a:pt x="11628" y="5124"/>
                </a:lnTo>
                <a:lnTo>
                  <a:pt x="11628" y="5122"/>
                </a:lnTo>
                <a:lnTo>
                  <a:pt x="11624" y="5122"/>
                </a:lnTo>
                <a:lnTo>
                  <a:pt x="11590" y="5118"/>
                </a:lnTo>
                <a:lnTo>
                  <a:pt x="11576" y="5116"/>
                </a:lnTo>
                <a:lnTo>
                  <a:pt x="11572" y="5116"/>
                </a:lnTo>
                <a:lnTo>
                  <a:pt x="11578" y="5120"/>
                </a:lnTo>
                <a:lnTo>
                  <a:pt x="11590" y="5128"/>
                </a:lnTo>
                <a:close/>
                <a:moveTo>
                  <a:pt x="11600" y="5086"/>
                </a:moveTo>
                <a:lnTo>
                  <a:pt x="11600" y="5086"/>
                </a:lnTo>
                <a:lnTo>
                  <a:pt x="11594" y="5082"/>
                </a:lnTo>
                <a:lnTo>
                  <a:pt x="11592" y="5078"/>
                </a:lnTo>
                <a:lnTo>
                  <a:pt x="11586" y="5074"/>
                </a:lnTo>
                <a:lnTo>
                  <a:pt x="11576" y="5070"/>
                </a:lnTo>
                <a:lnTo>
                  <a:pt x="11566" y="5068"/>
                </a:lnTo>
                <a:lnTo>
                  <a:pt x="11566" y="5070"/>
                </a:lnTo>
                <a:lnTo>
                  <a:pt x="11566" y="5072"/>
                </a:lnTo>
                <a:lnTo>
                  <a:pt x="11572" y="5078"/>
                </a:lnTo>
                <a:lnTo>
                  <a:pt x="11580" y="5082"/>
                </a:lnTo>
                <a:lnTo>
                  <a:pt x="11582" y="5084"/>
                </a:lnTo>
                <a:lnTo>
                  <a:pt x="11584" y="5088"/>
                </a:lnTo>
                <a:lnTo>
                  <a:pt x="11584" y="5092"/>
                </a:lnTo>
                <a:lnTo>
                  <a:pt x="11586" y="5094"/>
                </a:lnTo>
                <a:lnTo>
                  <a:pt x="11588" y="5096"/>
                </a:lnTo>
                <a:lnTo>
                  <a:pt x="11592" y="5096"/>
                </a:lnTo>
                <a:lnTo>
                  <a:pt x="11600" y="5096"/>
                </a:lnTo>
                <a:lnTo>
                  <a:pt x="11606" y="5094"/>
                </a:lnTo>
                <a:lnTo>
                  <a:pt x="11608" y="5092"/>
                </a:lnTo>
                <a:lnTo>
                  <a:pt x="11606" y="5090"/>
                </a:lnTo>
                <a:lnTo>
                  <a:pt x="11600" y="5086"/>
                </a:lnTo>
                <a:close/>
                <a:moveTo>
                  <a:pt x="11538" y="5324"/>
                </a:moveTo>
                <a:lnTo>
                  <a:pt x="11538" y="5324"/>
                </a:lnTo>
                <a:lnTo>
                  <a:pt x="11536" y="5310"/>
                </a:lnTo>
                <a:lnTo>
                  <a:pt x="11532" y="5304"/>
                </a:lnTo>
                <a:lnTo>
                  <a:pt x="11530" y="5304"/>
                </a:lnTo>
                <a:lnTo>
                  <a:pt x="11528" y="5304"/>
                </a:lnTo>
                <a:lnTo>
                  <a:pt x="11526" y="5310"/>
                </a:lnTo>
                <a:lnTo>
                  <a:pt x="11524" y="5316"/>
                </a:lnTo>
                <a:lnTo>
                  <a:pt x="11520" y="5316"/>
                </a:lnTo>
                <a:lnTo>
                  <a:pt x="11518" y="5316"/>
                </a:lnTo>
                <a:lnTo>
                  <a:pt x="11518" y="5318"/>
                </a:lnTo>
                <a:lnTo>
                  <a:pt x="11518" y="5320"/>
                </a:lnTo>
                <a:lnTo>
                  <a:pt x="11520" y="5320"/>
                </a:lnTo>
                <a:lnTo>
                  <a:pt x="11520" y="5322"/>
                </a:lnTo>
                <a:lnTo>
                  <a:pt x="11520" y="5328"/>
                </a:lnTo>
                <a:lnTo>
                  <a:pt x="11520" y="5334"/>
                </a:lnTo>
                <a:lnTo>
                  <a:pt x="11522" y="5340"/>
                </a:lnTo>
                <a:lnTo>
                  <a:pt x="11530" y="5348"/>
                </a:lnTo>
                <a:lnTo>
                  <a:pt x="11534" y="5348"/>
                </a:lnTo>
                <a:lnTo>
                  <a:pt x="11536" y="5344"/>
                </a:lnTo>
                <a:lnTo>
                  <a:pt x="11538" y="5336"/>
                </a:lnTo>
                <a:lnTo>
                  <a:pt x="11538" y="5324"/>
                </a:lnTo>
                <a:close/>
                <a:moveTo>
                  <a:pt x="11188" y="5150"/>
                </a:moveTo>
                <a:lnTo>
                  <a:pt x="11188" y="5150"/>
                </a:lnTo>
                <a:lnTo>
                  <a:pt x="11186" y="5144"/>
                </a:lnTo>
                <a:lnTo>
                  <a:pt x="11186" y="5138"/>
                </a:lnTo>
                <a:lnTo>
                  <a:pt x="11184" y="5136"/>
                </a:lnTo>
                <a:lnTo>
                  <a:pt x="11182" y="5136"/>
                </a:lnTo>
                <a:lnTo>
                  <a:pt x="11180" y="5138"/>
                </a:lnTo>
                <a:lnTo>
                  <a:pt x="11180" y="5142"/>
                </a:lnTo>
                <a:lnTo>
                  <a:pt x="11184" y="5154"/>
                </a:lnTo>
                <a:lnTo>
                  <a:pt x="11186" y="5160"/>
                </a:lnTo>
                <a:lnTo>
                  <a:pt x="11188" y="5160"/>
                </a:lnTo>
                <a:lnTo>
                  <a:pt x="11188" y="5156"/>
                </a:lnTo>
                <a:lnTo>
                  <a:pt x="11188" y="5150"/>
                </a:lnTo>
                <a:close/>
                <a:moveTo>
                  <a:pt x="11232" y="5052"/>
                </a:moveTo>
                <a:lnTo>
                  <a:pt x="11232" y="5052"/>
                </a:lnTo>
                <a:lnTo>
                  <a:pt x="11232" y="5054"/>
                </a:lnTo>
                <a:lnTo>
                  <a:pt x="11230" y="5060"/>
                </a:lnTo>
                <a:lnTo>
                  <a:pt x="11232" y="5064"/>
                </a:lnTo>
                <a:lnTo>
                  <a:pt x="11234" y="5064"/>
                </a:lnTo>
                <a:lnTo>
                  <a:pt x="11236" y="5062"/>
                </a:lnTo>
                <a:lnTo>
                  <a:pt x="11238" y="5056"/>
                </a:lnTo>
                <a:lnTo>
                  <a:pt x="11236" y="5052"/>
                </a:lnTo>
                <a:lnTo>
                  <a:pt x="11234" y="5052"/>
                </a:lnTo>
                <a:lnTo>
                  <a:pt x="11232" y="5052"/>
                </a:lnTo>
                <a:close/>
                <a:moveTo>
                  <a:pt x="11262" y="5078"/>
                </a:moveTo>
                <a:lnTo>
                  <a:pt x="11262" y="5078"/>
                </a:lnTo>
                <a:lnTo>
                  <a:pt x="11262" y="5076"/>
                </a:lnTo>
                <a:lnTo>
                  <a:pt x="11260" y="5072"/>
                </a:lnTo>
                <a:lnTo>
                  <a:pt x="11256" y="5072"/>
                </a:lnTo>
                <a:lnTo>
                  <a:pt x="11254" y="5076"/>
                </a:lnTo>
                <a:lnTo>
                  <a:pt x="11254" y="5078"/>
                </a:lnTo>
                <a:lnTo>
                  <a:pt x="11256" y="5080"/>
                </a:lnTo>
                <a:lnTo>
                  <a:pt x="11258" y="5080"/>
                </a:lnTo>
                <a:lnTo>
                  <a:pt x="11262" y="5078"/>
                </a:lnTo>
                <a:close/>
                <a:moveTo>
                  <a:pt x="11280" y="5212"/>
                </a:moveTo>
                <a:lnTo>
                  <a:pt x="11280" y="5212"/>
                </a:lnTo>
                <a:lnTo>
                  <a:pt x="11278" y="5210"/>
                </a:lnTo>
                <a:lnTo>
                  <a:pt x="11276" y="5210"/>
                </a:lnTo>
                <a:lnTo>
                  <a:pt x="11270" y="5212"/>
                </a:lnTo>
                <a:lnTo>
                  <a:pt x="11264" y="5218"/>
                </a:lnTo>
                <a:lnTo>
                  <a:pt x="11262" y="5220"/>
                </a:lnTo>
                <a:lnTo>
                  <a:pt x="11264" y="5222"/>
                </a:lnTo>
                <a:lnTo>
                  <a:pt x="11266" y="5222"/>
                </a:lnTo>
                <a:lnTo>
                  <a:pt x="11272" y="5222"/>
                </a:lnTo>
                <a:lnTo>
                  <a:pt x="11276" y="5218"/>
                </a:lnTo>
                <a:lnTo>
                  <a:pt x="11280" y="5212"/>
                </a:lnTo>
                <a:close/>
                <a:moveTo>
                  <a:pt x="11234" y="5078"/>
                </a:moveTo>
                <a:lnTo>
                  <a:pt x="11234" y="5078"/>
                </a:lnTo>
                <a:lnTo>
                  <a:pt x="11238" y="5078"/>
                </a:lnTo>
                <a:lnTo>
                  <a:pt x="11240" y="5076"/>
                </a:lnTo>
                <a:lnTo>
                  <a:pt x="11238" y="5074"/>
                </a:lnTo>
                <a:lnTo>
                  <a:pt x="11236" y="5072"/>
                </a:lnTo>
                <a:lnTo>
                  <a:pt x="11234" y="5070"/>
                </a:lnTo>
                <a:lnTo>
                  <a:pt x="11232" y="5072"/>
                </a:lnTo>
                <a:lnTo>
                  <a:pt x="11232" y="5076"/>
                </a:lnTo>
                <a:lnTo>
                  <a:pt x="11234" y="5078"/>
                </a:lnTo>
                <a:close/>
                <a:moveTo>
                  <a:pt x="11378" y="5078"/>
                </a:moveTo>
                <a:lnTo>
                  <a:pt x="11378" y="5078"/>
                </a:lnTo>
                <a:lnTo>
                  <a:pt x="11366" y="5078"/>
                </a:lnTo>
                <a:lnTo>
                  <a:pt x="11360" y="5080"/>
                </a:lnTo>
                <a:lnTo>
                  <a:pt x="11360" y="5082"/>
                </a:lnTo>
                <a:lnTo>
                  <a:pt x="11362" y="5084"/>
                </a:lnTo>
                <a:lnTo>
                  <a:pt x="11364" y="5084"/>
                </a:lnTo>
                <a:lnTo>
                  <a:pt x="11372" y="5082"/>
                </a:lnTo>
                <a:lnTo>
                  <a:pt x="11378" y="5078"/>
                </a:lnTo>
                <a:close/>
                <a:moveTo>
                  <a:pt x="11216" y="4816"/>
                </a:moveTo>
                <a:lnTo>
                  <a:pt x="11216" y="4816"/>
                </a:lnTo>
                <a:lnTo>
                  <a:pt x="11214" y="4820"/>
                </a:lnTo>
                <a:lnTo>
                  <a:pt x="11214" y="4828"/>
                </a:lnTo>
                <a:lnTo>
                  <a:pt x="11214" y="4830"/>
                </a:lnTo>
                <a:lnTo>
                  <a:pt x="11216" y="4830"/>
                </a:lnTo>
                <a:lnTo>
                  <a:pt x="11216" y="4834"/>
                </a:lnTo>
                <a:lnTo>
                  <a:pt x="11214" y="4838"/>
                </a:lnTo>
                <a:lnTo>
                  <a:pt x="11212" y="4842"/>
                </a:lnTo>
                <a:lnTo>
                  <a:pt x="11214" y="4844"/>
                </a:lnTo>
                <a:lnTo>
                  <a:pt x="11218" y="4842"/>
                </a:lnTo>
                <a:lnTo>
                  <a:pt x="11220" y="4838"/>
                </a:lnTo>
                <a:lnTo>
                  <a:pt x="11220" y="4836"/>
                </a:lnTo>
                <a:lnTo>
                  <a:pt x="11222" y="4832"/>
                </a:lnTo>
                <a:lnTo>
                  <a:pt x="11222" y="4830"/>
                </a:lnTo>
                <a:lnTo>
                  <a:pt x="11222" y="4826"/>
                </a:lnTo>
                <a:lnTo>
                  <a:pt x="11220" y="4824"/>
                </a:lnTo>
                <a:lnTo>
                  <a:pt x="11220" y="4820"/>
                </a:lnTo>
                <a:lnTo>
                  <a:pt x="11220" y="4816"/>
                </a:lnTo>
                <a:lnTo>
                  <a:pt x="11216" y="4816"/>
                </a:lnTo>
                <a:close/>
                <a:moveTo>
                  <a:pt x="13306" y="5908"/>
                </a:moveTo>
                <a:lnTo>
                  <a:pt x="13306" y="5908"/>
                </a:lnTo>
                <a:lnTo>
                  <a:pt x="13306" y="5902"/>
                </a:lnTo>
                <a:lnTo>
                  <a:pt x="13304" y="5898"/>
                </a:lnTo>
                <a:lnTo>
                  <a:pt x="13302" y="5896"/>
                </a:lnTo>
                <a:lnTo>
                  <a:pt x="13296" y="5892"/>
                </a:lnTo>
                <a:lnTo>
                  <a:pt x="13286" y="5890"/>
                </a:lnTo>
                <a:lnTo>
                  <a:pt x="13278" y="5890"/>
                </a:lnTo>
                <a:lnTo>
                  <a:pt x="13266" y="5898"/>
                </a:lnTo>
                <a:lnTo>
                  <a:pt x="13260" y="5904"/>
                </a:lnTo>
                <a:lnTo>
                  <a:pt x="13254" y="5910"/>
                </a:lnTo>
                <a:lnTo>
                  <a:pt x="13250" y="5916"/>
                </a:lnTo>
                <a:lnTo>
                  <a:pt x="13250" y="5918"/>
                </a:lnTo>
                <a:lnTo>
                  <a:pt x="13250" y="5922"/>
                </a:lnTo>
                <a:lnTo>
                  <a:pt x="13252" y="5924"/>
                </a:lnTo>
                <a:lnTo>
                  <a:pt x="13256" y="5928"/>
                </a:lnTo>
                <a:lnTo>
                  <a:pt x="13270" y="5932"/>
                </a:lnTo>
                <a:lnTo>
                  <a:pt x="13280" y="5934"/>
                </a:lnTo>
                <a:lnTo>
                  <a:pt x="13286" y="5934"/>
                </a:lnTo>
                <a:lnTo>
                  <a:pt x="13292" y="5930"/>
                </a:lnTo>
                <a:lnTo>
                  <a:pt x="13294" y="5926"/>
                </a:lnTo>
                <a:lnTo>
                  <a:pt x="13296" y="5926"/>
                </a:lnTo>
                <a:lnTo>
                  <a:pt x="13302" y="5926"/>
                </a:lnTo>
                <a:lnTo>
                  <a:pt x="13306" y="5930"/>
                </a:lnTo>
                <a:lnTo>
                  <a:pt x="13308" y="5930"/>
                </a:lnTo>
                <a:lnTo>
                  <a:pt x="13312" y="5928"/>
                </a:lnTo>
                <a:lnTo>
                  <a:pt x="13312" y="5926"/>
                </a:lnTo>
                <a:lnTo>
                  <a:pt x="13312" y="5924"/>
                </a:lnTo>
                <a:lnTo>
                  <a:pt x="13310" y="5920"/>
                </a:lnTo>
                <a:lnTo>
                  <a:pt x="13308" y="5914"/>
                </a:lnTo>
                <a:lnTo>
                  <a:pt x="13306" y="5912"/>
                </a:lnTo>
                <a:lnTo>
                  <a:pt x="13306" y="5908"/>
                </a:lnTo>
                <a:close/>
                <a:moveTo>
                  <a:pt x="13336" y="5840"/>
                </a:moveTo>
                <a:lnTo>
                  <a:pt x="13336" y="5840"/>
                </a:lnTo>
                <a:lnTo>
                  <a:pt x="13328" y="5844"/>
                </a:lnTo>
                <a:lnTo>
                  <a:pt x="13322" y="5844"/>
                </a:lnTo>
                <a:lnTo>
                  <a:pt x="13318" y="5846"/>
                </a:lnTo>
                <a:lnTo>
                  <a:pt x="13316" y="5850"/>
                </a:lnTo>
                <a:lnTo>
                  <a:pt x="13314" y="5854"/>
                </a:lnTo>
                <a:lnTo>
                  <a:pt x="13312" y="5854"/>
                </a:lnTo>
                <a:lnTo>
                  <a:pt x="13306" y="5854"/>
                </a:lnTo>
                <a:lnTo>
                  <a:pt x="13304" y="5854"/>
                </a:lnTo>
                <a:lnTo>
                  <a:pt x="13306" y="5864"/>
                </a:lnTo>
                <a:lnTo>
                  <a:pt x="13310" y="5870"/>
                </a:lnTo>
                <a:lnTo>
                  <a:pt x="13312" y="5872"/>
                </a:lnTo>
                <a:lnTo>
                  <a:pt x="13326" y="5862"/>
                </a:lnTo>
                <a:lnTo>
                  <a:pt x="13330" y="5860"/>
                </a:lnTo>
                <a:lnTo>
                  <a:pt x="13334" y="5858"/>
                </a:lnTo>
                <a:lnTo>
                  <a:pt x="13336" y="5860"/>
                </a:lnTo>
                <a:lnTo>
                  <a:pt x="13338" y="5864"/>
                </a:lnTo>
                <a:lnTo>
                  <a:pt x="13340" y="5862"/>
                </a:lnTo>
                <a:lnTo>
                  <a:pt x="13348" y="5860"/>
                </a:lnTo>
                <a:lnTo>
                  <a:pt x="13354" y="5858"/>
                </a:lnTo>
                <a:lnTo>
                  <a:pt x="13360" y="5860"/>
                </a:lnTo>
                <a:lnTo>
                  <a:pt x="13360" y="5858"/>
                </a:lnTo>
                <a:lnTo>
                  <a:pt x="13358" y="5854"/>
                </a:lnTo>
                <a:lnTo>
                  <a:pt x="13360" y="5848"/>
                </a:lnTo>
                <a:lnTo>
                  <a:pt x="13358" y="5846"/>
                </a:lnTo>
                <a:lnTo>
                  <a:pt x="13354" y="5848"/>
                </a:lnTo>
                <a:lnTo>
                  <a:pt x="13350" y="5850"/>
                </a:lnTo>
                <a:lnTo>
                  <a:pt x="13350" y="5848"/>
                </a:lnTo>
                <a:lnTo>
                  <a:pt x="13352" y="5842"/>
                </a:lnTo>
                <a:lnTo>
                  <a:pt x="13358" y="5834"/>
                </a:lnTo>
                <a:lnTo>
                  <a:pt x="13360" y="5830"/>
                </a:lnTo>
                <a:lnTo>
                  <a:pt x="13360" y="5828"/>
                </a:lnTo>
                <a:lnTo>
                  <a:pt x="13358" y="5828"/>
                </a:lnTo>
                <a:lnTo>
                  <a:pt x="13356" y="5828"/>
                </a:lnTo>
                <a:lnTo>
                  <a:pt x="13346" y="5832"/>
                </a:lnTo>
                <a:lnTo>
                  <a:pt x="13336" y="5840"/>
                </a:lnTo>
                <a:close/>
                <a:moveTo>
                  <a:pt x="12084" y="5310"/>
                </a:moveTo>
                <a:lnTo>
                  <a:pt x="12084" y="5310"/>
                </a:lnTo>
                <a:lnTo>
                  <a:pt x="12086" y="5316"/>
                </a:lnTo>
                <a:lnTo>
                  <a:pt x="12090" y="5320"/>
                </a:lnTo>
                <a:lnTo>
                  <a:pt x="12098" y="5324"/>
                </a:lnTo>
                <a:lnTo>
                  <a:pt x="12106" y="5330"/>
                </a:lnTo>
                <a:lnTo>
                  <a:pt x="12112" y="5336"/>
                </a:lnTo>
                <a:lnTo>
                  <a:pt x="12116" y="5338"/>
                </a:lnTo>
                <a:lnTo>
                  <a:pt x="12120" y="5338"/>
                </a:lnTo>
                <a:lnTo>
                  <a:pt x="12122" y="5336"/>
                </a:lnTo>
                <a:lnTo>
                  <a:pt x="12124" y="5336"/>
                </a:lnTo>
                <a:lnTo>
                  <a:pt x="12126" y="5336"/>
                </a:lnTo>
                <a:lnTo>
                  <a:pt x="12128" y="5336"/>
                </a:lnTo>
                <a:lnTo>
                  <a:pt x="12132" y="5342"/>
                </a:lnTo>
                <a:lnTo>
                  <a:pt x="12140" y="5346"/>
                </a:lnTo>
                <a:lnTo>
                  <a:pt x="12148" y="5346"/>
                </a:lnTo>
                <a:lnTo>
                  <a:pt x="12160" y="5346"/>
                </a:lnTo>
                <a:lnTo>
                  <a:pt x="12172" y="5342"/>
                </a:lnTo>
                <a:lnTo>
                  <a:pt x="12184" y="5336"/>
                </a:lnTo>
                <a:lnTo>
                  <a:pt x="12196" y="5330"/>
                </a:lnTo>
                <a:lnTo>
                  <a:pt x="12204" y="5324"/>
                </a:lnTo>
                <a:lnTo>
                  <a:pt x="12208" y="5318"/>
                </a:lnTo>
                <a:lnTo>
                  <a:pt x="12212" y="5312"/>
                </a:lnTo>
                <a:lnTo>
                  <a:pt x="12214" y="5310"/>
                </a:lnTo>
                <a:lnTo>
                  <a:pt x="12218" y="5308"/>
                </a:lnTo>
                <a:lnTo>
                  <a:pt x="12220" y="5310"/>
                </a:lnTo>
                <a:lnTo>
                  <a:pt x="12228" y="5310"/>
                </a:lnTo>
                <a:lnTo>
                  <a:pt x="12232" y="5310"/>
                </a:lnTo>
                <a:lnTo>
                  <a:pt x="12236" y="5306"/>
                </a:lnTo>
                <a:lnTo>
                  <a:pt x="12238" y="5302"/>
                </a:lnTo>
                <a:lnTo>
                  <a:pt x="12240" y="5298"/>
                </a:lnTo>
                <a:lnTo>
                  <a:pt x="12236" y="5290"/>
                </a:lnTo>
                <a:lnTo>
                  <a:pt x="12234" y="5284"/>
                </a:lnTo>
                <a:lnTo>
                  <a:pt x="12234" y="5282"/>
                </a:lnTo>
                <a:lnTo>
                  <a:pt x="12238" y="5282"/>
                </a:lnTo>
                <a:lnTo>
                  <a:pt x="12242" y="5280"/>
                </a:lnTo>
                <a:lnTo>
                  <a:pt x="12246" y="5276"/>
                </a:lnTo>
                <a:lnTo>
                  <a:pt x="12250" y="5266"/>
                </a:lnTo>
                <a:lnTo>
                  <a:pt x="12250" y="5256"/>
                </a:lnTo>
                <a:lnTo>
                  <a:pt x="12250" y="5250"/>
                </a:lnTo>
                <a:lnTo>
                  <a:pt x="12246" y="5246"/>
                </a:lnTo>
                <a:lnTo>
                  <a:pt x="12242" y="5242"/>
                </a:lnTo>
                <a:lnTo>
                  <a:pt x="12236" y="5240"/>
                </a:lnTo>
                <a:lnTo>
                  <a:pt x="12218" y="5242"/>
                </a:lnTo>
                <a:lnTo>
                  <a:pt x="12216" y="5242"/>
                </a:lnTo>
                <a:lnTo>
                  <a:pt x="12214" y="5244"/>
                </a:lnTo>
                <a:lnTo>
                  <a:pt x="12212" y="5250"/>
                </a:lnTo>
                <a:lnTo>
                  <a:pt x="12216" y="5264"/>
                </a:lnTo>
                <a:lnTo>
                  <a:pt x="12220" y="5276"/>
                </a:lnTo>
                <a:lnTo>
                  <a:pt x="12218" y="5280"/>
                </a:lnTo>
                <a:lnTo>
                  <a:pt x="12214" y="5278"/>
                </a:lnTo>
                <a:lnTo>
                  <a:pt x="12206" y="5278"/>
                </a:lnTo>
                <a:lnTo>
                  <a:pt x="12202" y="5282"/>
                </a:lnTo>
                <a:lnTo>
                  <a:pt x="12196" y="5286"/>
                </a:lnTo>
                <a:lnTo>
                  <a:pt x="12194" y="5294"/>
                </a:lnTo>
                <a:lnTo>
                  <a:pt x="12190" y="5300"/>
                </a:lnTo>
                <a:lnTo>
                  <a:pt x="12186" y="5306"/>
                </a:lnTo>
                <a:lnTo>
                  <a:pt x="12180" y="5308"/>
                </a:lnTo>
                <a:lnTo>
                  <a:pt x="12174" y="5306"/>
                </a:lnTo>
                <a:lnTo>
                  <a:pt x="12170" y="5304"/>
                </a:lnTo>
                <a:lnTo>
                  <a:pt x="12168" y="5304"/>
                </a:lnTo>
                <a:lnTo>
                  <a:pt x="12164" y="5306"/>
                </a:lnTo>
                <a:lnTo>
                  <a:pt x="12162" y="5308"/>
                </a:lnTo>
                <a:lnTo>
                  <a:pt x="12158" y="5302"/>
                </a:lnTo>
                <a:lnTo>
                  <a:pt x="12156" y="5294"/>
                </a:lnTo>
                <a:lnTo>
                  <a:pt x="12158" y="5290"/>
                </a:lnTo>
                <a:lnTo>
                  <a:pt x="12160" y="5288"/>
                </a:lnTo>
                <a:lnTo>
                  <a:pt x="12160" y="5284"/>
                </a:lnTo>
                <a:lnTo>
                  <a:pt x="12160" y="5282"/>
                </a:lnTo>
                <a:lnTo>
                  <a:pt x="12158" y="5282"/>
                </a:lnTo>
                <a:lnTo>
                  <a:pt x="12154" y="5284"/>
                </a:lnTo>
                <a:lnTo>
                  <a:pt x="12150" y="5290"/>
                </a:lnTo>
                <a:lnTo>
                  <a:pt x="12150" y="5302"/>
                </a:lnTo>
                <a:lnTo>
                  <a:pt x="12150" y="5304"/>
                </a:lnTo>
                <a:lnTo>
                  <a:pt x="12148" y="5306"/>
                </a:lnTo>
                <a:lnTo>
                  <a:pt x="12140" y="5308"/>
                </a:lnTo>
                <a:lnTo>
                  <a:pt x="12130" y="5308"/>
                </a:lnTo>
                <a:lnTo>
                  <a:pt x="12118" y="5306"/>
                </a:lnTo>
                <a:lnTo>
                  <a:pt x="12106" y="5304"/>
                </a:lnTo>
                <a:lnTo>
                  <a:pt x="12094" y="5304"/>
                </a:lnTo>
                <a:lnTo>
                  <a:pt x="12088" y="5306"/>
                </a:lnTo>
                <a:lnTo>
                  <a:pt x="12086" y="5308"/>
                </a:lnTo>
                <a:lnTo>
                  <a:pt x="12084" y="5310"/>
                </a:lnTo>
                <a:close/>
                <a:moveTo>
                  <a:pt x="12010" y="5142"/>
                </a:moveTo>
                <a:lnTo>
                  <a:pt x="12010" y="5142"/>
                </a:lnTo>
                <a:lnTo>
                  <a:pt x="12010" y="5148"/>
                </a:lnTo>
                <a:lnTo>
                  <a:pt x="12014" y="5148"/>
                </a:lnTo>
                <a:lnTo>
                  <a:pt x="12022" y="5146"/>
                </a:lnTo>
                <a:lnTo>
                  <a:pt x="12032" y="5146"/>
                </a:lnTo>
                <a:lnTo>
                  <a:pt x="12040" y="5146"/>
                </a:lnTo>
                <a:lnTo>
                  <a:pt x="12046" y="5142"/>
                </a:lnTo>
                <a:lnTo>
                  <a:pt x="12046" y="5140"/>
                </a:lnTo>
                <a:lnTo>
                  <a:pt x="12046" y="5138"/>
                </a:lnTo>
                <a:lnTo>
                  <a:pt x="12044" y="5136"/>
                </a:lnTo>
                <a:lnTo>
                  <a:pt x="12042" y="5136"/>
                </a:lnTo>
                <a:lnTo>
                  <a:pt x="12032" y="5134"/>
                </a:lnTo>
                <a:lnTo>
                  <a:pt x="12022" y="5134"/>
                </a:lnTo>
                <a:lnTo>
                  <a:pt x="12014" y="5136"/>
                </a:lnTo>
                <a:lnTo>
                  <a:pt x="12012" y="5138"/>
                </a:lnTo>
                <a:lnTo>
                  <a:pt x="12010" y="5142"/>
                </a:lnTo>
                <a:close/>
                <a:moveTo>
                  <a:pt x="12154" y="5158"/>
                </a:moveTo>
                <a:lnTo>
                  <a:pt x="12154" y="5158"/>
                </a:lnTo>
                <a:lnTo>
                  <a:pt x="12154" y="5160"/>
                </a:lnTo>
                <a:lnTo>
                  <a:pt x="12154" y="5164"/>
                </a:lnTo>
                <a:lnTo>
                  <a:pt x="12158" y="5168"/>
                </a:lnTo>
                <a:lnTo>
                  <a:pt x="12166" y="5170"/>
                </a:lnTo>
                <a:lnTo>
                  <a:pt x="12168" y="5168"/>
                </a:lnTo>
                <a:lnTo>
                  <a:pt x="12170" y="5168"/>
                </a:lnTo>
                <a:lnTo>
                  <a:pt x="12172" y="5164"/>
                </a:lnTo>
                <a:lnTo>
                  <a:pt x="12172" y="5162"/>
                </a:lnTo>
                <a:lnTo>
                  <a:pt x="12166" y="5156"/>
                </a:lnTo>
                <a:lnTo>
                  <a:pt x="12164" y="5154"/>
                </a:lnTo>
                <a:lnTo>
                  <a:pt x="12160" y="5152"/>
                </a:lnTo>
                <a:lnTo>
                  <a:pt x="12156" y="5154"/>
                </a:lnTo>
                <a:lnTo>
                  <a:pt x="12154" y="5158"/>
                </a:lnTo>
                <a:close/>
                <a:moveTo>
                  <a:pt x="12228" y="5192"/>
                </a:moveTo>
                <a:lnTo>
                  <a:pt x="12228" y="5192"/>
                </a:lnTo>
                <a:lnTo>
                  <a:pt x="12208" y="5182"/>
                </a:lnTo>
                <a:lnTo>
                  <a:pt x="12196" y="5172"/>
                </a:lnTo>
                <a:lnTo>
                  <a:pt x="12190" y="5166"/>
                </a:lnTo>
                <a:lnTo>
                  <a:pt x="12186" y="5166"/>
                </a:lnTo>
                <a:lnTo>
                  <a:pt x="12186" y="5168"/>
                </a:lnTo>
                <a:lnTo>
                  <a:pt x="12180" y="5170"/>
                </a:lnTo>
                <a:lnTo>
                  <a:pt x="12178" y="5172"/>
                </a:lnTo>
                <a:lnTo>
                  <a:pt x="12182" y="5174"/>
                </a:lnTo>
                <a:lnTo>
                  <a:pt x="12186" y="5178"/>
                </a:lnTo>
                <a:lnTo>
                  <a:pt x="12200" y="5184"/>
                </a:lnTo>
                <a:lnTo>
                  <a:pt x="12208" y="5190"/>
                </a:lnTo>
                <a:lnTo>
                  <a:pt x="12216" y="5196"/>
                </a:lnTo>
                <a:lnTo>
                  <a:pt x="12222" y="5202"/>
                </a:lnTo>
                <a:lnTo>
                  <a:pt x="12232" y="5210"/>
                </a:lnTo>
                <a:lnTo>
                  <a:pt x="12242" y="5218"/>
                </a:lnTo>
                <a:lnTo>
                  <a:pt x="12254" y="5230"/>
                </a:lnTo>
                <a:lnTo>
                  <a:pt x="12258" y="5236"/>
                </a:lnTo>
                <a:lnTo>
                  <a:pt x="12260" y="5242"/>
                </a:lnTo>
                <a:lnTo>
                  <a:pt x="12260" y="5250"/>
                </a:lnTo>
                <a:lnTo>
                  <a:pt x="12260" y="5258"/>
                </a:lnTo>
                <a:lnTo>
                  <a:pt x="12262" y="5264"/>
                </a:lnTo>
                <a:lnTo>
                  <a:pt x="12264" y="5272"/>
                </a:lnTo>
                <a:lnTo>
                  <a:pt x="12268" y="5274"/>
                </a:lnTo>
                <a:lnTo>
                  <a:pt x="12272" y="5274"/>
                </a:lnTo>
                <a:lnTo>
                  <a:pt x="12276" y="5270"/>
                </a:lnTo>
                <a:lnTo>
                  <a:pt x="12278" y="5262"/>
                </a:lnTo>
                <a:lnTo>
                  <a:pt x="12278" y="5254"/>
                </a:lnTo>
                <a:lnTo>
                  <a:pt x="12278" y="5244"/>
                </a:lnTo>
                <a:lnTo>
                  <a:pt x="12274" y="5236"/>
                </a:lnTo>
                <a:lnTo>
                  <a:pt x="12266" y="5230"/>
                </a:lnTo>
                <a:lnTo>
                  <a:pt x="12252" y="5218"/>
                </a:lnTo>
                <a:lnTo>
                  <a:pt x="12244" y="5208"/>
                </a:lnTo>
                <a:lnTo>
                  <a:pt x="12236" y="5200"/>
                </a:lnTo>
                <a:lnTo>
                  <a:pt x="12228" y="5192"/>
                </a:lnTo>
                <a:close/>
                <a:moveTo>
                  <a:pt x="12134" y="5108"/>
                </a:moveTo>
                <a:lnTo>
                  <a:pt x="12134" y="5108"/>
                </a:lnTo>
                <a:lnTo>
                  <a:pt x="12134" y="5112"/>
                </a:lnTo>
                <a:lnTo>
                  <a:pt x="12136" y="5116"/>
                </a:lnTo>
                <a:lnTo>
                  <a:pt x="12138" y="5118"/>
                </a:lnTo>
                <a:lnTo>
                  <a:pt x="12144" y="5120"/>
                </a:lnTo>
                <a:lnTo>
                  <a:pt x="12146" y="5118"/>
                </a:lnTo>
                <a:lnTo>
                  <a:pt x="12144" y="5112"/>
                </a:lnTo>
                <a:lnTo>
                  <a:pt x="12140" y="5108"/>
                </a:lnTo>
                <a:lnTo>
                  <a:pt x="12136" y="5106"/>
                </a:lnTo>
                <a:lnTo>
                  <a:pt x="12134" y="5108"/>
                </a:lnTo>
                <a:close/>
                <a:moveTo>
                  <a:pt x="12378" y="5340"/>
                </a:moveTo>
                <a:lnTo>
                  <a:pt x="12378" y="5340"/>
                </a:lnTo>
                <a:lnTo>
                  <a:pt x="12374" y="5338"/>
                </a:lnTo>
                <a:lnTo>
                  <a:pt x="12370" y="5334"/>
                </a:lnTo>
                <a:lnTo>
                  <a:pt x="12364" y="5324"/>
                </a:lnTo>
                <a:lnTo>
                  <a:pt x="12360" y="5314"/>
                </a:lnTo>
                <a:lnTo>
                  <a:pt x="12356" y="5310"/>
                </a:lnTo>
                <a:lnTo>
                  <a:pt x="12352" y="5308"/>
                </a:lnTo>
                <a:lnTo>
                  <a:pt x="12348" y="5306"/>
                </a:lnTo>
                <a:lnTo>
                  <a:pt x="12346" y="5302"/>
                </a:lnTo>
                <a:lnTo>
                  <a:pt x="12342" y="5290"/>
                </a:lnTo>
                <a:lnTo>
                  <a:pt x="12340" y="5284"/>
                </a:lnTo>
                <a:lnTo>
                  <a:pt x="12338" y="5282"/>
                </a:lnTo>
                <a:lnTo>
                  <a:pt x="12334" y="5284"/>
                </a:lnTo>
                <a:lnTo>
                  <a:pt x="12334" y="5288"/>
                </a:lnTo>
                <a:lnTo>
                  <a:pt x="12334" y="5290"/>
                </a:lnTo>
                <a:lnTo>
                  <a:pt x="12336" y="5296"/>
                </a:lnTo>
                <a:lnTo>
                  <a:pt x="12342" y="5304"/>
                </a:lnTo>
                <a:lnTo>
                  <a:pt x="12342" y="5308"/>
                </a:lnTo>
                <a:lnTo>
                  <a:pt x="12342" y="5314"/>
                </a:lnTo>
                <a:lnTo>
                  <a:pt x="12342" y="5322"/>
                </a:lnTo>
                <a:lnTo>
                  <a:pt x="12344" y="5328"/>
                </a:lnTo>
                <a:lnTo>
                  <a:pt x="12350" y="5336"/>
                </a:lnTo>
                <a:lnTo>
                  <a:pt x="12358" y="5346"/>
                </a:lnTo>
                <a:lnTo>
                  <a:pt x="12362" y="5350"/>
                </a:lnTo>
                <a:lnTo>
                  <a:pt x="12362" y="5354"/>
                </a:lnTo>
                <a:lnTo>
                  <a:pt x="12364" y="5364"/>
                </a:lnTo>
                <a:lnTo>
                  <a:pt x="12370" y="5368"/>
                </a:lnTo>
                <a:lnTo>
                  <a:pt x="12378" y="5370"/>
                </a:lnTo>
                <a:lnTo>
                  <a:pt x="12388" y="5370"/>
                </a:lnTo>
                <a:lnTo>
                  <a:pt x="12390" y="5368"/>
                </a:lnTo>
                <a:lnTo>
                  <a:pt x="12392" y="5364"/>
                </a:lnTo>
                <a:lnTo>
                  <a:pt x="12392" y="5360"/>
                </a:lnTo>
                <a:lnTo>
                  <a:pt x="12392" y="5356"/>
                </a:lnTo>
                <a:lnTo>
                  <a:pt x="12386" y="5346"/>
                </a:lnTo>
                <a:lnTo>
                  <a:pt x="12382" y="5342"/>
                </a:lnTo>
                <a:lnTo>
                  <a:pt x="12378" y="5340"/>
                </a:lnTo>
                <a:close/>
                <a:moveTo>
                  <a:pt x="12070" y="5308"/>
                </a:moveTo>
                <a:lnTo>
                  <a:pt x="12070" y="5308"/>
                </a:lnTo>
                <a:lnTo>
                  <a:pt x="12064" y="5304"/>
                </a:lnTo>
                <a:lnTo>
                  <a:pt x="12062" y="5304"/>
                </a:lnTo>
                <a:lnTo>
                  <a:pt x="12062" y="5306"/>
                </a:lnTo>
                <a:lnTo>
                  <a:pt x="12062" y="5310"/>
                </a:lnTo>
                <a:lnTo>
                  <a:pt x="12066" y="5320"/>
                </a:lnTo>
                <a:lnTo>
                  <a:pt x="12068" y="5322"/>
                </a:lnTo>
                <a:lnTo>
                  <a:pt x="12070" y="5322"/>
                </a:lnTo>
                <a:lnTo>
                  <a:pt x="12072" y="5322"/>
                </a:lnTo>
                <a:lnTo>
                  <a:pt x="12074" y="5320"/>
                </a:lnTo>
                <a:lnTo>
                  <a:pt x="12074" y="5314"/>
                </a:lnTo>
                <a:lnTo>
                  <a:pt x="12074" y="5310"/>
                </a:lnTo>
                <a:lnTo>
                  <a:pt x="12070" y="5308"/>
                </a:lnTo>
                <a:close/>
                <a:moveTo>
                  <a:pt x="12042" y="5304"/>
                </a:moveTo>
                <a:lnTo>
                  <a:pt x="12042" y="5304"/>
                </a:lnTo>
                <a:lnTo>
                  <a:pt x="12044" y="5302"/>
                </a:lnTo>
                <a:lnTo>
                  <a:pt x="12044" y="5300"/>
                </a:lnTo>
                <a:lnTo>
                  <a:pt x="12040" y="5294"/>
                </a:lnTo>
                <a:lnTo>
                  <a:pt x="12036" y="5290"/>
                </a:lnTo>
                <a:lnTo>
                  <a:pt x="12034" y="5292"/>
                </a:lnTo>
                <a:lnTo>
                  <a:pt x="12032" y="5292"/>
                </a:lnTo>
                <a:lnTo>
                  <a:pt x="12030" y="5296"/>
                </a:lnTo>
                <a:lnTo>
                  <a:pt x="12030" y="5298"/>
                </a:lnTo>
                <a:lnTo>
                  <a:pt x="12032" y="5304"/>
                </a:lnTo>
                <a:lnTo>
                  <a:pt x="12038" y="5306"/>
                </a:lnTo>
                <a:lnTo>
                  <a:pt x="12042" y="5304"/>
                </a:lnTo>
                <a:close/>
                <a:moveTo>
                  <a:pt x="11990" y="5256"/>
                </a:moveTo>
                <a:lnTo>
                  <a:pt x="11990" y="5256"/>
                </a:lnTo>
                <a:lnTo>
                  <a:pt x="11988" y="5256"/>
                </a:lnTo>
                <a:lnTo>
                  <a:pt x="11986" y="5256"/>
                </a:lnTo>
                <a:lnTo>
                  <a:pt x="11984" y="5260"/>
                </a:lnTo>
                <a:lnTo>
                  <a:pt x="11984" y="5266"/>
                </a:lnTo>
                <a:lnTo>
                  <a:pt x="11986" y="5270"/>
                </a:lnTo>
                <a:lnTo>
                  <a:pt x="11988" y="5272"/>
                </a:lnTo>
                <a:lnTo>
                  <a:pt x="11990" y="5272"/>
                </a:lnTo>
                <a:lnTo>
                  <a:pt x="11994" y="5268"/>
                </a:lnTo>
                <a:lnTo>
                  <a:pt x="11994" y="5262"/>
                </a:lnTo>
                <a:lnTo>
                  <a:pt x="11994" y="5260"/>
                </a:lnTo>
                <a:lnTo>
                  <a:pt x="11990" y="5256"/>
                </a:lnTo>
                <a:close/>
                <a:moveTo>
                  <a:pt x="12272" y="5478"/>
                </a:moveTo>
                <a:lnTo>
                  <a:pt x="12272" y="5478"/>
                </a:lnTo>
                <a:lnTo>
                  <a:pt x="12264" y="5474"/>
                </a:lnTo>
                <a:lnTo>
                  <a:pt x="12258" y="5474"/>
                </a:lnTo>
                <a:lnTo>
                  <a:pt x="12256" y="5476"/>
                </a:lnTo>
                <a:lnTo>
                  <a:pt x="12258" y="5478"/>
                </a:lnTo>
                <a:lnTo>
                  <a:pt x="12260" y="5480"/>
                </a:lnTo>
                <a:lnTo>
                  <a:pt x="12260" y="5482"/>
                </a:lnTo>
                <a:lnTo>
                  <a:pt x="12262" y="5486"/>
                </a:lnTo>
                <a:lnTo>
                  <a:pt x="12266" y="5486"/>
                </a:lnTo>
                <a:lnTo>
                  <a:pt x="12270" y="5488"/>
                </a:lnTo>
                <a:lnTo>
                  <a:pt x="12274" y="5486"/>
                </a:lnTo>
                <a:lnTo>
                  <a:pt x="12276" y="5482"/>
                </a:lnTo>
                <a:lnTo>
                  <a:pt x="12272" y="5478"/>
                </a:lnTo>
                <a:close/>
                <a:moveTo>
                  <a:pt x="12280" y="5594"/>
                </a:moveTo>
                <a:lnTo>
                  <a:pt x="12280" y="5594"/>
                </a:lnTo>
                <a:lnTo>
                  <a:pt x="12286" y="5598"/>
                </a:lnTo>
                <a:lnTo>
                  <a:pt x="12296" y="5602"/>
                </a:lnTo>
                <a:lnTo>
                  <a:pt x="12302" y="5604"/>
                </a:lnTo>
                <a:lnTo>
                  <a:pt x="12304" y="5604"/>
                </a:lnTo>
                <a:lnTo>
                  <a:pt x="12304" y="5602"/>
                </a:lnTo>
                <a:lnTo>
                  <a:pt x="12298" y="5596"/>
                </a:lnTo>
                <a:lnTo>
                  <a:pt x="12288" y="5592"/>
                </a:lnTo>
                <a:lnTo>
                  <a:pt x="12280" y="5590"/>
                </a:lnTo>
                <a:lnTo>
                  <a:pt x="12280" y="5594"/>
                </a:lnTo>
                <a:close/>
                <a:moveTo>
                  <a:pt x="12164" y="5488"/>
                </a:moveTo>
                <a:lnTo>
                  <a:pt x="12164" y="5488"/>
                </a:lnTo>
                <a:lnTo>
                  <a:pt x="12160" y="5486"/>
                </a:lnTo>
                <a:lnTo>
                  <a:pt x="12158" y="5486"/>
                </a:lnTo>
                <a:lnTo>
                  <a:pt x="12156" y="5492"/>
                </a:lnTo>
                <a:lnTo>
                  <a:pt x="12160" y="5498"/>
                </a:lnTo>
                <a:lnTo>
                  <a:pt x="12164" y="5502"/>
                </a:lnTo>
                <a:lnTo>
                  <a:pt x="12166" y="5502"/>
                </a:lnTo>
                <a:lnTo>
                  <a:pt x="12168" y="5500"/>
                </a:lnTo>
                <a:lnTo>
                  <a:pt x="12168" y="5494"/>
                </a:lnTo>
                <a:lnTo>
                  <a:pt x="12164" y="5488"/>
                </a:lnTo>
                <a:close/>
                <a:moveTo>
                  <a:pt x="12190" y="5504"/>
                </a:moveTo>
                <a:lnTo>
                  <a:pt x="12190" y="5504"/>
                </a:lnTo>
                <a:lnTo>
                  <a:pt x="12188" y="5498"/>
                </a:lnTo>
                <a:lnTo>
                  <a:pt x="12182" y="5494"/>
                </a:lnTo>
                <a:lnTo>
                  <a:pt x="12178" y="5494"/>
                </a:lnTo>
                <a:lnTo>
                  <a:pt x="12176" y="5494"/>
                </a:lnTo>
                <a:lnTo>
                  <a:pt x="12174" y="5496"/>
                </a:lnTo>
                <a:lnTo>
                  <a:pt x="12172" y="5500"/>
                </a:lnTo>
                <a:lnTo>
                  <a:pt x="12170" y="5506"/>
                </a:lnTo>
                <a:lnTo>
                  <a:pt x="12170" y="5508"/>
                </a:lnTo>
                <a:lnTo>
                  <a:pt x="12174" y="5510"/>
                </a:lnTo>
                <a:lnTo>
                  <a:pt x="12186" y="5510"/>
                </a:lnTo>
                <a:lnTo>
                  <a:pt x="12188" y="5510"/>
                </a:lnTo>
                <a:lnTo>
                  <a:pt x="12190" y="5504"/>
                </a:lnTo>
                <a:close/>
                <a:moveTo>
                  <a:pt x="12204" y="5532"/>
                </a:moveTo>
                <a:lnTo>
                  <a:pt x="12204" y="5532"/>
                </a:lnTo>
                <a:lnTo>
                  <a:pt x="12206" y="5526"/>
                </a:lnTo>
                <a:lnTo>
                  <a:pt x="12204" y="5522"/>
                </a:lnTo>
                <a:lnTo>
                  <a:pt x="12202" y="5520"/>
                </a:lnTo>
                <a:lnTo>
                  <a:pt x="12200" y="5522"/>
                </a:lnTo>
                <a:lnTo>
                  <a:pt x="12198" y="5524"/>
                </a:lnTo>
                <a:lnTo>
                  <a:pt x="12196" y="5524"/>
                </a:lnTo>
                <a:lnTo>
                  <a:pt x="12192" y="5520"/>
                </a:lnTo>
                <a:lnTo>
                  <a:pt x="12188" y="5516"/>
                </a:lnTo>
                <a:lnTo>
                  <a:pt x="12186" y="5518"/>
                </a:lnTo>
                <a:lnTo>
                  <a:pt x="12188" y="5526"/>
                </a:lnTo>
                <a:lnTo>
                  <a:pt x="12194" y="5532"/>
                </a:lnTo>
                <a:lnTo>
                  <a:pt x="12198" y="5536"/>
                </a:lnTo>
                <a:lnTo>
                  <a:pt x="12202" y="5534"/>
                </a:lnTo>
                <a:lnTo>
                  <a:pt x="12204" y="5532"/>
                </a:lnTo>
                <a:close/>
                <a:moveTo>
                  <a:pt x="12424" y="5380"/>
                </a:moveTo>
                <a:lnTo>
                  <a:pt x="12424" y="5380"/>
                </a:lnTo>
                <a:lnTo>
                  <a:pt x="12430" y="5386"/>
                </a:lnTo>
                <a:lnTo>
                  <a:pt x="12436" y="5394"/>
                </a:lnTo>
                <a:lnTo>
                  <a:pt x="12446" y="5398"/>
                </a:lnTo>
                <a:lnTo>
                  <a:pt x="12450" y="5400"/>
                </a:lnTo>
                <a:lnTo>
                  <a:pt x="12454" y="5400"/>
                </a:lnTo>
                <a:lnTo>
                  <a:pt x="12458" y="5398"/>
                </a:lnTo>
                <a:lnTo>
                  <a:pt x="12454" y="5394"/>
                </a:lnTo>
                <a:lnTo>
                  <a:pt x="12446" y="5390"/>
                </a:lnTo>
                <a:lnTo>
                  <a:pt x="12444" y="5388"/>
                </a:lnTo>
                <a:lnTo>
                  <a:pt x="12442" y="5384"/>
                </a:lnTo>
                <a:lnTo>
                  <a:pt x="12438" y="5376"/>
                </a:lnTo>
                <a:lnTo>
                  <a:pt x="12434" y="5372"/>
                </a:lnTo>
                <a:lnTo>
                  <a:pt x="12416" y="5360"/>
                </a:lnTo>
                <a:lnTo>
                  <a:pt x="12412" y="5358"/>
                </a:lnTo>
                <a:lnTo>
                  <a:pt x="12410" y="5358"/>
                </a:lnTo>
                <a:lnTo>
                  <a:pt x="12412" y="5366"/>
                </a:lnTo>
                <a:lnTo>
                  <a:pt x="12414" y="5370"/>
                </a:lnTo>
                <a:lnTo>
                  <a:pt x="12418" y="5372"/>
                </a:lnTo>
                <a:lnTo>
                  <a:pt x="12422" y="5376"/>
                </a:lnTo>
                <a:lnTo>
                  <a:pt x="12424" y="5380"/>
                </a:lnTo>
                <a:close/>
                <a:moveTo>
                  <a:pt x="12528" y="5426"/>
                </a:moveTo>
                <a:lnTo>
                  <a:pt x="12528" y="5426"/>
                </a:lnTo>
                <a:lnTo>
                  <a:pt x="12520" y="5420"/>
                </a:lnTo>
                <a:lnTo>
                  <a:pt x="12516" y="5416"/>
                </a:lnTo>
                <a:lnTo>
                  <a:pt x="12512" y="5412"/>
                </a:lnTo>
                <a:lnTo>
                  <a:pt x="12502" y="5408"/>
                </a:lnTo>
                <a:lnTo>
                  <a:pt x="12498" y="5406"/>
                </a:lnTo>
                <a:lnTo>
                  <a:pt x="12496" y="5406"/>
                </a:lnTo>
                <a:lnTo>
                  <a:pt x="12498" y="5416"/>
                </a:lnTo>
                <a:lnTo>
                  <a:pt x="12500" y="5422"/>
                </a:lnTo>
                <a:lnTo>
                  <a:pt x="12504" y="5426"/>
                </a:lnTo>
                <a:lnTo>
                  <a:pt x="12518" y="5434"/>
                </a:lnTo>
                <a:lnTo>
                  <a:pt x="12534" y="5444"/>
                </a:lnTo>
                <a:lnTo>
                  <a:pt x="12548" y="5452"/>
                </a:lnTo>
                <a:lnTo>
                  <a:pt x="12552" y="5456"/>
                </a:lnTo>
                <a:lnTo>
                  <a:pt x="12552" y="5454"/>
                </a:lnTo>
                <a:lnTo>
                  <a:pt x="12550" y="5446"/>
                </a:lnTo>
                <a:lnTo>
                  <a:pt x="12540" y="5434"/>
                </a:lnTo>
                <a:lnTo>
                  <a:pt x="12534" y="5430"/>
                </a:lnTo>
                <a:lnTo>
                  <a:pt x="12528" y="5426"/>
                </a:lnTo>
                <a:close/>
                <a:moveTo>
                  <a:pt x="12608" y="5498"/>
                </a:moveTo>
                <a:lnTo>
                  <a:pt x="12608" y="5498"/>
                </a:lnTo>
                <a:lnTo>
                  <a:pt x="12608" y="5492"/>
                </a:lnTo>
                <a:lnTo>
                  <a:pt x="12608" y="5488"/>
                </a:lnTo>
                <a:lnTo>
                  <a:pt x="12606" y="5482"/>
                </a:lnTo>
                <a:lnTo>
                  <a:pt x="12602" y="5476"/>
                </a:lnTo>
                <a:lnTo>
                  <a:pt x="12598" y="5472"/>
                </a:lnTo>
                <a:lnTo>
                  <a:pt x="12596" y="5468"/>
                </a:lnTo>
                <a:lnTo>
                  <a:pt x="12594" y="5458"/>
                </a:lnTo>
                <a:lnTo>
                  <a:pt x="12590" y="5450"/>
                </a:lnTo>
                <a:lnTo>
                  <a:pt x="12586" y="5446"/>
                </a:lnTo>
                <a:lnTo>
                  <a:pt x="12582" y="5444"/>
                </a:lnTo>
                <a:lnTo>
                  <a:pt x="12578" y="5444"/>
                </a:lnTo>
                <a:lnTo>
                  <a:pt x="12576" y="5444"/>
                </a:lnTo>
                <a:lnTo>
                  <a:pt x="12578" y="5450"/>
                </a:lnTo>
                <a:lnTo>
                  <a:pt x="12582" y="5462"/>
                </a:lnTo>
                <a:lnTo>
                  <a:pt x="12586" y="5480"/>
                </a:lnTo>
                <a:lnTo>
                  <a:pt x="12588" y="5484"/>
                </a:lnTo>
                <a:lnTo>
                  <a:pt x="12592" y="5488"/>
                </a:lnTo>
                <a:lnTo>
                  <a:pt x="12596" y="5492"/>
                </a:lnTo>
                <a:lnTo>
                  <a:pt x="12600" y="5498"/>
                </a:lnTo>
                <a:lnTo>
                  <a:pt x="12606" y="5504"/>
                </a:lnTo>
                <a:lnTo>
                  <a:pt x="12610" y="5508"/>
                </a:lnTo>
                <a:lnTo>
                  <a:pt x="12612" y="5508"/>
                </a:lnTo>
                <a:lnTo>
                  <a:pt x="12612" y="5506"/>
                </a:lnTo>
                <a:lnTo>
                  <a:pt x="12608" y="5498"/>
                </a:lnTo>
                <a:close/>
                <a:moveTo>
                  <a:pt x="12552" y="5494"/>
                </a:moveTo>
                <a:lnTo>
                  <a:pt x="12552" y="5494"/>
                </a:lnTo>
                <a:lnTo>
                  <a:pt x="12548" y="5490"/>
                </a:lnTo>
                <a:lnTo>
                  <a:pt x="12544" y="5490"/>
                </a:lnTo>
                <a:lnTo>
                  <a:pt x="12540" y="5492"/>
                </a:lnTo>
                <a:lnTo>
                  <a:pt x="12540" y="5502"/>
                </a:lnTo>
                <a:lnTo>
                  <a:pt x="12542" y="5508"/>
                </a:lnTo>
                <a:lnTo>
                  <a:pt x="12546" y="5512"/>
                </a:lnTo>
                <a:lnTo>
                  <a:pt x="12554" y="5516"/>
                </a:lnTo>
                <a:lnTo>
                  <a:pt x="12562" y="5516"/>
                </a:lnTo>
                <a:lnTo>
                  <a:pt x="12570" y="5516"/>
                </a:lnTo>
                <a:lnTo>
                  <a:pt x="12572" y="5518"/>
                </a:lnTo>
                <a:lnTo>
                  <a:pt x="12574" y="5520"/>
                </a:lnTo>
                <a:lnTo>
                  <a:pt x="12582" y="5522"/>
                </a:lnTo>
                <a:lnTo>
                  <a:pt x="12586" y="5522"/>
                </a:lnTo>
                <a:lnTo>
                  <a:pt x="12590" y="5520"/>
                </a:lnTo>
                <a:lnTo>
                  <a:pt x="12590" y="5518"/>
                </a:lnTo>
                <a:lnTo>
                  <a:pt x="12590" y="5516"/>
                </a:lnTo>
                <a:lnTo>
                  <a:pt x="12584" y="5508"/>
                </a:lnTo>
                <a:lnTo>
                  <a:pt x="12576" y="5500"/>
                </a:lnTo>
                <a:lnTo>
                  <a:pt x="12574" y="5496"/>
                </a:lnTo>
                <a:lnTo>
                  <a:pt x="12570" y="5496"/>
                </a:lnTo>
                <a:lnTo>
                  <a:pt x="12562" y="5496"/>
                </a:lnTo>
                <a:lnTo>
                  <a:pt x="12556" y="5496"/>
                </a:lnTo>
                <a:lnTo>
                  <a:pt x="12554" y="5496"/>
                </a:lnTo>
                <a:lnTo>
                  <a:pt x="12552" y="5494"/>
                </a:lnTo>
                <a:close/>
                <a:moveTo>
                  <a:pt x="12636" y="5548"/>
                </a:moveTo>
                <a:lnTo>
                  <a:pt x="12636" y="5548"/>
                </a:lnTo>
                <a:lnTo>
                  <a:pt x="12628" y="5546"/>
                </a:lnTo>
                <a:lnTo>
                  <a:pt x="12620" y="5540"/>
                </a:lnTo>
                <a:lnTo>
                  <a:pt x="12612" y="5538"/>
                </a:lnTo>
                <a:lnTo>
                  <a:pt x="12608" y="5538"/>
                </a:lnTo>
                <a:lnTo>
                  <a:pt x="12606" y="5538"/>
                </a:lnTo>
                <a:lnTo>
                  <a:pt x="12604" y="5540"/>
                </a:lnTo>
                <a:lnTo>
                  <a:pt x="12606" y="5542"/>
                </a:lnTo>
                <a:lnTo>
                  <a:pt x="12608" y="5544"/>
                </a:lnTo>
                <a:lnTo>
                  <a:pt x="12612" y="5546"/>
                </a:lnTo>
                <a:lnTo>
                  <a:pt x="12614" y="5548"/>
                </a:lnTo>
                <a:lnTo>
                  <a:pt x="12614" y="5552"/>
                </a:lnTo>
                <a:lnTo>
                  <a:pt x="12616" y="5554"/>
                </a:lnTo>
                <a:lnTo>
                  <a:pt x="12618" y="5558"/>
                </a:lnTo>
                <a:lnTo>
                  <a:pt x="12628" y="5564"/>
                </a:lnTo>
                <a:lnTo>
                  <a:pt x="12638" y="5566"/>
                </a:lnTo>
                <a:lnTo>
                  <a:pt x="12646" y="5568"/>
                </a:lnTo>
                <a:lnTo>
                  <a:pt x="12648" y="5568"/>
                </a:lnTo>
                <a:lnTo>
                  <a:pt x="12648" y="5564"/>
                </a:lnTo>
                <a:lnTo>
                  <a:pt x="12646" y="5558"/>
                </a:lnTo>
                <a:lnTo>
                  <a:pt x="12642" y="5552"/>
                </a:lnTo>
                <a:lnTo>
                  <a:pt x="12640" y="5548"/>
                </a:lnTo>
                <a:lnTo>
                  <a:pt x="12636" y="5548"/>
                </a:lnTo>
                <a:close/>
                <a:moveTo>
                  <a:pt x="12554" y="5600"/>
                </a:moveTo>
                <a:lnTo>
                  <a:pt x="12554" y="5600"/>
                </a:lnTo>
                <a:lnTo>
                  <a:pt x="12558" y="5604"/>
                </a:lnTo>
                <a:lnTo>
                  <a:pt x="12564" y="5610"/>
                </a:lnTo>
                <a:lnTo>
                  <a:pt x="12574" y="5614"/>
                </a:lnTo>
                <a:lnTo>
                  <a:pt x="12576" y="5616"/>
                </a:lnTo>
                <a:lnTo>
                  <a:pt x="12580" y="5614"/>
                </a:lnTo>
                <a:lnTo>
                  <a:pt x="12580" y="5612"/>
                </a:lnTo>
                <a:lnTo>
                  <a:pt x="12578" y="5610"/>
                </a:lnTo>
                <a:lnTo>
                  <a:pt x="12570" y="5602"/>
                </a:lnTo>
                <a:lnTo>
                  <a:pt x="12560" y="5598"/>
                </a:lnTo>
                <a:lnTo>
                  <a:pt x="12556" y="5598"/>
                </a:lnTo>
                <a:lnTo>
                  <a:pt x="12554" y="5600"/>
                </a:lnTo>
                <a:close/>
                <a:moveTo>
                  <a:pt x="12456" y="5426"/>
                </a:moveTo>
                <a:lnTo>
                  <a:pt x="12456" y="5426"/>
                </a:lnTo>
                <a:lnTo>
                  <a:pt x="12454" y="5426"/>
                </a:lnTo>
                <a:lnTo>
                  <a:pt x="12450" y="5428"/>
                </a:lnTo>
                <a:lnTo>
                  <a:pt x="12446" y="5434"/>
                </a:lnTo>
                <a:lnTo>
                  <a:pt x="12446" y="5442"/>
                </a:lnTo>
                <a:lnTo>
                  <a:pt x="12448" y="5444"/>
                </a:lnTo>
                <a:lnTo>
                  <a:pt x="12450" y="5444"/>
                </a:lnTo>
                <a:lnTo>
                  <a:pt x="12456" y="5442"/>
                </a:lnTo>
                <a:lnTo>
                  <a:pt x="12458" y="5444"/>
                </a:lnTo>
                <a:lnTo>
                  <a:pt x="12460" y="5448"/>
                </a:lnTo>
                <a:lnTo>
                  <a:pt x="12464" y="5454"/>
                </a:lnTo>
                <a:lnTo>
                  <a:pt x="12468" y="5454"/>
                </a:lnTo>
                <a:lnTo>
                  <a:pt x="12470" y="5452"/>
                </a:lnTo>
                <a:lnTo>
                  <a:pt x="12468" y="5446"/>
                </a:lnTo>
                <a:lnTo>
                  <a:pt x="12464" y="5440"/>
                </a:lnTo>
                <a:lnTo>
                  <a:pt x="12460" y="5436"/>
                </a:lnTo>
                <a:lnTo>
                  <a:pt x="12460" y="5432"/>
                </a:lnTo>
                <a:lnTo>
                  <a:pt x="12460" y="5428"/>
                </a:lnTo>
                <a:lnTo>
                  <a:pt x="12456" y="5426"/>
                </a:lnTo>
                <a:close/>
                <a:moveTo>
                  <a:pt x="12432" y="5420"/>
                </a:moveTo>
                <a:lnTo>
                  <a:pt x="12432" y="5420"/>
                </a:lnTo>
                <a:lnTo>
                  <a:pt x="12432" y="5426"/>
                </a:lnTo>
                <a:lnTo>
                  <a:pt x="12436" y="5432"/>
                </a:lnTo>
                <a:lnTo>
                  <a:pt x="12438" y="5434"/>
                </a:lnTo>
                <a:lnTo>
                  <a:pt x="12440" y="5434"/>
                </a:lnTo>
                <a:lnTo>
                  <a:pt x="12442" y="5432"/>
                </a:lnTo>
                <a:lnTo>
                  <a:pt x="12444" y="5428"/>
                </a:lnTo>
                <a:lnTo>
                  <a:pt x="12444" y="5426"/>
                </a:lnTo>
                <a:lnTo>
                  <a:pt x="12440" y="5420"/>
                </a:lnTo>
                <a:lnTo>
                  <a:pt x="12436" y="5418"/>
                </a:lnTo>
                <a:lnTo>
                  <a:pt x="12434" y="5418"/>
                </a:lnTo>
                <a:lnTo>
                  <a:pt x="12432" y="5420"/>
                </a:lnTo>
                <a:close/>
                <a:moveTo>
                  <a:pt x="12414" y="5408"/>
                </a:moveTo>
                <a:lnTo>
                  <a:pt x="12414" y="5408"/>
                </a:lnTo>
                <a:lnTo>
                  <a:pt x="12416" y="5412"/>
                </a:lnTo>
                <a:lnTo>
                  <a:pt x="12418" y="5418"/>
                </a:lnTo>
                <a:lnTo>
                  <a:pt x="12422" y="5420"/>
                </a:lnTo>
                <a:lnTo>
                  <a:pt x="12424" y="5420"/>
                </a:lnTo>
                <a:lnTo>
                  <a:pt x="12428" y="5418"/>
                </a:lnTo>
                <a:lnTo>
                  <a:pt x="12428" y="5416"/>
                </a:lnTo>
                <a:lnTo>
                  <a:pt x="12428" y="5414"/>
                </a:lnTo>
                <a:lnTo>
                  <a:pt x="12424" y="5408"/>
                </a:lnTo>
                <a:lnTo>
                  <a:pt x="12418" y="5406"/>
                </a:lnTo>
                <a:lnTo>
                  <a:pt x="12416" y="5406"/>
                </a:lnTo>
                <a:lnTo>
                  <a:pt x="12414" y="5408"/>
                </a:lnTo>
                <a:close/>
                <a:moveTo>
                  <a:pt x="12472" y="5456"/>
                </a:moveTo>
                <a:lnTo>
                  <a:pt x="12472" y="5456"/>
                </a:lnTo>
                <a:lnTo>
                  <a:pt x="12470" y="5460"/>
                </a:lnTo>
                <a:lnTo>
                  <a:pt x="12472" y="5464"/>
                </a:lnTo>
                <a:lnTo>
                  <a:pt x="12474" y="5464"/>
                </a:lnTo>
                <a:lnTo>
                  <a:pt x="12480" y="5464"/>
                </a:lnTo>
                <a:lnTo>
                  <a:pt x="12482" y="5462"/>
                </a:lnTo>
                <a:lnTo>
                  <a:pt x="12482" y="5460"/>
                </a:lnTo>
                <a:lnTo>
                  <a:pt x="12480" y="5456"/>
                </a:lnTo>
                <a:lnTo>
                  <a:pt x="12476" y="5454"/>
                </a:lnTo>
                <a:lnTo>
                  <a:pt x="12474" y="5454"/>
                </a:lnTo>
                <a:lnTo>
                  <a:pt x="12472" y="5456"/>
                </a:lnTo>
                <a:close/>
                <a:moveTo>
                  <a:pt x="12382" y="5382"/>
                </a:moveTo>
                <a:lnTo>
                  <a:pt x="12382" y="5382"/>
                </a:lnTo>
                <a:lnTo>
                  <a:pt x="12382" y="5384"/>
                </a:lnTo>
                <a:lnTo>
                  <a:pt x="12386" y="5386"/>
                </a:lnTo>
                <a:lnTo>
                  <a:pt x="12388" y="5386"/>
                </a:lnTo>
                <a:lnTo>
                  <a:pt x="12390" y="5384"/>
                </a:lnTo>
                <a:lnTo>
                  <a:pt x="12390" y="5380"/>
                </a:lnTo>
                <a:lnTo>
                  <a:pt x="12386" y="5378"/>
                </a:lnTo>
                <a:lnTo>
                  <a:pt x="12384" y="5378"/>
                </a:lnTo>
                <a:lnTo>
                  <a:pt x="12382" y="5382"/>
                </a:lnTo>
                <a:close/>
                <a:moveTo>
                  <a:pt x="12828" y="5768"/>
                </a:moveTo>
                <a:lnTo>
                  <a:pt x="12828" y="5768"/>
                </a:lnTo>
                <a:lnTo>
                  <a:pt x="12826" y="5762"/>
                </a:lnTo>
                <a:lnTo>
                  <a:pt x="12824" y="5758"/>
                </a:lnTo>
                <a:lnTo>
                  <a:pt x="12822" y="5756"/>
                </a:lnTo>
                <a:lnTo>
                  <a:pt x="12820" y="5754"/>
                </a:lnTo>
                <a:lnTo>
                  <a:pt x="12818" y="5756"/>
                </a:lnTo>
                <a:lnTo>
                  <a:pt x="12816" y="5758"/>
                </a:lnTo>
                <a:lnTo>
                  <a:pt x="12816" y="5762"/>
                </a:lnTo>
                <a:lnTo>
                  <a:pt x="12818" y="5766"/>
                </a:lnTo>
                <a:lnTo>
                  <a:pt x="12822" y="5776"/>
                </a:lnTo>
                <a:lnTo>
                  <a:pt x="12822" y="5780"/>
                </a:lnTo>
                <a:lnTo>
                  <a:pt x="12822" y="5786"/>
                </a:lnTo>
                <a:lnTo>
                  <a:pt x="12822" y="5792"/>
                </a:lnTo>
                <a:lnTo>
                  <a:pt x="12826" y="5800"/>
                </a:lnTo>
                <a:lnTo>
                  <a:pt x="12828" y="5804"/>
                </a:lnTo>
                <a:lnTo>
                  <a:pt x="12830" y="5806"/>
                </a:lnTo>
                <a:lnTo>
                  <a:pt x="12838" y="5804"/>
                </a:lnTo>
                <a:lnTo>
                  <a:pt x="12842" y="5802"/>
                </a:lnTo>
                <a:lnTo>
                  <a:pt x="12844" y="5800"/>
                </a:lnTo>
                <a:lnTo>
                  <a:pt x="12846" y="5798"/>
                </a:lnTo>
                <a:lnTo>
                  <a:pt x="12846" y="5794"/>
                </a:lnTo>
                <a:lnTo>
                  <a:pt x="12844" y="5786"/>
                </a:lnTo>
                <a:lnTo>
                  <a:pt x="12840" y="5776"/>
                </a:lnTo>
                <a:lnTo>
                  <a:pt x="12838" y="5772"/>
                </a:lnTo>
                <a:lnTo>
                  <a:pt x="12836" y="5770"/>
                </a:lnTo>
                <a:lnTo>
                  <a:pt x="12834" y="5774"/>
                </a:lnTo>
                <a:lnTo>
                  <a:pt x="12832" y="5776"/>
                </a:lnTo>
                <a:lnTo>
                  <a:pt x="12828" y="5768"/>
                </a:lnTo>
                <a:close/>
                <a:moveTo>
                  <a:pt x="12844" y="5822"/>
                </a:moveTo>
                <a:lnTo>
                  <a:pt x="12844" y="5822"/>
                </a:lnTo>
                <a:lnTo>
                  <a:pt x="12844" y="5828"/>
                </a:lnTo>
                <a:lnTo>
                  <a:pt x="12850" y="5832"/>
                </a:lnTo>
                <a:lnTo>
                  <a:pt x="12852" y="5834"/>
                </a:lnTo>
                <a:lnTo>
                  <a:pt x="12854" y="5836"/>
                </a:lnTo>
                <a:lnTo>
                  <a:pt x="12856" y="5842"/>
                </a:lnTo>
                <a:lnTo>
                  <a:pt x="12858" y="5848"/>
                </a:lnTo>
                <a:lnTo>
                  <a:pt x="12862" y="5848"/>
                </a:lnTo>
                <a:lnTo>
                  <a:pt x="12866" y="5848"/>
                </a:lnTo>
                <a:lnTo>
                  <a:pt x="12870" y="5844"/>
                </a:lnTo>
                <a:lnTo>
                  <a:pt x="12868" y="5840"/>
                </a:lnTo>
                <a:lnTo>
                  <a:pt x="12866" y="5834"/>
                </a:lnTo>
                <a:lnTo>
                  <a:pt x="12862" y="5828"/>
                </a:lnTo>
                <a:lnTo>
                  <a:pt x="12856" y="5822"/>
                </a:lnTo>
                <a:lnTo>
                  <a:pt x="12850" y="5820"/>
                </a:lnTo>
                <a:lnTo>
                  <a:pt x="12846" y="5820"/>
                </a:lnTo>
                <a:lnTo>
                  <a:pt x="12844" y="5822"/>
                </a:lnTo>
                <a:close/>
                <a:moveTo>
                  <a:pt x="12888" y="5902"/>
                </a:moveTo>
                <a:lnTo>
                  <a:pt x="12888" y="5902"/>
                </a:lnTo>
                <a:lnTo>
                  <a:pt x="12886" y="5906"/>
                </a:lnTo>
                <a:lnTo>
                  <a:pt x="12888" y="5910"/>
                </a:lnTo>
                <a:lnTo>
                  <a:pt x="12892" y="5912"/>
                </a:lnTo>
                <a:lnTo>
                  <a:pt x="12898" y="5912"/>
                </a:lnTo>
                <a:lnTo>
                  <a:pt x="12900" y="5912"/>
                </a:lnTo>
                <a:lnTo>
                  <a:pt x="12902" y="5910"/>
                </a:lnTo>
                <a:lnTo>
                  <a:pt x="12898" y="5904"/>
                </a:lnTo>
                <a:lnTo>
                  <a:pt x="12892" y="5900"/>
                </a:lnTo>
                <a:lnTo>
                  <a:pt x="12890" y="5898"/>
                </a:lnTo>
                <a:lnTo>
                  <a:pt x="12888" y="5902"/>
                </a:lnTo>
                <a:close/>
                <a:moveTo>
                  <a:pt x="12890" y="5864"/>
                </a:moveTo>
                <a:lnTo>
                  <a:pt x="12890" y="5864"/>
                </a:lnTo>
                <a:lnTo>
                  <a:pt x="12892" y="5862"/>
                </a:lnTo>
                <a:lnTo>
                  <a:pt x="12888" y="5854"/>
                </a:lnTo>
                <a:lnTo>
                  <a:pt x="12886" y="5852"/>
                </a:lnTo>
                <a:lnTo>
                  <a:pt x="12884" y="5852"/>
                </a:lnTo>
                <a:lnTo>
                  <a:pt x="12882" y="5856"/>
                </a:lnTo>
                <a:lnTo>
                  <a:pt x="12884" y="5860"/>
                </a:lnTo>
                <a:lnTo>
                  <a:pt x="12886" y="5862"/>
                </a:lnTo>
                <a:lnTo>
                  <a:pt x="12890" y="5864"/>
                </a:lnTo>
                <a:close/>
                <a:moveTo>
                  <a:pt x="12876" y="5836"/>
                </a:moveTo>
                <a:lnTo>
                  <a:pt x="12876" y="5836"/>
                </a:lnTo>
                <a:lnTo>
                  <a:pt x="12880" y="5840"/>
                </a:lnTo>
                <a:lnTo>
                  <a:pt x="12884" y="5840"/>
                </a:lnTo>
                <a:lnTo>
                  <a:pt x="12888" y="5838"/>
                </a:lnTo>
                <a:lnTo>
                  <a:pt x="12888" y="5832"/>
                </a:lnTo>
                <a:lnTo>
                  <a:pt x="12886" y="5830"/>
                </a:lnTo>
                <a:lnTo>
                  <a:pt x="12884" y="5828"/>
                </a:lnTo>
                <a:lnTo>
                  <a:pt x="12878" y="5828"/>
                </a:lnTo>
                <a:lnTo>
                  <a:pt x="12876" y="5832"/>
                </a:lnTo>
                <a:lnTo>
                  <a:pt x="12876" y="5834"/>
                </a:lnTo>
                <a:lnTo>
                  <a:pt x="12876" y="5836"/>
                </a:lnTo>
                <a:close/>
                <a:moveTo>
                  <a:pt x="12866" y="5796"/>
                </a:moveTo>
                <a:lnTo>
                  <a:pt x="12866" y="5796"/>
                </a:lnTo>
                <a:lnTo>
                  <a:pt x="12874" y="5792"/>
                </a:lnTo>
                <a:lnTo>
                  <a:pt x="12876" y="5790"/>
                </a:lnTo>
                <a:lnTo>
                  <a:pt x="12878" y="5788"/>
                </a:lnTo>
                <a:lnTo>
                  <a:pt x="12878" y="5786"/>
                </a:lnTo>
                <a:lnTo>
                  <a:pt x="12872" y="5786"/>
                </a:lnTo>
                <a:lnTo>
                  <a:pt x="12868" y="5788"/>
                </a:lnTo>
                <a:lnTo>
                  <a:pt x="12864" y="5792"/>
                </a:lnTo>
                <a:lnTo>
                  <a:pt x="12864" y="5794"/>
                </a:lnTo>
                <a:lnTo>
                  <a:pt x="12866" y="5796"/>
                </a:lnTo>
                <a:close/>
                <a:moveTo>
                  <a:pt x="12918" y="5954"/>
                </a:moveTo>
                <a:lnTo>
                  <a:pt x="12918" y="5954"/>
                </a:lnTo>
                <a:lnTo>
                  <a:pt x="12918" y="5956"/>
                </a:lnTo>
                <a:lnTo>
                  <a:pt x="12918" y="5960"/>
                </a:lnTo>
                <a:lnTo>
                  <a:pt x="12920" y="5966"/>
                </a:lnTo>
                <a:lnTo>
                  <a:pt x="12926" y="5970"/>
                </a:lnTo>
                <a:lnTo>
                  <a:pt x="12928" y="5970"/>
                </a:lnTo>
                <a:lnTo>
                  <a:pt x="12930" y="5970"/>
                </a:lnTo>
                <a:lnTo>
                  <a:pt x="12932" y="5968"/>
                </a:lnTo>
                <a:lnTo>
                  <a:pt x="12932" y="5964"/>
                </a:lnTo>
                <a:lnTo>
                  <a:pt x="12930" y="5956"/>
                </a:lnTo>
                <a:lnTo>
                  <a:pt x="12924" y="5952"/>
                </a:lnTo>
                <a:lnTo>
                  <a:pt x="12922" y="5952"/>
                </a:lnTo>
                <a:lnTo>
                  <a:pt x="12918" y="5954"/>
                </a:lnTo>
                <a:close/>
                <a:moveTo>
                  <a:pt x="12928" y="5988"/>
                </a:moveTo>
                <a:lnTo>
                  <a:pt x="12928" y="5988"/>
                </a:lnTo>
                <a:lnTo>
                  <a:pt x="12926" y="5990"/>
                </a:lnTo>
                <a:lnTo>
                  <a:pt x="12926" y="5992"/>
                </a:lnTo>
                <a:lnTo>
                  <a:pt x="12928" y="5998"/>
                </a:lnTo>
                <a:lnTo>
                  <a:pt x="12932" y="6004"/>
                </a:lnTo>
                <a:lnTo>
                  <a:pt x="12936" y="6006"/>
                </a:lnTo>
                <a:lnTo>
                  <a:pt x="12938" y="6004"/>
                </a:lnTo>
                <a:lnTo>
                  <a:pt x="12938" y="6000"/>
                </a:lnTo>
                <a:lnTo>
                  <a:pt x="12936" y="5994"/>
                </a:lnTo>
                <a:lnTo>
                  <a:pt x="12932" y="5988"/>
                </a:lnTo>
                <a:lnTo>
                  <a:pt x="12930" y="5986"/>
                </a:lnTo>
                <a:lnTo>
                  <a:pt x="12928" y="5988"/>
                </a:lnTo>
                <a:close/>
                <a:moveTo>
                  <a:pt x="12874" y="6102"/>
                </a:moveTo>
                <a:lnTo>
                  <a:pt x="12874" y="6102"/>
                </a:lnTo>
                <a:lnTo>
                  <a:pt x="12876" y="6104"/>
                </a:lnTo>
                <a:lnTo>
                  <a:pt x="12878" y="6106"/>
                </a:lnTo>
                <a:lnTo>
                  <a:pt x="12882" y="6104"/>
                </a:lnTo>
                <a:lnTo>
                  <a:pt x="12884" y="6100"/>
                </a:lnTo>
                <a:lnTo>
                  <a:pt x="12884" y="6096"/>
                </a:lnTo>
                <a:lnTo>
                  <a:pt x="12884" y="6092"/>
                </a:lnTo>
                <a:lnTo>
                  <a:pt x="12880" y="6090"/>
                </a:lnTo>
                <a:lnTo>
                  <a:pt x="12878" y="6088"/>
                </a:lnTo>
                <a:lnTo>
                  <a:pt x="12876" y="6088"/>
                </a:lnTo>
                <a:lnTo>
                  <a:pt x="12874" y="6088"/>
                </a:lnTo>
                <a:lnTo>
                  <a:pt x="12872" y="6094"/>
                </a:lnTo>
                <a:lnTo>
                  <a:pt x="12874" y="6102"/>
                </a:lnTo>
                <a:close/>
                <a:moveTo>
                  <a:pt x="12842" y="6076"/>
                </a:moveTo>
                <a:lnTo>
                  <a:pt x="12842" y="6076"/>
                </a:lnTo>
                <a:lnTo>
                  <a:pt x="12848" y="6078"/>
                </a:lnTo>
                <a:lnTo>
                  <a:pt x="12852" y="6078"/>
                </a:lnTo>
                <a:lnTo>
                  <a:pt x="12854" y="6078"/>
                </a:lnTo>
                <a:lnTo>
                  <a:pt x="12856" y="6076"/>
                </a:lnTo>
                <a:lnTo>
                  <a:pt x="12856" y="6070"/>
                </a:lnTo>
                <a:lnTo>
                  <a:pt x="12854" y="6062"/>
                </a:lnTo>
                <a:lnTo>
                  <a:pt x="12848" y="6058"/>
                </a:lnTo>
                <a:lnTo>
                  <a:pt x="12842" y="6056"/>
                </a:lnTo>
                <a:lnTo>
                  <a:pt x="12838" y="6058"/>
                </a:lnTo>
                <a:lnTo>
                  <a:pt x="12840" y="6060"/>
                </a:lnTo>
                <a:lnTo>
                  <a:pt x="12842" y="6062"/>
                </a:lnTo>
                <a:lnTo>
                  <a:pt x="12842" y="6064"/>
                </a:lnTo>
                <a:lnTo>
                  <a:pt x="12840" y="6068"/>
                </a:lnTo>
                <a:lnTo>
                  <a:pt x="12838" y="6072"/>
                </a:lnTo>
                <a:lnTo>
                  <a:pt x="12840" y="6074"/>
                </a:lnTo>
                <a:lnTo>
                  <a:pt x="12842" y="6076"/>
                </a:lnTo>
                <a:close/>
                <a:moveTo>
                  <a:pt x="12794" y="6104"/>
                </a:moveTo>
                <a:lnTo>
                  <a:pt x="12794" y="6104"/>
                </a:lnTo>
                <a:lnTo>
                  <a:pt x="12790" y="6100"/>
                </a:lnTo>
                <a:lnTo>
                  <a:pt x="12786" y="6098"/>
                </a:lnTo>
                <a:lnTo>
                  <a:pt x="12786" y="6100"/>
                </a:lnTo>
                <a:lnTo>
                  <a:pt x="12766" y="6082"/>
                </a:lnTo>
                <a:lnTo>
                  <a:pt x="12764" y="6076"/>
                </a:lnTo>
                <a:lnTo>
                  <a:pt x="12760" y="6070"/>
                </a:lnTo>
                <a:lnTo>
                  <a:pt x="12746" y="6058"/>
                </a:lnTo>
                <a:lnTo>
                  <a:pt x="12730" y="6046"/>
                </a:lnTo>
                <a:lnTo>
                  <a:pt x="12720" y="6038"/>
                </a:lnTo>
                <a:lnTo>
                  <a:pt x="12720" y="6044"/>
                </a:lnTo>
                <a:lnTo>
                  <a:pt x="12714" y="6036"/>
                </a:lnTo>
                <a:lnTo>
                  <a:pt x="12710" y="6032"/>
                </a:lnTo>
                <a:lnTo>
                  <a:pt x="12708" y="6032"/>
                </a:lnTo>
                <a:lnTo>
                  <a:pt x="12710" y="6040"/>
                </a:lnTo>
                <a:lnTo>
                  <a:pt x="12722" y="6060"/>
                </a:lnTo>
                <a:lnTo>
                  <a:pt x="12722" y="6064"/>
                </a:lnTo>
                <a:lnTo>
                  <a:pt x="12724" y="6064"/>
                </a:lnTo>
                <a:lnTo>
                  <a:pt x="12722" y="6066"/>
                </a:lnTo>
                <a:lnTo>
                  <a:pt x="12734" y="6076"/>
                </a:lnTo>
                <a:lnTo>
                  <a:pt x="12740" y="6080"/>
                </a:lnTo>
                <a:lnTo>
                  <a:pt x="12746" y="6094"/>
                </a:lnTo>
                <a:lnTo>
                  <a:pt x="12748" y="6092"/>
                </a:lnTo>
                <a:lnTo>
                  <a:pt x="12750" y="6098"/>
                </a:lnTo>
                <a:lnTo>
                  <a:pt x="12752" y="6098"/>
                </a:lnTo>
                <a:lnTo>
                  <a:pt x="12758" y="6104"/>
                </a:lnTo>
                <a:lnTo>
                  <a:pt x="12764" y="6108"/>
                </a:lnTo>
                <a:lnTo>
                  <a:pt x="12772" y="6114"/>
                </a:lnTo>
                <a:lnTo>
                  <a:pt x="12780" y="6120"/>
                </a:lnTo>
                <a:lnTo>
                  <a:pt x="12788" y="6126"/>
                </a:lnTo>
                <a:lnTo>
                  <a:pt x="12806" y="6136"/>
                </a:lnTo>
                <a:lnTo>
                  <a:pt x="12806" y="6140"/>
                </a:lnTo>
                <a:lnTo>
                  <a:pt x="12806" y="6142"/>
                </a:lnTo>
                <a:lnTo>
                  <a:pt x="12824" y="6138"/>
                </a:lnTo>
                <a:lnTo>
                  <a:pt x="12828" y="6136"/>
                </a:lnTo>
                <a:lnTo>
                  <a:pt x="12828" y="6134"/>
                </a:lnTo>
                <a:lnTo>
                  <a:pt x="12818" y="6126"/>
                </a:lnTo>
                <a:lnTo>
                  <a:pt x="12794" y="6104"/>
                </a:lnTo>
                <a:close/>
                <a:moveTo>
                  <a:pt x="10286" y="4978"/>
                </a:moveTo>
                <a:lnTo>
                  <a:pt x="10286" y="4978"/>
                </a:lnTo>
                <a:lnTo>
                  <a:pt x="10288" y="4980"/>
                </a:lnTo>
                <a:lnTo>
                  <a:pt x="10290" y="4980"/>
                </a:lnTo>
                <a:lnTo>
                  <a:pt x="10294" y="4978"/>
                </a:lnTo>
                <a:lnTo>
                  <a:pt x="10298" y="4976"/>
                </a:lnTo>
                <a:lnTo>
                  <a:pt x="10300" y="4974"/>
                </a:lnTo>
                <a:lnTo>
                  <a:pt x="10296" y="4972"/>
                </a:lnTo>
                <a:lnTo>
                  <a:pt x="10290" y="4972"/>
                </a:lnTo>
                <a:lnTo>
                  <a:pt x="10286" y="4974"/>
                </a:lnTo>
                <a:lnTo>
                  <a:pt x="10286" y="4976"/>
                </a:lnTo>
                <a:lnTo>
                  <a:pt x="10286" y="4978"/>
                </a:lnTo>
                <a:close/>
                <a:moveTo>
                  <a:pt x="10310" y="4974"/>
                </a:moveTo>
                <a:lnTo>
                  <a:pt x="10310" y="4974"/>
                </a:lnTo>
                <a:lnTo>
                  <a:pt x="10304" y="4978"/>
                </a:lnTo>
                <a:lnTo>
                  <a:pt x="10300" y="4982"/>
                </a:lnTo>
                <a:lnTo>
                  <a:pt x="10298" y="4984"/>
                </a:lnTo>
                <a:lnTo>
                  <a:pt x="10294" y="4986"/>
                </a:lnTo>
                <a:lnTo>
                  <a:pt x="10296" y="4990"/>
                </a:lnTo>
                <a:lnTo>
                  <a:pt x="10298" y="4990"/>
                </a:lnTo>
                <a:lnTo>
                  <a:pt x="10302" y="4990"/>
                </a:lnTo>
                <a:lnTo>
                  <a:pt x="10308" y="4996"/>
                </a:lnTo>
                <a:lnTo>
                  <a:pt x="10306" y="4996"/>
                </a:lnTo>
                <a:lnTo>
                  <a:pt x="10304" y="4996"/>
                </a:lnTo>
                <a:lnTo>
                  <a:pt x="10302" y="4998"/>
                </a:lnTo>
                <a:lnTo>
                  <a:pt x="10302" y="5000"/>
                </a:lnTo>
                <a:lnTo>
                  <a:pt x="10306" y="5004"/>
                </a:lnTo>
                <a:lnTo>
                  <a:pt x="10308" y="5004"/>
                </a:lnTo>
                <a:lnTo>
                  <a:pt x="10310" y="5002"/>
                </a:lnTo>
                <a:lnTo>
                  <a:pt x="10308" y="4998"/>
                </a:lnTo>
                <a:lnTo>
                  <a:pt x="10308" y="4996"/>
                </a:lnTo>
                <a:lnTo>
                  <a:pt x="10322" y="5008"/>
                </a:lnTo>
                <a:lnTo>
                  <a:pt x="10324" y="5006"/>
                </a:lnTo>
                <a:lnTo>
                  <a:pt x="10326" y="5002"/>
                </a:lnTo>
                <a:lnTo>
                  <a:pt x="10328" y="4996"/>
                </a:lnTo>
                <a:lnTo>
                  <a:pt x="10326" y="4988"/>
                </a:lnTo>
                <a:lnTo>
                  <a:pt x="10326" y="4982"/>
                </a:lnTo>
                <a:lnTo>
                  <a:pt x="10322" y="4976"/>
                </a:lnTo>
                <a:lnTo>
                  <a:pt x="10316" y="4972"/>
                </a:lnTo>
                <a:lnTo>
                  <a:pt x="10310" y="4974"/>
                </a:lnTo>
                <a:close/>
                <a:moveTo>
                  <a:pt x="8358" y="3706"/>
                </a:moveTo>
                <a:lnTo>
                  <a:pt x="8358" y="3706"/>
                </a:lnTo>
                <a:lnTo>
                  <a:pt x="8356" y="3708"/>
                </a:lnTo>
                <a:lnTo>
                  <a:pt x="8354" y="3710"/>
                </a:lnTo>
                <a:lnTo>
                  <a:pt x="8346" y="3714"/>
                </a:lnTo>
                <a:lnTo>
                  <a:pt x="8340" y="3718"/>
                </a:lnTo>
                <a:lnTo>
                  <a:pt x="8338" y="3720"/>
                </a:lnTo>
                <a:lnTo>
                  <a:pt x="8338" y="3722"/>
                </a:lnTo>
                <a:lnTo>
                  <a:pt x="8340" y="3722"/>
                </a:lnTo>
                <a:lnTo>
                  <a:pt x="8344" y="3722"/>
                </a:lnTo>
                <a:lnTo>
                  <a:pt x="8352" y="3720"/>
                </a:lnTo>
                <a:lnTo>
                  <a:pt x="8364" y="3712"/>
                </a:lnTo>
                <a:lnTo>
                  <a:pt x="8374" y="3704"/>
                </a:lnTo>
                <a:lnTo>
                  <a:pt x="8374" y="3702"/>
                </a:lnTo>
                <a:lnTo>
                  <a:pt x="8374" y="3700"/>
                </a:lnTo>
                <a:lnTo>
                  <a:pt x="8368" y="3700"/>
                </a:lnTo>
                <a:lnTo>
                  <a:pt x="8358" y="3706"/>
                </a:lnTo>
                <a:close/>
                <a:moveTo>
                  <a:pt x="8050" y="3552"/>
                </a:moveTo>
                <a:lnTo>
                  <a:pt x="8050" y="3552"/>
                </a:lnTo>
                <a:lnTo>
                  <a:pt x="8050" y="3556"/>
                </a:lnTo>
                <a:lnTo>
                  <a:pt x="8050" y="3562"/>
                </a:lnTo>
                <a:lnTo>
                  <a:pt x="8054" y="3566"/>
                </a:lnTo>
                <a:lnTo>
                  <a:pt x="8056" y="3566"/>
                </a:lnTo>
                <a:lnTo>
                  <a:pt x="8056" y="3562"/>
                </a:lnTo>
                <a:lnTo>
                  <a:pt x="8056" y="3556"/>
                </a:lnTo>
                <a:lnTo>
                  <a:pt x="8052" y="3552"/>
                </a:lnTo>
                <a:lnTo>
                  <a:pt x="8050" y="3552"/>
                </a:lnTo>
                <a:close/>
                <a:moveTo>
                  <a:pt x="7034" y="3210"/>
                </a:moveTo>
                <a:lnTo>
                  <a:pt x="7034" y="3210"/>
                </a:lnTo>
                <a:lnTo>
                  <a:pt x="7032" y="3208"/>
                </a:lnTo>
                <a:lnTo>
                  <a:pt x="7030" y="3210"/>
                </a:lnTo>
                <a:lnTo>
                  <a:pt x="7030" y="3214"/>
                </a:lnTo>
                <a:lnTo>
                  <a:pt x="7032" y="3220"/>
                </a:lnTo>
                <a:lnTo>
                  <a:pt x="7036" y="3222"/>
                </a:lnTo>
                <a:lnTo>
                  <a:pt x="7038" y="3220"/>
                </a:lnTo>
                <a:lnTo>
                  <a:pt x="7036" y="3214"/>
                </a:lnTo>
                <a:lnTo>
                  <a:pt x="7034" y="3210"/>
                </a:lnTo>
                <a:close/>
                <a:moveTo>
                  <a:pt x="7154" y="3110"/>
                </a:moveTo>
                <a:lnTo>
                  <a:pt x="7154" y="3110"/>
                </a:lnTo>
                <a:lnTo>
                  <a:pt x="7158" y="3108"/>
                </a:lnTo>
                <a:lnTo>
                  <a:pt x="7160" y="3104"/>
                </a:lnTo>
                <a:lnTo>
                  <a:pt x="7162" y="3100"/>
                </a:lnTo>
                <a:lnTo>
                  <a:pt x="7160" y="3094"/>
                </a:lnTo>
                <a:lnTo>
                  <a:pt x="7160" y="3090"/>
                </a:lnTo>
                <a:lnTo>
                  <a:pt x="7158" y="3088"/>
                </a:lnTo>
                <a:lnTo>
                  <a:pt x="7154" y="3086"/>
                </a:lnTo>
                <a:lnTo>
                  <a:pt x="7150" y="3088"/>
                </a:lnTo>
                <a:lnTo>
                  <a:pt x="7148" y="3090"/>
                </a:lnTo>
                <a:lnTo>
                  <a:pt x="7148" y="3092"/>
                </a:lnTo>
                <a:lnTo>
                  <a:pt x="7152" y="3096"/>
                </a:lnTo>
                <a:lnTo>
                  <a:pt x="7152" y="3100"/>
                </a:lnTo>
                <a:lnTo>
                  <a:pt x="7150" y="3106"/>
                </a:lnTo>
                <a:lnTo>
                  <a:pt x="7150" y="3110"/>
                </a:lnTo>
                <a:lnTo>
                  <a:pt x="7152" y="3112"/>
                </a:lnTo>
                <a:lnTo>
                  <a:pt x="7154" y="3110"/>
                </a:lnTo>
                <a:close/>
                <a:moveTo>
                  <a:pt x="7226" y="3234"/>
                </a:moveTo>
                <a:lnTo>
                  <a:pt x="7226" y="3234"/>
                </a:lnTo>
                <a:lnTo>
                  <a:pt x="7228" y="3234"/>
                </a:lnTo>
                <a:lnTo>
                  <a:pt x="7232" y="3232"/>
                </a:lnTo>
                <a:lnTo>
                  <a:pt x="7238" y="3222"/>
                </a:lnTo>
                <a:lnTo>
                  <a:pt x="7244" y="3210"/>
                </a:lnTo>
                <a:lnTo>
                  <a:pt x="7244" y="3206"/>
                </a:lnTo>
                <a:lnTo>
                  <a:pt x="7244" y="3204"/>
                </a:lnTo>
                <a:lnTo>
                  <a:pt x="7242" y="3204"/>
                </a:lnTo>
                <a:lnTo>
                  <a:pt x="7238" y="3204"/>
                </a:lnTo>
                <a:lnTo>
                  <a:pt x="7230" y="3208"/>
                </a:lnTo>
                <a:lnTo>
                  <a:pt x="7224" y="3214"/>
                </a:lnTo>
                <a:lnTo>
                  <a:pt x="7222" y="3218"/>
                </a:lnTo>
                <a:lnTo>
                  <a:pt x="7224" y="3220"/>
                </a:lnTo>
                <a:lnTo>
                  <a:pt x="7224" y="3224"/>
                </a:lnTo>
                <a:lnTo>
                  <a:pt x="7224" y="3226"/>
                </a:lnTo>
                <a:lnTo>
                  <a:pt x="7224" y="3230"/>
                </a:lnTo>
                <a:lnTo>
                  <a:pt x="7226" y="3234"/>
                </a:lnTo>
                <a:close/>
                <a:moveTo>
                  <a:pt x="7168" y="3044"/>
                </a:moveTo>
                <a:lnTo>
                  <a:pt x="7168" y="3044"/>
                </a:lnTo>
                <a:lnTo>
                  <a:pt x="7166" y="3042"/>
                </a:lnTo>
                <a:lnTo>
                  <a:pt x="7162" y="3044"/>
                </a:lnTo>
                <a:lnTo>
                  <a:pt x="7152" y="3048"/>
                </a:lnTo>
                <a:lnTo>
                  <a:pt x="7150" y="3050"/>
                </a:lnTo>
                <a:lnTo>
                  <a:pt x="7148" y="3052"/>
                </a:lnTo>
                <a:lnTo>
                  <a:pt x="7150" y="3056"/>
                </a:lnTo>
                <a:lnTo>
                  <a:pt x="7156" y="3060"/>
                </a:lnTo>
                <a:lnTo>
                  <a:pt x="7166" y="3064"/>
                </a:lnTo>
                <a:lnTo>
                  <a:pt x="7170" y="3066"/>
                </a:lnTo>
                <a:lnTo>
                  <a:pt x="7176" y="3064"/>
                </a:lnTo>
                <a:lnTo>
                  <a:pt x="7178" y="3062"/>
                </a:lnTo>
                <a:lnTo>
                  <a:pt x="7178" y="3060"/>
                </a:lnTo>
                <a:lnTo>
                  <a:pt x="7178" y="3058"/>
                </a:lnTo>
                <a:lnTo>
                  <a:pt x="7176" y="3054"/>
                </a:lnTo>
                <a:lnTo>
                  <a:pt x="7172" y="3050"/>
                </a:lnTo>
                <a:lnTo>
                  <a:pt x="7170" y="3048"/>
                </a:lnTo>
                <a:lnTo>
                  <a:pt x="7170" y="3046"/>
                </a:lnTo>
                <a:lnTo>
                  <a:pt x="7168" y="3044"/>
                </a:lnTo>
                <a:close/>
                <a:moveTo>
                  <a:pt x="7100" y="2966"/>
                </a:moveTo>
                <a:lnTo>
                  <a:pt x="7100" y="2966"/>
                </a:lnTo>
                <a:lnTo>
                  <a:pt x="7096" y="2968"/>
                </a:lnTo>
                <a:lnTo>
                  <a:pt x="7094" y="2970"/>
                </a:lnTo>
                <a:lnTo>
                  <a:pt x="7096" y="2974"/>
                </a:lnTo>
                <a:lnTo>
                  <a:pt x="7098" y="2976"/>
                </a:lnTo>
                <a:lnTo>
                  <a:pt x="7100" y="2978"/>
                </a:lnTo>
                <a:lnTo>
                  <a:pt x="7102" y="2976"/>
                </a:lnTo>
                <a:lnTo>
                  <a:pt x="7104" y="2972"/>
                </a:lnTo>
                <a:lnTo>
                  <a:pt x="7104" y="2968"/>
                </a:lnTo>
                <a:lnTo>
                  <a:pt x="7102" y="2966"/>
                </a:lnTo>
                <a:lnTo>
                  <a:pt x="7100" y="2966"/>
                </a:lnTo>
                <a:close/>
                <a:moveTo>
                  <a:pt x="6938" y="3124"/>
                </a:moveTo>
                <a:lnTo>
                  <a:pt x="6938" y="3124"/>
                </a:lnTo>
                <a:lnTo>
                  <a:pt x="6938" y="3126"/>
                </a:lnTo>
                <a:lnTo>
                  <a:pt x="6940" y="3132"/>
                </a:lnTo>
                <a:lnTo>
                  <a:pt x="6944" y="3136"/>
                </a:lnTo>
                <a:lnTo>
                  <a:pt x="6950" y="3136"/>
                </a:lnTo>
                <a:lnTo>
                  <a:pt x="6952" y="3136"/>
                </a:lnTo>
                <a:lnTo>
                  <a:pt x="6952" y="3134"/>
                </a:lnTo>
                <a:lnTo>
                  <a:pt x="6948" y="3128"/>
                </a:lnTo>
                <a:lnTo>
                  <a:pt x="6942" y="3124"/>
                </a:lnTo>
                <a:lnTo>
                  <a:pt x="6938" y="3124"/>
                </a:lnTo>
                <a:close/>
                <a:moveTo>
                  <a:pt x="7062" y="3248"/>
                </a:moveTo>
                <a:lnTo>
                  <a:pt x="7062" y="3248"/>
                </a:lnTo>
                <a:lnTo>
                  <a:pt x="7060" y="3252"/>
                </a:lnTo>
                <a:lnTo>
                  <a:pt x="7058" y="3252"/>
                </a:lnTo>
                <a:lnTo>
                  <a:pt x="7056" y="3256"/>
                </a:lnTo>
                <a:lnTo>
                  <a:pt x="7056" y="3264"/>
                </a:lnTo>
                <a:lnTo>
                  <a:pt x="7058" y="3268"/>
                </a:lnTo>
                <a:lnTo>
                  <a:pt x="7060" y="3270"/>
                </a:lnTo>
                <a:lnTo>
                  <a:pt x="7072" y="3270"/>
                </a:lnTo>
                <a:lnTo>
                  <a:pt x="7086" y="3272"/>
                </a:lnTo>
                <a:lnTo>
                  <a:pt x="7094" y="3274"/>
                </a:lnTo>
                <a:lnTo>
                  <a:pt x="7102" y="3278"/>
                </a:lnTo>
                <a:lnTo>
                  <a:pt x="7106" y="3282"/>
                </a:lnTo>
                <a:lnTo>
                  <a:pt x="7112" y="3284"/>
                </a:lnTo>
                <a:lnTo>
                  <a:pt x="7124" y="3284"/>
                </a:lnTo>
                <a:lnTo>
                  <a:pt x="7136" y="3282"/>
                </a:lnTo>
                <a:lnTo>
                  <a:pt x="7152" y="3280"/>
                </a:lnTo>
                <a:lnTo>
                  <a:pt x="7160" y="3280"/>
                </a:lnTo>
                <a:lnTo>
                  <a:pt x="7164" y="3278"/>
                </a:lnTo>
                <a:lnTo>
                  <a:pt x="7168" y="3274"/>
                </a:lnTo>
                <a:lnTo>
                  <a:pt x="7168" y="3272"/>
                </a:lnTo>
                <a:lnTo>
                  <a:pt x="7166" y="3270"/>
                </a:lnTo>
                <a:lnTo>
                  <a:pt x="7164" y="3268"/>
                </a:lnTo>
                <a:lnTo>
                  <a:pt x="7158" y="3268"/>
                </a:lnTo>
                <a:lnTo>
                  <a:pt x="7152" y="3272"/>
                </a:lnTo>
                <a:lnTo>
                  <a:pt x="7148" y="3274"/>
                </a:lnTo>
                <a:lnTo>
                  <a:pt x="7146" y="3274"/>
                </a:lnTo>
                <a:lnTo>
                  <a:pt x="7146" y="3270"/>
                </a:lnTo>
                <a:lnTo>
                  <a:pt x="7144" y="3266"/>
                </a:lnTo>
                <a:lnTo>
                  <a:pt x="7142" y="3264"/>
                </a:lnTo>
                <a:lnTo>
                  <a:pt x="7136" y="3264"/>
                </a:lnTo>
                <a:lnTo>
                  <a:pt x="7130" y="3264"/>
                </a:lnTo>
                <a:lnTo>
                  <a:pt x="7126" y="3264"/>
                </a:lnTo>
                <a:lnTo>
                  <a:pt x="7118" y="3262"/>
                </a:lnTo>
                <a:lnTo>
                  <a:pt x="7108" y="3260"/>
                </a:lnTo>
                <a:lnTo>
                  <a:pt x="7102" y="3260"/>
                </a:lnTo>
                <a:lnTo>
                  <a:pt x="7094" y="3260"/>
                </a:lnTo>
                <a:lnTo>
                  <a:pt x="7090" y="3260"/>
                </a:lnTo>
                <a:lnTo>
                  <a:pt x="7086" y="3260"/>
                </a:lnTo>
                <a:lnTo>
                  <a:pt x="7084" y="3256"/>
                </a:lnTo>
                <a:lnTo>
                  <a:pt x="7080" y="3250"/>
                </a:lnTo>
                <a:lnTo>
                  <a:pt x="7078" y="3250"/>
                </a:lnTo>
                <a:lnTo>
                  <a:pt x="7076" y="3252"/>
                </a:lnTo>
                <a:lnTo>
                  <a:pt x="7074" y="3252"/>
                </a:lnTo>
                <a:lnTo>
                  <a:pt x="7072" y="3252"/>
                </a:lnTo>
                <a:lnTo>
                  <a:pt x="7068" y="3248"/>
                </a:lnTo>
                <a:lnTo>
                  <a:pt x="7064" y="3246"/>
                </a:lnTo>
                <a:lnTo>
                  <a:pt x="7062" y="3248"/>
                </a:lnTo>
                <a:close/>
                <a:moveTo>
                  <a:pt x="6928" y="3106"/>
                </a:moveTo>
                <a:lnTo>
                  <a:pt x="6928" y="3106"/>
                </a:lnTo>
                <a:lnTo>
                  <a:pt x="6928" y="3110"/>
                </a:lnTo>
                <a:lnTo>
                  <a:pt x="6932" y="3112"/>
                </a:lnTo>
                <a:lnTo>
                  <a:pt x="6936" y="3112"/>
                </a:lnTo>
                <a:lnTo>
                  <a:pt x="6940" y="3114"/>
                </a:lnTo>
                <a:lnTo>
                  <a:pt x="6944" y="3116"/>
                </a:lnTo>
                <a:lnTo>
                  <a:pt x="6944" y="3114"/>
                </a:lnTo>
                <a:lnTo>
                  <a:pt x="6944" y="3112"/>
                </a:lnTo>
                <a:lnTo>
                  <a:pt x="6942" y="3108"/>
                </a:lnTo>
                <a:lnTo>
                  <a:pt x="6938" y="3104"/>
                </a:lnTo>
                <a:lnTo>
                  <a:pt x="6936" y="3098"/>
                </a:lnTo>
                <a:lnTo>
                  <a:pt x="6936" y="3096"/>
                </a:lnTo>
                <a:lnTo>
                  <a:pt x="6934" y="3098"/>
                </a:lnTo>
                <a:lnTo>
                  <a:pt x="6932" y="3100"/>
                </a:lnTo>
                <a:lnTo>
                  <a:pt x="6930" y="3100"/>
                </a:lnTo>
                <a:lnTo>
                  <a:pt x="6928" y="3102"/>
                </a:lnTo>
                <a:lnTo>
                  <a:pt x="6928" y="3106"/>
                </a:lnTo>
                <a:close/>
                <a:moveTo>
                  <a:pt x="7092" y="3110"/>
                </a:moveTo>
                <a:lnTo>
                  <a:pt x="7092" y="3110"/>
                </a:lnTo>
                <a:lnTo>
                  <a:pt x="7086" y="3106"/>
                </a:lnTo>
                <a:lnTo>
                  <a:pt x="7084" y="3102"/>
                </a:lnTo>
                <a:lnTo>
                  <a:pt x="7080" y="3086"/>
                </a:lnTo>
                <a:lnTo>
                  <a:pt x="7080" y="3084"/>
                </a:lnTo>
                <a:lnTo>
                  <a:pt x="7078" y="3082"/>
                </a:lnTo>
                <a:lnTo>
                  <a:pt x="7072" y="3080"/>
                </a:lnTo>
                <a:lnTo>
                  <a:pt x="7064" y="3078"/>
                </a:lnTo>
                <a:lnTo>
                  <a:pt x="7058" y="3074"/>
                </a:lnTo>
                <a:lnTo>
                  <a:pt x="7050" y="3068"/>
                </a:lnTo>
                <a:lnTo>
                  <a:pt x="7048" y="3066"/>
                </a:lnTo>
                <a:lnTo>
                  <a:pt x="7044" y="3066"/>
                </a:lnTo>
                <a:lnTo>
                  <a:pt x="7036" y="3066"/>
                </a:lnTo>
                <a:lnTo>
                  <a:pt x="7030" y="3070"/>
                </a:lnTo>
                <a:lnTo>
                  <a:pt x="7028" y="3072"/>
                </a:lnTo>
                <a:lnTo>
                  <a:pt x="7038" y="3074"/>
                </a:lnTo>
                <a:lnTo>
                  <a:pt x="7052" y="3082"/>
                </a:lnTo>
                <a:lnTo>
                  <a:pt x="7058" y="3088"/>
                </a:lnTo>
                <a:lnTo>
                  <a:pt x="7060" y="3092"/>
                </a:lnTo>
                <a:lnTo>
                  <a:pt x="7062" y="3096"/>
                </a:lnTo>
                <a:lnTo>
                  <a:pt x="7068" y="3098"/>
                </a:lnTo>
                <a:lnTo>
                  <a:pt x="7072" y="3098"/>
                </a:lnTo>
                <a:lnTo>
                  <a:pt x="7076" y="3100"/>
                </a:lnTo>
                <a:lnTo>
                  <a:pt x="7082" y="3108"/>
                </a:lnTo>
                <a:lnTo>
                  <a:pt x="7086" y="3116"/>
                </a:lnTo>
                <a:lnTo>
                  <a:pt x="7092" y="3122"/>
                </a:lnTo>
                <a:lnTo>
                  <a:pt x="7096" y="3122"/>
                </a:lnTo>
                <a:lnTo>
                  <a:pt x="7098" y="3118"/>
                </a:lnTo>
                <a:lnTo>
                  <a:pt x="7096" y="3114"/>
                </a:lnTo>
                <a:lnTo>
                  <a:pt x="7092" y="3110"/>
                </a:lnTo>
                <a:close/>
                <a:moveTo>
                  <a:pt x="7132" y="3176"/>
                </a:moveTo>
                <a:lnTo>
                  <a:pt x="7132" y="3176"/>
                </a:lnTo>
                <a:lnTo>
                  <a:pt x="7136" y="3178"/>
                </a:lnTo>
                <a:lnTo>
                  <a:pt x="7136" y="3176"/>
                </a:lnTo>
                <a:lnTo>
                  <a:pt x="7138" y="3172"/>
                </a:lnTo>
                <a:lnTo>
                  <a:pt x="7138" y="3166"/>
                </a:lnTo>
                <a:lnTo>
                  <a:pt x="7136" y="3164"/>
                </a:lnTo>
                <a:lnTo>
                  <a:pt x="7134" y="3164"/>
                </a:lnTo>
                <a:lnTo>
                  <a:pt x="7130" y="3166"/>
                </a:lnTo>
                <a:lnTo>
                  <a:pt x="7128" y="3170"/>
                </a:lnTo>
                <a:lnTo>
                  <a:pt x="7130" y="3174"/>
                </a:lnTo>
                <a:lnTo>
                  <a:pt x="7132" y="3176"/>
                </a:lnTo>
                <a:close/>
                <a:moveTo>
                  <a:pt x="7202" y="3244"/>
                </a:moveTo>
                <a:lnTo>
                  <a:pt x="7202" y="3244"/>
                </a:lnTo>
                <a:lnTo>
                  <a:pt x="7200" y="3242"/>
                </a:lnTo>
                <a:lnTo>
                  <a:pt x="7198" y="3248"/>
                </a:lnTo>
                <a:lnTo>
                  <a:pt x="7198" y="3256"/>
                </a:lnTo>
                <a:lnTo>
                  <a:pt x="7200" y="3258"/>
                </a:lnTo>
                <a:lnTo>
                  <a:pt x="7202" y="3258"/>
                </a:lnTo>
                <a:lnTo>
                  <a:pt x="7206" y="3258"/>
                </a:lnTo>
                <a:lnTo>
                  <a:pt x="7206" y="3254"/>
                </a:lnTo>
                <a:lnTo>
                  <a:pt x="7202" y="3244"/>
                </a:lnTo>
                <a:close/>
                <a:moveTo>
                  <a:pt x="6898" y="3024"/>
                </a:moveTo>
                <a:lnTo>
                  <a:pt x="6898" y="3024"/>
                </a:lnTo>
                <a:lnTo>
                  <a:pt x="6898" y="3028"/>
                </a:lnTo>
                <a:lnTo>
                  <a:pt x="6902" y="3034"/>
                </a:lnTo>
                <a:lnTo>
                  <a:pt x="6908" y="3040"/>
                </a:lnTo>
                <a:lnTo>
                  <a:pt x="6914" y="3044"/>
                </a:lnTo>
                <a:lnTo>
                  <a:pt x="6916" y="3042"/>
                </a:lnTo>
                <a:lnTo>
                  <a:pt x="6912" y="3036"/>
                </a:lnTo>
                <a:lnTo>
                  <a:pt x="6908" y="3030"/>
                </a:lnTo>
                <a:lnTo>
                  <a:pt x="6906" y="3026"/>
                </a:lnTo>
                <a:lnTo>
                  <a:pt x="6906" y="3022"/>
                </a:lnTo>
                <a:lnTo>
                  <a:pt x="6904" y="3020"/>
                </a:lnTo>
                <a:lnTo>
                  <a:pt x="6900" y="3020"/>
                </a:lnTo>
                <a:lnTo>
                  <a:pt x="6898" y="3024"/>
                </a:lnTo>
                <a:close/>
                <a:moveTo>
                  <a:pt x="7128" y="3010"/>
                </a:moveTo>
                <a:lnTo>
                  <a:pt x="7128" y="3010"/>
                </a:lnTo>
                <a:lnTo>
                  <a:pt x="7124" y="3010"/>
                </a:lnTo>
                <a:lnTo>
                  <a:pt x="7120" y="3008"/>
                </a:lnTo>
                <a:lnTo>
                  <a:pt x="7116" y="3010"/>
                </a:lnTo>
                <a:lnTo>
                  <a:pt x="7116" y="3012"/>
                </a:lnTo>
                <a:lnTo>
                  <a:pt x="7114" y="3016"/>
                </a:lnTo>
                <a:lnTo>
                  <a:pt x="7114" y="3018"/>
                </a:lnTo>
                <a:lnTo>
                  <a:pt x="7116" y="3020"/>
                </a:lnTo>
                <a:lnTo>
                  <a:pt x="7118" y="3020"/>
                </a:lnTo>
                <a:lnTo>
                  <a:pt x="7122" y="3018"/>
                </a:lnTo>
                <a:lnTo>
                  <a:pt x="7122" y="3016"/>
                </a:lnTo>
                <a:lnTo>
                  <a:pt x="7124" y="3016"/>
                </a:lnTo>
                <a:lnTo>
                  <a:pt x="7126" y="3018"/>
                </a:lnTo>
                <a:lnTo>
                  <a:pt x="7128" y="3020"/>
                </a:lnTo>
                <a:lnTo>
                  <a:pt x="7132" y="3010"/>
                </a:lnTo>
                <a:lnTo>
                  <a:pt x="7132" y="3008"/>
                </a:lnTo>
                <a:lnTo>
                  <a:pt x="7128" y="3010"/>
                </a:lnTo>
                <a:close/>
                <a:moveTo>
                  <a:pt x="7142" y="3002"/>
                </a:moveTo>
                <a:lnTo>
                  <a:pt x="7142" y="3002"/>
                </a:lnTo>
                <a:lnTo>
                  <a:pt x="7142" y="3004"/>
                </a:lnTo>
                <a:lnTo>
                  <a:pt x="7144" y="3004"/>
                </a:lnTo>
                <a:lnTo>
                  <a:pt x="7154" y="3002"/>
                </a:lnTo>
                <a:lnTo>
                  <a:pt x="7156" y="3000"/>
                </a:lnTo>
                <a:lnTo>
                  <a:pt x="7152" y="2996"/>
                </a:lnTo>
                <a:lnTo>
                  <a:pt x="7146" y="2996"/>
                </a:lnTo>
                <a:lnTo>
                  <a:pt x="7144" y="2998"/>
                </a:lnTo>
                <a:lnTo>
                  <a:pt x="7142" y="3002"/>
                </a:lnTo>
                <a:close/>
                <a:moveTo>
                  <a:pt x="7120" y="3174"/>
                </a:moveTo>
                <a:lnTo>
                  <a:pt x="7120" y="3174"/>
                </a:lnTo>
                <a:lnTo>
                  <a:pt x="7122" y="3174"/>
                </a:lnTo>
                <a:lnTo>
                  <a:pt x="7124" y="3172"/>
                </a:lnTo>
                <a:lnTo>
                  <a:pt x="7126" y="3168"/>
                </a:lnTo>
                <a:lnTo>
                  <a:pt x="7124" y="3166"/>
                </a:lnTo>
                <a:lnTo>
                  <a:pt x="7122" y="3166"/>
                </a:lnTo>
                <a:lnTo>
                  <a:pt x="7118" y="3168"/>
                </a:lnTo>
                <a:lnTo>
                  <a:pt x="7118" y="3170"/>
                </a:lnTo>
                <a:lnTo>
                  <a:pt x="7120" y="3174"/>
                </a:lnTo>
                <a:close/>
                <a:moveTo>
                  <a:pt x="7094" y="3190"/>
                </a:moveTo>
                <a:lnTo>
                  <a:pt x="7094" y="3190"/>
                </a:lnTo>
                <a:lnTo>
                  <a:pt x="7096" y="3188"/>
                </a:lnTo>
                <a:lnTo>
                  <a:pt x="7094" y="3186"/>
                </a:lnTo>
                <a:lnTo>
                  <a:pt x="7092" y="3186"/>
                </a:lnTo>
                <a:lnTo>
                  <a:pt x="7088" y="3188"/>
                </a:lnTo>
                <a:lnTo>
                  <a:pt x="7086" y="3188"/>
                </a:lnTo>
                <a:lnTo>
                  <a:pt x="7084" y="3192"/>
                </a:lnTo>
                <a:lnTo>
                  <a:pt x="7086" y="3194"/>
                </a:lnTo>
                <a:lnTo>
                  <a:pt x="7090" y="3194"/>
                </a:lnTo>
                <a:lnTo>
                  <a:pt x="7094" y="3190"/>
                </a:lnTo>
                <a:close/>
                <a:moveTo>
                  <a:pt x="7086" y="3144"/>
                </a:moveTo>
                <a:lnTo>
                  <a:pt x="7086" y="3144"/>
                </a:lnTo>
                <a:lnTo>
                  <a:pt x="7088" y="3144"/>
                </a:lnTo>
                <a:lnTo>
                  <a:pt x="7090" y="3142"/>
                </a:lnTo>
                <a:lnTo>
                  <a:pt x="7090" y="3138"/>
                </a:lnTo>
                <a:lnTo>
                  <a:pt x="7090" y="3136"/>
                </a:lnTo>
                <a:lnTo>
                  <a:pt x="7088" y="3136"/>
                </a:lnTo>
                <a:lnTo>
                  <a:pt x="7086" y="3138"/>
                </a:lnTo>
                <a:lnTo>
                  <a:pt x="7084" y="3142"/>
                </a:lnTo>
                <a:lnTo>
                  <a:pt x="7086" y="3144"/>
                </a:lnTo>
                <a:close/>
                <a:moveTo>
                  <a:pt x="7090" y="3156"/>
                </a:moveTo>
                <a:lnTo>
                  <a:pt x="7090" y="3156"/>
                </a:lnTo>
                <a:lnTo>
                  <a:pt x="7094" y="3156"/>
                </a:lnTo>
                <a:lnTo>
                  <a:pt x="7092" y="3150"/>
                </a:lnTo>
                <a:lnTo>
                  <a:pt x="7090" y="3150"/>
                </a:lnTo>
                <a:lnTo>
                  <a:pt x="7088" y="3152"/>
                </a:lnTo>
                <a:lnTo>
                  <a:pt x="7088" y="3156"/>
                </a:lnTo>
                <a:lnTo>
                  <a:pt x="7090" y="3156"/>
                </a:lnTo>
                <a:close/>
                <a:moveTo>
                  <a:pt x="7170" y="3136"/>
                </a:moveTo>
                <a:lnTo>
                  <a:pt x="7170" y="3136"/>
                </a:lnTo>
                <a:lnTo>
                  <a:pt x="7168" y="3136"/>
                </a:lnTo>
                <a:lnTo>
                  <a:pt x="7162" y="3136"/>
                </a:lnTo>
                <a:lnTo>
                  <a:pt x="7156" y="3140"/>
                </a:lnTo>
                <a:lnTo>
                  <a:pt x="7154" y="3144"/>
                </a:lnTo>
                <a:lnTo>
                  <a:pt x="7156" y="3146"/>
                </a:lnTo>
                <a:lnTo>
                  <a:pt x="7162" y="3144"/>
                </a:lnTo>
                <a:lnTo>
                  <a:pt x="7166" y="3140"/>
                </a:lnTo>
                <a:lnTo>
                  <a:pt x="7170" y="3136"/>
                </a:lnTo>
                <a:close/>
                <a:moveTo>
                  <a:pt x="6936" y="3086"/>
                </a:moveTo>
                <a:lnTo>
                  <a:pt x="6936" y="3086"/>
                </a:lnTo>
                <a:lnTo>
                  <a:pt x="6938" y="3086"/>
                </a:lnTo>
                <a:lnTo>
                  <a:pt x="6940" y="3084"/>
                </a:lnTo>
                <a:lnTo>
                  <a:pt x="6940" y="3080"/>
                </a:lnTo>
                <a:lnTo>
                  <a:pt x="6940" y="3076"/>
                </a:lnTo>
                <a:lnTo>
                  <a:pt x="6938" y="3076"/>
                </a:lnTo>
                <a:lnTo>
                  <a:pt x="6936" y="3076"/>
                </a:lnTo>
                <a:lnTo>
                  <a:pt x="6934" y="3080"/>
                </a:lnTo>
                <a:lnTo>
                  <a:pt x="6932" y="3084"/>
                </a:lnTo>
                <a:lnTo>
                  <a:pt x="6934" y="3086"/>
                </a:lnTo>
                <a:lnTo>
                  <a:pt x="6936" y="3086"/>
                </a:lnTo>
                <a:close/>
                <a:moveTo>
                  <a:pt x="7094" y="3066"/>
                </a:moveTo>
                <a:lnTo>
                  <a:pt x="7094" y="3066"/>
                </a:lnTo>
                <a:lnTo>
                  <a:pt x="7094" y="3072"/>
                </a:lnTo>
                <a:lnTo>
                  <a:pt x="7096" y="3076"/>
                </a:lnTo>
                <a:lnTo>
                  <a:pt x="7100" y="3078"/>
                </a:lnTo>
                <a:lnTo>
                  <a:pt x="7102" y="3076"/>
                </a:lnTo>
                <a:lnTo>
                  <a:pt x="7102" y="3074"/>
                </a:lnTo>
                <a:lnTo>
                  <a:pt x="7098" y="3070"/>
                </a:lnTo>
                <a:lnTo>
                  <a:pt x="7096" y="3066"/>
                </a:lnTo>
                <a:lnTo>
                  <a:pt x="7094" y="3064"/>
                </a:lnTo>
                <a:lnTo>
                  <a:pt x="7094" y="3066"/>
                </a:lnTo>
                <a:close/>
                <a:moveTo>
                  <a:pt x="7102" y="3120"/>
                </a:moveTo>
                <a:lnTo>
                  <a:pt x="7102" y="3120"/>
                </a:lnTo>
                <a:lnTo>
                  <a:pt x="7102" y="3124"/>
                </a:lnTo>
                <a:lnTo>
                  <a:pt x="7106" y="3128"/>
                </a:lnTo>
                <a:lnTo>
                  <a:pt x="7116" y="3140"/>
                </a:lnTo>
                <a:lnTo>
                  <a:pt x="7120" y="3144"/>
                </a:lnTo>
                <a:lnTo>
                  <a:pt x="7122" y="3146"/>
                </a:lnTo>
                <a:lnTo>
                  <a:pt x="7124" y="3142"/>
                </a:lnTo>
                <a:lnTo>
                  <a:pt x="7120" y="3138"/>
                </a:lnTo>
                <a:lnTo>
                  <a:pt x="7116" y="3132"/>
                </a:lnTo>
                <a:lnTo>
                  <a:pt x="7110" y="3124"/>
                </a:lnTo>
                <a:lnTo>
                  <a:pt x="7106" y="3120"/>
                </a:lnTo>
                <a:lnTo>
                  <a:pt x="7104" y="3120"/>
                </a:lnTo>
                <a:lnTo>
                  <a:pt x="7102" y="3120"/>
                </a:lnTo>
                <a:close/>
                <a:moveTo>
                  <a:pt x="11690" y="3124"/>
                </a:moveTo>
                <a:lnTo>
                  <a:pt x="11690" y="3124"/>
                </a:lnTo>
                <a:lnTo>
                  <a:pt x="11694" y="3116"/>
                </a:lnTo>
                <a:lnTo>
                  <a:pt x="11694" y="3108"/>
                </a:lnTo>
                <a:lnTo>
                  <a:pt x="11694" y="3106"/>
                </a:lnTo>
                <a:lnTo>
                  <a:pt x="11692" y="3104"/>
                </a:lnTo>
                <a:lnTo>
                  <a:pt x="11688" y="3106"/>
                </a:lnTo>
                <a:lnTo>
                  <a:pt x="11684" y="3110"/>
                </a:lnTo>
                <a:lnTo>
                  <a:pt x="11682" y="3114"/>
                </a:lnTo>
                <a:lnTo>
                  <a:pt x="11680" y="3118"/>
                </a:lnTo>
                <a:lnTo>
                  <a:pt x="11680" y="3122"/>
                </a:lnTo>
                <a:lnTo>
                  <a:pt x="11682" y="3124"/>
                </a:lnTo>
                <a:lnTo>
                  <a:pt x="11684" y="3126"/>
                </a:lnTo>
                <a:lnTo>
                  <a:pt x="11686" y="3126"/>
                </a:lnTo>
                <a:lnTo>
                  <a:pt x="11688" y="3126"/>
                </a:lnTo>
                <a:lnTo>
                  <a:pt x="11690" y="3124"/>
                </a:lnTo>
                <a:close/>
                <a:moveTo>
                  <a:pt x="11438" y="3278"/>
                </a:moveTo>
                <a:lnTo>
                  <a:pt x="11438" y="3278"/>
                </a:lnTo>
                <a:lnTo>
                  <a:pt x="11430" y="3286"/>
                </a:lnTo>
                <a:lnTo>
                  <a:pt x="11426" y="3292"/>
                </a:lnTo>
                <a:lnTo>
                  <a:pt x="11418" y="3294"/>
                </a:lnTo>
                <a:lnTo>
                  <a:pt x="11412" y="3296"/>
                </a:lnTo>
                <a:lnTo>
                  <a:pt x="11406" y="3306"/>
                </a:lnTo>
                <a:lnTo>
                  <a:pt x="11402" y="3310"/>
                </a:lnTo>
                <a:lnTo>
                  <a:pt x="11398" y="3314"/>
                </a:lnTo>
                <a:lnTo>
                  <a:pt x="11392" y="3314"/>
                </a:lnTo>
                <a:lnTo>
                  <a:pt x="11388" y="3314"/>
                </a:lnTo>
                <a:lnTo>
                  <a:pt x="11386" y="3316"/>
                </a:lnTo>
                <a:lnTo>
                  <a:pt x="11384" y="3320"/>
                </a:lnTo>
                <a:lnTo>
                  <a:pt x="11384" y="3326"/>
                </a:lnTo>
                <a:lnTo>
                  <a:pt x="11384" y="3332"/>
                </a:lnTo>
                <a:lnTo>
                  <a:pt x="11388" y="3336"/>
                </a:lnTo>
                <a:lnTo>
                  <a:pt x="11392" y="3336"/>
                </a:lnTo>
                <a:lnTo>
                  <a:pt x="11398" y="3336"/>
                </a:lnTo>
                <a:lnTo>
                  <a:pt x="11410" y="3334"/>
                </a:lnTo>
                <a:lnTo>
                  <a:pt x="11418" y="3334"/>
                </a:lnTo>
                <a:lnTo>
                  <a:pt x="11424" y="3336"/>
                </a:lnTo>
                <a:lnTo>
                  <a:pt x="11430" y="3340"/>
                </a:lnTo>
                <a:lnTo>
                  <a:pt x="11434" y="3338"/>
                </a:lnTo>
                <a:lnTo>
                  <a:pt x="11434" y="3336"/>
                </a:lnTo>
                <a:lnTo>
                  <a:pt x="11434" y="3332"/>
                </a:lnTo>
                <a:lnTo>
                  <a:pt x="11434" y="3324"/>
                </a:lnTo>
                <a:lnTo>
                  <a:pt x="11436" y="3320"/>
                </a:lnTo>
                <a:lnTo>
                  <a:pt x="11440" y="3316"/>
                </a:lnTo>
                <a:lnTo>
                  <a:pt x="11444" y="3314"/>
                </a:lnTo>
                <a:lnTo>
                  <a:pt x="11448" y="3316"/>
                </a:lnTo>
                <a:lnTo>
                  <a:pt x="11450" y="3320"/>
                </a:lnTo>
                <a:lnTo>
                  <a:pt x="11460" y="3320"/>
                </a:lnTo>
                <a:lnTo>
                  <a:pt x="11484" y="3314"/>
                </a:lnTo>
                <a:lnTo>
                  <a:pt x="11510" y="3306"/>
                </a:lnTo>
                <a:lnTo>
                  <a:pt x="11514" y="3304"/>
                </a:lnTo>
                <a:lnTo>
                  <a:pt x="11518" y="3302"/>
                </a:lnTo>
                <a:lnTo>
                  <a:pt x="11520" y="3296"/>
                </a:lnTo>
                <a:lnTo>
                  <a:pt x="11522" y="3294"/>
                </a:lnTo>
                <a:lnTo>
                  <a:pt x="11524" y="3294"/>
                </a:lnTo>
                <a:lnTo>
                  <a:pt x="11536" y="3298"/>
                </a:lnTo>
                <a:lnTo>
                  <a:pt x="11544" y="3300"/>
                </a:lnTo>
                <a:lnTo>
                  <a:pt x="11550" y="3300"/>
                </a:lnTo>
                <a:lnTo>
                  <a:pt x="11560" y="3298"/>
                </a:lnTo>
                <a:lnTo>
                  <a:pt x="11564" y="3296"/>
                </a:lnTo>
                <a:lnTo>
                  <a:pt x="11566" y="3302"/>
                </a:lnTo>
                <a:lnTo>
                  <a:pt x="11566" y="3306"/>
                </a:lnTo>
                <a:lnTo>
                  <a:pt x="11564" y="3308"/>
                </a:lnTo>
                <a:lnTo>
                  <a:pt x="11560" y="3314"/>
                </a:lnTo>
                <a:lnTo>
                  <a:pt x="11556" y="3318"/>
                </a:lnTo>
                <a:lnTo>
                  <a:pt x="11554" y="3320"/>
                </a:lnTo>
                <a:lnTo>
                  <a:pt x="11554" y="3324"/>
                </a:lnTo>
                <a:lnTo>
                  <a:pt x="11554" y="3330"/>
                </a:lnTo>
                <a:lnTo>
                  <a:pt x="11552" y="3336"/>
                </a:lnTo>
                <a:lnTo>
                  <a:pt x="11552" y="3340"/>
                </a:lnTo>
                <a:lnTo>
                  <a:pt x="11554" y="3342"/>
                </a:lnTo>
                <a:lnTo>
                  <a:pt x="11556" y="3346"/>
                </a:lnTo>
                <a:lnTo>
                  <a:pt x="11562" y="3348"/>
                </a:lnTo>
                <a:lnTo>
                  <a:pt x="11562" y="3352"/>
                </a:lnTo>
                <a:lnTo>
                  <a:pt x="11564" y="3356"/>
                </a:lnTo>
                <a:lnTo>
                  <a:pt x="11574" y="3362"/>
                </a:lnTo>
                <a:lnTo>
                  <a:pt x="11572" y="3364"/>
                </a:lnTo>
                <a:lnTo>
                  <a:pt x="11576" y="3366"/>
                </a:lnTo>
                <a:lnTo>
                  <a:pt x="11580" y="3364"/>
                </a:lnTo>
                <a:lnTo>
                  <a:pt x="11584" y="3360"/>
                </a:lnTo>
                <a:lnTo>
                  <a:pt x="11588" y="3354"/>
                </a:lnTo>
                <a:lnTo>
                  <a:pt x="11604" y="3328"/>
                </a:lnTo>
                <a:lnTo>
                  <a:pt x="11608" y="3324"/>
                </a:lnTo>
                <a:lnTo>
                  <a:pt x="11612" y="3320"/>
                </a:lnTo>
                <a:lnTo>
                  <a:pt x="11622" y="3318"/>
                </a:lnTo>
                <a:lnTo>
                  <a:pt x="11626" y="3316"/>
                </a:lnTo>
                <a:lnTo>
                  <a:pt x="11626" y="3314"/>
                </a:lnTo>
                <a:lnTo>
                  <a:pt x="11624" y="3312"/>
                </a:lnTo>
                <a:lnTo>
                  <a:pt x="11618" y="3308"/>
                </a:lnTo>
                <a:lnTo>
                  <a:pt x="11612" y="3302"/>
                </a:lnTo>
                <a:lnTo>
                  <a:pt x="11610" y="3296"/>
                </a:lnTo>
                <a:lnTo>
                  <a:pt x="11610" y="3290"/>
                </a:lnTo>
                <a:lnTo>
                  <a:pt x="11612" y="3284"/>
                </a:lnTo>
                <a:lnTo>
                  <a:pt x="11616" y="3280"/>
                </a:lnTo>
                <a:lnTo>
                  <a:pt x="11620" y="3280"/>
                </a:lnTo>
                <a:lnTo>
                  <a:pt x="11622" y="3280"/>
                </a:lnTo>
                <a:lnTo>
                  <a:pt x="11624" y="3286"/>
                </a:lnTo>
                <a:lnTo>
                  <a:pt x="11624" y="3292"/>
                </a:lnTo>
                <a:lnTo>
                  <a:pt x="11626" y="3294"/>
                </a:lnTo>
                <a:lnTo>
                  <a:pt x="11630" y="3296"/>
                </a:lnTo>
                <a:lnTo>
                  <a:pt x="11634" y="3296"/>
                </a:lnTo>
                <a:lnTo>
                  <a:pt x="11638" y="3294"/>
                </a:lnTo>
                <a:lnTo>
                  <a:pt x="11634" y="3300"/>
                </a:lnTo>
                <a:lnTo>
                  <a:pt x="11632" y="3302"/>
                </a:lnTo>
                <a:lnTo>
                  <a:pt x="11630" y="3304"/>
                </a:lnTo>
                <a:lnTo>
                  <a:pt x="11638" y="3304"/>
                </a:lnTo>
                <a:lnTo>
                  <a:pt x="11650" y="3302"/>
                </a:lnTo>
                <a:lnTo>
                  <a:pt x="11662" y="3302"/>
                </a:lnTo>
                <a:lnTo>
                  <a:pt x="11670" y="3302"/>
                </a:lnTo>
                <a:lnTo>
                  <a:pt x="11674" y="3302"/>
                </a:lnTo>
                <a:lnTo>
                  <a:pt x="11676" y="3300"/>
                </a:lnTo>
                <a:lnTo>
                  <a:pt x="11682" y="3292"/>
                </a:lnTo>
                <a:lnTo>
                  <a:pt x="11688" y="3282"/>
                </a:lnTo>
                <a:lnTo>
                  <a:pt x="11696" y="3276"/>
                </a:lnTo>
                <a:lnTo>
                  <a:pt x="11698" y="3276"/>
                </a:lnTo>
                <a:lnTo>
                  <a:pt x="11700" y="3276"/>
                </a:lnTo>
                <a:lnTo>
                  <a:pt x="11700" y="3282"/>
                </a:lnTo>
                <a:lnTo>
                  <a:pt x="11700" y="3288"/>
                </a:lnTo>
                <a:lnTo>
                  <a:pt x="11698" y="3296"/>
                </a:lnTo>
                <a:lnTo>
                  <a:pt x="11700" y="3300"/>
                </a:lnTo>
                <a:lnTo>
                  <a:pt x="11702" y="3302"/>
                </a:lnTo>
                <a:lnTo>
                  <a:pt x="11704" y="3302"/>
                </a:lnTo>
                <a:lnTo>
                  <a:pt x="11708" y="3298"/>
                </a:lnTo>
                <a:lnTo>
                  <a:pt x="11712" y="3286"/>
                </a:lnTo>
                <a:lnTo>
                  <a:pt x="11714" y="3274"/>
                </a:lnTo>
                <a:lnTo>
                  <a:pt x="11718" y="3268"/>
                </a:lnTo>
                <a:lnTo>
                  <a:pt x="11720" y="3266"/>
                </a:lnTo>
                <a:lnTo>
                  <a:pt x="11722" y="3264"/>
                </a:lnTo>
                <a:lnTo>
                  <a:pt x="11730" y="3270"/>
                </a:lnTo>
                <a:lnTo>
                  <a:pt x="11736" y="3274"/>
                </a:lnTo>
                <a:lnTo>
                  <a:pt x="11736" y="3270"/>
                </a:lnTo>
                <a:lnTo>
                  <a:pt x="11736" y="3264"/>
                </a:lnTo>
                <a:lnTo>
                  <a:pt x="11736" y="3258"/>
                </a:lnTo>
                <a:lnTo>
                  <a:pt x="11738" y="3254"/>
                </a:lnTo>
                <a:lnTo>
                  <a:pt x="11740" y="3250"/>
                </a:lnTo>
                <a:lnTo>
                  <a:pt x="11744" y="3248"/>
                </a:lnTo>
                <a:lnTo>
                  <a:pt x="11750" y="3246"/>
                </a:lnTo>
                <a:lnTo>
                  <a:pt x="11752" y="3248"/>
                </a:lnTo>
                <a:lnTo>
                  <a:pt x="11752" y="3252"/>
                </a:lnTo>
                <a:lnTo>
                  <a:pt x="11750" y="3256"/>
                </a:lnTo>
                <a:lnTo>
                  <a:pt x="11746" y="3266"/>
                </a:lnTo>
                <a:lnTo>
                  <a:pt x="11742" y="3280"/>
                </a:lnTo>
                <a:lnTo>
                  <a:pt x="11742" y="3288"/>
                </a:lnTo>
                <a:lnTo>
                  <a:pt x="11744" y="3288"/>
                </a:lnTo>
                <a:lnTo>
                  <a:pt x="11748" y="3284"/>
                </a:lnTo>
                <a:lnTo>
                  <a:pt x="11752" y="3280"/>
                </a:lnTo>
                <a:lnTo>
                  <a:pt x="11754" y="3278"/>
                </a:lnTo>
                <a:lnTo>
                  <a:pt x="11760" y="3276"/>
                </a:lnTo>
                <a:lnTo>
                  <a:pt x="11762" y="3274"/>
                </a:lnTo>
                <a:lnTo>
                  <a:pt x="11764" y="3272"/>
                </a:lnTo>
                <a:lnTo>
                  <a:pt x="11766" y="3258"/>
                </a:lnTo>
                <a:lnTo>
                  <a:pt x="11770" y="3252"/>
                </a:lnTo>
                <a:lnTo>
                  <a:pt x="11774" y="3248"/>
                </a:lnTo>
                <a:lnTo>
                  <a:pt x="11778" y="3246"/>
                </a:lnTo>
                <a:lnTo>
                  <a:pt x="11784" y="3248"/>
                </a:lnTo>
                <a:lnTo>
                  <a:pt x="11786" y="3248"/>
                </a:lnTo>
                <a:lnTo>
                  <a:pt x="11788" y="3246"/>
                </a:lnTo>
                <a:lnTo>
                  <a:pt x="11786" y="3242"/>
                </a:lnTo>
                <a:lnTo>
                  <a:pt x="11780" y="3232"/>
                </a:lnTo>
                <a:lnTo>
                  <a:pt x="11776" y="3226"/>
                </a:lnTo>
                <a:lnTo>
                  <a:pt x="11774" y="3222"/>
                </a:lnTo>
                <a:lnTo>
                  <a:pt x="11772" y="3210"/>
                </a:lnTo>
                <a:lnTo>
                  <a:pt x="11776" y="3200"/>
                </a:lnTo>
                <a:lnTo>
                  <a:pt x="11780" y="3188"/>
                </a:lnTo>
                <a:lnTo>
                  <a:pt x="11786" y="3176"/>
                </a:lnTo>
                <a:lnTo>
                  <a:pt x="11790" y="3164"/>
                </a:lnTo>
                <a:lnTo>
                  <a:pt x="11792" y="3152"/>
                </a:lnTo>
                <a:lnTo>
                  <a:pt x="11790" y="3138"/>
                </a:lnTo>
                <a:lnTo>
                  <a:pt x="11788" y="3128"/>
                </a:lnTo>
                <a:lnTo>
                  <a:pt x="11786" y="3120"/>
                </a:lnTo>
                <a:lnTo>
                  <a:pt x="11788" y="3112"/>
                </a:lnTo>
                <a:lnTo>
                  <a:pt x="11790" y="3106"/>
                </a:lnTo>
                <a:lnTo>
                  <a:pt x="11792" y="3100"/>
                </a:lnTo>
                <a:lnTo>
                  <a:pt x="11796" y="3098"/>
                </a:lnTo>
                <a:lnTo>
                  <a:pt x="11800" y="3098"/>
                </a:lnTo>
                <a:lnTo>
                  <a:pt x="11806" y="3102"/>
                </a:lnTo>
                <a:lnTo>
                  <a:pt x="11810" y="3104"/>
                </a:lnTo>
                <a:lnTo>
                  <a:pt x="11812" y="3104"/>
                </a:lnTo>
                <a:lnTo>
                  <a:pt x="11812" y="3096"/>
                </a:lnTo>
                <a:lnTo>
                  <a:pt x="11812" y="3082"/>
                </a:lnTo>
                <a:lnTo>
                  <a:pt x="11814" y="3074"/>
                </a:lnTo>
                <a:lnTo>
                  <a:pt x="11820" y="3068"/>
                </a:lnTo>
                <a:lnTo>
                  <a:pt x="11824" y="3058"/>
                </a:lnTo>
                <a:lnTo>
                  <a:pt x="11828" y="3050"/>
                </a:lnTo>
                <a:lnTo>
                  <a:pt x="11830" y="3040"/>
                </a:lnTo>
                <a:lnTo>
                  <a:pt x="11832" y="3030"/>
                </a:lnTo>
                <a:lnTo>
                  <a:pt x="11832" y="3020"/>
                </a:lnTo>
                <a:lnTo>
                  <a:pt x="11830" y="3010"/>
                </a:lnTo>
                <a:lnTo>
                  <a:pt x="11826" y="3002"/>
                </a:lnTo>
                <a:lnTo>
                  <a:pt x="11820" y="2994"/>
                </a:lnTo>
                <a:lnTo>
                  <a:pt x="11814" y="2988"/>
                </a:lnTo>
                <a:lnTo>
                  <a:pt x="11810" y="2980"/>
                </a:lnTo>
                <a:lnTo>
                  <a:pt x="11806" y="2964"/>
                </a:lnTo>
                <a:lnTo>
                  <a:pt x="11806" y="2950"/>
                </a:lnTo>
                <a:lnTo>
                  <a:pt x="11806" y="2940"/>
                </a:lnTo>
                <a:lnTo>
                  <a:pt x="11808" y="2936"/>
                </a:lnTo>
                <a:lnTo>
                  <a:pt x="11806" y="2934"/>
                </a:lnTo>
                <a:lnTo>
                  <a:pt x="11802" y="2932"/>
                </a:lnTo>
                <a:lnTo>
                  <a:pt x="11796" y="2930"/>
                </a:lnTo>
                <a:lnTo>
                  <a:pt x="11790" y="2926"/>
                </a:lnTo>
                <a:lnTo>
                  <a:pt x="11788" y="2926"/>
                </a:lnTo>
                <a:lnTo>
                  <a:pt x="11786" y="2928"/>
                </a:lnTo>
                <a:lnTo>
                  <a:pt x="11782" y="2936"/>
                </a:lnTo>
                <a:lnTo>
                  <a:pt x="11782" y="2940"/>
                </a:lnTo>
                <a:lnTo>
                  <a:pt x="11784" y="2944"/>
                </a:lnTo>
                <a:lnTo>
                  <a:pt x="11786" y="2944"/>
                </a:lnTo>
                <a:lnTo>
                  <a:pt x="11790" y="2944"/>
                </a:lnTo>
                <a:lnTo>
                  <a:pt x="11796" y="2944"/>
                </a:lnTo>
                <a:lnTo>
                  <a:pt x="11798" y="2946"/>
                </a:lnTo>
                <a:lnTo>
                  <a:pt x="11800" y="2948"/>
                </a:lnTo>
                <a:lnTo>
                  <a:pt x="11800" y="2952"/>
                </a:lnTo>
                <a:lnTo>
                  <a:pt x="11798" y="2960"/>
                </a:lnTo>
                <a:lnTo>
                  <a:pt x="11794" y="2960"/>
                </a:lnTo>
                <a:lnTo>
                  <a:pt x="11792" y="2960"/>
                </a:lnTo>
                <a:lnTo>
                  <a:pt x="11790" y="2958"/>
                </a:lnTo>
                <a:lnTo>
                  <a:pt x="11786" y="2958"/>
                </a:lnTo>
                <a:lnTo>
                  <a:pt x="11782" y="2962"/>
                </a:lnTo>
                <a:lnTo>
                  <a:pt x="11780" y="2964"/>
                </a:lnTo>
                <a:lnTo>
                  <a:pt x="11778" y="2964"/>
                </a:lnTo>
                <a:lnTo>
                  <a:pt x="11776" y="2962"/>
                </a:lnTo>
                <a:lnTo>
                  <a:pt x="11776" y="2956"/>
                </a:lnTo>
                <a:lnTo>
                  <a:pt x="11774" y="2944"/>
                </a:lnTo>
                <a:lnTo>
                  <a:pt x="11772" y="2942"/>
                </a:lnTo>
                <a:lnTo>
                  <a:pt x="11770" y="2940"/>
                </a:lnTo>
                <a:lnTo>
                  <a:pt x="11766" y="2940"/>
                </a:lnTo>
                <a:lnTo>
                  <a:pt x="11764" y="2944"/>
                </a:lnTo>
                <a:lnTo>
                  <a:pt x="11762" y="2948"/>
                </a:lnTo>
                <a:lnTo>
                  <a:pt x="11762" y="2956"/>
                </a:lnTo>
                <a:lnTo>
                  <a:pt x="11760" y="2964"/>
                </a:lnTo>
                <a:lnTo>
                  <a:pt x="11758" y="2966"/>
                </a:lnTo>
                <a:lnTo>
                  <a:pt x="11754" y="2968"/>
                </a:lnTo>
                <a:lnTo>
                  <a:pt x="11750" y="2968"/>
                </a:lnTo>
                <a:lnTo>
                  <a:pt x="11746" y="2970"/>
                </a:lnTo>
                <a:lnTo>
                  <a:pt x="11744" y="2972"/>
                </a:lnTo>
                <a:lnTo>
                  <a:pt x="11744" y="2976"/>
                </a:lnTo>
                <a:lnTo>
                  <a:pt x="11746" y="2984"/>
                </a:lnTo>
                <a:lnTo>
                  <a:pt x="11748" y="2994"/>
                </a:lnTo>
                <a:lnTo>
                  <a:pt x="11748" y="3000"/>
                </a:lnTo>
                <a:lnTo>
                  <a:pt x="11746" y="3004"/>
                </a:lnTo>
                <a:lnTo>
                  <a:pt x="11744" y="3006"/>
                </a:lnTo>
                <a:lnTo>
                  <a:pt x="11740" y="3008"/>
                </a:lnTo>
                <a:lnTo>
                  <a:pt x="11738" y="3010"/>
                </a:lnTo>
                <a:lnTo>
                  <a:pt x="11738" y="3014"/>
                </a:lnTo>
                <a:lnTo>
                  <a:pt x="11738" y="3016"/>
                </a:lnTo>
                <a:lnTo>
                  <a:pt x="11740" y="3016"/>
                </a:lnTo>
                <a:lnTo>
                  <a:pt x="11744" y="3018"/>
                </a:lnTo>
                <a:lnTo>
                  <a:pt x="11746" y="3020"/>
                </a:lnTo>
                <a:lnTo>
                  <a:pt x="11748" y="3024"/>
                </a:lnTo>
                <a:lnTo>
                  <a:pt x="11748" y="3032"/>
                </a:lnTo>
                <a:lnTo>
                  <a:pt x="11748" y="3046"/>
                </a:lnTo>
                <a:lnTo>
                  <a:pt x="11742" y="3066"/>
                </a:lnTo>
                <a:lnTo>
                  <a:pt x="11738" y="3082"/>
                </a:lnTo>
                <a:lnTo>
                  <a:pt x="11732" y="3094"/>
                </a:lnTo>
                <a:lnTo>
                  <a:pt x="11728" y="3104"/>
                </a:lnTo>
                <a:lnTo>
                  <a:pt x="11722" y="3112"/>
                </a:lnTo>
                <a:lnTo>
                  <a:pt x="11710" y="3124"/>
                </a:lnTo>
                <a:lnTo>
                  <a:pt x="11698" y="3142"/>
                </a:lnTo>
                <a:lnTo>
                  <a:pt x="11690" y="3152"/>
                </a:lnTo>
                <a:lnTo>
                  <a:pt x="11684" y="3158"/>
                </a:lnTo>
                <a:lnTo>
                  <a:pt x="11676" y="3164"/>
                </a:lnTo>
                <a:lnTo>
                  <a:pt x="11670" y="3166"/>
                </a:lnTo>
                <a:lnTo>
                  <a:pt x="11656" y="3172"/>
                </a:lnTo>
                <a:lnTo>
                  <a:pt x="11648" y="3176"/>
                </a:lnTo>
                <a:lnTo>
                  <a:pt x="11640" y="3182"/>
                </a:lnTo>
                <a:lnTo>
                  <a:pt x="11632" y="3190"/>
                </a:lnTo>
                <a:lnTo>
                  <a:pt x="11630" y="3188"/>
                </a:lnTo>
                <a:lnTo>
                  <a:pt x="11630" y="3186"/>
                </a:lnTo>
                <a:lnTo>
                  <a:pt x="11632" y="3178"/>
                </a:lnTo>
                <a:lnTo>
                  <a:pt x="11632" y="3174"/>
                </a:lnTo>
                <a:lnTo>
                  <a:pt x="11630" y="3170"/>
                </a:lnTo>
                <a:lnTo>
                  <a:pt x="11628" y="3168"/>
                </a:lnTo>
                <a:lnTo>
                  <a:pt x="11628" y="3164"/>
                </a:lnTo>
                <a:lnTo>
                  <a:pt x="11636" y="3160"/>
                </a:lnTo>
                <a:lnTo>
                  <a:pt x="11644" y="3152"/>
                </a:lnTo>
                <a:lnTo>
                  <a:pt x="11644" y="3148"/>
                </a:lnTo>
                <a:lnTo>
                  <a:pt x="11642" y="3144"/>
                </a:lnTo>
                <a:lnTo>
                  <a:pt x="11640" y="3144"/>
                </a:lnTo>
                <a:lnTo>
                  <a:pt x="11636" y="3144"/>
                </a:lnTo>
                <a:lnTo>
                  <a:pt x="11628" y="3148"/>
                </a:lnTo>
                <a:lnTo>
                  <a:pt x="11622" y="3152"/>
                </a:lnTo>
                <a:lnTo>
                  <a:pt x="11620" y="3156"/>
                </a:lnTo>
                <a:lnTo>
                  <a:pt x="11618" y="3160"/>
                </a:lnTo>
                <a:lnTo>
                  <a:pt x="11618" y="3166"/>
                </a:lnTo>
                <a:lnTo>
                  <a:pt x="11618" y="3176"/>
                </a:lnTo>
                <a:lnTo>
                  <a:pt x="11616" y="3186"/>
                </a:lnTo>
                <a:lnTo>
                  <a:pt x="11612" y="3196"/>
                </a:lnTo>
                <a:lnTo>
                  <a:pt x="11604" y="3206"/>
                </a:lnTo>
                <a:lnTo>
                  <a:pt x="11592" y="3220"/>
                </a:lnTo>
                <a:lnTo>
                  <a:pt x="11588" y="3226"/>
                </a:lnTo>
                <a:lnTo>
                  <a:pt x="11588" y="3230"/>
                </a:lnTo>
                <a:lnTo>
                  <a:pt x="11588" y="3236"/>
                </a:lnTo>
                <a:lnTo>
                  <a:pt x="11588" y="3242"/>
                </a:lnTo>
                <a:lnTo>
                  <a:pt x="11586" y="3246"/>
                </a:lnTo>
                <a:lnTo>
                  <a:pt x="11584" y="3248"/>
                </a:lnTo>
                <a:lnTo>
                  <a:pt x="11578" y="3250"/>
                </a:lnTo>
                <a:lnTo>
                  <a:pt x="11570" y="3252"/>
                </a:lnTo>
                <a:lnTo>
                  <a:pt x="11564" y="3254"/>
                </a:lnTo>
                <a:lnTo>
                  <a:pt x="11560" y="3252"/>
                </a:lnTo>
                <a:lnTo>
                  <a:pt x="11560" y="3250"/>
                </a:lnTo>
                <a:lnTo>
                  <a:pt x="11560" y="3248"/>
                </a:lnTo>
                <a:lnTo>
                  <a:pt x="11562" y="3242"/>
                </a:lnTo>
                <a:lnTo>
                  <a:pt x="11560" y="3242"/>
                </a:lnTo>
                <a:lnTo>
                  <a:pt x="11558" y="3240"/>
                </a:lnTo>
                <a:lnTo>
                  <a:pt x="11550" y="3242"/>
                </a:lnTo>
                <a:lnTo>
                  <a:pt x="11540" y="3244"/>
                </a:lnTo>
                <a:lnTo>
                  <a:pt x="11514" y="3252"/>
                </a:lnTo>
                <a:lnTo>
                  <a:pt x="11502" y="3256"/>
                </a:lnTo>
                <a:lnTo>
                  <a:pt x="11492" y="3258"/>
                </a:lnTo>
                <a:lnTo>
                  <a:pt x="11482" y="3258"/>
                </a:lnTo>
                <a:lnTo>
                  <a:pt x="11480" y="3256"/>
                </a:lnTo>
                <a:lnTo>
                  <a:pt x="11478" y="3254"/>
                </a:lnTo>
                <a:lnTo>
                  <a:pt x="11476" y="3250"/>
                </a:lnTo>
                <a:lnTo>
                  <a:pt x="11472" y="3248"/>
                </a:lnTo>
                <a:lnTo>
                  <a:pt x="11468" y="3250"/>
                </a:lnTo>
                <a:lnTo>
                  <a:pt x="11464" y="3252"/>
                </a:lnTo>
                <a:lnTo>
                  <a:pt x="11452" y="3262"/>
                </a:lnTo>
                <a:lnTo>
                  <a:pt x="11438" y="3278"/>
                </a:lnTo>
                <a:close/>
                <a:moveTo>
                  <a:pt x="11364" y="3348"/>
                </a:moveTo>
                <a:lnTo>
                  <a:pt x="11364" y="3348"/>
                </a:lnTo>
                <a:lnTo>
                  <a:pt x="11362" y="3354"/>
                </a:lnTo>
                <a:lnTo>
                  <a:pt x="11358" y="3354"/>
                </a:lnTo>
                <a:lnTo>
                  <a:pt x="11356" y="3354"/>
                </a:lnTo>
                <a:lnTo>
                  <a:pt x="11352" y="3360"/>
                </a:lnTo>
                <a:lnTo>
                  <a:pt x="11350" y="3362"/>
                </a:lnTo>
                <a:lnTo>
                  <a:pt x="11348" y="3364"/>
                </a:lnTo>
                <a:lnTo>
                  <a:pt x="11344" y="3360"/>
                </a:lnTo>
                <a:lnTo>
                  <a:pt x="11342" y="3358"/>
                </a:lnTo>
                <a:lnTo>
                  <a:pt x="11340" y="3362"/>
                </a:lnTo>
                <a:lnTo>
                  <a:pt x="11340" y="3366"/>
                </a:lnTo>
                <a:lnTo>
                  <a:pt x="11338" y="3368"/>
                </a:lnTo>
                <a:lnTo>
                  <a:pt x="11332" y="3368"/>
                </a:lnTo>
                <a:lnTo>
                  <a:pt x="11328" y="3368"/>
                </a:lnTo>
                <a:lnTo>
                  <a:pt x="11330" y="3374"/>
                </a:lnTo>
                <a:lnTo>
                  <a:pt x="11334" y="3382"/>
                </a:lnTo>
                <a:lnTo>
                  <a:pt x="11332" y="3386"/>
                </a:lnTo>
                <a:lnTo>
                  <a:pt x="11332" y="3390"/>
                </a:lnTo>
                <a:lnTo>
                  <a:pt x="11334" y="3396"/>
                </a:lnTo>
                <a:lnTo>
                  <a:pt x="11338" y="3400"/>
                </a:lnTo>
                <a:lnTo>
                  <a:pt x="11338" y="3404"/>
                </a:lnTo>
                <a:lnTo>
                  <a:pt x="11338" y="3408"/>
                </a:lnTo>
                <a:lnTo>
                  <a:pt x="11338" y="3410"/>
                </a:lnTo>
                <a:lnTo>
                  <a:pt x="11346" y="3404"/>
                </a:lnTo>
                <a:lnTo>
                  <a:pt x="11350" y="3400"/>
                </a:lnTo>
                <a:lnTo>
                  <a:pt x="11352" y="3400"/>
                </a:lnTo>
                <a:lnTo>
                  <a:pt x="11352" y="3402"/>
                </a:lnTo>
                <a:lnTo>
                  <a:pt x="11354" y="3406"/>
                </a:lnTo>
                <a:lnTo>
                  <a:pt x="11356" y="3406"/>
                </a:lnTo>
                <a:lnTo>
                  <a:pt x="11360" y="3404"/>
                </a:lnTo>
                <a:lnTo>
                  <a:pt x="11362" y="3402"/>
                </a:lnTo>
                <a:lnTo>
                  <a:pt x="11364" y="3400"/>
                </a:lnTo>
                <a:lnTo>
                  <a:pt x="11362" y="3398"/>
                </a:lnTo>
                <a:lnTo>
                  <a:pt x="11358" y="3394"/>
                </a:lnTo>
                <a:lnTo>
                  <a:pt x="11354" y="3392"/>
                </a:lnTo>
                <a:lnTo>
                  <a:pt x="11354" y="3388"/>
                </a:lnTo>
                <a:lnTo>
                  <a:pt x="11354" y="3382"/>
                </a:lnTo>
                <a:lnTo>
                  <a:pt x="11354" y="3380"/>
                </a:lnTo>
                <a:lnTo>
                  <a:pt x="11356" y="3380"/>
                </a:lnTo>
                <a:lnTo>
                  <a:pt x="11360" y="3382"/>
                </a:lnTo>
                <a:lnTo>
                  <a:pt x="11362" y="3386"/>
                </a:lnTo>
                <a:lnTo>
                  <a:pt x="11368" y="3396"/>
                </a:lnTo>
                <a:lnTo>
                  <a:pt x="11370" y="3406"/>
                </a:lnTo>
                <a:lnTo>
                  <a:pt x="11368" y="3416"/>
                </a:lnTo>
                <a:lnTo>
                  <a:pt x="11362" y="3428"/>
                </a:lnTo>
                <a:lnTo>
                  <a:pt x="11356" y="3436"/>
                </a:lnTo>
                <a:lnTo>
                  <a:pt x="11354" y="3442"/>
                </a:lnTo>
                <a:lnTo>
                  <a:pt x="11358" y="3458"/>
                </a:lnTo>
                <a:lnTo>
                  <a:pt x="11358" y="3464"/>
                </a:lnTo>
                <a:lnTo>
                  <a:pt x="11358" y="3468"/>
                </a:lnTo>
                <a:lnTo>
                  <a:pt x="11354" y="3474"/>
                </a:lnTo>
                <a:lnTo>
                  <a:pt x="11354" y="3476"/>
                </a:lnTo>
                <a:lnTo>
                  <a:pt x="11364" y="3480"/>
                </a:lnTo>
                <a:lnTo>
                  <a:pt x="11370" y="3482"/>
                </a:lnTo>
                <a:lnTo>
                  <a:pt x="11374" y="3486"/>
                </a:lnTo>
                <a:lnTo>
                  <a:pt x="11374" y="3490"/>
                </a:lnTo>
                <a:lnTo>
                  <a:pt x="11376" y="3492"/>
                </a:lnTo>
                <a:lnTo>
                  <a:pt x="11384" y="3486"/>
                </a:lnTo>
                <a:lnTo>
                  <a:pt x="11388" y="3482"/>
                </a:lnTo>
                <a:lnTo>
                  <a:pt x="11392" y="3480"/>
                </a:lnTo>
                <a:lnTo>
                  <a:pt x="11392" y="3476"/>
                </a:lnTo>
                <a:lnTo>
                  <a:pt x="11390" y="3474"/>
                </a:lnTo>
                <a:lnTo>
                  <a:pt x="11388" y="3472"/>
                </a:lnTo>
                <a:lnTo>
                  <a:pt x="11388" y="3470"/>
                </a:lnTo>
                <a:lnTo>
                  <a:pt x="11390" y="3468"/>
                </a:lnTo>
                <a:lnTo>
                  <a:pt x="11394" y="3468"/>
                </a:lnTo>
                <a:lnTo>
                  <a:pt x="11396" y="3470"/>
                </a:lnTo>
                <a:lnTo>
                  <a:pt x="11398" y="3472"/>
                </a:lnTo>
                <a:lnTo>
                  <a:pt x="11402" y="3472"/>
                </a:lnTo>
                <a:lnTo>
                  <a:pt x="11404" y="3468"/>
                </a:lnTo>
                <a:lnTo>
                  <a:pt x="11406" y="3458"/>
                </a:lnTo>
                <a:lnTo>
                  <a:pt x="11410" y="3434"/>
                </a:lnTo>
                <a:lnTo>
                  <a:pt x="11416" y="3410"/>
                </a:lnTo>
                <a:lnTo>
                  <a:pt x="11420" y="3402"/>
                </a:lnTo>
                <a:lnTo>
                  <a:pt x="11422" y="3400"/>
                </a:lnTo>
                <a:lnTo>
                  <a:pt x="11426" y="3398"/>
                </a:lnTo>
                <a:lnTo>
                  <a:pt x="11428" y="3396"/>
                </a:lnTo>
                <a:lnTo>
                  <a:pt x="11430" y="3394"/>
                </a:lnTo>
                <a:lnTo>
                  <a:pt x="11428" y="3386"/>
                </a:lnTo>
                <a:lnTo>
                  <a:pt x="11424" y="3380"/>
                </a:lnTo>
                <a:lnTo>
                  <a:pt x="11418" y="3378"/>
                </a:lnTo>
                <a:lnTo>
                  <a:pt x="11414" y="3376"/>
                </a:lnTo>
                <a:lnTo>
                  <a:pt x="11410" y="3376"/>
                </a:lnTo>
                <a:lnTo>
                  <a:pt x="11408" y="3374"/>
                </a:lnTo>
                <a:lnTo>
                  <a:pt x="11412" y="3368"/>
                </a:lnTo>
                <a:lnTo>
                  <a:pt x="11414" y="3362"/>
                </a:lnTo>
                <a:lnTo>
                  <a:pt x="11416" y="3358"/>
                </a:lnTo>
                <a:lnTo>
                  <a:pt x="11414" y="3354"/>
                </a:lnTo>
                <a:lnTo>
                  <a:pt x="11410" y="3352"/>
                </a:lnTo>
                <a:lnTo>
                  <a:pt x="11406" y="3352"/>
                </a:lnTo>
                <a:lnTo>
                  <a:pt x="11398" y="3354"/>
                </a:lnTo>
                <a:lnTo>
                  <a:pt x="11396" y="3356"/>
                </a:lnTo>
                <a:lnTo>
                  <a:pt x="11392" y="3356"/>
                </a:lnTo>
                <a:lnTo>
                  <a:pt x="11390" y="3354"/>
                </a:lnTo>
                <a:lnTo>
                  <a:pt x="11388" y="3348"/>
                </a:lnTo>
                <a:lnTo>
                  <a:pt x="11386" y="3344"/>
                </a:lnTo>
                <a:lnTo>
                  <a:pt x="11384" y="3342"/>
                </a:lnTo>
                <a:lnTo>
                  <a:pt x="11378" y="3338"/>
                </a:lnTo>
                <a:lnTo>
                  <a:pt x="11374" y="3338"/>
                </a:lnTo>
                <a:lnTo>
                  <a:pt x="11370" y="3340"/>
                </a:lnTo>
                <a:lnTo>
                  <a:pt x="11368" y="3342"/>
                </a:lnTo>
                <a:lnTo>
                  <a:pt x="11364" y="3348"/>
                </a:lnTo>
                <a:close/>
                <a:moveTo>
                  <a:pt x="11528" y="3322"/>
                </a:moveTo>
                <a:lnTo>
                  <a:pt x="11528" y="3322"/>
                </a:lnTo>
                <a:lnTo>
                  <a:pt x="11522" y="3318"/>
                </a:lnTo>
                <a:lnTo>
                  <a:pt x="11516" y="3316"/>
                </a:lnTo>
                <a:lnTo>
                  <a:pt x="11508" y="3316"/>
                </a:lnTo>
                <a:lnTo>
                  <a:pt x="11500" y="3318"/>
                </a:lnTo>
                <a:lnTo>
                  <a:pt x="11496" y="3322"/>
                </a:lnTo>
                <a:lnTo>
                  <a:pt x="11492" y="3326"/>
                </a:lnTo>
                <a:lnTo>
                  <a:pt x="11490" y="3332"/>
                </a:lnTo>
                <a:lnTo>
                  <a:pt x="11488" y="3336"/>
                </a:lnTo>
                <a:lnTo>
                  <a:pt x="11486" y="3336"/>
                </a:lnTo>
                <a:lnTo>
                  <a:pt x="11484" y="3336"/>
                </a:lnTo>
                <a:lnTo>
                  <a:pt x="11482" y="3334"/>
                </a:lnTo>
                <a:lnTo>
                  <a:pt x="11478" y="3336"/>
                </a:lnTo>
                <a:lnTo>
                  <a:pt x="11474" y="3338"/>
                </a:lnTo>
                <a:lnTo>
                  <a:pt x="11472" y="3340"/>
                </a:lnTo>
                <a:lnTo>
                  <a:pt x="11470" y="3334"/>
                </a:lnTo>
                <a:lnTo>
                  <a:pt x="11468" y="3328"/>
                </a:lnTo>
                <a:lnTo>
                  <a:pt x="11466" y="3328"/>
                </a:lnTo>
                <a:lnTo>
                  <a:pt x="11462" y="3332"/>
                </a:lnTo>
                <a:lnTo>
                  <a:pt x="11456" y="3344"/>
                </a:lnTo>
                <a:lnTo>
                  <a:pt x="11452" y="3350"/>
                </a:lnTo>
                <a:lnTo>
                  <a:pt x="11448" y="3356"/>
                </a:lnTo>
                <a:lnTo>
                  <a:pt x="11438" y="3364"/>
                </a:lnTo>
                <a:lnTo>
                  <a:pt x="11432" y="3368"/>
                </a:lnTo>
                <a:lnTo>
                  <a:pt x="11438" y="3368"/>
                </a:lnTo>
                <a:lnTo>
                  <a:pt x="11442" y="3368"/>
                </a:lnTo>
                <a:lnTo>
                  <a:pt x="11444" y="3368"/>
                </a:lnTo>
                <a:lnTo>
                  <a:pt x="11446" y="3370"/>
                </a:lnTo>
                <a:lnTo>
                  <a:pt x="11446" y="3374"/>
                </a:lnTo>
                <a:lnTo>
                  <a:pt x="11446" y="3380"/>
                </a:lnTo>
                <a:lnTo>
                  <a:pt x="11448" y="3384"/>
                </a:lnTo>
                <a:lnTo>
                  <a:pt x="11450" y="3388"/>
                </a:lnTo>
                <a:lnTo>
                  <a:pt x="11452" y="3392"/>
                </a:lnTo>
                <a:lnTo>
                  <a:pt x="11454" y="3394"/>
                </a:lnTo>
                <a:lnTo>
                  <a:pt x="11452" y="3398"/>
                </a:lnTo>
                <a:lnTo>
                  <a:pt x="11452" y="3400"/>
                </a:lnTo>
                <a:lnTo>
                  <a:pt x="11462" y="3402"/>
                </a:lnTo>
                <a:lnTo>
                  <a:pt x="11466" y="3400"/>
                </a:lnTo>
                <a:lnTo>
                  <a:pt x="11468" y="3398"/>
                </a:lnTo>
                <a:lnTo>
                  <a:pt x="11474" y="3386"/>
                </a:lnTo>
                <a:lnTo>
                  <a:pt x="11476" y="3378"/>
                </a:lnTo>
                <a:lnTo>
                  <a:pt x="11478" y="3372"/>
                </a:lnTo>
                <a:lnTo>
                  <a:pt x="11484" y="3366"/>
                </a:lnTo>
                <a:lnTo>
                  <a:pt x="11490" y="3362"/>
                </a:lnTo>
                <a:lnTo>
                  <a:pt x="11496" y="3362"/>
                </a:lnTo>
                <a:lnTo>
                  <a:pt x="11502" y="3364"/>
                </a:lnTo>
                <a:lnTo>
                  <a:pt x="11510" y="3368"/>
                </a:lnTo>
                <a:lnTo>
                  <a:pt x="11512" y="3370"/>
                </a:lnTo>
                <a:lnTo>
                  <a:pt x="11514" y="3372"/>
                </a:lnTo>
                <a:lnTo>
                  <a:pt x="11516" y="3370"/>
                </a:lnTo>
                <a:lnTo>
                  <a:pt x="11518" y="3364"/>
                </a:lnTo>
                <a:lnTo>
                  <a:pt x="11520" y="3358"/>
                </a:lnTo>
                <a:lnTo>
                  <a:pt x="11524" y="3354"/>
                </a:lnTo>
                <a:lnTo>
                  <a:pt x="11530" y="3350"/>
                </a:lnTo>
                <a:lnTo>
                  <a:pt x="11534" y="3346"/>
                </a:lnTo>
                <a:lnTo>
                  <a:pt x="11536" y="3344"/>
                </a:lnTo>
                <a:lnTo>
                  <a:pt x="11534" y="3340"/>
                </a:lnTo>
                <a:lnTo>
                  <a:pt x="11532" y="3332"/>
                </a:lnTo>
                <a:lnTo>
                  <a:pt x="11534" y="3328"/>
                </a:lnTo>
                <a:lnTo>
                  <a:pt x="11532" y="3324"/>
                </a:lnTo>
                <a:lnTo>
                  <a:pt x="11528" y="3322"/>
                </a:lnTo>
                <a:close/>
                <a:moveTo>
                  <a:pt x="11746" y="2888"/>
                </a:moveTo>
                <a:lnTo>
                  <a:pt x="11746" y="2888"/>
                </a:lnTo>
                <a:lnTo>
                  <a:pt x="11752" y="2894"/>
                </a:lnTo>
                <a:lnTo>
                  <a:pt x="11754" y="2900"/>
                </a:lnTo>
                <a:lnTo>
                  <a:pt x="11754" y="2904"/>
                </a:lnTo>
                <a:lnTo>
                  <a:pt x="11752" y="2910"/>
                </a:lnTo>
                <a:lnTo>
                  <a:pt x="11748" y="2920"/>
                </a:lnTo>
                <a:lnTo>
                  <a:pt x="11750" y="2926"/>
                </a:lnTo>
                <a:lnTo>
                  <a:pt x="11752" y="2932"/>
                </a:lnTo>
                <a:lnTo>
                  <a:pt x="11756" y="2934"/>
                </a:lnTo>
                <a:lnTo>
                  <a:pt x="11758" y="2934"/>
                </a:lnTo>
                <a:lnTo>
                  <a:pt x="11762" y="2930"/>
                </a:lnTo>
                <a:lnTo>
                  <a:pt x="11768" y="2920"/>
                </a:lnTo>
                <a:lnTo>
                  <a:pt x="11774" y="2910"/>
                </a:lnTo>
                <a:lnTo>
                  <a:pt x="11776" y="2910"/>
                </a:lnTo>
                <a:lnTo>
                  <a:pt x="11778" y="2910"/>
                </a:lnTo>
                <a:lnTo>
                  <a:pt x="11784" y="2914"/>
                </a:lnTo>
                <a:lnTo>
                  <a:pt x="11790" y="2914"/>
                </a:lnTo>
                <a:lnTo>
                  <a:pt x="11796" y="2912"/>
                </a:lnTo>
                <a:lnTo>
                  <a:pt x="11800" y="2908"/>
                </a:lnTo>
                <a:lnTo>
                  <a:pt x="11798" y="2906"/>
                </a:lnTo>
                <a:lnTo>
                  <a:pt x="11782" y="2896"/>
                </a:lnTo>
                <a:lnTo>
                  <a:pt x="11774" y="2892"/>
                </a:lnTo>
                <a:lnTo>
                  <a:pt x="11766" y="2886"/>
                </a:lnTo>
                <a:lnTo>
                  <a:pt x="11764" y="2878"/>
                </a:lnTo>
                <a:lnTo>
                  <a:pt x="11764" y="2876"/>
                </a:lnTo>
                <a:lnTo>
                  <a:pt x="11764" y="2872"/>
                </a:lnTo>
                <a:lnTo>
                  <a:pt x="11770" y="2866"/>
                </a:lnTo>
                <a:lnTo>
                  <a:pt x="11774" y="2864"/>
                </a:lnTo>
                <a:lnTo>
                  <a:pt x="11778" y="2866"/>
                </a:lnTo>
                <a:lnTo>
                  <a:pt x="11780" y="2870"/>
                </a:lnTo>
                <a:lnTo>
                  <a:pt x="11784" y="2874"/>
                </a:lnTo>
                <a:lnTo>
                  <a:pt x="11788" y="2876"/>
                </a:lnTo>
                <a:lnTo>
                  <a:pt x="11794" y="2876"/>
                </a:lnTo>
                <a:lnTo>
                  <a:pt x="11800" y="2874"/>
                </a:lnTo>
                <a:lnTo>
                  <a:pt x="11808" y="2868"/>
                </a:lnTo>
                <a:lnTo>
                  <a:pt x="11814" y="2866"/>
                </a:lnTo>
                <a:lnTo>
                  <a:pt x="11818" y="2866"/>
                </a:lnTo>
                <a:lnTo>
                  <a:pt x="11826" y="2868"/>
                </a:lnTo>
                <a:lnTo>
                  <a:pt x="11842" y="2878"/>
                </a:lnTo>
                <a:lnTo>
                  <a:pt x="11872" y="2896"/>
                </a:lnTo>
                <a:lnTo>
                  <a:pt x="11880" y="2898"/>
                </a:lnTo>
                <a:lnTo>
                  <a:pt x="11884" y="2896"/>
                </a:lnTo>
                <a:lnTo>
                  <a:pt x="11888" y="2890"/>
                </a:lnTo>
                <a:lnTo>
                  <a:pt x="11890" y="2882"/>
                </a:lnTo>
                <a:lnTo>
                  <a:pt x="11896" y="2864"/>
                </a:lnTo>
                <a:lnTo>
                  <a:pt x="11900" y="2856"/>
                </a:lnTo>
                <a:lnTo>
                  <a:pt x="11906" y="2850"/>
                </a:lnTo>
                <a:lnTo>
                  <a:pt x="11918" y="2846"/>
                </a:lnTo>
                <a:lnTo>
                  <a:pt x="11930" y="2846"/>
                </a:lnTo>
                <a:lnTo>
                  <a:pt x="11942" y="2844"/>
                </a:lnTo>
                <a:lnTo>
                  <a:pt x="11956" y="2840"/>
                </a:lnTo>
                <a:lnTo>
                  <a:pt x="11978" y="2828"/>
                </a:lnTo>
                <a:lnTo>
                  <a:pt x="11984" y="2824"/>
                </a:lnTo>
                <a:lnTo>
                  <a:pt x="11984" y="2822"/>
                </a:lnTo>
                <a:lnTo>
                  <a:pt x="11984" y="2820"/>
                </a:lnTo>
                <a:lnTo>
                  <a:pt x="11982" y="2820"/>
                </a:lnTo>
                <a:lnTo>
                  <a:pt x="11978" y="2820"/>
                </a:lnTo>
                <a:lnTo>
                  <a:pt x="11972" y="2822"/>
                </a:lnTo>
                <a:lnTo>
                  <a:pt x="11970" y="2822"/>
                </a:lnTo>
                <a:lnTo>
                  <a:pt x="11966" y="2820"/>
                </a:lnTo>
                <a:lnTo>
                  <a:pt x="11962" y="2818"/>
                </a:lnTo>
                <a:lnTo>
                  <a:pt x="11958" y="2810"/>
                </a:lnTo>
                <a:lnTo>
                  <a:pt x="11956" y="2802"/>
                </a:lnTo>
                <a:lnTo>
                  <a:pt x="11956" y="2794"/>
                </a:lnTo>
                <a:lnTo>
                  <a:pt x="11958" y="2786"/>
                </a:lnTo>
                <a:lnTo>
                  <a:pt x="11962" y="2780"/>
                </a:lnTo>
                <a:lnTo>
                  <a:pt x="11966" y="2770"/>
                </a:lnTo>
                <a:lnTo>
                  <a:pt x="11966" y="2768"/>
                </a:lnTo>
                <a:lnTo>
                  <a:pt x="11964" y="2768"/>
                </a:lnTo>
                <a:lnTo>
                  <a:pt x="11960" y="2770"/>
                </a:lnTo>
                <a:lnTo>
                  <a:pt x="11958" y="2772"/>
                </a:lnTo>
                <a:lnTo>
                  <a:pt x="11950" y="2780"/>
                </a:lnTo>
                <a:lnTo>
                  <a:pt x="11944" y="2788"/>
                </a:lnTo>
                <a:lnTo>
                  <a:pt x="11938" y="2790"/>
                </a:lnTo>
                <a:lnTo>
                  <a:pt x="11932" y="2792"/>
                </a:lnTo>
                <a:lnTo>
                  <a:pt x="11928" y="2790"/>
                </a:lnTo>
                <a:lnTo>
                  <a:pt x="11926" y="2788"/>
                </a:lnTo>
                <a:lnTo>
                  <a:pt x="11924" y="2784"/>
                </a:lnTo>
                <a:lnTo>
                  <a:pt x="11922" y="2782"/>
                </a:lnTo>
                <a:lnTo>
                  <a:pt x="11920" y="2780"/>
                </a:lnTo>
                <a:lnTo>
                  <a:pt x="11916" y="2778"/>
                </a:lnTo>
                <a:lnTo>
                  <a:pt x="11910" y="2776"/>
                </a:lnTo>
                <a:lnTo>
                  <a:pt x="11900" y="2774"/>
                </a:lnTo>
                <a:lnTo>
                  <a:pt x="11892" y="2770"/>
                </a:lnTo>
                <a:lnTo>
                  <a:pt x="11882" y="2762"/>
                </a:lnTo>
                <a:lnTo>
                  <a:pt x="11872" y="2754"/>
                </a:lnTo>
                <a:lnTo>
                  <a:pt x="11854" y="2734"/>
                </a:lnTo>
                <a:lnTo>
                  <a:pt x="11840" y="2716"/>
                </a:lnTo>
                <a:lnTo>
                  <a:pt x="11836" y="2710"/>
                </a:lnTo>
                <a:lnTo>
                  <a:pt x="11828" y="2706"/>
                </a:lnTo>
                <a:lnTo>
                  <a:pt x="11822" y="2704"/>
                </a:lnTo>
                <a:lnTo>
                  <a:pt x="11818" y="2704"/>
                </a:lnTo>
                <a:lnTo>
                  <a:pt x="11814" y="2706"/>
                </a:lnTo>
                <a:lnTo>
                  <a:pt x="11812" y="2712"/>
                </a:lnTo>
                <a:lnTo>
                  <a:pt x="11812" y="2720"/>
                </a:lnTo>
                <a:lnTo>
                  <a:pt x="11816" y="2728"/>
                </a:lnTo>
                <a:lnTo>
                  <a:pt x="11820" y="2738"/>
                </a:lnTo>
                <a:lnTo>
                  <a:pt x="11822" y="2746"/>
                </a:lnTo>
                <a:lnTo>
                  <a:pt x="11820" y="2752"/>
                </a:lnTo>
                <a:lnTo>
                  <a:pt x="11820" y="2756"/>
                </a:lnTo>
                <a:lnTo>
                  <a:pt x="11816" y="2764"/>
                </a:lnTo>
                <a:lnTo>
                  <a:pt x="11814" y="2768"/>
                </a:lnTo>
                <a:lnTo>
                  <a:pt x="11816" y="2774"/>
                </a:lnTo>
                <a:lnTo>
                  <a:pt x="11818" y="2778"/>
                </a:lnTo>
                <a:lnTo>
                  <a:pt x="11816" y="2784"/>
                </a:lnTo>
                <a:lnTo>
                  <a:pt x="11812" y="2792"/>
                </a:lnTo>
                <a:lnTo>
                  <a:pt x="11806" y="2800"/>
                </a:lnTo>
                <a:lnTo>
                  <a:pt x="11804" y="2806"/>
                </a:lnTo>
                <a:lnTo>
                  <a:pt x="11804" y="2810"/>
                </a:lnTo>
                <a:lnTo>
                  <a:pt x="11806" y="2820"/>
                </a:lnTo>
                <a:lnTo>
                  <a:pt x="11806" y="2830"/>
                </a:lnTo>
                <a:lnTo>
                  <a:pt x="11804" y="2834"/>
                </a:lnTo>
                <a:lnTo>
                  <a:pt x="11800" y="2836"/>
                </a:lnTo>
                <a:lnTo>
                  <a:pt x="11794" y="2836"/>
                </a:lnTo>
                <a:lnTo>
                  <a:pt x="11788" y="2832"/>
                </a:lnTo>
                <a:lnTo>
                  <a:pt x="11774" y="2826"/>
                </a:lnTo>
                <a:lnTo>
                  <a:pt x="11764" y="2824"/>
                </a:lnTo>
                <a:lnTo>
                  <a:pt x="11762" y="2824"/>
                </a:lnTo>
                <a:lnTo>
                  <a:pt x="11762" y="2826"/>
                </a:lnTo>
                <a:lnTo>
                  <a:pt x="11762" y="2830"/>
                </a:lnTo>
                <a:lnTo>
                  <a:pt x="11766" y="2836"/>
                </a:lnTo>
                <a:lnTo>
                  <a:pt x="11768" y="2838"/>
                </a:lnTo>
                <a:lnTo>
                  <a:pt x="11770" y="2842"/>
                </a:lnTo>
                <a:lnTo>
                  <a:pt x="11766" y="2848"/>
                </a:lnTo>
                <a:lnTo>
                  <a:pt x="11760" y="2854"/>
                </a:lnTo>
                <a:lnTo>
                  <a:pt x="11754" y="2862"/>
                </a:lnTo>
                <a:lnTo>
                  <a:pt x="11746" y="2868"/>
                </a:lnTo>
                <a:lnTo>
                  <a:pt x="11742" y="2876"/>
                </a:lnTo>
                <a:lnTo>
                  <a:pt x="11740" y="2878"/>
                </a:lnTo>
                <a:lnTo>
                  <a:pt x="11740" y="2882"/>
                </a:lnTo>
                <a:lnTo>
                  <a:pt x="11742" y="2886"/>
                </a:lnTo>
                <a:lnTo>
                  <a:pt x="11746" y="2888"/>
                </a:lnTo>
                <a:close/>
                <a:moveTo>
                  <a:pt x="11370" y="3520"/>
                </a:moveTo>
                <a:lnTo>
                  <a:pt x="11370" y="3520"/>
                </a:lnTo>
                <a:lnTo>
                  <a:pt x="11368" y="3522"/>
                </a:lnTo>
                <a:lnTo>
                  <a:pt x="11366" y="3524"/>
                </a:lnTo>
                <a:lnTo>
                  <a:pt x="11366" y="3528"/>
                </a:lnTo>
                <a:lnTo>
                  <a:pt x="11366" y="3530"/>
                </a:lnTo>
                <a:lnTo>
                  <a:pt x="11370" y="3532"/>
                </a:lnTo>
                <a:lnTo>
                  <a:pt x="11374" y="3530"/>
                </a:lnTo>
                <a:lnTo>
                  <a:pt x="11374" y="3528"/>
                </a:lnTo>
                <a:lnTo>
                  <a:pt x="11372" y="3524"/>
                </a:lnTo>
                <a:lnTo>
                  <a:pt x="11370" y="3520"/>
                </a:lnTo>
                <a:close/>
                <a:moveTo>
                  <a:pt x="11300" y="3398"/>
                </a:moveTo>
                <a:lnTo>
                  <a:pt x="11300" y="3398"/>
                </a:lnTo>
                <a:lnTo>
                  <a:pt x="11296" y="3398"/>
                </a:lnTo>
                <a:lnTo>
                  <a:pt x="11294" y="3402"/>
                </a:lnTo>
                <a:lnTo>
                  <a:pt x="11294" y="3406"/>
                </a:lnTo>
                <a:lnTo>
                  <a:pt x="11296" y="3408"/>
                </a:lnTo>
                <a:lnTo>
                  <a:pt x="11302" y="3406"/>
                </a:lnTo>
                <a:lnTo>
                  <a:pt x="11304" y="3404"/>
                </a:lnTo>
                <a:lnTo>
                  <a:pt x="11304" y="3402"/>
                </a:lnTo>
                <a:lnTo>
                  <a:pt x="11300" y="3398"/>
                </a:lnTo>
                <a:close/>
                <a:moveTo>
                  <a:pt x="11356" y="3414"/>
                </a:moveTo>
                <a:lnTo>
                  <a:pt x="11356" y="3414"/>
                </a:lnTo>
                <a:lnTo>
                  <a:pt x="11356" y="3412"/>
                </a:lnTo>
                <a:lnTo>
                  <a:pt x="11352" y="3412"/>
                </a:lnTo>
                <a:lnTo>
                  <a:pt x="11348" y="3416"/>
                </a:lnTo>
                <a:lnTo>
                  <a:pt x="11348" y="3424"/>
                </a:lnTo>
                <a:lnTo>
                  <a:pt x="11350" y="3426"/>
                </a:lnTo>
                <a:lnTo>
                  <a:pt x="11352" y="3424"/>
                </a:lnTo>
                <a:lnTo>
                  <a:pt x="11356" y="3420"/>
                </a:lnTo>
                <a:lnTo>
                  <a:pt x="11356" y="3414"/>
                </a:lnTo>
                <a:close/>
                <a:moveTo>
                  <a:pt x="11550" y="3304"/>
                </a:moveTo>
                <a:lnTo>
                  <a:pt x="11550" y="3304"/>
                </a:lnTo>
                <a:lnTo>
                  <a:pt x="11548" y="3304"/>
                </a:lnTo>
                <a:lnTo>
                  <a:pt x="11544" y="3308"/>
                </a:lnTo>
                <a:lnTo>
                  <a:pt x="11540" y="3316"/>
                </a:lnTo>
                <a:lnTo>
                  <a:pt x="11540" y="3320"/>
                </a:lnTo>
                <a:lnTo>
                  <a:pt x="11542" y="3324"/>
                </a:lnTo>
                <a:lnTo>
                  <a:pt x="11544" y="3324"/>
                </a:lnTo>
                <a:lnTo>
                  <a:pt x="11548" y="3318"/>
                </a:lnTo>
                <a:lnTo>
                  <a:pt x="11550" y="3310"/>
                </a:lnTo>
                <a:lnTo>
                  <a:pt x="11550" y="3304"/>
                </a:lnTo>
                <a:close/>
                <a:moveTo>
                  <a:pt x="11484" y="3218"/>
                </a:moveTo>
                <a:lnTo>
                  <a:pt x="11484" y="3218"/>
                </a:lnTo>
                <a:lnTo>
                  <a:pt x="11486" y="3216"/>
                </a:lnTo>
                <a:lnTo>
                  <a:pt x="11484" y="3212"/>
                </a:lnTo>
                <a:lnTo>
                  <a:pt x="11482" y="3210"/>
                </a:lnTo>
                <a:lnTo>
                  <a:pt x="11480" y="3208"/>
                </a:lnTo>
                <a:lnTo>
                  <a:pt x="11478" y="3210"/>
                </a:lnTo>
                <a:lnTo>
                  <a:pt x="11476" y="3214"/>
                </a:lnTo>
                <a:lnTo>
                  <a:pt x="11478" y="3216"/>
                </a:lnTo>
                <a:lnTo>
                  <a:pt x="11482" y="3218"/>
                </a:lnTo>
                <a:lnTo>
                  <a:pt x="11484" y="3218"/>
                </a:lnTo>
                <a:close/>
                <a:moveTo>
                  <a:pt x="11262" y="3740"/>
                </a:moveTo>
                <a:lnTo>
                  <a:pt x="11262" y="3740"/>
                </a:lnTo>
                <a:lnTo>
                  <a:pt x="11262" y="3736"/>
                </a:lnTo>
                <a:lnTo>
                  <a:pt x="11264" y="3732"/>
                </a:lnTo>
                <a:lnTo>
                  <a:pt x="11276" y="3720"/>
                </a:lnTo>
                <a:lnTo>
                  <a:pt x="11282" y="3712"/>
                </a:lnTo>
                <a:lnTo>
                  <a:pt x="11282" y="3708"/>
                </a:lnTo>
                <a:lnTo>
                  <a:pt x="11278" y="3708"/>
                </a:lnTo>
                <a:lnTo>
                  <a:pt x="11272" y="3712"/>
                </a:lnTo>
                <a:lnTo>
                  <a:pt x="11262" y="3722"/>
                </a:lnTo>
                <a:lnTo>
                  <a:pt x="11258" y="3728"/>
                </a:lnTo>
                <a:lnTo>
                  <a:pt x="11254" y="3738"/>
                </a:lnTo>
                <a:lnTo>
                  <a:pt x="11254" y="3742"/>
                </a:lnTo>
                <a:lnTo>
                  <a:pt x="11256" y="3744"/>
                </a:lnTo>
                <a:lnTo>
                  <a:pt x="11260" y="3744"/>
                </a:lnTo>
                <a:lnTo>
                  <a:pt x="11262" y="3740"/>
                </a:lnTo>
                <a:close/>
                <a:moveTo>
                  <a:pt x="11304" y="3662"/>
                </a:moveTo>
                <a:lnTo>
                  <a:pt x="11304" y="3662"/>
                </a:lnTo>
                <a:lnTo>
                  <a:pt x="11308" y="3664"/>
                </a:lnTo>
                <a:lnTo>
                  <a:pt x="11310" y="3664"/>
                </a:lnTo>
                <a:lnTo>
                  <a:pt x="11310" y="3660"/>
                </a:lnTo>
                <a:lnTo>
                  <a:pt x="11308" y="3654"/>
                </a:lnTo>
                <a:lnTo>
                  <a:pt x="11306" y="3652"/>
                </a:lnTo>
                <a:lnTo>
                  <a:pt x="11304" y="3654"/>
                </a:lnTo>
                <a:lnTo>
                  <a:pt x="11304" y="3658"/>
                </a:lnTo>
                <a:lnTo>
                  <a:pt x="11304" y="3662"/>
                </a:lnTo>
                <a:close/>
                <a:moveTo>
                  <a:pt x="11320" y="3638"/>
                </a:moveTo>
                <a:lnTo>
                  <a:pt x="11320" y="3638"/>
                </a:lnTo>
                <a:lnTo>
                  <a:pt x="11320" y="3640"/>
                </a:lnTo>
                <a:lnTo>
                  <a:pt x="11322" y="3640"/>
                </a:lnTo>
                <a:lnTo>
                  <a:pt x="11330" y="3636"/>
                </a:lnTo>
                <a:lnTo>
                  <a:pt x="11336" y="3628"/>
                </a:lnTo>
                <a:lnTo>
                  <a:pt x="11336" y="3624"/>
                </a:lnTo>
                <a:lnTo>
                  <a:pt x="11336" y="3622"/>
                </a:lnTo>
                <a:lnTo>
                  <a:pt x="11332" y="3622"/>
                </a:lnTo>
                <a:lnTo>
                  <a:pt x="11328" y="3624"/>
                </a:lnTo>
                <a:lnTo>
                  <a:pt x="11322" y="3630"/>
                </a:lnTo>
                <a:lnTo>
                  <a:pt x="11320" y="3632"/>
                </a:lnTo>
                <a:lnTo>
                  <a:pt x="11320" y="3638"/>
                </a:lnTo>
                <a:close/>
                <a:moveTo>
                  <a:pt x="11104" y="3838"/>
                </a:moveTo>
                <a:lnTo>
                  <a:pt x="11104" y="3838"/>
                </a:lnTo>
                <a:lnTo>
                  <a:pt x="11104" y="3834"/>
                </a:lnTo>
                <a:lnTo>
                  <a:pt x="11100" y="3830"/>
                </a:lnTo>
                <a:lnTo>
                  <a:pt x="11098" y="3830"/>
                </a:lnTo>
                <a:lnTo>
                  <a:pt x="11096" y="3832"/>
                </a:lnTo>
                <a:lnTo>
                  <a:pt x="11094" y="3834"/>
                </a:lnTo>
                <a:lnTo>
                  <a:pt x="11096" y="3838"/>
                </a:lnTo>
                <a:lnTo>
                  <a:pt x="11098" y="3840"/>
                </a:lnTo>
                <a:lnTo>
                  <a:pt x="11102" y="3840"/>
                </a:lnTo>
                <a:lnTo>
                  <a:pt x="11104" y="3838"/>
                </a:lnTo>
                <a:close/>
                <a:moveTo>
                  <a:pt x="11122" y="3824"/>
                </a:moveTo>
                <a:lnTo>
                  <a:pt x="11122" y="3824"/>
                </a:lnTo>
                <a:lnTo>
                  <a:pt x="11120" y="3824"/>
                </a:lnTo>
                <a:lnTo>
                  <a:pt x="11116" y="3826"/>
                </a:lnTo>
                <a:lnTo>
                  <a:pt x="11110" y="3830"/>
                </a:lnTo>
                <a:lnTo>
                  <a:pt x="11110" y="3832"/>
                </a:lnTo>
                <a:lnTo>
                  <a:pt x="11112" y="3834"/>
                </a:lnTo>
                <a:lnTo>
                  <a:pt x="11116" y="3836"/>
                </a:lnTo>
                <a:lnTo>
                  <a:pt x="11118" y="3834"/>
                </a:lnTo>
                <a:lnTo>
                  <a:pt x="11122" y="3824"/>
                </a:lnTo>
                <a:close/>
                <a:moveTo>
                  <a:pt x="11164" y="3810"/>
                </a:moveTo>
                <a:lnTo>
                  <a:pt x="11164" y="3810"/>
                </a:lnTo>
                <a:lnTo>
                  <a:pt x="11162" y="3810"/>
                </a:lnTo>
                <a:lnTo>
                  <a:pt x="11158" y="3810"/>
                </a:lnTo>
                <a:lnTo>
                  <a:pt x="11156" y="3814"/>
                </a:lnTo>
                <a:lnTo>
                  <a:pt x="11156" y="3816"/>
                </a:lnTo>
                <a:lnTo>
                  <a:pt x="11160" y="3818"/>
                </a:lnTo>
                <a:lnTo>
                  <a:pt x="11162" y="3816"/>
                </a:lnTo>
                <a:lnTo>
                  <a:pt x="11164" y="3814"/>
                </a:lnTo>
                <a:lnTo>
                  <a:pt x="11164" y="3810"/>
                </a:lnTo>
                <a:close/>
                <a:moveTo>
                  <a:pt x="11654" y="2152"/>
                </a:moveTo>
                <a:lnTo>
                  <a:pt x="11654" y="2152"/>
                </a:lnTo>
                <a:lnTo>
                  <a:pt x="11660" y="2154"/>
                </a:lnTo>
                <a:lnTo>
                  <a:pt x="11664" y="2152"/>
                </a:lnTo>
                <a:lnTo>
                  <a:pt x="11668" y="2148"/>
                </a:lnTo>
                <a:lnTo>
                  <a:pt x="11670" y="2144"/>
                </a:lnTo>
                <a:lnTo>
                  <a:pt x="11672" y="2138"/>
                </a:lnTo>
                <a:lnTo>
                  <a:pt x="11672" y="2134"/>
                </a:lnTo>
                <a:lnTo>
                  <a:pt x="11668" y="2130"/>
                </a:lnTo>
                <a:lnTo>
                  <a:pt x="11664" y="2128"/>
                </a:lnTo>
                <a:lnTo>
                  <a:pt x="11658" y="2128"/>
                </a:lnTo>
                <a:lnTo>
                  <a:pt x="11652" y="2128"/>
                </a:lnTo>
                <a:lnTo>
                  <a:pt x="11650" y="2132"/>
                </a:lnTo>
                <a:lnTo>
                  <a:pt x="11648" y="2134"/>
                </a:lnTo>
                <a:lnTo>
                  <a:pt x="11646" y="2138"/>
                </a:lnTo>
                <a:lnTo>
                  <a:pt x="11648" y="2142"/>
                </a:lnTo>
                <a:lnTo>
                  <a:pt x="11650" y="2146"/>
                </a:lnTo>
                <a:lnTo>
                  <a:pt x="11654" y="2152"/>
                </a:lnTo>
                <a:close/>
                <a:moveTo>
                  <a:pt x="13688" y="1366"/>
                </a:moveTo>
                <a:lnTo>
                  <a:pt x="13688" y="1366"/>
                </a:lnTo>
                <a:lnTo>
                  <a:pt x="13680" y="1356"/>
                </a:lnTo>
                <a:lnTo>
                  <a:pt x="13670" y="1348"/>
                </a:lnTo>
                <a:lnTo>
                  <a:pt x="13660" y="1344"/>
                </a:lnTo>
                <a:lnTo>
                  <a:pt x="13648" y="1340"/>
                </a:lnTo>
                <a:lnTo>
                  <a:pt x="13620" y="1338"/>
                </a:lnTo>
                <a:lnTo>
                  <a:pt x="13588" y="1336"/>
                </a:lnTo>
                <a:lnTo>
                  <a:pt x="13580" y="1336"/>
                </a:lnTo>
                <a:lnTo>
                  <a:pt x="13576" y="1340"/>
                </a:lnTo>
                <a:lnTo>
                  <a:pt x="13574" y="1342"/>
                </a:lnTo>
                <a:lnTo>
                  <a:pt x="13574" y="1348"/>
                </a:lnTo>
                <a:lnTo>
                  <a:pt x="13578" y="1358"/>
                </a:lnTo>
                <a:lnTo>
                  <a:pt x="13584" y="1372"/>
                </a:lnTo>
                <a:lnTo>
                  <a:pt x="13590" y="1382"/>
                </a:lnTo>
                <a:lnTo>
                  <a:pt x="13592" y="1390"/>
                </a:lnTo>
                <a:lnTo>
                  <a:pt x="13592" y="1392"/>
                </a:lnTo>
                <a:lnTo>
                  <a:pt x="13588" y="1392"/>
                </a:lnTo>
                <a:lnTo>
                  <a:pt x="13572" y="1384"/>
                </a:lnTo>
                <a:lnTo>
                  <a:pt x="13564" y="1378"/>
                </a:lnTo>
                <a:lnTo>
                  <a:pt x="13558" y="1372"/>
                </a:lnTo>
                <a:lnTo>
                  <a:pt x="13554" y="1366"/>
                </a:lnTo>
                <a:lnTo>
                  <a:pt x="13552" y="1362"/>
                </a:lnTo>
                <a:lnTo>
                  <a:pt x="13552" y="1350"/>
                </a:lnTo>
                <a:lnTo>
                  <a:pt x="13554" y="1338"/>
                </a:lnTo>
                <a:lnTo>
                  <a:pt x="13554" y="1326"/>
                </a:lnTo>
                <a:lnTo>
                  <a:pt x="13552" y="1320"/>
                </a:lnTo>
                <a:lnTo>
                  <a:pt x="13550" y="1314"/>
                </a:lnTo>
                <a:lnTo>
                  <a:pt x="13544" y="1306"/>
                </a:lnTo>
                <a:lnTo>
                  <a:pt x="13534" y="1300"/>
                </a:lnTo>
                <a:lnTo>
                  <a:pt x="13522" y="1292"/>
                </a:lnTo>
                <a:lnTo>
                  <a:pt x="13506" y="1284"/>
                </a:lnTo>
                <a:lnTo>
                  <a:pt x="13470" y="1266"/>
                </a:lnTo>
                <a:lnTo>
                  <a:pt x="13434" y="1248"/>
                </a:lnTo>
                <a:lnTo>
                  <a:pt x="13366" y="1214"/>
                </a:lnTo>
                <a:lnTo>
                  <a:pt x="13366" y="1208"/>
                </a:lnTo>
                <a:lnTo>
                  <a:pt x="13336" y="1194"/>
                </a:lnTo>
                <a:lnTo>
                  <a:pt x="13306" y="1180"/>
                </a:lnTo>
                <a:lnTo>
                  <a:pt x="13276" y="1170"/>
                </a:lnTo>
                <a:lnTo>
                  <a:pt x="13244" y="1162"/>
                </a:lnTo>
                <a:lnTo>
                  <a:pt x="13200" y="1150"/>
                </a:lnTo>
                <a:lnTo>
                  <a:pt x="13182" y="1146"/>
                </a:lnTo>
                <a:lnTo>
                  <a:pt x="13158" y="1142"/>
                </a:lnTo>
                <a:lnTo>
                  <a:pt x="13098" y="1138"/>
                </a:lnTo>
                <a:lnTo>
                  <a:pt x="13058" y="1134"/>
                </a:lnTo>
                <a:lnTo>
                  <a:pt x="13032" y="1128"/>
                </a:lnTo>
                <a:lnTo>
                  <a:pt x="13014" y="1122"/>
                </a:lnTo>
                <a:lnTo>
                  <a:pt x="13004" y="1118"/>
                </a:lnTo>
                <a:lnTo>
                  <a:pt x="12996" y="1116"/>
                </a:lnTo>
                <a:lnTo>
                  <a:pt x="12992" y="1118"/>
                </a:lnTo>
                <a:lnTo>
                  <a:pt x="12984" y="1126"/>
                </a:lnTo>
                <a:lnTo>
                  <a:pt x="12974" y="1142"/>
                </a:lnTo>
                <a:lnTo>
                  <a:pt x="12968" y="1150"/>
                </a:lnTo>
                <a:lnTo>
                  <a:pt x="12966" y="1158"/>
                </a:lnTo>
                <a:lnTo>
                  <a:pt x="12966" y="1162"/>
                </a:lnTo>
                <a:lnTo>
                  <a:pt x="12968" y="1168"/>
                </a:lnTo>
                <a:lnTo>
                  <a:pt x="12972" y="1170"/>
                </a:lnTo>
                <a:lnTo>
                  <a:pt x="12976" y="1174"/>
                </a:lnTo>
                <a:lnTo>
                  <a:pt x="12988" y="1178"/>
                </a:lnTo>
                <a:lnTo>
                  <a:pt x="12998" y="1182"/>
                </a:lnTo>
                <a:lnTo>
                  <a:pt x="13002" y="1184"/>
                </a:lnTo>
                <a:lnTo>
                  <a:pt x="13004" y="1188"/>
                </a:lnTo>
                <a:lnTo>
                  <a:pt x="13004" y="1192"/>
                </a:lnTo>
                <a:lnTo>
                  <a:pt x="13002" y="1196"/>
                </a:lnTo>
                <a:lnTo>
                  <a:pt x="12998" y="1204"/>
                </a:lnTo>
                <a:lnTo>
                  <a:pt x="12988" y="1212"/>
                </a:lnTo>
                <a:lnTo>
                  <a:pt x="12972" y="1224"/>
                </a:lnTo>
                <a:lnTo>
                  <a:pt x="12966" y="1228"/>
                </a:lnTo>
                <a:lnTo>
                  <a:pt x="12960" y="1228"/>
                </a:lnTo>
                <a:lnTo>
                  <a:pt x="12956" y="1228"/>
                </a:lnTo>
                <a:lnTo>
                  <a:pt x="12952" y="1226"/>
                </a:lnTo>
                <a:lnTo>
                  <a:pt x="12946" y="1220"/>
                </a:lnTo>
                <a:lnTo>
                  <a:pt x="12940" y="1210"/>
                </a:lnTo>
                <a:lnTo>
                  <a:pt x="12934" y="1202"/>
                </a:lnTo>
                <a:lnTo>
                  <a:pt x="12928" y="1198"/>
                </a:lnTo>
                <a:lnTo>
                  <a:pt x="12922" y="1196"/>
                </a:lnTo>
                <a:lnTo>
                  <a:pt x="12916" y="1194"/>
                </a:lnTo>
                <a:lnTo>
                  <a:pt x="12908" y="1194"/>
                </a:lnTo>
                <a:lnTo>
                  <a:pt x="12900" y="1194"/>
                </a:lnTo>
                <a:lnTo>
                  <a:pt x="12894" y="1192"/>
                </a:lnTo>
                <a:lnTo>
                  <a:pt x="12892" y="1190"/>
                </a:lnTo>
                <a:lnTo>
                  <a:pt x="12890" y="1186"/>
                </a:lnTo>
                <a:lnTo>
                  <a:pt x="12888" y="1178"/>
                </a:lnTo>
                <a:lnTo>
                  <a:pt x="12888" y="1170"/>
                </a:lnTo>
                <a:lnTo>
                  <a:pt x="12888" y="1162"/>
                </a:lnTo>
                <a:lnTo>
                  <a:pt x="12886" y="1158"/>
                </a:lnTo>
                <a:lnTo>
                  <a:pt x="12882" y="1156"/>
                </a:lnTo>
                <a:lnTo>
                  <a:pt x="12876" y="1156"/>
                </a:lnTo>
                <a:lnTo>
                  <a:pt x="12870" y="1156"/>
                </a:lnTo>
                <a:lnTo>
                  <a:pt x="12846" y="1164"/>
                </a:lnTo>
                <a:lnTo>
                  <a:pt x="12832" y="1168"/>
                </a:lnTo>
                <a:lnTo>
                  <a:pt x="12820" y="1170"/>
                </a:lnTo>
                <a:lnTo>
                  <a:pt x="12808" y="1170"/>
                </a:lnTo>
                <a:lnTo>
                  <a:pt x="12796" y="1170"/>
                </a:lnTo>
                <a:lnTo>
                  <a:pt x="12778" y="1168"/>
                </a:lnTo>
                <a:lnTo>
                  <a:pt x="12758" y="1162"/>
                </a:lnTo>
                <a:lnTo>
                  <a:pt x="12740" y="1158"/>
                </a:lnTo>
                <a:lnTo>
                  <a:pt x="12716" y="1154"/>
                </a:lnTo>
                <a:lnTo>
                  <a:pt x="12704" y="1152"/>
                </a:lnTo>
                <a:lnTo>
                  <a:pt x="12688" y="1154"/>
                </a:lnTo>
                <a:lnTo>
                  <a:pt x="12672" y="1154"/>
                </a:lnTo>
                <a:lnTo>
                  <a:pt x="12654" y="1158"/>
                </a:lnTo>
                <a:lnTo>
                  <a:pt x="12620" y="1164"/>
                </a:lnTo>
                <a:lnTo>
                  <a:pt x="12594" y="1166"/>
                </a:lnTo>
                <a:lnTo>
                  <a:pt x="12574" y="1164"/>
                </a:lnTo>
                <a:lnTo>
                  <a:pt x="12562" y="1160"/>
                </a:lnTo>
                <a:lnTo>
                  <a:pt x="12558" y="1156"/>
                </a:lnTo>
                <a:lnTo>
                  <a:pt x="12554" y="1152"/>
                </a:lnTo>
                <a:lnTo>
                  <a:pt x="12552" y="1142"/>
                </a:lnTo>
                <a:lnTo>
                  <a:pt x="12552" y="1132"/>
                </a:lnTo>
                <a:lnTo>
                  <a:pt x="12556" y="1122"/>
                </a:lnTo>
                <a:lnTo>
                  <a:pt x="12558" y="1118"/>
                </a:lnTo>
                <a:lnTo>
                  <a:pt x="12558" y="1112"/>
                </a:lnTo>
                <a:lnTo>
                  <a:pt x="12556" y="1104"/>
                </a:lnTo>
                <a:lnTo>
                  <a:pt x="12552" y="1098"/>
                </a:lnTo>
                <a:lnTo>
                  <a:pt x="12544" y="1090"/>
                </a:lnTo>
                <a:lnTo>
                  <a:pt x="12536" y="1084"/>
                </a:lnTo>
                <a:lnTo>
                  <a:pt x="12524" y="1078"/>
                </a:lnTo>
                <a:lnTo>
                  <a:pt x="12512" y="1072"/>
                </a:lnTo>
                <a:lnTo>
                  <a:pt x="12496" y="1066"/>
                </a:lnTo>
                <a:lnTo>
                  <a:pt x="12480" y="1062"/>
                </a:lnTo>
                <a:lnTo>
                  <a:pt x="12460" y="1058"/>
                </a:lnTo>
                <a:lnTo>
                  <a:pt x="12440" y="1056"/>
                </a:lnTo>
                <a:lnTo>
                  <a:pt x="12416" y="1056"/>
                </a:lnTo>
                <a:lnTo>
                  <a:pt x="12392" y="1056"/>
                </a:lnTo>
                <a:lnTo>
                  <a:pt x="12364" y="1058"/>
                </a:lnTo>
                <a:lnTo>
                  <a:pt x="12336" y="1064"/>
                </a:lnTo>
                <a:lnTo>
                  <a:pt x="12308" y="1068"/>
                </a:lnTo>
                <a:lnTo>
                  <a:pt x="12284" y="1068"/>
                </a:lnTo>
                <a:lnTo>
                  <a:pt x="12264" y="1068"/>
                </a:lnTo>
                <a:lnTo>
                  <a:pt x="12246" y="1064"/>
                </a:lnTo>
                <a:lnTo>
                  <a:pt x="12230" y="1060"/>
                </a:lnTo>
                <a:lnTo>
                  <a:pt x="12218" y="1054"/>
                </a:lnTo>
                <a:lnTo>
                  <a:pt x="12206" y="1046"/>
                </a:lnTo>
                <a:lnTo>
                  <a:pt x="12196" y="1038"/>
                </a:lnTo>
                <a:lnTo>
                  <a:pt x="12180" y="1022"/>
                </a:lnTo>
                <a:lnTo>
                  <a:pt x="12168" y="1004"/>
                </a:lnTo>
                <a:lnTo>
                  <a:pt x="12152" y="988"/>
                </a:lnTo>
                <a:lnTo>
                  <a:pt x="12144" y="982"/>
                </a:lnTo>
                <a:lnTo>
                  <a:pt x="12136" y="978"/>
                </a:lnTo>
                <a:lnTo>
                  <a:pt x="12116" y="972"/>
                </a:lnTo>
                <a:lnTo>
                  <a:pt x="12102" y="968"/>
                </a:lnTo>
                <a:lnTo>
                  <a:pt x="12076" y="966"/>
                </a:lnTo>
                <a:lnTo>
                  <a:pt x="12042" y="964"/>
                </a:lnTo>
                <a:lnTo>
                  <a:pt x="12018" y="960"/>
                </a:lnTo>
                <a:lnTo>
                  <a:pt x="11988" y="954"/>
                </a:lnTo>
                <a:lnTo>
                  <a:pt x="11958" y="946"/>
                </a:lnTo>
                <a:lnTo>
                  <a:pt x="11932" y="942"/>
                </a:lnTo>
                <a:lnTo>
                  <a:pt x="11890" y="940"/>
                </a:lnTo>
                <a:lnTo>
                  <a:pt x="11854" y="936"/>
                </a:lnTo>
                <a:lnTo>
                  <a:pt x="11834" y="934"/>
                </a:lnTo>
                <a:lnTo>
                  <a:pt x="11810" y="928"/>
                </a:lnTo>
                <a:lnTo>
                  <a:pt x="11790" y="924"/>
                </a:lnTo>
                <a:lnTo>
                  <a:pt x="11782" y="924"/>
                </a:lnTo>
                <a:lnTo>
                  <a:pt x="11780" y="926"/>
                </a:lnTo>
                <a:lnTo>
                  <a:pt x="11778" y="928"/>
                </a:lnTo>
                <a:lnTo>
                  <a:pt x="11780" y="934"/>
                </a:lnTo>
                <a:lnTo>
                  <a:pt x="11780" y="940"/>
                </a:lnTo>
                <a:lnTo>
                  <a:pt x="11778" y="942"/>
                </a:lnTo>
                <a:lnTo>
                  <a:pt x="11776" y="946"/>
                </a:lnTo>
                <a:lnTo>
                  <a:pt x="11772" y="948"/>
                </a:lnTo>
                <a:lnTo>
                  <a:pt x="11764" y="950"/>
                </a:lnTo>
                <a:lnTo>
                  <a:pt x="11742" y="954"/>
                </a:lnTo>
                <a:lnTo>
                  <a:pt x="11730" y="954"/>
                </a:lnTo>
                <a:lnTo>
                  <a:pt x="11722" y="958"/>
                </a:lnTo>
                <a:lnTo>
                  <a:pt x="11720" y="962"/>
                </a:lnTo>
                <a:lnTo>
                  <a:pt x="11718" y="968"/>
                </a:lnTo>
                <a:lnTo>
                  <a:pt x="11720" y="974"/>
                </a:lnTo>
                <a:lnTo>
                  <a:pt x="11724" y="982"/>
                </a:lnTo>
                <a:lnTo>
                  <a:pt x="11734" y="996"/>
                </a:lnTo>
                <a:lnTo>
                  <a:pt x="11746" y="1010"/>
                </a:lnTo>
                <a:lnTo>
                  <a:pt x="11748" y="1016"/>
                </a:lnTo>
                <a:lnTo>
                  <a:pt x="11750" y="1022"/>
                </a:lnTo>
                <a:lnTo>
                  <a:pt x="11748" y="1024"/>
                </a:lnTo>
                <a:lnTo>
                  <a:pt x="11744" y="1026"/>
                </a:lnTo>
                <a:lnTo>
                  <a:pt x="11736" y="1026"/>
                </a:lnTo>
                <a:lnTo>
                  <a:pt x="11724" y="1024"/>
                </a:lnTo>
                <a:lnTo>
                  <a:pt x="11698" y="1018"/>
                </a:lnTo>
                <a:lnTo>
                  <a:pt x="11680" y="1016"/>
                </a:lnTo>
                <a:lnTo>
                  <a:pt x="11668" y="1018"/>
                </a:lnTo>
                <a:lnTo>
                  <a:pt x="11658" y="1020"/>
                </a:lnTo>
                <a:lnTo>
                  <a:pt x="11650" y="1022"/>
                </a:lnTo>
                <a:lnTo>
                  <a:pt x="11640" y="1024"/>
                </a:lnTo>
                <a:lnTo>
                  <a:pt x="11624" y="1024"/>
                </a:lnTo>
                <a:lnTo>
                  <a:pt x="11604" y="1020"/>
                </a:lnTo>
                <a:lnTo>
                  <a:pt x="11592" y="1018"/>
                </a:lnTo>
                <a:lnTo>
                  <a:pt x="11582" y="1016"/>
                </a:lnTo>
                <a:lnTo>
                  <a:pt x="11574" y="1018"/>
                </a:lnTo>
                <a:lnTo>
                  <a:pt x="11566" y="1020"/>
                </a:lnTo>
                <a:lnTo>
                  <a:pt x="11552" y="1024"/>
                </a:lnTo>
                <a:lnTo>
                  <a:pt x="11538" y="1030"/>
                </a:lnTo>
                <a:lnTo>
                  <a:pt x="11526" y="1036"/>
                </a:lnTo>
                <a:lnTo>
                  <a:pt x="11520" y="1036"/>
                </a:lnTo>
                <a:lnTo>
                  <a:pt x="11512" y="1036"/>
                </a:lnTo>
                <a:lnTo>
                  <a:pt x="11504" y="1034"/>
                </a:lnTo>
                <a:lnTo>
                  <a:pt x="11496" y="1032"/>
                </a:lnTo>
                <a:lnTo>
                  <a:pt x="11486" y="1026"/>
                </a:lnTo>
                <a:lnTo>
                  <a:pt x="11474" y="1018"/>
                </a:lnTo>
                <a:lnTo>
                  <a:pt x="11464" y="1012"/>
                </a:lnTo>
                <a:lnTo>
                  <a:pt x="11454" y="1010"/>
                </a:lnTo>
                <a:lnTo>
                  <a:pt x="11446" y="1010"/>
                </a:lnTo>
                <a:lnTo>
                  <a:pt x="11440" y="1014"/>
                </a:lnTo>
                <a:lnTo>
                  <a:pt x="11434" y="1020"/>
                </a:lnTo>
                <a:lnTo>
                  <a:pt x="11428" y="1028"/>
                </a:lnTo>
                <a:lnTo>
                  <a:pt x="11418" y="1046"/>
                </a:lnTo>
                <a:lnTo>
                  <a:pt x="11408" y="1064"/>
                </a:lnTo>
                <a:lnTo>
                  <a:pt x="11404" y="1070"/>
                </a:lnTo>
                <a:lnTo>
                  <a:pt x="11396" y="1076"/>
                </a:lnTo>
                <a:lnTo>
                  <a:pt x="11390" y="1078"/>
                </a:lnTo>
                <a:lnTo>
                  <a:pt x="11380" y="1078"/>
                </a:lnTo>
                <a:lnTo>
                  <a:pt x="11370" y="1072"/>
                </a:lnTo>
                <a:lnTo>
                  <a:pt x="11358" y="1062"/>
                </a:lnTo>
                <a:lnTo>
                  <a:pt x="11316" y="1022"/>
                </a:lnTo>
                <a:lnTo>
                  <a:pt x="11290" y="994"/>
                </a:lnTo>
                <a:lnTo>
                  <a:pt x="11278" y="984"/>
                </a:lnTo>
                <a:lnTo>
                  <a:pt x="11268" y="976"/>
                </a:lnTo>
                <a:lnTo>
                  <a:pt x="11256" y="968"/>
                </a:lnTo>
                <a:lnTo>
                  <a:pt x="11242" y="962"/>
                </a:lnTo>
                <a:lnTo>
                  <a:pt x="11234" y="960"/>
                </a:lnTo>
                <a:lnTo>
                  <a:pt x="11230" y="960"/>
                </a:lnTo>
                <a:lnTo>
                  <a:pt x="11226" y="962"/>
                </a:lnTo>
                <a:lnTo>
                  <a:pt x="11226" y="964"/>
                </a:lnTo>
                <a:lnTo>
                  <a:pt x="11228" y="972"/>
                </a:lnTo>
                <a:lnTo>
                  <a:pt x="11232" y="982"/>
                </a:lnTo>
                <a:lnTo>
                  <a:pt x="11236" y="992"/>
                </a:lnTo>
                <a:lnTo>
                  <a:pt x="11238" y="996"/>
                </a:lnTo>
                <a:lnTo>
                  <a:pt x="11238" y="998"/>
                </a:lnTo>
                <a:lnTo>
                  <a:pt x="11234" y="996"/>
                </a:lnTo>
                <a:lnTo>
                  <a:pt x="11224" y="988"/>
                </a:lnTo>
                <a:lnTo>
                  <a:pt x="11206" y="976"/>
                </a:lnTo>
                <a:lnTo>
                  <a:pt x="11184" y="964"/>
                </a:lnTo>
                <a:lnTo>
                  <a:pt x="11158" y="954"/>
                </a:lnTo>
                <a:lnTo>
                  <a:pt x="11130" y="944"/>
                </a:lnTo>
                <a:lnTo>
                  <a:pt x="11096" y="934"/>
                </a:lnTo>
                <a:lnTo>
                  <a:pt x="11058" y="926"/>
                </a:lnTo>
                <a:lnTo>
                  <a:pt x="11018" y="920"/>
                </a:lnTo>
                <a:lnTo>
                  <a:pt x="10970" y="916"/>
                </a:lnTo>
                <a:lnTo>
                  <a:pt x="10918" y="910"/>
                </a:lnTo>
                <a:lnTo>
                  <a:pt x="10900" y="908"/>
                </a:lnTo>
                <a:lnTo>
                  <a:pt x="10890" y="904"/>
                </a:lnTo>
                <a:lnTo>
                  <a:pt x="10882" y="900"/>
                </a:lnTo>
                <a:lnTo>
                  <a:pt x="10880" y="898"/>
                </a:lnTo>
                <a:lnTo>
                  <a:pt x="10880" y="894"/>
                </a:lnTo>
                <a:lnTo>
                  <a:pt x="10882" y="890"/>
                </a:lnTo>
                <a:lnTo>
                  <a:pt x="10890" y="884"/>
                </a:lnTo>
                <a:lnTo>
                  <a:pt x="10896" y="878"/>
                </a:lnTo>
                <a:lnTo>
                  <a:pt x="10898" y="874"/>
                </a:lnTo>
                <a:lnTo>
                  <a:pt x="10896" y="872"/>
                </a:lnTo>
                <a:lnTo>
                  <a:pt x="10890" y="870"/>
                </a:lnTo>
                <a:lnTo>
                  <a:pt x="10880" y="870"/>
                </a:lnTo>
                <a:lnTo>
                  <a:pt x="10834" y="866"/>
                </a:lnTo>
                <a:lnTo>
                  <a:pt x="10792" y="864"/>
                </a:lnTo>
                <a:lnTo>
                  <a:pt x="10752" y="864"/>
                </a:lnTo>
                <a:lnTo>
                  <a:pt x="10732" y="866"/>
                </a:lnTo>
                <a:lnTo>
                  <a:pt x="10710" y="868"/>
                </a:lnTo>
                <a:lnTo>
                  <a:pt x="10702" y="870"/>
                </a:lnTo>
                <a:lnTo>
                  <a:pt x="10694" y="870"/>
                </a:lnTo>
                <a:lnTo>
                  <a:pt x="10688" y="870"/>
                </a:lnTo>
                <a:lnTo>
                  <a:pt x="10684" y="866"/>
                </a:lnTo>
                <a:lnTo>
                  <a:pt x="10678" y="860"/>
                </a:lnTo>
                <a:lnTo>
                  <a:pt x="10674" y="854"/>
                </a:lnTo>
                <a:lnTo>
                  <a:pt x="10672" y="848"/>
                </a:lnTo>
                <a:lnTo>
                  <a:pt x="10668" y="842"/>
                </a:lnTo>
                <a:lnTo>
                  <a:pt x="10666" y="842"/>
                </a:lnTo>
                <a:lnTo>
                  <a:pt x="10662" y="842"/>
                </a:lnTo>
                <a:lnTo>
                  <a:pt x="10650" y="848"/>
                </a:lnTo>
                <a:lnTo>
                  <a:pt x="10636" y="852"/>
                </a:lnTo>
                <a:lnTo>
                  <a:pt x="10626" y="854"/>
                </a:lnTo>
                <a:lnTo>
                  <a:pt x="10618" y="852"/>
                </a:lnTo>
                <a:lnTo>
                  <a:pt x="10610" y="848"/>
                </a:lnTo>
                <a:lnTo>
                  <a:pt x="10602" y="842"/>
                </a:lnTo>
                <a:lnTo>
                  <a:pt x="10594" y="838"/>
                </a:lnTo>
                <a:lnTo>
                  <a:pt x="10580" y="838"/>
                </a:lnTo>
                <a:lnTo>
                  <a:pt x="10564" y="840"/>
                </a:lnTo>
                <a:lnTo>
                  <a:pt x="10548" y="844"/>
                </a:lnTo>
                <a:lnTo>
                  <a:pt x="10542" y="850"/>
                </a:lnTo>
                <a:lnTo>
                  <a:pt x="10538" y="856"/>
                </a:lnTo>
                <a:lnTo>
                  <a:pt x="10536" y="864"/>
                </a:lnTo>
                <a:lnTo>
                  <a:pt x="10532" y="872"/>
                </a:lnTo>
                <a:lnTo>
                  <a:pt x="10522" y="878"/>
                </a:lnTo>
                <a:lnTo>
                  <a:pt x="10504" y="886"/>
                </a:lnTo>
                <a:lnTo>
                  <a:pt x="10474" y="892"/>
                </a:lnTo>
                <a:lnTo>
                  <a:pt x="10442" y="896"/>
                </a:lnTo>
                <a:lnTo>
                  <a:pt x="10418" y="896"/>
                </a:lnTo>
                <a:lnTo>
                  <a:pt x="10404" y="896"/>
                </a:lnTo>
                <a:lnTo>
                  <a:pt x="10402" y="894"/>
                </a:lnTo>
                <a:lnTo>
                  <a:pt x="10400" y="892"/>
                </a:lnTo>
                <a:lnTo>
                  <a:pt x="10400" y="888"/>
                </a:lnTo>
                <a:lnTo>
                  <a:pt x="10404" y="886"/>
                </a:lnTo>
                <a:lnTo>
                  <a:pt x="10416" y="876"/>
                </a:lnTo>
                <a:lnTo>
                  <a:pt x="10438" y="866"/>
                </a:lnTo>
                <a:lnTo>
                  <a:pt x="10468" y="852"/>
                </a:lnTo>
                <a:lnTo>
                  <a:pt x="10498" y="838"/>
                </a:lnTo>
                <a:lnTo>
                  <a:pt x="10520" y="828"/>
                </a:lnTo>
                <a:lnTo>
                  <a:pt x="10548" y="808"/>
                </a:lnTo>
                <a:lnTo>
                  <a:pt x="10562" y="800"/>
                </a:lnTo>
                <a:lnTo>
                  <a:pt x="10576" y="792"/>
                </a:lnTo>
                <a:lnTo>
                  <a:pt x="10596" y="784"/>
                </a:lnTo>
                <a:lnTo>
                  <a:pt x="10622" y="776"/>
                </a:lnTo>
                <a:lnTo>
                  <a:pt x="10650" y="766"/>
                </a:lnTo>
                <a:lnTo>
                  <a:pt x="10670" y="754"/>
                </a:lnTo>
                <a:lnTo>
                  <a:pt x="10678" y="748"/>
                </a:lnTo>
                <a:lnTo>
                  <a:pt x="10684" y="740"/>
                </a:lnTo>
                <a:lnTo>
                  <a:pt x="10692" y="728"/>
                </a:lnTo>
                <a:lnTo>
                  <a:pt x="10694" y="714"/>
                </a:lnTo>
                <a:lnTo>
                  <a:pt x="10694" y="700"/>
                </a:lnTo>
                <a:lnTo>
                  <a:pt x="10692" y="688"/>
                </a:lnTo>
                <a:lnTo>
                  <a:pt x="10686" y="678"/>
                </a:lnTo>
                <a:lnTo>
                  <a:pt x="10680" y="670"/>
                </a:lnTo>
                <a:lnTo>
                  <a:pt x="10672" y="664"/>
                </a:lnTo>
                <a:lnTo>
                  <a:pt x="10664" y="660"/>
                </a:lnTo>
                <a:lnTo>
                  <a:pt x="10656" y="658"/>
                </a:lnTo>
                <a:lnTo>
                  <a:pt x="10636" y="652"/>
                </a:lnTo>
                <a:lnTo>
                  <a:pt x="10626" y="646"/>
                </a:lnTo>
                <a:lnTo>
                  <a:pt x="10614" y="638"/>
                </a:lnTo>
                <a:lnTo>
                  <a:pt x="10600" y="630"/>
                </a:lnTo>
                <a:lnTo>
                  <a:pt x="10588" y="624"/>
                </a:lnTo>
                <a:lnTo>
                  <a:pt x="10574" y="624"/>
                </a:lnTo>
                <a:lnTo>
                  <a:pt x="10562" y="624"/>
                </a:lnTo>
                <a:lnTo>
                  <a:pt x="10532" y="626"/>
                </a:lnTo>
                <a:lnTo>
                  <a:pt x="10518" y="626"/>
                </a:lnTo>
                <a:lnTo>
                  <a:pt x="10500" y="624"/>
                </a:lnTo>
                <a:lnTo>
                  <a:pt x="10486" y="622"/>
                </a:lnTo>
                <a:lnTo>
                  <a:pt x="10478" y="622"/>
                </a:lnTo>
                <a:lnTo>
                  <a:pt x="10472" y="624"/>
                </a:lnTo>
                <a:lnTo>
                  <a:pt x="10466" y="628"/>
                </a:lnTo>
                <a:lnTo>
                  <a:pt x="10462" y="632"/>
                </a:lnTo>
                <a:lnTo>
                  <a:pt x="10454" y="636"/>
                </a:lnTo>
                <a:lnTo>
                  <a:pt x="10442" y="640"/>
                </a:lnTo>
                <a:lnTo>
                  <a:pt x="10426" y="642"/>
                </a:lnTo>
                <a:lnTo>
                  <a:pt x="10404" y="644"/>
                </a:lnTo>
                <a:lnTo>
                  <a:pt x="10400" y="644"/>
                </a:lnTo>
                <a:lnTo>
                  <a:pt x="10400" y="642"/>
                </a:lnTo>
                <a:lnTo>
                  <a:pt x="10406" y="636"/>
                </a:lnTo>
                <a:lnTo>
                  <a:pt x="10416" y="628"/>
                </a:lnTo>
                <a:lnTo>
                  <a:pt x="10426" y="620"/>
                </a:lnTo>
                <a:lnTo>
                  <a:pt x="10430" y="616"/>
                </a:lnTo>
                <a:lnTo>
                  <a:pt x="10430" y="612"/>
                </a:lnTo>
                <a:lnTo>
                  <a:pt x="10428" y="608"/>
                </a:lnTo>
                <a:lnTo>
                  <a:pt x="10422" y="606"/>
                </a:lnTo>
                <a:lnTo>
                  <a:pt x="10412" y="604"/>
                </a:lnTo>
                <a:lnTo>
                  <a:pt x="10396" y="602"/>
                </a:lnTo>
                <a:lnTo>
                  <a:pt x="10366" y="600"/>
                </a:lnTo>
                <a:lnTo>
                  <a:pt x="10348" y="598"/>
                </a:lnTo>
                <a:lnTo>
                  <a:pt x="10336" y="594"/>
                </a:lnTo>
                <a:lnTo>
                  <a:pt x="10334" y="592"/>
                </a:lnTo>
                <a:lnTo>
                  <a:pt x="10338" y="588"/>
                </a:lnTo>
                <a:lnTo>
                  <a:pt x="10346" y="584"/>
                </a:lnTo>
                <a:lnTo>
                  <a:pt x="10374" y="578"/>
                </a:lnTo>
                <a:lnTo>
                  <a:pt x="10380" y="576"/>
                </a:lnTo>
                <a:lnTo>
                  <a:pt x="10384" y="572"/>
                </a:lnTo>
                <a:lnTo>
                  <a:pt x="10384" y="570"/>
                </a:lnTo>
                <a:lnTo>
                  <a:pt x="10384" y="566"/>
                </a:lnTo>
                <a:lnTo>
                  <a:pt x="10380" y="562"/>
                </a:lnTo>
                <a:lnTo>
                  <a:pt x="10374" y="558"/>
                </a:lnTo>
                <a:lnTo>
                  <a:pt x="10358" y="552"/>
                </a:lnTo>
                <a:lnTo>
                  <a:pt x="10336" y="548"/>
                </a:lnTo>
                <a:lnTo>
                  <a:pt x="10310" y="546"/>
                </a:lnTo>
                <a:lnTo>
                  <a:pt x="10296" y="548"/>
                </a:lnTo>
                <a:lnTo>
                  <a:pt x="10280" y="550"/>
                </a:lnTo>
                <a:lnTo>
                  <a:pt x="10266" y="554"/>
                </a:lnTo>
                <a:lnTo>
                  <a:pt x="10250" y="560"/>
                </a:lnTo>
                <a:lnTo>
                  <a:pt x="10230" y="570"/>
                </a:lnTo>
                <a:lnTo>
                  <a:pt x="10214" y="578"/>
                </a:lnTo>
                <a:lnTo>
                  <a:pt x="10202" y="586"/>
                </a:lnTo>
                <a:lnTo>
                  <a:pt x="10192" y="594"/>
                </a:lnTo>
                <a:lnTo>
                  <a:pt x="10184" y="602"/>
                </a:lnTo>
                <a:lnTo>
                  <a:pt x="10180" y="608"/>
                </a:lnTo>
                <a:lnTo>
                  <a:pt x="10174" y="618"/>
                </a:lnTo>
                <a:lnTo>
                  <a:pt x="10172" y="626"/>
                </a:lnTo>
                <a:lnTo>
                  <a:pt x="10168" y="634"/>
                </a:lnTo>
                <a:lnTo>
                  <a:pt x="10166" y="636"/>
                </a:lnTo>
                <a:lnTo>
                  <a:pt x="10160" y="638"/>
                </a:lnTo>
                <a:lnTo>
                  <a:pt x="10144" y="640"/>
                </a:lnTo>
                <a:lnTo>
                  <a:pt x="10112" y="640"/>
                </a:lnTo>
                <a:lnTo>
                  <a:pt x="10098" y="642"/>
                </a:lnTo>
                <a:lnTo>
                  <a:pt x="10094" y="644"/>
                </a:lnTo>
                <a:lnTo>
                  <a:pt x="10094" y="646"/>
                </a:lnTo>
                <a:lnTo>
                  <a:pt x="10096" y="648"/>
                </a:lnTo>
                <a:lnTo>
                  <a:pt x="10098" y="652"/>
                </a:lnTo>
                <a:lnTo>
                  <a:pt x="10098" y="654"/>
                </a:lnTo>
                <a:lnTo>
                  <a:pt x="10094" y="658"/>
                </a:lnTo>
                <a:lnTo>
                  <a:pt x="10080" y="664"/>
                </a:lnTo>
                <a:lnTo>
                  <a:pt x="10050" y="670"/>
                </a:lnTo>
                <a:lnTo>
                  <a:pt x="10020" y="676"/>
                </a:lnTo>
                <a:lnTo>
                  <a:pt x="10006" y="676"/>
                </a:lnTo>
                <a:lnTo>
                  <a:pt x="10002" y="676"/>
                </a:lnTo>
                <a:lnTo>
                  <a:pt x="10000" y="674"/>
                </a:lnTo>
                <a:lnTo>
                  <a:pt x="10000" y="670"/>
                </a:lnTo>
                <a:lnTo>
                  <a:pt x="10000" y="666"/>
                </a:lnTo>
                <a:lnTo>
                  <a:pt x="9998" y="664"/>
                </a:lnTo>
                <a:lnTo>
                  <a:pt x="9994" y="662"/>
                </a:lnTo>
                <a:lnTo>
                  <a:pt x="9988" y="660"/>
                </a:lnTo>
                <a:lnTo>
                  <a:pt x="9964" y="660"/>
                </a:lnTo>
                <a:lnTo>
                  <a:pt x="9922" y="664"/>
                </a:lnTo>
                <a:lnTo>
                  <a:pt x="9882" y="670"/>
                </a:lnTo>
                <a:lnTo>
                  <a:pt x="9870" y="674"/>
                </a:lnTo>
                <a:lnTo>
                  <a:pt x="9862" y="678"/>
                </a:lnTo>
                <a:lnTo>
                  <a:pt x="9858" y="680"/>
                </a:lnTo>
                <a:lnTo>
                  <a:pt x="9856" y="684"/>
                </a:lnTo>
                <a:lnTo>
                  <a:pt x="9858" y="690"/>
                </a:lnTo>
                <a:lnTo>
                  <a:pt x="9860" y="692"/>
                </a:lnTo>
                <a:lnTo>
                  <a:pt x="9858" y="696"/>
                </a:lnTo>
                <a:lnTo>
                  <a:pt x="9856" y="698"/>
                </a:lnTo>
                <a:lnTo>
                  <a:pt x="9852" y="700"/>
                </a:lnTo>
                <a:lnTo>
                  <a:pt x="9844" y="704"/>
                </a:lnTo>
                <a:lnTo>
                  <a:pt x="9830" y="706"/>
                </a:lnTo>
                <a:lnTo>
                  <a:pt x="9786" y="710"/>
                </a:lnTo>
                <a:lnTo>
                  <a:pt x="9738" y="716"/>
                </a:lnTo>
                <a:lnTo>
                  <a:pt x="9708" y="720"/>
                </a:lnTo>
                <a:lnTo>
                  <a:pt x="9688" y="726"/>
                </a:lnTo>
                <a:lnTo>
                  <a:pt x="9678" y="732"/>
                </a:lnTo>
                <a:lnTo>
                  <a:pt x="9672" y="738"/>
                </a:lnTo>
                <a:lnTo>
                  <a:pt x="9664" y="742"/>
                </a:lnTo>
                <a:lnTo>
                  <a:pt x="9652" y="746"/>
                </a:lnTo>
                <a:lnTo>
                  <a:pt x="9630" y="748"/>
                </a:lnTo>
                <a:lnTo>
                  <a:pt x="9618" y="750"/>
                </a:lnTo>
                <a:lnTo>
                  <a:pt x="9606" y="752"/>
                </a:lnTo>
                <a:lnTo>
                  <a:pt x="9596" y="756"/>
                </a:lnTo>
                <a:lnTo>
                  <a:pt x="9588" y="760"/>
                </a:lnTo>
                <a:lnTo>
                  <a:pt x="9580" y="766"/>
                </a:lnTo>
                <a:lnTo>
                  <a:pt x="9574" y="772"/>
                </a:lnTo>
                <a:lnTo>
                  <a:pt x="9570" y="778"/>
                </a:lnTo>
                <a:lnTo>
                  <a:pt x="9568" y="784"/>
                </a:lnTo>
                <a:lnTo>
                  <a:pt x="9566" y="790"/>
                </a:lnTo>
                <a:lnTo>
                  <a:pt x="9566" y="796"/>
                </a:lnTo>
                <a:lnTo>
                  <a:pt x="9568" y="802"/>
                </a:lnTo>
                <a:lnTo>
                  <a:pt x="9570" y="806"/>
                </a:lnTo>
                <a:lnTo>
                  <a:pt x="9574" y="810"/>
                </a:lnTo>
                <a:lnTo>
                  <a:pt x="9580" y="814"/>
                </a:lnTo>
                <a:lnTo>
                  <a:pt x="9586" y="818"/>
                </a:lnTo>
                <a:lnTo>
                  <a:pt x="9592" y="818"/>
                </a:lnTo>
                <a:lnTo>
                  <a:pt x="9604" y="820"/>
                </a:lnTo>
                <a:lnTo>
                  <a:pt x="9612" y="824"/>
                </a:lnTo>
                <a:lnTo>
                  <a:pt x="9614" y="828"/>
                </a:lnTo>
                <a:lnTo>
                  <a:pt x="9612" y="832"/>
                </a:lnTo>
                <a:lnTo>
                  <a:pt x="9604" y="838"/>
                </a:lnTo>
                <a:lnTo>
                  <a:pt x="9594" y="842"/>
                </a:lnTo>
                <a:lnTo>
                  <a:pt x="9578" y="848"/>
                </a:lnTo>
                <a:lnTo>
                  <a:pt x="9560" y="852"/>
                </a:lnTo>
                <a:lnTo>
                  <a:pt x="9526" y="858"/>
                </a:lnTo>
                <a:lnTo>
                  <a:pt x="9494" y="860"/>
                </a:lnTo>
                <a:lnTo>
                  <a:pt x="9430" y="862"/>
                </a:lnTo>
                <a:lnTo>
                  <a:pt x="9402" y="862"/>
                </a:lnTo>
                <a:lnTo>
                  <a:pt x="9378" y="866"/>
                </a:lnTo>
                <a:lnTo>
                  <a:pt x="9368" y="868"/>
                </a:lnTo>
                <a:lnTo>
                  <a:pt x="9358" y="870"/>
                </a:lnTo>
                <a:lnTo>
                  <a:pt x="9352" y="876"/>
                </a:lnTo>
                <a:lnTo>
                  <a:pt x="9346" y="882"/>
                </a:lnTo>
                <a:lnTo>
                  <a:pt x="9340" y="892"/>
                </a:lnTo>
                <a:lnTo>
                  <a:pt x="9338" y="894"/>
                </a:lnTo>
                <a:lnTo>
                  <a:pt x="9340" y="898"/>
                </a:lnTo>
                <a:lnTo>
                  <a:pt x="9344" y="900"/>
                </a:lnTo>
                <a:lnTo>
                  <a:pt x="9352" y="902"/>
                </a:lnTo>
                <a:lnTo>
                  <a:pt x="9358" y="906"/>
                </a:lnTo>
                <a:lnTo>
                  <a:pt x="9364" y="910"/>
                </a:lnTo>
                <a:lnTo>
                  <a:pt x="9366" y="914"/>
                </a:lnTo>
                <a:lnTo>
                  <a:pt x="9366" y="918"/>
                </a:lnTo>
                <a:lnTo>
                  <a:pt x="9364" y="924"/>
                </a:lnTo>
                <a:lnTo>
                  <a:pt x="9360" y="930"/>
                </a:lnTo>
                <a:lnTo>
                  <a:pt x="9356" y="938"/>
                </a:lnTo>
                <a:lnTo>
                  <a:pt x="9356" y="944"/>
                </a:lnTo>
                <a:lnTo>
                  <a:pt x="9356" y="948"/>
                </a:lnTo>
                <a:lnTo>
                  <a:pt x="9360" y="952"/>
                </a:lnTo>
                <a:lnTo>
                  <a:pt x="9368" y="956"/>
                </a:lnTo>
                <a:lnTo>
                  <a:pt x="9382" y="958"/>
                </a:lnTo>
                <a:lnTo>
                  <a:pt x="9394" y="960"/>
                </a:lnTo>
                <a:lnTo>
                  <a:pt x="9408" y="962"/>
                </a:lnTo>
                <a:lnTo>
                  <a:pt x="9412" y="966"/>
                </a:lnTo>
                <a:lnTo>
                  <a:pt x="9418" y="968"/>
                </a:lnTo>
                <a:lnTo>
                  <a:pt x="9420" y="974"/>
                </a:lnTo>
                <a:lnTo>
                  <a:pt x="9422" y="978"/>
                </a:lnTo>
                <a:lnTo>
                  <a:pt x="9422" y="984"/>
                </a:lnTo>
                <a:lnTo>
                  <a:pt x="9426" y="988"/>
                </a:lnTo>
                <a:lnTo>
                  <a:pt x="9428" y="992"/>
                </a:lnTo>
                <a:lnTo>
                  <a:pt x="9434" y="994"/>
                </a:lnTo>
                <a:lnTo>
                  <a:pt x="9446" y="996"/>
                </a:lnTo>
                <a:lnTo>
                  <a:pt x="9458" y="996"/>
                </a:lnTo>
                <a:lnTo>
                  <a:pt x="9468" y="998"/>
                </a:lnTo>
                <a:lnTo>
                  <a:pt x="9472" y="1000"/>
                </a:lnTo>
                <a:lnTo>
                  <a:pt x="9474" y="1002"/>
                </a:lnTo>
                <a:lnTo>
                  <a:pt x="9476" y="1006"/>
                </a:lnTo>
                <a:lnTo>
                  <a:pt x="9476" y="1012"/>
                </a:lnTo>
                <a:lnTo>
                  <a:pt x="9474" y="1018"/>
                </a:lnTo>
                <a:lnTo>
                  <a:pt x="9470" y="1028"/>
                </a:lnTo>
                <a:lnTo>
                  <a:pt x="9466" y="1036"/>
                </a:lnTo>
                <a:lnTo>
                  <a:pt x="9466" y="1044"/>
                </a:lnTo>
                <a:lnTo>
                  <a:pt x="9464" y="1050"/>
                </a:lnTo>
                <a:lnTo>
                  <a:pt x="9466" y="1056"/>
                </a:lnTo>
                <a:lnTo>
                  <a:pt x="9470" y="1066"/>
                </a:lnTo>
                <a:lnTo>
                  <a:pt x="9478" y="1074"/>
                </a:lnTo>
                <a:lnTo>
                  <a:pt x="9484" y="1082"/>
                </a:lnTo>
                <a:lnTo>
                  <a:pt x="9486" y="1086"/>
                </a:lnTo>
                <a:lnTo>
                  <a:pt x="9486" y="1090"/>
                </a:lnTo>
                <a:lnTo>
                  <a:pt x="9486" y="1094"/>
                </a:lnTo>
                <a:lnTo>
                  <a:pt x="9484" y="1100"/>
                </a:lnTo>
                <a:lnTo>
                  <a:pt x="9480" y="1106"/>
                </a:lnTo>
                <a:lnTo>
                  <a:pt x="9472" y="1112"/>
                </a:lnTo>
                <a:lnTo>
                  <a:pt x="9458" y="1122"/>
                </a:lnTo>
                <a:lnTo>
                  <a:pt x="9456" y="1122"/>
                </a:lnTo>
                <a:lnTo>
                  <a:pt x="9454" y="1120"/>
                </a:lnTo>
                <a:lnTo>
                  <a:pt x="9454" y="1112"/>
                </a:lnTo>
                <a:lnTo>
                  <a:pt x="9458" y="1098"/>
                </a:lnTo>
                <a:lnTo>
                  <a:pt x="9460" y="1084"/>
                </a:lnTo>
                <a:lnTo>
                  <a:pt x="9460" y="1076"/>
                </a:lnTo>
                <a:lnTo>
                  <a:pt x="9460" y="1070"/>
                </a:lnTo>
                <a:lnTo>
                  <a:pt x="9458" y="1066"/>
                </a:lnTo>
                <a:lnTo>
                  <a:pt x="9454" y="1064"/>
                </a:lnTo>
                <a:lnTo>
                  <a:pt x="9448" y="1062"/>
                </a:lnTo>
                <a:lnTo>
                  <a:pt x="9440" y="1064"/>
                </a:lnTo>
                <a:lnTo>
                  <a:pt x="9432" y="1066"/>
                </a:lnTo>
                <a:lnTo>
                  <a:pt x="9426" y="1068"/>
                </a:lnTo>
                <a:lnTo>
                  <a:pt x="9424" y="1066"/>
                </a:lnTo>
                <a:lnTo>
                  <a:pt x="9424" y="1064"/>
                </a:lnTo>
                <a:lnTo>
                  <a:pt x="9430" y="1054"/>
                </a:lnTo>
                <a:lnTo>
                  <a:pt x="9440" y="1042"/>
                </a:lnTo>
                <a:lnTo>
                  <a:pt x="9448" y="1030"/>
                </a:lnTo>
                <a:lnTo>
                  <a:pt x="9450" y="1024"/>
                </a:lnTo>
                <a:lnTo>
                  <a:pt x="9452" y="1020"/>
                </a:lnTo>
                <a:lnTo>
                  <a:pt x="9450" y="1016"/>
                </a:lnTo>
                <a:lnTo>
                  <a:pt x="9446" y="1012"/>
                </a:lnTo>
                <a:lnTo>
                  <a:pt x="9440" y="1010"/>
                </a:lnTo>
                <a:lnTo>
                  <a:pt x="9428" y="1010"/>
                </a:lnTo>
                <a:lnTo>
                  <a:pt x="9408" y="1008"/>
                </a:lnTo>
                <a:lnTo>
                  <a:pt x="9392" y="1004"/>
                </a:lnTo>
                <a:lnTo>
                  <a:pt x="9380" y="998"/>
                </a:lnTo>
                <a:lnTo>
                  <a:pt x="9372" y="990"/>
                </a:lnTo>
                <a:lnTo>
                  <a:pt x="9362" y="982"/>
                </a:lnTo>
                <a:lnTo>
                  <a:pt x="9348" y="974"/>
                </a:lnTo>
                <a:lnTo>
                  <a:pt x="9330" y="966"/>
                </a:lnTo>
                <a:lnTo>
                  <a:pt x="9304" y="962"/>
                </a:lnTo>
                <a:lnTo>
                  <a:pt x="9288" y="960"/>
                </a:lnTo>
                <a:lnTo>
                  <a:pt x="9274" y="958"/>
                </a:lnTo>
                <a:lnTo>
                  <a:pt x="9262" y="960"/>
                </a:lnTo>
                <a:lnTo>
                  <a:pt x="9254" y="962"/>
                </a:lnTo>
                <a:lnTo>
                  <a:pt x="9246" y="964"/>
                </a:lnTo>
                <a:lnTo>
                  <a:pt x="9240" y="968"/>
                </a:lnTo>
                <a:lnTo>
                  <a:pt x="9234" y="974"/>
                </a:lnTo>
                <a:lnTo>
                  <a:pt x="9230" y="982"/>
                </a:lnTo>
                <a:lnTo>
                  <a:pt x="9228" y="988"/>
                </a:lnTo>
                <a:lnTo>
                  <a:pt x="9226" y="992"/>
                </a:lnTo>
                <a:lnTo>
                  <a:pt x="9222" y="992"/>
                </a:lnTo>
                <a:lnTo>
                  <a:pt x="9218" y="992"/>
                </a:lnTo>
                <a:lnTo>
                  <a:pt x="9204" y="988"/>
                </a:lnTo>
                <a:lnTo>
                  <a:pt x="9190" y="988"/>
                </a:lnTo>
                <a:lnTo>
                  <a:pt x="9180" y="990"/>
                </a:lnTo>
                <a:lnTo>
                  <a:pt x="9172" y="996"/>
                </a:lnTo>
                <a:lnTo>
                  <a:pt x="9170" y="1000"/>
                </a:lnTo>
                <a:lnTo>
                  <a:pt x="9170" y="1004"/>
                </a:lnTo>
                <a:lnTo>
                  <a:pt x="9170" y="1006"/>
                </a:lnTo>
                <a:lnTo>
                  <a:pt x="9172" y="1012"/>
                </a:lnTo>
                <a:lnTo>
                  <a:pt x="9178" y="1016"/>
                </a:lnTo>
                <a:lnTo>
                  <a:pt x="9184" y="1020"/>
                </a:lnTo>
                <a:lnTo>
                  <a:pt x="9202" y="1028"/>
                </a:lnTo>
                <a:lnTo>
                  <a:pt x="9220" y="1034"/>
                </a:lnTo>
                <a:lnTo>
                  <a:pt x="9230" y="1040"/>
                </a:lnTo>
                <a:lnTo>
                  <a:pt x="9232" y="1042"/>
                </a:lnTo>
                <a:lnTo>
                  <a:pt x="9234" y="1044"/>
                </a:lnTo>
                <a:lnTo>
                  <a:pt x="9230" y="1046"/>
                </a:lnTo>
                <a:lnTo>
                  <a:pt x="9220" y="1048"/>
                </a:lnTo>
                <a:lnTo>
                  <a:pt x="9206" y="1048"/>
                </a:lnTo>
                <a:lnTo>
                  <a:pt x="9168" y="1044"/>
                </a:lnTo>
                <a:lnTo>
                  <a:pt x="9160" y="1042"/>
                </a:lnTo>
                <a:lnTo>
                  <a:pt x="9152" y="1040"/>
                </a:lnTo>
                <a:lnTo>
                  <a:pt x="9148" y="1036"/>
                </a:lnTo>
                <a:lnTo>
                  <a:pt x="9146" y="1030"/>
                </a:lnTo>
                <a:lnTo>
                  <a:pt x="9144" y="1024"/>
                </a:lnTo>
                <a:lnTo>
                  <a:pt x="9144" y="1018"/>
                </a:lnTo>
                <a:lnTo>
                  <a:pt x="9148" y="1004"/>
                </a:lnTo>
                <a:lnTo>
                  <a:pt x="9152" y="988"/>
                </a:lnTo>
                <a:lnTo>
                  <a:pt x="9156" y="972"/>
                </a:lnTo>
                <a:lnTo>
                  <a:pt x="9158" y="956"/>
                </a:lnTo>
                <a:lnTo>
                  <a:pt x="9156" y="950"/>
                </a:lnTo>
                <a:lnTo>
                  <a:pt x="9154" y="944"/>
                </a:lnTo>
                <a:lnTo>
                  <a:pt x="9146" y="934"/>
                </a:lnTo>
                <a:lnTo>
                  <a:pt x="9140" y="926"/>
                </a:lnTo>
                <a:lnTo>
                  <a:pt x="9132" y="922"/>
                </a:lnTo>
                <a:lnTo>
                  <a:pt x="9128" y="920"/>
                </a:lnTo>
                <a:lnTo>
                  <a:pt x="9124" y="922"/>
                </a:lnTo>
                <a:lnTo>
                  <a:pt x="9122" y="928"/>
                </a:lnTo>
                <a:lnTo>
                  <a:pt x="9122" y="938"/>
                </a:lnTo>
                <a:lnTo>
                  <a:pt x="9126" y="952"/>
                </a:lnTo>
                <a:lnTo>
                  <a:pt x="9128" y="962"/>
                </a:lnTo>
                <a:lnTo>
                  <a:pt x="9128" y="970"/>
                </a:lnTo>
                <a:lnTo>
                  <a:pt x="9124" y="978"/>
                </a:lnTo>
                <a:lnTo>
                  <a:pt x="9118" y="984"/>
                </a:lnTo>
                <a:lnTo>
                  <a:pt x="9112" y="988"/>
                </a:lnTo>
                <a:lnTo>
                  <a:pt x="9104" y="992"/>
                </a:lnTo>
                <a:lnTo>
                  <a:pt x="9086" y="998"/>
                </a:lnTo>
                <a:lnTo>
                  <a:pt x="9070" y="1004"/>
                </a:lnTo>
                <a:lnTo>
                  <a:pt x="9064" y="1008"/>
                </a:lnTo>
                <a:lnTo>
                  <a:pt x="9060" y="1012"/>
                </a:lnTo>
                <a:lnTo>
                  <a:pt x="9056" y="1018"/>
                </a:lnTo>
                <a:lnTo>
                  <a:pt x="9056" y="1024"/>
                </a:lnTo>
                <a:lnTo>
                  <a:pt x="9060" y="1032"/>
                </a:lnTo>
                <a:lnTo>
                  <a:pt x="9066" y="1042"/>
                </a:lnTo>
                <a:lnTo>
                  <a:pt x="9090" y="1068"/>
                </a:lnTo>
                <a:lnTo>
                  <a:pt x="9096" y="1078"/>
                </a:lnTo>
                <a:lnTo>
                  <a:pt x="9100" y="1086"/>
                </a:lnTo>
                <a:lnTo>
                  <a:pt x="9100" y="1094"/>
                </a:lnTo>
                <a:lnTo>
                  <a:pt x="9098" y="1102"/>
                </a:lnTo>
                <a:lnTo>
                  <a:pt x="9092" y="1112"/>
                </a:lnTo>
                <a:lnTo>
                  <a:pt x="9082" y="1126"/>
                </a:lnTo>
                <a:lnTo>
                  <a:pt x="9072" y="1138"/>
                </a:lnTo>
                <a:lnTo>
                  <a:pt x="9068" y="1148"/>
                </a:lnTo>
                <a:lnTo>
                  <a:pt x="9068" y="1156"/>
                </a:lnTo>
                <a:lnTo>
                  <a:pt x="9070" y="1162"/>
                </a:lnTo>
                <a:lnTo>
                  <a:pt x="9078" y="1172"/>
                </a:lnTo>
                <a:lnTo>
                  <a:pt x="9080" y="1180"/>
                </a:lnTo>
                <a:lnTo>
                  <a:pt x="9082" y="1190"/>
                </a:lnTo>
                <a:lnTo>
                  <a:pt x="9082" y="1196"/>
                </a:lnTo>
                <a:lnTo>
                  <a:pt x="9084" y="1198"/>
                </a:lnTo>
                <a:lnTo>
                  <a:pt x="9088" y="1200"/>
                </a:lnTo>
                <a:lnTo>
                  <a:pt x="9092" y="1202"/>
                </a:lnTo>
                <a:lnTo>
                  <a:pt x="9106" y="1200"/>
                </a:lnTo>
                <a:lnTo>
                  <a:pt x="9122" y="1196"/>
                </a:lnTo>
                <a:lnTo>
                  <a:pt x="9142" y="1192"/>
                </a:lnTo>
                <a:lnTo>
                  <a:pt x="9164" y="1190"/>
                </a:lnTo>
                <a:lnTo>
                  <a:pt x="9176" y="1192"/>
                </a:lnTo>
                <a:lnTo>
                  <a:pt x="9188" y="1194"/>
                </a:lnTo>
                <a:lnTo>
                  <a:pt x="9198" y="1198"/>
                </a:lnTo>
                <a:lnTo>
                  <a:pt x="9210" y="1204"/>
                </a:lnTo>
                <a:lnTo>
                  <a:pt x="9228" y="1216"/>
                </a:lnTo>
                <a:lnTo>
                  <a:pt x="9240" y="1226"/>
                </a:lnTo>
                <a:lnTo>
                  <a:pt x="9246" y="1236"/>
                </a:lnTo>
                <a:lnTo>
                  <a:pt x="9248" y="1242"/>
                </a:lnTo>
                <a:lnTo>
                  <a:pt x="9248" y="1248"/>
                </a:lnTo>
                <a:lnTo>
                  <a:pt x="9246" y="1254"/>
                </a:lnTo>
                <a:lnTo>
                  <a:pt x="9238" y="1264"/>
                </a:lnTo>
                <a:lnTo>
                  <a:pt x="9232" y="1278"/>
                </a:lnTo>
                <a:lnTo>
                  <a:pt x="9224" y="1292"/>
                </a:lnTo>
                <a:lnTo>
                  <a:pt x="9220" y="1296"/>
                </a:lnTo>
                <a:lnTo>
                  <a:pt x="9218" y="1296"/>
                </a:lnTo>
                <a:lnTo>
                  <a:pt x="9218" y="1292"/>
                </a:lnTo>
                <a:lnTo>
                  <a:pt x="9220" y="1280"/>
                </a:lnTo>
                <a:lnTo>
                  <a:pt x="9222" y="1266"/>
                </a:lnTo>
                <a:lnTo>
                  <a:pt x="9222" y="1252"/>
                </a:lnTo>
                <a:lnTo>
                  <a:pt x="9218" y="1238"/>
                </a:lnTo>
                <a:lnTo>
                  <a:pt x="9212" y="1226"/>
                </a:lnTo>
                <a:lnTo>
                  <a:pt x="9206" y="1220"/>
                </a:lnTo>
                <a:lnTo>
                  <a:pt x="9200" y="1216"/>
                </a:lnTo>
                <a:lnTo>
                  <a:pt x="9194" y="1212"/>
                </a:lnTo>
                <a:lnTo>
                  <a:pt x="9186" y="1210"/>
                </a:lnTo>
                <a:lnTo>
                  <a:pt x="9176" y="1210"/>
                </a:lnTo>
                <a:lnTo>
                  <a:pt x="9166" y="1210"/>
                </a:lnTo>
                <a:lnTo>
                  <a:pt x="9154" y="1212"/>
                </a:lnTo>
                <a:lnTo>
                  <a:pt x="9142" y="1216"/>
                </a:lnTo>
                <a:lnTo>
                  <a:pt x="9130" y="1220"/>
                </a:lnTo>
                <a:lnTo>
                  <a:pt x="9122" y="1224"/>
                </a:lnTo>
                <a:lnTo>
                  <a:pt x="9116" y="1230"/>
                </a:lnTo>
                <a:lnTo>
                  <a:pt x="9112" y="1236"/>
                </a:lnTo>
                <a:lnTo>
                  <a:pt x="9110" y="1242"/>
                </a:lnTo>
                <a:lnTo>
                  <a:pt x="9110" y="1248"/>
                </a:lnTo>
                <a:lnTo>
                  <a:pt x="9114" y="1262"/>
                </a:lnTo>
                <a:lnTo>
                  <a:pt x="9118" y="1274"/>
                </a:lnTo>
                <a:lnTo>
                  <a:pt x="9122" y="1286"/>
                </a:lnTo>
                <a:lnTo>
                  <a:pt x="9122" y="1292"/>
                </a:lnTo>
                <a:lnTo>
                  <a:pt x="9120" y="1296"/>
                </a:lnTo>
                <a:lnTo>
                  <a:pt x="9116" y="1302"/>
                </a:lnTo>
                <a:lnTo>
                  <a:pt x="9110" y="1304"/>
                </a:lnTo>
                <a:lnTo>
                  <a:pt x="9098" y="1312"/>
                </a:lnTo>
                <a:lnTo>
                  <a:pt x="9090" y="1320"/>
                </a:lnTo>
                <a:lnTo>
                  <a:pt x="9086" y="1328"/>
                </a:lnTo>
                <a:lnTo>
                  <a:pt x="9084" y="1336"/>
                </a:lnTo>
                <a:lnTo>
                  <a:pt x="9082" y="1344"/>
                </a:lnTo>
                <a:lnTo>
                  <a:pt x="9078" y="1352"/>
                </a:lnTo>
                <a:lnTo>
                  <a:pt x="9068" y="1360"/>
                </a:lnTo>
                <a:lnTo>
                  <a:pt x="9054" y="1368"/>
                </a:lnTo>
                <a:lnTo>
                  <a:pt x="9040" y="1376"/>
                </a:lnTo>
                <a:lnTo>
                  <a:pt x="9032" y="1382"/>
                </a:lnTo>
                <a:lnTo>
                  <a:pt x="9024" y="1396"/>
                </a:lnTo>
                <a:lnTo>
                  <a:pt x="9018" y="1400"/>
                </a:lnTo>
                <a:lnTo>
                  <a:pt x="9006" y="1402"/>
                </a:lnTo>
                <a:lnTo>
                  <a:pt x="8988" y="1400"/>
                </a:lnTo>
                <a:lnTo>
                  <a:pt x="8958" y="1394"/>
                </a:lnTo>
                <a:lnTo>
                  <a:pt x="8932" y="1390"/>
                </a:lnTo>
                <a:lnTo>
                  <a:pt x="8924" y="1386"/>
                </a:lnTo>
                <a:lnTo>
                  <a:pt x="8924" y="1384"/>
                </a:lnTo>
                <a:lnTo>
                  <a:pt x="8928" y="1384"/>
                </a:lnTo>
                <a:lnTo>
                  <a:pt x="8942" y="1380"/>
                </a:lnTo>
                <a:lnTo>
                  <a:pt x="8960" y="1374"/>
                </a:lnTo>
                <a:lnTo>
                  <a:pt x="8982" y="1368"/>
                </a:lnTo>
                <a:lnTo>
                  <a:pt x="8992" y="1362"/>
                </a:lnTo>
                <a:lnTo>
                  <a:pt x="9002" y="1356"/>
                </a:lnTo>
                <a:lnTo>
                  <a:pt x="9010" y="1348"/>
                </a:lnTo>
                <a:lnTo>
                  <a:pt x="9016" y="1338"/>
                </a:lnTo>
                <a:lnTo>
                  <a:pt x="9026" y="1322"/>
                </a:lnTo>
                <a:lnTo>
                  <a:pt x="9034" y="1312"/>
                </a:lnTo>
                <a:lnTo>
                  <a:pt x="9042" y="1306"/>
                </a:lnTo>
                <a:lnTo>
                  <a:pt x="9048" y="1302"/>
                </a:lnTo>
                <a:lnTo>
                  <a:pt x="9054" y="1300"/>
                </a:lnTo>
                <a:lnTo>
                  <a:pt x="9058" y="1294"/>
                </a:lnTo>
                <a:lnTo>
                  <a:pt x="9062" y="1286"/>
                </a:lnTo>
                <a:lnTo>
                  <a:pt x="9066" y="1272"/>
                </a:lnTo>
                <a:lnTo>
                  <a:pt x="9066" y="1256"/>
                </a:lnTo>
                <a:lnTo>
                  <a:pt x="9062" y="1244"/>
                </a:lnTo>
                <a:lnTo>
                  <a:pt x="9056" y="1234"/>
                </a:lnTo>
                <a:lnTo>
                  <a:pt x="9048" y="1224"/>
                </a:lnTo>
                <a:lnTo>
                  <a:pt x="9040" y="1214"/>
                </a:lnTo>
                <a:lnTo>
                  <a:pt x="9034" y="1202"/>
                </a:lnTo>
                <a:lnTo>
                  <a:pt x="9030" y="1186"/>
                </a:lnTo>
                <a:lnTo>
                  <a:pt x="9032" y="1166"/>
                </a:lnTo>
                <a:lnTo>
                  <a:pt x="9038" y="1126"/>
                </a:lnTo>
                <a:lnTo>
                  <a:pt x="9040" y="1110"/>
                </a:lnTo>
                <a:lnTo>
                  <a:pt x="9042" y="1094"/>
                </a:lnTo>
                <a:lnTo>
                  <a:pt x="9040" y="1080"/>
                </a:lnTo>
                <a:lnTo>
                  <a:pt x="9036" y="1068"/>
                </a:lnTo>
                <a:lnTo>
                  <a:pt x="9028" y="1056"/>
                </a:lnTo>
                <a:lnTo>
                  <a:pt x="9014" y="1042"/>
                </a:lnTo>
                <a:lnTo>
                  <a:pt x="9004" y="1032"/>
                </a:lnTo>
                <a:lnTo>
                  <a:pt x="9002" y="1028"/>
                </a:lnTo>
                <a:lnTo>
                  <a:pt x="9002" y="1024"/>
                </a:lnTo>
                <a:lnTo>
                  <a:pt x="9002" y="1020"/>
                </a:lnTo>
                <a:lnTo>
                  <a:pt x="9006" y="1018"/>
                </a:lnTo>
                <a:lnTo>
                  <a:pt x="9014" y="1012"/>
                </a:lnTo>
                <a:lnTo>
                  <a:pt x="9024" y="1004"/>
                </a:lnTo>
                <a:lnTo>
                  <a:pt x="9034" y="994"/>
                </a:lnTo>
                <a:lnTo>
                  <a:pt x="9038" y="988"/>
                </a:lnTo>
                <a:lnTo>
                  <a:pt x="9042" y="982"/>
                </a:lnTo>
                <a:lnTo>
                  <a:pt x="9044" y="974"/>
                </a:lnTo>
                <a:lnTo>
                  <a:pt x="9044" y="964"/>
                </a:lnTo>
                <a:lnTo>
                  <a:pt x="9044" y="952"/>
                </a:lnTo>
                <a:lnTo>
                  <a:pt x="9040" y="944"/>
                </a:lnTo>
                <a:lnTo>
                  <a:pt x="9036" y="936"/>
                </a:lnTo>
                <a:lnTo>
                  <a:pt x="9030" y="932"/>
                </a:lnTo>
                <a:lnTo>
                  <a:pt x="9022" y="928"/>
                </a:lnTo>
                <a:lnTo>
                  <a:pt x="9014" y="924"/>
                </a:lnTo>
                <a:lnTo>
                  <a:pt x="8994" y="922"/>
                </a:lnTo>
                <a:lnTo>
                  <a:pt x="8974" y="922"/>
                </a:lnTo>
                <a:lnTo>
                  <a:pt x="8952" y="922"/>
                </a:lnTo>
                <a:lnTo>
                  <a:pt x="8932" y="924"/>
                </a:lnTo>
                <a:lnTo>
                  <a:pt x="8916" y="922"/>
                </a:lnTo>
                <a:lnTo>
                  <a:pt x="8908" y="920"/>
                </a:lnTo>
                <a:lnTo>
                  <a:pt x="8900" y="922"/>
                </a:lnTo>
                <a:lnTo>
                  <a:pt x="8896" y="926"/>
                </a:lnTo>
                <a:lnTo>
                  <a:pt x="8890" y="932"/>
                </a:lnTo>
                <a:lnTo>
                  <a:pt x="8882" y="946"/>
                </a:lnTo>
                <a:lnTo>
                  <a:pt x="8876" y="966"/>
                </a:lnTo>
                <a:lnTo>
                  <a:pt x="8868" y="986"/>
                </a:lnTo>
                <a:lnTo>
                  <a:pt x="8860" y="1006"/>
                </a:lnTo>
                <a:lnTo>
                  <a:pt x="8854" y="1016"/>
                </a:lnTo>
                <a:lnTo>
                  <a:pt x="8846" y="1024"/>
                </a:lnTo>
                <a:lnTo>
                  <a:pt x="8838" y="1030"/>
                </a:lnTo>
                <a:lnTo>
                  <a:pt x="8826" y="1036"/>
                </a:lnTo>
                <a:lnTo>
                  <a:pt x="8804" y="1048"/>
                </a:lnTo>
                <a:lnTo>
                  <a:pt x="8798" y="1052"/>
                </a:lnTo>
                <a:lnTo>
                  <a:pt x="8794" y="1058"/>
                </a:lnTo>
                <a:lnTo>
                  <a:pt x="8792" y="1062"/>
                </a:lnTo>
                <a:lnTo>
                  <a:pt x="8794" y="1066"/>
                </a:lnTo>
                <a:lnTo>
                  <a:pt x="8800" y="1074"/>
                </a:lnTo>
                <a:lnTo>
                  <a:pt x="8808" y="1082"/>
                </a:lnTo>
                <a:lnTo>
                  <a:pt x="8812" y="1088"/>
                </a:lnTo>
                <a:lnTo>
                  <a:pt x="8814" y="1094"/>
                </a:lnTo>
                <a:lnTo>
                  <a:pt x="8816" y="1102"/>
                </a:lnTo>
                <a:lnTo>
                  <a:pt x="8814" y="1108"/>
                </a:lnTo>
                <a:lnTo>
                  <a:pt x="8812" y="1118"/>
                </a:lnTo>
                <a:lnTo>
                  <a:pt x="8806" y="1128"/>
                </a:lnTo>
                <a:lnTo>
                  <a:pt x="8800" y="1138"/>
                </a:lnTo>
                <a:lnTo>
                  <a:pt x="8798" y="1146"/>
                </a:lnTo>
                <a:lnTo>
                  <a:pt x="8800" y="1154"/>
                </a:lnTo>
                <a:lnTo>
                  <a:pt x="8804" y="1162"/>
                </a:lnTo>
                <a:lnTo>
                  <a:pt x="8812" y="1168"/>
                </a:lnTo>
                <a:lnTo>
                  <a:pt x="8820" y="1174"/>
                </a:lnTo>
                <a:lnTo>
                  <a:pt x="8842" y="1184"/>
                </a:lnTo>
                <a:lnTo>
                  <a:pt x="8862" y="1196"/>
                </a:lnTo>
                <a:lnTo>
                  <a:pt x="8872" y="1200"/>
                </a:lnTo>
                <a:lnTo>
                  <a:pt x="8878" y="1208"/>
                </a:lnTo>
                <a:lnTo>
                  <a:pt x="8884" y="1214"/>
                </a:lnTo>
                <a:lnTo>
                  <a:pt x="8886" y="1220"/>
                </a:lnTo>
                <a:lnTo>
                  <a:pt x="8886" y="1230"/>
                </a:lnTo>
                <a:lnTo>
                  <a:pt x="8880" y="1238"/>
                </a:lnTo>
                <a:lnTo>
                  <a:pt x="8870" y="1254"/>
                </a:lnTo>
                <a:lnTo>
                  <a:pt x="8866" y="1258"/>
                </a:lnTo>
                <a:lnTo>
                  <a:pt x="8862" y="1260"/>
                </a:lnTo>
                <a:lnTo>
                  <a:pt x="8858" y="1260"/>
                </a:lnTo>
                <a:lnTo>
                  <a:pt x="8854" y="1258"/>
                </a:lnTo>
                <a:lnTo>
                  <a:pt x="8844" y="1252"/>
                </a:lnTo>
                <a:lnTo>
                  <a:pt x="8830" y="1240"/>
                </a:lnTo>
                <a:lnTo>
                  <a:pt x="8806" y="1224"/>
                </a:lnTo>
                <a:lnTo>
                  <a:pt x="8772" y="1204"/>
                </a:lnTo>
                <a:lnTo>
                  <a:pt x="8752" y="1194"/>
                </a:lnTo>
                <a:lnTo>
                  <a:pt x="8726" y="1184"/>
                </a:lnTo>
                <a:lnTo>
                  <a:pt x="8698" y="1174"/>
                </a:lnTo>
                <a:lnTo>
                  <a:pt x="8674" y="1166"/>
                </a:lnTo>
                <a:lnTo>
                  <a:pt x="8652" y="1160"/>
                </a:lnTo>
                <a:lnTo>
                  <a:pt x="8630" y="1156"/>
                </a:lnTo>
                <a:lnTo>
                  <a:pt x="8612" y="1152"/>
                </a:lnTo>
                <a:lnTo>
                  <a:pt x="8594" y="1152"/>
                </a:lnTo>
                <a:lnTo>
                  <a:pt x="8580" y="1152"/>
                </a:lnTo>
                <a:lnTo>
                  <a:pt x="8568" y="1152"/>
                </a:lnTo>
                <a:lnTo>
                  <a:pt x="8556" y="1156"/>
                </a:lnTo>
                <a:lnTo>
                  <a:pt x="8548" y="1158"/>
                </a:lnTo>
                <a:lnTo>
                  <a:pt x="8542" y="1162"/>
                </a:lnTo>
                <a:lnTo>
                  <a:pt x="8540" y="1168"/>
                </a:lnTo>
                <a:lnTo>
                  <a:pt x="8538" y="1174"/>
                </a:lnTo>
                <a:lnTo>
                  <a:pt x="8538" y="1180"/>
                </a:lnTo>
                <a:lnTo>
                  <a:pt x="8542" y="1186"/>
                </a:lnTo>
                <a:lnTo>
                  <a:pt x="8548" y="1194"/>
                </a:lnTo>
                <a:lnTo>
                  <a:pt x="8552" y="1198"/>
                </a:lnTo>
                <a:lnTo>
                  <a:pt x="8552" y="1204"/>
                </a:lnTo>
                <a:lnTo>
                  <a:pt x="8552" y="1210"/>
                </a:lnTo>
                <a:lnTo>
                  <a:pt x="8550" y="1216"/>
                </a:lnTo>
                <a:lnTo>
                  <a:pt x="8542" y="1228"/>
                </a:lnTo>
                <a:lnTo>
                  <a:pt x="8530" y="1238"/>
                </a:lnTo>
                <a:lnTo>
                  <a:pt x="8518" y="1244"/>
                </a:lnTo>
                <a:lnTo>
                  <a:pt x="8512" y="1246"/>
                </a:lnTo>
                <a:lnTo>
                  <a:pt x="8506" y="1246"/>
                </a:lnTo>
                <a:lnTo>
                  <a:pt x="8500" y="1244"/>
                </a:lnTo>
                <a:lnTo>
                  <a:pt x="8496" y="1242"/>
                </a:lnTo>
                <a:lnTo>
                  <a:pt x="8494" y="1236"/>
                </a:lnTo>
                <a:lnTo>
                  <a:pt x="8494" y="1230"/>
                </a:lnTo>
                <a:lnTo>
                  <a:pt x="8492" y="1216"/>
                </a:lnTo>
                <a:lnTo>
                  <a:pt x="8490" y="1208"/>
                </a:lnTo>
                <a:lnTo>
                  <a:pt x="8486" y="1206"/>
                </a:lnTo>
                <a:lnTo>
                  <a:pt x="8478" y="1206"/>
                </a:lnTo>
                <a:lnTo>
                  <a:pt x="8470" y="1208"/>
                </a:lnTo>
                <a:lnTo>
                  <a:pt x="8458" y="1214"/>
                </a:lnTo>
                <a:lnTo>
                  <a:pt x="8430" y="1234"/>
                </a:lnTo>
                <a:lnTo>
                  <a:pt x="8416" y="1242"/>
                </a:lnTo>
                <a:lnTo>
                  <a:pt x="8410" y="1242"/>
                </a:lnTo>
                <a:lnTo>
                  <a:pt x="8404" y="1242"/>
                </a:lnTo>
                <a:lnTo>
                  <a:pt x="8394" y="1240"/>
                </a:lnTo>
                <a:lnTo>
                  <a:pt x="8386" y="1236"/>
                </a:lnTo>
                <a:lnTo>
                  <a:pt x="8378" y="1232"/>
                </a:lnTo>
                <a:lnTo>
                  <a:pt x="8366" y="1230"/>
                </a:lnTo>
                <a:lnTo>
                  <a:pt x="8358" y="1232"/>
                </a:lnTo>
                <a:lnTo>
                  <a:pt x="8350" y="1234"/>
                </a:lnTo>
                <a:lnTo>
                  <a:pt x="8330" y="1246"/>
                </a:lnTo>
                <a:lnTo>
                  <a:pt x="8308" y="1256"/>
                </a:lnTo>
                <a:lnTo>
                  <a:pt x="8300" y="1258"/>
                </a:lnTo>
                <a:lnTo>
                  <a:pt x="8294" y="1260"/>
                </a:lnTo>
                <a:lnTo>
                  <a:pt x="8288" y="1260"/>
                </a:lnTo>
                <a:lnTo>
                  <a:pt x="8284" y="1258"/>
                </a:lnTo>
                <a:lnTo>
                  <a:pt x="8280" y="1254"/>
                </a:lnTo>
                <a:lnTo>
                  <a:pt x="8278" y="1250"/>
                </a:lnTo>
                <a:lnTo>
                  <a:pt x="8278" y="1240"/>
                </a:lnTo>
                <a:lnTo>
                  <a:pt x="8280" y="1230"/>
                </a:lnTo>
                <a:lnTo>
                  <a:pt x="8286" y="1220"/>
                </a:lnTo>
                <a:lnTo>
                  <a:pt x="8294" y="1212"/>
                </a:lnTo>
                <a:lnTo>
                  <a:pt x="8300" y="1206"/>
                </a:lnTo>
                <a:lnTo>
                  <a:pt x="8300" y="1204"/>
                </a:lnTo>
                <a:lnTo>
                  <a:pt x="8298" y="1204"/>
                </a:lnTo>
                <a:lnTo>
                  <a:pt x="8290" y="1204"/>
                </a:lnTo>
                <a:lnTo>
                  <a:pt x="8276" y="1206"/>
                </a:lnTo>
                <a:lnTo>
                  <a:pt x="8256" y="1214"/>
                </a:lnTo>
                <a:lnTo>
                  <a:pt x="8230" y="1224"/>
                </a:lnTo>
                <a:lnTo>
                  <a:pt x="8200" y="1236"/>
                </a:lnTo>
                <a:lnTo>
                  <a:pt x="8164" y="1254"/>
                </a:lnTo>
                <a:lnTo>
                  <a:pt x="8130" y="1270"/>
                </a:lnTo>
                <a:lnTo>
                  <a:pt x="8104" y="1278"/>
                </a:lnTo>
                <a:lnTo>
                  <a:pt x="8084" y="1282"/>
                </a:lnTo>
                <a:lnTo>
                  <a:pt x="8068" y="1286"/>
                </a:lnTo>
                <a:lnTo>
                  <a:pt x="8056" y="1288"/>
                </a:lnTo>
                <a:lnTo>
                  <a:pt x="8048" y="1294"/>
                </a:lnTo>
                <a:lnTo>
                  <a:pt x="8040" y="1304"/>
                </a:lnTo>
                <a:lnTo>
                  <a:pt x="8034" y="1322"/>
                </a:lnTo>
                <a:lnTo>
                  <a:pt x="8026" y="1342"/>
                </a:lnTo>
                <a:lnTo>
                  <a:pt x="8020" y="1352"/>
                </a:lnTo>
                <a:lnTo>
                  <a:pt x="8016" y="1356"/>
                </a:lnTo>
                <a:lnTo>
                  <a:pt x="8010" y="1358"/>
                </a:lnTo>
                <a:lnTo>
                  <a:pt x="7996" y="1354"/>
                </a:lnTo>
                <a:lnTo>
                  <a:pt x="7986" y="1356"/>
                </a:lnTo>
                <a:lnTo>
                  <a:pt x="7976" y="1360"/>
                </a:lnTo>
                <a:lnTo>
                  <a:pt x="7966" y="1364"/>
                </a:lnTo>
                <a:lnTo>
                  <a:pt x="7960" y="1364"/>
                </a:lnTo>
                <a:lnTo>
                  <a:pt x="7956" y="1362"/>
                </a:lnTo>
                <a:lnTo>
                  <a:pt x="7954" y="1358"/>
                </a:lnTo>
                <a:lnTo>
                  <a:pt x="7952" y="1352"/>
                </a:lnTo>
                <a:lnTo>
                  <a:pt x="7948" y="1344"/>
                </a:lnTo>
                <a:lnTo>
                  <a:pt x="7942" y="1338"/>
                </a:lnTo>
                <a:lnTo>
                  <a:pt x="7930" y="1330"/>
                </a:lnTo>
                <a:lnTo>
                  <a:pt x="7920" y="1324"/>
                </a:lnTo>
                <a:lnTo>
                  <a:pt x="7918" y="1322"/>
                </a:lnTo>
                <a:lnTo>
                  <a:pt x="7918" y="1318"/>
                </a:lnTo>
                <a:lnTo>
                  <a:pt x="7918" y="1314"/>
                </a:lnTo>
                <a:lnTo>
                  <a:pt x="7920" y="1312"/>
                </a:lnTo>
                <a:lnTo>
                  <a:pt x="7926" y="1304"/>
                </a:lnTo>
                <a:lnTo>
                  <a:pt x="7934" y="1300"/>
                </a:lnTo>
                <a:lnTo>
                  <a:pt x="7946" y="1296"/>
                </a:lnTo>
                <a:lnTo>
                  <a:pt x="7958" y="1292"/>
                </a:lnTo>
                <a:lnTo>
                  <a:pt x="7970" y="1292"/>
                </a:lnTo>
                <a:lnTo>
                  <a:pt x="7976" y="1290"/>
                </a:lnTo>
                <a:lnTo>
                  <a:pt x="7980" y="1288"/>
                </a:lnTo>
                <a:lnTo>
                  <a:pt x="7982" y="1286"/>
                </a:lnTo>
                <a:lnTo>
                  <a:pt x="7984" y="1282"/>
                </a:lnTo>
                <a:lnTo>
                  <a:pt x="7982" y="1274"/>
                </a:lnTo>
                <a:lnTo>
                  <a:pt x="7978" y="1264"/>
                </a:lnTo>
                <a:lnTo>
                  <a:pt x="7968" y="1254"/>
                </a:lnTo>
                <a:lnTo>
                  <a:pt x="7956" y="1246"/>
                </a:lnTo>
                <a:lnTo>
                  <a:pt x="7942" y="1240"/>
                </a:lnTo>
                <a:lnTo>
                  <a:pt x="7934" y="1238"/>
                </a:lnTo>
                <a:lnTo>
                  <a:pt x="7926" y="1238"/>
                </a:lnTo>
                <a:lnTo>
                  <a:pt x="7910" y="1238"/>
                </a:lnTo>
                <a:lnTo>
                  <a:pt x="7892" y="1236"/>
                </a:lnTo>
                <a:lnTo>
                  <a:pt x="7866" y="1230"/>
                </a:lnTo>
                <a:lnTo>
                  <a:pt x="7858" y="1230"/>
                </a:lnTo>
                <a:lnTo>
                  <a:pt x="7856" y="1230"/>
                </a:lnTo>
                <a:lnTo>
                  <a:pt x="7860" y="1236"/>
                </a:lnTo>
                <a:lnTo>
                  <a:pt x="7870" y="1246"/>
                </a:lnTo>
                <a:lnTo>
                  <a:pt x="7876" y="1252"/>
                </a:lnTo>
                <a:lnTo>
                  <a:pt x="7880" y="1258"/>
                </a:lnTo>
                <a:lnTo>
                  <a:pt x="7882" y="1264"/>
                </a:lnTo>
                <a:lnTo>
                  <a:pt x="7884" y="1270"/>
                </a:lnTo>
                <a:lnTo>
                  <a:pt x="7882" y="1284"/>
                </a:lnTo>
                <a:lnTo>
                  <a:pt x="7876" y="1296"/>
                </a:lnTo>
                <a:lnTo>
                  <a:pt x="7872" y="1306"/>
                </a:lnTo>
                <a:lnTo>
                  <a:pt x="7870" y="1318"/>
                </a:lnTo>
                <a:lnTo>
                  <a:pt x="7870" y="1324"/>
                </a:lnTo>
                <a:lnTo>
                  <a:pt x="7874" y="1328"/>
                </a:lnTo>
                <a:lnTo>
                  <a:pt x="7878" y="1334"/>
                </a:lnTo>
                <a:lnTo>
                  <a:pt x="7884" y="1340"/>
                </a:lnTo>
                <a:lnTo>
                  <a:pt x="7896" y="1348"/>
                </a:lnTo>
                <a:lnTo>
                  <a:pt x="7900" y="1352"/>
                </a:lnTo>
                <a:lnTo>
                  <a:pt x="7902" y="1356"/>
                </a:lnTo>
                <a:lnTo>
                  <a:pt x="7902" y="1364"/>
                </a:lnTo>
                <a:lnTo>
                  <a:pt x="7898" y="1372"/>
                </a:lnTo>
                <a:lnTo>
                  <a:pt x="7892" y="1380"/>
                </a:lnTo>
                <a:lnTo>
                  <a:pt x="7888" y="1390"/>
                </a:lnTo>
                <a:lnTo>
                  <a:pt x="7884" y="1400"/>
                </a:lnTo>
                <a:lnTo>
                  <a:pt x="7886" y="1414"/>
                </a:lnTo>
                <a:lnTo>
                  <a:pt x="7886" y="1424"/>
                </a:lnTo>
                <a:lnTo>
                  <a:pt x="7884" y="1422"/>
                </a:lnTo>
                <a:lnTo>
                  <a:pt x="7876" y="1414"/>
                </a:lnTo>
                <a:lnTo>
                  <a:pt x="7864" y="1402"/>
                </a:lnTo>
                <a:lnTo>
                  <a:pt x="7850" y="1390"/>
                </a:lnTo>
                <a:lnTo>
                  <a:pt x="7842" y="1386"/>
                </a:lnTo>
                <a:lnTo>
                  <a:pt x="7832" y="1382"/>
                </a:lnTo>
                <a:lnTo>
                  <a:pt x="7822" y="1382"/>
                </a:lnTo>
                <a:lnTo>
                  <a:pt x="7810" y="1382"/>
                </a:lnTo>
                <a:lnTo>
                  <a:pt x="7798" y="1386"/>
                </a:lnTo>
                <a:lnTo>
                  <a:pt x="7786" y="1394"/>
                </a:lnTo>
                <a:lnTo>
                  <a:pt x="7762" y="1410"/>
                </a:lnTo>
                <a:lnTo>
                  <a:pt x="7740" y="1422"/>
                </a:lnTo>
                <a:lnTo>
                  <a:pt x="7724" y="1432"/>
                </a:lnTo>
                <a:lnTo>
                  <a:pt x="7712" y="1440"/>
                </a:lnTo>
                <a:lnTo>
                  <a:pt x="7706" y="1448"/>
                </a:lnTo>
                <a:lnTo>
                  <a:pt x="7706" y="1452"/>
                </a:lnTo>
                <a:lnTo>
                  <a:pt x="7706" y="1456"/>
                </a:lnTo>
                <a:lnTo>
                  <a:pt x="7712" y="1468"/>
                </a:lnTo>
                <a:lnTo>
                  <a:pt x="7724" y="1482"/>
                </a:lnTo>
                <a:lnTo>
                  <a:pt x="7736" y="1498"/>
                </a:lnTo>
                <a:lnTo>
                  <a:pt x="7738" y="1504"/>
                </a:lnTo>
                <a:lnTo>
                  <a:pt x="7740" y="1508"/>
                </a:lnTo>
                <a:lnTo>
                  <a:pt x="7738" y="1512"/>
                </a:lnTo>
                <a:lnTo>
                  <a:pt x="7736" y="1516"/>
                </a:lnTo>
                <a:lnTo>
                  <a:pt x="7732" y="1518"/>
                </a:lnTo>
                <a:lnTo>
                  <a:pt x="7726" y="1520"/>
                </a:lnTo>
                <a:lnTo>
                  <a:pt x="7710" y="1520"/>
                </a:lnTo>
                <a:lnTo>
                  <a:pt x="7690" y="1516"/>
                </a:lnTo>
                <a:lnTo>
                  <a:pt x="7668" y="1508"/>
                </a:lnTo>
                <a:lnTo>
                  <a:pt x="7642" y="1496"/>
                </a:lnTo>
                <a:lnTo>
                  <a:pt x="7618" y="1486"/>
                </a:lnTo>
                <a:lnTo>
                  <a:pt x="7600" y="1482"/>
                </a:lnTo>
                <a:lnTo>
                  <a:pt x="7586" y="1480"/>
                </a:lnTo>
                <a:lnTo>
                  <a:pt x="7576" y="1482"/>
                </a:lnTo>
                <a:lnTo>
                  <a:pt x="7574" y="1484"/>
                </a:lnTo>
                <a:lnTo>
                  <a:pt x="7572" y="1486"/>
                </a:lnTo>
                <a:lnTo>
                  <a:pt x="7572" y="1494"/>
                </a:lnTo>
                <a:lnTo>
                  <a:pt x="7576" y="1504"/>
                </a:lnTo>
                <a:lnTo>
                  <a:pt x="7584" y="1514"/>
                </a:lnTo>
                <a:lnTo>
                  <a:pt x="7596" y="1524"/>
                </a:lnTo>
                <a:lnTo>
                  <a:pt x="7610" y="1530"/>
                </a:lnTo>
                <a:lnTo>
                  <a:pt x="7632" y="1540"/>
                </a:lnTo>
                <a:lnTo>
                  <a:pt x="7638" y="1544"/>
                </a:lnTo>
                <a:lnTo>
                  <a:pt x="7640" y="1546"/>
                </a:lnTo>
                <a:lnTo>
                  <a:pt x="7640" y="1548"/>
                </a:lnTo>
                <a:lnTo>
                  <a:pt x="7636" y="1554"/>
                </a:lnTo>
                <a:lnTo>
                  <a:pt x="7624" y="1562"/>
                </a:lnTo>
                <a:lnTo>
                  <a:pt x="7610" y="1568"/>
                </a:lnTo>
                <a:lnTo>
                  <a:pt x="7604" y="1570"/>
                </a:lnTo>
                <a:lnTo>
                  <a:pt x="7600" y="1568"/>
                </a:lnTo>
                <a:lnTo>
                  <a:pt x="7592" y="1564"/>
                </a:lnTo>
                <a:lnTo>
                  <a:pt x="7586" y="1558"/>
                </a:lnTo>
                <a:lnTo>
                  <a:pt x="7580" y="1550"/>
                </a:lnTo>
                <a:lnTo>
                  <a:pt x="7570" y="1540"/>
                </a:lnTo>
                <a:lnTo>
                  <a:pt x="7560" y="1532"/>
                </a:lnTo>
                <a:lnTo>
                  <a:pt x="7552" y="1530"/>
                </a:lnTo>
                <a:lnTo>
                  <a:pt x="7544" y="1528"/>
                </a:lnTo>
                <a:lnTo>
                  <a:pt x="7528" y="1524"/>
                </a:lnTo>
                <a:lnTo>
                  <a:pt x="7520" y="1518"/>
                </a:lnTo>
                <a:lnTo>
                  <a:pt x="7516" y="1512"/>
                </a:lnTo>
                <a:lnTo>
                  <a:pt x="7516" y="1506"/>
                </a:lnTo>
                <a:lnTo>
                  <a:pt x="7516" y="1498"/>
                </a:lnTo>
                <a:lnTo>
                  <a:pt x="7514" y="1490"/>
                </a:lnTo>
                <a:lnTo>
                  <a:pt x="7512" y="1482"/>
                </a:lnTo>
                <a:lnTo>
                  <a:pt x="7504" y="1474"/>
                </a:lnTo>
                <a:lnTo>
                  <a:pt x="7498" y="1468"/>
                </a:lnTo>
                <a:lnTo>
                  <a:pt x="7496" y="1464"/>
                </a:lnTo>
                <a:lnTo>
                  <a:pt x="7496" y="1460"/>
                </a:lnTo>
                <a:lnTo>
                  <a:pt x="7496" y="1458"/>
                </a:lnTo>
                <a:lnTo>
                  <a:pt x="7500" y="1452"/>
                </a:lnTo>
                <a:lnTo>
                  <a:pt x="7506" y="1446"/>
                </a:lnTo>
                <a:lnTo>
                  <a:pt x="7512" y="1438"/>
                </a:lnTo>
                <a:lnTo>
                  <a:pt x="7514" y="1432"/>
                </a:lnTo>
                <a:lnTo>
                  <a:pt x="7512" y="1428"/>
                </a:lnTo>
                <a:lnTo>
                  <a:pt x="7510" y="1424"/>
                </a:lnTo>
                <a:lnTo>
                  <a:pt x="7506" y="1418"/>
                </a:lnTo>
                <a:lnTo>
                  <a:pt x="7500" y="1412"/>
                </a:lnTo>
                <a:lnTo>
                  <a:pt x="7484" y="1402"/>
                </a:lnTo>
                <a:lnTo>
                  <a:pt x="7470" y="1394"/>
                </a:lnTo>
                <a:lnTo>
                  <a:pt x="7442" y="1378"/>
                </a:lnTo>
                <a:lnTo>
                  <a:pt x="7432" y="1370"/>
                </a:lnTo>
                <a:lnTo>
                  <a:pt x="7422" y="1364"/>
                </a:lnTo>
                <a:lnTo>
                  <a:pt x="7416" y="1354"/>
                </a:lnTo>
                <a:lnTo>
                  <a:pt x="7412" y="1344"/>
                </a:lnTo>
                <a:lnTo>
                  <a:pt x="7410" y="1336"/>
                </a:lnTo>
                <a:lnTo>
                  <a:pt x="7410" y="1334"/>
                </a:lnTo>
                <a:lnTo>
                  <a:pt x="7420" y="1344"/>
                </a:lnTo>
                <a:lnTo>
                  <a:pt x="7430" y="1352"/>
                </a:lnTo>
                <a:lnTo>
                  <a:pt x="7446" y="1362"/>
                </a:lnTo>
                <a:lnTo>
                  <a:pt x="7466" y="1370"/>
                </a:lnTo>
                <a:lnTo>
                  <a:pt x="7492" y="1376"/>
                </a:lnTo>
                <a:lnTo>
                  <a:pt x="7520" y="1382"/>
                </a:lnTo>
                <a:lnTo>
                  <a:pt x="7548" y="1390"/>
                </a:lnTo>
                <a:lnTo>
                  <a:pt x="7606" y="1408"/>
                </a:lnTo>
                <a:lnTo>
                  <a:pt x="7632" y="1414"/>
                </a:lnTo>
                <a:lnTo>
                  <a:pt x="7646" y="1416"/>
                </a:lnTo>
                <a:lnTo>
                  <a:pt x="7660" y="1416"/>
                </a:lnTo>
                <a:lnTo>
                  <a:pt x="7674" y="1416"/>
                </a:lnTo>
                <a:lnTo>
                  <a:pt x="7686" y="1414"/>
                </a:lnTo>
                <a:lnTo>
                  <a:pt x="7700" y="1408"/>
                </a:lnTo>
                <a:lnTo>
                  <a:pt x="7714" y="1402"/>
                </a:lnTo>
                <a:lnTo>
                  <a:pt x="7738" y="1388"/>
                </a:lnTo>
                <a:lnTo>
                  <a:pt x="7756" y="1374"/>
                </a:lnTo>
                <a:lnTo>
                  <a:pt x="7770" y="1360"/>
                </a:lnTo>
                <a:lnTo>
                  <a:pt x="7774" y="1354"/>
                </a:lnTo>
                <a:lnTo>
                  <a:pt x="7776" y="1346"/>
                </a:lnTo>
                <a:lnTo>
                  <a:pt x="7778" y="1340"/>
                </a:lnTo>
                <a:lnTo>
                  <a:pt x="7778" y="1334"/>
                </a:lnTo>
                <a:lnTo>
                  <a:pt x="7774" y="1326"/>
                </a:lnTo>
                <a:lnTo>
                  <a:pt x="7770" y="1320"/>
                </a:lnTo>
                <a:lnTo>
                  <a:pt x="7764" y="1312"/>
                </a:lnTo>
                <a:lnTo>
                  <a:pt x="7756" y="1304"/>
                </a:lnTo>
                <a:lnTo>
                  <a:pt x="7734" y="1288"/>
                </a:lnTo>
                <a:lnTo>
                  <a:pt x="7694" y="1264"/>
                </a:lnTo>
                <a:lnTo>
                  <a:pt x="7666" y="1252"/>
                </a:lnTo>
                <a:lnTo>
                  <a:pt x="7638" y="1238"/>
                </a:lnTo>
                <a:lnTo>
                  <a:pt x="7594" y="1212"/>
                </a:lnTo>
                <a:lnTo>
                  <a:pt x="7570" y="1198"/>
                </a:lnTo>
                <a:lnTo>
                  <a:pt x="7552" y="1190"/>
                </a:lnTo>
                <a:lnTo>
                  <a:pt x="7538" y="1188"/>
                </a:lnTo>
                <a:lnTo>
                  <a:pt x="7528" y="1188"/>
                </a:lnTo>
                <a:lnTo>
                  <a:pt x="7518" y="1190"/>
                </a:lnTo>
                <a:lnTo>
                  <a:pt x="7508" y="1190"/>
                </a:lnTo>
                <a:lnTo>
                  <a:pt x="7492" y="1188"/>
                </a:lnTo>
                <a:lnTo>
                  <a:pt x="7472" y="1182"/>
                </a:lnTo>
                <a:lnTo>
                  <a:pt x="7452" y="1176"/>
                </a:lnTo>
                <a:lnTo>
                  <a:pt x="7442" y="1170"/>
                </a:lnTo>
                <a:lnTo>
                  <a:pt x="7440" y="1166"/>
                </a:lnTo>
                <a:lnTo>
                  <a:pt x="7440" y="1164"/>
                </a:lnTo>
                <a:lnTo>
                  <a:pt x="7442" y="1160"/>
                </a:lnTo>
                <a:lnTo>
                  <a:pt x="7442" y="1156"/>
                </a:lnTo>
                <a:lnTo>
                  <a:pt x="7436" y="1152"/>
                </a:lnTo>
                <a:lnTo>
                  <a:pt x="7424" y="1146"/>
                </a:lnTo>
                <a:lnTo>
                  <a:pt x="7410" y="1140"/>
                </a:lnTo>
                <a:lnTo>
                  <a:pt x="7402" y="1140"/>
                </a:lnTo>
                <a:lnTo>
                  <a:pt x="7398" y="1144"/>
                </a:lnTo>
                <a:lnTo>
                  <a:pt x="7394" y="1148"/>
                </a:lnTo>
                <a:lnTo>
                  <a:pt x="7390" y="1152"/>
                </a:lnTo>
                <a:lnTo>
                  <a:pt x="7384" y="1156"/>
                </a:lnTo>
                <a:lnTo>
                  <a:pt x="7370" y="1156"/>
                </a:lnTo>
                <a:lnTo>
                  <a:pt x="7350" y="1150"/>
                </a:lnTo>
                <a:lnTo>
                  <a:pt x="7342" y="1150"/>
                </a:lnTo>
                <a:lnTo>
                  <a:pt x="7336" y="1150"/>
                </a:lnTo>
                <a:lnTo>
                  <a:pt x="7332" y="1148"/>
                </a:lnTo>
                <a:lnTo>
                  <a:pt x="7328" y="1146"/>
                </a:lnTo>
                <a:lnTo>
                  <a:pt x="7326" y="1144"/>
                </a:lnTo>
                <a:lnTo>
                  <a:pt x="7322" y="1148"/>
                </a:lnTo>
                <a:lnTo>
                  <a:pt x="7320" y="1152"/>
                </a:lnTo>
                <a:lnTo>
                  <a:pt x="7314" y="1154"/>
                </a:lnTo>
                <a:lnTo>
                  <a:pt x="7304" y="1156"/>
                </a:lnTo>
                <a:lnTo>
                  <a:pt x="7302" y="1154"/>
                </a:lnTo>
                <a:lnTo>
                  <a:pt x="7304" y="1152"/>
                </a:lnTo>
                <a:lnTo>
                  <a:pt x="7306" y="1148"/>
                </a:lnTo>
                <a:lnTo>
                  <a:pt x="7306" y="1142"/>
                </a:lnTo>
                <a:lnTo>
                  <a:pt x="7304" y="1140"/>
                </a:lnTo>
                <a:lnTo>
                  <a:pt x="7302" y="1138"/>
                </a:lnTo>
                <a:lnTo>
                  <a:pt x="7298" y="1136"/>
                </a:lnTo>
                <a:lnTo>
                  <a:pt x="7292" y="1134"/>
                </a:lnTo>
                <a:lnTo>
                  <a:pt x="7282" y="1134"/>
                </a:lnTo>
                <a:lnTo>
                  <a:pt x="7276" y="1130"/>
                </a:lnTo>
                <a:lnTo>
                  <a:pt x="7270" y="1128"/>
                </a:lnTo>
                <a:lnTo>
                  <a:pt x="7264" y="1128"/>
                </a:lnTo>
                <a:lnTo>
                  <a:pt x="7260" y="1126"/>
                </a:lnTo>
                <a:lnTo>
                  <a:pt x="7264" y="1124"/>
                </a:lnTo>
                <a:lnTo>
                  <a:pt x="7276" y="1124"/>
                </a:lnTo>
                <a:lnTo>
                  <a:pt x="7298" y="1128"/>
                </a:lnTo>
                <a:lnTo>
                  <a:pt x="7308" y="1130"/>
                </a:lnTo>
                <a:lnTo>
                  <a:pt x="7318" y="1130"/>
                </a:lnTo>
                <a:lnTo>
                  <a:pt x="7324" y="1128"/>
                </a:lnTo>
                <a:lnTo>
                  <a:pt x="7330" y="1124"/>
                </a:lnTo>
                <a:lnTo>
                  <a:pt x="7338" y="1118"/>
                </a:lnTo>
                <a:lnTo>
                  <a:pt x="7342" y="1116"/>
                </a:lnTo>
                <a:lnTo>
                  <a:pt x="7348" y="1116"/>
                </a:lnTo>
                <a:lnTo>
                  <a:pt x="7352" y="1116"/>
                </a:lnTo>
                <a:lnTo>
                  <a:pt x="7356" y="1116"/>
                </a:lnTo>
                <a:lnTo>
                  <a:pt x="7358" y="1114"/>
                </a:lnTo>
                <a:lnTo>
                  <a:pt x="7360" y="1110"/>
                </a:lnTo>
                <a:lnTo>
                  <a:pt x="7360" y="1108"/>
                </a:lnTo>
                <a:lnTo>
                  <a:pt x="7358" y="1106"/>
                </a:lnTo>
                <a:lnTo>
                  <a:pt x="7356" y="1104"/>
                </a:lnTo>
                <a:lnTo>
                  <a:pt x="7352" y="1104"/>
                </a:lnTo>
                <a:lnTo>
                  <a:pt x="7346" y="1102"/>
                </a:lnTo>
                <a:lnTo>
                  <a:pt x="7342" y="1100"/>
                </a:lnTo>
                <a:lnTo>
                  <a:pt x="7340" y="1096"/>
                </a:lnTo>
                <a:lnTo>
                  <a:pt x="7336" y="1094"/>
                </a:lnTo>
                <a:lnTo>
                  <a:pt x="7332" y="1094"/>
                </a:lnTo>
                <a:lnTo>
                  <a:pt x="7328" y="1092"/>
                </a:lnTo>
                <a:lnTo>
                  <a:pt x="7326" y="1088"/>
                </a:lnTo>
                <a:lnTo>
                  <a:pt x="7320" y="1084"/>
                </a:lnTo>
                <a:lnTo>
                  <a:pt x="7318" y="1084"/>
                </a:lnTo>
                <a:lnTo>
                  <a:pt x="7314" y="1084"/>
                </a:lnTo>
                <a:lnTo>
                  <a:pt x="7308" y="1086"/>
                </a:lnTo>
                <a:lnTo>
                  <a:pt x="7308" y="1084"/>
                </a:lnTo>
                <a:lnTo>
                  <a:pt x="7306" y="1082"/>
                </a:lnTo>
                <a:lnTo>
                  <a:pt x="7298" y="1084"/>
                </a:lnTo>
                <a:lnTo>
                  <a:pt x="7290" y="1084"/>
                </a:lnTo>
                <a:lnTo>
                  <a:pt x="7290" y="1082"/>
                </a:lnTo>
                <a:lnTo>
                  <a:pt x="7290" y="1080"/>
                </a:lnTo>
                <a:lnTo>
                  <a:pt x="7290" y="1078"/>
                </a:lnTo>
                <a:lnTo>
                  <a:pt x="7286" y="1074"/>
                </a:lnTo>
                <a:lnTo>
                  <a:pt x="7280" y="1072"/>
                </a:lnTo>
                <a:lnTo>
                  <a:pt x="7274" y="1072"/>
                </a:lnTo>
                <a:lnTo>
                  <a:pt x="7268" y="1072"/>
                </a:lnTo>
                <a:lnTo>
                  <a:pt x="7262" y="1074"/>
                </a:lnTo>
                <a:lnTo>
                  <a:pt x="7258" y="1078"/>
                </a:lnTo>
                <a:lnTo>
                  <a:pt x="7256" y="1082"/>
                </a:lnTo>
                <a:lnTo>
                  <a:pt x="7254" y="1088"/>
                </a:lnTo>
                <a:lnTo>
                  <a:pt x="7254" y="1098"/>
                </a:lnTo>
                <a:lnTo>
                  <a:pt x="7256" y="1104"/>
                </a:lnTo>
                <a:lnTo>
                  <a:pt x="7254" y="1102"/>
                </a:lnTo>
                <a:lnTo>
                  <a:pt x="7248" y="1100"/>
                </a:lnTo>
                <a:lnTo>
                  <a:pt x="7246" y="1100"/>
                </a:lnTo>
                <a:lnTo>
                  <a:pt x="7242" y="1100"/>
                </a:lnTo>
                <a:lnTo>
                  <a:pt x="7236" y="1102"/>
                </a:lnTo>
                <a:lnTo>
                  <a:pt x="7232" y="1100"/>
                </a:lnTo>
                <a:lnTo>
                  <a:pt x="7232" y="1098"/>
                </a:lnTo>
                <a:lnTo>
                  <a:pt x="7238" y="1094"/>
                </a:lnTo>
                <a:lnTo>
                  <a:pt x="7244" y="1090"/>
                </a:lnTo>
                <a:lnTo>
                  <a:pt x="7248" y="1086"/>
                </a:lnTo>
                <a:lnTo>
                  <a:pt x="7250" y="1084"/>
                </a:lnTo>
                <a:lnTo>
                  <a:pt x="7246" y="1082"/>
                </a:lnTo>
                <a:lnTo>
                  <a:pt x="7240" y="1084"/>
                </a:lnTo>
                <a:lnTo>
                  <a:pt x="7238" y="1082"/>
                </a:lnTo>
                <a:lnTo>
                  <a:pt x="7240" y="1078"/>
                </a:lnTo>
                <a:lnTo>
                  <a:pt x="7242" y="1076"/>
                </a:lnTo>
                <a:lnTo>
                  <a:pt x="7250" y="1074"/>
                </a:lnTo>
                <a:lnTo>
                  <a:pt x="7256" y="1070"/>
                </a:lnTo>
                <a:lnTo>
                  <a:pt x="7258" y="1068"/>
                </a:lnTo>
                <a:lnTo>
                  <a:pt x="7258" y="1066"/>
                </a:lnTo>
                <a:lnTo>
                  <a:pt x="7258" y="1064"/>
                </a:lnTo>
                <a:lnTo>
                  <a:pt x="7256" y="1062"/>
                </a:lnTo>
                <a:lnTo>
                  <a:pt x="7250" y="1064"/>
                </a:lnTo>
                <a:lnTo>
                  <a:pt x="7246" y="1064"/>
                </a:lnTo>
                <a:lnTo>
                  <a:pt x="7246" y="1062"/>
                </a:lnTo>
                <a:lnTo>
                  <a:pt x="7244" y="1060"/>
                </a:lnTo>
                <a:lnTo>
                  <a:pt x="7244" y="1058"/>
                </a:lnTo>
                <a:lnTo>
                  <a:pt x="7244" y="1056"/>
                </a:lnTo>
                <a:lnTo>
                  <a:pt x="7238" y="1058"/>
                </a:lnTo>
                <a:lnTo>
                  <a:pt x="7232" y="1058"/>
                </a:lnTo>
                <a:lnTo>
                  <a:pt x="7230" y="1058"/>
                </a:lnTo>
                <a:lnTo>
                  <a:pt x="7226" y="1056"/>
                </a:lnTo>
                <a:lnTo>
                  <a:pt x="7222" y="1054"/>
                </a:lnTo>
                <a:lnTo>
                  <a:pt x="7220" y="1054"/>
                </a:lnTo>
                <a:lnTo>
                  <a:pt x="7218" y="1058"/>
                </a:lnTo>
                <a:lnTo>
                  <a:pt x="7216" y="1062"/>
                </a:lnTo>
                <a:lnTo>
                  <a:pt x="7214" y="1062"/>
                </a:lnTo>
                <a:lnTo>
                  <a:pt x="7212" y="1062"/>
                </a:lnTo>
                <a:lnTo>
                  <a:pt x="7208" y="1060"/>
                </a:lnTo>
                <a:lnTo>
                  <a:pt x="7206" y="1060"/>
                </a:lnTo>
                <a:lnTo>
                  <a:pt x="7202" y="1064"/>
                </a:lnTo>
                <a:lnTo>
                  <a:pt x="7202" y="1066"/>
                </a:lnTo>
                <a:lnTo>
                  <a:pt x="7202" y="1068"/>
                </a:lnTo>
                <a:lnTo>
                  <a:pt x="7204" y="1070"/>
                </a:lnTo>
                <a:lnTo>
                  <a:pt x="7208" y="1070"/>
                </a:lnTo>
                <a:lnTo>
                  <a:pt x="7214" y="1072"/>
                </a:lnTo>
                <a:lnTo>
                  <a:pt x="7212" y="1074"/>
                </a:lnTo>
                <a:lnTo>
                  <a:pt x="7208" y="1076"/>
                </a:lnTo>
                <a:lnTo>
                  <a:pt x="7208" y="1080"/>
                </a:lnTo>
                <a:lnTo>
                  <a:pt x="7204" y="1082"/>
                </a:lnTo>
                <a:lnTo>
                  <a:pt x="7200" y="1082"/>
                </a:lnTo>
                <a:lnTo>
                  <a:pt x="7200" y="1086"/>
                </a:lnTo>
                <a:lnTo>
                  <a:pt x="7198" y="1088"/>
                </a:lnTo>
                <a:lnTo>
                  <a:pt x="7196" y="1090"/>
                </a:lnTo>
                <a:lnTo>
                  <a:pt x="7194" y="1092"/>
                </a:lnTo>
                <a:lnTo>
                  <a:pt x="7194" y="1096"/>
                </a:lnTo>
                <a:lnTo>
                  <a:pt x="7196" y="1100"/>
                </a:lnTo>
                <a:lnTo>
                  <a:pt x="7194" y="1102"/>
                </a:lnTo>
                <a:lnTo>
                  <a:pt x="7190" y="1102"/>
                </a:lnTo>
                <a:lnTo>
                  <a:pt x="7180" y="1106"/>
                </a:lnTo>
                <a:lnTo>
                  <a:pt x="7176" y="1108"/>
                </a:lnTo>
                <a:lnTo>
                  <a:pt x="7176" y="1102"/>
                </a:lnTo>
                <a:lnTo>
                  <a:pt x="7180" y="1094"/>
                </a:lnTo>
                <a:lnTo>
                  <a:pt x="7180" y="1088"/>
                </a:lnTo>
                <a:lnTo>
                  <a:pt x="7180" y="1084"/>
                </a:lnTo>
                <a:lnTo>
                  <a:pt x="7182" y="1078"/>
                </a:lnTo>
                <a:lnTo>
                  <a:pt x="7184" y="1070"/>
                </a:lnTo>
                <a:lnTo>
                  <a:pt x="7184" y="1068"/>
                </a:lnTo>
                <a:lnTo>
                  <a:pt x="7182" y="1066"/>
                </a:lnTo>
                <a:lnTo>
                  <a:pt x="7178" y="1066"/>
                </a:lnTo>
                <a:lnTo>
                  <a:pt x="7174" y="1070"/>
                </a:lnTo>
                <a:lnTo>
                  <a:pt x="7164" y="1078"/>
                </a:lnTo>
                <a:lnTo>
                  <a:pt x="7140" y="1102"/>
                </a:lnTo>
                <a:lnTo>
                  <a:pt x="7134" y="1108"/>
                </a:lnTo>
                <a:lnTo>
                  <a:pt x="7134" y="1112"/>
                </a:lnTo>
                <a:lnTo>
                  <a:pt x="7134" y="1116"/>
                </a:lnTo>
                <a:lnTo>
                  <a:pt x="7130" y="1122"/>
                </a:lnTo>
                <a:lnTo>
                  <a:pt x="7124" y="1126"/>
                </a:lnTo>
                <a:lnTo>
                  <a:pt x="7122" y="1128"/>
                </a:lnTo>
                <a:lnTo>
                  <a:pt x="7118" y="1126"/>
                </a:lnTo>
                <a:lnTo>
                  <a:pt x="7116" y="1128"/>
                </a:lnTo>
                <a:lnTo>
                  <a:pt x="7112" y="1130"/>
                </a:lnTo>
                <a:lnTo>
                  <a:pt x="7112" y="1128"/>
                </a:lnTo>
                <a:lnTo>
                  <a:pt x="7112" y="1126"/>
                </a:lnTo>
                <a:lnTo>
                  <a:pt x="7116" y="1120"/>
                </a:lnTo>
                <a:lnTo>
                  <a:pt x="7120" y="1114"/>
                </a:lnTo>
                <a:lnTo>
                  <a:pt x="7120" y="1112"/>
                </a:lnTo>
                <a:lnTo>
                  <a:pt x="7120" y="1110"/>
                </a:lnTo>
                <a:lnTo>
                  <a:pt x="7122" y="1106"/>
                </a:lnTo>
                <a:lnTo>
                  <a:pt x="7126" y="1102"/>
                </a:lnTo>
                <a:lnTo>
                  <a:pt x="7124" y="1100"/>
                </a:lnTo>
                <a:lnTo>
                  <a:pt x="7124" y="1098"/>
                </a:lnTo>
                <a:lnTo>
                  <a:pt x="7124" y="1096"/>
                </a:lnTo>
                <a:lnTo>
                  <a:pt x="7132" y="1088"/>
                </a:lnTo>
                <a:lnTo>
                  <a:pt x="7150" y="1072"/>
                </a:lnTo>
                <a:lnTo>
                  <a:pt x="7152" y="1072"/>
                </a:lnTo>
                <a:lnTo>
                  <a:pt x="7150" y="1070"/>
                </a:lnTo>
                <a:lnTo>
                  <a:pt x="7144" y="1070"/>
                </a:lnTo>
                <a:lnTo>
                  <a:pt x="7138" y="1070"/>
                </a:lnTo>
                <a:lnTo>
                  <a:pt x="7136" y="1068"/>
                </a:lnTo>
                <a:lnTo>
                  <a:pt x="7132" y="1064"/>
                </a:lnTo>
                <a:lnTo>
                  <a:pt x="7130" y="1064"/>
                </a:lnTo>
                <a:lnTo>
                  <a:pt x="7128" y="1070"/>
                </a:lnTo>
                <a:lnTo>
                  <a:pt x="7126" y="1076"/>
                </a:lnTo>
                <a:lnTo>
                  <a:pt x="7122" y="1070"/>
                </a:lnTo>
                <a:lnTo>
                  <a:pt x="7118" y="1066"/>
                </a:lnTo>
                <a:lnTo>
                  <a:pt x="7114" y="1066"/>
                </a:lnTo>
                <a:lnTo>
                  <a:pt x="7112" y="1066"/>
                </a:lnTo>
                <a:lnTo>
                  <a:pt x="7108" y="1066"/>
                </a:lnTo>
                <a:lnTo>
                  <a:pt x="7106" y="1066"/>
                </a:lnTo>
                <a:lnTo>
                  <a:pt x="7102" y="1064"/>
                </a:lnTo>
                <a:lnTo>
                  <a:pt x="7098" y="1064"/>
                </a:lnTo>
                <a:lnTo>
                  <a:pt x="7096" y="1066"/>
                </a:lnTo>
                <a:lnTo>
                  <a:pt x="7098" y="1068"/>
                </a:lnTo>
                <a:lnTo>
                  <a:pt x="7100" y="1072"/>
                </a:lnTo>
                <a:lnTo>
                  <a:pt x="7100" y="1076"/>
                </a:lnTo>
                <a:lnTo>
                  <a:pt x="7098" y="1076"/>
                </a:lnTo>
                <a:lnTo>
                  <a:pt x="7094" y="1074"/>
                </a:lnTo>
                <a:lnTo>
                  <a:pt x="7088" y="1072"/>
                </a:lnTo>
                <a:lnTo>
                  <a:pt x="7084" y="1074"/>
                </a:lnTo>
                <a:lnTo>
                  <a:pt x="7086" y="1078"/>
                </a:lnTo>
                <a:lnTo>
                  <a:pt x="7094" y="1082"/>
                </a:lnTo>
                <a:lnTo>
                  <a:pt x="7102" y="1086"/>
                </a:lnTo>
                <a:lnTo>
                  <a:pt x="7106" y="1088"/>
                </a:lnTo>
                <a:lnTo>
                  <a:pt x="7104" y="1088"/>
                </a:lnTo>
                <a:lnTo>
                  <a:pt x="7094" y="1086"/>
                </a:lnTo>
                <a:lnTo>
                  <a:pt x="7088" y="1084"/>
                </a:lnTo>
                <a:lnTo>
                  <a:pt x="7088" y="1086"/>
                </a:lnTo>
                <a:lnTo>
                  <a:pt x="7086" y="1088"/>
                </a:lnTo>
                <a:lnTo>
                  <a:pt x="7084" y="1090"/>
                </a:lnTo>
                <a:lnTo>
                  <a:pt x="7080" y="1094"/>
                </a:lnTo>
                <a:lnTo>
                  <a:pt x="7072" y="1100"/>
                </a:lnTo>
                <a:lnTo>
                  <a:pt x="7060" y="1106"/>
                </a:lnTo>
                <a:lnTo>
                  <a:pt x="7056" y="1110"/>
                </a:lnTo>
                <a:lnTo>
                  <a:pt x="7056" y="1112"/>
                </a:lnTo>
                <a:lnTo>
                  <a:pt x="7050" y="1116"/>
                </a:lnTo>
                <a:lnTo>
                  <a:pt x="7046" y="1118"/>
                </a:lnTo>
                <a:lnTo>
                  <a:pt x="7044" y="1120"/>
                </a:lnTo>
                <a:lnTo>
                  <a:pt x="7044" y="1122"/>
                </a:lnTo>
                <a:lnTo>
                  <a:pt x="7048" y="1124"/>
                </a:lnTo>
                <a:lnTo>
                  <a:pt x="7046" y="1126"/>
                </a:lnTo>
                <a:lnTo>
                  <a:pt x="7044" y="1126"/>
                </a:lnTo>
                <a:lnTo>
                  <a:pt x="7042" y="1128"/>
                </a:lnTo>
                <a:lnTo>
                  <a:pt x="7042" y="1130"/>
                </a:lnTo>
                <a:lnTo>
                  <a:pt x="7046" y="1132"/>
                </a:lnTo>
                <a:lnTo>
                  <a:pt x="7052" y="1134"/>
                </a:lnTo>
                <a:lnTo>
                  <a:pt x="7054" y="1136"/>
                </a:lnTo>
                <a:lnTo>
                  <a:pt x="7052" y="1136"/>
                </a:lnTo>
                <a:lnTo>
                  <a:pt x="7048" y="1136"/>
                </a:lnTo>
                <a:lnTo>
                  <a:pt x="7040" y="1136"/>
                </a:lnTo>
                <a:lnTo>
                  <a:pt x="7034" y="1132"/>
                </a:lnTo>
                <a:lnTo>
                  <a:pt x="7034" y="1130"/>
                </a:lnTo>
                <a:lnTo>
                  <a:pt x="7034" y="1128"/>
                </a:lnTo>
                <a:lnTo>
                  <a:pt x="7036" y="1124"/>
                </a:lnTo>
                <a:lnTo>
                  <a:pt x="7034" y="1122"/>
                </a:lnTo>
                <a:lnTo>
                  <a:pt x="7028" y="1118"/>
                </a:lnTo>
                <a:lnTo>
                  <a:pt x="7018" y="1116"/>
                </a:lnTo>
                <a:lnTo>
                  <a:pt x="7012" y="1116"/>
                </a:lnTo>
                <a:lnTo>
                  <a:pt x="7008" y="1116"/>
                </a:lnTo>
                <a:lnTo>
                  <a:pt x="7006" y="1114"/>
                </a:lnTo>
                <a:lnTo>
                  <a:pt x="7004" y="1114"/>
                </a:lnTo>
                <a:lnTo>
                  <a:pt x="7002" y="1114"/>
                </a:lnTo>
                <a:lnTo>
                  <a:pt x="6998" y="1114"/>
                </a:lnTo>
                <a:lnTo>
                  <a:pt x="6992" y="1112"/>
                </a:lnTo>
                <a:lnTo>
                  <a:pt x="6990" y="1112"/>
                </a:lnTo>
                <a:lnTo>
                  <a:pt x="6988" y="1120"/>
                </a:lnTo>
                <a:lnTo>
                  <a:pt x="6988" y="1124"/>
                </a:lnTo>
                <a:lnTo>
                  <a:pt x="6984" y="1120"/>
                </a:lnTo>
                <a:lnTo>
                  <a:pt x="6982" y="1116"/>
                </a:lnTo>
                <a:lnTo>
                  <a:pt x="6978" y="1114"/>
                </a:lnTo>
                <a:lnTo>
                  <a:pt x="6974" y="1114"/>
                </a:lnTo>
                <a:lnTo>
                  <a:pt x="6968" y="1114"/>
                </a:lnTo>
                <a:lnTo>
                  <a:pt x="6964" y="1118"/>
                </a:lnTo>
                <a:lnTo>
                  <a:pt x="6964" y="1120"/>
                </a:lnTo>
                <a:lnTo>
                  <a:pt x="6966" y="1122"/>
                </a:lnTo>
                <a:lnTo>
                  <a:pt x="6970" y="1124"/>
                </a:lnTo>
                <a:lnTo>
                  <a:pt x="6972" y="1124"/>
                </a:lnTo>
                <a:lnTo>
                  <a:pt x="6972" y="1126"/>
                </a:lnTo>
                <a:lnTo>
                  <a:pt x="6974" y="1128"/>
                </a:lnTo>
                <a:lnTo>
                  <a:pt x="6978" y="1128"/>
                </a:lnTo>
                <a:lnTo>
                  <a:pt x="6982" y="1128"/>
                </a:lnTo>
                <a:lnTo>
                  <a:pt x="6986" y="1132"/>
                </a:lnTo>
                <a:lnTo>
                  <a:pt x="6988" y="1134"/>
                </a:lnTo>
                <a:lnTo>
                  <a:pt x="6992" y="1134"/>
                </a:lnTo>
                <a:lnTo>
                  <a:pt x="6994" y="1134"/>
                </a:lnTo>
                <a:lnTo>
                  <a:pt x="6992" y="1138"/>
                </a:lnTo>
                <a:lnTo>
                  <a:pt x="6990" y="1140"/>
                </a:lnTo>
                <a:lnTo>
                  <a:pt x="6990" y="1142"/>
                </a:lnTo>
                <a:lnTo>
                  <a:pt x="6996" y="1150"/>
                </a:lnTo>
                <a:lnTo>
                  <a:pt x="6998" y="1154"/>
                </a:lnTo>
                <a:lnTo>
                  <a:pt x="6996" y="1152"/>
                </a:lnTo>
                <a:lnTo>
                  <a:pt x="6980" y="1140"/>
                </a:lnTo>
                <a:lnTo>
                  <a:pt x="6970" y="1134"/>
                </a:lnTo>
                <a:lnTo>
                  <a:pt x="6964" y="1134"/>
                </a:lnTo>
                <a:lnTo>
                  <a:pt x="6962" y="1136"/>
                </a:lnTo>
                <a:lnTo>
                  <a:pt x="6964" y="1138"/>
                </a:lnTo>
                <a:lnTo>
                  <a:pt x="6964" y="1140"/>
                </a:lnTo>
                <a:lnTo>
                  <a:pt x="6964" y="1142"/>
                </a:lnTo>
                <a:lnTo>
                  <a:pt x="6960" y="1144"/>
                </a:lnTo>
                <a:lnTo>
                  <a:pt x="6958" y="1144"/>
                </a:lnTo>
                <a:lnTo>
                  <a:pt x="6956" y="1142"/>
                </a:lnTo>
                <a:lnTo>
                  <a:pt x="6958" y="1140"/>
                </a:lnTo>
                <a:lnTo>
                  <a:pt x="6958" y="1138"/>
                </a:lnTo>
                <a:lnTo>
                  <a:pt x="6956" y="1138"/>
                </a:lnTo>
                <a:lnTo>
                  <a:pt x="6950" y="1142"/>
                </a:lnTo>
                <a:lnTo>
                  <a:pt x="6938" y="1152"/>
                </a:lnTo>
                <a:lnTo>
                  <a:pt x="6936" y="1152"/>
                </a:lnTo>
                <a:lnTo>
                  <a:pt x="6934" y="1154"/>
                </a:lnTo>
                <a:lnTo>
                  <a:pt x="6934" y="1162"/>
                </a:lnTo>
                <a:lnTo>
                  <a:pt x="6932" y="1168"/>
                </a:lnTo>
                <a:lnTo>
                  <a:pt x="6928" y="1172"/>
                </a:lnTo>
                <a:lnTo>
                  <a:pt x="6922" y="1180"/>
                </a:lnTo>
                <a:lnTo>
                  <a:pt x="6914" y="1186"/>
                </a:lnTo>
                <a:lnTo>
                  <a:pt x="6922" y="1172"/>
                </a:lnTo>
                <a:lnTo>
                  <a:pt x="6926" y="1160"/>
                </a:lnTo>
                <a:lnTo>
                  <a:pt x="6928" y="1150"/>
                </a:lnTo>
                <a:lnTo>
                  <a:pt x="6928" y="1140"/>
                </a:lnTo>
                <a:lnTo>
                  <a:pt x="6926" y="1136"/>
                </a:lnTo>
                <a:lnTo>
                  <a:pt x="6924" y="1138"/>
                </a:lnTo>
                <a:lnTo>
                  <a:pt x="6922" y="1142"/>
                </a:lnTo>
                <a:lnTo>
                  <a:pt x="6920" y="1142"/>
                </a:lnTo>
                <a:lnTo>
                  <a:pt x="6918" y="1140"/>
                </a:lnTo>
                <a:lnTo>
                  <a:pt x="6916" y="1140"/>
                </a:lnTo>
                <a:lnTo>
                  <a:pt x="6908" y="1150"/>
                </a:lnTo>
                <a:lnTo>
                  <a:pt x="6906" y="1156"/>
                </a:lnTo>
                <a:lnTo>
                  <a:pt x="6906" y="1160"/>
                </a:lnTo>
                <a:lnTo>
                  <a:pt x="6908" y="1160"/>
                </a:lnTo>
                <a:lnTo>
                  <a:pt x="6904" y="1164"/>
                </a:lnTo>
                <a:lnTo>
                  <a:pt x="6902" y="1166"/>
                </a:lnTo>
                <a:lnTo>
                  <a:pt x="6898" y="1166"/>
                </a:lnTo>
                <a:lnTo>
                  <a:pt x="6898" y="1162"/>
                </a:lnTo>
                <a:lnTo>
                  <a:pt x="6900" y="1158"/>
                </a:lnTo>
                <a:lnTo>
                  <a:pt x="6902" y="1152"/>
                </a:lnTo>
                <a:lnTo>
                  <a:pt x="6902" y="1150"/>
                </a:lnTo>
                <a:lnTo>
                  <a:pt x="6900" y="1148"/>
                </a:lnTo>
                <a:lnTo>
                  <a:pt x="6896" y="1148"/>
                </a:lnTo>
                <a:lnTo>
                  <a:pt x="6888" y="1150"/>
                </a:lnTo>
                <a:lnTo>
                  <a:pt x="6882" y="1152"/>
                </a:lnTo>
                <a:lnTo>
                  <a:pt x="6870" y="1160"/>
                </a:lnTo>
                <a:lnTo>
                  <a:pt x="6868" y="1162"/>
                </a:lnTo>
                <a:lnTo>
                  <a:pt x="6870" y="1164"/>
                </a:lnTo>
                <a:lnTo>
                  <a:pt x="6872" y="1166"/>
                </a:lnTo>
                <a:lnTo>
                  <a:pt x="6872" y="1168"/>
                </a:lnTo>
                <a:lnTo>
                  <a:pt x="6872" y="1170"/>
                </a:lnTo>
                <a:lnTo>
                  <a:pt x="6872" y="1174"/>
                </a:lnTo>
                <a:lnTo>
                  <a:pt x="6874" y="1174"/>
                </a:lnTo>
                <a:lnTo>
                  <a:pt x="6882" y="1178"/>
                </a:lnTo>
                <a:lnTo>
                  <a:pt x="6886" y="1178"/>
                </a:lnTo>
                <a:lnTo>
                  <a:pt x="6890" y="1182"/>
                </a:lnTo>
                <a:lnTo>
                  <a:pt x="6892" y="1186"/>
                </a:lnTo>
                <a:lnTo>
                  <a:pt x="6894" y="1192"/>
                </a:lnTo>
                <a:lnTo>
                  <a:pt x="6884" y="1188"/>
                </a:lnTo>
                <a:lnTo>
                  <a:pt x="6884" y="1186"/>
                </a:lnTo>
                <a:lnTo>
                  <a:pt x="6886" y="1184"/>
                </a:lnTo>
                <a:lnTo>
                  <a:pt x="6880" y="1182"/>
                </a:lnTo>
                <a:lnTo>
                  <a:pt x="6874" y="1180"/>
                </a:lnTo>
                <a:lnTo>
                  <a:pt x="6870" y="1178"/>
                </a:lnTo>
                <a:lnTo>
                  <a:pt x="6868" y="1172"/>
                </a:lnTo>
                <a:lnTo>
                  <a:pt x="6864" y="1168"/>
                </a:lnTo>
                <a:lnTo>
                  <a:pt x="6858" y="1168"/>
                </a:lnTo>
                <a:lnTo>
                  <a:pt x="6850" y="1172"/>
                </a:lnTo>
                <a:lnTo>
                  <a:pt x="6850" y="1174"/>
                </a:lnTo>
                <a:lnTo>
                  <a:pt x="6858" y="1180"/>
                </a:lnTo>
                <a:lnTo>
                  <a:pt x="6862" y="1184"/>
                </a:lnTo>
                <a:lnTo>
                  <a:pt x="6860" y="1186"/>
                </a:lnTo>
                <a:lnTo>
                  <a:pt x="6856" y="1184"/>
                </a:lnTo>
                <a:lnTo>
                  <a:pt x="6852" y="1180"/>
                </a:lnTo>
                <a:lnTo>
                  <a:pt x="6842" y="1172"/>
                </a:lnTo>
                <a:lnTo>
                  <a:pt x="6838" y="1172"/>
                </a:lnTo>
                <a:lnTo>
                  <a:pt x="6838" y="1174"/>
                </a:lnTo>
                <a:lnTo>
                  <a:pt x="6840" y="1178"/>
                </a:lnTo>
                <a:lnTo>
                  <a:pt x="6838" y="1180"/>
                </a:lnTo>
                <a:lnTo>
                  <a:pt x="6836" y="1182"/>
                </a:lnTo>
                <a:lnTo>
                  <a:pt x="6834" y="1184"/>
                </a:lnTo>
                <a:lnTo>
                  <a:pt x="6836" y="1190"/>
                </a:lnTo>
                <a:lnTo>
                  <a:pt x="6836" y="1194"/>
                </a:lnTo>
                <a:lnTo>
                  <a:pt x="6836" y="1196"/>
                </a:lnTo>
                <a:lnTo>
                  <a:pt x="6830" y="1198"/>
                </a:lnTo>
                <a:lnTo>
                  <a:pt x="6822" y="1200"/>
                </a:lnTo>
                <a:lnTo>
                  <a:pt x="6818" y="1202"/>
                </a:lnTo>
                <a:lnTo>
                  <a:pt x="6814" y="1206"/>
                </a:lnTo>
                <a:lnTo>
                  <a:pt x="6812" y="1210"/>
                </a:lnTo>
                <a:lnTo>
                  <a:pt x="6814" y="1212"/>
                </a:lnTo>
                <a:lnTo>
                  <a:pt x="6818" y="1214"/>
                </a:lnTo>
                <a:lnTo>
                  <a:pt x="6822" y="1214"/>
                </a:lnTo>
                <a:lnTo>
                  <a:pt x="6816" y="1216"/>
                </a:lnTo>
                <a:lnTo>
                  <a:pt x="6808" y="1220"/>
                </a:lnTo>
                <a:lnTo>
                  <a:pt x="6804" y="1222"/>
                </a:lnTo>
                <a:lnTo>
                  <a:pt x="6802" y="1226"/>
                </a:lnTo>
                <a:lnTo>
                  <a:pt x="6798" y="1228"/>
                </a:lnTo>
                <a:lnTo>
                  <a:pt x="6792" y="1230"/>
                </a:lnTo>
                <a:lnTo>
                  <a:pt x="6786" y="1230"/>
                </a:lnTo>
                <a:lnTo>
                  <a:pt x="6780" y="1232"/>
                </a:lnTo>
                <a:lnTo>
                  <a:pt x="6774" y="1240"/>
                </a:lnTo>
                <a:lnTo>
                  <a:pt x="6772" y="1244"/>
                </a:lnTo>
                <a:lnTo>
                  <a:pt x="6772" y="1246"/>
                </a:lnTo>
                <a:lnTo>
                  <a:pt x="6776" y="1248"/>
                </a:lnTo>
                <a:lnTo>
                  <a:pt x="6780" y="1246"/>
                </a:lnTo>
                <a:lnTo>
                  <a:pt x="6790" y="1244"/>
                </a:lnTo>
                <a:lnTo>
                  <a:pt x="6792" y="1244"/>
                </a:lnTo>
                <a:lnTo>
                  <a:pt x="6794" y="1244"/>
                </a:lnTo>
                <a:lnTo>
                  <a:pt x="6794" y="1246"/>
                </a:lnTo>
                <a:lnTo>
                  <a:pt x="6796" y="1248"/>
                </a:lnTo>
                <a:lnTo>
                  <a:pt x="6808" y="1242"/>
                </a:lnTo>
                <a:lnTo>
                  <a:pt x="6812" y="1240"/>
                </a:lnTo>
                <a:lnTo>
                  <a:pt x="6814" y="1240"/>
                </a:lnTo>
                <a:lnTo>
                  <a:pt x="6812" y="1244"/>
                </a:lnTo>
                <a:lnTo>
                  <a:pt x="6804" y="1250"/>
                </a:lnTo>
                <a:lnTo>
                  <a:pt x="6794" y="1254"/>
                </a:lnTo>
                <a:lnTo>
                  <a:pt x="6786" y="1254"/>
                </a:lnTo>
                <a:lnTo>
                  <a:pt x="6784" y="1252"/>
                </a:lnTo>
                <a:lnTo>
                  <a:pt x="6780" y="1252"/>
                </a:lnTo>
                <a:lnTo>
                  <a:pt x="6772" y="1250"/>
                </a:lnTo>
                <a:lnTo>
                  <a:pt x="6764" y="1252"/>
                </a:lnTo>
                <a:lnTo>
                  <a:pt x="6756" y="1254"/>
                </a:lnTo>
                <a:lnTo>
                  <a:pt x="6754" y="1258"/>
                </a:lnTo>
                <a:lnTo>
                  <a:pt x="6758" y="1260"/>
                </a:lnTo>
                <a:lnTo>
                  <a:pt x="6760" y="1262"/>
                </a:lnTo>
                <a:lnTo>
                  <a:pt x="6760" y="1264"/>
                </a:lnTo>
                <a:lnTo>
                  <a:pt x="6764" y="1264"/>
                </a:lnTo>
                <a:lnTo>
                  <a:pt x="6770" y="1266"/>
                </a:lnTo>
                <a:lnTo>
                  <a:pt x="6768" y="1270"/>
                </a:lnTo>
                <a:lnTo>
                  <a:pt x="6764" y="1274"/>
                </a:lnTo>
                <a:lnTo>
                  <a:pt x="6762" y="1278"/>
                </a:lnTo>
                <a:lnTo>
                  <a:pt x="6762" y="1282"/>
                </a:lnTo>
                <a:lnTo>
                  <a:pt x="6760" y="1286"/>
                </a:lnTo>
                <a:lnTo>
                  <a:pt x="6758" y="1284"/>
                </a:lnTo>
                <a:lnTo>
                  <a:pt x="6756" y="1278"/>
                </a:lnTo>
                <a:lnTo>
                  <a:pt x="6754" y="1272"/>
                </a:lnTo>
                <a:lnTo>
                  <a:pt x="6754" y="1266"/>
                </a:lnTo>
                <a:lnTo>
                  <a:pt x="6754" y="1262"/>
                </a:lnTo>
                <a:lnTo>
                  <a:pt x="6750" y="1262"/>
                </a:lnTo>
                <a:lnTo>
                  <a:pt x="6748" y="1266"/>
                </a:lnTo>
                <a:lnTo>
                  <a:pt x="6744" y="1270"/>
                </a:lnTo>
                <a:lnTo>
                  <a:pt x="6742" y="1272"/>
                </a:lnTo>
                <a:lnTo>
                  <a:pt x="6742" y="1270"/>
                </a:lnTo>
                <a:lnTo>
                  <a:pt x="6740" y="1268"/>
                </a:lnTo>
                <a:lnTo>
                  <a:pt x="6736" y="1268"/>
                </a:lnTo>
                <a:lnTo>
                  <a:pt x="6730" y="1270"/>
                </a:lnTo>
                <a:lnTo>
                  <a:pt x="6726" y="1272"/>
                </a:lnTo>
                <a:lnTo>
                  <a:pt x="6724" y="1274"/>
                </a:lnTo>
                <a:lnTo>
                  <a:pt x="6724" y="1276"/>
                </a:lnTo>
                <a:lnTo>
                  <a:pt x="6726" y="1278"/>
                </a:lnTo>
                <a:lnTo>
                  <a:pt x="6728" y="1276"/>
                </a:lnTo>
                <a:lnTo>
                  <a:pt x="6732" y="1276"/>
                </a:lnTo>
                <a:lnTo>
                  <a:pt x="6740" y="1276"/>
                </a:lnTo>
                <a:lnTo>
                  <a:pt x="6746" y="1278"/>
                </a:lnTo>
                <a:lnTo>
                  <a:pt x="6750" y="1280"/>
                </a:lnTo>
                <a:lnTo>
                  <a:pt x="6748" y="1282"/>
                </a:lnTo>
                <a:lnTo>
                  <a:pt x="6744" y="1282"/>
                </a:lnTo>
                <a:lnTo>
                  <a:pt x="6734" y="1284"/>
                </a:lnTo>
                <a:lnTo>
                  <a:pt x="6716" y="1286"/>
                </a:lnTo>
                <a:lnTo>
                  <a:pt x="6704" y="1290"/>
                </a:lnTo>
                <a:lnTo>
                  <a:pt x="6702" y="1294"/>
                </a:lnTo>
                <a:lnTo>
                  <a:pt x="6704" y="1296"/>
                </a:lnTo>
                <a:lnTo>
                  <a:pt x="6706" y="1296"/>
                </a:lnTo>
                <a:lnTo>
                  <a:pt x="6706" y="1298"/>
                </a:lnTo>
                <a:lnTo>
                  <a:pt x="6702" y="1300"/>
                </a:lnTo>
                <a:lnTo>
                  <a:pt x="6700" y="1302"/>
                </a:lnTo>
                <a:lnTo>
                  <a:pt x="6704" y="1304"/>
                </a:lnTo>
                <a:lnTo>
                  <a:pt x="6710" y="1304"/>
                </a:lnTo>
                <a:lnTo>
                  <a:pt x="6714" y="1304"/>
                </a:lnTo>
                <a:lnTo>
                  <a:pt x="6720" y="1298"/>
                </a:lnTo>
                <a:lnTo>
                  <a:pt x="6726" y="1294"/>
                </a:lnTo>
                <a:lnTo>
                  <a:pt x="6732" y="1294"/>
                </a:lnTo>
                <a:lnTo>
                  <a:pt x="6736" y="1294"/>
                </a:lnTo>
                <a:lnTo>
                  <a:pt x="6744" y="1296"/>
                </a:lnTo>
                <a:lnTo>
                  <a:pt x="6742" y="1298"/>
                </a:lnTo>
                <a:lnTo>
                  <a:pt x="6734" y="1298"/>
                </a:lnTo>
                <a:lnTo>
                  <a:pt x="6724" y="1300"/>
                </a:lnTo>
                <a:lnTo>
                  <a:pt x="6718" y="1304"/>
                </a:lnTo>
                <a:lnTo>
                  <a:pt x="6720" y="1306"/>
                </a:lnTo>
                <a:lnTo>
                  <a:pt x="6718" y="1308"/>
                </a:lnTo>
                <a:lnTo>
                  <a:pt x="6710" y="1310"/>
                </a:lnTo>
                <a:lnTo>
                  <a:pt x="6700" y="1312"/>
                </a:lnTo>
                <a:lnTo>
                  <a:pt x="6700" y="1314"/>
                </a:lnTo>
                <a:lnTo>
                  <a:pt x="6700" y="1316"/>
                </a:lnTo>
                <a:lnTo>
                  <a:pt x="6706" y="1318"/>
                </a:lnTo>
                <a:lnTo>
                  <a:pt x="6706" y="1320"/>
                </a:lnTo>
                <a:lnTo>
                  <a:pt x="6706" y="1322"/>
                </a:lnTo>
                <a:lnTo>
                  <a:pt x="6704" y="1322"/>
                </a:lnTo>
                <a:lnTo>
                  <a:pt x="6702" y="1320"/>
                </a:lnTo>
                <a:lnTo>
                  <a:pt x="6698" y="1320"/>
                </a:lnTo>
                <a:lnTo>
                  <a:pt x="6694" y="1322"/>
                </a:lnTo>
                <a:lnTo>
                  <a:pt x="6688" y="1328"/>
                </a:lnTo>
                <a:lnTo>
                  <a:pt x="6688" y="1330"/>
                </a:lnTo>
                <a:lnTo>
                  <a:pt x="6692" y="1332"/>
                </a:lnTo>
                <a:lnTo>
                  <a:pt x="6696" y="1332"/>
                </a:lnTo>
                <a:lnTo>
                  <a:pt x="6700" y="1330"/>
                </a:lnTo>
                <a:lnTo>
                  <a:pt x="6708" y="1330"/>
                </a:lnTo>
                <a:lnTo>
                  <a:pt x="6720" y="1330"/>
                </a:lnTo>
                <a:lnTo>
                  <a:pt x="6736" y="1332"/>
                </a:lnTo>
                <a:lnTo>
                  <a:pt x="6732" y="1334"/>
                </a:lnTo>
                <a:lnTo>
                  <a:pt x="6730" y="1336"/>
                </a:lnTo>
                <a:lnTo>
                  <a:pt x="6730" y="1338"/>
                </a:lnTo>
                <a:lnTo>
                  <a:pt x="6732" y="1342"/>
                </a:lnTo>
                <a:lnTo>
                  <a:pt x="6728" y="1340"/>
                </a:lnTo>
                <a:lnTo>
                  <a:pt x="6722" y="1336"/>
                </a:lnTo>
                <a:lnTo>
                  <a:pt x="6718" y="1334"/>
                </a:lnTo>
                <a:lnTo>
                  <a:pt x="6712" y="1332"/>
                </a:lnTo>
                <a:lnTo>
                  <a:pt x="6704" y="1334"/>
                </a:lnTo>
                <a:lnTo>
                  <a:pt x="6698" y="1334"/>
                </a:lnTo>
                <a:lnTo>
                  <a:pt x="6692" y="1336"/>
                </a:lnTo>
                <a:lnTo>
                  <a:pt x="6686" y="1338"/>
                </a:lnTo>
                <a:lnTo>
                  <a:pt x="6682" y="1338"/>
                </a:lnTo>
                <a:lnTo>
                  <a:pt x="6680" y="1338"/>
                </a:lnTo>
                <a:lnTo>
                  <a:pt x="6678" y="1340"/>
                </a:lnTo>
                <a:lnTo>
                  <a:pt x="6674" y="1340"/>
                </a:lnTo>
                <a:lnTo>
                  <a:pt x="6672" y="1340"/>
                </a:lnTo>
                <a:lnTo>
                  <a:pt x="6672" y="1342"/>
                </a:lnTo>
                <a:lnTo>
                  <a:pt x="6672" y="1346"/>
                </a:lnTo>
                <a:lnTo>
                  <a:pt x="6672" y="1348"/>
                </a:lnTo>
                <a:lnTo>
                  <a:pt x="6670" y="1350"/>
                </a:lnTo>
                <a:lnTo>
                  <a:pt x="6666" y="1350"/>
                </a:lnTo>
                <a:lnTo>
                  <a:pt x="6660" y="1352"/>
                </a:lnTo>
                <a:lnTo>
                  <a:pt x="6652" y="1352"/>
                </a:lnTo>
                <a:lnTo>
                  <a:pt x="6654" y="1356"/>
                </a:lnTo>
                <a:lnTo>
                  <a:pt x="6658" y="1360"/>
                </a:lnTo>
                <a:lnTo>
                  <a:pt x="6658" y="1362"/>
                </a:lnTo>
                <a:lnTo>
                  <a:pt x="6656" y="1364"/>
                </a:lnTo>
                <a:lnTo>
                  <a:pt x="6652" y="1366"/>
                </a:lnTo>
                <a:lnTo>
                  <a:pt x="6648" y="1366"/>
                </a:lnTo>
                <a:lnTo>
                  <a:pt x="6646" y="1366"/>
                </a:lnTo>
                <a:lnTo>
                  <a:pt x="6642" y="1370"/>
                </a:lnTo>
                <a:lnTo>
                  <a:pt x="6638" y="1374"/>
                </a:lnTo>
                <a:lnTo>
                  <a:pt x="6640" y="1374"/>
                </a:lnTo>
                <a:lnTo>
                  <a:pt x="6644" y="1376"/>
                </a:lnTo>
                <a:lnTo>
                  <a:pt x="6642" y="1378"/>
                </a:lnTo>
                <a:lnTo>
                  <a:pt x="6640" y="1380"/>
                </a:lnTo>
                <a:lnTo>
                  <a:pt x="6640" y="1382"/>
                </a:lnTo>
                <a:lnTo>
                  <a:pt x="6638" y="1382"/>
                </a:lnTo>
                <a:lnTo>
                  <a:pt x="6634" y="1382"/>
                </a:lnTo>
                <a:lnTo>
                  <a:pt x="6632" y="1382"/>
                </a:lnTo>
                <a:lnTo>
                  <a:pt x="6630" y="1382"/>
                </a:lnTo>
                <a:lnTo>
                  <a:pt x="6632" y="1386"/>
                </a:lnTo>
                <a:lnTo>
                  <a:pt x="6634" y="1388"/>
                </a:lnTo>
                <a:lnTo>
                  <a:pt x="6634" y="1390"/>
                </a:lnTo>
                <a:lnTo>
                  <a:pt x="6632" y="1394"/>
                </a:lnTo>
                <a:lnTo>
                  <a:pt x="6632" y="1396"/>
                </a:lnTo>
                <a:lnTo>
                  <a:pt x="6638" y="1398"/>
                </a:lnTo>
                <a:lnTo>
                  <a:pt x="6642" y="1398"/>
                </a:lnTo>
                <a:lnTo>
                  <a:pt x="6638" y="1400"/>
                </a:lnTo>
                <a:lnTo>
                  <a:pt x="6632" y="1402"/>
                </a:lnTo>
                <a:lnTo>
                  <a:pt x="6632" y="1404"/>
                </a:lnTo>
                <a:lnTo>
                  <a:pt x="6638" y="1404"/>
                </a:lnTo>
                <a:lnTo>
                  <a:pt x="6648" y="1402"/>
                </a:lnTo>
                <a:lnTo>
                  <a:pt x="6674" y="1396"/>
                </a:lnTo>
                <a:lnTo>
                  <a:pt x="6678" y="1396"/>
                </a:lnTo>
                <a:lnTo>
                  <a:pt x="6676" y="1398"/>
                </a:lnTo>
                <a:lnTo>
                  <a:pt x="6666" y="1402"/>
                </a:lnTo>
                <a:lnTo>
                  <a:pt x="6656" y="1404"/>
                </a:lnTo>
                <a:lnTo>
                  <a:pt x="6638" y="1408"/>
                </a:lnTo>
                <a:lnTo>
                  <a:pt x="6630" y="1408"/>
                </a:lnTo>
                <a:lnTo>
                  <a:pt x="6622" y="1412"/>
                </a:lnTo>
                <a:lnTo>
                  <a:pt x="6616" y="1414"/>
                </a:lnTo>
                <a:lnTo>
                  <a:pt x="6620" y="1414"/>
                </a:lnTo>
                <a:lnTo>
                  <a:pt x="6626" y="1414"/>
                </a:lnTo>
                <a:lnTo>
                  <a:pt x="6630" y="1416"/>
                </a:lnTo>
                <a:lnTo>
                  <a:pt x="6630" y="1418"/>
                </a:lnTo>
                <a:lnTo>
                  <a:pt x="6628" y="1422"/>
                </a:lnTo>
                <a:lnTo>
                  <a:pt x="6624" y="1422"/>
                </a:lnTo>
                <a:lnTo>
                  <a:pt x="6620" y="1426"/>
                </a:lnTo>
                <a:lnTo>
                  <a:pt x="6616" y="1432"/>
                </a:lnTo>
                <a:lnTo>
                  <a:pt x="6614" y="1436"/>
                </a:lnTo>
                <a:lnTo>
                  <a:pt x="6612" y="1438"/>
                </a:lnTo>
                <a:lnTo>
                  <a:pt x="6608" y="1438"/>
                </a:lnTo>
                <a:lnTo>
                  <a:pt x="6604" y="1440"/>
                </a:lnTo>
                <a:lnTo>
                  <a:pt x="6604" y="1444"/>
                </a:lnTo>
                <a:lnTo>
                  <a:pt x="6606" y="1450"/>
                </a:lnTo>
                <a:lnTo>
                  <a:pt x="6608" y="1450"/>
                </a:lnTo>
                <a:lnTo>
                  <a:pt x="6612" y="1450"/>
                </a:lnTo>
                <a:lnTo>
                  <a:pt x="6612" y="1454"/>
                </a:lnTo>
                <a:lnTo>
                  <a:pt x="6612" y="1458"/>
                </a:lnTo>
                <a:lnTo>
                  <a:pt x="6612" y="1460"/>
                </a:lnTo>
                <a:lnTo>
                  <a:pt x="6608" y="1464"/>
                </a:lnTo>
                <a:lnTo>
                  <a:pt x="6604" y="1468"/>
                </a:lnTo>
                <a:lnTo>
                  <a:pt x="6602" y="1468"/>
                </a:lnTo>
                <a:lnTo>
                  <a:pt x="6604" y="1470"/>
                </a:lnTo>
                <a:lnTo>
                  <a:pt x="6606" y="1474"/>
                </a:lnTo>
                <a:lnTo>
                  <a:pt x="6606" y="1478"/>
                </a:lnTo>
                <a:lnTo>
                  <a:pt x="6602" y="1482"/>
                </a:lnTo>
                <a:lnTo>
                  <a:pt x="6596" y="1484"/>
                </a:lnTo>
                <a:lnTo>
                  <a:pt x="6588" y="1484"/>
                </a:lnTo>
                <a:lnTo>
                  <a:pt x="6586" y="1486"/>
                </a:lnTo>
                <a:lnTo>
                  <a:pt x="6582" y="1488"/>
                </a:lnTo>
                <a:lnTo>
                  <a:pt x="6576" y="1490"/>
                </a:lnTo>
                <a:lnTo>
                  <a:pt x="6572" y="1490"/>
                </a:lnTo>
                <a:lnTo>
                  <a:pt x="6568" y="1492"/>
                </a:lnTo>
                <a:lnTo>
                  <a:pt x="6564" y="1494"/>
                </a:lnTo>
                <a:lnTo>
                  <a:pt x="6562" y="1494"/>
                </a:lnTo>
                <a:lnTo>
                  <a:pt x="6552" y="1492"/>
                </a:lnTo>
                <a:lnTo>
                  <a:pt x="6546" y="1494"/>
                </a:lnTo>
                <a:lnTo>
                  <a:pt x="6544" y="1496"/>
                </a:lnTo>
                <a:lnTo>
                  <a:pt x="6544" y="1498"/>
                </a:lnTo>
                <a:lnTo>
                  <a:pt x="6548" y="1498"/>
                </a:lnTo>
                <a:lnTo>
                  <a:pt x="6552" y="1498"/>
                </a:lnTo>
                <a:lnTo>
                  <a:pt x="6560" y="1498"/>
                </a:lnTo>
                <a:lnTo>
                  <a:pt x="6562" y="1500"/>
                </a:lnTo>
                <a:lnTo>
                  <a:pt x="6564" y="1500"/>
                </a:lnTo>
                <a:lnTo>
                  <a:pt x="6564" y="1504"/>
                </a:lnTo>
                <a:lnTo>
                  <a:pt x="6562" y="1506"/>
                </a:lnTo>
                <a:lnTo>
                  <a:pt x="6564" y="1506"/>
                </a:lnTo>
                <a:lnTo>
                  <a:pt x="6570" y="1502"/>
                </a:lnTo>
                <a:lnTo>
                  <a:pt x="6576" y="1500"/>
                </a:lnTo>
                <a:lnTo>
                  <a:pt x="6578" y="1500"/>
                </a:lnTo>
                <a:lnTo>
                  <a:pt x="6576" y="1504"/>
                </a:lnTo>
                <a:lnTo>
                  <a:pt x="6570" y="1506"/>
                </a:lnTo>
                <a:lnTo>
                  <a:pt x="6568" y="1508"/>
                </a:lnTo>
                <a:lnTo>
                  <a:pt x="6570" y="1512"/>
                </a:lnTo>
                <a:lnTo>
                  <a:pt x="6574" y="1514"/>
                </a:lnTo>
                <a:lnTo>
                  <a:pt x="6574" y="1516"/>
                </a:lnTo>
                <a:lnTo>
                  <a:pt x="6570" y="1520"/>
                </a:lnTo>
                <a:lnTo>
                  <a:pt x="6570" y="1524"/>
                </a:lnTo>
                <a:lnTo>
                  <a:pt x="6568" y="1524"/>
                </a:lnTo>
                <a:lnTo>
                  <a:pt x="6562" y="1526"/>
                </a:lnTo>
                <a:lnTo>
                  <a:pt x="6560" y="1526"/>
                </a:lnTo>
                <a:lnTo>
                  <a:pt x="6558" y="1524"/>
                </a:lnTo>
                <a:lnTo>
                  <a:pt x="6554" y="1520"/>
                </a:lnTo>
                <a:lnTo>
                  <a:pt x="6552" y="1516"/>
                </a:lnTo>
                <a:lnTo>
                  <a:pt x="6552" y="1514"/>
                </a:lnTo>
                <a:lnTo>
                  <a:pt x="6548" y="1514"/>
                </a:lnTo>
                <a:lnTo>
                  <a:pt x="6546" y="1516"/>
                </a:lnTo>
                <a:lnTo>
                  <a:pt x="6546" y="1518"/>
                </a:lnTo>
                <a:lnTo>
                  <a:pt x="6546" y="1520"/>
                </a:lnTo>
                <a:lnTo>
                  <a:pt x="6544" y="1520"/>
                </a:lnTo>
                <a:lnTo>
                  <a:pt x="6536" y="1522"/>
                </a:lnTo>
                <a:lnTo>
                  <a:pt x="6532" y="1524"/>
                </a:lnTo>
                <a:lnTo>
                  <a:pt x="6530" y="1528"/>
                </a:lnTo>
                <a:lnTo>
                  <a:pt x="6530" y="1530"/>
                </a:lnTo>
                <a:lnTo>
                  <a:pt x="6530" y="1534"/>
                </a:lnTo>
                <a:lnTo>
                  <a:pt x="6528" y="1536"/>
                </a:lnTo>
                <a:lnTo>
                  <a:pt x="6524" y="1538"/>
                </a:lnTo>
                <a:lnTo>
                  <a:pt x="6520" y="1538"/>
                </a:lnTo>
                <a:lnTo>
                  <a:pt x="6516" y="1540"/>
                </a:lnTo>
                <a:lnTo>
                  <a:pt x="6514" y="1544"/>
                </a:lnTo>
                <a:lnTo>
                  <a:pt x="6512" y="1552"/>
                </a:lnTo>
                <a:lnTo>
                  <a:pt x="6510" y="1556"/>
                </a:lnTo>
                <a:lnTo>
                  <a:pt x="6502" y="1562"/>
                </a:lnTo>
                <a:lnTo>
                  <a:pt x="6496" y="1566"/>
                </a:lnTo>
                <a:lnTo>
                  <a:pt x="6494" y="1570"/>
                </a:lnTo>
                <a:lnTo>
                  <a:pt x="6492" y="1572"/>
                </a:lnTo>
                <a:lnTo>
                  <a:pt x="6490" y="1576"/>
                </a:lnTo>
                <a:lnTo>
                  <a:pt x="6492" y="1578"/>
                </a:lnTo>
                <a:lnTo>
                  <a:pt x="6496" y="1576"/>
                </a:lnTo>
                <a:lnTo>
                  <a:pt x="6500" y="1574"/>
                </a:lnTo>
                <a:lnTo>
                  <a:pt x="6502" y="1574"/>
                </a:lnTo>
                <a:lnTo>
                  <a:pt x="6502" y="1576"/>
                </a:lnTo>
                <a:lnTo>
                  <a:pt x="6502" y="1578"/>
                </a:lnTo>
                <a:lnTo>
                  <a:pt x="6504" y="1580"/>
                </a:lnTo>
                <a:lnTo>
                  <a:pt x="6506" y="1582"/>
                </a:lnTo>
                <a:lnTo>
                  <a:pt x="6506" y="1584"/>
                </a:lnTo>
                <a:lnTo>
                  <a:pt x="6508" y="1586"/>
                </a:lnTo>
                <a:lnTo>
                  <a:pt x="6510" y="1588"/>
                </a:lnTo>
                <a:lnTo>
                  <a:pt x="6520" y="1586"/>
                </a:lnTo>
                <a:lnTo>
                  <a:pt x="6532" y="1582"/>
                </a:lnTo>
                <a:lnTo>
                  <a:pt x="6546" y="1572"/>
                </a:lnTo>
                <a:lnTo>
                  <a:pt x="6552" y="1566"/>
                </a:lnTo>
                <a:lnTo>
                  <a:pt x="6554" y="1564"/>
                </a:lnTo>
                <a:lnTo>
                  <a:pt x="6552" y="1562"/>
                </a:lnTo>
                <a:lnTo>
                  <a:pt x="6548" y="1562"/>
                </a:lnTo>
                <a:lnTo>
                  <a:pt x="6544" y="1562"/>
                </a:lnTo>
                <a:lnTo>
                  <a:pt x="6542" y="1562"/>
                </a:lnTo>
                <a:lnTo>
                  <a:pt x="6546" y="1560"/>
                </a:lnTo>
                <a:lnTo>
                  <a:pt x="6554" y="1554"/>
                </a:lnTo>
                <a:lnTo>
                  <a:pt x="6558" y="1552"/>
                </a:lnTo>
                <a:lnTo>
                  <a:pt x="6560" y="1552"/>
                </a:lnTo>
                <a:lnTo>
                  <a:pt x="6566" y="1552"/>
                </a:lnTo>
                <a:lnTo>
                  <a:pt x="6568" y="1554"/>
                </a:lnTo>
                <a:lnTo>
                  <a:pt x="6562" y="1558"/>
                </a:lnTo>
                <a:lnTo>
                  <a:pt x="6558" y="1560"/>
                </a:lnTo>
                <a:lnTo>
                  <a:pt x="6556" y="1562"/>
                </a:lnTo>
                <a:lnTo>
                  <a:pt x="6558" y="1564"/>
                </a:lnTo>
                <a:lnTo>
                  <a:pt x="6564" y="1566"/>
                </a:lnTo>
                <a:lnTo>
                  <a:pt x="6568" y="1568"/>
                </a:lnTo>
                <a:lnTo>
                  <a:pt x="6564" y="1570"/>
                </a:lnTo>
                <a:lnTo>
                  <a:pt x="6544" y="1580"/>
                </a:lnTo>
                <a:lnTo>
                  <a:pt x="6538" y="1584"/>
                </a:lnTo>
                <a:lnTo>
                  <a:pt x="6540" y="1584"/>
                </a:lnTo>
                <a:lnTo>
                  <a:pt x="6542" y="1584"/>
                </a:lnTo>
                <a:lnTo>
                  <a:pt x="6542" y="1586"/>
                </a:lnTo>
                <a:lnTo>
                  <a:pt x="6540" y="1588"/>
                </a:lnTo>
                <a:lnTo>
                  <a:pt x="6544" y="1590"/>
                </a:lnTo>
                <a:lnTo>
                  <a:pt x="6546" y="1592"/>
                </a:lnTo>
                <a:lnTo>
                  <a:pt x="6544" y="1594"/>
                </a:lnTo>
                <a:lnTo>
                  <a:pt x="6538" y="1594"/>
                </a:lnTo>
                <a:lnTo>
                  <a:pt x="6528" y="1592"/>
                </a:lnTo>
                <a:lnTo>
                  <a:pt x="6520" y="1592"/>
                </a:lnTo>
                <a:lnTo>
                  <a:pt x="6514" y="1594"/>
                </a:lnTo>
                <a:lnTo>
                  <a:pt x="6510" y="1596"/>
                </a:lnTo>
                <a:lnTo>
                  <a:pt x="6506" y="1600"/>
                </a:lnTo>
                <a:lnTo>
                  <a:pt x="6506" y="1598"/>
                </a:lnTo>
                <a:lnTo>
                  <a:pt x="6506" y="1594"/>
                </a:lnTo>
                <a:lnTo>
                  <a:pt x="6502" y="1586"/>
                </a:lnTo>
                <a:lnTo>
                  <a:pt x="6498" y="1580"/>
                </a:lnTo>
                <a:lnTo>
                  <a:pt x="6494" y="1580"/>
                </a:lnTo>
                <a:lnTo>
                  <a:pt x="6490" y="1582"/>
                </a:lnTo>
                <a:lnTo>
                  <a:pt x="6484" y="1584"/>
                </a:lnTo>
                <a:lnTo>
                  <a:pt x="6480" y="1586"/>
                </a:lnTo>
                <a:lnTo>
                  <a:pt x="6478" y="1586"/>
                </a:lnTo>
                <a:lnTo>
                  <a:pt x="6476" y="1590"/>
                </a:lnTo>
                <a:lnTo>
                  <a:pt x="6476" y="1594"/>
                </a:lnTo>
                <a:lnTo>
                  <a:pt x="6474" y="1592"/>
                </a:lnTo>
                <a:lnTo>
                  <a:pt x="6468" y="1590"/>
                </a:lnTo>
                <a:lnTo>
                  <a:pt x="6462" y="1592"/>
                </a:lnTo>
                <a:lnTo>
                  <a:pt x="6446" y="1598"/>
                </a:lnTo>
                <a:lnTo>
                  <a:pt x="6444" y="1600"/>
                </a:lnTo>
                <a:lnTo>
                  <a:pt x="6444" y="1602"/>
                </a:lnTo>
                <a:lnTo>
                  <a:pt x="6450" y="1606"/>
                </a:lnTo>
                <a:lnTo>
                  <a:pt x="6452" y="1608"/>
                </a:lnTo>
                <a:lnTo>
                  <a:pt x="6454" y="1610"/>
                </a:lnTo>
                <a:lnTo>
                  <a:pt x="6450" y="1612"/>
                </a:lnTo>
                <a:lnTo>
                  <a:pt x="6444" y="1612"/>
                </a:lnTo>
                <a:lnTo>
                  <a:pt x="6438" y="1614"/>
                </a:lnTo>
                <a:lnTo>
                  <a:pt x="6436" y="1614"/>
                </a:lnTo>
                <a:lnTo>
                  <a:pt x="6436" y="1616"/>
                </a:lnTo>
                <a:lnTo>
                  <a:pt x="6438" y="1618"/>
                </a:lnTo>
                <a:lnTo>
                  <a:pt x="6440" y="1620"/>
                </a:lnTo>
                <a:lnTo>
                  <a:pt x="6432" y="1618"/>
                </a:lnTo>
                <a:lnTo>
                  <a:pt x="6424" y="1616"/>
                </a:lnTo>
                <a:lnTo>
                  <a:pt x="6426" y="1618"/>
                </a:lnTo>
                <a:lnTo>
                  <a:pt x="6428" y="1622"/>
                </a:lnTo>
                <a:lnTo>
                  <a:pt x="6428" y="1624"/>
                </a:lnTo>
                <a:lnTo>
                  <a:pt x="6424" y="1624"/>
                </a:lnTo>
                <a:lnTo>
                  <a:pt x="6412" y="1626"/>
                </a:lnTo>
                <a:lnTo>
                  <a:pt x="6402" y="1624"/>
                </a:lnTo>
                <a:lnTo>
                  <a:pt x="6394" y="1624"/>
                </a:lnTo>
                <a:lnTo>
                  <a:pt x="6388" y="1624"/>
                </a:lnTo>
                <a:lnTo>
                  <a:pt x="6386" y="1628"/>
                </a:lnTo>
                <a:lnTo>
                  <a:pt x="6388" y="1632"/>
                </a:lnTo>
                <a:lnTo>
                  <a:pt x="6388" y="1634"/>
                </a:lnTo>
                <a:lnTo>
                  <a:pt x="6392" y="1636"/>
                </a:lnTo>
                <a:lnTo>
                  <a:pt x="6396" y="1638"/>
                </a:lnTo>
                <a:lnTo>
                  <a:pt x="6404" y="1638"/>
                </a:lnTo>
                <a:lnTo>
                  <a:pt x="6410" y="1636"/>
                </a:lnTo>
                <a:lnTo>
                  <a:pt x="6410" y="1638"/>
                </a:lnTo>
                <a:lnTo>
                  <a:pt x="6406" y="1642"/>
                </a:lnTo>
                <a:lnTo>
                  <a:pt x="6404" y="1646"/>
                </a:lnTo>
                <a:lnTo>
                  <a:pt x="6406" y="1648"/>
                </a:lnTo>
                <a:lnTo>
                  <a:pt x="6408" y="1652"/>
                </a:lnTo>
                <a:lnTo>
                  <a:pt x="6402" y="1650"/>
                </a:lnTo>
                <a:lnTo>
                  <a:pt x="6388" y="1646"/>
                </a:lnTo>
                <a:lnTo>
                  <a:pt x="6380" y="1646"/>
                </a:lnTo>
                <a:lnTo>
                  <a:pt x="6370" y="1648"/>
                </a:lnTo>
                <a:lnTo>
                  <a:pt x="6362" y="1650"/>
                </a:lnTo>
                <a:lnTo>
                  <a:pt x="6360" y="1652"/>
                </a:lnTo>
                <a:lnTo>
                  <a:pt x="6362" y="1654"/>
                </a:lnTo>
                <a:lnTo>
                  <a:pt x="6366" y="1654"/>
                </a:lnTo>
                <a:lnTo>
                  <a:pt x="6378" y="1656"/>
                </a:lnTo>
                <a:lnTo>
                  <a:pt x="6384" y="1658"/>
                </a:lnTo>
                <a:lnTo>
                  <a:pt x="6386" y="1662"/>
                </a:lnTo>
                <a:lnTo>
                  <a:pt x="6388" y="1666"/>
                </a:lnTo>
                <a:lnTo>
                  <a:pt x="6384" y="1664"/>
                </a:lnTo>
                <a:lnTo>
                  <a:pt x="6382" y="1662"/>
                </a:lnTo>
                <a:lnTo>
                  <a:pt x="6376" y="1662"/>
                </a:lnTo>
                <a:lnTo>
                  <a:pt x="6368" y="1662"/>
                </a:lnTo>
                <a:lnTo>
                  <a:pt x="6360" y="1664"/>
                </a:lnTo>
                <a:lnTo>
                  <a:pt x="6352" y="1668"/>
                </a:lnTo>
                <a:lnTo>
                  <a:pt x="6348" y="1670"/>
                </a:lnTo>
                <a:lnTo>
                  <a:pt x="6348" y="1672"/>
                </a:lnTo>
                <a:lnTo>
                  <a:pt x="6348" y="1674"/>
                </a:lnTo>
                <a:lnTo>
                  <a:pt x="6348" y="1676"/>
                </a:lnTo>
                <a:lnTo>
                  <a:pt x="6342" y="1676"/>
                </a:lnTo>
                <a:lnTo>
                  <a:pt x="6338" y="1674"/>
                </a:lnTo>
                <a:lnTo>
                  <a:pt x="6336" y="1676"/>
                </a:lnTo>
                <a:lnTo>
                  <a:pt x="6338" y="1678"/>
                </a:lnTo>
                <a:lnTo>
                  <a:pt x="6338" y="1680"/>
                </a:lnTo>
                <a:lnTo>
                  <a:pt x="6330" y="1680"/>
                </a:lnTo>
                <a:lnTo>
                  <a:pt x="6314" y="1678"/>
                </a:lnTo>
                <a:lnTo>
                  <a:pt x="6312" y="1678"/>
                </a:lnTo>
                <a:lnTo>
                  <a:pt x="6316" y="1684"/>
                </a:lnTo>
                <a:lnTo>
                  <a:pt x="6318" y="1686"/>
                </a:lnTo>
                <a:lnTo>
                  <a:pt x="6316" y="1686"/>
                </a:lnTo>
                <a:lnTo>
                  <a:pt x="6312" y="1686"/>
                </a:lnTo>
                <a:lnTo>
                  <a:pt x="6306" y="1686"/>
                </a:lnTo>
                <a:lnTo>
                  <a:pt x="6306" y="1688"/>
                </a:lnTo>
                <a:lnTo>
                  <a:pt x="6308" y="1690"/>
                </a:lnTo>
                <a:lnTo>
                  <a:pt x="6312" y="1692"/>
                </a:lnTo>
                <a:lnTo>
                  <a:pt x="6318" y="1694"/>
                </a:lnTo>
                <a:lnTo>
                  <a:pt x="6330" y="1694"/>
                </a:lnTo>
                <a:lnTo>
                  <a:pt x="6344" y="1694"/>
                </a:lnTo>
                <a:lnTo>
                  <a:pt x="6350" y="1696"/>
                </a:lnTo>
                <a:lnTo>
                  <a:pt x="6358" y="1698"/>
                </a:lnTo>
                <a:lnTo>
                  <a:pt x="6366" y="1702"/>
                </a:lnTo>
                <a:lnTo>
                  <a:pt x="6364" y="1702"/>
                </a:lnTo>
                <a:lnTo>
                  <a:pt x="6356" y="1702"/>
                </a:lnTo>
                <a:lnTo>
                  <a:pt x="6352" y="1702"/>
                </a:lnTo>
                <a:lnTo>
                  <a:pt x="6350" y="1702"/>
                </a:lnTo>
                <a:lnTo>
                  <a:pt x="6346" y="1704"/>
                </a:lnTo>
                <a:lnTo>
                  <a:pt x="6344" y="1702"/>
                </a:lnTo>
                <a:lnTo>
                  <a:pt x="6338" y="1698"/>
                </a:lnTo>
                <a:lnTo>
                  <a:pt x="6334" y="1696"/>
                </a:lnTo>
                <a:lnTo>
                  <a:pt x="6328" y="1696"/>
                </a:lnTo>
                <a:lnTo>
                  <a:pt x="6322" y="1698"/>
                </a:lnTo>
                <a:lnTo>
                  <a:pt x="6314" y="1702"/>
                </a:lnTo>
                <a:lnTo>
                  <a:pt x="6308" y="1706"/>
                </a:lnTo>
                <a:lnTo>
                  <a:pt x="6306" y="1710"/>
                </a:lnTo>
                <a:lnTo>
                  <a:pt x="6308" y="1714"/>
                </a:lnTo>
                <a:lnTo>
                  <a:pt x="6312" y="1716"/>
                </a:lnTo>
                <a:lnTo>
                  <a:pt x="6316" y="1720"/>
                </a:lnTo>
                <a:lnTo>
                  <a:pt x="6316" y="1722"/>
                </a:lnTo>
                <a:lnTo>
                  <a:pt x="6312" y="1724"/>
                </a:lnTo>
                <a:lnTo>
                  <a:pt x="6306" y="1728"/>
                </a:lnTo>
                <a:lnTo>
                  <a:pt x="6308" y="1730"/>
                </a:lnTo>
                <a:lnTo>
                  <a:pt x="6312" y="1732"/>
                </a:lnTo>
                <a:lnTo>
                  <a:pt x="6312" y="1734"/>
                </a:lnTo>
                <a:lnTo>
                  <a:pt x="6312" y="1736"/>
                </a:lnTo>
                <a:lnTo>
                  <a:pt x="6310" y="1738"/>
                </a:lnTo>
                <a:lnTo>
                  <a:pt x="6310" y="1740"/>
                </a:lnTo>
                <a:lnTo>
                  <a:pt x="6310" y="1744"/>
                </a:lnTo>
                <a:lnTo>
                  <a:pt x="6312" y="1746"/>
                </a:lnTo>
                <a:lnTo>
                  <a:pt x="6316" y="1748"/>
                </a:lnTo>
                <a:lnTo>
                  <a:pt x="6320" y="1748"/>
                </a:lnTo>
                <a:lnTo>
                  <a:pt x="6326" y="1748"/>
                </a:lnTo>
                <a:lnTo>
                  <a:pt x="6332" y="1744"/>
                </a:lnTo>
                <a:lnTo>
                  <a:pt x="6338" y="1742"/>
                </a:lnTo>
                <a:lnTo>
                  <a:pt x="6344" y="1742"/>
                </a:lnTo>
                <a:lnTo>
                  <a:pt x="6354" y="1744"/>
                </a:lnTo>
                <a:lnTo>
                  <a:pt x="6362" y="1744"/>
                </a:lnTo>
                <a:lnTo>
                  <a:pt x="6366" y="1744"/>
                </a:lnTo>
                <a:lnTo>
                  <a:pt x="6368" y="1740"/>
                </a:lnTo>
                <a:lnTo>
                  <a:pt x="6370" y="1736"/>
                </a:lnTo>
                <a:lnTo>
                  <a:pt x="6372" y="1736"/>
                </a:lnTo>
                <a:lnTo>
                  <a:pt x="6376" y="1738"/>
                </a:lnTo>
                <a:lnTo>
                  <a:pt x="6384" y="1742"/>
                </a:lnTo>
                <a:lnTo>
                  <a:pt x="6388" y="1742"/>
                </a:lnTo>
                <a:lnTo>
                  <a:pt x="6394" y="1742"/>
                </a:lnTo>
                <a:lnTo>
                  <a:pt x="6404" y="1742"/>
                </a:lnTo>
                <a:lnTo>
                  <a:pt x="6410" y="1742"/>
                </a:lnTo>
                <a:lnTo>
                  <a:pt x="6408" y="1744"/>
                </a:lnTo>
                <a:lnTo>
                  <a:pt x="6400" y="1746"/>
                </a:lnTo>
                <a:lnTo>
                  <a:pt x="6394" y="1748"/>
                </a:lnTo>
                <a:lnTo>
                  <a:pt x="6392" y="1752"/>
                </a:lnTo>
                <a:lnTo>
                  <a:pt x="6392" y="1754"/>
                </a:lnTo>
                <a:lnTo>
                  <a:pt x="6392" y="1756"/>
                </a:lnTo>
                <a:lnTo>
                  <a:pt x="6392" y="1758"/>
                </a:lnTo>
                <a:lnTo>
                  <a:pt x="6384" y="1750"/>
                </a:lnTo>
                <a:lnTo>
                  <a:pt x="6378" y="1746"/>
                </a:lnTo>
                <a:lnTo>
                  <a:pt x="6374" y="1744"/>
                </a:lnTo>
                <a:lnTo>
                  <a:pt x="6372" y="1746"/>
                </a:lnTo>
                <a:lnTo>
                  <a:pt x="6370" y="1748"/>
                </a:lnTo>
                <a:lnTo>
                  <a:pt x="6366" y="1750"/>
                </a:lnTo>
                <a:lnTo>
                  <a:pt x="6364" y="1752"/>
                </a:lnTo>
                <a:lnTo>
                  <a:pt x="6360" y="1750"/>
                </a:lnTo>
                <a:lnTo>
                  <a:pt x="6356" y="1748"/>
                </a:lnTo>
                <a:lnTo>
                  <a:pt x="6350" y="1748"/>
                </a:lnTo>
                <a:lnTo>
                  <a:pt x="6340" y="1750"/>
                </a:lnTo>
                <a:lnTo>
                  <a:pt x="6330" y="1754"/>
                </a:lnTo>
                <a:lnTo>
                  <a:pt x="6324" y="1754"/>
                </a:lnTo>
                <a:lnTo>
                  <a:pt x="6320" y="1754"/>
                </a:lnTo>
                <a:lnTo>
                  <a:pt x="6310" y="1752"/>
                </a:lnTo>
                <a:lnTo>
                  <a:pt x="6310" y="1754"/>
                </a:lnTo>
                <a:lnTo>
                  <a:pt x="6310" y="1760"/>
                </a:lnTo>
                <a:lnTo>
                  <a:pt x="6310" y="1764"/>
                </a:lnTo>
                <a:lnTo>
                  <a:pt x="6312" y="1764"/>
                </a:lnTo>
                <a:lnTo>
                  <a:pt x="6316" y="1766"/>
                </a:lnTo>
                <a:lnTo>
                  <a:pt x="6320" y="1766"/>
                </a:lnTo>
                <a:lnTo>
                  <a:pt x="6322" y="1768"/>
                </a:lnTo>
                <a:lnTo>
                  <a:pt x="6322" y="1770"/>
                </a:lnTo>
                <a:lnTo>
                  <a:pt x="6322" y="1774"/>
                </a:lnTo>
                <a:lnTo>
                  <a:pt x="6320" y="1774"/>
                </a:lnTo>
                <a:lnTo>
                  <a:pt x="6314" y="1772"/>
                </a:lnTo>
                <a:lnTo>
                  <a:pt x="6310" y="1770"/>
                </a:lnTo>
                <a:lnTo>
                  <a:pt x="6308" y="1772"/>
                </a:lnTo>
                <a:lnTo>
                  <a:pt x="6310" y="1774"/>
                </a:lnTo>
                <a:lnTo>
                  <a:pt x="6312" y="1778"/>
                </a:lnTo>
                <a:lnTo>
                  <a:pt x="6314" y="1780"/>
                </a:lnTo>
                <a:lnTo>
                  <a:pt x="6318" y="1780"/>
                </a:lnTo>
                <a:lnTo>
                  <a:pt x="6322" y="1780"/>
                </a:lnTo>
                <a:lnTo>
                  <a:pt x="6324" y="1782"/>
                </a:lnTo>
                <a:lnTo>
                  <a:pt x="6324" y="1786"/>
                </a:lnTo>
                <a:lnTo>
                  <a:pt x="6322" y="1790"/>
                </a:lnTo>
                <a:lnTo>
                  <a:pt x="6320" y="1792"/>
                </a:lnTo>
                <a:lnTo>
                  <a:pt x="6314" y="1796"/>
                </a:lnTo>
                <a:lnTo>
                  <a:pt x="6310" y="1798"/>
                </a:lnTo>
                <a:lnTo>
                  <a:pt x="6320" y="1808"/>
                </a:lnTo>
                <a:lnTo>
                  <a:pt x="6324" y="1810"/>
                </a:lnTo>
                <a:lnTo>
                  <a:pt x="6328" y="1806"/>
                </a:lnTo>
                <a:lnTo>
                  <a:pt x="6330" y="1806"/>
                </a:lnTo>
                <a:lnTo>
                  <a:pt x="6332" y="1808"/>
                </a:lnTo>
                <a:lnTo>
                  <a:pt x="6334" y="1810"/>
                </a:lnTo>
                <a:lnTo>
                  <a:pt x="6336" y="1810"/>
                </a:lnTo>
                <a:lnTo>
                  <a:pt x="6338" y="1808"/>
                </a:lnTo>
                <a:lnTo>
                  <a:pt x="6338" y="1814"/>
                </a:lnTo>
                <a:lnTo>
                  <a:pt x="6338" y="1818"/>
                </a:lnTo>
                <a:lnTo>
                  <a:pt x="6338" y="1820"/>
                </a:lnTo>
                <a:lnTo>
                  <a:pt x="6340" y="1820"/>
                </a:lnTo>
                <a:lnTo>
                  <a:pt x="6342" y="1818"/>
                </a:lnTo>
                <a:lnTo>
                  <a:pt x="6344" y="1816"/>
                </a:lnTo>
                <a:lnTo>
                  <a:pt x="6344" y="1812"/>
                </a:lnTo>
                <a:lnTo>
                  <a:pt x="6346" y="1806"/>
                </a:lnTo>
                <a:lnTo>
                  <a:pt x="6348" y="1804"/>
                </a:lnTo>
                <a:lnTo>
                  <a:pt x="6350" y="1802"/>
                </a:lnTo>
                <a:lnTo>
                  <a:pt x="6352" y="1804"/>
                </a:lnTo>
                <a:lnTo>
                  <a:pt x="6354" y="1806"/>
                </a:lnTo>
                <a:lnTo>
                  <a:pt x="6350" y="1812"/>
                </a:lnTo>
                <a:lnTo>
                  <a:pt x="6346" y="1820"/>
                </a:lnTo>
                <a:lnTo>
                  <a:pt x="6338" y="1826"/>
                </a:lnTo>
                <a:lnTo>
                  <a:pt x="6336" y="1828"/>
                </a:lnTo>
                <a:lnTo>
                  <a:pt x="6334" y="1828"/>
                </a:lnTo>
                <a:lnTo>
                  <a:pt x="6338" y="1832"/>
                </a:lnTo>
                <a:lnTo>
                  <a:pt x="6342" y="1834"/>
                </a:lnTo>
                <a:lnTo>
                  <a:pt x="6342" y="1836"/>
                </a:lnTo>
                <a:lnTo>
                  <a:pt x="6340" y="1838"/>
                </a:lnTo>
                <a:lnTo>
                  <a:pt x="6336" y="1840"/>
                </a:lnTo>
                <a:lnTo>
                  <a:pt x="6334" y="1840"/>
                </a:lnTo>
                <a:lnTo>
                  <a:pt x="6332" y="1840"/>
                </a:lnTo>
                <a:lnTo>
                  <a:pt x="6328" y="1838"/>
                </a:lnTo>
                <a:lnTo>
                  <a:pt x="6320" y="1844"/>
                </a:lnTo>
                <a:lnTo>
                  <a:pt x="6318" y="1848"/>
                </a:lnTo>
                <a:lnTo>
                  <a:pt x="6316" y="1852"/>
                </a:lnTo>
                <a:lnTo>
                  <a:pt x="6316" y="1858"/>
                </a:lnTo>
                <a:lnTo>
                  <a:pt x="6318" y="1862"/>
                </a:lnTo>
                <a:lnTo>
                  <a:pt x="6324" y="1866"/>
                </a:lnTo>
                <a:lnTo>
                  <a:pt x="6328" y="1866"/>
                </a:lnTo>
                <a:lnTo>
                  <a:pt x="6330" y="1864"/>
                </a:lnTo>
                <a:lnTo>
                  <a:pt x="6330" y="1862"/>
                </a:lnTo>
                <a:lnTo>
                  <a:pt x="6332" y="1862"/>
                </a:lnTo>
                <a:lnTo>
                  <a:pt x="6336" y="1864"/>
                </a:lnTo>
                <a:lnTo>
                  <a:pt x="6338" y="1864"/>
                </a:lnTo>
                <a:lnTo>
                  <a:pt x="6340" y="1862"/>
                </a:lnTo>
                <a:lnTo>
                  <a:pt x="6342" y="1858"/>
                </a:lnTo>
                <a:lnTo>
                  <a:pt x="6344" y="1858"/>
                </a:lnTo>
                <a:lnTo>
                  <a:pt x="6348" y="1858"/>
                </a:lnTo>
                <a:lnTo>
                  <a:pt x="6350" y="1862"/>
                </a:lnTo>
                <a:lnTo>
                  <a:pt x="6348" y="1864"/>
                </a:lnTo>
                <a:lnTo>
                  <a:pt x="6346" y="1866"/>
                </a:lnTo>
                <a:lnTo>
                  <a:pt x="6344" y="1868"/>
                </a:lnTo>
                <a:lnTo>
                  <a:pt x="6346" y="1870"/>
                </a:lnTo>
                <a:lnTo>
                  <a:pt x="6348" y="1872"/>
                </a:lnTo>
                <a:lnTo>
                  <a:pt x="6346" y="1876"/>
                </a:lnTo>
                <a:lnTo>
                  <a:pt x="6344" y="1878"/>
                </a:lnTo>
                <a:lnTo>
                  <a:pt x="6346" y="1882"/>
                </a:lnTo>
                <a:lnTo>
                  <a:pt x="6348" y="1884"/>
                </a:lnTo>
                <a:lnTo>
                  <a:pt x="6346" y="1886"/>
                </a:lnTo>
                <a:lnTo>
                  <a:pt x="6342" y="1888"/>
                </a:lnTo>
                <a:lnTo>
                  <a:pt x="6338" y="1890"/>
                </a:lnTo>
                <a:lnTo>
                  <a:pt x="6336" y="1888"/>
                </a:lnTo>
                <a:lnTo>
                  <a:pt x="6332" y="1884"/>
                </a:lnTo>
                <a:lnTo>
                  <a:pt x="6330" y="1884"/>
                </a:lnTo>
                <a:lnTo>
                  <a:pt x="6328" y="1892"/>
                </a:lnTo>
                <a:lnTo>
                  <a:pt x="6326" y="1904"/>
                </a:lnTo>
                <a:lnTo>
                  <a:pt x="6330" y="1910"/>
                </a:lnTo>
                <a:lnTo>
                  <a:pt x="6338" y="1916"/>
                </a:lnTo>
                <a:lnTo>
                  <a:pt x="6342" y="1918"/>
                </a:lnTo>
                <a:lnTo>
                  <a:pt x="6346" y="1918"/>
                </a:lnTo>
                <a:lnTo>
                  <a:pt x="6348" y="1920"/>
                </a:lnTo>
                <a:lnTo>
                  <a:pt x="6352" y="1926"/>
                </a:lnTo>
                <a:lnTo>
                  <a:pt x="6358" y="1928"/>
                </a:lnTo>
                <a:lnTo>
                  <a:pt x="6372" y="1934"/>
                </a:lnTo>
                <a:lnTo>
                  <a:pt x="6374" y="1936"/>
                </a:lnTo>
                <a:lnTo>
                  <a:pt x="6374" y="1938"/>
                </a:lnTo>
                <a:lnTo>
                  <a:pt x="6372" y="1940"/>
                </a:lnTo>
                <a:lnTo>
                  <a:pt x="6372" y="1942"/>
                </a:lnTo>
                <a:lnTo>
                  <a:pt x="6374" y="1944"/>
                </a:lnTo>
                <a:lnTo>
                  <a:pt x="6376" y="1946"/>
                </a:lnTo>
                <a:lnTo>
                  <a:pt x="6378" y="1944"/>
                </a:lnTo>
                <a:lnTo>
                  <a:pt x="6380" y="1942"/>
                </a:lnTo>
                <a:lnTo>
                  <a:pt x="6384" y="1944"/>
                </a:lnTo>
                <a:lnTo>
                  <a:pt x="6390" y="1946"/>
                </a:lnTo>
                <a:lnTo>
                  <a:pt x="6390" y="1948"/>
                </a:lnTo>
                <a:lnTo>
                  <a:pt x="6390" y="1950"/>
                </a:lnTo>
                <a:lnTo>
                  <a:pt x="6394" y="1948"/>
                </a:lnTo>
                <a:lnTo>
                  <a:pt x="6404" y="1946"/>
                </a:lnTo>
                <a:lnTo>
                  <a:pt x="6418" y="1944"/>
                </a:lnTo>
                <a:lnTo>
                  <a:pt x="6430" y="1942"/>
                </a:lnTo>
                <a:lnTo>
                  <a:pt x="6436" y="1940"/>
                </a:lnTo>
                <a:lnTo>
                  <a:pt x="6440" y="1938"/>
                </a:lnTo>
                <a:lnTo>
                  <a:pt x="6444" y="1934"/>
                </a:lnTo>
                <a:lnTo>
                  <a:pt x="6452" y="1930"/>
                </a:lnTo>
                <a:lnTo>
                  <a:pt x="6458" y="1926"/>
                </a:lnTo>
                <a:lnTo>
                  <a:pt x="6464" y="1918"/>
                </a:lnTo>
                <a:lnTo>
                  <a:pt x="6466" y="1914"/>
                </a:lnTo>
                <a:lnTo>
                  <a:pt x="6470" y="1912"/>
                </a:lnTo>
                <a:lnTo>
                  <a:pt x="6474" y="1910"/>
                </a:lnTo>
                <a:lnTo>
                  <a:pt x="6478" y="1910"/>
                </a:lnTo>
                <a:lnTo>
                  <a:pt x="6478" y="1906"/>
                </a:lnTo>
                <a:lnTo>
                  <a:pt x="6478" y="1904"/>
                </a:lnTo>
                <a:lnTo>
                  <a:pt x="6480" y="1902"/>
                </a:lnTo>
                <a:lnTo>
                  <a:pt x="6484" y="1902"/>
                </a:lnTo>
                <a:lnTo>
                  <a:pt x="6488" y="1900"/>
                </a:lnTo>
                <a:lnTo>
                  <a:pt x="6488" y="1898"/>
                </a:lnTo>
                <a:lnTo>
                  <a:pt x="6486" y="1896"/>
                </a:lnTo>
                <a:lnTo>
                  <a:pt x="6482" y="1894"/>
                </a:lnTo>
                <a:lnTo>
                  <a:pt x="6482" y="1892"/>
                </a:lnTo>
                <a:lnTo>
                  <a:pt x="6488" y="1892"/>
                </a:lnTo>
                <a:lnTo>
                  <a:pt x="6494" y="1890"/>
                </a:lnTo>
                <a:lnTo>
                  <a:pt x="6496" y="1888"/>
                </a:lnTo>
                <a:lnTo>
                  <a:pt x="6496" y="1884"/>
                </a:lnTo>
                <a:lnTo>
                  <a:pt x="6498" y="1880"/>
                </a:lnTo>
                <a:lnTo>
                  <a:pt x="6500" y="1882"/>
                </a:lnTo>
                <a:lnTo>
                  <a:pt x="6504" y="1886"/>
                </a:lnTo>
                <a:lnTo>
                  <a:pt x="6506" y="1886"/>
                </a:lnTo>
                <a:lnTo>
                  <a:pt x="6508" y="1886"/>
                </a:lnTo>
                <a:lnTo>
                  <a:pt x="6514" y="1884"/>
                </a:lnTo>
                <a:lnTo>
                  <a:pt x="6518" y="1884"/>
                </a:lnTo>
                <a:lnTo>
                  <a:pt x="6522" y="1882"/>
                </a:lnTo>
                <a:lnTo>
                  <a:pt x="6522" y="1876"/>
                </a:lnTo>
                <a:lnTo>
                  <a:pt x="6524" y="1872"/>
                </a:lnTo>
                <a:lnTo>
                  <a:pt x="6524" y="1870"/>
                </a:lnTo>
                <a:lnTo>
                  <a:pt x="6528" y="1866"/>
                </a:lnTo>
                <a:lnTo>
                  <a:pt x="6530" y="1866"/>
                </a:lnTo>
                <a:lnTo>
                  <a:pt x="6530" y="1864"/>
                </a:lnTo>
                <a:lnTo>
                  <a:pt x="6528" y="1858"/>
                </a:lnTo>
                <a:lnTo>
                  <a:pt x="6524" y="1854"/>
                </a:lnTo>
                <a:lnTo>
                  <a:pt x="6522" y="1848"/>
                </a:lnTo>
                <a:lnTo>
                  <a:pt x="6524" y="1846"/>
                </a:lnTo>
                <a:lnTo>
                  <a:pt x="6528" y="1848"/>
                </a:lnTo>
                <a:lnTo>
                  <a:pt x="6530" y="1850"/>
                </a:lnTo>
                <a:lnTo>
                  <a:pt x="6532" y="1850"/>
                </a:lnTo>
                <a:lnTo>
                  <a:pt x="6534" y="1848"/>
                </a:lnTo>
                <a:lnTo>
                  <a:pt x="6536" y="1846"/>
                </a:lnTo>
                <a:lnTo>
                  <a:pt x="6536" y="1848"/>
                </a:lnTo>
                <a:lnTo>
                  <a:pt x="6536" y="1852"/>
                </a:lnTo>
                <a:lnTo>
                  <a:pt x="6534" y="1854"/>
                </a:lnTo>
                <a:lnTo>
                  <a:pt x="6534" y="1856"/>
                </a:lnTo>
                <a:lnTo>
                  <a:pt x="6536" y="1860"/>
                </a:lnTo>
                <a:lnTo>
                  <a:pt x="6540" y="1864"/>
                </a:lnTo>
                <a:lnTo>
                  <a:pt x="6540" y="1870"/>
                </a:lnTo>
                <a:lnTo>
                  <a:pt x="6540" y="1872"/>
                </a:lnTo>
                <a:lnTo>
                  <a:pt x="6546" y="1874"/>
                </a:lnTo>
                <a:lnTo>
                  <a:pt x="6550" y="1874"/>
                </a:lnTo>
                <a:lnTo>
                  <a:pt x="6554" y="1876"/>
                </a:lnTo>
                <a:lnTo>
                  <a:pt x="6560" y="1878"/>
                </a:lnTo>
                <a:lnTo>
                  <a:pt x="6558" y="1880"/>
                </a:lnTo>
                <a:lnTo>
                  <a:pt x="6558" y="1884"/>
                </a:lnTo>
                <a:lnTo>
                  <a:pt x="6556" y="1888"/>
                </a:lnTo>
                <a:lnTo>
                  <a:pt x="6558" y="1894"/>
                </a:lnTo>
                <a:lnTo>
                  <a:pt x="6560" y="1902"/>
                </a:lnTo>
                <a:lnTo>
                  <a:pt x="6560" y="1910"/>
                </a:lnTo>
                <a:lnTo>
                  <a:pt x="6560" y="1920"/>
                </a:lnTo>
                <a:lnTo>
                  <a:pt x="6560" y="1924"/>
                </a:lnTo>
                <a:lnTo>
                  <a:pt x="6564" y="1930"/>
                </a:lnTo>
                <a:lnTo>
                  <a:pt x="6566" y="1932"/>
                </a:lnTo>
                <a:lnTo>
                  <a:pt x="6570" y="1934"/>
                </a:lnTo>
                <a:lnTo>
                  <a:pt x="6576" y="1930"/>
                </a:lnTo>
                <a:lnTo>
                  <a:pt x="6580" y="1928"/>
                </a:lnTo>
                <a:lnTo>
                  <a:pt x="6582" y="1928"/>
                </a:lnTo>
                <a:lnTo>
                  <a:pt x="6584" y="1932"/>
                </a:lnTo>
                <a:lnTo>
                  <a:pt x="6586" y="1936"/>
                </a:lnTo>
                <a:lnTo>
                  <a:pt x="6586" y="1940"/>
                </a:lnTo>
                <a:lnTo>
                  <a:pt x="6584" y="1946"/>
                </a:lnTo>
                <a:lnTo>
                  <a:pt x="6582" y="1954"/>
                </a:lnTo>
                <a:lnTo>
                  <a:pt x="6582" y="1960"/>
                </a:lnTo>
                <a:lnTo>
                  <a:pt x="6584" y="1968"/>
                </a:lnTo>
                <a:lnTo>
                  <a:pt x="6592" y="1988"/>
                </a:lnTo>
                <a:lnTo>
                  <a:pt x="6602" y="2010"/>
                </a:lnTo>
                <a:lnTo>
                  <a:pt x="6612" y="2028"/>
                </a:lnTo>
                <a:lnTo>
                  <a:pt x="6618" y="2032"/>
                </a:lnTo>
                <a:lnTo>
                  <a:pt x="6622" y="2034"/>
                </a:lnTo>
                <a:lnTo>
                  <a:pt x="6628" y="2034"/>
                </a:lnTo>
                <a:lnTo>
                  <a:pt x="6628" y="2036"/>
                </a:lnTo>
                <a:lnTo>
                  <a:pt x="6630" y="2038"/>
                </a:lnTo>
                <a:lnTo>
                  <a:pt x="6626" y="2042"/>
                </a:lnTo>
                <a:lnTo>
                  <a:pt x="6620" y="2046"/>
                </a:lnTo>
                <a:lnTo>
                  <a:pt x="6618" y="2048"/>
                </a:lnTo>
                <a:lnTo>
                  <a:pt x="6618" y="2050"/>
                </a:lnTo>
                <a:lnTo>
                  <a:pt x="6620" y="2056"/>
                </a:lnTo>
                <a:lnTo>
                  <a:pt x="6622" y="2060"/>
                </a:lnTo>
                <a:lnTo>
                  <a:pt x="6616" y="2058"/>
                </a:lnTo>
                <a:lnTo>
                  <a:pt x="6610" y="2056"/>
                </a:lnTo>
                <a:lnTo>
                  <a:pt x="6610" y="2058"/>
                </a:lnTo>
                <a:lnTo>
                  <a:pt x="6618" y="2068"/>
                </a:lnTo>
                <a:lnTo>
                  <a:pt x="6624" y="2076"/>
                </a:lnTo>
                <a:lnTo>
                  <a:pt x="6628" y="2086"/>
                </a:lnTo>
                <a:lnTo>
                  <a:pt x="6630" y="2094"/>
                </a:lnTo>
                <a:lnTo>
                  <a:pt x="6630" y="2098"/>
                </a:lnTo>
                <a:lnTo>
                  <a:pt x="6628" y="2104"/>
                </a:lnTo>
                <a:lnTo>
                  <a:pt x="6626" y="2110"/>
                </a:lnTo>
                <a:lnTo>
                  <a:pt x="6626" y="2114"/>
                </a:lnTo>
                <a:lnTo>
                  <a:pt x="6632" y="2116"/>
                </a:lnTo>
                <a:lnTo>
                  <a:pt x="6638" y="2114"/>
                </a:lnTo>
                <a:lnTo>
                  <a:pt x="6656" y="2112"/>
                </a:lnTo>
                <a:lnTo>
                  <a:pt x="6666" y="2112"/>
                </a:lnTo>
                <a:lnTo>
                  <a:pt x="6674" y="2112"/>
                </a:lnTo>
                <a:lnTo>
                  <a:pt x="6680" y="2110"/>
                </a:lnTo>
                <a:lnTo>
                  <a:pt x="6682" y="2106"/>
                </a:lnTo>
                <a:lnTo>
                  <a:pt x="6684" y="2092"/>
                </a:lnTo>
                <a:lnTo>
                  <a:pt x="6684" y="2084"/>
                </a:lnTo>
                <a:lnTo>
                  <a:pt x="6686" y="2078"/>
                </a:lnTo>
                <a:lnTo>
                  <a:pt x="6690" y="2074"/>
                </a:lnTo>
                <a:lnTo>
                  <a:pt x="6694" y="2074"/>
                </a:lnTo>
                <a:lnTo>
                  <a:pt x="6702" y="2074"/>
                </a:lnTo>
                <a:lnTo>
                  <a:pt x="6702" y="2070"/>
                </a:lnTo>
                <a:lnTo>
                  <a:pt x="6702" y="2068"/>
                </a:lnTo>
                <a:lnTo>
                  <a:pt x="6704" y="2066"/>
                </a:lnTo>
                <a:lnTo>
                  <a:pt x="6710" y="2064"/>
                </a:lnTo>
                <a:lnTo>
                  <a:pt x="6718" y="2064"/>
                </a:lnTo>
                <a:lnTo>
                  <a:pt x="6728" y="2062"/>
                </a:lnTo>
                <a:lnTo>
                  <a:pt x="6734" y="2064"/>
                </a:lnTo>
                <a:lnTo>
                  <a:pt x="6744" y="2068"/>
                </a:lnTo>
                <a:lnTo>
                  <a:pt x="6746" y="2068"/>
                </a:lnTo>
                <a:lnTo>
                  <a:pt x="6748" y="2066"/>
                </a:lnTo>
                <a:lnTo>
                  <a:pt x="6754" y="2054"/>
                </a:lnTo>
                <a:lnTo>
                  <a:pt x="6760" y="2038"/>
                </a:lnTo>
                <a:lnTo>
                  <a:pt x="6766" y="2026"/>
                </a:lnTo>
                <a:lnTo>
                  <a:pt x="6770" y="2018"/>
                </a:lnTo>
                <a:lnTo>
                  <a:pt x="6772" y="2010"/>
                </a:lnTo>
                <a:lnTo>
                  <a:pt x="6772" y="2002"/>
                </a:lnTo>
                <a:lnTo>
                  <a:pt x="6774" y="1992"/>
                </a:lnTo>
                <a:lnTo>
                  <a:pt x="6776" y="1984"/>
                </a:lnTo>
                <a:lnTo>
                  <a:pt x="6776" y="1976"/>
                </a:lnTo>
                <a:lnTo>
                  <a:pt x="6776" y="1972"/>
                </a:lnTo>
                <a:lnTo>
                  <a:pt x="6776" y="1968"/>
                </a:lnTo>
                <a:lnTo>
                  <a:pt x="6780" y="1962"/>
                </a:lnTo>
                <a:lnTo>
                  <a:pt x="6782" y="1956"/>
                </a:lnTo>
                <a:lnTo>
                  <a:pt x="6782" y="1952"/>
                </a:lnTo>
                <a:lnTo>
                  <a:pt x="6782" y="1948"/>
                </a:lnTo>
                <a:lnTo>
                  <a:pt x="6780" y="1944"/>
                </a:lnTo>
                <a:lnTo>
                  <a:pt x="6782" y="1940"/>
                </a:lnTo>
                <a:lnTo>
                  <a:pt x="6784" y="1934"/>
                </a:lnTo>
                <a:lnTo>
                  <a:pt x="6782" y="1928"/>
                </a:lnTo>
                <a:lnTo>
                  <a:pt x="6780" y="1924"/>
                </a:lnTo>
                <a:lnTo>
                  <a:pt x="6780" y="1922"/>
                </a:lnTo>
                <a:lnTo>
                  <a:pt x="6782" y="1920"/>
                </a:lnTo>
                <a:lnTo>
                  <a:pt x="6786" y="1920"/>
                </a:lnTo>
                <a:lnTo>
                  <a:pt x="6786" y="1918"/>
                </a:lnTo>
                <a:lnTo>
                  <a:pt x="6784" y="1916"/>
                </a:lnTo>
                <a:lnTo>
                  <a:pt x="6784" y="1912"/>
                </a:lnTo>
                <a:lnTo>
                  <a:pt x="6786" y="1910"/>
                </a:lnTo>
                <a:lnTo>
                  <a:pt x="6796" y="1906"/>
                </a:lnTo>
                <a:lnTo>
                  <a:pt x="6810" y="1900"/>
                </a:lnTo>
                <a:lnTo>
                  <a:pt x="6814" y="1896"/>
                </a:lnTo>
                <a:lnTo>
                  <a:pt x="6816" y="1892"/>
                </a:lnTo>
                <a:lnTo>
                  <a:pt x="6818" y="1888"/>
                </a:lnTo>
                <a:lnTo>
                  <a:pt x="6820" y="1886"/>
                </a:lnTo>
                <a:lnTo>
                  <a:pt x="6822" y="1888"/>
                </a:lnTo>
                <a:lnTo>
                  <a:pt x="6826" y="1892"/>
                </a:lnTo>
                <a:lnTo>
                  <a:pt x="6828" y="1892"/>
                </a:lnTo>
                <a:lnTo>
                  <a:pt x="6830" y="1890"/>
                </a:lnTo>
                <a:lnTo>
                  <a:pt x="6836" y="1882"/>
                </a:lnTo>
                <a:lnTo>
                  <a:pt x="6842" y="1880"/>
                </a:lnTo>
                <a:lnTo>
                  <a:pt x="6848" y="1876"/>
                </a:lnTo>
                <a:lnTo>
                  <a:pt x="6848" y="1874"/>
                </a:lnTo>
                <a:lnTo>
                  <a:pt x="6848" y="1872"/>
                </a:lnTo>
                <a:lnTo>
                  <a:pt x="6850" y="1872"/>
                </a:lnTo>
                <a:lnTo>
                  <a:pt x="6854" y="1870"/>
                </a:lnTo>
                <a:lnTo>
                  <a:pt x="6856" y="1868"/>
                </a:lnTo>
                <a:lnTo>
                  <a:pt x="6858" y="1866"/>
                </a:lnTo>
                <a:lnTo>
                  <a:pt x="6856" y="1864"/>
                </a:lnTo>
                <a:lnTo>
                  <a:pt x="6854" y="1858"/>
                </a:lnTo>
                <a:lnTo>
                  <a:pt x="6852" y="1856"/>
                </a:lnTo>
                <a:lnTo>
                  <a:pt x="6848" y="1858"/>
                </a:lnTo>
                <a:lnTo>
                  <a:pt x="6836" y="1864"/>
                </a:lnTo>
                <a:lnTo>
                  <a:pt x="6828" y="1866"/>
                </a:lnTo>
                <a:lnTo>
                  <a:pt x="6820" y="1868"/>
                </a:lnTo>
                <a:lnTo>
                  <a:pt x="6812" y="1866"/>
                </a:lnTo>
                <a:lnTo>
                  <a:pt x="6806" y="1862"/>
                </a:lnTo>
                <a:lnTo>
                  <a:pt x="6798" y="1858"/>
                </a:lnTo>
                <a:lnTo>
                  <a:pt x="6788" y="1856"/>
                </a:lnTo>
                <a:lnTo>
                  <a:pt x="6778" y="1854"/>
                </a:lnTo>
                <a:lnTo>
                  <a:pt x="6770" y="1856"/>
                </a:lnTo>
                <a:lnTo>
                  <a:pt x="6762" y="1856"/>
                </a:lnTo>
                <a:lnTo>
                  <a:pt x="6768" y="1852"/>
                </a:lnTo>
                <a:lnTo>
                  <a:pt x="6776" y="1848"/>
                </a:lnTo>
                <a:lnTo>
                  <a:pt x="6782" y="1846"/>
                </a:lnTo>
                <a:lnTo>
                  <a:pt x="6794" y="1848"/>
                </a:lnTo>
                <a:lnTo>
                  <a:pt x="6802" y="1850"/>
                </a:lnTo>
                <a:lnTo>
                  <a:pt x="6806" y="1850"/>
                </a:lnTo>
                <a:lnTo>
                  <a:pt x="6808" y="1850"/>
                </a:lnTo>
                <a:lnTo>
                  <a:pt x="6810" y="1848"/>
                </a:lnTo>
                <a:lnTo>
                  <a:pt x="6814" y="1850"/>
                </a:lnTo>
                <a:lnTo>
                  <a:pt x="6820" y="1856"/>
                </a:lnTo>
                <a:lnTo>
                  <a:pt x="6826" y="1860"/>
                </a:lnTo>
                <a:lnTo>
                  <a:pt x="6830" y="1862"/>
                </a:lnTo>
                <a:lnTo>
                  <a:pt x="6834" y="1860"/>
                </a:lnTo>
                <a:lnTo>
                  <a:pt x="6862" y="1844"/>
                </a:lnTo>
                <a:lnTo>
                  <a:pt x="6874" y="1836"/>
                </a:lnTo>
                <a:lnTo>
                  <a:pt x="6876" y="1832"/>
                </a:lnTo>
                <a:lnTo>
                  <a:pt x="6876" y="1828"/>
                </a:lnTo>
                <a:lnTo>
                  <a:pt x="6868" y="1818"/>
                </a:lnTo>
                <a:lnTo>
                  <a:pt x="6862" y="1814"/>
                </a:lnTo>
                <a:lnTo>
                  <a:pt x="6856" y="1812"/>
                </a:lnTo>
                <a:lnTo>
                  <a:pt x="6852" y="1812"/>
                </a:lnTo>
                <a:lnTo>
                  <a:pt x="6852" y="1806"/>
                </a:lnTo>
                <a:lnTo>
                  <a:pt x="6854" y="1802"/>
                </a:lnTo>
                <a:lnTo>
                  <a:pt x="6852" y="1800"/>
                </a:lnTo>
                <a:lnTo>
                  <a:pt x="6850" y="1798"/>
                </a:lnTo>
                <a:lnTo>
                  <a:pt x="6842" y="1794"/>
                </a:lnTo>
                <a:lnTo>
                  <a:pt x="6838" y="1788"/>
                </a:lnTo>
                <a:lnTo>
                  <a:pt x="6832" y="1784"/>
                </a:lnTo>
                <a:lnTo>
                  <a:pt x="6828" y="1784"/>
                </a:lnTo>
                <a:lnTo>
                  <a:pt x="6824" y="1784"/>
                </a:lnTo>
                <a:lnTo>
                  <a:pt x="6818" y="1786"/>
                </a:lnTo>
                <a:lnTo>
                  <a:pt x="6818" y="1782"/>
                </a:lnTo>
                <a:lnTo>
                  <a:pt x="6816" y="1780"/>
                </a:lnTo>
                <a:lnTo>
                  <a:pt x="6816" y="1778"/>
                </a:lnTo>
                <a:lnTo>
                  <a:pt x="6812" y="1778"/>
                </a:lnTo>
                <a:lnTo>
                  <a:pt x="6808" y="1778"/>
                </a:lnTo>
                <a:lnTo>
                  <a:pt x="6806" y="1776"/>
                </a:lnTo>
                <a:lnTo>
                  <a:pt x="6804" y="1768"/>
                </a:lnTo>
                <a:lnTo>
                  <a:pt x="6800" y="1758"/>
                </a:lnTo>
                <a:lnTo>
                  <a:pt x="6800" y="1746"/>
                </a:lnTo>
                <a:lnTo>
                  <a:pt x="6800" y="1734"/>
                </a:lnTo>
                <a:lnTo>
                  <a:pt x="6800" y="1722"/>
                </a:lnTo>
                <a:lnTo>
                  <a:pt x="6804" y="1716"/>
                </a:lnTo>
                <a:lnTo>
                  <a:pt x="6806" y="1714"/>
                </a:lnTo>
                <a:lnTo>
                  <a:pt x="6808" y="1712"/>
                </a:lnTo>
                <a:lnTo>
                  <a:pt x="6812" y="1712"/>
                </a:lnTo>
                <a:lnTo>
                  <a:pt x="6812" y="1710"/>
                </a:lnTo>
                <a:lnTo>
                  <a:pt x="6812" y="1702"/>
                </a:lnTo>
                <a:lnTo>
                  <a:pt x="6810" y="1692"/>
                </a:lnTo>
                <a:lnTo>
                  <a:pt x="6810" y="1686"/>
                </a:lnTo>
                <a:lnTo>
                  <a:pt x="6814" y="1678"/>
                </a:lnTo>
                <a:lnTo>
                  <a:pt x="6816" y="1672"/>
                </a:lnTo>
                <a:lnTo>
                  <a:pt x="6816" y="1670"/>
                </a:lnTo>
                <a:lnTo>
                  <a:pt x="6816" y="1668"/>
                </a:lnTo>
                <a:lnTo>
                  <a:pt x="6812" y="1668"/>
                </a:lnTo>
                <a:lnTo>
                  <a:pt x="6808" y="1668"/>
                </a:lnTo>
                <a:lnTo>
                  <a:pt x="6806" y="1664"/>
                </a:lnTo>
                <a:lnTo>
                  <a:pt x="6806" y="1660"/>
                </a:lnTo>
                <a:lnTo>
                  <a:pt x="6806" y="1654"/>
                </a:lnTo>
                <a:lnTo>
                  <a:pt x="6810" y="1656"/>
                </a:lnTo>
                <a:lnTo>
                  <a:pt x="6814" y="1658"/>
                </a:lnTo>
                <a:lnTo>
                  <a:pt x="6820" y="1658"/>
                </a:lnTo>
                <a:lnTo>
                  <a:pt x="6826" y="1656"/>
                </a:lnTo>
                <a:lnTo>
                  <a:pt x="6832" y="1652"/>
                </a:lnTo>
                <a:lnTo>
                  <a:pt x="6834" y="1650"/>
                </a:lnTo>
                <a:lnTo>
                  <a:pt x="6832" y="1646"/>
                </a:lnTo>
                <a:lnTo>
                  <a:pt x="6830" y="1644"/>
                </a:lnTo>
                <a:lnTo>
                  <a:pt x="6828" y="1642"/>
                </a:lnTo>
                <a:lnTo>
                  <a:pt x="6826" y="1640"/>
                </a:lnTo>
                <a:lnTo>
                  <a:pt x="6830" y="1638"/>
                </a:lnTo>
                <a:lnTo>
                  <a:pt x="6836" y="1638"/>
                </a:lnTo>
                <a:lnTo>
                  <a:pt x="6844" y="1634"/>
                </a:lnTo>
                <a:lnTo>
                  <a:pt x="6850" y="1630"/>
                </a:lnTo>
                <a:lnTo>
                  <a:pt x="6854" y="1624"/>
                </a:lnTo>
                <a:lnTo>
                  <a:pt x="6856" y="1620"/>
                </a:lnTo>
                <a:lnTo>
                  <a:pt x="6862" y="1610"/>
                </a:lnTo>
                <a:lnTo>
                  <a:pt x="6866" y="1608"/>
                </a:lnTo>
                <a:lnTo>
                  <a:pt x="6870" y="1610"/>
                </a:lnTo>
                <a:lnTo>
                  <a:pt x="6874" y="1612"/>
                </a:lnTo>
                <a:lnTo>
                  <a:pt x="6878" y="1610"/>
                </a:lnTo>
                <a:lnTo>
                  <a:pt x="6880" y="1602"/>
                </a:lnTo>
                <a:lnTo>
                  <a:pt x="6884" y="1594"/>
                </a:lnTo>
                <a:lnTo>
                  <a:pt x="6888" y="1592"/>
                </a:lnTo>
                <a:lnTo>
                  <a:pt x="6892" y="1592"/>
                </a:lnTo>
                <a:lnTo>
                  <a:pt x="6898" y="1592"/>
                </a:lnTo>
                <a:lnTo>
                  <a:pt x="6902" y="1590"/>
                </a:lnTo>
                <a:lnTo>
                  <a:pt x="6906" y="1586"/>
                </a:lnTo>
                <a:lnTo>
                  <a:pt x="6910" y="1582"/>
                </a:lnTo>
                <a:lnTo>
                  <a:pt x="6912" y="1580"/>
                </a:lnTo>
                <a:lnTo>
                  <a:pt x="6916" y="1582"/>
                </a:lnTo>
                <a:lnTo>
                  <a:pt x="6920" y="1582"/>
                </a:lnTo>
                <a:lnTo>
                  <a:pt x="6922" y="1580"/>
                </a:lnTo>
                <a:lnTo>
                  <a:pt x="6926" y="1576"/>
                </a:lnTo>
                <a:lnTo>
                  <a:pt x="6928" y="1572"/>
                </a:lnTo>
                <a:lnTo>
                  <a:pt x="6930" y="1570"/>
                </a:lnTo>
                <a:lnTo>
                  <a:pt x="6934" y="1570"/>
                </a:lnTo>
                <a:lnTo>
                  <a:pt x="6938" y="1570"/>
                </a:lnTo>
                <a:lnTo>
                  <a:pt x="6942" y="1568"/>
                </a:lnTo>
                <a:lnTo>
                  <a:pt x="6946" y="1558"/>
                </a:lnTo>
                <a:lnTo>
                  <a:pt x="6954" y="1544"/>
                </a:lnTo>
                <a:lnTo>
                  <a:pt x="6960" y="1538"/>
                </a:lnTo>
                <a:lnTo>
                  <a:pt x="6968" y="1530"/>
                </a:lnTo>
                <a:lnTo>
                  <a:pt x="6974" y="1526"/>
                </a:lnTo>
                <a:lnTo>
                  <a:pt x="6976" y="1524"/>
                </a:lnTo>
                <a:lnTo>
                  <a:pt x="6976" y="1520"/>
                </a:lnTo>
                <a:lnTo>
                  <a:pt x="6974" y="1520"/>
                </a:lnTo>
                <a:lnTo>
                  <a:pt x="6968" y="1514"/>
                </a:lnTo>
                <a:lnTo>
                  <a:pt x="6964" y="1512"/>
                </a:lnTo>
                <a:lnTo>
                  <a:pt x="6962" y="1506"/>
                </a:lnTo>
                <a:lnTo>
                  <a:pt x="6960" y="1502"/>
                </a:lnTo>
                <a:lnTo>
                  <a:pt x="6962" y="1498"/>
                </a:lnTo>
                <a:lnTo>
                  <a:pt x="6966" y="1492"/>
                </a:lnTo>
                <a:lnTo>
                  <a:pt x="6972" y="1486"/>
                </a:lnTo>
                <a:lnTo>
                  <a:pt x="6974" y="1480"/>
                </a:lnTo>
                <a:lnTo>
                  <a:pt x="6976" y="1474"/>
                </a:lnTo>
                <a:lnTo>
                  <a:pt x="6978" y="1468"/>
                </a:lnTo>
                <a:lnTo>
                  <a:pt x="6980" y="1464"/>
                </a:lnTo>
                <a:lnTo>
                  <a:pt x="6982" y="1462"/>
                </a:lnTo>
                <a:lnTo>
                  <a:pt x="6986" y="1460"/>
                </a:lnTo>
                <a:lnTo>
                  <a:pt x="6992" y="1460"/>
                </a:lnTo>
                <a:lnTo>
                  <a:pt x="6994" y="1458"/>
                </a:lnTo>
                <a:lnTo>
                  <a:pt x="6994" y="1456"/>
                </a:lnTo>
                <a:lnTo>
                  <a:pt x="6998" y="1450"/>
                </a:lnTo>
                <a:lnTo>
                  <a:pt x="7004" y="1444"/>
                </a:lnTo>
                <a:lnTo>
                  <a:pt x="7022" y="1430"/>
                </a:lnTo>
                <a:lnTo>
                  <a:pt x="7026" y="1428"/>
                </a:lnTo>
                <a:lnTo>
                  <a:pt x="7028" y="1430"/>
                </a:lnTo>
                <a:lnTo>
                  <a:pt x="7030" y="1434"/>
                </a:lnTo>
                <a:lnTo>
                  <a:pt x="7032" y="1436"/>
                </a:lnTo>
                <a:lnTo>
                  <a:pt x="7034" y="1438"/>
                </a:lnTo>
                <a:lnTo>
                  <a:pt x="7038" y="1438"/>
                </a:lnTo>
                <a:lnTo>
                  <a:pt x="7042" y="1436"/>
                </a:lnTo>
                <a:lnTo>
                  <a:pt x="7048" y="1434"/>
                </a:lnTo>
                <a:lnTo>
                  <a:pt x="7054" y="1432"/>
                </a:lnTo>
                <a:lnTo>
                  <a:pt x="7062" y="1434"/>
                </a:lnTo>
                <a:lnTo>
                  <a:pt x="7072" y="1434"/>
                </a:lnTo>
                <a:lnTo>
                  <a:pt x="7076" y="1434"/>
                </a:lnTo>
                <a:lnTo>
                  <a:pt x="7082" y="1432"/>
                </a:lnTo>
                <a:lnTo>
                  <a:pt x="7092" y="1434"/>
                </a:lnTo>
                <a:lnTo>
                  <a:pt x="7098" y="1438"/>
                </a:lnTo>
                <a:lnTo>
                  <a:pt x="7102" y="1440"/>
                </a:lnTo>
                <a:lnTo>
                  <a:pt x="7112" y="1444"/>
                </a:lnTo>
                <a:lnTo>
                  <a:pt x="7122" y="1448"/>
                </a:lnTo>
                <a:lnTo>
                  <a:pt x="7126" y="1450"/>
                </a:lnTo>
                <a:lnTo>
                  <a:pt x="7126" y="1454"/>
                </a:lnTo>
                <a:lnTo>
                  <a:pt x="7126" y="1462"/>
                </a:lnTo>
                <a:lnTo>
                  <a:pt x="7124" y="1472"/>
                </a:lnTo>
                <a:lnTo>
                  <a:pt x="7124" y="1480"/>
                </a:lnTo>
                <a:lnTo>
                  <a:pt x="7126" y="1484"/>
                </a:lnTo>
                <a:lnTo>
                  <a:pt x="7130" y="1486"/>
                </a:lnTo>
                <a:lnTo>
                  <a:pt x="7130" y="1490"/>
                </a:lnTo>
                <a:lnTo>
                  <a:pt x="7128" y="1494"/>
                </a:lnTo>
                <a:lnTo>
                  <a:pt x="7124" y="1494"/>
                </a:lnTo>
                <a:lnTo>
                  <a:pt x="7118" y="1494"/>
                </a:lnTo>
                <a:lnTo>
                  <a:pt x="7106" y="1496"/>
                </a:lnTo>
                <a:lnTo>
                  <a:pt x="7100" y="1498"/>
                </a:lnTo>
                <a:lnTo>
                  <a:pt x="7096" y="1502"/>
                </a:lnTo>
                <a:lnTo>
                  <a:pt x="7090" y="1512"/>
                </a:lnTo>
                <a:lnTo>
                  <a:pt x="7082" y="1526"/>
                </a:lnTo>
                <a:lnTo>
                  <a:pt x="7076" y="1532"/>
                </a:lnTo>
                <a:lnTo>
                  <a:pt x="7066" y="1540"/>
                </a:lnTo>
                <a:lnTo>
                  <a:pt x="7058" y="1546"/>
                </a:lnTo>
                <a:lnTo>
                  <a:pt x="7052" y="1550"/>
                </a:lnTo>
                <a:lnTo>
                  <a:pt x="7050" y="1554"/>
                </a:lnTo>
                <a:lnTo>
                  <a:pt x="7050" y="1556"/>
                </a:lnTo>
                <a:lnTo>
                  <a:pt x="7050" y="1558"/>
                </a:lnTo>
                <a:lnTo>
                  <a:pt x="7044" y="1560"/>
                </a:lnTo>
                <a:lnTo>
                  <a:pt x="7038" y="1562"/>
                </a:lnTo>
                <a:lnTo>
                  <a:pt x="7034" y="1566"/>
                </a:lnTo>
                <a:lnTo>
                  <a:pt x="7030" y="1572"/>
                </a:lnTo>
                <a:lnTo>
                  <a:pt x="7028" y="1576"/>
                </a:lnTo>
                <a:lnTo>
                  <a:pt x="7026" y="1578"/>
                </a:lnTo>
                <a:lnTo>
                  <a:pt x="7024" y="1576"/>
                </a:lnTo>
                <a:lnTo>
                  <a:pt x="7020" y="1576"/>
                </a:lnTo>
                <a:lnTo>
                  <a:pt x="7016" y="1578"/>
                </a:lnTo>
                <a:lnTo>
                  <a:pt x="7014" y="1582"/>
                </a:lnTo>
                <a:lnTo>
                  <a:pt x="7010" y="1586"/>
                </a:lnTo>
                <a:lnTo>
                  <a:pt x="7008" y="1588"/>
                </a:lnTo>
                <a:lnTo>
                  <a:pt x="7006" y="1588"/>
                </a:lnTo>
                <a:lnTo>
                  <a:pt x="7004" y="1588"/>
                </a:lnTo>
                <a:lnTo>
                  <a:pt x="7002" y="1590"/>
                </a:lnTo>
                <a:lnTo>
                  <a:pt x="7002" y="1596"/>
                </a:lnTo>
                <a:lnTo>
                  <a:pt x="7002" y="1602"/>
                </a:lnTo>
                <a:lnTo>
                  <a:pt x="7002" y="1606"/>
                </a:lnTo>
                <a:lnTo>
                  <a:pt x="6998" y="1610"/>
                </a:lnTo>
                <a:lnTo>
                  <a:pt x="6996" y="1610"/>
                </a:lnTo>
                <a:lnTo>
                  <a:pt x="6992" y="1612"/>
                </a:lnTo>
                <a:lnTo>
                  <a:pt x="6984" y="1610"/>
                </a:lnTo>
                <a:lnTo>
                  <a:pt x="6978" y="1608"/>
                </a:lnTo>
                <a:lnTo>
                  <a:pt x="6976" y="1610"/>
                </a:lnTo>
                <a:lnTo>
                  <a:pt x="6976" y="1612"/>
                </a:lnTo>
                <a:lnTo>
                  <a:pt x="6974" y="1616"/>
                </a:lnTo>
                <a:lnTo>
                  <a:pt x="6972" y="1622"/>
                </a:lnTo>
                <a:lnTo>
                  <a:pt x="6964" y="1632"/>
                </a:lnTo>
                <a:lnTo>
                  <a:pt x="6960" y="1638"/>
                </a:lnTo>
                <a:lnTo>
                  <a:pt x="6958" y="1646"/>
                </a:lnTo>
                <a:lnTo>
                  <a:pt x="6960" y="1654"/>
                </a:lnTo>
                <a:lnTo>
                  <a:pt x="6962" y="1664"/>
                </a:lnTo>
                <a:lnTo>
                  <a:pt x="6966" y="1672"/>
                </a:lnTo>
                <a:lnTo>
                  <a:pt x="6966" y="1678"/>
                </a:lnTo>
                <a:lnTo>
                  <a:pt x="6966" y="1680"/>
                </a:lnTo>
                <a:lnTo>
                  <a:pt x="6964" y="1684"/>
                </a:lnTo>
                <a:lnTo>
                  <a:pt x="6962" y="1686"/>
                </a:lnTo>
                <a:lnTo>
                  <a:pt x="6962" y="1690"/>
                </a:lnTo>
                <a:lnTo>
                  <a:pt x="6966" y="1696"/>
                </a:lnTo>
                <a:lnTo>
                  <a:pt x="6972" y="1704"/>
                </a:lnTo>
                <a:lnTo>
                  <a:pt x="6978" y="1710"/>
                </a:lnTo>
                <a:lnTo>
                  <a:pt x="6978" y="1714"/>
                </a:lnTo>
                <a:lnTo>
                  <a:pt x="6978" y="1716"/>
                </a:lnTo>
                <a:lnTo>
                  <a:pt x="6976" y="1716"/>
                </a:lnTo>
                <a:lnTo>
                  <a:pt x="6972" y="1718"/>
                </a:lnTo>
                <a:lnTo>
                  <a:pt x="6970" y="1720"/>
                </a:lnTo>
                <a:lnTo>
                  <a:pt x="6970" y="1724"/>
                </a:lnTo>
                <a:lnTo>
                  <a:pt x="6972" y="1732"/>
                </a:lnTo>
                <a:lnTo>
                  <a:pt x="6972" y="1740"/>
                </a:lnTo>
                <a:lnTo>
                  <a:pt x="6968" y="1762"/>
                </a:lnTo>
                <a:lnTo>
                  <a:pt x="6964" y="1772"/>
                </a:lnTo>
                <a:lnTo>
                  <a:pt x="6964" y="1780"/>
                </a:lnTo>
                <a:lnTo>
                  <a:pt x="6966" y="1782"/>
                </a:lnTo>
                <a:lnTo>
                  <a:pt x="6970" y="1784"/>
                </a:lnTo>
                <a:lnTo>
                  <a:pt x="6982" y="1788"/>
                </a:lnTo>
                <a:lnTo>
                  <a:pt x="7006" y="1792"/>
                </a:lnTo>
                <a:lnTo>
                  <a:pt x="7012" y="1796"/>
                </a:lnTo>
                <a:lnTo>
                  <a:pt x="7014" y="1798"/>
                </a:lnTo>
                <a:lnTo>
                  <a:pt x="7012" y="1802"/>
                </a:lnTo>
                <a:lnTo>
                  <a:pt x="7012" y="1810"/>
                </a:lnTo>
                <a:lnTo>
                  <a:pt x="7014" y="1818"/>
                </a:lnTo>
                <a:lnTo>
                  <a:pt x="7016" y="1820"/>
                </a:lnTo>
                <a:lnTo>
                  <a:pt x="7018" y="1822"/>
                </a:lnTo>
                <a:lnTo>
                  <a:pt x="7020" y="1820"/>
                </a:lnTo>
                <a:lnTo>
                  <a:pt x="7024" y="1818"/>
                </a:lnTo>
                <a:lnTo>
                  <a:pt x="7030" y="1812"/>
                </a:lnTo>
                <a:lnTo>
                  <a:pt x="7036" y="1812"/>
                </a:lnTo>
                <a:lnTo>
                  <a:pt x="7038" y="1812"/>
                </a:lnTo>
                <a:lnTo>
                  <a:pt x="7040" y="1814"/>
                </a:lnTo>
                <a:lnTo>
                  <a:pt x="7038" y="1818"/>
                </a:lnTo>
                <a:lnTo>
                  <a:pt x="7036" y="1822"/>
                </a:lnTo>
                <a:lnTo>
                  <a:pt x="7032" y="1830"/>
                </a:lnTo>
                <a:lnTo>
                  <a:pt x="7030" y="1832"/>
                </a:lnTo>
                <a:lnTo>
                  <a:pt x="7036" y="1832"/>
                </a:lnTo>
                <a:lnTo>
                  <a:pt x="7050" y="1824"/>
                </a:lnTo>
                <a:lnTo>
                  <a:pt x="7060" y="1822"/>
                </a:lnTo>
                <a:lnTo>
                  <a:pt x="7074" y="1820"/>
                </a:lnTo>
                <a:lnTo>
                  <a:pt x="7092" y="1816"/>
                </a:lnTo>
                <a:lnTo>
                  <a:pt x="7122" y="1806"/>
                </a:lnTo>
                <a:lnTo>
                  <a:pt x="7132" y="1802"/>
                </a:lnTo>
                <a:lnTo>
                  <a:pt x="7138" y="1800"/>
                </a:lnTo>
                <a:lnTo>
                  <a:pt x="7144" y="1802"/>
                </a:lnTo>
                <a:lnTo>
                  <a:pt x="7146" y="1802"/>
                </a:lnTo>
                <a:lnTo>
                  <a:pt x="7150" y="1804"/>
                </a:lnTo>
                <a:lnTo>
                  <a:pt x="7154" y="1798"/>
                </a:lnTo>
                <a:lnTo>
                  <a:pt x="7160" y="1794"/>
                </a:lnTo>
                <a:lnTo>
                  <a:pt x="7164" y="1794"/>
                </a:lnTo>
                <a:lnTo>
                  <a:pt x="7168" y="1796"/>
                </a:lnTo>
                <a:lnTo>
                  <a:pt x="7174" y="1794"/>
                </a:lnTo>
                <a:lnTo>
                  <a:pt x="7182" y="1792"/>
                </a:lnTo>
                <a:lnTo>
                  <a:pt x="7190" y="1788"/>
                </a:lnTo>
                <a:lnTo>
                  <a:pt x="7196" y="1788"/>
                </a:lnTo>
                <a:lnTo>
                  <a:pt x="7206" y="1788"/>
                </a:lnTo>
                <a:lnTo>
                  <a:pt x="7216" y="1788"/>
                </a:lnTo>
                <a:lnTo>
                  <a:pt x="7222" y="1786"/>
                </a:lnTo>
                <a:lnTo>
                  <a:pt x="7230" y="1784"/>
                </a:lnTo>
                <a:lnTo>
                  <a:pt x="7234" y="1786"/>
                </a:lnTo>
                <a:lnTo>
                  <a:pt x="7240" y="1786"/>
                </a:lnTo>
                <a:lnTo>
                  <a:pt x="7250" y="1780"/>
                </a:lnTo>
                <a:lnTo>
                  <a:pt x="7258" y="1772"/>
                </a:lnTo>
                <a:lnTo>
                  <a:pt x="7262" y="1772"/>
                </a:lnTo>
                <a:lnTo>
                  <a:pt x="7264" y="1772"/>
                </a:lnTo>
                <a:lnTo>
                  <a:pt x="7266" y="1774"/>
                </a:lnTo>
                <a:lnTo>
                  <a:pt x="7262" y="1776"/>
                </a:lnTo>
                <a:lnTo>
                  <a:pt x="7260" y="1778"/>
                </a:lnTo>
                <a:lnTo>
                  <a:pt x="7262" y="1784"/>
                </a:lnTo>
                <a:lnTo>
                  <a:pt x="7264" y="1788"/>
                </a:lnTo>
                <a:lnTo>
                  <a:pt x="7262" y="1788"/>
                </a:lnTo>
                <a:lnTo>
                  <a:pt x="7258" y="1786"/>
                </a:lnTo>
                <a:lnTo>
                  <a:pt x="7254" y="1786"/>
                </a:lnTo>
                <a:lnTo>
                  <a:pt x="7256" y="1792"/>
                </a:lnTo>
                <a:lnTo>
                  <a:pt x="7262" y="1798"/>
                </a:lnTo>
                <a:lnTo>
                  <a:pt x="7266" y="1798"/>
                </a:lnTo>
                <a:lnTo>
                  <a:pt x="7268" y="1798"/>
                </a:lnTo>
                <a:lnTo>
                  <a:pt x="7272" y="1804"/>
                </a:lnTo>
                <a:lnTo>
                  <a:pt x="7276" y="1806"/>
                </a:lnTo>
                <a:lnTo>
                  <a:pt x="7282" y="1808"/>
                </a:lnTo>
                <a:lnTo>
                  <a:pt x="7292" y="1808"/>
                </a:lnTo>
                <a:lnTo>
                  <a:pt x="7302" y="1808"/>
                </a:lnTo>
                <a:lnTo>
                  <a:pt x="7308" y="1810"/>
                </a:lnTo>
                <a:lnTo>
                  <a:pt x="7310" y="1812"/>
                </a:lnTo>
                <a:lnTo>
                  <a:pt x="7312" y="1816"/>
                </a:lnTo>
                <a:lnTo>
                  <a:pt x="7316" y="1818"/>
                </a:lnTo>
                <a:lnTo>
                  <a:pt x="7322" y="1820"/>
                </a:lnTo>
                <a:lnTo>
                  <a:pt x="7326" y="1820"/>
                </a:lnTo>
                <a:lnTo>
                  <a:pt x="7326" y="1822"/>
                </a:lnTo>
                <a:lnTo>
                  <a:pt x="7326" y="1824"/>
                </a:lnTo>
                <a:lnTo>
                  <a:pt x="7322" y="1828"/>
                </a:lnTo>
                <a:lnTo>
                  <a:pt x="7318" y="1828"/>
                </a:lnTo>
                <a:lnTo>
                  <a:pt x="7294" y="1820"/>
                </a:lnTo>
                <a:lnTo>
                  <a:pt x="7286" y="1820"/>
                </a:lnTo>
                <a:lnTo>
                  <a:pt x="7280" y="1820"/>
                </a:lnTo>
                <a:lnTo>
                  <a:pt x="7278" y="1824"/>
                </a:lnTo>
                <a:lnTo>
                  <a:pt x="7276" y="1826"/>
                </a:lnTo>
                <a:lnTo>
                  <a:pt x="7274" y="1830"/>
                </a:lnTo>
                <a:lnTo>
                  <a:pt x="7272" y="1832"/>
                </a:lnTo>
                <a:lnTo>
                  <a:pt x="7268" y="1834"/>
                </a:lnTo>
                <a:lnTo>
                  <a:pt x="7264" y="1832"/>
                </a:lnTo>
                <a:lnTo>
                  <a:pt x="7258" y="1830"/>
                </a:lnTo>
                <a:lnTo>
                  <a:pt x="7254" y="1830"/>
                </a:lnTo>
                <a:lnTo>
                  <a:pt x="7254" y="1834"/>
                </a:lnTo>
                <a:lnTo>
                  <a:pt x="7254" y="1836"/>
                </a:lnTo>
                <a:lnTo>
                  <a:pt x="7252" y="1840"/>
                </a:lnTo>
                <a:lnTo>
                  <a:pt x="7250" y="1840"/>
                </a:lnTo>
                <a:lnTo>
                  <a:pt x="7244" y="1838"/>
                </a:lnTo>
                <a:lnTo>
                  <a:pt x="7240" y="1834"/>
                </a:lnTo>
                <a:lnTo>
                  <a:pt x="7236" y="1834"/>
                </a:lnTo>
                <a:lnTo>
                  <a:pt x="7236" y="1836"/>
                </a:lnTo>
                <a:lnTo>
                  <a:pt x="7236" y="1838"/>
                </a:lnTo>
                <a:lnTo>
                  <a:pt x="7238" y="1846"/>
                </a:lnTo>
                <a:lnTo>
                  <a:pt x="7238" y="1850"/>
                </a:lnTo>
                <a:lnTo>
                  <a:pt x="7236" y="1854"/>
                </a:lnTo>
                <a:lnTo>
                  <a:pt x="7226" y="1858"/>
                </a:lnTo>
                <a:lnTo>
                  <a:pt x="7214" y="1858"/>
                </a:lnTo>
                <a:lnTo>
                  <a:pt x="7204" y="1858"/>
                </a:lnTo>
                <a:lnTo>
                  <a:pt x="7192" y="1854"/>
                </a:lnTo>
                <a:lnTo>
                  <a:pt x="7182" y="1848"/>
                </a:lnTo>
                <a:lnTo>
                  <a:pt x="7172" y="1846"/>
                </a:lnTo>
                <a:lnTo>
                  <a:pt x="7160" y="1846"/>
                </a:lnTo>
                <a:lnTo>
                  <a:pt x="7144" y="1842"/>
                </a:lnTo>
                <a:lnTo>
                  <a:pt x="7138" y="1842"/>
                </a:lnTo>
                <a:lnTo>
                  <a:pt x="7134" y="1842"/>
                </a:lnTo>
                <a:lnTo>
                  <a:pt x="7132" y="1844"/>
                </a:lnTo>
                <a:lnTo>
                  <a:pt x="7132" y="1846"/>
                </a:lnTo>
                <a:lnTo>
                  <a:pt x="7130" y="1850"/>
                </a:lnTo>
                <a:lnTo>
                  <a:pt x="7126" y="1852"/>
                </a:lnTo>
                <a:lnTo>
                  <a:pt x="7120" y="1852"/>
                </a:lnTo>
                <a:lnTo>
                  <a:pt x="7106" y="1850"/>
                </a:lnTo>
                <a:lnTo>
                  <a:pt x="7092" y="1852"/>
                </a:lnTo>
                <a:lnTo>
                  <a:pt x="7082" y="1856"/>
                </a:lnTo>
                <a:lnTo>
                  <a:pt x="7078" y="1858"/>
                </a:lnTo>
                <a:lnTo>
                  <a:pt x="7076" y="1862"/>
                </a:lnTo>
                <a:lnTo>
                  <a:pt x="7074" y="1864"/>
                </a:lnTo>
                <a:lnTo>
                  <a:pt x="7072" y="1866"/>
                </a:lnTo>
                <a:lnTo>
                  <a:pt x="7064" y="1868"/>
                </a:lnTo>
                <a:lnTo>
                  <a:pt x="7058" y="1872"/>
                </a:lnTo>
                <a:lnTo>
                  <a:pt x="7056" y="1874"/>
                </a:lnTo>
                <a:lnTo>
                  <a:pt x="7054" y="1880"/>
                </a:lnTo>
                <a:lnTo>
                  <a:pt x="7052" y="1890"/>
                </a:lnTo>
                <a:lnTo>
                  <a:pt x="7052" y="1898"/>
                </a:lnTo>
                <a:lnTo>
                  <a:pt x="7054" y="1904"/>
                </a:lnTo>
                <a:lnTo>
                  <a:pt x="7056" y="1912"/>
                </a:lnTo>
                <a:lnTo>
                  <a:pt x="7062" y="1920"/>
                </a:lnTo>
                <a:lnTo>
                  <a:pt x="7066" y="1928"/>
                </a:lnTo>
                <a:lnTo>
                  <a:pt x="7070" y="1930"/>
                </a:lnTo>
                <a:lnTo>
                  <a:pt x="7074" y="1932"/>
                </a:lnTo>
                <a:lnTo>
                  <a:pt x="7080" y="1930"/>
                </a:lnTo>
                <a:lnTo>
                  <a:pt x="7086" y="1928"/>
                </a:lnTo>
                <a:lnTo>
                  <a:pt x="7094" y="1924"/>
                </a:lnTo>
                <a:lnTo>
                  <a:pt x="7096" y="1924"/>
                </a:lnTo>
                <a:lnTo>
                  <a:pt x="7096" y="1928"/>
                </a:lnTo>
                <a:lnTo>
                  <a:pt x="7086" y="1956"/>
                </a:lnTo>
                <a:lnTo>
                  <a:pt x="7086" y="1964"/>
                </a:lnTo>
                <a:lnTo>
                  <a:pt x="7088" y="1972"/>
                </a:lnTo>
                <a:lnTo>
                  <a:pt x="7092" y="1986"/>
                </a:lnTo>
                <a:lnTo>
                  <a:pt x="7092" y="1992"/>
                </a:lnTo>
                <a:lnTo>
                  <a:pt x="7090" y="1998"/>
                </a:lnTo>
                <a:lnTo>
                  <a:pt x="7086" y="2004"/>
                </a:lnTo>
                <a:lnTo>
                  <a:pt x="7076" y="2008"/>
                </a:lnTo>
                <a:lnTo>
                  <a:pt x="7064" y="2012"/>
                </a:lnTo>
                <a:lnTo>
                  <a:pt x="7054" y="2010"/>
                </a:lnTo>
                <a:lnTo>
                  <a:pt x="7048" y="2008"/>
                </a:lnTo>
                <a:lnTo>
                  <a:pt x="7044" y="2002"/>
                </a:lnTo>
                <a:lnTo>
                  <a:pt x="7038" y="1990"/>
                </a:lnTo>
                <a:lnTo>
                  <a:pt x="7034" y="1984"/>
                </a:lnTo>
                <a:lnTo>
                  <a:pt x="7028" y="1980"/>
                </a:lnTo>
                <a:lnTo>
                  <a:pt x="7022" y="1976"/>
                </a:lnTo>
                <a:lnTo>
                  <a:pt x="7018" y="1974"/>
                </a:lnTo>
                <a:lnTo>
                  <a:pt x="7018" y="1970"/>
                </a:lnTo>
                <a:lnTo>
                  <a:pt x="7018" y="1968"/>
                </a:lnTo>
                <a:lnTo>
                  <a:pt x="7018" y="1966"/>
                </a:lnTo>
                <a:lnTo>
                  <a:pt x="7016" y="1964"/>
                </a:lnTo>
                <a:lnTo>
                  <a:pt x="7010" y="1966"/>
                </a:lnTo>
                <a:lnTo>
                  <a:pt x="6986" y="1974"/>
                </a:lnTo>
                <a:lnTo>
                  <a:pt x="6980" y="1978"/>
                </a:lnTo>
                <a:lnTo>
                  <a:pt x="6976" y="1980"/>
                </a:lnTo>
                <a:lnTo>
                  <a:pt x="6970" y="1992"/>
                </a:lnTo>
                <a:lnTo>
                  <a:pt x="6968" y="1996"/>
                </a:lnTo>
                <a:lnTo>
                  <a:pt x="6970" y="2002"/>
                </a:lnTo>
                <a:lnTo>
                  <a:pt x="6970" y="2006"/>
                </a:lnTo>
                <a:lnTo>
                  <a:pt x="6970" y="2008"/>
                </a:lnTo>
                <a:lnTo>
                  <a:pt x="6966" y="2012"/>
                </a:lnTo>
                <a:lnTo>
                  <a:pt x="6960" y="2018"/>
                </a:lnTo>
                <a:lnTo>
                  <a:pt x="6956" y="2022"/>
                </a:lnTo>
                <a:lnTo>
                  <a:pt x="6954" y="2026"/>
                </a:lnTo>
                <a:lnTo>
                  <a:pt x="6952" y="2038"/>
                </a:lnTo>
                <a:lnTo>
                  <a:pt x="6952" y="2048"/>
                </a:lnTo>
                <a:lnTo>
                  <a:pt x="6952" y="2070"/>
                </a:lnTo>
                <a:lnTo>
                  <a:pt x="6954" y="2084"/>
                </a:lnTo>
                <a:lnTo>
                  <a:pt x="6954" y="2088"/>
                </a:lnTo>
                <a:lnTo>
                  <a:pt x="6958" y="2094"/>
                </a:lnTo>
                <a:lnTo>
                  <a:pt x="6962" y="2100"/>
                </a:lnTo>
                <a:lnTo>
                  <a:pt x="6964" y="2108"/>
                </a:lnTo>
                <a:lnTo>
                  <a:pt x="6964" y="2120"/>
                </a:lnTo>
                <a:lnTo>
                  <a:pt x="6964" y="2124"/>
                </a:lnTo>
                <a:lnTo>
                  <a:pt x="6962" y="2124"/>
                </a:lnTo>
                <a:lnTo>
                  <a:pt x="6960" y="2126"/>
                </a:lnTo>
                <a:lnTo>
                  <a:pt x="6962" y="2134"/>
                </a:lnTo>
                <a:lnTo>
                  <a:pt x="6962" y="2136"/>
                </a:lnTo>
                <a:lnTo>
                  <a:pt x="6960" y="2138"/>
                </a:lnTo>
                <a:lnTo>
                  <a:pt x="6956" y="2142"/>
                </a:lnTo>
                <a:lnTo>
                  <a:pt x="6948" y="2142"/>
                </a:lnTo>
                <a:lnTo>
                  <a:pt x="6942" y="2142"/>
                </a:lnTo>
                <a:lnTo>
                  <a:pt x="6942" y="2140"/>
                </a:lnTo>
                <a:lnTo>
                  <a:pt x="6940" y="2140"/>
                </a:lnTo>
                <a:lnTo>
                  <a:pt x="6942" y="2134"/>
                </a:lnTo>
                <a:lnTo>
                  <a:pt x="6952" y="2122"/>
                </a:lnTo>
                <a:lnTo>
                  <a:pt x="6954" y="2118"/>
                </a:lnTo>
                <a:lnTo>
                  <a:pt x="6952" y="2118"/>
                </a:lnTo>
                <a:lnTo>
                  <a:pt x="6940" y="2130"/>
                </a:lnTo>
                <a:lnTo>
                  <a:pt x="6934" y="2138"/>
                </a:lnTo>
                <a:lnTo>
                  <a:pt x="6930" y="2138"/>
                </a:lnTo>
                <a:lnTo>
                  <a:pt x="6924" y="2138"/>
                </a:lnTo>
                <a:lnTo>
                  <a:pt x="6916" y="2138"/>
                </a:lnTo>
                <a:lnTo>
                  <a:pt x="6912" y="2140"/>
                </a:lnTo>
                <a:lnTo>
                  <a:pt x="6910" y="2142"/>
                </a:lnTo>
                <a:lnTo>
                  <a:pt x="6908" y="2148"/>
                </a:lnTo>
                <a:lnTo>
                  <a:pt x="6910" y="2152"/>
                </a:lnTo>
                <a:lnTo>
                  <a:pt x="6908" y="2158"/>
                </a:lnTo>
                <a:lnTo>
                  <a:pt x="6904" y="2162"/>
                </a:lnTo>
                <a:lnTo>
                  <a:pt x="6898" y="2168"/>
                </a:lnTo>
                <a:lnTo>
                  <a:pt x="6886" y="2174"/>
                </a:lnTo>
                <a:lnTo>
                  <a:pt x="6874" y="2176"/>
                </a:lnTo>
                <a:lnTo>
                  <a:pt x="6866" y="2176"/>
                </a:lnTo>
                <a:lnTo>
                  <a:pt x="6862" y="2174"/>
                </a:lnTo>
                <a:lnTo>
                  <a:pt x="6858" y="2170"/>
                </a:lnTo>
                <a:lnTo>
                  <a:pt x="6854" y="2166"/>
                </a:lnTo>
                <a:lnTo>
                  <a:pt x="6850" y="2154"/>
                </a:lnTo>
                <a:lnTo>
                  <a:pt x="6852" y="2154"/>
                </a:lnTo>
                <a:lnTo>
                  <a:pt x="6858" y="2158"/>
                </a:lnTo>
                <a:lnTo>
                  <a:pt x="6864" y="2162"/>
                </a:lnTo>
                <a:lnTo>
                  <a:pt x="6868" y="2162"/>
                </a:lnTo>
                <a:lnTo>
                  <a:pt x="6868" y="2160"/>
                </a:lnTo>
                <a:lnTo>
                  <a:pt x="6866" y="2158"/>
                </a:lnTo>
                <a:lnTo>
                  <a:pt x="6852" y="2150"/>
                </a:lnTo>
                <a:lnTo>
                  <a:pt x="6844" y="2146"/>
                </a:lnTo>
                <a:lnTo>
                  <a:pt x="6836" y="2146"/>
                </a:lnTo>
                <a:lnTo>
                  <a:pt x="6822" y="2148"/>
                </a:lnTo>
                <a:lnTo>
                  <a:pt x="6802" y="2152"/>
                </a:lnTo>
                <a:lnTo>
                  <a:pt x="6798" y="2156"/>
                </a:lnTo>
                <a:lnTo>
                  <a:pt x="6794" y="2158"/>
                </a:lnTo>
                <a:lnTo>
                  <a:pt x="6784" y="2162"/>
                </a:lnTo>
                <a:lnTo>
                  <a:pt x="6776" y="2164"/>
                </a:lnTo>
                <a:lnTo>
                  <a:pt x="6770" y="2168"/>
                </a:lnTo>
                <a:lnTo>
                  <a:pt x="6766" y="2172"/>
                </a:lnTo>
                <a:lnTo>
                  <a:pt x="6764" y="2176"/>
                </a:lnTo>
                <a:lnTo>
                  <a:pt x="6760" y="2178"/>
                </a:lnTo>
                <a:lnTo>
                  <a:pt x="6752" y="2182"/>
                </a:lnTo>
                <a:lnTo>
                  <a:pt x="6738" y="2186"/>
                </a:lnTo>
                <a:lnTo>
                  <a:pt x="6718" y="2192"/>
                </a:lnTo>
                <a:lnTo>
                  <a:pt x="6704" y="2198"/>
                </a:lnTo>
                <a:lnTo>
                  <a:pt x="6692" y="2202"/>
                </a:lnTo>
                <a:lnTo>
                  <a:pt x="6686" y="2202"/>
                </a:lnTo>
                <a:lnTo>
                  <a:pt x="6680" y="2202"/>
                </a:lnTo>
                <a:lnTo>
                  <a:pt x="6676" y="2200"/>
                </a:lnTo>
                <a:lnTo>
                  <a:pt x="6672" y="2196"/>
                </a:lnTo>
                <a:lnTo>
                  <a:pt x="6664" y="2188"/>
                </a:lnTo>
                <a:lnTo>
                  <a:pt x="6664" y="2192"/>
                </a:lnTo>
                <a:lnTo>
                  <a:pt x="6668" y="2200"/>
                </a:lnTo>
                <a:lnTo>
                  <a:pt x="6668" y="2202"/>
                </a:lnTo>
                <a:lnTo>
                  <a:pt x="6668" y="2204"/>
                </a:lnTo>
                <a:lnTo>
                  <a:pt x="6666" y="2206"/>
                </a:lnTo>
                <a:lnTo>
                  <a:pt x="6666" y="2208"/>
                </a:lnTo>
                <a:lnTo>
                  <a:pt x="6670" y="2208"/>
                </a:lnTo>
                <a:lnTo>
                  <a:pt x="6674" y="2206"/>
                </a:lnTo>
                <a:lnTo>
                  <a:pt x="6678" y="2206"/>
                </a:lnTo>
                <a:lnTo>
                  <a:pt x="6680" y="2206"/>
                </a:lnTo>
                <a:lnTo>
                  <a:pt x="6684" y="2210"/>
                </a:lnTo>
                <a:lnTo>
                  <a:pt x="6686" y="2208"/>
                </a:lnTo>
                <a:lnTo>
                  <a:pt x="6688" y="2208"/>
                </a:lnTo>
                <a:lnTo>
                  <a:pt x="6692" y="2208"/>
                </a:lnTo>
                <a:lnTo>
                  <a:pt x="6694" y="2210"/>
                </a:lnTo>
                <a:lnTo>
                  <a:pt x="6694" y="2218"/>
                </a:lnTo>
                <a:lnTo>
                  <a:pt x="6694" y="2220"/>
                </a:lnTo>
                <a:lnTo>
                  <a:pt x="6692" y="2220"/>
                </a:lnTo>
                <a:lnTo>
                  <a:pt x="6688" y="2218"/>
                </a:lnTo>
                <a:lnTo>
                  <a:pt x="6682" y="2216"/>
                </a:lnTo>
                <a:lnTo>
                  <a:pt x="6680" y="2214"/>
                </a:lnTo>
                <a:lnTo>
                  <a:pt x="6670" y="2212"/>
                </a:lnTo>
                <a:lnTo>
                  <a:pt x="6664" y="2210"/>
                </a:lnTo>
                <a:lnTo>
                  <a:pt x="6664" y="2208"/>
                </a:lnTo>
                <a:lnTo>
                  <a:pt x="6664" y="2204"/>
                </a:lnTo>
                <a:lnTo>
                  <a:pt x="6664" y="2200"/>
                </a:lnTo>
                <a:lnTo>
                  <a:pt x="6662" y="2198"/>
                </a:lnTo>
                <a:lnTo>
                  <a:pt x="6662" y="2194"/>
                </a:lnTo>
                <a:lnTo>
                  <a:pt x="6660" y="2188"/>
                </a:lnTo>
                <a:lnTo>
                  <a:pt x="6658" y="2188"/>
                </a:lnTo>
                <a:lnTo>
                  <a:pt x="6654" y="2190"/>
                </a:lnTo>
                <a:lnTo>
                  <a:pt x="6646" y="2190"/>
                </a:lnTo>
                <a:lnTo>
                  <a:pt x="6642" y="2188"/>
                </a:lnTo>
                <a:lnTo>
                  <a:pt x="6638" y="2184"/>
                </a:lnTo>
                <a:lnTo>
                  <a:pt x="6634" y="2178"/>
                </a:lnTo>
                <a:lnTo>
                  <a:pt x="6632" y="2174"/>
                </a:lnTo>
                <a:lnTo>
                  <a:pt x="6632" y="2172"/>
                </a:lnTo>
                <a:lnTo>
                  <a:pt x="6628" y="2172"/>
                </a:lnTo>
                <a:lnTo>
                  <a:pt x="6622" y="2172"/>
                </a:lnTo>
                <a:lnTo>
                  <a:pt x="6618" y="2170"/>
                </a:lnTo>
                <a:lnTo>
                  <a:pt x="6614" y="2168"/>
                </a:lnTo>
                <a:lnTo>
                  <a:pt x="6612" y="2168"/>
                </a:lnTo>
                <a:lnTo>
                  <a:pt x="6608" y="2172"/>
                </a:lnTo>
                <a:lnTo>
                  <a:pt x="6604" y="2178"/>
                </a:lnTo>
                <a:lnTo>
                  <a:pt x="6596" y="2184"/>
                </a:lnTo>
                <a:lnTo>
                  <a:pt x="6592" y="2186"/>
                </a:lnTo>
                <a:lnTo>
                  <a:pt x="6586" y="2188"/>
                </a:lnTo>
                <a:lnTo>
                  <a:pt x="6580" y="2188"/>
                </a:lnTo>
                <a:lnTo>
                  <a:pt x="6576" y="2190"/>
                </a:lnTo>
                <a:lnTo>
                  <a:pt x="6572" y="2198"/>
                </a:lnTo>
                <a:lnTo>
                  <a:pt x="6568" y="2202"/>
                </a:lnTo>
                <a:lnTo>
                  <a:pt x="6566" y="2202"/>
                </a:lnTo>
                <a:lnTo>
                  <a:pt x="6562" y="2200"/>
                </a:lnTo>
                <a:lnTo>
                  <a:pt x="6558" y="2198"/>
                </a:lnTo>
                <a:lnTo>
                  <a:pt x="6554" y="2198"/>
                </a:lnTo>
                <a:lnTo>
                  <a:pt x="6550" y="2198"/>
                </a:lnTo>
                <a:lnTo>
                  <a:pt x="6544" y="2200"/>
                </a:lnTo>
                <a:lnTo>
                  <a:pt x="6542" y="2200"/>
                </a:lnTo>
                <a:lnTo>
                  <a:pt x="6540" y="2198"/>
                </a:lnTo>
                <a:lnTo>
                  <a:pt x="6540" y="2196"/>
                </a:lnTo>
                <a:lnTo>
                  <a:pt x="6542" y="2194"/>
                </a:lnTo>
                <a:lnTo>
                  <a:pt x="6548" y="2190"/>
                </a:lnTo>
                <a:lnTo>
                  <a:pt x="6554" y="2186"/>
                </a:lnTo>
                <a:lnTo>
                  <a:pt x="6556" y="2184"/>
                </a:lnTo>
                <a:lnTo>
                  <a:pt x="6554" y="2182"/>
                </a:lnTo>
                <a:lnTo>
                  <a:pt x="6554" y="2180"/>
                </a:lnTo>
                <a:lnTo>
                  <a:pt x="6556" y="2176"/>
                </a:lnTo>
                <a:lnTo>
                  <a:pt x="6556" y="2174"/>
                </a:lnTo>
                <a:lnTo>
                  <a:pt x="6554" y="2174"/>
                </a:lnTo>
                <a:lnTo>
                  <a:pt x="6546" y="2176"/>
                </a:lnTo>
                <a:lnTo>
                  <a:pt x="6540" y="2178"/>
                </a:lnTo>
                <a:lnTo>
                  <a:pt x="6536" y="2178"/>
                </a:lnTo>
                <a:lnTo>
                  <a:pt x="6532" y="2178"/>
                </a:lnTo>
                <a:lnTo>
                  <a:pt x="6530" y="2176"/>
                </a:lnTo>
                <a:lnTo>
                  <a:pt x="6528" y="2172"/>
                </a:lnTo>
                <a:lnTo>
                  <a:pt x="6526" y="2172"/>
                </a:lnTo>
                <a:lnTo>
                  <a:pt x="6522" y="2172"/>
                </a:lnTo>
                <a:lnTo>
                  <a:pt x="6520" y="2174"/>
                </a:lnTo>
                <a:lnTo>
                  <a:pt x="6518" y="2172"/>
                </a:lnTo>
                <a:lnTo>
                  <a:pt x="6514" y="2168"/>
                </a:lnTo>
                <a:lnTo>
                  <a:pt x="6510" y="2168"/>
                </a:lnTo>
                <a:lnTo>
                  <a:pt x="6506" y="2168"/>
                </a:lnTo>
                <a:lnTo>
                  <a:pt x="6508" y="2166"/>
                </a:lnTo>
                <a:lnTo>
                  <a:pt x="6512" y="2162"/>
                </a:lnTo>
                <a:lnTo>
                  <a:pt x="6512" y="2158"/>
                </a:lnTo>
                <a:lnTo>
                  <a:pt x="6510" y="2156"/>
                </a:lnTo>
                <a:lnTo>
                  <a:pt x="6508" y="2150"/>
                </a:lnTo>
                <a:lnTo>
                  <a:pt x="6506" y="2150"/>
                </a:lnTo>
                <a:lnTo>
                  <a:pt x="6504" y="2150"/>
                </a:lnTo>
                <a:lnTo>
                  <a:pt x="6500" y="2150"/>
                </a:lnTo>
                <a:lnTo>
                  <a:pt x="6496" y="2148"/>
                </a:lnTo>
                <a:lnTo>
                  <a:pt x="6494" y="2148"/>
                </a:lnTo>
                <a:lnTo>
                  <a:pt x="6490" y="2148"/>
                </a:lnTo>
                <a:lnTo>
                  <a:pt x="6488" y="2148"/>
                </a:lnTo>
                <a:lnTo>
                  <a:pt x="6492" y="2142"/>
                </a:lnTo>
                <a:lnTo>
                  <a:pt x="6494" y="2142"/>
                </a:lnTo>
                <a:lnTo>
                  <a:pt x="6494" y="2144"/>
                </a:lnTo>
                <a:lnTo>
                  <a:pt x="6496" y="2144"/>
                </a:lnTo>
                <a:lnTo>
                  <a:pt x="6500" y="2146"/>
                </a:lnTo>
                <a:lnTo>
                  <a:pt x="6502" y="2144"/>
                </a:lnTo>
                <a:lnTo>
                  <a:pt x="6504" y="2144"/>
                </a:lnTo>
                <a:lnTo>
                  <a:pt x="6506" y="2144"/>
                </a:lnTo>
                <a:lnTo>
                  <a:pt x="6508" y="2146"/>
                </a:lnTo>
                <a:lnTo>
                  <a:pt x="6512" y="2144"/>
                </a:lnTo>
                <a:lnTo>
                  <a:pt x="6512" y="2142"/>
                </a:lnTo>
                <a:lnTo>
                  <a:pt x="6512" y="2140"/>
                </a:lnTo>
                <a:lnTo>
                  <a:pt x="6506" y="2134"/>
                </a:lnTo>
                <a:lnTo>
                  <a:pt x="6500" y="2132"/>
                </a:lnTo>
                <a:lnTo>
                  <a:pt x="6496" y="2134"/>
                </a:lnTo>
                <a:lnTo>
                  <a:pt x="6494" y="2134"/>
                </a:lnTo>
                <a:lnTo>
                  <a:pt x="6490" y="2132"/>
                </a:lnTo>
                <a:lnTo>
                  <a:pt x="6490" y="2130"/>
                </a:lnTo>
                <a:lnTo>
                  <a:pt x="6490" y="2128"/>
                </a:lnTo>
                <a:lnTo>
                  <a:pt x="6494" y="2124"/>
                </a:lnTo>
                <a:lnTo>
                  <a:pt x="6498" y="2122"/>
                </a:lnTo>
                <a:lnTo>
                  <a:pt x="6498" y="2120"/>
                </a:lnTo>
                <a:lnTo>
                  <a:pt x="6496" y="2118"/>
                </a:lnTo>
                <a:lnTo>
                  <a:pt x="6494" y="2114"/>
                </a:lnTo>
                <a:lnTo>
                  <a:pt x="6494" y="2112"/>
                </a:lnTo>
                <a:lnTo>
                  <a:pt x="6494" y="2110"/>
                </a:lnTo>
                <a:lnTo>
                  <a:pt x="6492" y="2106"/>
                </a:lnTo>
                <a:lnTo>
                  <a:pt x="6492" y="2104"/>
                </a:lnTo>
                <a:lnTo>
                  <a:pt x="6498" y="2102"/>
                </a:lnTo>
                <a:lnTo>
                  <a:pt x="6502" y="2100"/>
                </a:lnTo>
                <a:lnTo>
                  <a:pt x="6504" y="2098"/>
                </a:lnTo>
                <a:lnTo>
                  <a:pt x="6502" y="2096"/>
                </a:lnTo>
                <a:lnTo>
                  <a:pt x="6504" y="2094"/>
                </a:lnTo>
                <a:lnTo>
                  <a:pt x="6508" y="2092"/>
                </a:lnTo>
                <a:lnTo>
                  <a:pt x="6510" y="2090"/>
                </a:lnTo>
                <a:lnTo>
                  <a:pt x="6510" y="2088"/>
                </a:lnTo>
                <a:lnTo>
                  <a:pt x="6508" y="2086"/>
                </a:lnTo>
                <a:lnTo>
                  <a:pt x="6506" y="2082"/>
                </a:lnTo>
                <a:lnTo>
                  <a:pt x="6508" y="2082"/>
                </a:lnTo>
                <a:lnTo>
                  <a:pt x="6514" y="2084"/>
                </a:lnTo>
                <a:lnTo>
                  <a:pt x="6516" y="2084"/>
                </a:lnTo>
                <a:lnTo>
                  <a:pt x="6518" y="2084"/>
                </a:lnTo>
                <a:lnTo>
                  <a:pt x="6520" y="2080"/>
                </a:lnTo>
                <a:lnTo>
                  <a:pt x="6520" y="2078"/>
                </a:lnTo>
                <a:lnTo>
                  <a:pt x="6518" y="2068"/>
                </a:lnTo>
                <a:lnTo>
                  <a:pt x="6520" y="2060"/>
                </a:lnTo>
                <a:lnTo>
                  <a:pt x="6522" y="2056"/>
                </a:lnTo>
                <a:lnTo>
                  <a:pt x="6524" y="2056"/>
                </a:lnTo>
                <a:lnTo>
                  <a:pt x="6528" y="2056"/>
                </a:lnTo>
                <a:lnTo>
                  <a:pt x="6528" y="2058"/>
                </a:lnTo>
                <a:lnTo>
                  <a:pt x="6526" y="2062"/>
                </a:lnTo>
                <a:lnTo>
                  <a:pt x="6526" y="2064"/>
                </a:lnTo>
                <a:lnTo>
                  <a:pt x="6528" y="2066"/>
                </a:lnTo>
                <a:lnTo>
                  <a:pt x="6532" y="2068"/>
                </a:lnTo>
                <a:lnTo>
                  <a:pt x="6534" y="2066"/>
                </a:lnTo>
                <a:lnTo>
                  <a:pt x="6534" y="2064"/>
                </a:lnTo>
                <a:lnTo>
                  <a:pt x="6536" y="2064"/>
                </a:lnTo>
                <a:lnTo>
                  <a:pt x="6538" y="2064"/>
                </a:lnTo>
                <a:lnTo>
                  <a:pt x="6540" y="2064"/>
                </a:lnTo>
                <a:lnTo>
                  <a:pt x="6542" y="2060"/>
                </a:lnTo>
                <a:lnTo>
                  <a:pt x="6548" y="2050"/>
                </a:lnTo>
                <a:lnTo>
                  <a:pt x="6548" y="2046"/>
                </a:lnTo>
                <a:lnTo>
                  <a:pt x="6548" y="2044"/>
                </a:lnTo>
                <a:lnTo>
                  <a:pt x="6542" y="2042"/>
                </a:lnTo>
                <a:lnTo>
                  <a:pt x="6530" y="2042"/>
                </a:lnTo>
                <a:lnTo>
                  <a:pt x="6526" y="2040"/>
                </a:lnTo>
                <a:lnTo>
                  <a:pt x="6522" y="2040"/>
                </a:lnTo>
                <a:lnTo>
                  <a:pt x="6522" y="2038"/>
                </a:lnTo>
                <a:lnTo>
                  <a:pt x="6524" y="2036"/>
                </a:lnTo>
                <a:lnTo>
                  <a:pt x="6526" y="2030"/>
                </a:lnTo>
                <a:lnTo>
                  <a:pt x="6524" y="2026"/>
                </a:lnTo>
                <a:lnTo>
                  <a:pt x="6522" y="2022"/>
                </a:lnTo>
                <a:lnTo>
                  <a:pt x="6522" y="2018"/>
                </a:lnTo>
                <a:lnTo>
                  <a:pt x="6524" y="2008"/>
                </a:lnTo>
                <a:lnTo>
                  <a:pt x="6526" y="2004"/>
                </a:lnTo>
                <a:lnTo>
                  <a:pt x="6528" y="2002"/>
                </a:lnTo>
                <a:lnTo>
                  <a:pt x="6530" y="1998"/>
                </a:lnTo>
                <a:lnTo>
                  <a:pt x="6532" y="1994"/>
                </a:lnTo>
                <a:lnTo>
                  <a:pt x="6532" y="1988"/>
                </a:lnTo>
                <a:lnTo>
                  <a:pt x="6530" y="1980"/>
                </a:lnTo>
                <a:lnTo>
                  <a:pt x="6528" y="1976"/>
                </a:lnTo>
                <a:lnTo>
                  <a:pt x="6528" y="1974"/>
                </a:lnTo>
                <a:lnTo>
                  <a:pt x="6532" y="1968"/>
                </a:lnTo>
                <a:lnTo>
                  <a:pt x="6534" y="1966"/>
                </a:lnTo>
                <a:lnTo>
                  <a:pt x="6534" y="1964"/>
                </a:lnTo>
                <a:lnTo>
                  <a:pt x="6530" y="1964"/>
                </a:lnTo>
                <a:lnTo>
                  <a:pt x="6528" y="1966"/>
                </a:lnTo>
                <a:lnTo>
                  <a:pt x="6522" y="1970"/>
                </a:lnTo>
                <a:lnTo>
                  <a:pt x="6514" y="1974"/>
                </a:lnTo>
                <a:lnTo>
                  <a:pt x="6510" y="1974"/>
                </a:lnTo>
                <a:lnTo>
                  <a:pt x="6506" y="1978"/>
                </a:lnTo>
                <a:lnTo>
                  <a:pt x="6500" y="1988"/>
                </a:lnTo>
                <a:lnTo>
                  <a:pt x="6494" y="1994"/>
                </a:lnTo>
                <a:lnTo>
                  <a:pt x="6488" y="1998"/>
                </a:lnTo>
                <a:lnTo>
                  <a:pt x="6480" y="2002"/>
                </a:lnTo>
                <a:lnTo>
                  <a:pt x="6470" y="2002"/>
                </a:lnTo>
                <a:lnTo>
                  <a:pt x="6460" y="2004"/>
                </a:lnTo>
                <a:lnTo>
                  <a:pt x="6452" y="2006"/>
                </a:lnTo>
                <a:lnTo>
                  <a:pt x="6446" y="2012"/>
                </a:lnTo>
                <a:lnTo>
                  <a:pt x="6442" y="2018"/>
                </a:lnTo>
                <a:lnTo>
                  <a:pt x="6438" y="2026"/>
                </a:lnTo>
                <a:lnTo>
                  <a:pt x="6436" y="2034"/>
                </a:lnTo>
                <a:lnTo>
                  <a:pt x="6432" y="2054"/>
                </a:lnTo>
                <a:lnTo>
                  <a:pt x="6432" y="2070"/>
                </a:lnTo>
                <a:lnTo>
                  <a:pt x="6434" y="2080"/>
                </a:lnTo>
                <a:lnTo>
                  <a:pt x="6436" y="2088"/>
                </a:lnTo>
                <a:lnTo>
                  <a:pt x="6434" y="2096"/>
                </a:lnTo>
                <a:lnTo>
                  <a:pt x="6432" y="2102"/>
                </a:lnTo>
                <a:lnTo>
                  <a:pt x="6434" y="2104"/>
                </a:lnTo>
                <a:lnTo>
                  <a:pt x="6438" y="2106"/>
                </a:lnTo>
                <a:lnTo>
                  <a:pt x="6442" y="2110"/>
                </a:lnTo>
                <a:lnTo>
                  <a:pt x="6442" y="2108"/>
                </a:lnTo>
                <a:lnTo>
                  <a:pt x="6444" y="2104"/>
                </a:lnTo>
                <a:lnTo>
                  <a:pt x="6446" y="2106"/>
                </a:lnTo>
                <a:lnTo>
                  <a:pt x="6450" y="2108"/>
                </a:lnTo>
                <a:lnTo>
                  <a:pt x="6452" y="2110"/>
                </a:lnTo>
                <a:lnTo>
                  <a:pt x="6456" y="2114"/>
                </a:lnTo>
                <a:lnTo>
                  <a:pt x="6456" y="2122"/>
                </a:lnTo>
                <a:lnTo>
                  <a:pt x="6456" y="2128"/>
                </a:lnTo>
                <a:lnTo>
                  <a:pt x="6452" y="2126"/>
                </a:lnTo>
                <a:lnTo>
                  <a:pt x="6450" y="2124"/>
                </a:lnTo>
                <a:lnTo>
                  <a:pt x="6448" y="2128"/>
                </a:lnTo>
                <a:lnTo>
                  <a:pt x="6448" y="2132"/>
                </a:lnTo>
                <a:lnTo>
                  <a:pt x="6450" y="2132"/>
                </a:lnTo>
                <a:lnTo>
                  <a:pt x="6452" y="2130"/>
                </a:lnTo>
                <a:lnTo>
                  <a:pt x="6454" y="2130"/>
                </a:lnTo>
                <a:lnTo>
                  <a:pt x="6454" y="2142"/>
                </a:lnTo>
                <a:lnTo>
                  <a:pt x="6456" y="2148"/>
                </a:lnTo>
                <a:lnTo>
                  <a:pt x="6458" y="2154"/>
                </a:lnTo>
                <a:lnTo>
                  <a:pt x="6468" y="2164"/>
                </a:lnTo>
                <a:lnTo>
                  <a:pt x="6470" y="2168"/>
                </a:lnTo>
                <a:lnTo>
                  <a:pt x="6470" y="2170"/>
                </a:lnTo>
                <a:lnTo>
                  <a:pt x="6466" y="2172"/>
                </a:lnTo>
                <a:lnTo>
                  <a:pt x="6458" y="2172"/>
                </a:lnTo>
                <a:lnTo>
                  <a:pt x="6456" y="2174"/>
                </a:lnTo>
                <a:lnTo>
                  <a:pt x="6454" y="2178"/>
                </a:lnTo>
                <a:lnTo>
                  <a:pt x="6454" y="2180"/>
                </a:lnTo>
                <a:lnTo>
                  <a:pt x="6454" y="2182"/>
                </a:lnTo>
                <a:lnTo>
                  <a:pt x="6460" y="2180"/>
                </a:lnTo>
                <a:lnTo>
                  <a:pt x="6464" y="2180"/>
                </a:lnTo>
                <a:lnTo>
                  <a:pt x="6464" y="2184"/>
                </a:lnTo>
                <a:lnTo>
                  <a:pt x="6462" y="2186"/>
                </a:lnTo>
                <a:lnTo>
                  <a:pt x="6462" y="2188"/>
                </a:lnTo>
                <a:lnTo>
                  <a:pt x="6466" y="2192"/>
                </a:lnTo>
                <a:lnTo>
                  <a:pt x="6470" y="2194"/>
                </a:lnTo>
                <a:lnTo>
                  <a:pt x="6468" y="2196"/>
                </a:lnTo>
                <a:lnTo>
                  <a:pt x="6464" y="2198"/>
                </a:lnTo>
                <a:lnTo>
                  <a:pt x="6464" y="2200"/>
                </a:lnTo>
                <a:lnTo>
                  <a:pt x="6466" y="2202"/>
                </a:lnTo>
                <a:lnTo>
                  <a:pt x="6474" y="2204"/>
                </a:lnTo>
                <a:lnTo>
                  <a:pt x="6482" y="2206"/>
                </a:lnTo>
                <a:lnTo>
                  <a:pt x="6488" y="2212"/>
                </a:lnTo>
                <a:lnTo>
                  <a:pt x="6490" y="2214"/>
                </a:lnTo>
                <a:lnTo>
                  <a:pt x="6486" y="2212"/>
                </a:lnTo>
                <a:lnTo>
                  <a:pt x="6478" y="2208"/>
                </a:lnTo>
                <a:lnTo>
                  <a:pt x="6472" y="2208"/>
                </a:lnTo>
                <a:lnTo>
                  <a:pt x="6464" y="2208"/>
                </a:lnTo>
                <a:lnTo>
                  <a:pt x="6456" y="2206"/>
                </a:lnTo>
                <a:lnTo>
                  <a:pt x="6454" y="2206"/>
                </a:lnTo>
                <a:lnTo>
                  <a:pt x="6452" y="2208"/>
                </a:lnTo>
                <a:lnTo>
                  <a:pt x="6452" y="2216"/>
                </a:lnTo>
                <a:lnTo>
                  <a:pt x="6454" y="2228"/>
                </a:lnTo>
                <a:lnTo>
                  <a:pt x="6454" y="2232"/>
                </a:lnTo>
                <a:lnTo>
                  <a:pt x="6450" y="2236"/>
                </a:lnTo>
                <a:lnTo>
                  <a:pt x="6448" y="2236"/>
                </a:lnTo>
                <a:lnTo>
                  <a:pt x="6448" y="2232"/>
                </a:lnTo>
                <a:lnTo>
                  <a:pt x="6448" y="2226"/>
                </a:lnTo>
                <a:lnTo>
                  <a:pt x="6448" y="2224"/>
                </a:lnTo>
                <a:lnTo>
                  <a:pt x="6446" y="2222"/>
                </a:lnTo>
                <a:lnTo>
                  <a:pt x="6442" y="2222"/>
                </a:lnTo>
                <a:lnTo>
                  <a:pt x="6440" y="2224"/>
                </a:lnTo>
                <a:lnTo>
                  <a:pt x="6440" y="2228"/>
                </a:lnTo>
                <a:lnTo>
                  <a:pt x="6438" y="2232"/>
                </a:lnTo>
                <a:lnTo>
                  <a:pt x="6438" y="2234"/>
                </a:lnTo>
                <a:lnTo>
                  <a:pt x="6436" y="2232"/>
                </a:lnTo>
                <a:lnTo>
                  <a:pt x="6434" y="2230"/>
                </a:lnTo>
                <a:lnTo>
                  <a:pt x="6432" y="2226"/>
                </a:lnTo>
                <a:lnTo>
                  <a:pt x="6434" y="2222"/>
                </a:lnTo>
                <a:lnTo>
                  <a:pt x="6432" y="2220"/>
                </a:lnTo>
                <a:lnTo>
                  <a:pt x="6430" y="2218"/>
                </a:lnTo>
                <a:lnTo>
                  <a:pt x="6426" y="2216"/>
                </a:lnTo>
                <a:lnTo>
                  <a:pt x="6418" y="2216"/>
                </a:lnTo>
                <a:lnTo>
                  <a:pt x="6406" y="2216"/>
                </a:lnTo>
                <a:lnTo>
                  <a:pt x="6398" y="2218"/>
                </a:lnTo>
                <a:lnTo>
                  <a:pt x="6394" y="2222"/>
                </a:lnTo>
                <a:lnTo>
                  <a:pt x="6392" y="2230"/>
                </a:lnTo>
                <a:lnTo>
                  <a:pt x="6390" y="2234"/>
                </a:lnTo>
                <a:lnTo>
                  <a:pt x="6392" y="2236"/>
                </a:lnTo>
                <a:lnTo>
                  <a:pt x="6394" y="2238"/>
                </a:lnTo>
                <a:lnTo>
                  <a:pt x="6398" y="2240"/>
                </a:lnTo>
                <a:lnTo>
                  <a:pt x="6398" y="2242"/>
                </a:lnTo>
                <a:lnTo>
                  <a:pt x="6394" y="2244"/>
                </a:lnTo>
                <a:lnTo>
                  <a:pt x="6390" y="2242"/>
                </a:lnTo>
                <a:lnTo>
                  <a:pt x="6384" y="2234"/>
                </a:lnTo>
                <a:lnTo>
                  <a:pt x="6380" y="2232"/>
                </a:lnTo>
                <a:lnTo>
                  <a:pt x="6374" y="2230"/>
                </a:lnTo>
                <a:lnTo>
                  <a:pt x="6348" y="2234"/>
                </a:lnTo>
                <a:lnTo>
                  <a:pt x="6338" y="2238"/>
                </a:lnTo>
                <a:lnTo>
                  <a:pt x="6330" y="2240"/>
                </a:lnTo>
                <a:lnTo>
                  <a:pt x="6324" y="2244"/>
                </a:lnTo>
                <a:lnTo>
                  <a:pt x="6322" y="2248"/>
                </a:lnTo>
                <a:lnTo>
                  <a:pt x="6318" y="2252"/>
                </a:lnTo>
                <a:lnTo>
                  <a:pt x="6318" y="2254"/>
                </a:lnTo>
                <a:lnTo>
                  <a:pt x="6318" y="2258"/>
                </a:lnTo>
                <a:lnTo>
                  <a:pt x="6320" y="2258"/>
                </a:lnTo>
                <a:lnTo>
                  <a:pt x="6322" y="2258"/>
                </a:lnTo>
                <a:lnTo>
                  <a:pt x="6324" y="2260"/>
                </a:lnTo>
                <a:lnTo>
                  <a:pt x="6324" y="2264"/>
                </a:lnTo>
                <a:lnTo>
                  <a:pt x="6324" y="2266"/>
                </a:lnTo>
                <a:lnTo>
                  <a:pt x="6326" y="2268"/>
                </a:lnTo>
                <a:lnTo>
                  <a:pt x="6328" y="2268"/>
                </a:lnTo>
                <a:lnTo>
                  <a:pt x="6330" y="2270"/>
                </a:lnTo>
                <a:lnTo>
                  <a:pt x="6330" y="2276"/>
                </a:lnTo>
                <a:lnTo>
                  <a:pt x="6330" y="2280"/>
                </a:lnTo>
                <a:lnTo>
                  <a:pt x="6332" y="2282"/>
                </a:lnTo>
                <a:lnTo>
                  <a:pt x="6334" y="2284"/>
                </a:lnTo>
                <a:lnTo>
                  <a:pt x="6338" y="2286"/>
                </a:lnTo>
                <a:lnTo>
                  <a:pt x="6340" y="2288"/>
                </a:lnTo>
                <a:lnTo>
                  <a:pt x="6338" y="2292"/>
                </a:lnTo>
                <a:lnTo>
                  <a:pt x="6336" y="2298"/>
                </a:lnTo>
                <a:lnTo>
                  <a:pt x="6332" y="2300"/>
                </a:lnTo>
                <a:lnTo>
                  <a:pt x="6328" y="2304"/>
                </a:lnTo>
                <a:lnTo>
                  <a:pt x="6324" y="2304"/>
                </a:lnTo>
                <a:lnTo>
                  <a:pt x="6318" y="2304"/>
                </a:lnTo>
                <a:lnTo>
                  <a:pt x="6312" y="2298"/>
                </a:lnTo>
                <a:lnTo>
                  <a:pt x="6308" y="2292"/>
                </a:lnTo>
                <a:lnTo>
                  <a:pt x="6308" y="2288"/>
                </a:lnTo>
                <a:lnTo>
                  <a:pt x="6308" y="2286"/>
                </a:lnTo>
                <a:lnTo>
                  <a:pt x="6312" y="2282"/>
                </a:lnTo>
                <a:lnTo>
                  <a:pt x="6314" y="2280"/>
                </a:lnTo>
                <a:lnTo>
                  <a:pt x="6318" y="2278"/>
                </a:lnTo>
                <a:lnTo>
                  <a:pt x="6316" y="2276"/>
                </a:lnTo>
                <a:lnTo>
                  <a:pt x="6312" y="2272"/>
                </a:lnTo>
                <a:lnTo>
                  <a:pt x="6310" y="2272"/>
                </a:lnTo>
                <a:lnTo>
                  <a:pt x="6310" y="2270"/>
                </a:lnTo>
                <a:lnTo>
                  <a:pt x="6312" y="2264"/>
                </a:lnTo>
                <a:lnTo>
                  <a:pt x="6314" y="2260"/>
                </a:lnTo>
                <a:lnTo>
                  <a:pt x="6314" y="2258"/>
                </a:lnTo>
                <a:lnTo>
                  <a:pt x="6312" y="2258"/>
                </a:lnTo>
                <a:lnTo>
                  <a:pt x="6302" y="2262"/>
                </a:lnTo>
                <a:lnTo>
                  <a:pt x="6298" y="2262"/>
                </a:lnTo>
                <a:lnTo>
                  <a:pt x="6296" y="2262"/>
                </a:lnTo>
                <a:lnTo>
                  <a:pt x="6294" y="2272"/>
                </a:lnTo>
                <a:lnTo>
                  <a:pt x="6292" y="2286"/>
                </a:lnTo>
                <a:lnTo>
                  <a:pt x="6288" y="2294"/>
                </a:lnTo>
                <a:lnTo>
                  <a:pt x="6286" y="2304"/>
                </a:lnTo>
                <a:lnTo>
                  <a:pt x="6278" y="2316"/>
                </a:lnTo>
                <a:lnTo>
                  <a:pt x="6272" y="2320"/>
                </a:lnTo>
                <a:lnTo>
                  <a:pt x="6270" y="2322"/>
                </a:lnTo>
                <a:lnTo>
                  <a:pt x="6270" y="2324"/>
                </a:lnTo>
                <a:lnTo>
                  <a:pt x="6270" y="2328"/>
                </a:lnTo>
                <a:lnTo>
                  <a:pt x="6270" y="2330"/>
                </a:lnTo>
                <a:lnTo>
                  <a:pt x="6262" y="2332"/>
                </a:lnTo>
                <a:lnTo>
                  <a:pt x="6256" y="2334"/>
                </a:lnTo>
                <a:lnTo>
                  <a:pt x="6256" y="2336"/>
                </a:lnTo>
                <a:lnTo>
                  <a:pt x="6256" y="2338"/>
                </a:lnTo>
                <a:lnTo>
                  <a:pt x="6262" y="2340"/>
                </a:lnTo>
                <a:lnTo>
                  <a:pt x="6272" y="2342"/>
                </a:lnTo>
                <a:lnTo>
                  <a:pt x="6276" y="2344"/>
                </a:lnTo>
                <a:lnTo>
                  <a:pt x="6268" y="2346"/>
                </a:lnTo>
                <a:lnTo>
                  <a:pt x="6254" y="2344"/>
                </a:lnTo>
                <a:lnTo>
                  <a:pt x="6250" y="2344"/>
                </a:lnTo>
                <a:lnTo>
                  <a:pt x="6246" y="2346"/>
                </a:lnTo>
                <a:lnTo>
                  <a:pt x="6246" y="2348"/>
                </a:lnTo>
                <a:lnTo>
                  <a:pt x="6252" y="2352"/>
                </a:lnTo>
                <a:lnTo>
                  <a:pt x="6260" y="2354"/>
                </a:lnTo>
                <a:lnTo>
                  <a:pt x="6264" y="2354"/>
                </a:lnTo>
                <a:lnTo>
                  <a:pt x="6270" y="2352"/>
                </a:lnTo>
                <a:lnTo>
                  <a:pt x="6272" y="2354"/>
                </a:lnTo>
                <a:lnTo>
                  <a:pt x="6274" y="2356"/>
                </a:lnTo>
                <a:lnTo>
                  <a:pt x="6272" y="2356"/>
                </a:lnTo>
                <a:lnTo>
                  <a:pt x="6264" y="2358"/>
                </a:lnTo>
                <a:lnTo>
                  <a:pt x="6260" y="2360"/>
                </a:lnTo>
                <a:lnTo>
                  <a:pt x="6256" y="2358"/>
                </a:lnTo>
                <a:lnTo>
                  <a:pt x="6252" y="2356"/>
                </a:lnTo>
                <a:lnTo>
                  <a:pt x="6248" y="2356"/>
                </a:lnTo>
                <a:lnTo>
                  <a:pt x="6242" y="2356"/>
                </a:lnTo>
                <a:lnTo>
                  <a:pt x="6234" y="2360"/>
                </a:lnTo>
                <a:lnTo>
                  <a:pt x="6226" y="2366"/>
                </a:lnTo>
                <a:lnTo>
                  <a:pt x="6216" y="2372"/>
                </a:lnTo>
                <a:lnTo>
                  <a:pt x="6208" y="2374"/>
                </a:lnTo>
                <a:lnTo>
                  <a:pt x="6190" y="2378"/>
                </a:lnTo>
                <a:lnTo>
                  <a:pt x="6176" y="2382"/>
                </a:lnTo>
                <a:lnTo>
                  <a:pt x="6172" y="2384"/>
                </a:lnTo>
                <a:lnTo>
                  <a:pt x="6170" y="2388"/>
                </a:lnTo>
                <a:lnTo>
                  <a:pt x="6170" y="2390"/>
                </a:lnTo>
                <a:lnTo>
                  <a:pt x="6170" y="2396"/>
                </a:lnTo>
                <a:lnTo>
                  <a:pt x="6170" y="2402"/>
                </a:lnTo>
                <a:lnTo>
                  <a:pt x="6170" y="2408"/>
                </a:lnTo>
                <a:lnTo>
                  <a:pt x="6170" y="2410"/>
                </a:lnTo>
                <a:lnTo>
                  <a:pt x="6170" y="2414"/>
                </a:lnTo>
                <a:lnTo>
                  <a:pt x="6170" y="2416"/>
                </a:lnTo>
                <a:lnTo>
                  <a:pt x="6170" y="2418"/>
                </a:lnTo>
                <a:lnTo>
                  <a:pt x="6168" y="2420"/>
                </a:lnTo>
                <a:lnTo>
                  <a:pt x="6170" y="2424"/>
                </a:lnTo>
                <a:lnTo>
                  <a:pt x="6172" y="2426"/>
                </a:lnTo>
                <a:lnTo>
                  <a:pt x="6170" y="2428"/>
                </a:lnTo>
                <a:lnTo>
                  <a:pt x="6168" y="2428"/>
                </a:lnTo>
                <a:lnTo>
                  <a:pt x="6164" y="2432"/>
                </a:lnTo>
                <a:lnTo>
                  <a:pt x="6162" y="2436"/>
                </a:lnTo>
                <a:lnTo>
                  <a:pt x="6156" y="2438"/>
                </a:lnTo>
                <a:lnTo>
                  <a:pt x="6128" y="2448"/>
                </a:lnTo>
                <a:lnTo>
                  <a:pt x="6120" y="2454"/>
                </a:lnTo>
                <a:lnTo>
                  <a:pt x="6114" y="2458"/>
                </a:lnTo>
                <a:lnTo>
                  <a:pt x="6110" y="2460"/>
                </a:lnTo>
                <a:lnTo>
                  <a:pt x="6110" y="2464"/>
                </a:lnTo>
                <a:lnTo>
                  <a:pt x="6110" y="2466"/>
                </a:lnTo>
                <a:lnTo>
                  <a:pt x="6112" y="2468"/>
                </a:lnTo>
                <a:lnTo>
                  <a:pt x="6118" y="2470"/>
                </a:lnTo>
                <a:lnTo>
                  <a:pt x="6120" y="2472"/>
                </a:lnTo>
                <a:lnTo>
                  <a:pt x="6116" y="2474"/>
                </a:lnTo>
                <a:lnTo>
                  <a:pt x="6104" y="2480"/>
                </a:lnTo>
                <a:lnTo>
                  <a:pt x="6100" y="2480"/>
                </a:lnTo>
                <a:lnTo>
                  <a:pt x="6096" y="2480"/>
                </a:lnTo>
                <a:lnTo>
                  <a:pt x="6088" y="2478"/>
                </a:lnTo>
                <a:lnTo>
                  <a:pt x="6076" y="2476"/>
                </a:lnTo>
                <a:lnTo>
                  <a:pt x="6068" y="2476"/>
                </a:lnTo>
                <a:lnTo>
                  <a:pt x="6060" y="2478"/>
                </a:lnTo>
                <a:lnTo>
                  <a:pt x="6058" y="2476"/>
                </a:lnTo>
                <a:lnTo>
                  <a:pt x="6058" y="2474"/>
                </a:lnTo>
                <a:lnTo>
                  <a:pt x="6056" y="2466"/>
                </a:lnTo>
                <a:lnTo>
                  <a:pt x="6054" y="2458"/>
                </a:lnTo>
                <a:lnTo>
                  <a:pt x="6052" y="2456"/>
                </a:lnTo>
                <a:lnTo>
                  <a:pt x="6048" y="2456"/>
                </a:lnTo>
                <a:lnTo>
                  <a:pt x="6040" y="2458"/>
                </a:lnTo>
                <a:lnTo>
                  <a:pt x="6034" y="2456"/>
                </a:lnTo>
                <a:lnTo>
                  <a:pt x="6030" y="2456"/>
                </a:lnTo>
                <a:lnTo>
                  <a:pt x="6030" y="2460"/>
                </a:lnTo>
                <a:lnTo>
                  <a:pt x="6032" y="2464"/>
                </a:lnTo>
                <a:lnTo>
                  <a:pt x="6032" y="2470"/>
                </a:lnTo>
                <a:lnTo>
                  <a:pt x="6032" y="2474"/>
                </a:lnTo>
                <a:lnTo>
                  <a:pt x="6036" y="2476"/>
                </a:lnTo>
                <a:lnTo>
                  <a:pt x="6040" y="2480"/>
                </a:lnTo>
                <a:lnTo>
                  <a:pt x="6042" y="2488"/>
                </a:lnTo>
                <a:lnTo>
                  <a:pt x="6044" y="2498"/>
                </a:lnTo>
                <a:lnTo>
                  <a:pt x="6044" y="2506"/>
                </a:lnTo>
                <a:lnTo>
                  <a:pt x="6044" y="2510"/>
                </a:lnTo>
                <a:lnTo>
                  <a:pt x="6044" y="2512"/>
                </a:lnTo>
                <a:lnTo>
                  <a:pt x="6046" y="2516"/>
                </a:lnTo>
                <a:lnTo>
                  <a:pt x="6048" y="2520"/>
                </a:lnTo>
                <a:lnTo>
                  <a:pt x="6042" y="2522"/>
                </a:lnTo>
                <a:lnTo>
                  <a:pt x="6036" y="2522"/>
                </a:lnTo>
                <a:lnTo>
                  <a:pt x="6034" y="2518"/>
                </a:lnTo>
                <a:lnTo>
                  <a:pt x="6032" y="2516"/>
                </a:lnTo>
                <a:lnTo>
                  <a:pt x="6030" y="2514"/>
                </a:lnTo>
                <a:lnTo>
                  <a:pt x="6028" y="2516"/>
                </a:lnTo>
                <a:lnTo>
                  <a:pt x="6026" y="2518"/>
                </a:lnTo>
                <a:lnTo>
                  <a:pt x="6022" y="2520"/>
                </a:lnTo>
                <a:lnTo>
                  <a:pt x="6018" y="2520"/>
                </a:lnTo>
                <a:lnTo>
                  <a:pt x="6016" y="2518"/>
                </a:lnTo>
                <a:lnTo>
                  <a:pt x="6014" y="2516"/>
                </a:lnTo>
                <a:lnTo>
                  <a:pt x="6010" y="2518"/>
                </a:lnTo>
                <a:lnTo>
                  <a:pt x="6002" y="2524"/>
                </a:lnTo>
                <a:lnTo>
                  <a:pt x="5998" y="2526"/>
                </a:lnTo>
                <a:lnTo>
                  <a:pt x="5994" y="2522"/>
                </a:lnTo>
                <a:lnTo>
                  <a:pt x="5988" y="2508"/>
                </a:lnTo>
                <a:lnTo>
                  <a:pt x="5982" y="2504"/>
                </a:lnTo>
                <a:lnTo>
                  <a:pt x="5980" y="2504"/>
                </a:lnTo>
                <a:lnTo>
                  <a:pt x="5976" y="2504"/>
                </a:lnTo>
                <a:lnTo>
                  <a:pt x="5970" y="2508"/>
                </a:lnTo>
                <a:lnTo>
                  <a:pt x="5966" y="2508"/>
                </a:lnTo>
                <a:lnTo>
                  <a:pt x="5964" y="2508"/>
                </a:lnTo>
                <a:lnTo>
                  <a:pt x="5964" y="2512"/>
                </a:lnTo>
                <a:lnTo>
                  <a:pt x="5962" y="2514"/>
                </a:lnTo>
                <a:lnTo>
                  <a:pt x="5960" y="2516"/>
                </a:lnTo>
                <a:lnTo>
                  <a:pt x="5956" y="2518"/>
                </a:lnTo>
                <a:lnTo>
                  <a:pt x="5950" y="2516"/>
                </a:lnTo>
                <a:lnTo>
                  <a:pt x="5946" y="2514"/>
                </a:lnTo>
                <a:lnTo>
                  <a:pt x="5944" y="2514"/>
                </a:lnTo>
                <a:lnTo>
                  <a:pt x="5942" y="2516"/>
                </a:lnTo>
                <a:lnTo>
                  <a:pt x="5934" y="2518"/>
                </a:lnTo>
                <a:lnTo>
                  <a:pt x="5924" y="2520"/>
                </a:lnTo>
                <a:lnTo>
                  <a:pt x="5918" y="2524"/>
                </a:lnTo>
                <a:lnTo>
                  <a:pt x="5914" y="2528"/>
                </a:lnTo>
                <a:lnTo>
                  <a:pt x="5914" y="2534"/>
                </a:lnTo>
                <a:lnTo>
                  <a:pt x="5916" y="2536"/>
                </a:lnTo>
                <a:lnTo>
                  <a:pt x="5920" y="2536"/>
                </a:lnTo>
                <a:lnTo>
                  <a:pt x="5924" y="2534"/>
                </a:lnTo>
                <a:lnTo>
                  <a:pt x="5928" y="2536"/>
                </a:lnTo>
                <a:lnTo>
                  <a:pt x="5930" y="2538"/>
                </a:lnTo>
                <a:lnTo>
                  <a:pt x="5926" y="2538"/>
                </a:lnTo>
                <a:lnTo>
                  <a:pt x="5922" y="2540"/>
                </a:lnTo>
                <a:lnTo>
                  <a:pt x="5922" y="2542"/>
                </a:lnTo>
                <a:lnTo>
                  <a:pt x="5924" y="2544"/>
                </a:lnTo>
                <a:lnTo>
                  <a:pt x="5926" y="2544"/>
                </a:lnTo>
                <a:lnTo>
                  <a:pt x="5930" y="2544"/>
                </a:lnTo>
                <a:lnTo>
                  <a:pt x="5934" y="2546"/>
                </a:lnTo>
                <a:lnTo>
                  <a:pt x="5934" y="2548"/>
                </a:lnTo>
                <a:lnTo>
                  <a:pt x="5932" y="2550"/>
                </a:lnTo>
                <a:lnTo>
                  <a:pt x="5924" y="2550"/>
                </a:lnTo>
                <a:lnTo>
                  <a:pt x="5918" y="2552"/>
                </a:lnTo>
                <a:lnTo>
                  <a:pt x="5918" y="2554"/>
                </a:lnTo>
                <a:lnTo>
                  <a:pt x="5920" y="2556"/>
                </a:lnTo>
                <a:lnTo>
                  <a:pt x="5928" y="2562"/>
                </a:lnTo>
                <a:lnTo>
                  <a:pt x="5930" y="2566"/>
                </a:lnTo>
                <a:lnTo>
                  <a:pt x="5932" y="2568"/>
                </a:lnTo>
                <a:lnTo>
                  <a:pt x="5938" y="2566"/>
                </a:lnTo>
                <a:lnTo>
                  <a:pt x="5942" y="2566"/>
                </a:lnTo>
                <a:lnTo>
                  <a:pt x="5950" y="2566"/>
                </a:lnTo>
                <a:lnTo>
                  <a:pt x="5964" y="2572"/>
                </a:lnTo>
                <a:lnTo>
                  <a:pt x="5972" y="2574"/>
                </a:lnTo>
                <a:lnTo>
                  <a:pt x="5976" y="2578"/>
                </a:lnTo>
                <a:lnTo>
                  <a:pt x="5980" y="2580"/>
                </a:lnTo>
                <a:lnTo>
                  <a:pt x="5986" y="2580"/>
                </a:lnTo>
                <a:lnTo>
                  <a:pt x="5990" y="2580"/>
                </a:lnTo>
                <a:lnTo>
                  <a:pt x="5990" y="2582"/>
                </a:lnTo>
                <a:lnTo>
                  <a:pt x="5992" y="2584"/>
                </a:lnTo>
                <a:lnTo>
                  <a:pt x="5998" y="2586"/>
                </a:lnTo>
                <a:lnTo>
                  <a:pt x="6004" y="2584"/>
                </a:lnTo>
                <a:lnTo>
                  <a:pt x="6006" y="2586"/>
                </a:lnTo>
                <a:lnTo>
                  <a:pt x="6008" y="2588"/>
                </a:lnTo>
                <a:lnTo>
                  <a:pt x="6008" y="2590"/>
                </a:lnTo>
                <a:lnTo>
                  <a:pt x="6004" y="2594"/>
                </a:lnTo>
                <a:lnTo>
                  <a:pt x="6004" y="2596"/>
                </a:lnTo>
                <a:lnTo>
                  <a:pt x="6006" y="2598"/>
                </a:lnTo>
                <a:lnTo>
                  <a:pt x="6014" y="2600"/>
                </a:lnTo>
                <a:lnTo>
                  <a:pt x="6020" y="2600"/>
                </a:lnTo>
                <a:lnTo>
                  <a:pt x="6018" y="2602"/>
                </a:lnTo>
                <a:lnTo>
                  <a:pt x="6018" y="2606"/>
                </a:lnTo>
                <a:lnTo>
                  <a:pt x="6018" y="2608"/>
                </a:lnTo>
                <a:lnTo>
                  <a:pt x="6020" y="2608"/>
                </a:lnTo>
                <a:lnTo>
                  <a:pt x="6024" y="2610"/>
                </a:lnTo>
                <a:lnTo>
                  <a:pt x="6026" y="2612"/>
                </a:lnTo>
                <a:lnTo>
                  <a:pt x="6026" y="2614"/>
                </a:lnTo>
                <a:lnTo>
                  <a:pt x="6024" y="2618"/>
                </a:lnTo>
                <a:lnTo>
                  <a:pt x="6022" y="2620"/>
                </a:lnTo>
                <a:lnTo>
                  <a:pt x="6020" y="2624"/>
                </a:lnTo>
                <a:lnTo>
                  <a:pt x="6024" y="2632"/>
                </a:lnTo>
                <a:lnTo>
                  <a:pt x="6032" y="2642"/>
                </a:lnTo>
                <a:lnTo>
                  <a:pt x="6044" y="2650"/>
                </a:lnTo>
                <a:lnTo>
                  <a:pt x="6052" y="2654"/>
                </a:lnTo>
                <a:lnTo>
                  <a:pt x="6058" y="2656"/>
                </a:lnTo>
                <a:lnTo>
                  <a:pt x="6060" y="2656"/>
                </a:lnTo>
                <a:lnTo>
                  <a:pt x="6060" y="2658"/>
                </a:lnTo>
                <a:lnTo>
                  <a:pt x="6058" y="2662"/>
                </a:lnTo>
                <a:lnTo>
                  <a:pt x="6060" y="2664"/>
                </a:lnTo>
                <a:lnTo>
                  <a:pt x="6062" y="2668"/>
                </a:lnTo>
                <a:lnTo>
                  <a:pt x="6062" y="2678"/>
                </a:lnTo>
                <a:lnTo>
                  <a:pt x="6060" y="2682"/>
                </a:lnTo>
                <a:lnTo>
                  <a:pt x="6058" y="2684"/>
                </a:lnTo>
                <a:lnTo>
                  <a:pt x="6054" y="2686"/>
                </a:lnTo>
                <a:lnTo>
                  <a:pt x="6054" y="2688"/>
                </a:lnTo>
                <a:lnTo>
                  <a:pt x="6062" y="2692"/>
                </a:lnTo>
                <a:lnTo>
                  <a:pt x="6072" y="2700"/>
                </a:lnTo>
                <a:lnTo>
                  <a:pt x="6078" y="2706"/>
                </a:lnTo>
                <a:lnTo>
                  <a:pt x="6078" y="2712"/>
                </a:lnTo>
                <a:lnTo>
                  <a:pt x="6080" y="2720"/>
                </a:lnTo>
                <a:lnTo>
                  <a:pt x="6078" y="2722"/>
                </a:lnTo>
                <a:lnTo>
                  <a:pt x="6076" y="2716"/>
                </a:lnTo>
                <a:lnTo>
                  <a:pt x="6072" y="2706"/>
                </a:lnTo>
                <a:lnTo>
                  <a:pt x="6068" y="2702"/>
                </a:lnTo>
                <a:lnTo>
                  <a:pt x="6064" y="2700"/>
                </a:lnTo>
                <a:lnTo>
                  <a:pt x="6062" y="2708"/>
                </a:lnTo>
                <a:lnTo>
                  <a:pt x="6058" y="2728"/>
                </a:lnTo>
                <a:lnTo>
                  <a:pt x="6056" y="2744"/>
                </a:lnTo>
                <a:lnTo>
                  <a:pt x="6058" y="2744"/>
                </a:lnTo>
                <a:lnTo>
                  <a:pt x="6060" y="2742"/>
                </a:lnTo>
                <a:lnTo>
                  <a:pt x="6062" y="2744"/>
                </a:lnTo>
                <a:lnTo>
                  <a:pt x="6062" y="2746"/>
                </a:lnTo>
                <a:lnTo>
                  <a:pt x="6060" y="2748"/>
                </a:lnTo>
                <a:lnTo>
                  <a:pt x="6058" y="2750"/>
                </a:lnTo>
                <a:lnTo>
                  <a:pt x="6056" y="2752"/>
                </a:lnTo>
                <a:lnTo>
                  <a:pt x="6054" y="2778"/>
                </a:lnTo>
                <a:lnTo>
                  <a:pt x="6050" y="2798"/>
                </a:lnTo>
                <a:lnTo>
                  <a:pt x="6046" y="2810"/>
                </a:lnTo>
                <a:lnTo>
                  <a:pt x="6042" y="2816"/>
                </a:lnTo>
                <a:lnTo>
                  <a:pt x="6036" y="2820"/>
                </a:lnTo>
                <a:lnTo>
                  <a:pt x="6026" y="2822"/>
                </a:lnTo>
                <a:lnTo>
                  <a:pt x="6020" y="2824"/>
                </a:lnTo>
                <a:lnTo>
                  <a:pt x="6010" y="2820"/>
                </a:lnTo>
                <a:lnTo>
                  <a:pt x="5998" y="2818"/>
                </a:lnTo>
                <a:lnTo>
                  <a:pt x="5992" y="2818"/>
                </a:lnTo>
                <a:lnTo>
                  <a:pt x="5984" y="2818"/>
                </a:lnTo>
                <a:lnTo>
                  <a:pt x="5972" y="2816"/>
                </a:lnTo>
                <a:lnTo>
                  <a:pt x="5962" y="2814"/>
                </a:lnTo>
                <a:lnTo>
                  <a:pt x="5954" y="2814"/>
                </a:lnTo>
                <a:lnTo>
                  <a:pt x="5936" y="2816"/>
                </a:lnTo>
                <a:lnTo>
                  <a:pt x="5916" y="2816"/>
                </a:lnTo>
                <a:lnTo>
                  <a:pt x="5904" y="2814"/>
                </a:lnTo>
                <a:lnTo>
                  <a:pt x="5890" y="2810"/>
                </a:lnTo>
                <a:lnTo>
                  <a:pt x="5876" y="2808"/>
                </a:lnTo>
                <a:lnTo>
                  <a:pt x="5868" y="2808"/>
                </a:lnTo>
                <a:lnTo>
                  <a:pt x="5856" y="2810"/>
                </a:lnTo>
                <a:lnTo>
                  <a:pt x="5838" y="2810"/>
                </a:lnTo>
                <a:lnTo>
                  <a:pt x="5828" y="2810"/>
                </a:lnTo>
                <a:lnTo>
                  <a:pt x="5818" y="2808"/>
                </a:lnTo>
                <a:lnTo>
                  <a:pt x="5806" y="2802"/>
                </a:lnTo>
                <a:lnTo>
                  <a:pt x="5794" y="2800"/>
                </a:lnTo>
                <a:lnTo>
                  <a:pt x="5788" y="2800"/>
                </a:lnTo>
                <a:lnTo>
                  <a:pt x="5782" y="2802"/>
                </a:lnTo>
                <a:lnTo>
                  <a:pt x="5776" y="2806"/>
                </a:lnTo>
                <a:lnTo>
                  <a:pt x="5774" y="2810"/>
                </a:lnTo>
                <a:lnTo>
                  <a:pt x="5772" y="2816"/>
                </a:lnTo>
                <a:lnTo>
                  <a:pt x="5770" y="2822"/>
                </a:lnTo>
                <a:lnTo>
                  <a:pt x="5768" y="2822"/>
                </a:lnTo>
                <a:lnTo>
                  <a:pt x="5762" y="2822"/>
                </a:lnTo>
                <a:lnTo>
                  <a:pt x="5756" y="2824"/>
                </a:lnTo>
                <a:lnTo>
                  <a:pt x="5750" y="2826"/>
                </a:lnTo>
                <a:lnTo>
                  <a:pt x="5740" y="2834"/>
                </a:lnTo>
                <a:lnTo>
                  <a:pt x="5736" y="2838"/>
                </a:lnTo>
                <a:lnTo>
                  <a:pt x="5734" y="2842"/>
                </a:lnTo>
                <a:lnTo>
                  <a:pt x="5732" y="2844"/>
                </a:lnTo>
                <a:lnTo>
                  <a:pt x="5734" y="2848"/>
                </a:lnTo>
                <a:lnTo>
                  <a:pt x="5740" y="2852"/>
                </a:lnTo>
                <a:lnTo>
                  <a:pt x="5740" y="2856"/>
                </a:lnTo>
                <a:lnTo>
                  <a:pt x="5742" y="2862"/>
                </a:lnTo>
                <a:lnTo>
                  <a:pt x="5746" y="2870"/>
                </a:lnTo>
                <a:lnTo>
                  <a:pt x="5748" y="2878"/>
                </a:lnTo>
                <a:lnTo>
                  <a:pt x="5750" y="2886"/>
                </a:lnTo>
                <a:lnTo>
                  <a:pt x="5750" y="2896"/>
                </a:lnTo>
                <a:lnTo>
                  <a:pt x="5752" y="2904"/>
                </a:lnTo>
                <a:lnTo>
                  <a:pt x="5750" y="2910"/>
                </a:lnTo>
                <a:lnTo>
                  <a:pt x="5750" y="2914"/>
                </a:lnTo>
                <a:lnTo>
                  <a:pt x="5752" y="2916"/>
                </a:lnTo>
                <a:lnTo>
                  <a:pt x="5752" y="2920"/>
                </a:lnTo>
                <a:lnTo>
                  <a:pt x="5750" y="2924"/>
                </a:lnTo>
                <a:lnTo>
                  <a:pt x="5752" y="2930"/>
                </a:lnTo>
                <a:lnTo>
                  <a:pt x="5758" y="2944"/>
                </a:lnTo>
                <a:lnTo>
                  <a:pt x="5760" y="2950"/>
                </a:lnTo>
                <a:lnTo>
                  <a:pt x="5758" y="2956"/>
                </a:lnTo>
                <a:lnTo>
                  <a:pt x="5756" y="2972"/>
                </a:lnTo>
                <a:lnTo>
                  <a:pt x="5750" y="2986"/>
                </a:lnTo>
                <a:lnTo>
                  <a:pt x="5750" y="2996"/>
                </a:lnTo>
                <a:lnTo>
                  <a:pt x="5750" y="3000"/>
                </a:lnTo>
                <a:lnTo>
                  <a:pt x="5748" y="3004"/>
                </a:lnTo>
                <a:lnTo>
                  <a:pt x="5746" y="3012"/>
                </a:lnTo>
                <a:lnTo>
                  <a:pt x="5740" y="3026"/>
                </a:lnTo>
                <a:lnTo>
                  <a:pt x="5738" y="3032"/>
                </a:lnTo>
                <a:lnTo>
                  <a:pt x="5734" y="3038"/>
                </a:lnTo>
                <a:lnTo>
                  <a:pt x="5730" y="3042"/>
                </a:lnTo>
                <a:lnTo>
                  <a:pt x="5728" y="3042"/>
                </a:lnTo>
                <a:lnTo>
                  <a:pt x="5728" y="3048"/>
                </a:lnTo>
                <a:lnTo>
                  <a:pt x="5728" y="3052"/>
                </a:lnTo>
                <a:lnTo>
                  <a:pt x="5728" y="3056"/>
                </a:lnTo>
                <a:lnTo>
                  <a:pt x="5724" y="3068"/>
                </a:lnTo>
                <a:lnTo>
                  <a:pt x="5722" y="3074"/>
                </a:lnTo>
                <a:lnTo>
                  <a:pt x="5722" y="3078"/>
                </a:lnTo>
                <a:lnTo>
                  <a:pt x="5724" y="3080"/>
                </a:lnTo>
                <a:lnTo>
                  <a:pt x="5728" y="3080"/>
                </a:lnTo>
                <a:lnTo>
                  <a:pt x="5736" y="3080"/>
                </a:lnTo>
                <a:lnTo>
                  <a:pt x="5736" y="3082"/>
                </a:lnTo>
                <a:lnTo>
                  <a:pt x="5734" y="3084"/>
                </a:lnTo>
                <a:lnTo>
                  <a:pt x="5734" y="3086"/>
                </a:lnTo>
                <a:lnTo>
                  <a:pt x="5734" y="3090"/>
                </a:lnTo>
                <a:lnTo>
                  <a:pt x="5734" y="3094"/>
                </a:lnTo>
                <a:lnTo>
                  <a:pt x="5734" y="3096"/>
                </a:lnTo>
                <a:lnTo>
                  <a:pt x="5738" y="3096"/>
                </a:lnTo>
                <a:lnTo>
                  <a:pt x="5742" y="3094"/>
                </a:lnTo>
                <a:lnTo>
                  <a:pt x="5748" y="3094"/>
                </a:lnTo>
                <a:lnTo>
                  <a:pt x="5750" y="3096"/>
                </a:lnTo>
                <a:lnTo>
                  <a:pt x="5752" y="3100"/>
                </a:lnTo>
                <a:lnTo>
                  <a:pt x="5752" y="3104"/>
                </a:lnTo>
                <a:lnTo>
                  <a:pt x="5750" y="3110"/>
                </a:lnTo>
                <a:lnTo>
                  <a:pt x="5748" y="3120"/>
                </a:lnTo>
                <a:lnTo>
                  <a:pt x="5750" y="3126"/>
                </a:lnTo>
                <a:lnTo>
                  <a:pt x="5750" y="3138"/>
                </a:lnTo>
                <a:lnTo>
                  <a:pt x="5748" y="3160"/>
                </a:lnTo>
                <a:lnTo>
                  <a:pt x="5744" y="3172"/>
                </a:lnTo>
                <a:lnTo>
                  <a:pt x="5746" y="3174"/>
                </a:lnTo>
                <a:lnTo>
                  <a:pt x="5748" y="3172"/>
                </a:lnTo>
                <a:lnTo>
                  <a:pt x="5752" y="3170"/>
                </a:lnTo>
                <a:lnTo>
                  <a:pt x="5756" y="3168"/>
                </a:lnTo>
                <a:lnTo>
                  <a:pt x="5764" y="3168"/>
                </a:lnTo>
                <a:lnTo>
                  <a:pt x="5778" y="3172"/>
                </a:lnTo>
                <a:lnTo>
                  <a:pt x="5788" y="3174"/>
                </a:lnTo>
                <a:lnTo>
                  <a:pt x="5794" y="3172"/>
                </a:lnTo>
                <a:lnTo>
                  <a:pt x="5798" y="3168"/>
                </a:lnTo>
                <a:lnTo>
                  <a:pt x="5808" y="3162"/>
                </a:lnTo>
                <a:lnTo>
                  <a:pt x="5814" y="3162"/>
                </a:lnTo>
                <a:lnTo>
                  <a:pt x="5820" y="3162"/>
                </a:lnTo>
                <a:lnTo>
                  <a:pt x="5828" y="3164"/>
                </a:lnTo>
                <a:lnTo>
                  <a:pt x="5834" y="3166"/>
                </a:lnTo>
                <a:lnTo>
                  <a:pt x="5842" y="3176"/>
                </a:lnTo>
                <a:lnTo>
                  <a:pt x="5846" y="3180"/>
                </a:lnTo>
                <a:lnTo>
                  <a:pt x="5846" y="3184"/>
                </a:lnTo>
                <a:lnTo>
                  <a:pt x="5848" y="3192"/>
                </a:lnTo>
                <a:lnTo>
                  <a:pt x="5852" y="3200"/>
                </a:lnTo>
                <a:lnTo>
                  <a:pt x="5858" y="3210"/>
                </a:lnTo>
                <a:lnTo>
                  <a:pt x="5866" y="3218"/>
                </a:lnTo>
                <a:lnTo>
                  <a:pt x="5874" y="3226"/>
                </a:lnTo>
                <a:lnTo>
                  <a:pt x="5880" y="3228"/>
                </a:lnTo>
                <a:lnTo>
                  <a:pt x="5882" y="3228"/>
                </a:lnTo>
                <a:lnTo>
                  <a:pt x="5886" y="3224"/>
                </a:lnTo>
                <a:lnTo>
                  <a:pt x="5890" y="3220"/>
                </a:lnTo>
                <a:lnTo>
                  <a:pt x="5892" y="3216"/>
                </a:lnTo>
                <a:lnTo>
                  <a:pt x="5896" y="3210"/>
                </a:lnTo>
                <a:lnTo>
                  <a:pt x="5900" y="3206"/>
                </a:lnTo>
                <a:lnTo>
                  <a:pt x="5902" y="3204"/>
                </a:lnTo>
                <a:lnTo>
                  <a:pt x="5912" y="3202"/>
                </a:lnTo>
                <a:lnTo>
                  <a:pt x="5920" y="3200"/>
                </a:lnTo>
                <a:lnTo>
                  <a:pt x="5924" y="3198"/>
                </a:lnTo>
                <a:lnTo>
                  <a:pt x="5924" y="3196"/>
                </a:lnTo>
                <a:lnTo>
                  <a:pt x="5930" y="3190"/>
                </a:lnTo>
                <a:lnTo>
                  <a:pt x="5938" y="3186"/>
                </a:lnTo>
                <a:lnTo>
                  <a:pt x="5948" y="3184"/>
                </a:lnTo>
                <a:lnTo>
                  <a:pt x="5954" y="3186"/>
                </a:lnTo>
                <a:lnTo>
                  <a:pt x="5960" y="3188"/>
                </a:lnTo>
                <a:lnTo>
                  <a:pt x="5968" y="3190"/>
                </a:lnTo>
                <a:lnTo>
                  <a:pt x="5976" y="3190"/>
                </a:lnTo>
                <a:lnTo>
                  <a:pt x="5994" y="3188"/>
                </a:lnTo>
                <a:lnTo>
                  <a:pt x="6008" y="3184"/>
                </a:lnTo>
                <a:lnTo>
                  <a:pt x="6012" y="3184"/>
                </a:lnTo>
                <a:lnTo>
                  <a:pt x="6016" y="3186"/>
                </a:lnTo>
                <a:lnTo>
                  <a:pt x="6020" y="3186"/>
                </a:lnTo>
                <a:lnTo>
                  <a:pt x="6024" y="3184"/>
                </a:lnTo>
                <a:lnTo>
                  <a:pt x="6030" y="3170"/>
                </a:lnTo>
                <a:lnTo>
                  <a:pt x="6036" y="3162"/>
                </a:lnTo>
                <a:lnTo>
                  <a:pt x="6042" y="3154"/>
                </a:lnTo>
                <a:lnTo>
                  <a:pt x="6048" y="3148"/>
                </a:lnTo>
                <a:lnTo>
                  <a:pt x="6060" y="3144"/>
                </a:lnTo>
                <a:lnTo>
                  <a:pt x="6074" y="3144"/>
                </a:lnTo>
                <a:lnTo>
                  <a:pt x="6076" y="3140"/>
                </a:lnTo>
                <a:lnTo>
                  <a:pt x="6076" y="3136"/>
                </a:lnTo>
                <a:lnTo>
                  <a:pt x="6076" y="3124"/>
                </a:lnTo>
                <a:lnTo>
                  <a:pt x="6080" y="3114"/>
                </a:lnTo>
                <a:lnTo>
                  <a:pt x="6086" y="3106"/>
                </a:lnTo>
                <a:lnTo>
                  <a:pt x="6094" y="3098"/>
                </a:lnTo>
                <a:lnTo>
                  <a:pt x="6108" y="3086"/>
                </a:lnTo>
                <a:lnTo>
                  <a:pt x="6114" y="3082"/>
                </a:lnTo>
                <a:lnTo>
                  <a:pt x="6114" y="3078"/>
                </a:lnTo>
                <a:lnTo>
                  <a:pt x="6112" y="3074"/>
                </a:lnTo>
                <a:lnTo>
                  <a:pt x="6106" y="3070"/>
                </a:lnTo>
                <a:lnTo>
                  <a:pt x="6100" y="3064"/>
                </a:lnTo>
                <a:lnTo>
                  <a:pt x="6098" y="3058"/>
                </a:lnTo>
                <a:lnTo>
                  <a:pt x="6094" y="3050"/>
                </a:lnTo>
                <a:lnTo>
                  <a:pt x="6094" y="3042"/>
                </a:lnTo>
                <a:lnTo>
                  <a:pt x="6096" y="3032"/>
                </a:lnTo>
                <a:lnTo>
                  <a:pt x="6102" y="3020"/>
                </a:lnTo>
                <a:lnTo>
                  <a:pt x="6108" y="3008"/>
                </a:lnTo>
                <a:lnTo>
                  <a:pt x="6124" y="2988"/>
                </a:lnTo>
                <a:lnTo>
                  <a:pt x="6130" y="2982"/>
                </a:lnTo>
                <a:lnTo>
                  <a:pt x="6134" y="2978"/>
                </a:lnTo>
                <a:lnTo>
                  <a:pt x="6144" y="2972"/>
                </a:lnTo>
                <a:lnTo>
                  <a:pt x="6144" y="2970"/>
                </a:lnTo>
                <a:lnTo>
                  <a:pt x="6140" y="2966"/>
                </a:lnTo>
                <a:lnTo>
                  <a:pt x="6138" y="2964"/>
                </a:lnTo>
                <a:lnTo>
                  <a:pt x="6138" y="2960"/>
                </a:lnTo>
                <a:lnTo>
                  <a:pt x="6142" y="2956"/>
                </a:lnTo>
                <a:lnTo>
                  <a:pt x="6150" y="2952"/>
                </a:lnTo>
                <a:lnTo>
                  <a:pt x="6168" y="2946"/>
                </a:lnTo>
                <a:lnTo>
                  <a:pt x="6186" y="2940"/>
                </a:lnTo>
                <a:lnTo>
                  <a:pt x="6192" y="2938"/>
                </a:lnTo>
                <a:lnTo>
                  <a:pt x="6196" y="2934"/>
                </a:lnTo>
                <a:lnTo>
                  <a:pt x="6198" y="2930"/>
                </a:lnTo>
                <a:lnTo>
                  <a:pt x="6204" y="2926"/>
                </a:lnTo>
                <a:lnTo>
                  <a:pt x="6220" y="2918"/>
                </a:lnTo>
                <a:lnTo>
                  <a:pt x="6228" y="2912"/>
                </a:lnTo>
                <a:lnTo>
                  <a:pt x="6234" y="2908"/>
                </a:lnTo>
                <a:lnTo>
                  <a:pt x="6238" y="2900"/>
                </a:lnTo>
                <a:lnTo>
                  <a:pt x="6236" y="2896"/>
                </a:lnTo>
                <a:lnTo>
                  <a:pt x="6236" y="2892"/>
                </a:lnTo>
                <a:lnTo>
                  <a:pt x="6234" y="2890"/>
                </a:lnTo>
                <a:lnTo>
                  <a:pt x="6236" y="2888"/>
                </a:lnTo>
                <a:lnTo>
                  <a:pt x="6240" y="2884"/>
                </a:lnTo>
                <a:lnTo>
                  <a:pt x="6240" y="2882"/>
                </a:lnTo>
                <a:lnTo>
                  <a:pt x="6240" y="2880"/>
                </a:lnTo>
                <a:lnTo>
                  <a:pt x="6238" y="2876"/>
                </a:lnTo>
                <a:lnTo>
                  <a:pt x="6232" y="2872"/>
                </a:lnTo>
                <a:lnTo>
                  <a:pt x="6232" y="2860"/>
                </a:lnTo>
                <a:lnTo>
                  <a:pt x="6232" y="2854"/>
                </a:lnTo>
                <a:lnTo>
                  <a:pt x="6234" y="2848"/>
                </a:lnTo>
                <a:lnTo>
                  <a:pt x="6234" y="2840"/>
                </a:lnTo>
                <a:lnTo>
                  <a:pt x="6234" y="2836"/>
                </a:lnTo>
                <a:lnTo>
                  <a:pt x="6234" y="2832"/>
                </a:lnTo>
                <a:lnTo>
                  <a:pt x="6240" y="2828"/>
                </a:lnTo>
                <a:lnTo>
                  <a:pt x="6248" y="2824"/>
                </a:lnTo>
                <a:lnTo>
                  <a:pt x="6256" y="2820"/>
                </a:lnTo>
                <a:lnTo>
                  <a:pt x="6268" y="2810"/>
                </a:lnTo>
                <a:lnTo>
                  <a:pt x="6272" y="2810"/>
                </a:lnTo>
                <a:lnTo>
                  <a:pt x="6272" y="2812"/>
                </a:lnTo>
                <a:lnTo>
                  <a:pt x="6274" y="2816"/>
                </a:lnTo>
                <a:lnTo>
                  <a:pt x="6278" y="2818"/>
                </a:lnTo>
                <a:lnTo>
                  <a:pt x="6282" y="2818"/>
                </a:lnTo>
                <a:lnTo>
                  <a:pt x="6290" y="2820"/>
                </a:lnTo>
                <a:lnTo>
                  <a:pt x="6292" y="2822"/>
                </a:lnTo>
                <a:lnTo>
                  <a:pt x="6294" y="2824"/>
                </a:lnTo>
                <a:lnTo>
                  <a:pt x="6302" y="2822"/>
                </a:lnTo>
                <a:lnTo>
                  <a:pt x="6310" y="2820"/>
                </a:lnTo>
                <a:lnTo>
                  <a:pt x="6316" y="2822"/>
                </a:lnTo>
                <a:lnTo>
                  <a:pt x="6320" y="2824"/>
                </a:lnTo>
                <a:lnTo>
                  <a:pt x="6324" y="2830"/>
                </a:lnTo>
                <a:lnTo>
                  <a:pt x="6328" y="2834"/>
                </a:lnTo>
                <a:lnTo>
                  <a:pt x="6332" y="2832"/>
                </a:lnTo>
                <a:lnTo>
                  <a:pt x="6336" y="2832"/>
                </a:lnTo>
                <a:lnTo>
                  <a:pt x="6338" y="2832"/>
                </a:lnTo>
                <a:lnTo>
                  <a:pt x="6340" y="2834"/>
                </a:lnTo>
                <a:lnTo>
                  <a:pt x="6344" y="2836"/>
                </a:lnTo>
                <a:lnTo>
                  <a:pt x="6350" y="2836"/>
                </a:lnTo>
                <a:lnTo>
                  <a:pt x="6362" y="2834"/>
                </a:lnTo>
                <a:lnTo>
                  <a:pt x="6374" y="2830"/>
                </a:lnTo>
                <a:lnTo>
                  <a:pt x="6378" y="2826"/>
                </a:lnTo>
                <a:lnTo>
                  <a:pt x="6378" y="2822"/>
                </a:lnTo>
                <a:lnTo>
                  <a:pt x="6378" y="2820"/>
                </a:lnTo>
                <a:lnTo>
                  <a:pt x="6380" y="2818"/>
                </a:lnTo>
                <a:lnTo>
                  <a:pt x="6390" y="2812"/>
                </a:lnTo>
                <a:lnTo>
                  <a:pt x="6410" y="2800"/>
                </a:lnTo>
                <a:lnTo>
                  <a:pt x="6422" y="2794"/>
                </a:lnTo>
                <a:lnTo>
                  <a:pt x="6432" y="2788"/>
                </a:lnTo>
                <a:lnTo>
                  <a:pt x="6438" y="2784"/>
                </a:lnTo>
                <a:lnTo>
                  <a:pt x="6442" y="2778"/>
                </a:lnTo>
                <a:lnTo>
                  <a:pt x="6448" y="2770"/>
                </a:lnTo>
                <a:lnTo>
                  <a:pt x="6452" y="2766"/>
                </a:lnTo>
                <a:lnTo>
                  <a:pt x="6458" y="2762"/>
                </a:lnTo>
                <a:lnTo>
                  <a:pt x="6464" y="2760"/>
                </a:lnTo>
                <a:lnTo>
                  <a:pt x="6472" y="2762"/>
                </a:lnTo>
                <a:lnTo>
                  <a:pt x="6478" y="2766"/>
                </a:lnTo>
                <a:lnTo>
                  <a:pt x="6482" y="2770"/>
                </a:lnTo>
                <a:lnTo>
                  <a:pt x="6492" y="2780"/>
                </a:lnTo>
                <a:lnTo>
                  <a:pt x="6498" y="2782"/>
                </a:lnTo>
                <a:lnTo>
                  <a:pt x="6504" y="2782"/>
                </a:lnTo>
                <a:lnTo>
                  <a:pt x="6510" y="2782"/>
                </a:lnTo>
                <a:lnTo>
                  <a:pt x="6514" y="2786"/>
                </a:lnTo>
                <a:lnTo>
                  <a:pt x="6516" y="2790"/>
                </a:lnTo>
                <a:lnTo>
                  <a:pt x="6518" y="2798"/>
                </a:lnTo>
                <a:lnTo>
                  <a:pt x="6520" y="2812"/>
                </a:lnTo>
                <a:lnTo>
                  <a:pt x="6522" y="2818"/>
                </a:lnTo>
                <a:lnTo>
                  <a:pt x="6526" y="2822"/>
                </a:lnTo>
                <a:lnTo>
                  <a:pt x="6528" y="2826"/>
                </a:lnTo>
                <a:lnTo>
                  <a:pt x="6530" y="2828"/>
                </a:lnTo>
                <a:lnTo>
                  <a:pt x="6530" y="2836"/>
                </a:lnTo>
                <a:lnTo>
                  <a:pt x="6530" y="2840"/>
                </a:lnTo>
                <a:lnTo>
                  <a:pt x="6530" y="2844"/>
                </a:lnTo>
                <a:lnTo>
                  <a:pt x="6534" y="2848"/>
                </a:lnTo>
                <a:lnTo>
                  <a:pt x="6538" y="2852"/>
                </a:lnTo>
                <a:lnTo>
                  <a:pt x="6554" y="2864"/>
                </a:lnTo>
                <a:lnTo>
                  <a:pt x="6556" y="2868"/>
                </a:lnTo>
                <a:lnTo>
                  <a:pt x="6556" y="2874"/>
                </a:lnTo>
                <a:lnTo>
                  <a:pt x="6556" y="2876"/>
                </a:lnTo>
                <a:lnTo>
                  <a:pt x="6558" y="2878"/>
                </a:lnTo>
                <a:lnTo>
                  <a:pt x="6566" y="2880"/>
                </a:lnTo>
                <a:lnTo>
                  <a:pt x="6574" y="2884"/>
                </a:lnTo>
                <a:lnTo>
                  <a:pt x="6578" y="2888"/>
                </a:lnTo>
                <a:lnTo>
                  <a:pt x="6582" y="2894"/>
                </a:lnTo>
                <a:lnTo>
                  <a:pt x="6586" y="2900"/>
                </a:lnTo>
                <a:lnTo>
                  <a:pt x="6590" y="2902"/>
                </a:lnTo>
                <a:lnTo>
                  <a:pt x="6594" y="2906"/>
                </a:lnTo>
                <a:lnTo>
                  <a:pt x="6604" y="2916"/>
                </a:lnTo>
                <a:lnTo>
                  <a:pt x="6616" y="2928"/>
                </a:lnTo>
                <a:lnTo>
                  <a:pt x="6628" y="2936"/>
                </a:lnTo>
                <a:lnTo>
                  <a:pt x="6642" y="2940"/>
                </a:lnTo>
                <a:lnTo>
                  <a:pt x="6654" y="2942"/>
                </a:lnTo>
                <a:lnTo>
                  <a:pt x="6658" y="2942"/>
                </a:lnTo>
                <a:lnTo>
                  <a:pt x="6662" y="2946"/>
                </a:lnTo>
                <a:lnTo>
                  <a:pt x="6666" y="2956"/>
                </a:lnTo>
                <a:lnTo>
                  <a:pt x="6672" y="2964"/>
                </a:lnTo>
                <a:lnTo>
                  <a:pt x="6676" y="2966"/>
                </a:lnTo>
                <a:lnTo>
                  <a:pt x="6680" y="2968"/>
                </a:lnTo>
                <a:lnTo>
                  <a:pt x="6686" y="2966"/>
                </a:lnTo>
                <a:lnTo>
                  <a:pt x="6688" y="2968"/>
                </a:lnTo>
                <a:lnTo>
                  <a:pt x="6688" y="2972"/>
                </a:lnTo>
                <a:lnTo>
                  <a:pt x="6688" y="2974"/>
                </a:lnTo>
                <a:lnTo>
                  <a:pt x="6688" y="2976"/>
                </a:lnTo>
                <a:lnTo>
                  <a:pt x="6690" y="2976"/>
                </a:lnTo>
                <a:lnTo>
                  <a:pt x="6696" y="2976"/>
                </a:lnTo>
                <a:lnTo>
                  <a:pt x="6702" y="2976"/>
                </a:lnTo>
                <a:lnTo>
                  <a:pt x="6706" y="2976"/>
                </a:lnTo>
                <a:lnTo>
                  <a:pt x="6706" y="2980"/>
                </a:lnTo>
                <a:lnTo>
                  <a:pt x="6706" y="2982"/>
                </a:lnTo>
                <a:lnTo>
                  <a:pt x="6706" y="2992"/>
                </a:lnTo>
                <a:lnTo>
                  <a:pt x="6708" y="2998"/>
                </a:lnTo>
                <a:lnTo>
                  <a:pt x="6714" y="3002"/>
                </a:lnTo>
                <a:lnTo>
                  <a:pt x="6726" y="3008"/>
                </a:lnTo>
                <a:lnTo>
                  <a:pt x="6734" y="3012"/>
                </a:lnTo>
                <a:lnTo>
                  <a:pt x="6738" y="3014"/>
                </a:lnTo>
                <a:lnTo>
                  <a:pt x="6742" y="3020"/>
                </a:lnTo>
                <a:lnTo>
                  <a:pt x="6746" y="3026"/>
                </a:lnTo>
                <a:lnTo>
                  <a:pt x="6750" y="3038"/>
                </a:lnTo>
                <a:lnTo>
                  <a:pt x="6754" y="3058"/>
                </a:lnTo>
                <a:lnTo>
                  <a:pt x="6756" y="3068"/>
                </a:lnTo>
                <a:lnTo>
                  <a:pt x="6756" y="3076"/>
                </a:lnTo>
                <a:lnTo>
                  <a:pt x="6752" y="3080"/>
                </a:lnTo>
                <a:lnTo>
                  <a:pt x="6748" y="3084"/>
                </a:lnTo>
                <a:lnTo>
                  <a:pt x="6748" y="3090"/>
                </a:lnTo>
                <a:lnTo>
                  <a:pt x="6746" y="3094"/>
                </a:lnTo>
                <a:lnTo>
                  <a:pt x="6744" y="3100"/>
                </a:lnTo>
                <a:lnTo>
                  <a:pt x="6740" y="3108"/>
                </a:lnTo>
                <a:lnTo>
                  <a:pt x="6738" y="3114"/>
                </a:lnTo>
                <a:lnTo>
                  <a:pt x="6738" y="3120"/>
                </a:lnTo>
                <a:lnTo>
                  <a:pt x="6742" y="3124"/>
                </a:lnTo>
                <a:lnTo>
                  <a:pt x="6748" y="3126"/>
                </a:lnTo>
                <a:lnTo>
                  <a:pt x="6752" y="3126"/>
                </a:lnTo>
                <a:lnTo>
                  <a:pt x="6754" y="3124"/>
                </a:lnTo>
                <a:lnTo>
                  <a:pt x="6756" y="3122"/>
                </a:lnTo>
                <a:lnTo>
                  <a:pt x="6760" y="3112"/>
                </a:lnTo>
                <a:lnTo>
                  <a:pt x="6768" y="3102"/>
                </a:lnTo>
                <a:lnTo>
                  <a:pt x="6772" y="3096"/>
                </a:lnTo>
                <a:lnTo>
                  <a:pt x="6774" y="3092"/>
                </a:lnTo>
                <a:lnTo>
                  <a:pt x="6776" y="3086"/>
                </a:lnTo>
                <a:lnTo>
                  <a:pt x="6780" y="3078"/>
                </a:lnTo>
                <a:lnTo>
                  <a:pt x="6784" y="3074"/>
                </a:lnTo>
                <a:lnTo>
                  <a:pt x="6790" y="3070"/>
                </a:lnTo>
                <a:lnTo>
                  <a:pt x="6796" y="3066"/>
                </a:lnTo>
                <a:lnTo>
                  <a:pt x="6798" y="3060"/>
                </a:lnTo>
                <a:lnTo>
                  <a:pt x="6800" y="3054"/>
                </a:lnTo>
                <a:lnTo>
                  <a:pt x="6800" y="3050"/>
                </a:lnTo>
                <a:lnTo>
                  <a:pt x="6796" y="3044"/>
                </a:lnTo>
                <a:lnTo>
                  <a:pt x="6794" y="3040"/>
                </a:lnTo>
                <a:lnTo>
                  <a:pt x="6788" y="3036"/>
                </a:lnTo>
                <a:lnTo>
                  <a:pt x="6784" y="3034"/>
                </a:lnTo>
                <a:lnTo>
                  <a:pt x="6774" y="3030"/>
                </a:lnTo>
                <a:lnTo>
                  <a:pt x="6770" y="3026"/>
                </a:lnTo>
                <a:lnTo>
                  <a:pt x="6770" y="3022"/>
                </a:lnTo>
                <a:lnTo>
                  <a:pt x="6774" y="3016"/>
                </a:lnTo>
                <a:lnTo>
                  <a:pt x="6778" y="3008"/>
                </a:lnTo>
                <a:lnTo>
                  <a:pt x="6778" y="3002"/>
                </a:lnTo>
                <a:lnTo>
                  <a:pt x="6780" y="2994"/>
                </a:lnTo>
                <a:lnTo>
                  <a:pt x="6784" y="2990"/>
                </a:lnTo>
                <a:lnTo>
                  <a:pt x="6788" y="2986"/>
                </a:lnTo>
                <a:lnTo>
                  <a:pt x="6796" y="2984"/>
                </a:lnTo>
                <a:lnTo>
                  <a:pt x="6802" y="2984"/>
                </a:lnTo>
                <a:lnTo>
                  <a:pt x="6808" y="2988"/>
                </a:lnTo>
                <a:lnTo>
                  <a:pt x="6818" y="2990"/>
                </a:lnTo>
                <a:lnTo>
                  <a:pt x="6824" y="2992"/>
                </a:lnTo>
                <a:lnTo>
                  <a:pt x="6828" y="2996"/>
                </a:lnTo>
                <a:lnTo>
                  <a:pt x="6832" y="3004"/>
                </a:lnTo>
                <a:lnTo>
                  <a:pt x="6836" y="3014"/>
                </a:lnTo>
                <a:lnTo>
                  <a:pt x="6838" y="3018"/>
                </a:lnTo>
                <a:lnTo>
                  <a:pt x="6842" y="3020"/>
                </a:lnTo>
                <a:lnTo>
                  <a:pt x="6850" y="3020"/>
                </a:lnTo>
                <a:lnTo>
                  <a:pt x="6850" y="3018"/>
                </a:lnTo>
                <a:lnTo>
                  <a:pt x="6850" y="3014"/>
                </a:lnTo>
                <a:lnTo>
                  <a:pt x="6852" y="3006"/>
                </a:lnTo>
                <a:lnTo>
                  <a:pt x="6854" y="3000"/>
                </a:lnTo>
                <a:lnTo>
                  <a:pt x="6852" y="2996"/>
                </a:lnTo>
                <a:lnTo>
                  <a:pt x="6850" y="2992"/>
                </a:lnTo>
                <a:lnTo>
                  <a:pt x="6846" y="2986"/>
                </a:lnTo>
                <a:lnTo>
                  <a:pt x="6836" y="2978"/>
                </a:lnTo>
                <a:lnTo>
                  <a:pt x="6826" y="2972"/>
                </a:lnTo>
                <a:lnTo>
                  <a:pt x="6810" y="2962"/>
                </a:lnTo>
                <a:lnTo>
                  <a:pt x="6804" y="2958"/>
                </a:lnTo>
                <a:lnTo>
                  <a:pt x="6798" y="2952"/>
                </a:lnTo>
                <a:lnTo>
                  <a:pt x="6794" y="2950"/>
                </a:lnTo>
                <a:lnTo>
                  <a:pt x="6786" y="2946"/>
                </a:lnTo>
                <a:lnTo>
                  <a:pt x="6768" y="2938"/>
                </a:lnTo>
                <a:lnTo>
                  <a:pt x="6758" y="2932"/>
                </a:lnTo>
                <a:lnTo>
                  <a:pt x="6752" y="2928"/>
                </a:lnTo>
                <a:lnTo>
                  <a:pt x="6750" y="2922"/>
                </a:lnTo>
                <a:lnTo>
                  <a:pt x="6752" y="2920"/>
                </a:lnTo>
                <a:lnTo>
                  <a:pt x="6754" y="2918"/>
                </a:lnTo>
                <a:lnTo>
                  <a:pt x="6760" y="2912"/>
                </a:lnTo>
                <a:lnTo>
                  <a:pt x="6760" y="2908"/>
                </a:lnTo>
                <a:lnTo>
                  <a:pt x="6758" y="2908"/>
                </a:lnTo>
                <a:lnTo>
                  <a:pt x="6752" y="2906"/>
                </a:lnTo>
                <a:lnTo>
                  <a:pt x="6744" y="2904"/>
                </a:lnTo>
                <a:lnTo>
                  <a:pt x="6722" y="2902"/>
                </a:lnTo>
                <a:lnTo>
                  <a:pt x="6710" y="2898"/>
                </a:lnTo>
                <a:lnTo>
                  <a:pt x="6702" y="2894"/>
                </a:lnTo>
                <a:lnTo>
                  <a:pt x="6686" y="2878"/>
                </a:lnTo>
                <a:lnTo>
                  <a:pt x="6676" y="2862"/>
                </a:lnTo>
                <a:lnTo>
                  <a:pt x="6668" y="2848"/>
                </a:lnTo>
                <a:lnTo>
                  <a:pt x="6664" y="2834"/>
                </a:lnTo>
                <a:lnTo>
                  <a:pt x="6658" y="2816"/>
                </a:lnTo>
                <a:lnTo>
                  <a:pt x="6654" y="2810"/>
                </a:lnTo>
                <a:lnTo>
                  <a:pt x="6650" y="2808"/>
                </a:lnTo>
                <a:lnTo>
                  <a:pt x="6642" y="2806"/>
                </a:lnTo>
                <a:lnTo>
                  <a:pt x="6636" y="2800"/>
                </a:lnTo>
                <a:lnTo>
                  <a:pt x="6628" y="2794"/>
                </a:lnTo>
                <a:lnTo>
                  <a:pt x="6618" y="2786"/>
                </a:lnTo>
                <a:lnTo>
                  <a:pt x="6612" y="2780"/>
                </a:lnTo>
                <a:lnTo>
                  <a:pt x="6608" y="2774"/>
                </a:lnTo>
                <a:lnTo>
                  <a:pt x="6604" y="2766"/>
                </a:lnTo>
                <a:lnTo>
                  <a:pt x="6602" y="2758"/>
                </a:lnTo>
                <a:lnTo>
                  <a:pt x="6602" y="2752"/>
                </a:lnTo>
                <a:lnTo>
                  <a:pt x="6602" y="2746"/>
                </a:lnTo>
                <a:lnTo>
                  <a:pt x="6604" y="2742"/>
                </a:lnTo>
                <a:lnTo>
                  <a:pt x="6608" y="2738"/>
                </a:lnTo>
                <a:lnTo>
                  <a:pt x="6610" y="2738"/>
                </a:lnTo>
                <a:lnTo>
                  <a:pt x="6612" y="2736"/>
                </a:lnTo>
                <a:lnTo>
                  <a:pt x="6612" y="2730"/>
                </a:lnTo>
                <a:lnTo>
                  <a:pt x="6602" y="2718"/>
                </a:lnTo>
                <a:lnTo>
                  <a:pt x="6600" y="2710"/>
                </a:lnTo>
                <a:lnTo>
                  <a:pt x="6600" y="2704"/>
                </a:lnTo>
                <a:lnTo>
                  <a:pt x="6604" y="2702"/>
                </a:lnTo>
                <a:lnTo>
                  <a:pt x="6608" y="2704"/>
                </a:lnTo>
                <a:lnTo>
                  <a:pt x="6612" y="2704"/>
                </a:lnTo>
                <a:lnTo>
                  <a:pt x="6614" y="2704"/>
                </a:lnTo>
                <a:lnTo>
                  <a:pt x="6618" y="2702"/>
                </a:lnTo>
                <a:lnTo>
                  <a:pt x="6626" y="2696"/>
                </a:lnTo>
                <a:lnTo>
                  <a:pt x="6634" y="2690"/>
                </a:lnTo>
                <a:lnTo>
                  <a:pt x="6642" y="2688"/>
                </a:lnTo>
                <a:lnTo>
                  <a:pt x="6642" y="2690"/>
                </a:lnTo>
                <a:lnTo>
                  <a:pt x="6644" y="2692"/>
                </a:lnTo>
                <a:lnTo>
                  <a:pt x="6650" y="2690"/>
                </a:lnTo>
                <a:lnTo>
                  <a:pt x="6656" y="2690"/>
                </a:lnTo>
                <a:lnTo>
                  <a:pt x="6658" y="2690"/>
                </a:lnTo>
                <a:lnTo>
                  <a:pt x="6658" y="2696"/>
                </a:lnTo>
                <a:lnTo>
                  <a:pt x="6658" y="2698"/>
                </a:lnTo>
                <a:lnTo>
                  <a:pt x="6656" y="2698"/>
                </a:lnTo>
                <a:lnTo>
                  <a:pt x="6654" y="2700"/>
                </a:lnTo>
                <a:lnTo>
                  <a:pt x="6652" y="2702"/>
                </a:lnTo>
                <a:lnTo>
                  <a:pt x="6652" y="2704"/>
                </a:lnTo>
                <a:lnTo>
                  <a:pt x="6654" y="2716"/>
                </a:lnTo>
                <a:lnTo>
                  <a:pt x="6660" y="2730"/>
                </a:lnTo>
                <a:lnTo>
                  <a:pt x="6666" y="2742"/>
                </a:lnTo>
                <a:lnTo>
                  <a:pt x="6670" y="2744"/>
                </a:lnTo>
                <a:lnTo>
                  <a:pt x="6672" y="2742"/>
                </a:lnTo>
                <a:lnTo>
                  <a:pt x="6678" y="2718"/>
                </a:lnTo>
                <a:lnTo>
                  <a:pt x="6680" y="2714"/>
                </a:lnTo>
                <a:lnTo>
                  <a:pt x="6684" y="2712"/>
                </a:lnTo>
                <a:lnTo>
                  <a:pt x="6688" y="2712"/>
                </a:lnTo>
                <a:lnTo>
                  <a:pt x="6694" y="2714"/>
                </a:lnTo>
                <a:lnTo>
                  <a:pt x="6700" y="2722"/>
                </a:lnTo>
                <a:lnTo>
                  <a:pt x="6706" y="2728"/>
                </a:lnTo>
                <a:lnTo>
                  <a:pt x="6706" y="2732"/>
                </a:lnTo>
                <a:lnTo>
                  <a:pt x="6708" y="2736"/>
                </a:lnTo>
                <a:lnTo>
                  <a:pt x="6708" y="2746"/>
                </a:lnTo>
                <a:lnTo>
                  <a:pt x="6710" y="2752"/>
                </a:lnTo>
                <a:lnTo>
                  <a:pt x="6714" y="2758"/>
                </a:lnTo>
                <a:lnTo>
                  <a:pt x="6720" y="2764"/>
                </a:lnTo>
                <a:lnTo>
                  <a:pt x="6720" y="2768"/>
                </a:lnTo>
                <a:lnTo>
                  <a:pt x="6720" y="2770"/>
                </a:lnTo>
                <a:lnTo>
                  <a:pt x="6718" y="2772"/>
                </a:lnTo>
                <a:lnTo>
                  <a:pt x="6718" y="2774"/>
                </a:lnTo>
                <a:lnTo>
                  <a:pt x="6718" y="2778"/>
                </a:lnTo>
                <a:lnTo>
                  <a:pt x="6722" y="2782"/>
                </a:lnTo>
                <a:lnTo>
                  <a:pt x="6732" y="2790"/>
                </a:lnTo>
                <a:lnTo>
                  <a:pt x="6740" y="2798"/>
                </a:lnTo>
                <a:lnTo>
                  <a:pt x="6746" y="2804"/>
                </a:lnTo>
                <a:lnTo>
                  <a:pt x="6750" y="2812"/>
                </a:lnTo>
                <a:lnTo>
                  <a:pt x="6750" y="2814"/>
                </a:lnTo>
                <a:lnTo>
                  <a:pt x="6752" y="2814"/>
                </a:lnTo>
                <a:lnTo>
                  <a:pt x="6762" y="2814"/>
                </a:lnTo>
                <a:lnTo>
                  <a:pt x="6768" y="2814"/>
                </a:lnTo>
                <a:lnTo>
                  <a:pt x="6774" y="2814"/>
                </a:lnTo>
                <a:lnTo>
                  <a:pt x="6786" y="2822"/>
                </a:lnTo>
                <a:lnTo>
                  <a:pt x="6800" y="2832"/>
                </a:lnTo>
                <a:lnTo>
                  <a:pt x="6812" y="2844"/>
                </a:lnTo>
                <a:lnTo>
                  <a:pt x="6798" y="2842"/>
                </a:lnTo>
                <a:lnTo>
                  <a:pt x="6794" y="2842"/>
                </a:lnTo>
                <a:lnTo>
                  <a:pt x="6800" y="2846"/>
                </a:lnTo>
                <a:lnTo>
                  <a:pt x="6818" y="2854"/>
                </a:lnTo>
                <a:lnTo>
                  <a:pt x="6828" y="2858"/>
                </a:lnTo>
                <a:lnTo>
                  <a:pt x="6836" y="2862"/>
                </a:lnTo>
                <a:lnTo>
                  <a:pt x="6844" y="2870"/>
                </a:lnTo>
                <a:lnTo>
                  <a:pt x="6848" y="2876"/>
                </a:lnTo>
                <a:lnTo>
                  <a:pt x="6852" y="2876"/>
                </a:lnTo>
                <a:lnTo>
                  <a:pt x="6858" y="2876"/>
                </a:lnTo>
                <a:lnTo>
                  <a:pt x="6862" y="2880"/>
                </a:lnTo>
                <a:lnTo>
                  <a:pt x="6868" y="2882"/>
                </a:lnTo>
                <a:lnTo>
                  <a:pt x="6872" y="2886"/>
                </a:lnTo>
                <a:lnTo>
                  <a:pt x="6874" y="2892"/>
                </a:lnTo>
                <a:lnTo>
                  <a:pt x="6876" y="2898"/>
                </a:lnTo>
                <a:lnTo>
                  <a:pt x="6876" y="2902"/>
                </a:lnTo>
                <a:lnTo>
                  <a:pt x="6880" y="2904"/>
                </a:lnTo>
                <a:lnTo>
                  <a:pt x="6888" y="2904"/>
                </a:lnTo>
                <a:lnTo>
                  <a:pt x="6892" y="2908"/>
                </a:lnTo>
                <a:lnTo>
                  <a:pt x="6894" y="2912"/>
                </a:lnTo>
                <a:lnTo>
                  <a:pt x="6892" y="2928"/>
                </a:lnTo>
                <a:lnTo>
                  <a:pt x="6890" y="2944"/>
                </a:lnTo>
                <a:lnTo>
                  <a:pt x="6890" y="2950"/>
                </a:lnTo>
                <a:lnTo>
                  <a:pt x="6890" y="2954"/>
                </a:lnTo>
                <a:lnTo>
                  <a:pt x="6892" y="2956"/>
                </a:lnTo>
                <a:lnTo>
                  <a:pt x="6890" y="2958"/>
                </a:lnTo>
                <a:lnTo>
                  <a:pt x="6888" y="2962"/>
                </a:lnTo>
                <a:lnTo>
                  <a:pt x="6884" y="2968"/>
                </a:lnTo>
                <a:lnTo>
                  <a:pt x="6884" y="2974"/>
                </a:lnTo>
                <a:lnTo>
                  <a:pt x="6886" y="2978"/>
                </a:lnTo>
                <a:lnTo>
                  <a:pt x="6888" y="2984"/>
                </a:lnTo>
                <a:lnTo>
                  <a:pt x="6888" y="2988"/>
                </a:lnTo>
                <a:lnTo>
                  <a:pt x="6886" y="2990"/>
                </a:lnTo>
                <a:lnTo>
                  <a:pt x="6886" y="2992"/>
                </a:lnTo>
                <a:lnTo>
                  <a:pt x="6894" y="2996"/>
                </a:lnTo>
                <a:lnTo>
                  <a:pt x="6902" y="3002"/>
                </a:lnTo>
                <a:lnTo>
                  <a:pt x="6906" y="3008"/>
                </a:lnTo>
                <a:lnTo>
                  <a:pt x="6908" y="3012"/>
                </a:lnTo>
                <a:lnTo>
                  <a:pt x="6910" y="3016"/>
                </a:lnTo>
                <a:lnTo>
                  <a:pt x="6910" y="3022"/>
                </a:lnTo>
                <a:lnTo>
                  <a:pt x="6912" y="3026"/>
                </a:lnTo>
                <a:lnTo>
                  <a:pt x="6916" y="3026"/>
                </a:lnTo>
                <a:lnTo>
                  <a:pt x="6924" y="3044"/>
                </a:lnTo>
                <a:lnTo>
                  <a:pt x="6930" y="3052"/>
                </a:lnTo>
                <a:lnTo>
                  <a:pt x="6936" y="3058"/>
                </a:lnTo>
                <a:lnTo>
                  <a:pt x="6940" y="3062"/>
                </a:lnTo>
                <a:lnTo>
                  <a:pt x="6942" y="3066"/>
                </a:lnTo>
                <a:lnTo>
                  <a:pt x="6944" y="3064"/>
                </a:lnTo>
                <a:lnTo>
                  <a:pt x="6946" y="3064"/>
                </a:lnTo>
                <a:lnTo>
                  <a:pt x="6948" y="3062"/>
                </a:lnTo>
                <a:lnTo>
                  <a:pt x="6952" y="3064"/>
                </a:lnTo>
                <a:lnTo>
                  <a:pt x="6958" y="3068"/>
                </a:lnTo>
                <a:lnTo>
                  <a:pt x="6960" y="3070"/>
                </a:lnTo>
                <a:lnTo>
                  <a:pt x="6958" y="3070"/>
                </a:lnTo>
                <a:lnTo>
                  <a:pt x="6950" y="3070"/>
                </a:lnTo>
                <a:lnTo>
                  <a:pt x="6942" y="3072"/>
                </a:lnTo>
                <a:lnTo>
                  <a:pt x="6942" y="3074"/>
                </a:lnTo>
                <a:lnTo>
                  <a:pt x="6944" y="3078"/>
                </a:lnTo>
                <a:lnTo>
                  <a:pt x="6952" y="3088"/>
                </a:lnTo>
                <a:lnTo>
                  <a:pt x="6956" y="3098"/>
                </a:lnTo>
                <a:lnTo>
                  <a:pt x="6958" y="3102"/>
                </a:lnTo>
                <a:lnTo>
                  <a:pt x="6962" y="3102"/>
                </a:lnTo>
                <a:lnTo>
                  <a:pt x="6964" y="3100"/>
                </a:lnTo>
                <a:lnTo>
                  <a:pt x="6968" y="3098"/>
                </a:lnTo>
                <a:lnTo>
                  <a:pt x="6970" y="3098"/>
                </a:lnTo>
                <a:lnTo>
                  <a:pt x="6974" y="3100"/>
                </a:lnTo>
                <a:lnTo>
                  <a:pt x="6984" y="3098"/>
                </a:lnTo>
                <a:lnTo>
                  <a:pt x="6996" y="3098"/>
                </a:lnTo>
                <a:lnTo>
                  <a:pt x="7000" y="3098"/>
                </a:lnTo>
                <a:lnTo>
                  <a:pt x="7004" y="3100"/>
                </a:lnTo>
                <a:lnTo>
                  <a:pt x="7008" y="3100"/>
                </a:lnTo>
                <a:lnTo>
                  <a:pt x="7014" y="3100"/>
                </a:lnTo>
                <a:lnTo>
                  <a:pt x="7020" y="3104"/>
                </a:lnTo>
                <a:lnTo>
                  <a:pt x="7026" y="3106"/>
                </a:lnTo>
                <a:lnTo>
                  <a:pt x="7032" y="3108"/>
                </a:lnTo>
                <a:lnTo>
                  <a:pt x="7038" y="3108"/>
                </a:lnTo>
                <a:lnTo>
                  <a:pt x="7042" y="3110"/>
                </a:lnTo>
                <a:lnTo>
                  <a:pt x="7042" y="3112"/>
                </a:lnTo>
                <a:lnTo>
                  <a:pt x="7042" y="3114"/>
                </a:lnTo>
                <a:lnTo>
                  <a:pt x="7036" y="3116"/>
                </a:lnTo>
                <a:lnTo>
                  <a:pt x="7028" y="3118"/>
                </a:lnTo>
                <a:lnTo>
                  <a:pt x="7022" y="3118"/>
                </a:lnTo>
                <a:lnTo>
                  <a:pt x="7006" y="3108"/>
                </a:lnTo>
                <a:lnTo>
                  <a:pt x="6996" y="3104"/>
                </a:lnTo>
                <a:lnTo>
                  <a:pt x="6990" y="3102"/>
                </a:lnTo>
                <a:lnTo>
                  <a:pt x="6986" y="3104"/>
                </a:lnTo>
                <a:lnTo>
                  <a:pt x="6982" y="3108"/>
                </a:lnTo>
                <a:lnTo>
                  <a:pt x="6980" y="3110"/>
                </a:lnTo>
                <a:lnTo>
                  <a:pt x="6978" y="3110"/>
                </a:lnTo>
                <a:lnTo>
                  <a:pt x="6972" y="3110"/>
                </a:lnTo>
                <a:lnTo>
                  <a:pt x="6968" y="3110"/>
                </a:lnTo>
                <a:lnTo>
                  <a:pt x="6966" y="3112"/>
                </a:lnTo>
                <a:lnTo>
                  <a:pt x="6966" y="3116"/>
                </a:lnTo>
                <a:lnTo>
                  <a:pt x="6964" y="3120"/>
                </a:lnTo>
                <a:lnTo>
                  <a:pt x="6962" y="3122"/>
                </a:lnTo>
                <a:lnTo>
                  <a:pt x="6960" y="3124"/>
                </a:lnTo>
                <a:lnTo>
                  <a:pt x="6958" y="3126"/>
                </a:lnTo>
                <a:lnTo>
                  <a:pt x="6960" y="3130"/>
                </a:lnTo>
                <a:lnTo>
                  <a:pt x="6964" y="3134"/>
                </a:lnTo>
                <a:lnTo>
                  <a:pt x="6964" y="3138"/>
                </a:lnTo>
                <a:lnTo>
                  <a:pt x="6964" y="3140"/>
                </a:lnTo>
                <a:lnTo>
                  <a:pt x="6970" y="3142"/>
                </a:lnTo>
                <a:lnTo>
                  <a:pt x="6974" y="3142"/>
                </a:lnTo>
                <a:lnTo>
                  <a:pt x="6976" y="3144"/>
                </a:lnTo>
                <a:lnTo>
                  <a:pt x="6980" y="3148"/>
                </a:lnTo>
                <a:lnTo>
                  <a:pt x="6978" y="3156"/>
                </a:lnTo>
                <a:lnTo>
                  <a:pt x="6976" y="3162"/>
                </a:lnTo>
                <a:lnTo>
                  <a:pt x="6976" y="3166"/>
                </a:lnTo>
                <a:lnTo>
                  <a:pt x="6976" y="3170"/>
                </a:lnTo>
                <a:lnTo>
                  <a:pt x="6982" y="3180"/>
                </a:lnTo>
                <a:lnTo>
                  <a:pt x="6986" y="3184"/>
                </a:lnTo>
                <a:lnTo>
                  <a:pt x="6988" y="3186"/>
                </a:lnTo>
                <a:lnTo>
                  <a:pt x="6990" y="3184"/>
                </a:lnTo>
                <a:lnTo>
                  <a:pt x="6992" y="3178"/>
                </a:lnTo>
                <a:lnTo>
                  <a:pt x="6994" y="3174"/>
                </a:lnTo>
                <a:lnTo>
                  <a:pt x="6996" y="3172"/>
                </a:lnTo>
                <a:lnTo>
                  <a:pt x="6998" y="3172"/>
                </a:lnTo>
                <a:lnTo>
                  <a:pt x="7000" y="3174"/>
                </a:lnTo>
                <a:lnTo>
                  <a:pt x="7006" y="3184"/>
                </a:lnTo>
                <a:lnTo>
                  <a:pt x="7008" y="3196"/>
                </a:lnTo>
                <a:lnTo>
                  <a:pt x="7008" y="3204"/>
                </a:lnTo>
                <a:lnTo>
                  <a:pt x="7010" y="3206"/>
                </a:lnTo>
                <a:lnTo>
                  <a:pt x="7012" y="3206"/>
                </a:lnTo>
                <a:lnTo>
                  <a:pt x="7014" y="3200"/>
                </a:lnTo>
                <a:lnTo>
                  <a:pt x="7018" y="3190"/>
                </a:lnTo>
                <a:lnTo>
                  <a:pt x="7018" y="3184"/>
                </a:lnTo>
                <a:lnTo>
                  <a:pt x="7020" y="3182"/>
                </a:lnTo>
                <a:lnTo>
                  <a:pt x="7022" y="3184"/>
                </a:lnTo>
                <a:lnTo>
                  <a:pt x="7026" y="3190"/>
                </a:lnTo>
                <a:lnTo>
                  <a:pt x="7032" y="3200"/>
                </a:lnTo>
                <a:lnTo>
                  <a:pt x="7036" y="3204"/>
                </a:lnTo>
                <a:lnTo>
                  <a:pt x="7040" y="3204"/>
                </a:lnTo>
                <a:lnTo>
                  <a:pt x="7040" y="3200"/>
                </a:lnTo>
                <a:lnTo>
                  <a:pt x="7040" y="3192"/>
                </a:lnTo>
                <a:lnTo>
                  <a:pt x="7032" y="3172"/>
                </a:lnTo>
                <a:lnTo>
                  <a:pt x="7024" y="3150"/>
                </a:lnTo>
                <a:lnTo>
                  <a:pt x="7022" y="3144"/>
                </a:lnTo>
                <a:lnTo>
                  <a:pt x="7022" y="3142"/>
                </a:lnTo>
                <a:lnTo>
                  <a:pt x="7024" y="3142"/>
                </a:lnTo>
                <a:lnTo>
                  <a:pt x="7030" y="3144"/>
                </a:lnTo>
                <a:lnTo>
                  <a:pt x="7034" y="3146"/>
                </a:lnTo>
                <a:lnTo>
                  <a:pt x="7036" y="3150"/>
                </a:lnTo>
                <a:lnTo>
                  <a:pt x="7038" y="3154"/>
                </a:lnTo>
                <a:lnTo>
                  <a:pt x="7040" y="3158"/>
                </a:lnTo>
                <a:lnTo>
                  <a:pt x="7044" y="3158"/>
                </a:lnTo>
                <a:lnTo>
                  <a:pt x="7052" y="3152"/>
                </a:lnTo>
                <a:lnTo>
                  <a:pt x="7054" y="3152"/>
                </a:lnTo>
                <a:lnTo>
                  <a:pt x="7056" y="3150"/>
                </a:lnTo>
                <a:lnTo>
                  <a:pt x="7054" y="3146"/>
                </a:lnTo>
                <a:lnTo>
                  <a:pt x="7050" y="3142"/>
                </a:lnTo>
                <a:lnTo>
                  <a:pt x="7044" y="3140"/>
                </a:lnTo>
                <a:lnTo>
                  <a:pt x="7040" y="3140"/>
                </a:lnTo>
                <a:lnTo>
                  <a:pt x="7040" y="3138"/>
                </a:lnTo>
                <a:lnTo>
                  <a:pt x="7040" y="3134"/>
                </a:lnTo>
                <a:lnTo>
                  <a:pt x="7038" y="3130"/>
                </a:lnTo>
                <a:lnTo>
                  <a:pt x="7036" y="3128"/>
                </a:lnTo>
                <a:lnTo>
                  <a:pt x="7038" y="3124"/>
                </a:lnTo>
                <a:lnTo>
                  <a:pt x="7044" y="3120"/>
                </a:lnTo>
                <a:lnTo>
                  <a:pt x="7052" y="3118"/>
                </a:lnTo>
                <a:lnTo>
                  <a:pt x="7056" y="3118"/>
                </a:lnTo>
                <a:lnTo>
                  <a:pt x="7058" y="3120"/>
                </a:lnTo>
                <a:lnTo>
                  <a:pt x="7066" y="3132"/>
                </a:lnTo>
                <a:lnTo>
                  <a:pt x="7072" y="3136"/>
                </a:lnTo>
                <a:lnTo>
                  <a:pt x="7074" y="3138"/>
                </a:lnTo>
                <a:lnTo>
                  <a:pt x="7076" y="3138"/>
                </a:lnTo>
                <a:lnTo>
                  <a:pt x="7078" y="3136"/>
                </a:lnTo>
                <a:lnTo>
                  <a:pt x="7078" y="3134"/>
                </a:lnTo>
                <a:lnTo>
                  <a:pt x="7078" y="3128"/>
                </a:lnTo>
                <a:lnTo>
                  <a:pt x="7076" y="3120"/>
                </a:lnTo>
                <a:lnTo>
                  <a:pt x="7076" y="3114"/>
                </a:lnTo>
                <a:lnTo>
                  <a:pt x="7076" y="3110"/>
                </a:lnTo>
                <a:lnTo>
                  <a:pt x="7076" y="3108"/>
                </a:lnTo>
                <a:lnTo>
                  <a:pt x="7070" y="3104"/>
                </a:lnTo>
                <a:lnTo>
                  <a:pt x="7062" y="3102"/>
                </a:lnTo>
                <a:lnTo>
                  <a:pt x="7060" y="3100"/>
                </a:lnTo>
                <a:lnTo>
                  <a:pt x="7058" y="3096"/>
                </a:lnTo>
                <a:lnTo>
                  <a:pt x="7054" y="3092"/>
                </a:lnTo>
                <a:lnTo>
                  <a:pt x="7052" y="3092"/>
                </a:lnTo>
                <a:lnTo>
                  <a:pt x="7048" y="3090"/>
                </a:lnTo>
                <a:lnTo>
                  <a:pt x="7044" y="3086"/>
                </a:lnTo>
                <a:lnTo>
                  <a:pt x="7042" y="3082"/>
                </a:lnTo>
                <a:lnTo>
                  <a:pt x="7036" y="3078"/>
                </a:lnTo>
                <a:lnTo>
                  <a:pt x="7024" y="3074"/>
                </a:lnTo>
                <a:lnTo>
                  <a:pt x="7016" y="3072"/>
                </a:lnTo>
                <a:lnTo>
                  <a:pt x="7016" y="3070"/>
                </a:lnTo>
                <a:lnTo>
                  <a:pt x="7022" y="3068"/>
                </a:lnTo>
                <a:lnTo>
                  <a:pt x="7030" y="3068"/>
                </a:lnTo>
                <a:lnTo>
                  <a:pt x="7032" y="3064"/>
                </a:lnTo>
                <a:lnTo>
                  <a:pt x="7032" y="3060"/>
                </a:lnTo>
                <a:lnTo>
                  <a:pt x="7032" y="3056"/>
                </a:lnTo>
                <a:lnTo>
                  <a:pt x="7028" y="3050"/>
                </a:lnTo>
                <a:lnTo>
                  <a:pt x="7030" y="3048"/>
                </a:lnTo>
                <a:lnTo>
                  <a:pt x="7034" y="3046"/>
                </a:lnTo>
                <a:lnTo>
                  <a:pt x="7036" y="3048"/>
                </a:lnTo>
                <a:lnTo>
                  <a:pt x="7038" y="3048"/>
                </a:lnTo>
                <a:lnTo>
                  <a:pt x="7038" y="3054"/>
                </a:lnTo>
                <a:lnTo>
                  <a:pt x="7038" y="3060"/>
                </a:lnTo>
                <a:lnTo>
                  <a:pt x="7040" y="3060"/>
                </a:lnTo>
                <a:lnTo>
                  <a:pt x="7042" y="3058"/>
                </a:lnTo>
                <a:lnTo>
                  <a:pt x="7044" y="3056"/>
                </a:lnTo>
                <a:lnTo>
                  <a:pt x="7046" y="3052"/>
                </a:lnTo>
                <a:lnTo>
                  <a:pt x="7044" y="3046"/>
                </a:lnTo>
                <a:lnTo>
                  <a:pt x="7038" y="3038"/>
                </a:lnTo>
                <a:lnTo>
                  <a:pt x="7032" y="3028"/>
                </a:lnTo>
                <a:lnTo>
                  <a:pt x="7024" y="3018"/>
                </a:lnTo>
                <a:lnTo>
                  <a:pt x="7018" y="3010"/>
                </a:lnTo>
                <a:lnTo>
                  <a:pt x="7016" y="3000"/>
                </a:lnTo>
                <a:lnTo>
                  <a:pt x="7014" y="2996"/>
                </a:lnTo>
                <a:lnTo>
                  <a:pt x="7016" y="2990"/>
                </a:lnTo>
                <a:lnTo>
                  <a:pt x="7020" y="2984"/>
                </a:lnTo>
                <a:lnTo>
                  <a:pt x="7026" y="2978"/>
                </a:lnTo>
                <a:lnTo>
                  <a:pt x="7028" y="2976"/>
                </a:lnTo>
                <a:lnTo>
                  <a:pt x="7030" y="2976"/>
                </a:lnTo>
                <a:lnTo>
                  <a:pt x="7030" y="2980"/>
                </a:lnTo>
                <a:lnTo>
                  <a:pt x="7030" y="2984"/>
                </a:lnTo>
                <a:lnTo>
                  <a:pt x="7030" y="2988"/>
                </a:lnTo>
                <a:lnTo>
                  <a:pt x="7032" y="2988"/>
                </a:lnTo>
                <a:lnTo>
                  <a:pt x="7036" y="2990"/>
                </a:lnTo>
                <a:lnTo>
                  <a:pt x="7042" y="2994"/>
                </a:lnTo>
                <a:lnTo>
                  <a:pt x="7044" y="2998"/>
                </a:lnTo>
                <a:lnTo>
                  <a:pt x="7046" y="3004"/>
                </a:lnTo>
                <a:lnTo>
                  <a:pt x="7048" y="3008"/>
                </a:lnTo>
                <a:lnTo>
                  <a:pt x="7050" y="3012"/>
                </a:lnTo>
                <a:lnTo>
                  <a:pt x="7056" y="3014"/>
                </a:lnTo>
                <a:lnTo>
                  <a:pt x="7058" y="3014"/>
                </a:lnTo>
                <a:lnTo>
                  <a:pt x="7060" y="3012"/>
                </a:lnTo>
                <a:lnTo>
                  <a:pt x="7060" y="3010"/>
                </a:lnTo>
                <a:lnTo>
                  <a:pt x="7058" y="3008"/>
                </a:lnTo>
                <a:lnTo>
                  <a:pt x="7054" y="3002"/>
                </a:lnTo>
                <a:lnTo>
                  <a:pt x="7052" y="2996"/>
                </a:lnTo>
                <a:lnTo>
                  <a:pt x="7054" y="2996"/>
                </a:lnTo>
                <a:lnTo>
                  <a:pt x="7062" y="3002"/>
                </a:lnTo>
                <a:lnTo>
                  <a:pt x="7070" y="3010"/>
                </a:lnTo>
                <a:lnTo>
                  <a:pt x="7074" y="3012"/>
                </a:lnTo>
                <a:lnTo>
                  <a:pt x="7076" y="3010"/>
                </a:lnTo>
                <a:lnTo>
                  <a:pt x="7076" y="3008"/>
                </a:lnTo>
                <a:lnTo>
                  <a:pt x="7070" y="3000"/>
                </a:lnTo>
                <a:lnTo>
                  <a:pt x="7064" y="2992"/>
                </a:lnTo>
                <a:lnTo>
                  <a:pt x="7066" y="2990"/>
                </a:lnTo>
                <a:lnTo>
                  <a:pt x="7080" y="2998"/>
                </a:lnTo>
                <a:lnTo>
                  <a:pt x="7086" y="3002"/>
                </a:lnTo>
                <a:lnTo>
                  <a:pt x="7090" y="3002"/>
                </a:lnTo>
                <a:lnTo>
                  <a:pt x="7090" y="3000"/>
                </a:lnTo>
                <a:lnTo>
                  <a:pt x="7084" y="2994"/>
                </a:lnTo>
                <a:lnTo>
                  <a:pt x="7076" y="2988"/>
                </a:lnTo>
                <a:lnTo>
                  <a:pt x="7072" y="2986"/>
                </a:lnTo>
                <a:lnTo>
                  <a:pt x="7068" y="2986"/>
                </a:lnTo>
                <a:lnTo>
                  <a:pt x="7070" y="2982"/>
                </a:lnTo>
                <a:lnTo>
                  <a:pt x="7070" y="2980"/>
                </a:lnTo>
                <a:lnTo>
                  <a:pt x="7068" y="2976"/>
                </a:lnTo>
                <a:lnTo>
                  <a:pt x="7066" y="2974"/>
                </a:lnTo>
                <a:lnTo>
                  <a:pt x="7064" y="2972"/>
                </a:lnTo>
                <a:lnTo>
                  <a:pt x="7072" y="2970"/>
                </a:lnTo>
                <a:lnTo>
                  <a:pt x="7078" y="2968"/>
                </a:lnTo>
                <a:lnTo>
                  <a:pt x="7082" y="2966"/>
                </a:lnTo>
                <a:lnTo>
                  <a:pt x="7088" y="2962"/>
                </a:lnTo>
                <a:lnTo>
                  <a:pt x="7094" y="2958"/>
                </a:lnTo>
                <a:lnTo>
                  <a:pt x="7096" y="2958"/>
                </a:lnTo>
                <a:lnTo>
                  <a:pt x="7102" y="2960"/>
                </a:lnTo>
                <a:lnTo>
                  <a:pt x="7106" y="2962"/>
                </a:lnTo>
                <a:lnTo>
                  <a:pt x="7110" y="2960"/>
                </a:lnTo>
                <a:lnTo>
                  <a:pt x="7114" y="2958"/>
                </a:lnTo>
                <a:lnTo>
                  <a:pt x="7120" y="2956"/>
                </a:lnTo>
                <a:lnTo>
                  <a:pt x="7124" y="2956"/>
                </a:lnTo>
                <a:lnTo>
                  <a:pt x="7128" y="2958"/>
                </a:lnTo>
                <a:lnTo>
                  <a:pt x="7134" y="2960"/>
                </a:lnTo>
                <a:lnTo>
                  <a:pt x="7140" y="2962"/>
                </a:lnTo>
                <a:lnTo>
                  <a:pt x="7148" y="2962"/>
                </a:lnTo>
                <a:lnTo>
                  <a:pt x="7154" y="2962"/>
                </a:lnTo>
                <a:lnTo>
                  <a:pt x="7156" y="2964"/>
                </a:lnTo>
                <a:lnTo>
                  <a:pt x="7158" y="2968"/>
                </a:lnTo>
                <a:lnTo>
                  <a:pt x="7158" y="2974"/>
                </a:lnTo>
                <a:lnTo>
                  <a:pt x="7164" y="2976"/>
                </a:lnTo>
                <a:lnTo>
                  <a:pt x="7170" y="2978"/>
                </a:lnTo>
                <a:lnTo>
                  <a:pt x="7178" y="2976"/>
                </a:lnTo>
                <a:lnTo>
                  <a:pt x="7188" y="2974"/>
                </a:lnTo>
                <a:lnTo>
                  <a:pt x="7186" y="2976"/>
                </a:lnTo>
                <a:lnTo>
                  <a:pt x="7168" y="2986"/>
                </a:lnTo>
                <a:lnTo>
                  <a:pt x="7164" y="2990"/>
                </a:lnTo>
                <a:lnTo>
                  <a:pt x="7162" y="2998"/>
                </a:lnTo>
                <a:lnTo>
                  <a:pt x="7164" y="3002"/>
                </a:lnTo>
                <a:lnTo>
                  <a:pt x="7166" y="3000"/>
                </a:lnTo>
                <a:lnTo>
                  <a:pt x="7180" y="2988"/>
                </a:lnTo>
                <a:lnTo>
                  <a:pt x="7190" y="2980"/>
                </a:lnTo>
                <a:lnTo>
                  <a:pt x="7200" y="2976"/>
                </a:lnTo>
                <a:lnTo>
                  <a:pt x="7206" y="2972"/>
                </a:lnTo>
                <a:lnTo>
                  <a:pt x="7212" y="2964"/>
                </a:lnTo>
                <a:lnTo>
                  <a:pt x="7216" y="2956"/>
                </a:lnTo>
                <a:lnTo>
                  <a:pt x="7220" y="2952"/>
                </a:lnTo>
                <a:lnTo>
                  <a:pt x="7222" y="2952"/>
                </a:lnTo>
                <a:lnTo>
                  <a:pt x="7224" y="2952"/>
                </a:lnTo>
                <a:lnTo>
                  <a:pt x="7230" y="2956"/>
                </a:lnTo>
                <a:lnTo>
                  <a:pt x="7232" y="2956"/>
                </a:lnTo>
                <a:lnTo>
                  <a:pt x="7236" y="2954"/>
                </a:lnTo>
                <a:lnTo>
                  <a:pt x="7240" y="2952"/>
                </a:lnTo>
                <a:lnTo>
                  <a:pt x="7246" y="2952"/>
                </a:lnTo>
                <a:lnTo>
                  <a:pt x="7256" y="2954"/>
                </a:lnTo>
                <a:lnTo>
                  <a:pt x="7266" y="2956"/>
                </a:lnTo>
                <a:lnTo>
                  <a:pt x="7270" y="2954"/>
                </a:lnTo>
                <a:lnTo>
                  <a:pt x="7274" y="2950"/>
                </a:lnTo>
                <a:lnTo>
                  <a:pt x="7278" y="2944"/>
                </a:lnTo>
                <a:lnTo>
                  <a:pt x="7278" y="2942"/>
                </a:lnTo>
                <a:lnTo>
                  <a:pt x="7276" y="2940"/>
                </a:lnTo>
                <a:lnTo>
                  <a:pt x="7268" y="2938"/>
                </a:lnTo>
                <a:lnTo>
                  <a:pt x="7256" y="2934"/>
                </a:lnTo>
                <a:lnTo>
                  <a:pt x="7244" y="2926"/>
                </a:lnTo>
                <a:lnTo>
                  <a:pt x="7238" y="2918"/>
                </a:lnTo>
                <a:lnTo>
                  <a:pt x="7236" y="2910"/>
                </a:lnTo>
                <a:lnTo>
                  <a:pt x="7236" y="2900"/>
                </a:lnTo>
                <a:lnTo>
                  <a:pt x="7236" y="2896"/>
                </a:lnTo>
                <a:lnTo>
                  <a:pt x="7234" y="2892"/>
                </a:lnTo>
                <a:lnTo>
                  <a:pt x="7230" y="2890"/>
                </a:lnTo>
                <a:lnTo>
                  <a:pt x="7226" y="2888"/>
                </a:lnTo>
                <a:lnTo>
                  <a:pt x="7224" y="2884"/>
                </a:lnTo>
                <a:lnTo>
                  <a:pt x="7224" y="2882"/>
                </a:lnTo>
                <a:lnTo>
                  <a:pt x="7224" y="2878"/>
                </a:lnTo>
                <a:lnTo>
                  <a:pt x="7222" y="2876"/>
                </a:lnTo>
                <a:lnTo>
                  <a:pt x="7216" y="2874"/>
                </a:lnTo>
                <a:lnTo>
                  <a:pt x="7212" y="2872"/>
                </a:lnTo>
                <a:lnTo>
                  <a:pt x="7220" y="2864"/>
                </a:lnTo>
                <a:lnTo>
                  <a:pt x="7226" y="2860"/>
                </a:lnTo>
                <a:lnTo>
                  <a:pt x="7230" y="2856"/>
                </a:lnTo>
                <a:lnTo>
                  <a:pt x="7232" y="2852"/>
                </a:lnTo>
                <a:lnTo>
                  <a:pt x="7232" y="2848"/>
                </a:lnTo>
                <a:lnTo>
                  <a:pt x="7230" y="2840"/>
                </a:lnTo>
                <a:lnTo>
                  <a:pt x="7232" y="2834"/>
                </a:lnTo>
                <a:lnTo>
                  <a:pt x="7234" y="2826"/>
                </a:lnTo>
                <a:lnTo>
                  <a:pt x="7240" y="2822"/>
                </a:lnTo>
                <a:lnTo>
                  <a:pt x="7244" y="2820"/>
                </a:lnTo>
                <a:lnTo>
                  <a:pt x="7250" y="2822"/>
                </a:lnTo>
                <a:lnTo>
                  <a:pt x="7254" y="2822"/>
                </a:lnTo>
                <a:lnTo>
                  <a:pt x="7256" y="2818"/>
                </a:lnTo>
                <a:lnTo>
                  <a:pt x="7258" y="2812"/>
                </a:lnTo>
                <a:lnTo>
                  <a:pt x="7258" y="2800"/>
                </a:lnTo>
                <a:lnTo>
                  <a:pt x="7262" y="2776"/>
                </a:lnTo>
                <a:lnTo>
                  <a:pt x="7264" y="2766"/>
                </a:lnTo>
                <a:lnTo>
                  <a:pt x="7268" y="2758"/>
                </a:lnTo>
                <a:lnTo>
                  <a:pt x="7272" y="2752"/>
                </a:lnTo>
                <a:lnTo>
                  <a:pt x="7278" y="2746"/>
                </a:lnTo>
                <a:lnTo>
                  <a:pt x="7284" y="2742"/>
                </a:lnTo>
                <a:lnTo>
                  <a:pt x="7292" y="2740"/>
                </a:lnTo>
                <a:lnTo>
                  <a:pt x="7300" y="2736"/>
                </a:lnTo>
                <a:lnTo>
                  <a:pt x="7302" y="2730"/>
                </a:lnTo>
                <a:lnTo>
                  <a:pt x="7304" y="2724"/>
                </a:lnTo>
                <a:lnTo>
                  <a:pt x="7306" y="2716"/>
                </a:lnTo>
                <a:lnTo>
                  <a:pt x="7306" y="2708"/>
                </a:lnTo>
                <a:lnTo>
                  <a:pt x="7304" y="2704"/>
                </a:lnTo>
                <a:lnTo>
                  <a:pt x="7302" y="2702"/>
                </a:lnTo>
                <a:lnTo>
                  <a:pt x="7300" y="2696"/>
                </a:lnTo>
                <a:lnTo>
                  <a:pt x="7300" y="2688"/>
                </a:lnTo>
                <a:lnTo>
                  <a:pt x="7304" y="2688"/>
                </a:lnTo>
                <a:lnTo>
                  <a:pt x="7310" y="2690"/>
                </a:lnTo>
                <a:lnTo>
                  <a:pt x="7316" y="2688"/>
                </a:lnTo>
                <a:lnTo>
                  <a:pt x="7320" y="2684"/>
                </a:lnTo>
                <a:lnTo>
                  <a:pt x="7332" y="2674"/>
                </a:lnTo>
                <a:lnTo>
                  <a:pt x="7340" y="2666"/>
                </a:lnTo>
                <a:lnTo>
                  <a:pt x="7344" y="2658"/>
                </a:lnTo>
                <a:lnTo>
                  <a:pt x="7346" y="2648"/>
                </a:lnTo>
                <a:lnTo>
                  <a:pt x="7346" y="2644"/>
                </a:lnTo>
                <a:lnTo>
                  <a:pt x="7348" y="2640"/>
                </a:lnTo>
                <a:lnTo>
                  <a:pt x="7352" y="2640"/>
                </a:lnTo>
                <a:lnTo>
                  <a:pt x="7356" y="2638"/>
                </a:lnTo>
                <a:lnTo>
                  <a:pt x="7366" y="2638"/>
                </a:lnTo>
                <a:lnTo>
                  <a:pt x="7374" y="2636"/>
                </a:lnTo>
                <a:lnTo>
                  <a:pt x="7382" y="2634"/>
                </a:lnTo>
                <a:lnTo>
                  <a:pt x="7386" y="2636"/>
                </a:lnTo>
                <a:lnTo>
                  <a:pt x="7390" y="2636"/>
                </a:lnTo>
                <a:lnTo>
                  <a:pt x="7390" y="2630"/>
                </a:lnTo>
                <a:lnTo>
                  <a:pt x="7392" y="2612"/>
                </a:lnTo>
                <a:lnTo>
                  <a:pt x="7394" y="2610"/>
                </a:lnTo>
                <a:lnTo>
                  <a:pt x="7396" y="2616"/>
                </a:lnTo>
                <a:lnTo>
                  <a:pt x="7396" y="2626"/>
                </a:lnTo>
                <a:lnTo>
                  <a:pt x="7396" y="2634"/>
                </a:lnTo>
                <a:lnTo>
                  <a:pt x="7398" y="2636"/>
                </a:lnTo>
                <a:lnTo>
                  <a:pt x="7402" y="2638"/>
                </a:lnTo>
                <a:lnTo>
                  <a:pt x="7408" y="2640"/>
                </a:lnTo>
                <a:lnTo>
                  <a:pt x="7418" y="2640"/>
                </a:lnTo>
                <a:lnTo>
                  <a:pt x="7410" y="2642"/>
                </a:lnTo>
                <a:lnTo>
                  <a:pt x="7404" y="2644"/>
                </a:lnTo>
                <a:lnTo>
                  <a:pt x="7392" y="2642"/>
                </a:lnTo>
                <a:lnTo>
                  <a:pt x="7384" y="2640"/>
                </a:lnTo>
                <a:lnTo>
                  <a:pt x="7382" y="2640"/>
                </a:lnTo>
                <a:lnTo>
                  <a:pt x="7380" y="2642"/>
                </a:lnTo>
                <a:lnTo>
                  <a:pt x="7380" y="2644"/>
                </a:lnTo>
                <a:lnTo>
                  <a:pt x="7384" y="2648"/>
                </a:lnTo>
                <a:lnTo>
                  <a:pt x="7392" y="2654"/>
                </a:lnTo>
                <a:lnTo>
                  <a:pt x="7402" y="2660"/>
                </a:lnTo>
                <a:lnTo>
                  <a:pt x="7406" y="2664"/>
                </a:lnTo>
                <a:lnTo>
                  <a:pt x="7406" y="2666"/>
                </a:lnTo>
                <a:lnTo>
                  <a:pt x="7408" y="2668"/>
                </a:lnTo>
                <a:lnTo>
                  <a:pt x="7412" y="2668"/>
                </a:lnTo>
                <a:lnTo>
                  <a:pt x="7424" y="2666"/>
                </a:lnTo>
                <a:lnTo>
                  <a:pt x="7438" y="2666"/>
                </a:lnTo>
                <a:lnTo>
                  <a:pt x="7444" y="2666"/>
                </a:lnTo>
                <a:lnTo>
                  <a:pt x="7448" y="2666"/>
                </a:lnTo>
                <a:lnTo>
                  <a:pt x="7450" y="2668"/>
                </a:lnTo>
                <a:lnTo>
                  <a:pt x="7454" y="2668"/>
                </a:lnTo>
                <a:lnTo>
                  <a:pt x="7458" y="2668"/>
                </a:lnTo>
                <a:lnTo>
                  <a:pt x="7460" y="2666"/>
                </a:lnTo>
                <a:lnTo>
                  <a:pt x="7464" y="2672"/>
                </a:lnTo>
                <a:lnTo>
                  <a:pt x="7464" y="2676"/>
                </a:lnTo>
                <a:lnTo>
                  <a:pt x="7464" y="2678"/>
                </a:lnTo>
                <a:lnTo>
                  <a:pt x="7458" y="2682"/>
                </a:lnTo>
                <a:lnTo>
                  <a:pt x="7440" y="2692"/>
                </a:lnTo>
                <a:lnTo>
                  <a:pt x="7422" y="2700"/>
                </a:lnTo>
                <a:lnTo>
                  <a:pt x="7416" y="2704"/>
                </a:lnTo>
                <a:lnTo>
                  <a:pt x="7416" y="2706"/>
                </a:lnTo>
                <a:lnTo>
                  <a:pt x="7416" y="2708"/>
                </a:lnTo>
                <a:lnTo>
                  <a:pt x="7420" y="2710"/>
                </a:lnTo>
                <a:lnTo>
                  <a:pt x="7426" y="2712"/>
                </a:lnTo>
                <a:lnTo>
                  <a:pt x="7440" y="2716"/>
                </a:lnTo>
                <a:lnTo>
                  <a:pt x="7446" y="2718"/>
                </a:lnTo>
                <a:lnTo>
                  <a:pt x="7452" y="2722"/>
                </a:lnTo>
                <a:lnTo>
                  <a:pt x="7458" y="2726"/>
                </a:lnTo>
                <a:lnTo>
                  <a:pt x="7458" y="2734"/>
                </a:lnTo>
                <a:lnTo>
                  <a:pt x="7458" y="2742"/>
                </a:lnTo>
                <a:lnTo>
                  <a:pt x="7456" y="2746"/>
                </a:lnTo>
                <a:lnTo>
                  <a:pt x="7452" y="2750"/>
                </a:lnTo>
                <a:lnTo>
                  <a:pt x="7452" y="2752"/>
                </a:lnTo>
                <a:lnTo>
                  <a:pt x="7458" y="2760"/>
                </a:lnTo>
                <a:lnTo>
                  <a:pt x="7466" y="2764"/>
                </a:lnTo>
                <a:lnTo>
                  <a:pt x="7472" y="2764"/>
                </a:lnTo>
                <a:lnTo>
                  <a:pt x="7478" y="2762"/>
                </a:lnTo>
                <a:lnTo>
                  <a:pt x="7484" y="2760"/>
                </a:lnTo>
                <a:lnTo>
                  <a:pt x="7494" y="2750"/>
                </a:lnTo>
                <a:lnTo>
                  <a:pt x="7506" y="2740"/>
                </a:lnTo>
                <a:lnTo>
                  <a:pt x="7510" y="2738"/>
                </a:lnTo>
                <a:lnTo>
                  <a:pt x="7514" y="2736"/>
                </a:lnTo>
                <a:lnTo>
                  <a:pt x="7518" y="2738"/>
                </a:lnTo>
                <a:lnTo>
                  <a:pt x="7520" y="2738"/>
                </a:lnTo>
                <a:lnTo>
                  <a:pt x="7528" y="2734"/>
                </a:lnTo>
                <a:lnTo>
                  <a:pt x="7534" y="2728"/>
                </a:lnTo>
                <a:lnTo>
                  <a:pt x="7540" y="2724"/>
                </a:lnTo>
                <a:lnTo>
                  <a:pt x="7544" y="2724"/>
                </a:lnTo>
                <a:lnTo>
                  <a:pt x="7546" y="2726"/>
                </a:lnTo>
                <a:lnTo>
                  <a:pt x="7554" y="2730"/>
                </a:lnTo>
                <a:lnTo>
                  <a:pt x="7560" y="2730"/>
                </a:lnTo>
                <a:lnTo>
                  <a:pt x="7566" y="2730"/>
                </a:lnTo>
                <a:lnTo>
                  <a:pt x="7576" y="2724"/>
                </a:lnTo>
                <a:lnTo>
                  <a:pt x="7578" y="2724"/>
                </a:lnTo>
                <a:lnTo>
                  <a:pt x="7578" y="2722"/>
                </a:lnTo>
                <a:lnTo>
                  <a:pt x="7576" y="2718"/>
                </a:lnTo>
                <a:lnTo>
                  <a:pt x="7576" y="2716"/>
                </a:lnTo>
                <a:lnTo>
                  <a:pt x="7578" y="2712"/>
                </a:lnTo>
                <a:lnTo>
                  <a:pt x="7580" y="2706"/>
                </a:lnTo>
                <a:lnTo>
                  <a:pt x="7578" y="2704"/>
                </a:lnTo>
                <a:lnTo>
                  <a:pt x="7570" y="2702"/>
                </a:lnTo>
                <a:lnTo>
                  <a:pt x="7558" y="2704"/>
                </a:lnTo>
                <a:lnTo>
                  <a:pt x="7552" y="2706"/>
                </a:lnTo>
                <a:lnTo>
                  <a:pt x="7548" y="2708"/>
                </a:lnTo>
                <a:lnTo>
                  <a:pt x="7540" y="2712"/>
                </a:lnTo>
                <a:lnTo>
                  <a:pt x="7536" y="2712"/>
                </a:lnTo>
                <a:lnTo>
                  <a:pt x="7532" y="2710"/>
                </a:lnTo>
                <a:lnTo>
                  <a:pt x="7526" y="2704"/>
                </a:lnTo>
                <a:lnTo>
                  <a:pt x="7520" y="2694"/>
                </a:lnTo>
                <a:lnTo>
                  <a:pt x="7510" y="2676"/>
                </a:lnTo>
                <a:lnTo>
                  <a:pt x="7508" y="2666"/>
                </a:lnTo>
                <a:lnTo>
                  <a:pt x="7508" y="2664"/>
                </a:lnTo>
                <a:lnTo>
                  <a:pt x="7510" y="2662"/>
                </a:lnTo>
                <a:lnTo>
                  <a:pt x="7514" y="2660"/>
                </a:lnTo>
                <a:lnTo>
                  <a:pt x="7520" y="2656"/>
                </a:lnTo>
                <a:lnTo>
                  <a:pt x="7522" y="2656"/>
                </a:lnTo>
                <a:lnTo>
                  <a:pt x="7524" y="2658"/>
                </a:lnTo>
                <a:lnTo>
                  <a:pt x="7522" y="2662"/>
                </a:lnTo>
                <a:lnTo>
                  <a:pt x="7522" y="2666"/>
                </a:lnTo>
                <a:lnTo>
                  <a:pt x="7526" y="2662"/>
                </a:lnTo>
                <a:lnTo>
                  <a:pt x="7536" y="2654"/>
                </a:lnTo>
                <a:lnTo>
                  <a:pt x="7546" y="2644"/>
                </a:lnTo>
                <a:lnTo>
                  <a:pt x="7556" y="2636"/>
                </a:lnTo>
                <a:lnTo>
                  <a:pt x="7560" y="2634"/>
                </a:lnTo>
                <a:lnTo>
                  <a:pt x="7564" y="2634"/>
                </a:lnTo>
                <a:lnTo>
                  <a:pt x="7572" y="2636"/>
                </a:lnTo>
                <a:lnTo>
                  <a:pt x="7580" y="2634"/>
                </a:lnTo>
                <a:lnTo>
                  <a:pt x="7590" y="2630"/>
                </a:lnTo>
                <a:lnTo>
                  <a:pt x="7600" y="2624"/>
                </a:lnTo>
                <a:lnTo>
                  <a:pt x="7618" y="2614"/>
                </a:lnTo>
                <a:lnTo>
                  <a:pt x="7628" y="2608"/>
                </a:lnTo>
                <a:lnTo>
                  <a:pt x="7638" y="2610"/>
                </a:lnTo>
                <a:lnTo>
                  <a:pt x="7642" y="2612"/>
                </a:lnTo>
                <a:lnTo>
                  <a:pt x="7644" y="2614"/>
                </a:lnTo>
                <a:lnTo>
                  <a:pt x="7648" y="2610"/>
                </a:lnTo>
                <a:lnTo>
                  <a:pt x="7658" y="2604"/>
                </a:lnTo>
                <a:lnTo>
                  <a:pt x="7660" y="2604"/>
                </a:lnTo>
                <a:lnTo>
                  <a:pt x="7660" y="2606"/>
                </a:lnTo>
                <a:lnTo>
                  <a:pt x="7666" y="2608"/>
                </a:lnTo>
                <a:lnTo>
                  <a:pt x="7670" y="2606"/>
                </a:lnTo>
                <a:lnTo>
                  <a:pt x="7676" y="2604"/>
                </a:lnTo>
                <a:lnTo>
                  <a:pt x="7682" y="2602"/>
                </a:lnTo>
                <a:lnTo>
                  <a:pt x="7686" y="2600"/>
                </a:lnTo>
                <a:lnTo>
                  <a:pt x="7688" y="2602"/>
                </a:lnTo>
                <a:lnTo>
                  <a:pt x="7690" y="2604"/>
                </a:lnTo>
                <a:lnTo>
                  <a:pt x="7688" y="2608"/>
                </a:lnTo>
                <a:lnTo>
                  <a:pt x="7686" y="2612"/>
                </a:lnTo>
                <a:lnTo>
                  <a:pt x="7680" y="2614"/>
                </a:lnTo>
                <a:lnTo>
                  <a:pt x="7674" y="2618"/>
                </a:lnTo>
                <a:lnTo>
                  <a:pt x="7664" y="2620"/>
                </a:lnTo>
                <a:lnTo>
                  <a:pt x="7658" y="2624"/>
                </a:lnTo>
                <a:lnTo>
                  <a:pt x="7652" y="2628"/>
                </a:lnTo>
                <a:lnTo>
                  <a:pt x="7646" y="2632"/>
                </a:lnTo>
                <a:lnTo>
                  <a:pt x="7634" y="2634"/>
                </a:lnTo>
                <a:lnTo>
                  <a:pt x="7630" y="2636"/>
                </a:lnTo>
                <a:lnTo>
                  <a:pt x="7628" y="2638"/>
                </a:lnTo>
                <a:lnTo>
                  <a:pt x="7628" y="2640"/>
                </a:lnTo>
                <a:lnTo>
                  <a:pt x="7630" y="2644"/>
                </a:lnTo>
                <a:lnTo>
                  <a:pt x="7636" y="2650"/>
                </a:lnTo>
                <a:lnTo>
                  <a:pt x="7640" y="2652"/>
                </a:lnTo>
                <a:lnTo>
                  <a:pt x="7644" y="2652"/>
                </a:lnTo>
                <a:lnTo>
                  <a:pt x="7648" y="2652"/>
                </a:lnTo>
                <a:lnTo>
                  <a:pt x="7652" y="2654"/>
                </a:lnTo>
                <a:lnTo>
                  <a:pt x="7660" y="2662"/>
                </a:lnTo>
                <a:lnTo>
                  <a:pt x="7662" y="2668"/>
                </a:lnTo>
                <a:lnTo>
                  <a:pt x="7662" y="2670"/>
                </a:lnTo>
                <a:lnTo>
                  <a:pt x="7658" y="2670"/>
                </a:lnTo>
                <a:lnTo>
                  <a:pt x="7648" y="2668"/>
                </a:lnTo>
                <a:lnTo>
                  <a:pt x="7642" y="2668"/>
                </a:lnTo>
                <a:lnTo>
                  <a:pt x="7636" y="2670"/>
                </a:lnTo>
                <a:lnTo>
                  <a:pt x="7634" y="2678"/>
                </a:lnTo>
                <a:lnTo>
                  <a:pt x="7626" y="2694"/>
                </a:lnTo>
                <a:lnTo>
                  <a:pt x="7624" y="2698"/>
                </a:lnTo>
                <a:lnTo>
                  <a:pt x="7626" y="2704"/>
                </a:lnTo>
                <a:lnTo>
                  <a:pt x="7628" y="2712"/>
                </a:lnTo>
                <a:lnTo>
                  <a:pt x="7628" y="2714"/>
                </a:lnTo>
                <a:lnTo>
                  <a:pt x="7624" y="2712"/>
                </a:lnTo>
                <a:lnTo>
                  <a:pt x="7618" y="2710"/>
                </a:lnTo>
                <a:lnTo>
                  <a:pt x="7614" y="2710"/>
                </a:lnTo>
                <a:lnTo>
                  <a:pt x="7610" y="2710"/>
                </a:lnTo>
                <a:lnTo>
                  <a:pt x="7606" y="2710"/>
                </a:lnTo>
                <a:lnTo>
                  <a:pt x="7602" y="2710"/>
                </a:lnTo>
                <a:lnTo>
                  <a:pt x="7594" y="2708"/>
                </a:lnTo>
                <a:lnTo>
                  <a:pt x="7590" y="2706"/>
                </a:lnTo>
                <a:lnTo>
                  <a:pt x="7588" y="2706"/>
                </a:lnTo>
                <a:lnTo>
                  <a:pt x="7588" y="2710"/>
                </a:lnTo>
                <a:lnTo>
                  <a:pt x="7588" y="2712"/>
                </a:lnTo>
                <a:lnTo>
                  <a:pt x="7588" y="2716"/>
                </a:lnTo>
                <a:lnTo>
                  <a:pt x="7584" y="2718"/>
                </a:lnTo>
                <a:lnTo>
                  <a:pt x="7584" y="2720"/>
                </a:lnTo>
                <a:lnTo>
                  <a:pt x="7586" y="2722"/>
                </a:lnTo>
                <a:lnTo>
                  <a:pt x="7596" y="2728"/>
                </a:lnTo>
                <a:lnTo>
                  <a:pt x="7604" y="2732"/>
                </a:lnTo>
                <a:lnTo>
                  <a:pt x="7608" y="2736"/>
                </a:lnTo>
                <a:lnTo>
                  <a:pt x="7614" y="2742"/>
                </a:lnTo>
                <a:lnTo>
                  <a:pt x="7618" y="2748"/>
                </a:lnTo>
                <a:lnTo>
                  <a:pt x="7622" y="2750"/>
                </a:lnTo>
                <a:lnTo>
                  <a:pt x="7630" y="2750"/>
                </a:lnTo>
                <a:lnTo>
                  <a:pt x="7636" y="2752"/>
                </a:lnTo>
                <a:lnTo>
                  <a:pt x="7638" y="2754"/>
                </a:lnTo>
                <a:lnTo>
                  <a:pt x="7640" y="2758"/>
                </a:lnTo>
                <a:lnTo>
                  <a:pt x="7642" y="2760"/>
                </a:lnTo>
                <a:lnTo>
                  <a:pt x="7646" y="2762"/>
                </a:lnTo>
                <a:lnTo>
                  <a:pt x="7650" y="2766"/>
                </a:lnTo>
                <a:lnTo>
                  <a:pt x="7660" y="2768"/>
                </a:lnTo>
                <a:lnTo>
                  <a:pt x="7674" y="2774"/>
                </a:lnTo>
                <a:lnTo>
                  <a:pt x="7678" y="2776"/>
                </a:lnTo>
                <a:lnTo>
                  <a:pt x="7680" y="2778"/>
                </a:lnTo>
                <a:lnTo>
                  <a:pt x="7690" y="2792"/>
                </a:lnTo>
                <a:lnTo>
                  <a:pt x="7718" y="2820"/>
                </a:lnTo>
                <a:lnTo>
                  <a:pt x="7726" y="2828"/>
                </a:lnTo>
                <a:lnTo>
                  <a:pt x="7734" y="2832"/>
                </a:lnTo>
                <a:lnTo>
                  <a:pt x="7746" y="2838"/>
                </a:lnTo>
                <a:lnTo>
                  <a:pt x="7754" y="2840"/>
                </a:lnTo>
                <a:lnTo>
                  <a:pt x="7758" y="2844"/>
                </a:lnTo>
                <a:lnTo>
                  <a:pt x="7760" y="2848"/>
                </a:lnTo>
                <a:lnTo>
                  <a:pt x="7764" y="2852"/>
                </a:lnTo>
                <a:lnTo>
                  <a:pt x="7766" y="2854"/>
                </a:lnTo>
                <a:lnTo>
                  <a:pt x="7772" y="2856"/>
                </a:lnTo>
                <a:lnTo>
                  <a:pt x="7776" y="2858"/>
                </a:lnTo>
                <a:lnTo>
                  <a:pt x="7778" y="2862"/>
                </a:lnTo>
                <a:lnTo>
                  <a:pt x="7782" y="2868"/>
                </a:lnTo>
                <a:lnTo>
                  <a:pt x="7786" y="2880"/>
                </a:lnTo>
                <a:lnTo>
                  <a:pt x="7788" y="2902"/>
                </a:lnTo>
                <a:lnTo>
                  <a:pt x="7788" y="2916"/>
                </a:lnTo>
                <a:lnTo>
                  <a:pt x="7786" y="2922"/>
                </a:lnTo>
                <a:lnTo>
                  <a:pt x="7782" y="2926"/>
                </a:lnTo>
                <a:lnTo>
                  <a:pt x="7770" y="2936"/>
                </a:lnTo>
                <a:lnTo>
                  <a:pt x="7750" y="2948"/>
                </a:lnTo>
                <a:lnTo>
                  <a:pt x="7740" y="2954"/>
                </a:lnTo>
                <a:lnTo>
                  <a:pt x="7728" y="2956"/>
                </a:lnTo>
                <a:lnTo>
                  <a:pt x="7718" y="2956"/>
                </a:lnTo>
                <a:lnTo>
                  <a:pt x="7712" y="2954"/>
                </a:lnTo>
                <a:lnTo>
                  <a:pt x="7708" y="2952"/>
                </a:lnTo>
                <a:lnTo>
                  <a:pt x="7698" y="2948"/>
                </a:lnTo>
                <a:lnTo>
                  <a:pt x="7690" y="2946"/>
                </a:lnTo>
                <a:lnTo>
                  <a:pt x="7680" y="2950"/>
                </a:lnTo>
                <a:lnTo>
                  <a:pt x="7670" y="2954"/>
                </a:lnTo>
                <a:lnTo>
                  <a:pt x="7662" y="2956"/>
                </a:lnTo>
                <a:lnTo>
                  <a:pt x="7652" y="2960"/>
                </a:lnTo>
                <a:lnTo>
                  <a:pt x="7644" y="2958"/>
                </a:lnTo>
                <a:lnTo>
                  <a:pt x="7640" y="2956"/>
                </a:lnTo>
                <a:lnTo>
                  <a:pt x="7636" y="2954"/>
                </a:lnTo>
                <a:lnTo>
                  <a:pt x="7626" y="2946"/>
                </a:lnTo>
                <a:lnTo>
                  <a:pt x="7624" y="2946"/>
                </a:lnTo>
                <a:lnTo>
                  <a:pt x="7624" y="2948"/>
                </a:lnTo>
                <a:lnTo>
                  <a:pt x="7622" y="2950"/>
                </a:lnTo>
                <a:lnTo>
                  <a:pt x="7620" y="2950"/>
                </a:lnTo>
                <a:lnTo>
                  <a:pt x="7616" y="2950"/>
                </a:lnTo>
                <a:lnTo>
                  <a:pt x="7610" y="2948"/>
                </a:lnTo>
                <a:lnTo>
                  <a:pt x="7602" y="2944"/>
                </a:lnTo>
                <a:lnTo>
                  <a:pt x="7598" y="2940"/>
                </a:lnTo>
                <a:lnTo>
                  <a:pt x="7594" y="2936"/>
                </a:lnTo>
                <a:lnTo>
                  <a:pt x="7592" y="2934"/>
                </a:lnTo>
                <a:lnTo>
                  <a:pt x="7590" y="2934"/>
                </a:lnTo>
                <a:lnTo>
                  <a:pt x="7582" y="2938"/>
                </a:lnTo>
                <a:lnTo>
                  <a:pt x="7574" y="2938"/>
                </a:lnTo>
                <a:lnTo>
                  <a:pt x="7572" y="2936"/>
                </a:lnTo>
                <a:lnTo>
                  <a:pt x="7568" y="2932"/>
                </a:lnTo>
                <a:lnTo>
                  <a:pt x="7566" y="2926"/>
                </a:lnTo>
                <a:lnTo>
                  <a:pt x="7564" y="2920"/>
                </a:lnTo>
                <a:lnTo>
                  <a:pt x="7560" y="2916"/>
                </a:lnTo>
                <a:lnTo>
                  <a:pt x="7554" y="2914"/>
                </a:lnTo>
                <a:lnTo>
                  <a:pt x="7544" y="2916"/>
                </a:lnTo>
                <a:lnTo>
                  <a:pt x="7534" y="2916"/>
                </a:lnTo>
                <a:lnTo>
                  <a:pt x="7528" y="2914"/>
                </a:lnTo>
                <a:lnTo>
                  <a:pt x="7526" y="2910"/>
                </a:lnTo>
                <a:lnTo>
                  <a:pt x="7524" y="2904"/>
                </a:lnTo>
                <a:lnTo>
                  <a:pt x="7524" y="2898"/>
                </a:lnTo>
                <a:lnTo>
                  <a:pt x="7522" y="2894"/>
                </a:lnTo>
                <a:lnTo>
                  <a:pt x="7520" y="2894"/>
                </a:lnTo>
                <a:lnTo>
                  <a:pt x="7514" y="2896"/>
                </a:lnTo>
                <a:lnTo>
                  <a:pt x="7506" y="2900"/>
                </a:lnTo>
                <a:lnTo>
                  <a:pt x="7498" y="2902"/>
                </a:lnTo>
                <a:lnTo>
                  <a:pt x="7482" y="2900"/>
                </a:lnTo>
                <a:lnTo>
                  <a:pt x="7474" y="2898"/>
                </a:lnTo>
                <a:lnTo>
                  <a:pt x="7462" y="2898"/>
                </a:lnTo>
                <a:lnTo>
                  <a:pt x="7450" y="2898"/>
                </a:lnTo>
                <a:lnTo>
                  <a:pt x="7436" y="2902"/>
                </a:lnTo>
                <a:lnTo>
                  <a:pt x="7408" y="2914"/>
                </a:lnTo>
                <a:lnTo>
                  <a:pt x="7390" y="2924"/>
                </a:lnTo>
                <a:lnTo>
                  <a:pt x="7378" y="2934"/>
                </a:lnTo>
                <a:lnTo>
                  <a:pt x="7372" y="2942"/>
                </a:lnTo>
                <a:lnTo>
                  <a:pt x="7368" y="2948"/>
                </a:lnTo>
                <a:lnTo>
                  <a:pt x="7362" y="2950"/>
                </a:lnTo>
                <a:lnTo>
                  <a:pt x="7354" y="2950"/>
                </a:lnTo>
                <a:lnTo>
                  <a:pt x="7342" y="2946"/>
                </a:lnTo>
                <a:lnTo>
                  <a:pt x="7330" y="2944"/>
                </a:lnTo>
                <a:lnTo>
                  <a:pt x="7322" y="2944"/>
                </a:lnTo>
                <a:lnTo>
                  <a:pt x="7314" y="2946"/>
                </a:lnTo>
                <a:lnTo>
                  <a:pt x="7302" y="2944"/>
                </a:lnTo>
                <a:lnTo>
                  <a:pt x="7292" y="2942"/>
                </a:lnTo>
                <a:lnTo>
                  <a:pt x="7286" y="2942"/>
                </a:lnTo>
                <a:lnTo>
                  <a:pt x="7282" y="2946"/>
                </a:lnTo>
                <a:lnTo>
                  <a:pt x="7280" y="2952"/>
                </a:lnTo>
                <a:lnTo>
                  <a:pt x="7278" y="2956"/>
                </a:lnTo>
                <a:lnTo>
                  <a:pt x="7280" y="2958"/>
                </a:lnTo>
                <a:lnTo>
                  <a:pt x="7284" y="2960"/>
                </a:lnTo>
                <a:lnTo>
                  <a:pt x="7288" y="2964"/>
                </a:lnTo>
                <a:lnTo>
                  <a:pt x="7292" y="2966"/>
                </a:lnTo>
                <a:lnTo>
                  <a:pt x="7296" y="2968"/>
                </a:lnTo>
                <a:lnTo>
                  <a:pt x="7304" y="2970"/>
                </a:lnTo>
                <a:lnTo>
                  <a:pt x="7306" y="2970"/>
                </a:lnTo>
                <a:lnTo>
                  <a:pt x="7290" y="2974"/>
                </a:lnTo>
                <a:lnTo>
                  <a:pt x="7270" y="2978"/>
                </a:lnTo>
                <a:lnTo>
                  <a:pt x="7268" y="2980"/>
                </a:lnTo>
                <a:lnTo>
                  <a:pt x="7270" y="2982"/>
                </a:lnTo>
                <a:lnTo>
                  <a:pt x="7276" y="2984"/>
                </a:lnTo>
                <a:lnTo>
                  <a:pt x="7278" y="2986"/>
                </a:lnTo>
                <a:lnTo>
                  <a:pt x="7278" y="2990"/>
                </a:lnTo>
                <a:lnTo>
                  <a:pt x="7270" y="2990"/>
                </a:lnTo>
                <a:lnTo>
                  <a:pt x="7256" y="2990"/>
                </a:lnTo>
                <a:lnTo>
                  <a:pt x="7242" y="2988"/>
                </a:lnTo>
                <a:lnTo>
                  <a:pt x="7238" y="2986"/>
                </a:lnTo>
                <a:lnTo>
                  <a:pt x="7236" y="2984"/>
                </a:lnTo>
                <a:lnTo>
                  <a:pt x="7236" y="2982"/>
                </a:lnTo>
                <a:lnTo>
                  <a:pt x="7236" y="2980"/>
                </a:lnTo>
                <a:lnTo>
                  <a:pt x="7228" y="2980"/>
                </a:lnTo>
                <a:lnTo>
                  <a:pt x="7222" y="2982"/>
                </a:lnTo>
                <a:lnTo>
                  <a:pt x="7222" y="2984"/>
                </a:lnTo>
                <a:lnTo>
                  <a:pt x="7222" y="2986"/>
                </a:lnTo>
                <a:lnTo>
                  <a:pt x="7224" y="2990"/>
                </a:lnTo>
                <a:lnTo>
                  <a:pt x="7220" y="2994"/>
                </a:lnTo>
                <a:lnTo>
                  <a:pt x="7214" y="2994"/>
                </a:lnTo>
                <a:lnTo>
                  <a:pt x="7212" y="2992"/>
                </a:lnTo>
                <a:lnTo>
                  <a:pt x="7210" y="2990"/>
                </a:lnTo>
                <a:lnTo>
                  <a:pt x="7208" y="2986"/>
                </a:lnTo>
                <a:lnTo>
                  <a:pt x="7204" y="2986"/>
                </a:lnTo>
                <a:lnTo>
                  <a:pt x="7200" y="2984"/>
                </a:lnTo>
                <a:lnTo>
                  <a:pt x="7196" y="2984"/>
                </a:lnTo>
                <a:lnTo>
                  <a:pt x="7190" y="2986"/>
                </a:lnTo>
                <a:lnTo>
                  <a:pt x="7184" y="2990"/>
                </a:lnTo>
                <a:lnTo>
                  <a:pt x="7178" y="2996"/>
                </a:lnTo>
                <a:lnTo>
                  <a:pt x="7172" y="3004"/>
                </a:lnTo>
                <a:lnTo>
                  <a:pt x="7168" y="3010"/>
                </a:lnTo>
                <a:lnTo>
                  <a:pt x="7164" y="3010"/>
                </a:lnTo>
                <a:lnTo>
                  <a:pt x="7162" y="3014"/>
                </a:lnTo>
                <a:lnTo>
                  <a:pt x="7160" y="3022"/>
                </a:lnTo>
                <a:lnTo>
                  <a:pt x="7158" y="3032"/>
                </a:lnTo>
                <a:lnTo>
                  <a:pt x="7160" y="3036"/>
                </a:lnTo>
                <a:lnTo>
                  <a:pt x="7160" y="3038"/>
                </a:lnTo>
                <a:lnTo>
                  <a:pt x="7168" y="3038"/>
                </a:lnTo>
                <a:lnTo>
                  <a:pt x="7180" y="3034"/>
                </a:lnTo>
                <a:lnTo>
                  <a:pt x="7188" y="3032"/>
                </a:lnTo>
                <a:lnTo>
                  <a:pt x="7190" y="3032"/>
                </a:lnTo>
                <a:lnTo>
                  <a:pt x="7190" y="3034"/>
                </a:lnTo>
                <a:lnTo>
                  <a:pt x="7188" y="3038"/>
                </a:lnTo>
                <a:lnTo>
                  <a:pt x="7184" y="3044"/>
                </a:lnTo>
                <a:lnTo>
                  <a:pt x="7184" y="3048"/>
                </a:lnTo>
                <a:lnTo>
                  <a:pt x="7186" y="3052"/>
                </a:lnTo>
                <a:lnTo>
                  <a:pt x="7188" y="3054"/>
                </a:lnTo>
                <a:lnTo>
                  <a:pt x="7190" y="3058"/>
                </a:lnTo>
                <a:lnTo>
                  <a:pt x="7188" y="3064"/>
                </a:lnTo>
                <a:lnTo>
                  <a:pt x="7186" y="3068"/>
                </a:lnTo>
                <a:lnTo>
                  <a:pt x="7188" y="3068"/>
                </a:lnTo>
                <a:lnTo>
                  <a:pt x="7192" y="3070"/>
                </a:lnTo>
                <a:lnTo>
                  <a:pt x="7194" y="3070"/>
                </a:lnTo>
                <a:lnTo>
                  <a:pt x="7194" y="3072"/>
                </a:lnTo>
                <a:lnTo>
                  <a:pt x="7188" y="3078"/>
                </a:lnTo>
                <a:lnTo>
                  <a:pt x="7182" y="3082"/>
                </a:lnTo>
                <a:lnTo>
                  <a:pt x="7182" y="3086"/>
                </a:lnTo>
                <a:lnTo>
                  <a:pt x="7186" y="3088"/>
                </a:lnTo>
                <a:lnTo>
                  <a:pt x="7192" y="3092"/>
                </a:lnTo>
                <a:lnTo>
                  <a:pt x="7194" y="3094"/>
                </a:lnTo>
                <a:lnTo>
                  <a:pt x="7194" y="3098"/>
                </a:lnTo>
                <a:lnTo>
                  <a:pt x="7192" y="3100"/>
                </a:lnTo>
                <a:lnTo>
                  <a:pt x="7188" y="3100"/>
                </a:lnTo>
                <a:lnTo>
                  <a:pt x="7184" y="3100"/>
                </a:lnTo>
                <a:lnTo>
                  <a:pt x="7182" y="3096"/>
                </a:lnTo>
                <a:lnTo>
                  <a:pt x="7178" y="3090"/>
                </a:lnTo>
                <a:lnTo>
                  <a:pt x="7176" y="3086"/>
                </a:lnTo>
                <a:lnTo>
                  <a:pt x="7174" y="3084"/>
                </a:lnTo>
                <a:lnTo>
                  <a:pt x="7170" y="3086"/>
                </a:lnTo>
                <a:lnTo>
                  <a:pt x="7170" y="3090"/>
                </a:lnTo>
                <a:lnTo>
                  <a:pt x="7170" y="3100"/>
                </a:lnTo>
                <a:lnTo>
                  <a:pt x="7170" y="3104"/>
                </a:lnTo>
                <a:lnTo>
                  <a:pt x="7174" y="3108"/>
                </a:lnTo>
                <a:lnTo>
                  <a:pt x="7180" y="3112"/>
                </a:lnTo>
                <a:lnTo>
                  <a:pt x="7182" y="3112"/>
                </a:lnTo>
                <a:lnTo>
                  <a:pt x="7186" y="3110"/>
                </a:lnTo>
                <a:lnTo>
                  <a:pt x="7188" y="3114"/>
                </a:lnTo>
                <a:lnTo>
                  <a:pt x="7192" y="3116"/>
                </a:lnTo>
                <a:lnTo>
                  <a:pt x="7196" y="3118"/>
                </a:lnTo>
                <a:lnTo>
                  <a:pt x="7202" y="3120"/>
                </a:lnTo>
                <a:lnTo>
                  <a:pt x="7204" y="3120"/>
                </a:lnTo>
                <a:lnTo>
                  <a:pt x="7206" y="3122"/>
                </a:lnTo>
                <a:lnTo>
                  <a:pt x="7206" y="3124"/>
                </a:lnTo>
                <a:lnTo>
                  <a:pt x="7204" y="3128"/>
                </a:lnTo>
                <a:lnTo>
                  <a:pt x="7200" y="3136"/>
                </a:lnTo>
                <a:lnTo>
                  <a:pt x="7202" y="3140"/>
                </a:lnTo>
                <a:lnTo>
                  <a:pt x="7204" y="3144"/>
                </a:lnTo>
                <a:lnTo>
                  <a:pt x="7204" y="3150"/>
                </a:lnTo>
                <a:lnTo>
                  <a:pt x="7204" y="3154"/>
                </a:lnTo>
                <a:lnTo>
                  <a:pt x="7208" y="3154"/>
                </a:lnTo>
                <a:lnTo>
                  <a:pt x="7212" y="3156"/>
                </a:lnTo>
                <a:lnTo>
                  <a:pt x="7214" y="3158"/>
                </a:lnTo>
                <a:lnTo>
                  <a:pt x="7214" y="3162"/>
                </a:lnTo>
                <a:lnTo>
                  <a:pt x="7216" y="3164"/>
                </a:lnTo>
                <a:lnTo>
                  <a:pt x="7214" y="3166"/>
                </a:lnTo>
                <a:lnTo>
                  <a:pt x="7208" y="3166"/>
                </a:lnTo>
                <a:lnTo>
                  <a:pt x="7204" y="3166"/>
                </a:lnTo>
                <a:lnTo>
                  <a:pt x="7202" y="3168"/>
                </a:lnTo>
                <a:lnTo>
                  <a:pt x="7204" y="3172"/>
                </a:lnTo>
                <a:lnTo>
                  <a:pt x="7208" y="3174"/>
                </a:lnTo>
                <a:lnTo>
                  <a:pt x="7212" y="3174"/>
                </a:lnTo>
                <a:lnTo>
                  <a:pt x="7226" y="3174"/>
                </a:lnTo>
                <a:lnTo>
                  <a:pt x="7238" y="3174"/>
                </a:lnTo>
                <a:lnTo>
                  <a:pt x="7240" y="3174"/>
                </a:lnTo>
                <a:lnTo>
                  <a:pt x="7238" y="3178"/>
                </a:lnTo>
                <a:lnTo>
                  <a:pt x="7234" y="3182"/>
                </a:lnTo>
                <a:lnTo>
                  <a:pt x="7230" y="3184"/>
                </a:lnTo>
                <a:lnTo>
                  <a:pt x="7220" y="3186"/>
                </a:lnTo>
                <a:lnTo>
                  <a:pt x="7210" y="3186"/>
                </a:lnTo>
                <a:lnTo>
                  <a:pt x="7210" y="3188"/>
                </a:lnTo>
                <a:lnTo>
                  <a:pt x="7210" y="3190"/>
                </a:lnTo>
                <a:lnTo>
                  <a:pt x="7212" y="3192"/>
                </a:lnTo>
                <a:lnTo>
                  <a:pt x="7216" y="3192"/>
                </a:lnTo>
                <a:lnTo>
                  <a:pt x="7224" y="3190"/>
                </a:lnTo>
                <a:lnTo>
                  <a:pt x="7232" y="3190"/>
                </a:lnTo>
                <a:lnTo>
                  <a:pt x="7236" y="3190"/>
                </a:lnTo>
                <a:lnTo>
                  <a:pt x="7236" y="3194"/>
                </a:lnTo>
                <a:lnTo>
                  <a:pt x="7236" y="3196"/>
                </a:lnTo>
                <a:lnTo>
                  <a:pt x="7238" y="3196"/>
                </a:lnTo>
                <a:lnTo>
                  <a:pt x="7244" y="3190"/>
                </a:lnTo>
                <a:lnTo>
                  <a:pt x="7248" y="3186"/>
                </a:lnTo>
                <a:lnTo>
                  <a:pt x="7252" y="3184"/>
                </a:lnTo>
                <a:lnTo>
                  <a:pt x="7256" y="3184"/>
                </a:lnTo>
                <a:lnTo>
                  <a:pt x="7260" y="3188"/>
                </a:lnTo>
                <a:lnTo>
                  <a:pt x="7264" y="3192"/>
                </a:lnTo>
                <a:lnTo>
                  <a:pt x="7268" y="3192"/>
                </a:lnTo>
                <a:lnTo>
                  <a:pt x="7272" y="3190"/>
                </a:lnTo>
                <a:lnTo>
                  <a:pt x="7274" y="3190"/>
                </a:lnTo>
                <a:lnTo>
                  <a:pt x="7276" y="3190"/>
                </a:lnTo>
                <a:lnTo>
                  <a:pt x="7278" y="3192"/>
                </a:lnTo>
                <a:lnTo>
                  <a:pt x="7280" y="3198"/>
                </a:lnTo>
                <a:lnTo>
                  <a:pt x="7282" y="3204"/>
                </a:lnTo>
                <a:lnTo>
                  <a:pt x="7286" y="3210"/>
                </a:lnTo>
                <a:lnTo>
                  <a:pt x="7296" y="3218"/>
                </a:lnTo>
                <a:lnTo>
                  <a:pt x="7300" y="3220"/>
                </a:lnTo>
                <a:lnTo>
                  <a:pt x="7304" y="3222"/>
                </a:lnTo>
                <a:lnTo>
                  <a:pt x="7310" y="3220"/>
                </a:lnTo>
                <a:lnTo>
                  <a:pt x="7312" y="3218"/>
                </a:lnTo>
                <a:lnTo>
                  <a:pt x="7318" y="3214"/>
                </a:lnTo>
                <a:lnTo>
                  <a:pt x="7322" y="3212"/>
                </a:lnTo>
                <a:lnTo>
                  <a:pt x="7326" y="3212"/>
                </a:lnTo>
                <a:lnTo>
                  <a:pt x="7328" y="3212"/>
                </a:lnTo>
                <a:lnTo>
                  <a:pt x="7330" y="3214"/>
                </a:lnTo>
                <a:lnTo>
                  <a:pt x="7332" y="3214"/>
                </a:lnTo>
                <a:lnTo>
                  <a:pt x="7336" y="3212"/>
                </a:lnTo>
                <a:lnTo>
                  <a:pt x="7338" y="3208"/>
                </a:lnTo>
                <a:lnTo>
                  <a:pt x="7338" y="3202"/>
                </a:lnTo>
                <a:lnTo>
                  <a:pt x="7338" y="3188"/>
                </a:lnTo>
                <a:lnTo>
                  <a:pt x="7340" y="3184"/>
                </a:lnTo>
                <a:lnTo>
                  <a:pt x="7346" y="3180"/>
                </a:lnTo>
                <a:lnTo>
                  <a:pt x="7356" y="3180"/>
                </a:lnTo>
                <a:lnTo>
                  <a:pt x="7370" y="3184"/>
                </a:lnTo>
                <a:lnTo>
                  <a:pt x="7384" y="3192"/>
                </a:lnTo>
                <a:lnTo>
                  <a:pt x="7396" y="3200"/>
                </a:lnTo>
                <a:lnTo>
                  <a:pt x="7404" y="3208"/>
                </a:lnTo>
                <a:lnTo>
                  <a:pt x="7412" y="3214"/>
                </a:lnTo>
                <a:lnTo>
                  <a:pt x="7418" y="3222"/>
                </a:lnTo>
                <a:lnTo>
                  <a:pt x="7422" y="3226"/>
                </a:lnTo>
                <a:lnTo>
                  <a:pt x="7428" y="3228"/>
                </a:lnTo>
                <a:lnTo>
                  <a:pt x="7436" y="3226"/>
                </a:lnTo>
                <a:lnTo>
                  <a:pt x="7450" y="3222"/>
                </a:lnTo>
                <a:lnTo>
                  <a:pt x="7462" y="3220"/>
                </a:lnTo>
                <a:lnTo>
                  <a:pt x="7466" y="3218"/>
                </a:lnTo>
                <a:lnTo>
                  <a:pt x="7472" y="3214"/>
                </a:lnTo>
                <a:lnTo>
                  <a:pt x="7480" y="3210"/>
                </a:lnTo>
                <a:lnTo>
                  <a:pt x="7488" y="3200"/>
                </a:lnTo>
                <a:lnTo>
                  <a:pt x="7498" y="3190"/>
                </a:lnTo>
                <a:lnTo>
                  <a:pt x="7506" y="3186"/>
                </a:lnTo>
                <a:lnTo>
                  <a:pt x="7514" y="3186"/>
                </a:lnTo>
                <a:lnTo>
                  <a:pt x="7518" y="3190"/>
                </a:lnTo>
                <a:lnTo>
                  <a:pt x="7524" y="3194"/>
                </a:lnTo>
                <a:lnTo>
                  <a:pt x="7528" y="3196"/>
                </a:lnTo>
                <a:lnTo>
                  <a:pt x="7534" y="3198"/>
                </a:lnTo>
                <a:lnTo>
                  <a:pt x="7540" y="3194"/>
                </a:lnTo>
                <a:lnTo>
                  <a:pt x="7552" y="3182"/>
                </a:lnTo>
                <a:lnTo>
                  <a:pt x="7560" y="3178"/>
                </a:lnTo>
                <a:lnTo>
                  <a:pt x="7562" y="3178"/>
                </a:lnTo>
                <a:lnTo>
                  <a:pt x="7564" y="3178"/>
                </a:lnTo>
                <a:lnTo>
                  <a:pt x="7566" y="3186"/>
                </a:lnTo>
                <a:lnTo>
                  <a:pt x="7566" y="3192"/>
                </a:lnTo>
                <a:lnTo>
                  <a:pt x="7564" y="3196"/>
                </a:lnTo>
                <a:lnTo>
                  <a:pt x="7556" y="3202"/>
                </a:lnTo>
                <a:lnTo>
                  <a:pt x="7550" y="3208"/>
                </a:lnTo>
                <a:lnTo>
                  <a:pt x="7550" y="3212"/>
                </a:lnTo>
                <a:lnTo>
                  <a:pt x="7550" y="3214"/>
                </a:lnTo>
                <a:lnTo>
                  <a:pt x="7556" y="3222"/>
                </a:lnTo>
                <a:lnTo>
                  <a:pt x="7558" y="3226"/>
                </a:lnTo>
                <a:lnTo>
                  <a:pt x="7556" y="3230"/>
                </a:lnTo>
                <a:lnTo>
                  <a:pt x="7552" y="3236"/>
                </a:lnTo>
                <a:lnTo>
                  <a:pt x="7548" y="3242"/>
                </a:lnTo>
                <a:lnTo>
                  <a:pt x="7546" y="3248"/>
                </a:lnTo>
                <a:lnTo>
                  <a:pt x="7550" y="3256"/>
                </a:lnTo>
                <a:lnTo>
                  <a:pt x="7554" y="3264"/>
                </a:lnTo>
                <a:lnTo>
                  <a:pt x="7554" y="3272"/>
                </a:lnTo>
                <a:lnTo>
                  <a:pt x="7554" y="3284"/>
                </a:lnTo>
                <a:lnTo>
                  <a:pt x="7556" y="3298"/>
                </a:lnTo>
                <a:lnTo>
                  <a:pt x="7556" y="3304"/>
                </a:lnTo>
                <a:lnTo>
                  <a:pt x="7556" y="3308"/>
                </a:lnTo>
                <a:lnTo>
                  <a:pt x="7550" y="3312"/>
                </a:lnTo>
                <a:lnTo>
                  <a:pt x="7544" y="3318"/>
                </a:lnTo>
                <a:lnTo>
                  <a:pt x="7542" y="3322"/>
                </a:lnTo>
                <a:lnTo>
                  <a:pt x="7542" y="3328"/>
                </a:lnTo>
                <a:lnTo>
                  <a:pt x="7544" y="3336"/>
                </a:lnTo>
                <a:lnTo>
                  <a:pt x="7542" y="3338"/>
                </a:lnTo>
                <a:lnTo>
                  <a:pt x="7538" y="3340"/>
                </a:lnTo>
                <a:lnTo>
                  <a:pt x="7536" y="3350"/>
                </a:lnTo>
                <a:lnTo>
                  <a:pt x="7532" y="3362"/>
                </a:lnTo>
                <a:lnTo>
                  <a:pt x="7530" y="3366"/>
                </a:lnTo>
                <a:lnTo>
                  <a:pt x="7526" y="3372"/>
                </a:lnTo>
                <a:lnTo>
                  <a:pt x="7522" y="3382"/>
                </a:lnTo>
                <a:lnTo>
                  <a:pt x="7508" y="3424"/>
                </a:lnTo>
                <a:lnTo>
                  <a:pt x="7502" y="3446"/>
                </a:lnTo>
                <a:lnTo>
                  <a:pt x="7498" y="3460"/>
                </a:lnTo>
                <a:lnTo>
                  <a:pt x="7492" y="3472"/>
                </a:lnTo>
                <a:lnTo>
                  <a:pt x="7486" y="3478"/>
                </a:lnTo>
                <a:lnTo>
                  <a:pt x="7452" y="3488"/>
                </a:lnTo>
                <a:lnTo>
                  <a:pt x="7448" y="3488"/>
                </a:lnTo>
                <a:lnTo>
                  <a:pt x="7444" y="3484"/>
                </a:lnTo>
                <a:lnTo>
                  <a:pt x="7440" y="3482"/>
                </a:lnTo>
                <a:lnTo>
                  <a:pt x="7438" y="3482"/>
                </a:lnTo>
                <a:lnTo>
                  <a:pt x="7432" y="3486"/>
                </a:lnTo>
                <a:lnTo>
                  <a:pt x="7428" y="3488"/>
                </a:lnTo>
                <a:lnTo>
                  <a:pt x="7424" y="3488"/>
                </a:lnTo>
                <a:lnTo>
                  <a:pt x="7418" y="3486"/>
                </a:lnTo>
                <a:lnTo>
                  <a:pt x="7414" y="3482"/>
                </a:lnTo>
                <a:lnTo>
                  <a:pt x="7410" y="3478"/>
                </a:lnTo>
                <a:lnTo>
                  <a:pt x="7408" y="3478"/>
                </a:lnTo>
                <a:lnTo>
                  <a:pt x="7408" y="3482"/>
                </a:lnTo>
                <a:lnTo>
                  <a:pt x="7408" y="3484"/>
                </a:lnTo>
                <a:lnTo>
                  <a:pt x="7406" y="3486"/>
                </a:lnTo>
                <a:lnTo>
                  <a:pt x="7402" y="3488"/>
                </a:lnTo>
                <a:lnTo>
                  <a:pt x="7400" y="3484"/>
                </a:lnTo>
                <a:lnTo>
                  <a:pt x="7398" y="3482"/>
                </a:lnTo>
                <a:lnTo>
                  <a:pt x="7394" y="3482"/>
                </a:lnTo>
                <a:lnTo>
                  <a:pt x="7390" y="3482"/>
                </a:lnTo>
                <a:lnTo>
                  <a:pt x="7388" y="3480"/>
                </a:lnTo>
                <a:lnTo>
                  <a:pt x="7388" y="3478"/>
                </a:lnTo>
                <a:lnTo>
                  <a:pt x="7390" y="3476"/>
                </a:lnTo>
                <a:lnTo>
                  <a:pt x="7392" y="3474"/>
                </a:lnTo>
                <a:lnTo>
                  <a:pt x="7392" y="3470"/>
                </a:lnTo>
                <a:lnTo>
                  <a:pt x="7394" y="3470"/>
                </a:lnTo>
                <a:lnTo>
                  <a:pt x="7398" y="3472"/>
                </a:lnTo>
                <a:lnTo>
                  <a:pt x="7402" y="3476"/>
                </a:lnTo>
                <a:lnTo>
                  <a:pt x="7404" y="3478"/>
                </a:lnTo>
                <a:lnTo>
                  <a:pt x="7404" y="3476"/>
                </a:lnTo>
                <a:lnTo>
                  <a:pt x="7402" y="3472"/>
                </a:lnTo>
                <a:lnTo>
                  <a:pt x="7396" y="3466"/>
                </a:lnTo>
                <a:lnTo>
                  <a:pt x="7392" y="3464"/>
                </a:lnTo>
                <a:lnTo>
                  <a:pt x="7390" y="3464"/>
                </a:lnTo>
                <a:lnTo>
                  <a:pt x="7384" y="3468"/>
                </a:lnTo>
                <a:lnTo>
                  <a:pt x="7382" y="3468"/>
                </a:lnTo>
                <a:lnTo>
                  <a:pt x="7378" y="3468"/>
                </a:lnTo>
                <a:lnTo>
                  <a:pt x="7370" y="3464"/>
                </a:lnTo>
                <a:lnTo>
                  <a:pt x="7362" y="3460"/>
                </a:lnTo>
                <a:lnTo>
                  <a:pt x="7358" y="3460"/>
                </a:lnTo>
                <a:lnTo>
                  <a:pt x="7352" y="3462"/>
                </a:lnTo>
                <a:lnTo>
                  <a:pt x="7342" y="3466"/>
                </a:lnTo>
                <a:lnTo>
                  <a:pt x="7336" y="3468"/>
                </a:lnTo>
                <a:lnTo>
                  <a:pt x="7332" y="3468"/>
                </a:lnTo>
                <a:lnTo>
                  <a:pt x="7326" y="3474"/>
                </a:lnTo>
                <a:lnTo>
                  <a:pt x="7324" y="3476"/>
                </a:lnTo>
                <a:lnTo>
                  <a:pt x="7320" y="3476"/>
                </a:lnTo>
                <a:lnTo>
                  <a:pt x="7312" y="3482"/>
                </a:lnTo>
                <a:lnTo>
                  <a:pt x="7298" y="3496"/>
                </a:lnTo>
                <a:lnTo>
                  <a:pt x="7290" y="3500"/>
                </a:lnTo>
                <a:lnTo>
                  <a:pt x="7284" y="3502"/>
                </a:lnTo>
                <a:lnTo>
                  <a:pt x="7278" y="3502"/>
                </a:lnTo>
                <a:lnTo>
                  <a:pt x="7270" y="3498"/>
                </a:lnTo>
                <a:lnTo>
                  <a:pt x="7258" y="3492"/>
                </a:lnTo>
                <a:lnTo>
                  <a:pt x="7254" y="3490"/>
                </a:lnTo>
                <a:lnTo>
                  <a:pt x="7248" y="3490"/>
                </a:lnTo>
                <a:lnTo>
                  <a:pt x="7240" y="3488"/>
                </a:lnTo>
                <a:lnTo>
                  <a:pt x="7236" y="3484"/>
                </a:lnTo>
                <a:lnTo>
                  <a:pt x="7230" y="3482"/>
                </a:lnTo>
                <a:lnTo>
                  <a:pt x="7226" y="3482"/>
                </a:lnTo>
                <a:lnTo>
                  <a:pt x="7222" y="3482"/>
                </a:lnTo>
                <a:lnTo>
                  <a:pt x="7218" y="3482"/>
                </a:lnTo>
                <a:lnTo>
                  <a:pt x="7216" y="3478"/>
                </a:lnTo>
                <a:lnTo>
                  <a:pt x="7214" y="3476"/>
                </a:lnTo>
                <a:lnTo>
                  <a:pt x="7208" y="3474"/>
                </a:lnTo>
                <a:lnTo>
                  <a:pt x="7198" y="3470"/>
                </a:lnTo>
                <a:lnTo>
                  <a:pt x="7182" y="3466"/>
                </a:lnTo>
                <a:lnTo>
                  <a:pt x="7166" y="3464"/>
                </a:lnTo>
                <a:lnTo>
                  <a:pt x="7154" y="3462"/>
                </a:lnTo>
                <a:lnTo>
                  <a:pt x="7138" y="3464"/>
                </a:lnTo>
                <a:lnTo>
                  <a:pt x="7128" y="3466"/>
                </a:lnTo>
                <a:lnTo>
                  <a:pt x="7124" y="3466"/>
                </a:lnTo>
                <a:lnTo>
                  <a:pt x="7122" y="3464"/>
                </a:lnTo>
                <a:lnTo>
                  <a:pt x="7120" y="3456"/>
                </a:lnTo>
                <a:lnTo>
                  <a:pt x="7118" y="3448"/>
                </a:lnTo>
                <a:lnTo>
                  <a:pt x="7116" y="3444"/>
                </a:lnTo>
                <a:lnTo>
                  <a:pt x="7112" y="3442"/>
                </a:lnTo>
                <a:lnTo>
                  <a:pt x="7106" y="3440"/>
                </a:lnTo>
                <a:lnTo>
                  <a:pt x="7096" y="3440"/>
                </a:lnTo>
                <a:lnTo>
                  <a:pt x="7082" y="3440"/>
                </a:lnTo>
                <a:lnTo>
                  <a:pt x="7076" y="3438"/>
                </a:lnTo>
                <a:lnTo>
                  <a:pt x="7072" y="3436"/>
                </a:lnTo>
                <a:lnTo>
                  <a:pt x="7060" y="3434"/>
                </a:lnTo>
                <a:lnTo>
                  <a:pt x="7052" y="3432"/>
                </a:lnTo>
                <a:lnTo>
                  <a:pt x="7048" y="3430"/>
                </a:lnTo>
                <a:lnTo>
                  <a:pt x="7044" y="3422"/>
                </a:lnTo>
                <a:lnTo>
                  <a:pt x="7042" y="3416"/>
                </a:lnTo>
                <a:lnTo>
                  <a:pt x="7036" y="3410"/>
                </a:lnTo>
                <a:lnTo>
                  <a:pt x="7028" y="3404"/>
                </a:lnTo>
                <a:lnTo>
                  <a:pt x="7016" y="3398"/>
                </a:lnTo>
                <a:lnTo>
                  <a:pt x="7000" y="3392"/>
                </a:lnTo>
                <a:lnTo>
                  <a:pt x="6988" y="3390"/>
                </a:lnTo>
                <a:lnTo>
                  <a:pt x="6980" y="3392"/>
                </a:lnTo>
                <a:lnTo>
                  <a:pt x="6972" y="3398"/>
                </a:lnTo>
                <a:lnTo>
                  <a:pt x="6968" y="3400"/>
                </a:lnTo>
                <a:lnTo>
                  <a:pt x="6964" y="3400"/>
                </a:lnTo>
                <a:lnTo>
                  <a:pt x="6956" y="3402"/>
                </a:lnTo>
                <a:lnTo>
                  <a:pt x="6948" y="3404"/>
                </a:lnTo>
                <a:lnTo>
                  <a:pt x="6942" y="3408"/>
                </a:lnTo>
                <a:lnTo>
                  <a:pt x="6932" y="3416"/>
                </a:lnTo>
                <a:lnTo>
                  <a:pt x="6920" y="3428"/>
                </a:lnTo>
                <a:lnTo>
                  <a:pt x="6914" y="3438"/>
                </a:lnTo>
                <a:lnTo>
                  <a:pt x="6912" y="3448"/>
                </a:lnTo>
                <a:lnTo>
                  <a:pt x="6914" y="3458"/>
                </a:lnTo>
                <a:lnTo>
                  <a:pt x="6914" y="3468"/>
                </a:lnTo>
                <a:lnTo>
                  <a:pt x="6916" y="3478"/>
                </a:lnTo>
                <a:lnTo>
                  <a:pt x="6918" y="3488"/>
                </a:lnTo>
                <a:lnTo>
                  <a:pt x="6916" y="3498"/>
                </a:lnTo>
                <a:lnTo>
                  <a:pt x="6910" y="3508"/>
                </a:lnTo>
                <a:lnTo>
                  <a:pt x="6904" y="3518"/>
                </a:lnTo>
                <a:lnTo>
                  <a:pt x="6896" y="3524"/>
                </a:lnTo>
                <a:lnTo>
                  <a:pt x="6888" y="3528"/>
                </a:lnTo>
                <a:lnTo>
                  <a:pt x="6882" y="3530"/>
                </a:lnTo>
                <a:lnTo>
                  <a:pt x="6874" y="3530"/>
                </a:lnTo>
                <a:lnTo>
                  <a:pt x="6868" y="3528"/>
                </a:lnTo>
                <a:lnTo>
                  <a:pt x="6862" y="3524"/>
                </a:lnTo>
                <a:lnTo>
                  <a:pt x="6856" y="3518"/>
                </a:lnTo>
                <a:lnTo>
                  <a:pt x="6850" y="3510"/>
                </a:lnTo>
                <a:lnTo>
                  <a:pt x="6842" y="3504"/>
                </a:lnTo>
                <a:lnTo>
                  <a:pt x="6824" y="3494"/>
                </a:lnTo>
                <a:lnTo>
                  <a:pt x="6802" y="3486"/>
                </a:lnTo>
                <a:lnTo>
                  <a:pt x="6780" y="3482"/>
                </a:lnTo>
                <a:lnTo>
                  <a:pt x="6762" y="3480"/>
                </a:lnTo>
                <a:lnTo>
                  <a:pt x="6754" y="3478"/>
                </a:lnTo>
                <a:lnTo>
                  <a:pt x="6748" y="3476"/>
                </a:lnTo>
                <a:lnTo>
                  <a:pt x="6742" y="3472"/>
                </a:lnTo>
                <a:lnTo>
                  <a:pt x="6738" y="3464"/>
                </a:lnTo>
                <a:lnTo>
                  <a:pt x="6734" y="3454"/>
                </a:lnTo>
                <a:lnTo>
                  <a:pt x="6732" y="3442"/>
                </a:lnTo>
                <a:lnTo>
                  <a:pt x="6728" y="3430"/>
                </a:lnTo>
                <a:lnTo>
                  <a:pt x="6724" y="3422"/>
                </a:lnTo>
                <a:lnTo>
                  <a:pt x="6718" y="3418"/>
                </a:lnTo>
                <a:lnTo>
                  <a:pt x="6712" y="3416"/>
                </a:lnTo>
                <a:lnTo>
                  <a:pt x="6698" y="3414"/>
                </a:lnTo>
                <a:lnTo>
                  <a:pt x="6692" y="3412"/>
                </a:lnTo>
                <a:lnTo>
                  <a:pt x="6688" y="3410"/>
                </a:lnTo>
                <a:lnTo>
                  <a:pt x="6676" y="3402"/>
                </a:lnTo>
                <a:lnTo>
                  <a:pt x="6660" y="3396"/>
                </a:lnTo>
                <a:lnTo>
                  <a:pt x="6644" y="3394"/>
                </a:lnTo>
                <a:lnTo>
                  <a:pt x="6636" y="3394"/>
                </a:lnTo>
                <a:lnTo>
                  <a:pt x="6628" y="3396"/>
                </a:lnTo>
                <a:lnTo>
                  <a:pt x="6622" y="3396"/>
                </a:lnTo>
                <a:lnTo>
                  <a:pt x="6614" y="3396"/>
                </a:lnTo>
                <a:lnTo>
                  <a:pt x="6600" y="3392"/>
                </a:lnTo>
                <a:lnTo>
                  <a:pt x="6586" y="3386"/>
                </a:lnTo>
                <a:lnTo>
                  <a:pt x="6576" y="3380"/>
                </a:lnTo>
                <a:lnTo>
                  <a:pt x="6564" y="3374"/>
                </a:lnTo>
                <a:lnTo>
                  <a:pt x="6560" y="3370"/>
                </a:lnTo>
                <a:lnTo>
                  <a:pt x="6558" y="3362"/>
                </a:lnTo>
                <a:lnTo>
                  <a:pt x="6556" y="3354"/>
                </a:lnTo>
                <a:lnTo>
                  <a:pt x="6554" y="3352"/>
                </a:lnTo>
                <a:lnTo>
                  <a:pt x="6552" y="3354"/>
                </a:lnTo>
                <a:lnTo>
                  <a:pt x="6548" y="3354"/>
                </a:lnTo>
                <a:lnTo>
                  <a:pt x="6546" y="3354"/>
                </a:lnTo>
                <a:lnTo>
                  <a:pt x="6544" y="3354"/>
                </a:lnTo>
                <a:lnTo>
                  <a:pt x="6536" y="3352"/>
                </a:lnTo>
                <a:lnTo>
                  <a:pt x="6528" y="3350"/>
                </a:lnTo>
                <a:lnTo>
                  <a:pt x="6522" y="3348"/>
                </a:lnTo>
                <a:lnTo>
                  <a:pt x="6518" y="3344"/>
                </a:lnTo>
                <a:lnTo>
                  <a:pt x="6516" y="3340"/>
                </a:lnTo>
                <a:lnTo>
                  <a:pt x="6512" y="3332"/>
                </a:lnTo>
                <a:lnTo>
                  <a:pt x="6514" y="3326"/>
                </a:lnTo>
                <a:lnTo>
                  <a:pt x="6520" y="3318"/>
                </a:lnTo>
                <a:lnTo>
                  <a:pt x="6538" y="3298"/>
                </a:lnTo>
                <a:lnTo>
                  <a:pt x="6548" y="3288"/>
                </a:lnTo>
                <a:lnTo>
                  <a:pt x="6554" y="3280"/>
                </a:lnTo>
                <a:lnTo>
                  <a:pt x="6558" y="3272"/>
                </a:lnTo>
                <a:lnTo>
                  <a:pt x="6558" y="3268"/>
                </a:lnTo>
                <a:lnTo>
                  <a:pt x="6556" y="3266"/>
                </a:lnTo>
                <a:lnTo>
                  <a:pt x="6554" y="3262"/>
                </a:lnTo>
                <a:lnTo>
                  <a:pt x="6554" y="3258"/>
                </a:lnTo>
                <a:lnTo>
                  <a:pt x="6554" y="3252"/>
                </a:lnTo>
                <a:lnTo>
                  <a:pt x="6552" y="3248"/>
                </a:lnTo>
                <a:lnTo>
                  <a:pt x="6550" y="3244"/>
                </a:lnTo>
                <a:lnTo>
                  <a:pt x="6548" y="3242"/>
                </a:lnTo>
                <a:lnTo>
                  <a:pt x="6540" y="3236"/>
                </a:lnTo>
                <a:lnTo>
                  <a:pt x="6536" y="3234"/>
                </a:lnTo>
                <a:lnTo>
                  <a:pt x="6532" y="3230"/>
                </a:lnTo>
                <a:lnTo>
                  <a:pt x="6528" y="3220"/>
                </a:lnTo>
                <a:lnTo>
                  <a:pt x="6528" y="3216"/>
                </a:lnTo>
                <a:lnTo>
                  <a:pt x="6528" y="3210"/>
                </a:lnTo>
                <a:lnTo>
                  <a:pt x="6532" y="3208"/>
                </a:lnTo>
                <a:lnTo>
                  <a:pt x="6534" y="3204"/>
                </a:lnTo>
                <a:lnTo>
                  <a:pt x="6544" y="3198"/>
                </a:lnTo>
                <a:lnTo>
                  <a:pt x="6552" y="3190"/>
                </a:lnTo>
                <a:lnTo>
                  <a:pt x="6556" y="3180"/>
                </a:lnTo>
                <a:lnTo>
                  <a:pt x="6556" y="3176"/>
                </a:lnTo>
                <a:lnTo>
                  <a:pt x="6556" y="3172"/>
                </a:lnTo>
                <a:lnTo>
                  <a:pt x="6552" y="3170"/>
                </a:lnTo>
                <a:lnTo>
                  <a:pt x="6550" y="3170"/>
                </a:lnTo>
                <a:lnTo>
                  <a:pt x="6542" y="3176"/>
                </a:lnTo>
                <a:lnTo>
                  <a:pt x="6532" y="3184"/>
                </a:lnTo>
                <a:lnTo>
                  <a:pt x="6530" y="3186"/>
                </a:lnTo>
                <a:lnTo>
                  <a:pt x="6526" y="3188"/>
                </a:lnTo>
                <a:lnTo>
                  <a:pt x="6524" y="3186"/>
                </a:lnTo>
                <a:lnTo>
                  <a:pt x="6524" y="3182"/>
                </a:lnTo>
                <a:lnTo>
                  <a:pt x="6522" y="3174"/>
                </a:lnTo>
                <a:lnTo>
                  <a:pt x="6520" y="3164"/>
                </a:lnTo>
                <a:lnTo>
                  <a:pt x="6516" y="3162"/>
                </a:lnTo>
                <a:lnTo>
                  <a:pt x="6512" y="3158"/>
                </a:lnTo>
                <a:lnTo>
                  <a:pt x="6502" y="3156"/>
                </a:lnTo>
                <a:lnTo>
                  <a:pt x="6492" y="3156"/>
                </a:lnTo>
                <a:lnTo>
                  <a:pt x="6484" y="3158"/>
                </a:lnTo>
                <a:lnTo>
                  <a:pt x="6478" y="3162"/>
                </a:lnTo>
                <a:lnTo>
                  <a:pt x="6468" y="3170"/>
                </a:lnTo>
                <a:lnTo>
                  <a:pt x="6462" y="3176"/>
                </a:lnTo>
                <a:lnTo>
                  <a:pt x="6456" y="3178"/>
                </a:lnTo>
                <a:lnTo>
                  <a:pt x="6444" y="3178"/>
                </a:lnTo>
                <a:lnTo>
                  <a:pt x="6438" y="3178"/>
                </a:lnTo>
                <a:lnTo>
                  <a:pt x="6432" y="3180"/>
                </a:lnTo>
                <a:lnTo>
                  <a:pt x="6426" y="3182"/>
                </a:lnTo>
                <a:lnTo>
                  <a:pt x="6422" y="3180"/>
                </a:lnTo>
                <a:lnTo>
                  <a:pt x="6420" y="3174"/>
                </a:lnTo>
                <a:lnTo>
                  <a:pt x="6410" y="3168"/>
                </a:lnTo>
                <a:lnTo>
                  <a:pt x="6406" y="3168"/>
                </a:lnTo>
                <a:lnTo>
                  <a:pt x="6404" y="3168"/>
                </a:lnTo>
                <a:lnTo>
                  <a:pt x="6398" y="3174"/>
                </a:lnTo>
                <a:lnTo>
                  <a:pt x="6396" y="3176"/>
                </a:lnTo>
                <a:lnTo>
                  <a:pt x="6392" y="3178"/>
                </a:lnTo>
                <a:lnTo>
                  <a:pt x="6388" y="3178"/>
                </a:lnTo>
                <a:lnTo>
                  <a:pt x="6382" y="3176"/>
                </a:lnTo>
                <a:lnTo>
                  <a:pt x="6370" y="3172"/>
                </a:lnTo>
                <a:lnTo>
                  <a:pt x="6366" y="3172"/>
                </a:lnTo>
                <a:lnTo>
                  <a:pt x="6364" y="3172"/>
                </a:lnTo>
                <a:lnTo>
                  <a:pt x="6358" y="3176"/>
                </a:lnTo>
                <a:lnTo>
                  <a:pt x="6346" y="3182"/>
                </a:lnTo>
                <a:lnTo>
                  <a:pt x="6340" y="3184"/>
                </a:lnTo>
                <a:lnTo>
                  <a:pt x="6334" y="3186"/>
                </a:lnTo>
                <a:lnTo>
                  <a:pt x="6328" y="3192"/>
                </a:lnTo>
                <a:lnTo>
                  <a:pt x="6326" y="3192"/>
                </a:lnTo>
                <a:lnTo>
                  <a:pt x="6322" y="3192"/>
                </a:lnTo>
                <a:lnTo>
                  <a:pt x="6318" y="3192"/>
                </a:lnTo>
                <a:lnTo>
                  <a:pt x="6314" y="3188"/>
                </a:lnTo>
                <a:lnTo>
                  <a:pt x="6310" y="3184"/>
                </a:lnTo>
                <a:lnTo>
                  <a:pt x="6304" y="3182"/>
                </a:lnTo>
                <a:lnTo>
                  <a:pt x="6290" y="3178"/>
                </a:lnTo>
                <a:lnTo>
                  <a:pt x="6274" y="3178"/>
                </a:lnTo>
                <a:lnTo>
                  <a:pt x="6258" y="3182"/>
                </a:lnTo>
                <a:lnTo>
                  <a:pt x="6252" y="3184"/>
                </a:lnTo>
                <a:lnTo>
                  <a:pt x="6246" y="3184"/>
                </a:lnTo>
                <a:lnTo>
                  <a:pt x="6236" y="3184"/>
                </a:lnTo>
                <a:lnTo>
                  <a:pt x="6228" y="3184"/>
                </a:lnTo>
                <a:lnTo>
                  <a:pt x="6224" y="3184"/>
                </a:lnTo>
                <a:lnTo>
                  <a:pt x="6222" y="3188"/>
                </a:lnTo>
                <a:lnTo>
                  <a:pt x="6216" y="3194"/>
                </a:lnTo>
                <a:lnTo>
                  <a:pt x="6208" y="3196"/>
                </a:lnTo>
                <a:lnTo>
                  <a:pt x="6180" y="3196"/>
                </a:lnTo>
                <a:lnTo>
                  <a:pt x="6158" y="3200"/>
                </a:lnTo>
                <a:lnTo>
                  <a:pt x="6138" y="3208"/>
                </a:lnTo>
                <a:lnTo>
                  <a:pt x="6128" y="3212"/>
                </a:lnTo>
                <a:lnTo>
                  <a:pt x="6120" y="3218"/>
                </a:lnTo>
                <a:lnTo>
                  <a:pt x="6114" y="3226"/>
                </a:lnTo>
                <a:lnTo>
                  <a:pt x="6110" y="3232"/>
                </a:lnTo>
                <a:lnTo>
                  <a:pt x="6108" y="3238"/>
                </a:lnTo>
                <a:lnTo>
                  <a:pt x="6106" y="3240"/>
                </a:lnTo>
                <a:lnTo>
                  <a:pt x="6102" y="3240"/>
                </a:lnTo>
                <a:lnTo>
                  <a:pt x="6100" y="3240"/>
                </a:lnTo>
                <a:lnTo>
                  <a:pt x="6094" y="3236"/>
                </a:lnTo>
                <a:lnTo>
                  <a:pt x="6090" y="3236"/>
                </a:lnTo>
                <a:lnTo>
                  <a:pt x="6086" y="3240"/>
                </a:lnTo>
                <a:lnTo>
                  <a:pt x="6084" y="3242"/>
                </a:lnTo>
                <a:lnTo>
                  <a:pt x="6080" y="3244"/>
                </a:lnTo>
                <a:lnTo>
                  <a:pt x="6076" y="3242"/>
                </a:lnTo>
                <a:lnTo>
                  <a:pt x="6072" y="3242"/>
                </a:lnTo>
                <a:lnTo>
                  <a:pt x="6070" y="3242"/>
                </a:lnTo>
                <a:lnTo>
                  <a:pt x="6066" y="3246"/>
                </a:lnTo>
                <a:lnTo>
                  <a:pt x="6062" y="3250"/>
                </a:lnTo>
                <a:lnTo>
                  <a:pt x="6054" y="3260"/>
                </a:lnTo>
                <a:lnTo>
                  <a:pt x="6044" y="3270"/>
                </a:lnTo>
                <a:lnTo>
                  <a:pt x="6038" y="3274"/>
                </a:lnTo>
                <a:lnTo>
                  <a:pt x="6032" y="3276"/>
                </a:lnTo>
                <a:lnTo>
                  <a:pt x="6026" y="3276"/>
                </a:lnTo>
                <a:lnTo>
                  <a:pt x="6020" y="3276"/>
                </a:lnTo>
                <a:lnTo>
                  <a:pt x="6006" y="3274"/>
                </a:lnTo>
                <a:lnTo>
                  <a:pt x="6000" y="3274"/>
                </a:lnTo>
                <a:lnTo>
                  <a:pt x="5996" y="3272"/>
                </a:lnTo>
                <a:lnTo>
                  <a:pt x="5992" y="3268"/>
                </a:lnTo>
                <a:lnTo>
                  <a:pt x="5990" y="3262"/>
                </a:lnTo>
                <a:lnTo>
                  <a:pt x="5990" y="3258"/>
                </a:lnTo>
                <a:lnTo>
                  <a:pt x="5988" y="3258"/>
                </a:lnTo>
                <a:lnTo>
                  <a:pt x="5986" y="3262"/>
                </a:lnTo>
                <a:lnTo>
                  <a:pt x="5982" y="3266"/>
                </a:lnTo>
                <a:lnTo>
                  <a:pt x="5978" y="3268"/>
                </a:lnTo>
                <a:lnTo>
                  <a:pt x="5974" y="3268"/>
                </a:lnTo>
                <a:lnTo>
                  <a:pt x="5968" y="3266"/>
                </a:lnTo>
                <a:lnTo>
                  <a:pt x="5962" y="3266"/>
                </a:lnTo>
                <a:lnTo>
                  <a:pt x="5958" y="3266"/>
                </a:lnTo>
                <a:lnTo>
                  <a:pt x="5948" y="3270"/>
                </a:lnTo>
                <a:lnTo>
                  <a:pt x="5942" y="3272"/>
                </a:lnTo>
                <a:lnTo>
                  <a:pt x="5934" y="3272"/>
                </a:lnTo>
                <a:lnTo>
                  <a:pt x="5926" y="3272"/>
                </a:lnTo>
                <a:lnTo>
                  <a:pt x="5914" y="3266"/>
                </a:lnTo>
                <a:lnTo>
                  <a:pt x="5904" y="3260"/>
                </a:lnTo>
                <a:lnTo>
                  <a:pt x="5898" y="3254"/>
                </a:lnTo>
                <a:lnTo>
                  <a:pt x="5896" y="3248"/>
                </a:lnTo>
                <a:lnTo>
                  <a:pt x="5896" y="3242"/>
                </a:lnTo>
                <a:lnTo>
                  <a:pt x="5896" y="3236"/>
                </a:lnTo>
                <a:lnTo>
                  <a:pt x="5894" y="3234"/>
                </a:lnTo>
                <a:lnTo>
                  <a:pt x="5890" y="3232"/>
                </a:lnTo>
                <a:lnTo>
                  <a:pt x="5884" y="3234"/>
                </a:lnTo>
                <a:lnTo>
                  <a:pt x="5880" y="3238"/>
                </a:lnTo>
                <a:lnTo>
                  <a:pt x="5874" y="3242"/>
                </a:lnTo>
                <a:lnTo>
                  <a:pt x="5868" y="3254"/>
                </a:lnTo>
                <a:lnTo>
                  <a:pt x="5856" y="3290"/>
                </a:lnTo>
                <a:lnTo>
                  <a:pt x="5848" y="3310"/>
                </a:lnTo>
                <a:lnTo>
                  <a:pt x="5838" y="3328"/>
                </a:lnTo>
                <a:lnTo>
                  <a:pt x="5830" y="3336"/>
                </a:lnTo>
                <a:lnTo>
                  <a:pt x="5822" y="3344"/>
                </a:lnTo>
                <a:lnTo>
                  <a:pt x="5814" y="3350"/>
                </a:lnTo>
                <a:lnTo>
                  <a:pt x="5804" y="3354"/>
                </a:lnTo>
                <a:lnTo>
                  <a:pt x="5786" y="3362"/>
                </a:lnTo>
                <a:lnTo>
                  <a:pt x="5772" y="3368"/>
                </a:lnTo>
                <a:lnTo>
                  <a:pt x="5766" y="3374"/>
                </a:lnTo>
                <a:lnTo>
                  <a:pt x="5762" y="3378"/>
                </a:lnTo>
                <a:lnTo>
                  <a:pt x="5756" y="3386"/>
                </a:lnTo>
                <a:lnTo>
                  <a:pt x="5752" y="3392"/>
                </a:lnTo>
                <a:lnTo>
                  <a:pt x="5746" y="3400"/>
                </a:lnTo>
                <a:lnTo>
                  <a:pt x="5738" y="3406"/>
                </a:lnTo>
                <a:lnTo>
                  <a:pt x="5736" y="3412"/>
                </a:lnTo>
                <a:lnTo>
                  <a:pt x="5734" y="3416"/>
                </a:lnTo>
                <a:lnTo>
                  <a:pt x="5736" y="3420"/>
                </a:lnTo>
                <a:lnTo>
                  <a:pt x="5736" y="3424"/>
                </a:lnTo>
                <a:lnTo>
                  <a:pt x="5734" y="3430"/>
                </a:lnTo>
                <a:lnTo>
                  <a:pt x="5732" y="3438"/>
                </a:lnTo>
                <a:lnTo>
                  <a:pt x="5724" y="3448"/>
                </a:lnTo>
                <a:lnTo>
                  <a:pt x="5716" y="3462"/>
                </a:lnTo>
                <a:lnTo>
                  <a:pt x="5714" y="3476"/>
                </a:lnTo>
                <a:lnTo>
                  <a:pt x="5712" y="3490"/>
                </a:lnTo>
                <a:lnTo>
                  <a:pt x="5714" y="3504"/>
                </a:lnTo>
                <a:lnTo>
                  <a:pt x="5718" y="3530"/>
                </a:lnTo>
                <a:lnTo>
                  <a:pt x="5718" y="3542"/>
                </a:lnTo>
                <a:lnTo>
                  <a:pt x="5714" y="3554"/>
                </a:lnTo>
                <a:lnTo>
                  <a:pt x="5702" y="3576"/>
                </a:lnTo>
                <a:lnTo>
                  <a:pt x="5694" y="3590"/>
                </a:lnTo>
                <a:lnTo>
                  <a:pt x="5686" y="3598"/>
                </a:lnTo>
                <a:lnTo>
                  <a:pt x="5680" y="3602"/>
                </a:lnTo>
                <a:lnTo>
                  <a:pt x="5668" y="3606"/>
                </a:lnTo>
                <a:lnTo>
                  <a:pt x="5662" y="3612"/>
                </a:lnTo>
                <a:lnTo>
                  <a:pt x="5654" y="3622"/>
                </a:lnTo>
                <a:lnTo>
                  <a:pt x="5644" y="3632"/>
                </a:lnTo>
                <a:lnTo>
                  <a:pt x="5634" y="3640"/>
                </a:lnTo>
                <a:lnTo>
                  <a:pt x="5622" y="3642"/>
                </a:lnTo>
                <a:lnTo>
                  <a:pt x="5610" y="3646"/>
                </a:lnTo>
                <a:lnTo>
                  <a:pt x="5600" y="3648"/>
                </a:lnTo>
                <a:lnTo>
                  <a:pt x="5592" y="3650"/>
                </a:lnTo>
                <a:lnTo>
                  <a:pt x="5584" y="3656"/>
                </a:lnTo>
                <a:lnTo>
                  <a:pt x="5580" y="3666"/>
                </a:lnTo>
                <a:lnTo>
                  <a:pt x="5570" y="3694"/>
                </a:lnTo>
                <a:lnTo>
                  <a:pt x="5560" y="3712"/>
                </a:lnTo>
                <a:lnTo>
                  <a:pt x="5552" y="3722"/>
                </a:lnTo>
                <a:lnTo>
                  <a:pt x="5544" y="3726"/>
                </a:lnTo>
                <a:lnTo>
                  <a:pt x="5538" y="3730"/>
                </a:lnTo>
                <a:lnTo>
                  <a:pt x="5534" y="3732"/>
                </a:lnTo>
                <a:lnTo>
                  <a:pt x="5528" y="3738"/>
                </a:lnTo>
                <a:lnTo>
                  <a:pt x="5524" y="3752"/>
                </a:lnTo>
                <a:lnTo>
                  <a:pt x="5520" y="3766"/>
                </a:lnTo>
                <a:lnTo>
                  <a:pt x="5518" y="3770"/>
                </a:lnTo>
                <a:lnTo>
                  <a:pt x="5516" y="3776"/>
                </a:lnTo>
                <a:lnTo>
                  <a:pt x="5512" y="3794"/>
                </a:lnTo>
                <a:lnTo>
                  <a:pt x="5508" y="3816"/>
                </a:lnTo>
                <a:lnTo>
                  <a:pt x="5506" y="3822"/>
                </a:lnTo>
                <a:lnTo>
                  <a:pt x="5502" y="3826"/>
                </a:lnTo>
                <a:lnTo>
                  <a:pt x="5494" y="3834"/>
                </a:lnTo>
                <a:lnTo>
                  <a:pt x="5482" y="3848"/>
                </a:lnTo>
                <a:lnTo>
                  <a:pt x="5468" y="3862"/>
                </a:lnTo>
                <a:lnTo>
                  <a:pt x="5462" y="3868"/>
                </a:lnTo>
                <a:lnTo>
                  <a:pt x="5462" y="3870"/>
                </a:lnTo>
                <a:lnTo>
                  <a:pt x="5464" y="3870"/>
                </a:lnTo>
                <a:lnTo>
                  <a:pt x="5470" y="3870"/>
                </a:lnTo>
                <a:lnTo>
                  <a:pt x="5470" y="3872"/>
                </a:lnTo>
                <a:lnTo>
                  <a:pt x="5466" y="3880"/>
                </a:lnTo>
                <a:lnTo>
                  <a:pt x="5458" y="3896"/>
                </a:lnTo>
                <a:lnTo>
                  <a:pt x="5456" y="3906"/>
                </a:lnTo>
                <a:lnTo>
                  <a:pt x="5454" y="3918"/>
                </a:lnTo>
                <a:lnTo>
                  <a:pt x="5452" y="3928"/>
                </a:lnTo>
                <a:lnTo>
                  <a:pt x="5450" y="3934"/>
                </a:lnTo>
                <a:lnTo>
                  <a:pt x="5446" y="3938"/>
                </a:lnTo>
                <a:lnTo>
                  <a:pt x="5442" y="3940"/>
                </a:lnTo>
                <a:lnTo>
                  <a:pt x="5436" y="3944"/>
                </a:lnTo>
                <a:lnTo>
                  <a:pt x="5432" y="3948"/>
                </a:lnTo>
                <a:lnTo>
                  <a:pt x="5428" y="3956"/>
                </a:lnTo>
                <a:lnTo>
                  <a:pt x="5424" y="3966"/>
                </a:lnTo>
                <a:lnTo>
                  <a:pt x="5420" y="3990"/>
                </a:lnTo>
                <a:lnTo>
                  <a:pt x="5420" y="4006"/>
                </a:lnTo>
                <a:lnTo>
                  <a:pt x="5420" y="4014"/>
                </a:lnTo>
                <a:lnTo>
                  <a:pt x="5422" y="4016"/>
                </a:lnTo>
                <a:lnTo>
                  <a:pt x="5424" y="4016"/>
                </a:lnTo>
                <a:lnTo>
                  <a:pt x="5424" y="4014"/>
                </a:lnTo>
                <a:lnTo>
                  <a:pt x="5426" y="4012"/>
                </a:lnTo>
                <a:lnTo>
                  <a:pt x="5426" y="4006"/>
                </a:lnTo>
                <a:lnTo>
                  <a:pt x="5428" y="4002"/>
                </a:lnTo>
                <a:lnTo>
                  <a:pt x="5430" y="4000"/>
                </a:lnTo>
                <a:lnTo>
                  <a:pt x="5432" y="4000"/>
                </a:lnTo>
                <a:lnTo>
                  <a:pt x="5434" y="4002"/>
                </a:lnTo>
                <a:lnTo>
                  <a:pt x="5434" y="4006"/>
                </a:lnTo>
                <a:lnTo>
                  <a:pt x="5436" y="4014"/>
                </a:lnTo>
                <a:lnTo>
                  <a:pt x="5438" y="4022"/>
                </a:lnTo>
                <a:lnTo>
                  <a:pt x="5440" y="4024"/>
                </a:lnTo>
                <a:lnTo>
                  <a:pt x="5442" y="4024"/>
                </a:lnTo>
                <a:lnTo>
                  <a:pt x="5446" y="4022"/>
                </a:lnTo>
                <a:lnTo>
                  <a:pt x="5448" y="4024"/>
                </a:lnTo>
                <a:lnTo>
                  <a:pt x="5452" y="4032"/>
                </a:lnTo>
                <a:lnTo>
                  <a:pt x="5454" y="4044"/>
                </a:lnTo>
                <a:lnTo>
                  <a:pt x="5454" y="4058"/>
                </a:lnTo>
                <a:lnTo>
                  <a:pt x="5454" y="4066"/>
                </a:lnTo>
                <a:lnTo>
                  <a:pt x="5452" y="4072"/>
                </a:lnTo>
                <a:lnTo>
                  <a:pt x="5446" y="4080"/>
                </a:lnTo>
                <a:lnTo>
                  <a:pt x="5442" y="4086"/>
                </a:lnTo>
                <a:lnTo>
                  <a:pt x="5444" y="4088"/>
                </a:lnTo>
                <a:lnTo>
                  <a:pt x="5446" y="4090"/>
                </a:lnTo>
                <a:lnTo>
                  <a:pt x="5450" y="4096"/>
                </a:lnTo>
                <a:lnTo>
                  <a:pt x="5456" y="4104"/>
                </a:lnTo>
                <a:lnTo>
                  <a:pt x="5458" y="4114"/>
                </a:lnTo>
                <a:lnTo>
                  <a:pt x="5462" y="4128"/>
                </a:lnTo>
                <a:lnTo>
                  <a:pt x="5464" y="4142"/>
                </a:lnTo>
                <a:lnTo>
                  <a:pt x="5464" y="4156"/>
                </a:lnTo>
                <a:lnTo>
                  <a:pt x="5462" y="4172"/>
                </a:lnTo>
                <a:lnTo>
                  <a:pt x="5460" y="4186"/>
                </a:lnTo>
                <a:lnTo>
                  <a:pt x="5448" y="4222"/>
                </a:lnTo>
                <a:lnTo>
                  <a:pt x="5446" y="4232"/>
                </a:lnTo>
                <a:lnTo>
                  <a:pt x="5444" y="4242"/>
                </a:lnTo>
                <a:lnTo>
                  <a:pt x="5444" y="4258"/>
                </a:lnTo>
                <a:lnTo>
                  <a:pt x="5438" y="4278"/>
                </a:lnTo>
                <a:lnTo>
                  <a:pt x="5434" y="4288"/>
                </a:lnTo>
                <a:lnTo>
                  <a:pt x="5428" y="4298"/>
                </a:lnTo>
                <a:lnTo>
                  <a:pt x="5420" y="4304"/>
                </a:lnTo>
                <a:lnTo>
                  <a:pt x="5412" y="4310"/>
                </a:lnTo>
                <a:lnTo>
                  <a:pt x="5406" y="4314"/>
                </a:lnTo>
                <a:lnTo>
                  <a:pt x="5404" y="4318"/>
                </a:lnTo>
                <a:lnTo>
                  <a:pt x="5408" y="4320"/>
                </a:lnTo>
                <a:lnTo>
                  <a:pt x="5414" y="4318"/>
                </a:lnTo>
                <a:lnTo>
                  <a:pt x="5418" y="4320"/>
                </a:lnTo>
                <a:lnTo>
                  <a:pt x="5422" y="4324"/>
                </a:lnTo>
                <a:lnTo>
                  <a:pt x="5428" y="4338"/>
                </a:lnTo>
                <a:lnTo>
                  <a:pt x="5434" y="4358"/>
                </a:lnTo>
                <a:lnTo>
                  <a:pt x="5438" y="4366"/>
                </a:lnTo>
                <a:lnTo>
                  <a:pt x="5442" y="4374"/>
                </a:lnTo>
                <a:lnTo>
                  <a:pt x="5444" y="4378"/>
                </a:lnTo>
                <a:lnTo>
                  <a:pt x="5448" y="4380"/>
                </a:lnTo>
                <a:lnTo>
                  <a:pt x="5452" y="4382"/>
                </a:lnTo>
                <a:lnTo>
                  <a:pt x="5456" y="4382"/>
                </a:lnTo>
                <a:lnTo>
                  <a:pt x="5468" y="4380"/>
                </a:lnTo>
                <a:lnTo>
                  <a:pt x="5484" y="4378"/>
                </a:lnTo>
                <a:lnTo>
                  <a:pt x="5466" y="4382"/>
                </a:lnTo>
                <a:lnTo>
                  <a:pt x="5454" y="4386"/>
                </a:lnTo>
                <a:lnTo>
                  <a:pt x="5446" y="4388"/>
                </a:lnTo>
                <a:lnTo>
                  <a:pt x="5442" y="4386"/>
                </a:lnTo>
                <a:lnTo>
                  <a:pt x="5440" y="4384"/>
                </a:lnTo>
                <a:lnTo>
                  <a:pt x="5438" y="4380"/>
                </a:lnTo>
                <a:lnTo>
                  <a:pt x="5436" y="4380"/>
                </a:lnTo>
                <a:lnTo>
                  <a:pt x="5432" y="4382"/>
                </a:lnTo>
                <a:lnTo>
                  <a:pt x="5430" y="4390"/>
                </a:lnTo>
                <a:lnTo>
                  <a:pt x="5432" y="4398"/>
                </a:lnTo>
                <a:lnTo>
                  <a:pt x="5434" y="4408"/>
                </a:lnTo>
                <a:lnTo>
                  <a:pt x="5434" y="4416"/>
                </a:lnTo>
                <a:lnTo>
                  <a:pt x="5436" y="4420"/>
                </a:lnTo>
                <a:lnTo>
                  <a:pt x="5440" y="4418"/>
                </a:lnTo>
                <a:lnTo>
                  <a:pt x="5444" y="4416"/>
                </a:lnTo>
                <a:lnTo>
                  <a:pt x="5448" y="4418"/>
                </a:lnTo>
                <a:lnTo>
                  <a:pt x="5452" y="4420"/>
                </a:lnTo>
                <a:lnTo>
                  <a:pt x="5458" y="4420"/>
                </a:lnTo>
                <a:lnTo>
                  <a:pt x="5464" y="4418"/>
                </a:lnTo>
                <a:lnTo>
                  <a:pt x="5468" y="4420"/>
                </a:lnTo>
                <a:lnTo>
                  <a:pt x="5474" y="4422"/>
                </a:lnTo>
                <a:lnTo>
                  <a:pt x="5480" y="4424"/>
                </a:lnTo>
                <a:lnTo>
                  <a:pt x="5468" y="4426"/>
                </a:lnTo>
                <a:lnTo>
                  <a:pt x="5460" y="4426"/>
                </a:lnTo>
                <a:lnTo>
                  <a:pt x="5448" y="4424"/>
                </a:lnTo>
                <a:lnTo>
                  <a:pt x="5442" y="4422"/>
                </a:lnTo>
                <a:lnTo>
                  <a:pt x="5440" y="4422"/>
                </a:lnTo>
                <a:lnTo>
                  <a:pt x="5436" y="4426"/>
                </a:lnTo>
                <a:lnTo>
                  <a:pt x="5434" y="4430"/>
                </a:lnTo>
                <a:lnTo>
                  <a:pt x="5434" y="4432"/>
                </a:lnTo>
                <a:lnTo>
                  <a:pt x="5438" y="4434"/>
                </a:lnTo>
                <a:lnTo>
                  <a:pt x="5442" y="4438"/>
                </a:lnTo>
                <a:lnTo>
                  <a:pt x="5444" y="4440"/>
                </a:lnTo>
                <a:lnTo>
                  <a:pt x="5446" y="4440"/>
                </a:lnTo>
                <a:lnTo>
                  <a:pt x="5452" y="4440"/>
                </a:lnTo>
                <a:lnTo>
                  <a:pt x="5456" y="4440"/>
                </a:lnTo>
                <a:lnTo>
                  <a:pt x="5454" y="4444"/>
                </a:lnTo>
                <a:lnTo>
                  <a:pt x="5452" y="4452"/>
                </a:lnTo>
                <a:lnTo>
                  <a:pt x="5452" y="4454"/>
                </a:lnTo>
                <a:lnTo>
                  <a:pt x="5454" y="4456"/>
                </a:lnTo>
                <a:lnTo>
                  <a:pt x="5458" y="4456"/>
                </a:lnTo>
                <a:lnTo>
                  <a:pt x="5464" y="4454"/>
                </a:lnTo>
                <a:lnTo>
                  <a:pt x="5468" y="4454"/>
                </a:lnTo>
                <a:lnTo>
                  <a:pt x="5470" y="4456"/>
                </a:lnTo>
                <a:lnTo>
                  <a:pt x="5468" y="4462"/>
                </a:lnTo>
                <a:lnTo>
                  <a:pt x="5468" y="4468"/>
                </a:lnTo>
                <a:lnTo>
                  <a:pt x="5470" y="4468"/>
                </a:lnTo>
                <a:lnTo>
                  <a:pt x="5474" y="4464"/>
                </a:lnTo>
                <a:lnTo>
                  <a:pt x="5484" y="4458"/>
                </a:lnTo>
                <a:lnTo>
                  <a:pt x="5490" y="4456"/>
                </a:lnTo>
                <a:lnTo>
                  <a:pt x="5492" y="4456"/>
                </a:lnTo>
                <a:lnTo>
                  <a:pt x="5488" y="4460"/>
                </a:lnTo>
                <a:lnTo>
                  <a:pt x="5484" y="4462"/>
                </a:lnTo>
                <a:lnTo>
                  <a:pt x="5484" y="4464"/>
                </a:lnTo>
                <a:lnTo>
                  <a:pt x="5484" y="4468"/>
                </a:lnTo>
                <a:lnTo>
                  <a:pt x="5488" y="4472"/>
                </a:lnTo>
                <a:lnTo>
                  <a:pt x="5488" y="4476"/>
                </a:lnTo>
                <a:lnTo>
                  <a:pt x="5486" y="4478"/>
                </a:lnTo>
                <a:lnTo>
                  <a:pt x="5486" y="4482"/>
                </a:lnTo>
                <a:lnTo>
                  <a:pt x="5486" y="4484"/>
                </a:lnTo>
                <a:lnTo>
                  <a:pt x="5488" y="4484"/>
                </a:lnTo>
                <a:lnTo>
                  <a:pt x="5490" y="4488"/>
                </a:lnTo>
                <a:lnTo>
                  <a:pt x="5490" y="4492"/>
                </a:lnTo>
                <a:lnTo>
                  <a:pt x="5492" y="4492"/>
                </a:lnTo>
                <a:lnTo>
                  <a:pt x="5494" y="4492"/>
                </a:lnTo>
                <a:lnTo>
                  <a:pt x="5496" y="4496"/>
                </a:lnTo>
                <a:lnTo>
                  <a:pt x="5496" y="4500"/>
                </a:lnTo>
                <a:lnTo>
                  <a:pt x="5498" y="4500"/>
                </a:lnTo>
                <a:lnTo>
                  <a:pt x="5504" y="4492"/>
                </a:lnTo>
                <a:lnTo>
                  <a:pt x="5502" y="4500"/>
                </a:lnTo>
                <a:lnTo>
                  <a:pt x="5504" y="4504"/>
                </a:lnTo>
                <a:lnTo>
                  <a:pt x="5502" y="4508"/>
                </a:lnTo>
                <a:lnTo>
                  <a:pt x="5504" y="4510"/>
                </a:lnTo>
                <a:lnTo>
                  <a:pt x="5506" y="4512"/>
                </a:lnTo>
                <a:lnTo>
                  <a:pt x="5508" y="4510"/>
                </a:lnTo>
                <a:lnTo>
                  <a:pt x="5508" y="4506"/>
                </a:lnTo>
                <a:lnTo>
                  <a:pt x="5512" y="4502"/>
                </a:lnTo>
                <a:lnTo>
                  <a:pt x="5514" y="4500"/>
                </a:lnTo>
                <a:lnTo>
                  <a:pt x="5518" y="4498"/>
                </a:lnTo>
                <a:lnTo>
                  <a:pt x="5520" y="4500"/>
                </a:lnTo>
                <a:lnTo>
                  <a:pt x="5518" y="4502"/>
                </a:lnTo>
                <a:lnTo>
                  <a:pt x="5514" y="4506"/>
                </a:lnTo>
                <a:lnTo>
                  <a:pt x="5514" y="4508"/>
                </a:lnTo>
                <a:lnTo>
                  <a:pt x="5516" y="4512"/>
                </a:lnTo>
                <a:lnTo>
                  <a:pt x="5516" y="4514"/>
                </a:lnTo>
                <a:lnTo>
                  <a:pt x="5518" y="4516"/>
                </a:lnTo>
                <a:lnTo>
                  <a:pt x="5522" y="4512"/>
                </a:lnTo>
                <a:lnTo>
                  <a:pt x="5524" y="4510"/>
                </a:lnTo>
                <a:lnTo>
                  <a:pt x="5522" y="4518"/>
                </a:lnTo>
                <a:lnTo>
                  <a:pt x="5522" y="4528"/>
                </a:lnTo>
                <a:lnTo>
                  <a:pt x="5524" y="4528"/>
                </a:lnTo>
                <a:lnTo>
                  <a:pt x="5524" y="4534"/>
                </a:lnTo>
                <a:lnTo>
                  <a:pt x="5528" y="4538"/>
                </a:lnTo>
                <a:lnTo>
                  <a:pt x="5532" y="4542"/>
                </a:lnTo>
                <a:lnTo>
                  <a:pt x="5538" y="4544"/>
                </a:lnTo>
                <a:lnTo>
                  <a:pt x="5544" y="4548"/>
                </a:lnTo>
                <a:lnTo>
                  <a:pt x="5550" y="4554"/>
                </a:lnTo>
                <a:lnTo>
                  <a:pt x="5558" y="4556"/>
                </a:lnTo>
                <a:lnTo>
                  <a:pt x="5562" y="4560"/>
                </a:lnTo>
                <a:lnTo>
                  <a:pt x="5564" y="4562"/>
                </a:lnTo>
                <a:lnTo>
                  <a:pt x="5562" y="4564"/>
                </a:lnTo>
                <a:lnTo>
                  <a:pt x="5560" y="4568"/>
                </a:lnTo>
                <a:lnTo>
                  <a:pt x="5560" y="4572"/>
                </a:lnTo>
                <a:lnTo>
                  <a:pt x="5560" y="4576"/>
                </a:lnTo>
                <a:lnTo>
                  <a:pt x="5566" y="4578"/>
                </a:lnTo>
                <a:lnTo>
                  <a:pt x="5570" y="4582"/>
                </a:lnTo>
                <a:lnTo>
                  <a:pt x="5570" y="4584"/>
                </a:lnTo>
                <a:lnTo>
                  <a:pt x="5572" y="4586"/>
                </a:lnTo>
                <a:lnTo>
                  <a:pt x="5574" y="4588"/>
                </a:lnTo>
                <a:lnTo>
                  <a:pt x="5576" y="4592"/>
                </a:lnTo>
                <a:lnTo>
                  <a:pt x="5574" y="4594"/>
                </a:lnTo>
                <a:lnTo>
                  <a:pt x="5574" y="4596"/>
                </a:lnTo>
                <a:lnTo>
                  <a:pt x="5580" y="4604"/>
                </a:lnTo>
                <a:lnTo>
                  <a:pt x="5580" y="4606"/>
                </a:lnTo>
                <a:lnTo>
                  <a:pt x="5576" y="4608"/>
                </a:lnTo>
                <a:lnTo>
                  <a:pt x="5576" y="4610"/>
                </a:lnTo>
                <a:lnTo>
                  <a:pt x="5576" y="4612"/>
                </a:lnTo>
                <a:lnTo>
                  <a:pt x="5578" y="4618"/>
                </a:lnTo>
                <a:lnTo>
                  <a:pt x="5580" y="4618"/>
                </a:lnTo>
                <a:lnTo>
                  <a:pt x="5584" y="4616"/>
                </a:lnTo>
                <a:lnTo>
                  <a:pt x="5590" y="4620"/>
                </a:lnTo>
                <a:lnTo>
                  <a:pt x="5586" y="4624"/>
                </a:lnTo>
                <a:lnTo>
                  <a:pt x="5584" y="4624"/>
                </a:lnTo>
                <a:lnTo>
                  <a:pt x="5578" y="4624"/>
                </a:lnTo>
                <a:lnTo>
                  <a:pt x="5574" y="4624"/>
                </a:lnTo>
                <a:lnTo>
                  <a:pt x="5574" y="4628"/>
                </a:lnTo>
                <a:lnTo>
                  <a:pt x="5580" y="4636"/>
                </a:lnTo>
                <a:lnTo>
                  <a:pt x="5584" y="4638"/>
                </a:lnTo>
                <a:lnTo>
                  <a:pt x="5586" y="4638"/>
                </a:lnTo>
                <a:lnTo>
                  <a:pt x="5590" y="4642"/>
                </a:lnTo>
                <a:lnTo>
                  <a:pt x="5590" y="4648"/>
                </a:lnTo>
                <a:lnTo>
                  <a:pt x="5588" y="4650"/>
                </a:lnTo>
                <a:lnTo>
                  <a:pt x="5586" y="4650"/>
                </a:lnTo>
                <a:lnTo>
                  <a:pt x="5588" y="4654"/>
                </a:lnTo>
                <a:lnTo>
                  <a:pt x="5590" y="4656"/>
                </a:lnTo>
                <a:lnTo>
                  <a:pt x="5596" y="4658"/>
                </a:lnTo>
                <a:lnTo>
                  <a:pt x="5602" y="4660"/>
                </a:lnTo>
                <a:lnTo>
                  <a:pt x="5606" y="4666"/>
                </a:lnTo>
                <a:lnTo>
                  <a:pt x="5608" y="4668"/>
                </a:lnTo>
                <a:lnTo>
                  <a:pt x="5608" y="4670"/>
                </a:lnTo>
                <a:lnTo>
                  <a:pt x="5606" y="4672"/>
                </a:lnTo>
                <a:lnTo>
                  <a:pt x="5606" y="4674"/>
                </a:lnTo>
                <a:lnTo>
                  <a:pt x="5606" y="4676"/>
                </a:lnTo>
                <a:lnTo>
                  <a:pt x="5612" y="4680"/>
                </a:lnTo>
                <a:lnTo>
                  <a:pt x="5632" y="4688"/>
                </a:lnTo>
                <a:lnTo>
                  <a:pt x="5640" y="4694"/>
                </a:lnTo>
                <a:lnTo>
                  <a:pt x="5646" y="4700"/>
                </a:lnTo>
                <a:lnTo>
                  <a:pt x="5650" y="4706"/>
                </a:lnTo>
                <a:lnTo>
                  <a:pt x="5656" y="4710"/>
                </a:lnTo>
                <a:lnTo>
                  <a:pt x="5664" y="4716"/>
                </a:lnTo>
                <a:lnTo>
                  <a:pt x="5672" y="4722"/>
                </a:lnTo>
                <a:lnTo>
                  <a:pt x="5676" y="4724"/>
                </a:lnTo>
                <a:lnTo>
                  <a:pt x="5676" y="4728"/>
                </a:lnTo>
                <a:lnTo>
                  <a:pt x="5678" y="4732"/>
                </a:lnTo>
                <a:lnTo>
                  <a:pt x="5680" y="4734"/>
                </a:lnTo>
                <a:lnTo>
                  <a:pt x="5686" y="4738"/>
                </a:lnTo>
                <a:lnTo>
                  <a:pt x="5698" y="4744"/>
                </a:lnTo>
                <a:lnTo>
                  <a:pt x="5706" y="4752"/>
                </a:lnTo>
                <a:lnTo>
                  <a:pt x="5714" y="4762"/>
                </a:lnTo>
                <a:lnTo>
                  <a:pt x="5732" y="4782"/>
                </a:lnTo>
                <a:lnTo>
                  <a:pt x="5752" y="4798"/>
                </a:lnTo>
                <a:lnTo>
                  <a:pt x="5768" y="4810"/>
                </a:lnTo>
                <a:lnTo>
                  <a:pt x="5784" y="4816"/>
                </a:lnTo>
                <a:lnTo>
                  <a:pt x="5794" y="4820"/>
                </a:lnTo>
                <a:lnTo>
                  <a:pt x="5796" y="4824"/>
                </a:lnTo>
                <a:lnTo>
                  <a:pt x="5800" y="4826"/>
                </a:lnTo>
                <a:lnTo>
                  <a:pt x="5808" y="4826"/>
                </a:lnTo>
                <a:lnTo>
                  <a:pt x="5812" y="4824"/>
                </a:lnTo>
                <a:lnTo>
                  <a:pt x="5816" y="4822"/>
                </a:lnTo>
                <a:lnTo>
                  <a:pt x="5826" y="4814"/>
                </a:lnTo>
                <a:lnTo>
                  <a:pt x="5840" y="4804"/>
                </a:lnTo>
                <a:lnTo>
                  <a:pt x="5852" y="4798"/>
                </a:lnTo>
                <a:lnTo>
                  <a:pt x="5866" y="4794"/>
                </a:lnTo>
                <a:lnTo>
                  <a:pt x="5892" y="4788"/>
                </a:lnTo>
                <a:lnTo>
                  <a:pt x="5908" y="4788"/>
                </a:lnTo>
                <a:lnTo>
                  <a:pt x="5920" y="4788"/>
                </a:lnTo>
                <a:lnTo>
                  <a:pt x="5934" y="4786"/>
                </a:lnTo>
                <a:lnTo>
                  <a:pt x="5944" y="4782"/>
                </a:lnTo>
                <a:lnTo>
                  <a:pt x="5958" y="4786"/>
                </a:lnTo>
                <a:lnTo>
                  <a:pt x="5972" y="4786"/>
                </a:lnTo>
                <a:lnTo>
                  <a:pt x="5976" y="4786"/>
                </a:lnTo>
                <a:lnTo>
                  <a:pt x="5980" y="4784"/>
                </a:lnTo>
                <a:lnTo>
                  <a:pt x="5984" y="4784"/>
                </a:lnTo>
                <a:lnTo>
                  <a:pt x="5994" y="4786"/>
                </a:lnTo>
                <a:lnTo>
                  <a:pt x="5996" y="4788"/>
                </a:lnTo>
                <a:lnTo>
                  <a:pt x="5994" y="4788"/>
                </a:lnTo>
                <a:lnTo>
                  <a:pt x="5986" y="4790"/>
                </a:lnTo>
                <a:lnTo>
                  <a:pt x="5982" y="4790"/>
                </a:lnTo>
                <a:lnTo>
                  <a:pt x="5980" y="4790"/>
                </a:lnTo>
                <a:lnTo>
                  <a:pt x="5982" y="4792"/>
                </a:lnTo>
                <a:lnTo>
                  <a:pt x="6000" y="4796"/>
                </a:lnTo>
                <a:lnTo>
                  <a:pt x="6010" y="4800"/>
                </a:lnTo>
                <a:lnTo>
                  <a:pt x="6022" y="4804"/>
                </a:lnTo>
                <a:lnTo>
                  <a:pt x="6026" y="4806"/>
                </a:lnTo>
                <a:lnTo>
                  <a:pt x="6030" y="4806"/>
                </a:lnTo>
                <a:lnTo>
                  <a:pt x="6040" y="4800"/>
                </a:lnTo>
                <a:lnTo>
                  <a:pt x="6052" y="4790"/>
                </a:lnTo>
                <a:lnTo>
                  <a:pt x="6060" y="4786"/>
                </a:lnTo>
                <a:lnTo>
                  <a:pt x="6068" y="4784"/>
                </a:lnTo>
                <a:lnTo>
                  <a:pt x="6078" y="4782"/>
                </a:lnTo>
                <a:lnTo>
                  <a:pt x="6084" y="4778"/>
                </a:lnTo>
                <a:lnTo>
                  <a:pt x="6096" y="4770"/>
                </a:lnTo>
                <a:lnTo>
                  <a:pt x="6102" y="4766"/>
                </a:lnTo>
                <a:lnTo>
                  <a:pt x="6110" y="4762"/>
                </a:lnTo>
                <a:lnTo>
                  <a:pt x="6120" y="4758"/>
                </a:lnTo>
                <a:lnTo>
                  <a:pt x="6134" y="4756"/>
                </a:lnTo>
                <a:lnTo>
                  <a:pt x="6146" y="4754"/>
                </a:lnTo>
                <a:lnTo>
                  <a:pt x="6150" y="4752"/>
                </a:lnTo>
                <a:lnTo>
                  <a:pt x="6152" y="4750"/>
                </a:lnTo>
                <a:lnTo>
                  <a:pt x="6152" y="4746"/>
                </a:lnTo>
                <a:lnTo>
                  <a:pt x="6158" y="4740"/>
                </a:lnTo>
                <a:lnTo>
                  <a:pt x="6164" y="4736"/>
                </a:lnTo>
                <a:lnTo>
                  <a:pt x="6178" y="4732"/>
                </a:lnTo>
                <a:lnTo>
                  <a:pt x="6202" y="4730"/>
                </a:lnTo>
                <a:lnTo>
                  <a:pt x="6218" y="4728"/>
                </a:lnTo>
                <a:lnTo>
                  <a:pt x="6236" y="4726"/>
                </a:lnTo>
                <a:lnTo>
                  <a:pt x="6242" y="4726"/>
                </a:lnTo>
                <a:lnTo>
                  <a:pt x="6246" y="4722"/>
                </a:lnTo>
                <a:lnTo>
                  <a:pt x="6248" y="4720"/>
                </a:lnTo>
                <a:lnTo>
                  <a:pt x="6250" y="4722"/>
                </a:lnTo>
                <a:lnTo>
                  <a:pt x="6254" y="4724"/>
                </a:lnTo>
                <a:lnTo>
                  <a:pt x="6264" y="4726"/>
                </a:lnTo>
                <a:lnTo>
                  <a:pt x="6278" y="4726"/>
                </a:lnTo>
                <a:lnTo>
                  <a:pt x="6290" y="4730"/>
                </a:lnTo>
                <a:lnTo>
                  <a:pt x="6294" y="4734"/>
                </a:lnTo>
                <a:lnTo>
                  <a:pt x="6300" y="4738"/>
                </a:lnTo>
                <a:lnTo>
                  <a:pt x="6314" y="4756"/>
                </a:lnTo>
                <a:lnTo>
                  <a:pt x="6320" y="4772"/>
                </a:lnTo>
                <a:lnTo>
                  <a:pt x="6328" y="4796"/>
                </a:lnTo>
                <a:lnTo>
                  <a:pt x="6334" y="4808"/>
                </a:lnTo>
                <a:lnTo>
                  <a:pt x="6340" y="4818"/>
                </a:lnTo>
                <a:lnTo>
                  <a:pt x="6348" y="4826"/>
                </a:lnTo>
                <a:lnTo>
                  <a:pt x="6352" y="4826"/>
                </a:lnTo>
                <a:lnTo>
                  <a:pt x="6358" y="4828"/>
                </a:lnTo>
                <a:lnTo>
                  <a:pt x="6374" y="4828"/>
                </a:lnTo>
                <a:lnTo>
                  <a:pt x="6380" y="4828"/>
                </a:lnTo>
                <a:lnTo>
                  <a:pt x="6388" y="4826"/>
                </a:lnTo>
                <a:lnTo>
                  <a:pt x="6394" y="4822"/>
                </a:lnTo>
                <a:lnTo>
                  <a:pt x="6396" y="4820"/>
                </a:lnTo>
                <a:lnTo>
                  <a:pt x="6398" y="4816"/>
                </a:lnTo>
                <a:lnTo>
                  <a:pt x="6398" y="4814"/>
                </a:lnTo>
                <a:lnTo>
                  <a:pt x="6396" y="4810"/>
                </a:lnTo>
                <a:lnTo>
                  <a:pt x="6402" y="4814"/>
                </a:lnTo>
                <a:lnTo>
                  <a:pt x="6406" y="4816"/>
                </a:lnTo>
                <a:lnTo>
                  <a:pt x="6414" y="4818"/>
                </a:lnTo>
                <a:lnTo>
                  <a:pt x="6422" y="4818"/>
                </a:lnTo>
                <a:lnTo>
                  <a:pt x="6432" y="4818"/>
                </a:lnTo>
                <a:lnTo>
                  <a:pt x="6440" y="4816"/>
                </a:lnTo>
                <a:lnTo>
                  <a:pt x="6444" y="4812"/>
                </a:lnTo>
                <a:lnTo>
                  <a:pt x="6446" y="4808"/>
                </a:lnTo>
                <a:lnTo>
                  <a:pt x="6446" y="4806"/>
                </a:lnTo>
                <a:lnTo>
                  <a:pt x="6440" y="4796"/>
                </a:lnTo>
                <a:lnTo>
                  <a:pt x="6452" y="4806"/>
                </a:lnTo>
                <a:lnTo>
                  <a:pt x="6452" y="4814"/>
                </a:lnTo>
                <a:lnTo>
                  <a:pt x="6454" y="4818"/>
                </a:lnTo>
                <a:lnTo>
                  <a:pt x="6458" y="4818"/>
                </a:lnTo>
                <a:lnTo>
                  <a:pt x="6460" y="4818"/>
                </a:lnTo>
                <a:lnTo>
                  <a:pt x="6464" y="4816"/>
                </a:lnTo>
                <a:lnTo>
                  <a:pt x="6466" y="4816"/>
                </a:lnTo>
                <a:lnTo>
                  <a:pt x="6468" y="4822"/>
                </a:lnTo>
                <a:lnTo>
                  <a:pt x="6470" y="4836"/>
                </a:lnTo>
                <a:lnTo>
                  <a:pt x="6474" y="4840"/>
                </a:lnTo>
                <a:lnTo>
                  <a:pt x="6482" y="4844"/>
                </a:lnTo>
                <a:lnTo>
                  <a:pt x="6486" y="4846"/>
                </a:lnTo>
                <a:lnTo>
                  <a:pt x="6488" y="4844"/>
                </a:lnTo>
                <a:lnTo>
                  <a:pt x="6492" y="4842"/>
                </a:lnTo>
                <a:lnTo>
                  <a:pt x="6494" y="4838"/>
                </a:lnTo>
                <a:lnTo>
                  <a:pt x="6498" y="4840"/>
                </a:lnTo>
                <a:lnTo>
                  <a:pt x="6500" y="4844"/>
                </a:lnTo>
                <a:lnTo>
                  <a:pt x="6500" y="4846"/>
                </a:lnTo>
                <a:lnTo>
                  <a:pt x="6498" y="4850"/>
                </a:lnTo>
                <a:lnTo>
                  <a:pt x="6494" y="4852"/>
                </a:lnTo>
                <a:lnTo>
                  <a:pt x="6494" y="4856"/>
                </a:lnTo>
                <a:lnTo>
                  <a:pt x="6496" y="4858"/>
                </a:lnTo>
                <a:lnTo>
                  <a:pt x="6500" y="4862"/>
                </a:lnTo>
                <a:lnTo>
                  <a:pt x="6500" y="4864"/>
                </a:lnTo>
                <a:lnTo>
                  <a:pt x="6500" y="4866"/>
                </a:lnTo>
                <a:lnTo>
                  <a:pt x="6504" y="4874"/>
                </a:lnTo>
                <a:lnTo>
                  <a:pt x="6506" y="4880"/>
                </a:lnTo>
                <a:lnTo>
                  <a:pt x="6508" y="4886"/>
                </a:lnTo>
                <a:lnTo>
                  <a:pt x="6508" y="4898"/>
                </a:lnTo>
                <a:lnTo>
                  <a:pt x="6504" y="4910"/>
                </a:lnTo>
                <a:lnTo>
                  <a:pt x="6504" y="4924"/>
                </a:lnTo>
                <a:lnTo>
                  <a:pt x="6504" y="4936"/>
                </a:lnTo>
                <a:lnTo>
                  <a:pt x="6502" y="4946"/>
                </a:lnTo>
                <a:lnTo>
                  <a:pt x="6498" y="4954"/>
                </a:lnTo>
                <a:lnTo>
                  <a:pt x="6494" y="4960"/>
                </a:lnTo>
                <a:lnTo>
                  <a:pt x="6488" y="4970"/>
                </a:lnTo>
                <a:lnTo>
                  <a:pt x="6486" y="4974"/>
                </a:lnTo>
                <a:lnTo>
                  <a:pt x="6486" y="4978"/>
                </a:lnTo>
                <a:lnTo>
                  <a:pt x="6486" y="4982"/>
                </a:lnTo>
                <a:lnTo>
                  <a:pt x="6488" y="4984"/>
                </a:lnTo>
                <a:lnTo>
                  <a:pt x="6494" y="4984"/>
                </a:lnTo>
                <a:lnTo>
                  <a:pt x="6496" y="4984"/>
                </a:lnTo>
                <a:lnTo>
                  <a:pt x="6496" y="4988"/>
                </a:lnTo>
                <a:lnTo>
                  <a:pt x="6494" y="4994"/>
                </a:lnTo>
                <a:lnTo>
                  <a:pt x="6496" y="4998"/>
                </a:lnTo>
                <a:lnTo>
                  <a:pt x="6498" y="5002"/>
                </a:lnTo>
                <a:lnTo>
                  <a:pt x="6496" y="5006"/>
                </a:lnTo>
                <a:lnTo>
                  <a:pt x="6494" y="5006"/>
                </a:lnTo>
                <a:lnTo>
                  <a:pt x="6492" y="5004"/>
                </a:lnTo>
                <a:lnTo>
                  <a:pt x="6490" y="5004"/>
                </a:lnTo>
                <a:lnTo>
                  <a:pt x="6486" y="5006"/>
                </a:lnTo>
                <a:lnTo>
                  <a:pt x="6486" y="5010"/>
                </a:lnTo>
                <a:lnTo>
                  <a:pt x="6486" y="5014"/>
                </a:lnTo>
                <a:lnTo>
                  <a:pt x="6490" y="5018"/>
                </a:lnTo>
                <a:lnTo>
                  <a:pt x="6500" y="5024"/>
                </a:lnTo>
                <a:lnTo>
                  <a:pt x="6510" y="5026"/>
                </a:lnTo>
                <a:lnTo>
                  <a:pt x="6514" y="5028"/>
                </a:lnTo>
                <a:lnTo>
                  <a:pt x="6516" y="5030"/>
                </a:lnTo>
                <a:lnTo>
                  <a:pt x="6514" y="5032"/>
                </a:lnTo>
                <a:lnTo>
                  <a:pt x="6512" y="5034"/>
                </a:lnTo>
                <a:lnTo>
                  <a:pt x="6508" y="5034"/>
                </a:lnTo>
                <a:lnTo>
                  <a:pt x="6502" y="5034"/>
                </a:lnTo>
                <a:lnTo>
                  <a:pt x="6498" y="5034"/>
                </a:lnTo>
                <a:lnTo>
                  <a:pt x="6494" y="5030"/>
                </a:lnTo>
                <a:lnTo>
                  <a:pt x="6488" y="5022"/>
                </a:lnTo>
                <a:lnTo>
                  <a:pt x="6486" y="5022"/>
                </a:lnTo>
                <a:lnTo>
                  <a:pt x="6484" y="5022"/>
                </a:lnTo>
                <a:lnTo>
                  <a:pt x="6484" y="5026"/>
                </a:lnTo>
                <a:lnTo>
                  <a:pt x="6484" y="5038"/>
                </a:lnTo>
                <a:lnTo>
                  <a:pt x="6484" y="5052"/>
                </a:lnTo>
                <a:lnTo>
                  <a:pt x="6480" y="5066"/>
                </a:lnTo>
                <a:lnTo>
                  <a:pt x="6476" y="5070"/>
                </a:lnTo>
                <a:lnTo>
                  <a:pt x="6474" y="5072"/>
                </a:lnTo>
                <a:lnTo>
                  <a:pt x="6470" y="5072"/>
                </a:lnTo>
                <a:lnTo>
                  <a:pt x="6466" y="5070"/>
                </a:lnTo>
                <a:lnTo>
                  <a:pt x="6460" y="5066"/>
                </a:lnTo>
                <a:lnTo>
                  <a:pt x="6460" y="5068"/>
                </a:lnTo>
                <a:lnTo>
                  <a:pt x="6462" y="5076"/>
                </a:lnTo>
                <a:lnTo>
                  <a:pt x="6468" y="5092"/>
                </a:lnTo>
                <a:lnTo>
                  <a:pt x="6480" y="5120"/>
                </a:lnTo>
                <a:lnTo>
                  <a:pt x="6484" y="5130"/>
                </a:lnTo>
                <a:lnTo>
                  <a:pt x="6488" y="5136"/>
                </a:lnTo>
                <a:lnTo>
                  <a:pt x="6494" y="5144"/>
                </a:lnTo>
                <a:lnTo>
                  <a:pt x="6498" y="5152"/>
                </a:lnTo>
                <a:lnTo>
                  <a:pt x="6504" y="5162"/>
                </a:lnTo>
                <a:lnTo>
                  <a:pt x="6514" y="5174"/>
                </a:lnTo>
                <a:lnTo>
                  <a:pt x="6536" y="5198"/>
                </a:lnTo>
                <a:lnTo>
                  <a:pt x="6544" y="5208"/>
                </a:lnTo>
                <a:lnTo>
                  <a:pt x="6546" y="5214"/>
                </a:lnTo>
                <a:lnTo>
                  <a:pt x="6556" y="5224"/>
                </a:lnTo>
                <a:lnTo>
                  <a:pt x="6576" y="5248"/>
                </a:lnTo>
                <a:lnTo>
                  <a:pt x="6582" y="5256"/>
                </a:lnTo>
                <a:lnTo>
                  <a:pt x="6584" y="5264"/>
                </a:lnTo>
                <a:lnTo>
                  <a:pt x="6588" y="5274"/>
                </a:lnTo>
                <a:lnTo>
                  <a:pt x="6594" y="5282"/>
                </a:lnTo>
                <a:lnTo>
                  <a:pt x="6600" y="5292"/>
                </a:lnTo>
                <a:lnTo>
                  <a:pt x="6600" y="5296"/>
                </a:lnTo>
                <a:lnTo>
                  <a:pt x="6600" y="5302"/>
                </a:lnTo>
                <a:lnTo>
                  <a:pt x="6598" y="5310"/>
                </a:lnTo>
                <a:lnTo>
                  <a:pt x="6598" y="5314"/>
                </a:lnTo>
                <a:lnTo>
                  <a:pt x="6600" y="5314"/>
                </a:lnTo>
                <a:lnTo>
                  <a:pt x="6602" y="5318"/>
                </a:lnTo>
                <a:lnTo>
                  <a:pt x="6606" y="5324"/>
                </a:lnTo>
                <a:lnTo>
                  <a:pt x="6608" y="5324"/>
                </a:lnTo>
                <a:lnTo>
                  <a:pt x="6614" y="5322"/>
                </a:lnTo>
                <a:lnTo>
                  <a:pt x="6620" y="5320"/>
                </a:lnTo>
                <a:lnTo>
                  <a:pt x="6626" y="5318"/>
                </a:lnTo>
                <a:lnTo>
                  <a:pt x="6630" y="5316"/>
                </a:lnTo>
                <a:lnTo>
                  <a:pt x="6638" y="5318"/>
                </a:lnTo>
                <a:lnTo>
                  <a:pt x="6630" y="5324"/>
                </a:lnTo>
                <a:lnTo>
                  <a:pt x="6624" y="5328"/>
                </a:lnTo>
                <a:lnTo>
                  <a:pt x="6612" y="5330"/>
                </a:lnTo>
                <a:lnTo>
                  <a:pt x="6606" y="5332"/>
                </a:lnTo>
                <a:lnTo>
                  <a:pt x="6604" y="5334"/>
                </a:lnTo>
                <a:lnTo>
                  <a:pt x="6606" y="5336"/>
                </a:lnTo>
                <a:lnTo>
                  <a:pt x="6616" y="5358"/>
                </a:lnTo>
                <a:lnTo>
                  <a:pt x="6630" y="5394"/>
                </a:lnTo>
                <a:lnTo>
                  <a:pt x="6638" y="5416"/>
                </a:lnTo>
                <a:lnTo>
                  <a:pt x="6642" y="5434"/>
                </a:lnTo>
                <a:lnTo>
                  <a:pt x="6642" y="5450"/>
                </a:lnTo>
                <a:lnTo>
                  <a:pt x="6642" y="5456"/>
                </a:lnTo>
                <a:lnTo>
                  <a:pt x="6638" y="5460"/>
                </a:lnTo>
                <a:lnTo>
                  <a:pt x="6634" y="5470"/>
                </a:lnTo>
                <a:lnTo>
                  <a:pt x="6634" y="5480"/>
                </a:lnTo>
                <a:lnTo>
                  <a:pt x="6636" y="5490"/>
                </a:lnTo>
                <a:lnTo>
                  <a:pt x="6638" y="5502"/>
                </a:lnTo>
                <a:lnTo>
                  <a:pt x="6650" y="5526"/>
                </a:lnTo>
                <a:lnTo>
                  <a:pt x="6660" y="5552"/>
                </a:lnTo>
                <a:lnTo>
                  <a:pt x="6664" y="5564"/>
                </a:lnTo>
                <a:lnTo>
                  <a:pt x="6666" y="5578"/>
                </a:lnTo>
                <a:lnTo>
                  <a:pt x="6668" y="5592"/>
                </a:lnTo>
                <a:lnTo>
                  <a:pt x="6666" y="5606"/>
                </a:lnTo>
                <a:lnTo>
                  <a:pt x="6664" y="5618"/>
                </a:lnTo>
                <a:lnTo>
                  <a:pt x="6658" y="5630"/>
                </a:lnTo>
                <a:lnTo>
                  <a:pt x="6652" y="5642"/>
                </a:lnTo>
                <a:lnTo>
                  <a:pt x="6642" y="5650"/>
                </a:lnTo>
                <a:lnTo>
                  <a:pt x="6634" y="5658"/>
                </a:lnTo>
                <a:lnTo>
                  <a:pt x="6628" y="5666"/>
                </a:lnTo>
                <a:lnTo>
                  <a:pt x="6622" y="5674"/>
                </a:lnTo>
                <a:lnTo>
                  <a:pt x="6618" y="5684"/>
                </a:lnTo>
                <a:lnTo>
                  <a:pt x="6610" y="5704"/>
                </a:lnTo>
                <a:lnTo>
                  <a:pt x="6606" y="5724"/>
                </a:lnTo>
                <a:lnTo>
                  <a:pt x="6600" y="5764"/>
                </a:lnTo>
                <a:lnTo>
                  <a:pt x="6598" y="5782"/>
                </a:lnTo>
                <a:lnTo>
                  <a:pt x="6592" y="5794"/>
                </a:lnTo>
                <a:lnTo>
                  <a:pt x="6586" y="5806"/>
                </a:lnTo>
                <a:lnTo>
                  <a:pt x="6582" y="5816"/>
                </a:lnTo>
                <a:lnTo>
                  <a:pt x="6582" y="5826"/>
                </a:lnTo>
                <a:lnTo>
                  <a:pt x="6582" y="5836"/>
                </a:lnTo>
                <a:lnTo>
                  <a:pt x="6584" y="5854"/>
                </a:lnTo>
                <a:lnTo>
                  <a:pt x="6584" y="5868"/>
                </a:lnTo>
                <a:lnTo>
                  <a:pt x="6582" y="5882"/>
                </a:lnTo>
                <a:lnTo>
                  <a:pt x="6580" y="5892"/>
                </a:lnTo>
                <a:lnTo>
                  <a:pt x="6582" y="5900"/>
                </a:lnTo>
                <a:lnTo>
                  <a:pt x="6586" y="5920"/>
                </a:lnTo>
                <a:lnTo>
                  <a:pt x="6594" y="5938"/>
                </a:lnTo>
                <a:lnTo>
                  <a:pt x="6604" y="5960"/>
                </a:lnTo>
                <a:lnTo>
                  <a:pt x="6628" y="6004"/>
                </a:lnTo>
                <a:lnTo>
                  <a:pt x="6638" y="6030"/>
                </a:lnTo>
                <a:lnTo>
                  <a:pt x="6646" y="6060"/>
                </a:lnTo>
                <a:lnTo>
                  <a:pt x="6654" y="6084"/>
                </a:lnTo>
                <a:lnTo>
                  <a:pt x="6664" y="6102"/>
                </a:lnTo>
                <a:lnTo>
                  <a:pt x="6672" y="6112"/>
                </a:lnTo>
                <a:lnTo>
                  <a:pt x="6682" y="6122"/>
                </a:lnTo>
                <a:lnTo>
                  <a:pt x="6688" y="6132"/>
                </a:lnTo>
                <a:lnTo>
                  <a:pt x="6692" y="6144"/>
                </a:lnTo>
                <a:lnTo>
                  <a:pt x="6692" y="6164"/>
                </a:lnTo>
                <a:lnTo>
                  <a:pt x="6690" y="6194"/>
                </a:lnTo>
                <a:lnTo>
                  <a:pt x="6688" y="6208"/>
                </a:lnTo>
                <a:lnTo>
                  <a:pt x="6690" y="6226"/>
                </a:lnTo>
                <a:lnTo>
                  <a:pt x="6698" y="6266"/>
                </a:lnTo>
                <a:lnTo>
                  <a:pt x="6708" y="6312"/>
                </a:lnTo>
                <a:lnTo>
                  <a:pt x="6712" y="6334"/>
                </a:lnTo>
                <a:lnTo>
                  <a:pt x="6714" y="6356"/>
                </a:lnTo>
                <a:lnTo>
                  <a:pt x="6718" y="6376"/>
                </a:lnTo>
                <a:lnTo>
                  <a:pt x="6722" y="6394"/>
                </a:lnTo>
                <a:lnTo>
                  <a:pt x="6730" y="6408"/>
                </a:lnTo>
                <a:lnTo>
                  <a:pt x="6738" y="6422"/>
                </a:lnTo>
                <a:lnTo>
                  <a:pt x="6748" y="6432"/>
                </a:lnTo>
                <a:lnTo>
                  <a:pt x="6756" y="6442"/>
                </a:lnTo>
                <a:lnTo>
                  <a:pt x="6772" y="6456"/>
                </a:lnTo>
                <a:lnTo>
                  <a:pt x="6782" y="6470"/>
                </a:lnTo>
                <a:lnTo>
                  <a:pt x="6788" y="6484"/>
                </a:lnTo>
                <a:lnTo>
                  <a:pt x="6792" y="6498"/>
                </a:lnTo>
                <a:lnTo>
                  <a:pt x="6796" y="6514"/>
                </a:lnTo>
                <a:lnTo>
                  <a:pt x="6800" y="6530"/>
                </a:lnTo>
                <a:lnTo>
                  <a:pt x="6806" y="6548"/>
                </a:lnTo>
                <a:lnTo>
                  <a:pt x="6816" y="6568"/>
                </a:lnTo>
                <a:lnTo>
                  <a:pt x="6830" y="6592"/>
                </a:lnTo>
                <a:lnTo>
                  <a:pt x="6840" y="6612"/>
                </a:lnTo>
                <a:lnTo>
                  <a:pt x="6848" y="6630"/>
                </a:lnTo>
                <a:lnTo>
                  <a:pt x="6850" y="6644"/>
                </a:lnTo>
                <a:lnTo>
                  <a:pt x="6850" y="6656"/>
                </a:lnTo>
                <a:lnTo>
                  <a:pt x="6846" y="6666"/>
                </a:lnTo>
                <a:lnTo>
                  <a:pt x="6844" y="6672"/>
                </a:lnTo>
                <a:lnTo>
                  <a:pt x="6840" y="6674"/>
                </a:lnTo>
                <a:lnTo>
                  <a:pt x="6836" y="6674"/>
                </a:lnTo>
                <a:lnTo>
                  <a:pt x="6834" y="6672"/>
                </a:lnTo>
                <a:lnTo>
                  <a:pt x="6832" y="6672"/>
                </a:lnTo>
                <a:lnTo>
                  <a:pt x="6830" y="6674"/>
                </a:lnTo>
                <a:lnTo>
                  <a:pt x="6828" y="6676"/>
                </a:lnTo>
                <a:lnTo>
                  <a:pt x="6828" y="6682"/>
                </a:lnTo>
                <a:lnTo>
                  <a:pt x="6830" y="6686"/>
                </a:lnTo>
                <a:lnTo>
                  <a:pt x="6832" y="6694"/>
                </a:lnTo>
                <a:lnTo>
                  <a:pt x="6836" y="6700"/>
                </a:lnTo>
                <a:lnTo>
                  <a:pt x="6846" y="6714"/>
                </a:lnTo>
                <a:lnTo>
                  <a:pt x="6850" y="6722"/>
                </a:lnTo>
                <a:lnTo>
                  <a:pt x="6852" y="6730"/>
                </a:lnTo>
                <a:lnTo>
                  <a:pt x="6848" y="6734"/>
                </a:lnTo>
                <a:lnTo>
                  <a:pt x="6846" y="6738"/>
                </a:lnTo>
                <a:lnTo>
                  <a:pt x="6846" y="6742"/>
                </a:lnTo>
                <a:lnTo>
                  <a:pt x="6848" y="6752"/>
                </a:lnTo>
                <a:lnTo>
                  <a:pt x="6850" y="6758"/>
                </a:lnTo>
                <a:lnTo>
                  <a:pt x="6852" y="6756"/>
                </a:lnTo>
                <a:lnTo>
                  <a:pt x="6854" y="6754"/>
                </a:lnTo>
                <a:lnTo>
                  <a:pt x="6854" y="6750"/>
                </a:lnTo>
                <a:lnTo>
                  <a:pt x="6856" y="6746"/>
                </a:lnTo>
                <a:lnTo>
                  <a:pt x="6858" y="6744"/>
                </a:lnTo>
                <a:lnTo>
                  <a:pt x="6862" y="6744"/>
                </a:lnTo>
                <a:lnTo>
                  <a:pt x="6864" y="6744"/>
                </a:lnTo>
                <a:lnTo>
                  <a:pt x="6866" y="6746"/>
                </a:lnTo>
                <a:lnTo>
                  <a:pt x="6868" y="6748"/>
                </a:lnTo>
                <a:lnTo>
                  <a:pt x="6868" y="6752"/>
                </a:lnTo>
                <a:lnTo>
                  <a:pt x="6870" y="6758"/>
                </a:lnTo>
                <a:lnTo>
                  <a:pt x="6870" y="6760"/>
                </a:lnTo>
                <a:lnTo>
                  <a:pt x="6874" y="6760"/>
                </a:lnTo>
                <a:lnTo>
                  <a:pt x="6876" y="6760"/>
                </a:lnTo>
                <a:lnTo>
                  <a:pt x="6882" y="6762"/>
                </a:lnTo>
                <a:lnTo>
                  <a:pt x="6884" y="6764"/>
                </a:lnTo>
                <a:lnTo>
                  <a:pt x="6886" y="6768"/>
                </a:lnTo>
                <a:lnTo>
                  <a:pt x="6888" y="6774"/>
                </a:lnTo>
                <a:lnTo>
                  <a:pt x="6890" y="6776"/>
                </a:lnTo>
                <a:lnTo>
                  <a:pt x="6894" y="6776"/>
                </a:lnTo>
                <a:lnTo>
                  <a:pt x="6898" y="6780"/>
                </a:lnTo>
                <a:lnTo>
                  <a:pt x="6902" y="6782"/>
                </a:lnTo>
                <a:lnTo>
                  <a:pt x="6906" y="6782"/>
                </a:lnTo>
                <a:lnTo>
                  <a:pt x="6910" y="6782"/>
                </a:lnTo>
                <a:lnTo>
                  <a:pt x="6916" y="6782"/>
                </a:lnTo>
                <a:lnTo>
                  <a:pt x="6918" y="6782"/>
                </a:lnTo>
                <a:lnTo>
                  <a:pt x="6920" y="6782"/>
                </a:lnTo>
                <a:lnTo>
                  <a:pt x="6924" y="6774"/>
                </a:lnTo>
                <a:lnTo>
                  <a:pt x="6932" y="6768"/>
                </a:lnTo>
                <a:lnTo>
                  <a:pt x="6936" y="6764"/>
                </a:lnTo>
                <a:lnTo>
                  <a:pt x="6944" y="6762"/>
                </a:lnTo>
                <a:lnTo>
                  <a:pt x="6956" y="6762"/>
                </a:lnTo>
                <a:lnTo>
                  <a:pt x="6962" y="6764"/>
                </a:lnTo>
                <a:lnTo>
                  <a:pt x="6970" y="6764"/>
                </a:lnTo>
                <a:lnTo>
                  <a:pt x="6982" y="6760"/>
                </a:lnTo>
                <a:lnTo>
                  <a:pt x="6988" y="6758"/>
                </a:lnTo>
                <a:lnTo>
                  <a:pt x="6994" y="6754"/>
                </a:lnTo>
                <a:lnTo>
                  <a:pt x="7000" y="6748"/>
                </a:lnTo>
                <a:lnTo>
                  <a:pt x="7004" y="6742"/>
                </a:lnTo>
                <a:lnTo>
                  <a:pt x="7008" y="6740"/>
                </a:lnTo>
                <a:lnTo>
                  <a:pt x="7012" y="6740"/>
                </a:lnTo>
                <a:lnTo>
                  <a:pt x="7024" y="6740"/>
                </a:lnTo>
                <a:lnTo>
                  <a:pt x="7036" y="6742"/>
                </a:lnTo>
                <a:lnTo>
                  <a:pt x="7046" y="6744"/>
                </a:lnTo>
                <a:lnTo>
                  <a:pt x="7052" y="6744"/>
                </a:lnTo>
                <a:lnTo>
                  <a:pt x="7056" y="6742"/>
                </a:lnTo>
                <a:lnTo>
                  <a:pt x="7062" y="6740"/>
                </a:lnTo>
                <a:lnTo>
                  <a:pt x="7068" y="6742"/>
                </a:lnTo>
                <a:lnTo>
                  <a:pt x="7084" y="6746"/>
                </a:lnTo>
                <a:lnTo>
                  <a:pt x="7092" y="6750"/>
                </a:lnTo>
                <a:lnTo>
                  <a:pt x="7098" y="6750"/>
                </a:lnTo>
                <a:lnTo>
                  <a:pt x="7106" y="6748"/>
                </a:lnTo>
                <a:lnTo>
                  <a:pt x="7112" y="6744"/>
                </a:lnTo>
                <a:lnTo>
                  <a:pt x="7116" y="6740"/>
                </a:lnTo>
                <a:lnTo>
                  <a:pt x="7122" y="6738"/>
                </a:lnTo>
                <a:lnTo>
                  <a:pt x="7128" y="6738"/>
                </a:lnTo>
                <a:lnTo>
                  <a:pt x="7134" y="6740"/>
                </a:lnTo>
                <a:lnTo>
                  <a:pt x="7142" y="6742"/>
                </a:lnTo>
                <a:lnTo>
                  <a:pt x="7144" y="6740"/>
                </a:lnTo>
                <a:lnTo>
                  <a:pt x="7144" y="6734"/>
                </a:lnTo>
                <a:lnTo>
                  <a:pt x="7144" y="6730"/>
                </a:lnTo>
                <a:lnTo>
                  <a:pt x="7148" y="6728"/>
                </a:lnTo>
                <a:lnTo>
                  <a:pt x="7152" y="6726"/>
                </a:lnTo>
                <a:lnTo>
                  <a:pt x="7160" y="6726"/>
                </a:lnTo>
                <a:lnTo>
                  <a:pt x="7168" y="6726"/>
                </a:lnTo>
                <a:lnTo>
                  <a:pt x="7178" y="6726"/>
                </a:lnTo>
                <a:lnTo>
                  <a:pt x="7188" y="6724"/>
                </a:lnTo>
                <a:lnTo>
                  <a:pt x="7196" y="6718"/>
                </a:lnTo>
                <a:lnTo>
                  <a:pt x="7214" y="6704"/>
                </a:lnTo>
                <a:lnTo>
                  <a:pt x="7236" y="6686"/>
                </a:lnTo>
                <a:lnTo>
                  <a:pt x="7262" y="6662"/>
                </a:lnTo>
                <a:lnTo>
                  <a:pt x="7276" y="6646"/>
                </a:lnTo>
                <a:lnTo>
                  <a:pt x="7288" y="6626"/>
                </a:lnTo>
                <a:lnTo>
                  <a:pt x="7296" y="6618"/>
                </a:lnTo>
                <a:lnTo>
                  <a:pt x="7302" y="6610"/>
                </a:lnTo>
                <a:lnTo>
                  <a:pt x="7316" y="6598"/>
                </a:lnTo>
                <a:lnTo>
                  <a:pt x="7324" y="6588"/>
                </a:lnTo>
                <a:lnTo>
                  <a:pt x="7334" y="6574"/>
                </a:lnTo>
                <a:lnTo>
                  <a:pt x="7344" y="6554"/>
                </a:lnTo>
                <a:lnTo>
                  <a:pt x="7356" y="6528"/>
                </a:lnTo>
                <a:lnTo>
                  <a:pt x="7372" y="6498"/>
                </a:lnTo>
                <a:lnTo>
                  <a:pt x="7384" y="6480"/>
                </a:lnTo>
                <a:lnTo>
                  <a:pt x="7396" y="6468"/>
                </a:lnTo>
                <a:lnTo>
                  <a:pt x="7406" y="6460"/>
                </a:lnTo>
                <a:lnTo>
                  <a:pt x="7416" y="6448"/>
                </a:lnTo>
                <a:lnTo>
                  <a:pt x="7424" y="6432"/>
                </a:lnTo>
                <a:lnTo>
                  <a:pt x="7430" y="6406"/>
                </a:lnTo>
                <a:lnTo>
                  <a:pt x="7436" y="6366"/>
                </a:lnTo>
                <a:lnTo>
                  <a:pt x="7438" y="6338"/>
                </a:lnTo>
                <a:lnTo>
                  <a:pt x="7438" y="6332"/>
                </a:lnTo>
                <a:lnTo>
                  <a:pt x="7436" y="6330"/>
                </a:lnTo>
                <a:lnTo>
                  <a:pt x="7430" y="6332"/>
                </a:lnTo>
                <a:lnTo>
                  <a:pt x="7428" y="6330"/>
                </a:lnTo>
                <a:lnTo>
                  <a:pt x="7426" y="6326"/>
                </a:lnTo>
                <a:lnTo>
                  <a:pt x="7426" y="6320"/>
                </a:lnTo>
                <a:lnTo>
                  <a:pt x="7428" y="6312"/>
                </a:lnTo>
                <a:lnTo>
                  <a:pt x="7434" y="6304"/>
                </a:lnTo>
                <a:lnTo>
                  <a:pt x="7440" y="6296"/>
                </a:lnTo>
                <a:lnTo>
                  <a:pt x="7450" y="6288"/>
                </a:lnTo>
                <a:lnTo>
                  <a:pt x="7462" y="6280"/>
                </a:lnTo>
                <a:lnTo>
                  <a:pt x="7474" y="6274"/>
                </a:lnTo>
                <a:lnTo>
                  <a:pt x="7488" y="6268"/>
                </a:lnTo>
                <a:lnTo>
                  <a:pt x="7502" y="6262"/>
                </a:lnTo>
                <a:lnTo>
                  <a:pt x="7514" y="6256"/>
                </a:lnTo>
                <a:lnTo>
                  <a:pt x="7524" y="6248"/>
                </a:lnTo>
                <a:lnTo>
                  <a:pt x="7530" y="6242"/>
                </a:lnTo>
                <a:lnTo>
                  <a:pt x="7536" y="6234"/>
                </a:lnTo>
                <a:lnTo>
                  <a:pt x="7540" y="6226"/>
                </a:lnTo>
                <a:lnTo>
                  <a:pt x="7540" y="6218"/>
                </a:lnTo>
                <a:lnTo>
                  <a:pt x="7538" y="6210"/>
                </a:lnTo>
                <a:lnTo>
                  <a:pt x="7534" y="6206"/>
                </a:lnTo>
                <a:lnTo>
                  <a:pt x="7534" y="6200"/>
                </a:lnTo>
                <a:lnTo>
                  <a:pt x="7536" y="6188"/>
                </a:lnTo>
                <a:lnTo>
                  <a:pt x="7540" y="6172"/>
                </a:lnTo>
                <a:lnTo>
                  <a:pt x="7542" y="6160"/>
                </a:lnTo>
                <a:lnTo>
                  <a:pt x="7542" y="6146"/>
                </a:lnTo>
                <a:lnTo>
                  <a:pt x="7540" y="6126"/>
                </a:lnTo>
                <a:lnTo>
                  <a:pt x="7538" y="6128"/>
                </a:lnTo>
                <a:lnTo>
                  <a:pt x="7536" y="6130"/>
                </a:lnTo>
                <a:lnTo>
                  <a:pt x="7534" y="6130"/>
                </a:lnTo>
                <a:lnTo>
                  <a:pt x="7532" y="6126"/>
                </a:lnTo>
                <a:lnTo>
                  <a:pt x="7530" y="6118"/>
                </a:lnTo>
                <a:lnTo>
                  <a:pt x="7526" y="6090"/>
                </a:lnTo>
                <a:lnTo>
                  <a:pt x="7524" y="6074"/>
                </a:lnTo>
                <a:lnTo>
                  <a:pt x="7522" y="6064"/>
                </a:lnTo>
                <a:lnTo>
                  <a:pt x="7512" y="6052"/>
                </a:lnTo>
                <a:lnTo>
                  <a:pt x="7508" y="6046"/>
                </a:lnTo>
                <a:lnTo>
                  <a:pt x="7506" y="6042"/>
                </a:lnTo>
                <a:lnTo>
                  <a:pt x="7506" y="6034"/>
                </a:lnTo>
                <a:lnTo>
                  <a:pt x="7508" y="6026"/>
                </a:lnTo>
                <a:lnTo>
                  <a:pt x="7508" y="6016"/>
                </a:lnTo>
                <a:lnTo>
                  <a:pt x="7508" y="6010"/>
                </a:lnTo>
                <a:lnTo>
                  <a:pt x="7514" y="6008"/>
                </a:lnTo>
                <a:lnTo>
                  <a:pt x="7518" y="6008"/>
                </a:lnTo>
                <a:lnTo>
                  <a:pt x="7524" y="6004"/>
                </a:lnTo>
                <a:lnTo>
                  <a:pt x="7530" y="5998"/>
                </a:lnTo>
                <a:lnTo>
                  <a:pt x="7540" y="5988"/>
                </a:lnTo>
                <a:lnTo>
                  <a:pt x="7548" y="5976"/>
                </a:lnTo>
                <a:lnTo>
                  <a:pt x="7556" y="5972"/>
                </a:lnTo>
                <a:lnTo>
                  <a:pt x="7566" y="5966"/>
                </a:lnTo>
                <a:lnTo>
                  <a:pt x="7570" y="5964"/>
                </a:lnTo>
                <a:lnTo>
                  <a:pt x="7576" y="5960"/>
                </a:lnTo>
                <a:lnTo>
                  <a:pt x="7582" y="5950"/>
                </a:lnTo>
                <a:lnTo>
                  <a:pt x="7590" y="5936"/>
                </a:lnTo>
                <a:lnTo>
                  <a:pt x="7600" y="5918"/>
                </a:lnTo>
                <a:lnTo>
                  <a:pt x="7610" y="5906"/>
                </a:lnTo>
                <a:lnTo>
                  <a:pt x="7620" y="5896"/>
                </a:lnTo>
                <a:lnTo>
                  <a:pt x="7630" y="5888"/>
                </a:lnTo>
                <a:lnTo>
                  <a:pt x="7640" y="5884"/>
                </a:lnTo>
                <a:lnTo>
                  <a:pt x="7650" y="5880"/>
                </a:lnTo>
                <a:lnTo>
                  <a:pt x="7670" y="5874"/>
                </a:lnTo>
                <a:lnTo>
                  <a:pt x="7680" y="5868"/>
                </a:lnTo>
                <a:lnTo>
                  <a:pt x="7690" y="5862"/>
                </a:lnTo>
                <a:lnTo>
                  <a:pt x="7698" y="5854"/>
                </a:lnTo>
                <a:lnTo>
                  <a:pt x="7708" y="5844"/>
                </a:lnTo>
                <a:lnTo>
                  <a:pt x="7724" y="5822"/>
                </a:lnTo>
                <a:lnTo>
                  <a:pt x="7742" y="5792"/>
                </a:lnTo>
                <a:lnTo>
                  <a:pt x="7748" y="5778"/>
                </a:lnTo>
                <a:lnTo>
                  <a:pt x="7748" y="5774"/>
                </a:lnTo>
                <a:lnTo>
                  <a:pt x="7748" y="5772"/>
                </a:lnTo>
                <a:lnTo>
                  <a:pt x="7752" y="5762"/>
                </a:lnTo>
                <a:lnTo>
                  <a:pt x="7756" y="5754"/>
                </a:lnTo>
                <a:lnTo>
                  <a:pt x="7756" y="5748"/>
                </a:lnTo>
                <a:lnTo>
                  <a:pt x="7754" y="5744"/>
                </a:lnTo>
                <a:lnTo>
                  <a:pt x="7752" y="5742"/>
                </a:lnTo>
                <a:lnTo>
                  <a:pt x="7748" y="5736"/>
                </a:lnTo>
                <a:lnTo>
                  <a:pt x="7744" y="5730"/>
                </a:lnTo>
                <a:lnTo>
                  <a:pt x="7742" y="5720"/>
                </a:lnTo>
                <a:lnTo>
                  <a:pt x="7742" y="5706"/>
                </a:lnTo>
                <a:lnTo>
                  <a:pt x="7744" y="5654"/>
                </a:lnTo>
                <a:lnTo>
                  <a:pt x="7742" y="5632"/>
                </a:lnTo>
                <a:lnTo>
                  <a:pt x="7738" y="5610"/>
                </a:lnTo>
                <a:lnTo>
                  <a:pt x="7738" y="5596"/>
                </a:lnTo>
                <a:lnTo>
                  <a:pt x="7740" y="5588"/>
                </a:lnTo>
                <a:lnTo>
                  <a:pt x="7742" y="5582"/>
                </a:lnTo>
                <a:lnTo>
                  <a:pt x="7746" y="5578"/>
                </a:lnTo>
                <a:lnTo>
                  <a:pt x="7748" y="5576"/>
                </a:lnTo>
                <a:lnTo>
                  <a:pt x="7748" y="5570"/>
                </a:lnTo>
                <a:lnTo>
                  <a:pt x="7746" y="5562"/>
                </a:lnTo>
                <a:lnTo>
                  <a:pt x="7738" y="5550"/>
                </a:lnTo>
                <a:lnTo>
                  <a:pt x="7728" y="5538"/>
                </a:lnTo>
                <a:lnTo>
                  <a:pt x="7722" y="5536"/>
                </a:lnTo>
                <a:lnTo>
                  <a:pt x="7716" y="5532"/>
                </a:lnTo>
                <a:lnTo>
                  <a:pt x="7712" y="5524"/>
                </a:lnTo>
                <a:lnTo>
                  <a:pt x="7708" y="5512"/>
                </a:lnTo>
                <a:lnTo>
                  <a:pt x="7708" y="5502"/>
                </a:lnTo>
                <a:lnTo>
                  <a:pt x="7704" y="5488"/>
                </a:lnTo>
                <a:lnTo>
                  <a:pt x="7696" y="5466"/>
                </a:lnTo>
                <a:lnTo>
                  <a:pt x="7692" y="5454"/>
                </a:lnTo>
                <a:lnTo>
                  <a:pt x="7692" y="5446"/>
                </a:lnTo>
                <a:lnTo>
                  <a:pt x="7692" y="5440"/>
                </a:lnTo>
                <a:lnTo>
                  <a:pt x="7694" y="5436"/>
                </a:lnTo>
                <a:lnTo>
                  <a:pt x="7698" y="5432"/>
                </a:lnTo>
                <a:lnTo>
                  <a:pt x="7700" y="5428"/>
                </a:lnTo>
                <a:lnTo>
                  <a:pt x="7700" y="5422"/>
                </a:lnTo>
                <a:lnTo>
                  <a:pt x="7696" y="5414"/>
                </a:lnTo>
                <a:lnTo>
                  <a:pt x="7694" y="5402"/>
                </a:lnTo>
                <a:lnTo>
                  <a:pt x="7692" y="5396"/>
                </a:lnTo>
                <a:lnTo>
                  <a:pt x="7694" y="5390"/>
                </a:lnTo>
                <a:lnTo>
                  <a:pt x="7696" y="5388"/>
                </a:lnTo>
                <a:lnTo>
                  <a:pt x="7700" y="5386"/>
                </a:lnTo>
                <a:lnTo>
                  <a:pt x="7700" y="5384"/>
                </a:lnTo>
                <a:lnTo>
                  <a:pt x="7700" y="5380"/>
                </a:lnTo>
                <a:lnTo>
                  <a:pt x="7698" y="5374"/>
                </a:lnTo>
                <a:lnTo>
                  <a:pt x="7686" y="5360"/>
                </a:lnTo>
                <a:lnTo>
                  <a:pt x="7676" y="5348"/>
                </a:lnTo>
                <a:lnTo>
                  <a:pt x="7672" y="5340"/>
                </a:lnTo>
                <a:lnTo>
                  <a:pt x="7670" y="5330"/>
                </a:lnTo>
                <a:lnTo>
                  <a:pt x="7672" y="5318"/>
                </a:lnTo>
                <a:lnTo>
                  <a:pt x="7676" y="5304"/>
                </a:lnTo>
                <a:lnTo>
                  <a:pt x="7680" y="5294"/>
                </a:lnTo>
                <a:lnTo>
                  <a:pt x="7682" y="5286"/>
                </a:lnTo>
                <a:lnTo>
                  <a:pt x="7686" y="5278"/>
                </a:lnTo>
                <a:lnTo>
                  <a:pt x="7692" y="5264"/>
                </a:lnTo>
                <a:lnTo>
                  <a:pt x="7708" y="5240"/>
                </a:lnTo>
                <a:lnTo>
                  <a:pt x="7712" y="5228"/>
                </a:lnTo>
                <a:lnTo>
                  <a:pt x="7714" y="5214"/>
                </a:lnTo>
                <a:lnTo>
                  <a:pt x="7716" y="5208"/>
                </a:lnTo>
                <a:lnTo>
                  <a:pt x="7718" y="5204"/>
                </a:lnTo>
                <a:lnTo>
                  <a:pt x="7724" y="5202"/>
                </a:lnTo>
                <a:lnTo>
                  <a:pt x="7726" y="5200"/>
                </a:lnTo>
                <a:lnTo>
                  <a:pt x="7728" y="5198"/>
                </a:lnTo>
                <a:lnTo>
                  <a:pt x="7728" y="5192"/>
                </a:lnTo>
                <a:lnTo>
                  <a:pt x="7728" y="5182"/>
                </a:lnTo>
                <a:lnTo>
                  <a:pt x="7728" y="5170"/>
                </a:lnTo>
                <a:lnTo>
                  <a:pt x="7732" y="5164"/>
                </a:lnTo>
                <a:lnTo>
                  <a:pt x="7736" y="5160"/>
                </a:lnTo>
                <a:lnTo>
                  <a:pt x="7744" y="5158"/>
                </a:lnTo>
                <a:lnTo>
                  <a:pt x="7754" y="5154"/>
                </a:lnTo>
                <a:lnTo>
                  <a:pt x="7758" y="5150"/>
                </a:lnTo>
                <a:lnTo>
                  <a:pt x="7758" y="5144"/>
                </a:lnTo>
                <a:lnTo>
                  <a:pt x="7756" y="5136"/>
                </a:lnTo>
                <a:lnTo>
                  <a:pt x="7760" y="5136"/>
                </a:lnTo>
                <a:lnTo>
                  <a:pt x="7764" y="5134"/>
                </a:lnTo>
                <a:lnTo>
                  <a:pt x="7770" y="5132"/>
                </a:lnTo>
                <a:lnTo>
                  <a:pt x="7776" y="5126"/>
                </a:lnTo>
                <a:lnTo>
                  <a:pt x="7786" y="5116"/>
                </a:lnTo>
                <a:lnTo>
                  <a:pt x="7792" y="5106"/>
                </a:lnTo>
                <a:lnTo>
                  <a:pt x="7796" y="5098"/>
                </a:lnTo>
                <a:lnTo>
                  <a:pt x="7798" y="5088"/>
                </a:lnTo>
                <a:lnTo>
                  <a:pt x="7800" y="5082"/>
                </a:lnTo>
                <a:lnTo>
                  <a:pt x="7804" y="5074"/>
                </a:lnTo>
                <a:lnTo>
                  <a:pt x="7814" y="5062"/>
                </a:lnTo>
                <a:lnTo>
                  <a:pt x="7826" y="5046"/>
                </a:lnTo>
                <a:lnTo>
                  <a:pt x="7854" y="5016"/>
                </a:lnTo>
                <a:lnTo>
                  <a:pt x="7874" y="4990"/>
                </a:lnTo>
                <a:lnTo>
                  <a:pt x="7898" y="4966"/>
                </a:lnTo>
                <a:lnTo>
                  <a:pt x="7936" y="4934"/>
                </a:lnTo>
                <a:lnTo>
                  <a:pt x="7960" y="4914"/>
                </a:lnTo>
                <a:lnTo>
                  <a:pt x="7984" y="4892"/>
                </a:lnTo>
                <a:lnTo>
                  <a:pt x="8008" y="4864"/>
                </a:lnTo>
                <a:lnTo>
                  <a:pt x="8030" y="4834"/>
                </a:lnTo>
                <a:lnTo>
                  <a:pt x="8050" y="4802"/>
                </a:lnTo>
                <a:lnTo>
                  <a:pt x="8070" y="4766"/>
                </a:lnTo>
                <a:lnTo>
                  <a:pt x="8090" y="4726"/>
                </a:lnTo>
                <a:lnTo>
                  <a:pt x="8108" y="4682"/>
                </a:lnTo>
                <a:lnTo>
                  <a:pt x="8116" y="4658"/>
                </a:lnTo>
                <a:lnTo>
                  <a:pt x="8126" y="4638"/>
                </a:lnTo>
                <a:lnTo>
                  <a:pt x="8142" y="4606"/>
                </a:lnTo>
                <a:lnTo>
                  <a:pt x="8154" y="4582"/>
                </a:lnTo>
                <a:lnTo>
                  <a:pt x="8158" y="4570"/>
                </a:lnTo>
                <a:lnTo>
                  <a:pt x="8160" y="4558"/>
                </a:lnTo>
                <a:lnTo>
                  <a:pt x="8162" y="4542"/>
                </a:lnTo>
                <a:lnTo>
                  <a:pt x="8166" y="4534"/>
                </a:lnTo>
                <a:lnTo>
                  <a:pt x="8172" y="4530"/>
                </a:lnTo>
                <a:lnTo>
                  <a:pt x="8176" y="4530"/>
                </a:lnTo>
                <a:lnTo>
                  <a:pt x="8180" y="4532"/>
                </a:lnTo>
                <a:lnTo>
                  <a:pt x="8182" y="4532"/>
                </a:lnTo>
                <a:lnTo>
                  <a:pt x="8174" y="4518"/>
                </a:lnTo>
                <a:lnTo>
                  <a:pt x="8168" y="4508"/>
                </a:lnTo>
                <a:lnTo>
                  <a:pt x="8168" y="4496"/>
                </a:lnTo>
                <a:lnTo>
                  <a:pt x="8168" y="4486"/>
                </a:lnTo>
                <a:lnTo>
                  <a:pt x="8172" y="4478"/>
                </a:lnTo>
                <a:lnTo>
                  <a:pt x="8174" y="4470"/>
                </a:lnTo>
                <a:lnTo>
                  <a:pt x="8174" y="4464"/>
                </a:lnTo>
                <a:lnTo>
                  <a:pt x="8172" y="4460"/>
                </a:lnTo>
                <a:lnTo>
                  <a:pt x="8166" y="4456"/>
                </a:lnTo>
                <a:lnTo>
                  <a:pt x="8158" y="4454"/>
                </a:lnTo>
                <a:lnTo>
                  <a:pt x="8150" y="4458"/>
                </a:lnTo>
                <a:lnTo>
                  <a:pt x="8134" y="4468"/>
                </a:lnTo>
                <a:lnTo>
                  <a:pt x="8124" y="4474"/>
                </a:lnTo>
                <a:lnTo>
                  <a:pt x="8112" y="4480"/>
                </a:lnTo>
                <a:lnTo>
                  <a:pt x="8098" y="4484"/>
                </a:lnTo>
                <a:lnTo>
                  <a:pt x="8080" y="4486"/>
                </a:lnTo>
                <a:lnTo>
                  <a:pt x="8064" y="4486"/>
                </a:lnTo>
                <a:lnTo>
                  <a:pt x="8056" y="4488"/>
                </a:lnTo>
                <a:lnTo>
                  <a:pt x="8052" y="4490"/>
                </a:lnTo>
                <a:lnTo>
                  <a:pt x="8050" y="4492"/>
                </a:lnTo>
                <a:lnTo>
                  <a:pt x="8050" y="4494"/>
                </a:lnTo>
                <a:lnTo>
                  <a:pt x="8048" y="4496"/>
                </a:lnTo>
                <a:lnTo>
                  <a:pt x="8044" y="4496"/>
                </a:lnTo>
                <a:lnTo>
                  <a:pt x="8034" y="4496"/>
                </a:lnTo>
                <a:lnTo>
                  <a:pt x="8022" y="4496"/>
                </a:lnTo>
                <a:lnTo>
                  <a:pt x="8014" y="4498"/>
                </a:lnTo>
                <a:lnTo>
                  <a:pt x="8006" y="4502"/>
                </a:lnTo>
                <a:lnTo>
                  <a:pt x="8000" y="4508"/>
                </a:lnTo>
                <a:lnTo>
                  <a:pt x="7994" y="4512"/>
                </a:lnTo>
                <a:lnTo>
                  <a:pt x="7988" y="4516"/>
                </a:lnTo>
                <a:lnTo>
                  <a:pt x="7980" y="4516"/>
                </a:lnTo>
                <a:lnTo>
                  <a:pt x="7968" y="4514"/>
                </a:lnTo>
                <a:lnTo>
                  <a:pt x="7956" y="4510"/>
                </a:lnTo>
                <a:lnTo>
                  <a:pt x="7948" y="4512"/>
                </a:lnTo>
                <a:lnTo>
                  <a:pt x="7940" y="4516"/>
                </a:lnTo>
                <a:lnTo>
                  <a:pt x="7932" y="4522"/>
                </a:lnTo>
                <a:lnTo>
                  <a:pt x="7924" y="4526"/>
                </a:lnTo>
                <a:lnTo>
                  <a:pt x="7918" y="4530"/>
                </a:lnTo>
                <a:lnTo>
                  <a:pt x="7908" y="4532"/>
                </a:lnTo>
                <a:lnTo>
                  <a:pt x="7898" y="4530"/>
                </a:lnTo>
                <a:lnTo>
                  <a:pt x="7888" y="4524"/>
                </a:lnTo>
                <a:lnTo>
                  <a:pt x="7880" y="4518"/>
                </a:lnTo>
                <a:lnTo>
                  <a:pt x="7874" y="4512"/>
                </a:lnTo>
                <a:lnTo>
                  <a:pt x="7870" y="4504"/>
                </a:lnTo>
                <a:lnTo>
                  <a:pt x="7862" y="4490"/>
                </a:lnTo>
                <a:lnTo>
                  <a:pt x="7858" y="4484"/>
                </a:lnTo>
                <a:lnTo>
                  <a:pt x="7852" y="4476"/>
                </a:lnTo>
                <a:lnTo>
                  <a:pt x="7848" y="4472"/>
                </a:lnTo>
                <a:lnTo>
                  <a:pt x="7842" y="4472"/>
                </a:lnTo>
                <a:lnTo>
                  <a:pt x="7832" y="4472"/>
                </a:lnTo>
                <a:lnTo>
                  <a:pt x="7830" y="4472"/>
                </a:lnTo>
                <a:lnTo>
                  <a:pt x="7832" y="4470"/>
                </a:lnTo>
                <a:lnTo>
                  <a:pt x="7848" y="4458"/>
                </a:lnTo>
                <a:lnTo>
                  <a:pt x="7854" y="4454"/>
                </a:lnTo>
                <a:lnTo>
                  <a:pt x="7856" y="4448"/>
                </a:lnTo>
                <a:lnTo>
                  <a:pt x="7858" y="4444"/>
                </a:lnTo>
                <a:lnTo>
                  <a:pt x="7856" y="4438"/>
                </a:lnTo>
                <a:lnTo>
                  <a:pt x="7852" y="4428"/>
                </a:lnTo>
                <a:lnTo>
                  <a:pt x="7846" y="4414"/>
                </a:lnTo>
                <a:lnTo>
                  <a:pt x="7842" y="4412"/>
                </a:lnTo>
                <a:lnTo>
                  <a:pt x="7836" y="4410"/>
                </a:lnTo>
                <a:lnTo>
                  <a:pt x="7832" y="4408"/>
                </a:lnTo>
                <a:lnTo>
                  <a:pt x="7826" y="4400"/>
                </a:lnTo>
                <a:lnTo>
                  <a:pt x="7824" y="4394"/>
                </a:lnTo>
                <a:lnTo>
                  <a:pt x="7822" y="4392"/>
                </a:lnTo>
                <a:lnTo>
                  <a:pt x="7818" y="4388"/>
                </a:lnTo>
                <a:lnTo>
                  <a:pt x="7814" y="4380"/>
                </a:lnTo>
                <a:lnTo>
                  <a:pt x="7808" y="4370"/>
                </a:lnTo>
                <a:lnTo>
                  <a:pt x="7808" y="4368"/>
                </a:lnTo>
                <a:lnTo>
                  <a:pt x="7808" y="4370"/>
                </a:lnTo>
                <a:lnTo>
                  <a:pt x="7806" y="4370"/>
                </a:lnTo>
                <a:lnTo>
                  <a:pt x="7802" y="4364"/>
                </a:lnTo>
                <a:lnTo>
                  <a:pt x="7798" y="4360"/>
                </a:lnTo>
                <a:lnTo>
                  <a:pt x="7796" y="4358"/>
                </a:lnTo>
                <a:lnTo>
                  <a:pt x="7792" y="4358"/>
                </a:lnTo>
                <a:lnTo>
                  <a:pt x="7790" y="4356"/>
                </a:lnTo>
                <a:lnTo>
                  <a:pt x="7786" y="4354"/>
                </a:lnTo>
                <a:lnTo>
                  <a:pt x="7782" y="4348"/>
                </a:lnTo>
                <a:lnTo>
                  <a:pt x="7776" y="4336"/>
                </a:lnTo>
                <a:lnTo>
                  <a:pt x="7770" y="4326"/>
                </a:lnTo>
                <a:lnTo>
                  <a:pt x="7766" y="4320"/>
                </a:lnTo>
                <a:lnTo>
                  <a:pt x="7762" y="4320"/>
                </a:lnTo>
                <a:lnTo>
                  <a:pt x="7760" y="4320"/>
                </a:lnTo>
                <a:lnTo>
                  <a:pt x="7758" y="4320"/>
                </a:lnTo>
                <a:lnTo>
                  <a:pt x="7756" y="4320"/>
                </a:lnTo>
                <a:lnTo>
                  <a:pt x="7752" y="4318"/>
                </a:lnTo>
                <a:lnTo>
                  <a:pt x="7748" y="4312"/>
                </a:lnTo>
                <a:lnTo>
                  <a:pt x="7744" y="4306"/>
                </a:lnTo>
                <a:lnTo>
                  <a:pt x="7742" y="4304"/>
                </a:lnTo>
                <a:lnTo>
                  <a:pt x="7740" y="4306"/>
                </a:lnTo>
                <a:lnTo>
                  <a:pt x="7736" y="4308"/>
                </a:lnTo>
                <a:lnTo>
                  <a:pt x="7734" y="4308"/>
                </a:lnTo>
                <a:lnTo>
                  <a:pt x="7732" y="4306"/>
                </a:lnTo>
                <a:lnTo>
                  <a:pt x="7726" y="4300"/>
                </a:lnTo>
                <a:lnTo>
                  <a:pt x="7720" y="4288"/>
                </a:lnTo>
                <a:lnTo>
                  <a:pt x="7716" y="4280"/>
                </a:lnTo>
                <a:lnTo>
                  <a:pt x="7714" y="4276"/>
                </a:lnTo>
                <a:lnTo>
                  <a:pt x="7714" y="4278"/>
                </a:lnTo>
                <a:lnTo>
                  <a:pt x="7712" y="4284"/>
                </a:lnTo>
                <a:lnTo>
                  <a:pt x="7714" y="4296"/>
                </a:lnTo>
                <a:lnTo>
                  <a:pt x="7712" y="4300"/>
                </a:lnTo>
                <a:lnTo>
                  <a:pt x="7710" y="4300"/>
                </a:lnTo>
                <a:lnTo>
                  <a:pt x="7708" y="4298"/>
                </a:lnTo>
                <a:lnTo>
                  <a:pt x="7706" y="4292"/>
                </a:lnTo>
                <a:lnTo>
                  <a:pt x="7702" y="4282"/>
                </a:lnTo>
                <a:lnTo>
                  <a:pt x="7696" y="4266"/>
                </a:lnTo>
                <a:lnTo>
                  <a:pt x="7692" y="4254"/>
                </a:lnTo>
                <a:lnTo>
                  <a:pt x="7688" y="4242"/>
                </a:lnTo>
                <a:lnTo>
                  <a:pt x="7684" y="4212"/>
                </a:lnTo>
                <a:lnTo>
                  <a:pt x="7680" y="4196"/>
                </a:lnTo>
                <a:lnTo>
                  <a:pt x="7676" y="4182"/>
                </a:lnTo>
                <a:lnTo>
                  <a:pt x="7672" y="4166"/>
                </a:lnTo>
                <a:lnTo>
                  <a:pt x="7664" y="4154"/>
                </a:lnTo>
                <a:lnTo>
                  <a:pt x="7656" y="4142"/>
                </a:lnTo>
                <a:lnTo>
                  <a:pt x="7652" y="4140"/>
                </a:lnTo>
                <a:lnTo>
                  <a:pt x="7648" y="4142"/>
                </a:lnTo>
                <a:lnTo>
                  <a:pt x="7646" y="4142"/>
                </a:lnTo>
                <a:lnTo>
                  <a:pt x="7644" y="4140"/>
                </a:lnTo>
                <a:lnTo>
                  <a:pt x="7640" y="4132"/>
                </a:lnTo>
                <a:lnTo>
                  <a:pt x="7634" y="4124"/>
                </a:lnTo>
                <a:lnTo>
                  <a:pt x="7630" y="4120"/>
                </a:lnTo>
                <a:lnTo>
                  <a:pt x="7626" y="4120"/>
                </a:lnTo>
                <a:lnTo>
                  <a:pt x="7624" y="4120"/>
                </a:lnTo>
                <a:lnTo>
                  <a:pt x="7622" y="4118"/>
                </a:lnTo>
                <a:lnTo>
                  <a:pt x="7618" y="4110"/>
                </a:lnTo>
                <a:lnTo>
                  <a:pt x="7614" y="4098"/>
                </a:lnTo>
                <a:lnTo>
                  <a:pt x="7610" y="4084"/>
                </a:lnTo>
                <a:lnTo>
                  <a:pt x="7606" y="4056"/>
                </a:lnTo>
                <a:lnTo>
                  <a:pt x="7606" y="4046"/>
                </a:lnTo>
                <a:lnTo>
                  <a:pt x="7606" y="4040"/>
                </a:lnTo>
                <a:lnTo>
                  <a:pt x="7608" y="4032"/>
                </a:lnTo>
                <a:lnTo>
                  <a:pt x="7608" y="4024"/>
                </a:lnTo>
                <a:lnTo>
                  <a:pt x="7606" y="4014"/>
                </a:lnTo>
                <a:lnTo>
                  <a:pt x="7602" y="4006"/>
                </a:lnTo>
                <a:lnTo>
                  <a:pt x="7604" y="4004"/>
                </a:lnTo>
                <a:lnTo>
                  <a:pt x="7608" y="4004"/>
                </a:lnTo>
                <a:lnTo>
                  <a:pt x="7612" y="4006"/>
                </a:lnTo>
                <a:lnTo>
                  <a:pt x="7614" y="4004"/>
                </a:lnTo>
                <a:lnTo>
                  <a:pt x="7610" y="3996"/>
                </a:lnTo>
                <a:lnTo>
                  <a:pt x="7602" y="3982"/>
                </a:lnTo>
                <a:lnTo>
                  <a:pt x="7598" y="3970"/>
                </a:lnTo>
                <a:lnTo>
                  <a:pt x="7596" y="3958"/>
                </a:lnTo>
                <a:lnTo>
                  <a:pt x="7594" y="3950"/>
                </a:lnTo>
                <a:lnTo>
                  <a:pt x="7592" y="3944"/>
                </a:lnTo>
                <a:lnTo>
                  <a:pt x="7588" y="3942"/>
                </a:lnTo>
                <a:lnTo>
                  <a:pt x="7582" y="3940"/>
                </a:lnTo>
                <a:lnTo>
                  <a:pt x="7578" y="3938"/>
                </a:lnTo>
                <a:lnTo>
                  <a:pt x="7574" y="3936"/>
                </a:lnTo>
                <a:lnTo>
                  <a:pt x="7572" y="3928"/>
                </a:lnTo>
                <a:lnTo>
                  <a:pt x="7568" y="3922"/>
                </a:lnTo>
                <a:lnTo>
                  <a:pt x="7564" y="3920"/>
                </a:lnTo>
                <a:lnTo>
                  <a:pt x="7558" y="3918"/>
                </a:lnTo>
                <a:lnTo>
                  <a:pt x="7554" y="3918"/>
                </a:lnTo>
                <a:lnTo>
                  <a:pt x="7550" y="3914"/>
                </a:lnTo>
                <a:lnTo>
                  <a:pt x="7544" y="3902"/>
                </a:lnTo>
                <a:lnTo>
                  <a:pt x="7538" y="3908"/>
                </a:lnTo>
                <a:lnTo>
                  <a:pt x="7544" y="3902"/>
                </a:lnTo>
                <a:lnTo>
                  <a:pt x="7538" y="3886"/>
                </a:lnTo>
                <a:lnTo>
                  <a:pt x="7536" y="3872"/>
                </a:lnTo>
                <a:lnTo>
                  <a:pt x="7536" y="3866"/>
                </a:lnTo>
                <a:lnTo>
                  <a:pt x="7538" y="3860"/>
                </a:lnTo>
                <a:lnTo>
                  <a:pt x="7542" y="3858"/>
                </a:lnTo>
                <a:lnTo>
                  <a:pt x="7546" y="3856"/>
                </a:lnTo>
                <a:lnTo>
                  <a:pt x="7550" y="3856"/>
                </a:lnTo>
                <a:lnTo>
                  <a:pt x="7542" y="3852"/>
                </a:lnTo>
                <a:lnTo>
                  <a:pt x="7538" y="3848"/>
                </a:lnTo>
                <a:lnTo>
                  <a:pt x="7532" y="3840"/>
                </a:lnTo>
                <a:lnTo>
                  <a:pt x="7526" y="3830"/>
                </a:lnTo>
                <a:lnTo>
                  <a:pt x="7520" y="3818"/>
                </a:lnTo>
                <a:lnTo>
                  <a:pt x="7512" y="3798"/>
                </a:lnTo>
                <a:lnTo>
                  <a:pt x="7504" y="3780"/>
                </a:lnTo>
                <a:lnTo>
                  <a:pt x="7488" y="3750"/>
                </a:lnTo>
                <a:lnTo>
                  <a:pt x="7476" y="3728"/>
                </a:lnTo>
                <a:lnTo>
                  <a:pt x="7474" y="3718"/>
                </a:lnTo>
                <a:lnTo>
                  <a:pt x="7474" y="3710"/>
                </a:lnTo>
                <a:lnTo>
                  <a:pt x="7476" y="3704"/>
                </a:lnTo>
                <a:lnTo>
                  <a:pt x="7474" y="3700"/>
                </a:lnTo>
                <a:lnTo>
                  <a:pt x="7470" y="3690"/>
                </a:lnTo>
                <a:lnTo>
                  <a:pt x="7464" y="3680"/>
                </a:lnTo>
                <a:lnTo>
                  <a:pt x="7462" y="3674"/>
                </a:lnTo>
                <a:lnTo>
                  <a:pt x="7460" y="3668"/>
                </a:lnTo>
                <a:lnTo>
                  <a:pt x="7460" y="3658"/>
                </a:lnTo>
                <a:lnTo>
                  <a:pt x="7454" y="3648"/>
                </a:lnTo>
                <a:lnTo>
                  <a:pt x="7440" y="3628"/>
                </a:lnTo>
                <a:lnTo>
                  <a:pt x="7426" y="3608"/>
                </a:lnTo>
                <a:lnTo>
                  <a:pt x="7422" y="3598"/>
                </a:lnTo>
                <a:lnTo>
                  <a:pt x="7420" y="3588"/>
                </a:lnTo>
                <a:lnTo>
                  <a:pt x="7420" y="3582"/>
                </a:lnTo>
                <a:lnTo>
                  <a:pt x="7418" y="3576"/>
                </a:lnTo>
                <a:lnTo>
                  <a:pt x="7414" y="3570"/>
                </a:lnTo>
                <a:lnTo>
                  <a:pt x="7412" y="3568"/>
                </a:lnTo>
                <a:lnTo>
                  <a:pt x="7412" y="3562"/>
                </a:lnTo>
                <a:lnTo>
                  <a:pt x="7414" y="3556"/>
                </a:lnTo>
                <a:lnTo>
                  <a:pt x="7420" y="3546"/>
                </a:lnTo>
                <a:lnTo>
                  <a:pt x="7422" y="3550"/>
                </a:lnTo>
                <a:lnTo>
                  <a:pt x="7424" y="3552"/>
                </a:lnTo>
                <a:lnTo>
                  <a:pt x="7424" y="3560"/>
                </a:lnTo>
                <a:lnTo>
                  <a:pt x="7426" y="3570"/>
                </a:lnTo>
                <a:lnTo>
                  <a:pt x="7428" y="3576"/>
                </a:lnTo>
                <a:lnTo>
                  <a:pt x="7434" y="3584"/>
                </a:lnTo>
                <a:lnTo>
                  <a:pt x="7438" y="3590"/>
                </a:lnTo>
                <a:lnTo>
                  <a:pt x="7442" y="3594"/>
                </a:lnTo>
                <a:lnTo>
                  <a:pt x="7444" y="3606"/>
                </a:lnTo>
                <a:lnTo>
                  <a:pt x="7446" y="3618"/>
                </a:lnTo>
                <a:lnTo>
                  <a:pt x="7450" y="3622"/>
                </a:lnTo>
                <a:lnTo>
                  <a:pt x="7454" y="3628"/>
                </a:lnTo>
                <a:lnTo>
                  <a:pt x="7468" y="3644"/>
                </a:lnTo>
                <a:lnTo>
                  <a:pt x="7478" y="3658"/>
                </a:lnTo>
                <a:lnTo>
                  <a:pt x="7480" y="3660"/>
                </a:lnTo>
                <a:lnTo>
                  <a:pt x="7484" y="3662"/>
                </a:lnTo>
                <a:lnTo>
                  <a:pt x="7486" y="3662"/>
                </a:lnTo>
                <a:lnTo>
                  <a:pt x="7490" y="3658"/>
                </a:lnTo>
                <a:lnTo>
                  <a:pt x="7494" y="3644"/>
                </a:lnTo>
                <a:lnTo>
                  <a:pt x="7496" y="3632"/>
                </a:lnTo>
                <a:lnTo>
                  <a:pt x="7502" y="3610"/>
                </a:lnTo>
                <a:lnTo>
                  <a:pt x="7514" y="3572"/>
                </a:lnTo>
                <a:lnTo>
                  <a:pt x="7516" y="3568"/>
                </a:lnTo>
                <a:lnTo>
                  <a:pt x="7516" y="3572"/>
                </a:lnTo>
                <a:lnTo>
                  <a:pt x="7516" y="3578"/>
                </a:lnTo>
                <a:lnTo>
                  <a:pt x="7510" y="3602"/>
                </a:lnTo>
                <a:lnTo>
                  <a:pt x="7510" y="3614"/>
                </a:lnTo>
                <a:lnTo>
                  <a:pt x="7510" y="3620"/>
                </a:lnTo>
                <a:lnTo>
                  <a:pt x="7508" y="3630"/>
                </a:lnTo>
                <a:lnTo>
                  <a:pt x="7502" y="3644"/>
                </a:lnTo>
                <a:lnTo>
                  <a:pt x="7502" y="3646"/>
                </a:lnTo>
                <a:lnTo>
                  <a:pt x="7508" y="3644"/>
                </a:lnTo>
                <a:lnTo>
                  <a:pt x="7512" y="3644"/>
                </a:lnTo>
                <a:lnTo>
                  <a:pt x="7518" y="3644"/>
                </a:lnTo>
                <a:lnTo>
                  <a:pt x="7522" y="3646"/>
                </a:lnTo>
                <a:lnTo>
                  <a:pt x="7526" y="3648"/>
                </a:lnTo>
                <a:lnTo>
                  <a:pt x="7532" y="3658"/>
                </a:lnTo>
                <a:lnTo>
                  <a:pt x="7548" y="3688"/>
                </a:lnTo>
                <a:lnTo>
                  <a:pt x="7564" y="3722"/>
                </a:lnTo>
                <a:lnTo>
                  <a:pt x="7572" y="3736"/>
                </a:lnTo>
                <a:lnTo>
                  <a:pt x="7580" y="3746"/>
                </a:lnTo>
                <a:lnTo>
                  <a:pt x="7584" y="3752"/>
                </a:lnTo>
                <a:lnTo>
                  <a:pt x="7586" y="3756"/>
                </a:lnTo>
                <a:lnTo>
                  <a:pt x="7586" y="3762"/>
                </a:lnTo>
                <a:lnTo>
                  <a:pt x="7592" y="3768"/>
                </a:lnTo>
                <a:lnTo>
                  <a:pt x="7600" y="3776"/>
                </a:lnTo>
                <a:lnTo>
                  <a:pt x="7608" y="3788"/>
                </a:lnTo>
                <a:lnTo>
                  <a:pt x="7610" y="3798"/>
                </a:lnTo>
                <a:lnTo>
                  <a:pt x="7610" y="3804"/>
                </a:lnTo>
                <a:lnTo>
                  <a:pt x="7608" y="3808"/>
                </a:lnTo>
                <a:lnTo>
                  <a:pt x="7608" y="3814"/>
                </a:lnTo>
                <a:lnTo>
                  <a:pt x="7608" y="3818"/>
                </a:lnTo>
                <a:lnTo>
                  <a:pt x="7610" y="3824"/>
                </a:lnTo>
                <a:lnTo>
                  <a:pt x="7612" y="3830"/>
                </a:lnTo>
                <a:lnTo>
                  <a:pt x="7622" y="3840"/>
                </a:lnTo>
                <a:lnTo>
                  <a:pt x="7628" y="3844"/>
                </a:lnTo>
                <a:lnTo>
                  <a:pt x="7636" y="3846"/>
                </a:lnTo>
                <a:lnTo>
                  <a:pt x="7642" y="3850"/>
                </a:lnTo>
                <a:lnTo>
                  <a:pt x="7648" y="3856"/>
                </a:lnTo>
                <a:lnTo>
                  <a:pt x="7656" y="3866"/>
                </a:lnTo>
                <a:lnTo>
                  <a:pt x="7662" y="3878"/>
                </a:lnTo>
                <a:lnTo>
                  <a:pt x="7672" y="3904"/>
                </a:lnTo>
                <a:lnTo>
                  <a:pt x="7680" y="3928"/>
                </a:lnTo>
                <a:lnTo>
                  <a:pt x="7684" y="3938"/>
                </a:lnTo>
                <a:lnTo>
                  <a:pt x="7684" y="3944"/>
                </a:lnTo>
                <a:lnTo>
                  <a:pt x="7682" y="3948"/>
                </a:lnTo>
                <a:lnTo>
                  <a:pt x="7680" y="3952"/>
                </a:lnTo>
                <a:lnTo>
                  <a:pt x="7678" y="3956"/>
                </a:lnTo>
                <a:lnTo>
                  <a:pt x="7678" y="3960"/>
                </a:lnTo>
                <a:lnTo>
                  <a:pt x="7678" y="3966"/>
                </a:lnTo>
                <a:lnTo>
                  <a:pt x="7680" y="3972"/>
                </a:lnTo>
                <a:lnTo>
                  <a:pt x="7684" y="3980"/>
                </a:lnTo>
                <a:lnTo>
                  <a:pt x="7684" y="3984"/>
                </a:lnTo>
                <a:lnTo>
                  <a:pt x="7684" y="3988"/>
                </a:lnTo>
                <a:lnTo>
                  <a:pt x="7682" y="3990"/>
                </a:lnTo>
                <a:lnTo>
                  <a:pt x="7680" y="3992"/>
                </a:lnTo>
                <a:lnTo>
                  <a:pt x="7680" y="3994"/>
                </a:lnTo>
                <a:lnTo>
                  <a:pt x="7688" y="4006"/>
                </a:lnTo>
                <a:lnTo>
                  <a:pt x="7698" y="4022"/>
                </a:lnTo>
                <a:lnTo>
                  <a:pt x="7704" y="4032"/>
                </a:lnTo>
                <a:lnTo>
                  <a:pt x="7710" y="4040"/>
                </a:lnTo>
                <a:lnTo>
                  <a:pt x="7720" y="4044"/>
                </a:lnTo>
                <a:lnTo>
                  <a:pt x="7726" y="4046"/>
                </a:lnTo>
                <a:lnTo>
                  <a:pt x="7732" y="4050"/>
                </a:lnTo>
                <a:lnTo>
                  <a:pt x="7742" y="4062"/>
                </a:lnTo>
                <a:lnTo>
                  <a:pt x="7750" y="4074"/>
                </a:lnTo>
                <a:lnTo>
                  <a:pt x="7756" y="4088"/>
                </a:lnTo>
                <a:lnTo>
                  <a:pt x="7762" y="4096"/>
                </a:lnTo>
                <a:lnTo>
                  <a:pt x="7766" y="4100"/>
                </a:lnTo>
                <a:lnTo>
                  <a:pt x="7768" y="4104"/>
                </a:lnTo>
                <a:lnTo>
                  <a:pt x="7768" y="4112"/>
                </a:lnTo>
                <a:lnTo>
                  <a:pt x="7770" y="4122"/>
                </a:lnTo>
                <a:lnTo>
                  <a:pt x="7772" y="4128"/>
                </a:lnTo>
                <a:lnTo>
                  <a:pt x="7776" y="4132"/>
                </a:lnTo>
                <a:lnTo>
                  <a:pt x="7778" y="4142"/>
                </a:lnTo>
                <a:lnTo>
                  <a:pt x="7780" y="4148"/>
                </a:lnTo>
                <a:lnTo>
                  <a:pt x="7782" y="4154"/>
                </a:lnTo>
                <a:lnTo>
                  <a:pt x="7792" y="4166"/>
                </a:lnTo>
                <a:lnTo>
                  <a:pt x="7804" y="4180"/>
                </a:lnTo>
                <a:lnTo>
                  <a:pt x="7808" y="4188"/>
                </a:lnTo>
                <a:lnTo>
                  <a:pt x="7812" y="4196"/>
                </a:lnTo>
                <a:lnTo>
                  <a:pt x="7814" y="4202"/>
                </a:lnTo>
                <a:lnTo>
                  <a:pt x="7816" y="4204"/>
                </a:lnTo>
                <a:lnTo>
                  <a:pt x="7820" y="4202"/>
                </a:lnTo>
                <a:lnTo>
                  <a:pt x="7822" y="4204"/>
                </a:lnTo>
                <a:lnTo>
                  <a:pt x="7824" y="4210"/>
                </a:lnTo>
                <a:lnTo>
                  <a:pt x="7828" y="4220"/>
                </a:lnTo>
                <a:lnTo>
                  <a:pt x="7832" y="4236"/>
                </a:lnTo>
                <a:lnTo>
                  <a:pt x="7832" y="4254"/>
                </a:lnTo>
                <a:lnTo>
                  <a:pt x="7830" y="4260"/>
                </a:lnTo>
                <a:lnTo>
                  <a:pt x="7826" y="4268"/>
                </a:lnTo>
                <a:lnTo>
                  <a:pt x="7826" y="4272"/>
                </a:lnTo>
                <a:lnTo>
                  <a:pt x="7826" y="4276"/>
                </a:lnTo>
                <a:lnTo>
                  <a:pt x="7828" y="4282"/>
                </a:lnTo>
                <a:lnTo>
                  <a:pt x="7832" y="4286"/>
                </a:lnTo>
                <a:lnTo>
                  <a:pt x="7830" y="4288"/>
                </a:lnTo>
                <a:lnTo>
                  <a:pt x="7828" y="4290"/>
                </a:lnTo>
                <a:lnTo>
                  <a:pt x="7824" y="4294"/>
                </a:lnTo>
                <a:lnTo>
                  <a:pt x="7826" y="4296"/>
                </a:lnTo>
                <a:lnTo>
                  <a:pt x="7832" y="4300"/>
                </a:lnTo>
                <a:lnTo>
                  <a:pt x="7832" y="4302"/>
                </a:lnTo>
                <a:lnTo>
                  <a:pt x="7834" y="4306"/>
                </a:lnTo>
                <a:lnTo>
                  <a:pt x="7834" y="4312"/>
                </a:lnTo>
                <a:lnTo>
                  <a:pt x="7836" y="4318"/>
                </a:lnTo>
                <a:lnTo>
                  <a:pt x="7840" y="4326"/>
                </a:lnTo>
                <a:lnTo>
                  <a:pt x="7840" y="4336"/>
                </a:lnTo>
                <a:lnTo>
                  <a:pt x="7842" y="4350"/>
                </a:lnTo>
                <a:lnTo>
                  <a:pt x="7846" y="4362"/>
                </a:lnTo>
                <a:lnTo>
                  <a:pt x="7850" y="4370"/>
                </a:lnTo>
                <a:lnTo>
                  <a:pt x="7850" y="4376"/>
                </a:lnTo>
                <a:lnTo>
                  <a:pt x="7850" y="4380"/>
                </a:lnTo>
                <a:lnTo>
                  <a:pt x="7850" y="4388"/>
                </a:lnTo>
                <a:lnTo>
                  <a:pt x="7850" y="4394"/>
                </a:lnTo>
                <a:lnTo>
                  <a:pt x="7854" y="4398"/>
                </a:lnTo>
                <a:lnTo>
                  <a:pt x="7856" y="4410"/>
                </a:lnTo>
                <a:lnTo>
                  <a:pt x="7860" y="4418"/>
                </a:lnTo>
                <a:lnTo>
                  <a:pt x="7862" y="4418"/>
                </a:lnTo>
                <a:lnTo>
                  <a:pt x="7864" y="4418"/>
                </a:lnTo>
                <a:lnTo>
                  <a:pt x="7868" y="4418"/>
                </a:lnTo>
                <a:lnTo>
                  <a:pt x="7872" y="4420"/>
                </a:lnTo>
                <a:lnTo>
                  <a:pt x="7874" y="4422"/>
                </a:lnTo>
                <a:lnTo>
                  <a:pt x="7880" y="4424"/>
                </a:lnTo>
                <a:lnTo>
                  <a:pt x="7884" y="4424"/>
                </a:lnTo>
                <a:lnTo>
                  <a:pt x="7888" y="4422"/>
                </a:lnTo>
                <a:lnTo>
                  <a:pt x="7892" y="4422"/>
                </a:lnTo>
                <a:lnTo>
                  <a:pt x="7896" y="4420"/>
                </a:lnTo>
                <a:lnTo>
                  <a:pt x="7900" y="4418"/>
                </a:lnTo>
                <a:lnTo>
                  <a:pt x="7902" y="4416"/>
                </a:lnTo>
                <a:lnTo>
                  <a:pt x="7910" y="4416"/>
                </a:lnTo>
                <a:lnTo>
                  <a:pt x="7916" y="4416"/>
                </a:lnTo>
                <a:lnTo>
                  <a:pt x="7920" y="4416"/>
                </a:lnTo>
                <a:lnTo>
                  <a:pt x="7922" y="4414"/>
                </a:lnTo>
                <a:lnTo>
                  <a:pt x="7924" y="4412"/>
                </a:lnTo>
                <a:lnTo>
                  <a:pt x="7926" y="4408"/>
                </a:lnTo>
                <a:lnTo>
                  <a:pt x="7928" y="4406"/>
                </a:lnTo>
                <a:lnTo>
                  <a:pt x="7932" y="4404"/>
                </a:lnTo>
                <a:lnTo>
                  <a:pt x="7936" y="4404"/>
                </a:lnTo>
                <a:lnTo>
                  <a:pt x="7938" y="4400"/>
                </a:lnTo>
                <a:lnTo>
                  <a:pt x="7942" y="4392"/>
                </a:lnTo>
                <a:lnTo>
                  <a:pt x="7946" y="4388"/>
                </a:lnTo>
                <a:lnTo>
                  <a:pt x="7950" y="4384"/>
                </a:lnTo>
                <a:lnTo>
                  <a:pt x="7958" y="4382"/>
                </a:lnTo>
                <a:lnTo>
                  <a:pt x="7968" y="4382"/>
                </a:lnTo>
                <a:lnTo>
                  <a:pt x="7984" y="4384"/>
                </a:lnTo>
                <a:lnTo>
                  <a:pt x="7998" y="4380"/>
                </a:lnTo>
                <a:lnTo>
                  <a:pt x="8008" y="4374"/>
                </a:lnTo>
                <a:lnTo>
                  <a:pt x="8018" y="4368"/>
                </a:lnTo>
                <a:lnTo>
                  <a:pt x="8034" y="4356"/>
                </a:lnTo>
                <a:lnTo>
                  <a:pt x="8040" y="4354"/>
                </a:lnTo>
                <a:lnTo>
                  <a:pt x="8048" y="4354"/>
                </a:lnTo>
                <a:lnTo>
                  <a:pt x="8054" y="4356"/>
                </a:lnTo>
                <a:lnTo>
                  <a:pt x="8058" y="4356"/>
                </a:lnTo>
                <a:lnTo>
                  <a:pt x="8066" y="4352"/>
                </a:lnTo>
                <a:lnTo>
                  <a:pt x="8074" y="4346"/>
                </a:lnTo>
                <a:lnTo>
                  <a:pt x="8082" y="4336"/>
                </a:lnTo>
                <a:lnTo>
                  <a:pt x="8090" y="4328"/>
                </a:lnTo>
                <a:lnTo>
                  <a:pt x="8100" y="4320"/>
                </a:lnTo>
                <a:lnTo>
                  <a:pt x="8110" y="4316"/>
                </a:lnTo>
                <a:lnTo>
                  <a:pt x="8116" y="4314"/>
                </a:lnTo>
                <a:lnTo>
                  <a:pt x="8124" y="4314"/>
                </a:lnTo>
                <a:lnTo>
                  <a:pt x="8128" y="4314"/>
                </a:lnTo>
                <a:lnTo>
                  <a:pt x="8130" y="4314"/>
                </a:lnTo>
                <a:lnTo>
                  <a:pt x="8136" y="4310"/>
                </a:lnTo>
                <a:lnTo>
                  <a:pt x="8146" y="4302"/>
                </a:lnTo>
                <a:lnTo>
                  <a:pt x="8154" y="4300"/>
                </a:lnTo>
                <a:lnTo>
                  <a:pt x="8164" y="4296"/>
                </a:lnTo>
                <a:lnTo>
                  <a:pt x="8184" y="4290"/>
                </a:lnTo>
                <a:lnTo>
                  <a:pt x="8192" y="4286"/>
                </a:lnTo>
                <a:lnTo>
                  <a:pt x="8194" y="4282"/>
                </a:lnTo>
                <a:lnTo>
                  <a:pt x="8204" y="4280"/>
                </a:lnTo>
                <a:lnTo>
                  <a:pt x="8210" y="4276"/>
                </a:lnTo>
                <a:lnTo>
                  <a:pt x="8212" y="4272"/>
                </a:lnTo>
                <a:lnTo>
                  <a:pt x="8212" y="4260"/>
                </a:lnTo>
                <a:lnTo>
                  <a:pt x="8212" y="4252"/>
                </a:lnTo>
                <a:lnTo>
                  <a:pt x="8216" y="4244"/>
                </a:lnTo>
                <a:lnTo>
                  <a:pt x="8228" y="4234"/>
                </a:lnTo>
                <a:lnTo>
                  <a:pt x="8246" y="4222"/>
                </a:lnTo>
                <a:lnTo>
                  <a:pt x="8252" y="4220"/>
                </a:lnTo>
                <a:lnTo>
                  <a:pt x="8256" y="4218"/>
                </a:lnTo>
                <a:lnTo>
                  <a:pt x="8264" y="4218"/>
                </a:lnTo>
                <a:lnTo>
                  <a:pt x="8268" y="4218"/>
                </a:lnTo>
                <a:lnTo>
                  <a:pt x="8272" y="4216"/>
                </a:lnTo>
                <a:lnTo>
                  <a:pt x="8280" y="4212"/>
                </a:lnTo>
                <a:lnTo>
                  <a:pt x="8284" y="4208"/>
                </a:lnTo>
                <a:lnTo>
                  <a:pt x="8290" y="4206"/>
                </a:lnTo>
                <a:lnTo>
                  <a:pt x="8298" y="4206"/>
                </a:lnTo>
                <a:lnTo>
                  <a:pt x="8308" y="4206"/>
                </a:lnTo>
                <a:lnTo>
                  <a:pt x="8314" y="4208"/>
                </a:lnTo>
                <a:lnTo>
                  <a:pt x="8320" y="4208"/>
                </a:lnTo>
                <a:lnTo>
                  <a:pt x="8322" y="4206"/>
                </a:lnTo>
                <a:lnTo>
                  <a:pt x="8326" y="4202"/>
                </a:lnTo>
                <a:lnTo>
                  <a:pt x="8330" y="4194"/>
                </a:lnTo>
                <a:lnTo>
                  <a:pt x="8334" y="4186"/>
                </a:lnTo>
                <a:lnTo>
                  <a:pt x="8338" y="4176"/>
                </a:lnTo>
                <a:lnTo>
                  <a:pt x="8342" y="4168"/>
                </a:lnTo>
                <a:lnTo>
                  <a:pt x="8350" y="4160"/>
                </a:lnTo>
                <a:lnTo>
                  <a:pt x="8354" y="4160"/>
                </a:lnTo>
                <a:lnTo>
                  <a:pt x="8360" y="4158"/>
                </a:lnTo>
                <a:lnTo>
                  <a:pt x="8374" y="4158"/>
                </a:lnTo>
                <a:lnTo>
                  <a:pt x="8382" y="4154"/>
                </a:lnTo>
                <a:lnTo>
                  <a:pt x="8386" y="4146"/>
                </a:lnTo>
                <a:lnTo>
                  <a:pt x="8390" y="4138"/>
                </a:lnTo>
                <a:lnTo>
                  <a:pt x="8392" y="4130"/>
                </a:lnTo>
                <a:lnTo>
                  <a:pt x="8396" y="4122"/>
                </a:lnTo>
                <a:lnTo>
                  <a:pt x="8406" y="4116"/>
                </a:lnTo>
                <a:lnTo>
                  <a:pt x="8420" y="4110"/>
                </a:lnTo>
                <a:lnTo>
                  <a:pt x="8430" y="4108"/>
                </a:lnTo>
                <a:lnTo>
                  <a:pt x="8436" y="4104"/>
                </a:lnTo>
                <a:lnTo>
                  <a:pt x="8438" y="4100"/>
                </a:lnTo>
                <a:lnTo>
                  <a:pt x="8438" y="4094"/>
                </a:lnTo>
                <a:lnTo>
                  <a:pt x="8436" y="4086"/>
                </a:lnTo>
                <a:lnTo>
                  <a:pt x="8434" y="4076"/>
                </a:lnTo>
                <a:lnTo>
                  <a:pt x="8434" y="4062"/>
                </a:lnTo>
                <a:lnTo>
                  <a:pt x="8438" y="4046"/>
                </a:lnTo>
                <a:lnTo>
                  <a:pt x="8444" y="4034"/>
                </a:lnTo>
                <a:lnTo>
                  <a:pt x="8448" y="4028"/>
                </a:lnTo>
                <a:lnTo>
                  <a:pt x="8452" y="4028"/>
                </a:lnTo>
                <a:lnTo>
                  <a:pt x="8454" y="4032"/>
                </a:lnTo>
                <a:lnTo>
                  <a:pt x="8458" y="4036"/>
                </a:lnTo>
                <a:lnTo>
                  <a:pt x="8460" y="4036"/>
                </a:lnTo>
                <a:lnTo>
                  <a:pt x="8464" y="4034"/>
                </a:lnTo>
                <a:lnTo>
                  <a:pt x="8470" y="4022"/>
                </a:lnTo>
                <a:lnTo>
                  <a:pt x="8476" y="4010"/>
                </a:lnTo>
                <a:lnTo>
                  <a:pt x="8480" y="4002"/>
                </a:lnTo>
                <a:lnTo>
                  <a:pt x="8490" y="3992"/>
                </a:lnTo>
                <a:lnTo>
                  <a:pt x="8500" y="3982"/>
                </a:lnTo>
                <a:lnTo>
                  <a:pt x="8504" y="3974"/>
                </a:lnTo>
                <a:lnTo>
                  <a:pt x="8510" y="3962"/>
                </a:lnTo>
                <a:lnTo>
                  <a:pt x="8516" y="3946"/>
                </a:lnTo>
                <a:lnTo>
                  <a:pt x="8518" y="3936"/>
                </a:lnTo>
                <a:lnTo>
                  <a:pt x="8518" y="3932"/>
                </a:lnTo>
                <a:lnTo>
                  <a:pt x="8516" y="3930"/>
                </a:lnTo>
                <a:lnTo>
                  <a:pt x="8508" y="3926"/>
                </a:lnTo>
                <a:lnTo>
                  <a:pt x="8502" y="3922"/>
                </a:lnTo>
                <a:lnTo>
                  <a:pt x="8498" y="3916"/>
                </a:lnTo>
                <a:lnTo>
                  <a:pt x="8488" y="3896"/>
                </a:lnTo>
                <a:lnTo>
                  <a:pt x="8482" y="3886"/>
                </a:lnTo>
                <a:lnTo>
                  <a:pt x="8476" y="3880"/>
                </a:lnTo>
                <a:lnTo>
                  <a:pt x="8470" y="3874"/>
                </a:lnTo>
                <a:lnTo>
                  <a:pt x="8468" y="3874"/>
                </a:lnTo>
                <a:lnTo>
                  <a:pt x="8464" y="3874"/>
                </a:lnTo>
                <a:lnTo>
                  <a:pt x="8460" y="3876"/>
                </a:lnTo>
                <a:lnTo>
                  <a:pt x="8458" y="3876"/>
                </a:lnTo>
                <a:lnTo>
                  <a:pt x="8452" y="3872"/>
                </a:lnTo>
                <a:lnTo>
                  <a:pt x="8446" y="3868"/>
                </a:lnTo>
                <a:lnTo>
                  <a:pt x="8440" y="3866"/>
                </a:lnTo>
                <a:lnTo>
                  <a:pt x="8432" y="3864"/>
                </a:lnTo>
                <a:lnTo>
                  <a:pt x="8422" y="3862"/>
                </a:lnTo>
                <a:lnTo>
                  <a:pt x="8412" y="3856"/>
                </a:lnTo>
                <a:lnTo>
                  <a:pt x="8404" y="3850"/>
                </a:lnTo>
                <a:lnTo>
                  <a:pt x="8396" y="3842"/>
                </a:lnTo>
                <a:lnTo>
                  <a:pt x="8390" y="3834"/>
                </a:lnTo>
                <a:lnTo>
                  <a:pt x="8386" y="3824"/>
                </a:lnTo>
                <a:lnTo>
                  <a:pt x="8382" y="3814"/>
                </a:lnTo>
                <a:lnTo>
                  <a:pt x="8378" y="3804"/>
                </a:lnTo>
                <a:lnTo>
                  <a:pt x="8378" y="3780"/>
                </a:lnTo>
                <a:lnTo>
                  <a:pt x="8378" y="3774"/>
                </a:lnTo>
                <a:lnTo>
                  <a:pt x="8376" y="3770"/>
                </a:lnTo>
                <a:lnTo>
                  <a:pt x="8376" y="3766"/>
                </a:lnTo>
                <a:lnTo>
                  <a:pt x="8378" y="3760"/>
                </a:lnTo>
                <a:lnTo>
                  <a:pt x="8382" y="3756"/>
                </a:lnTo>
                <a:lnTo>
                  <a:pt x="8382" y="3752"/>
                </a:lnTo>
                <a:lnTo>
                  <a:pt x="8382" y="3746"/>
                </a:lnTo>
                <a:lnTo>
                  <a:pt x="8384" y="3740"/>
                </a:lnTo>
                <a:lnTo>
                  <a:pt x="8384" y="3734"/>
                </a:lnTo>
                <a:lnTo>
                  <a:pt x="8384" y="3732"/>
                </a:lnTo>
                <a:lnTo>
                  <a:pt x="8380" y="3732"/>
                </a:lnTo>
                <a:lnTo>
                  <a:pt x="8378" y="3732"/>
                </a:lnTo>
                <a:lnTo>
                  <a:pt x="8378" y="3734"/>
                </a:lnTo>
                <a:lnTo>
                  <a:pt x="8378" y="3738"/>
                </a:lnTo>
                <a:lnTo>
                  <a:pt x="8378" y="3742"/>
                </a:lnTo>
                <a:lnTo>
                  <a:pt x="8376" y="3742"/>
                </a:lnTo>
                <a:lnTo>
                  <a:pt x="8372" y="3740"/>
                </a:lnTo>
                <a:lnTo>
                  <a:pt x="8370" y="3740"/>
                </a:lnTo>
                <a:lnTo>
                  <a:pt x="8368" y="3748"/>
                </a:lnTo>
                <a:lnTo>
                  <a:pt x="8364" y="3760"/>
                </a:lnTo>
                <a:lnTo>
                  <a:pt x="8362" y="3762"/>
                </a:lnTo>
                <a:lnTo>
                  <a:pt x="8360" y="3762"/>
                </a:lnTo>
                <a:lnTo>
                  <a:pt x="8358" y="3762"/>
                </a:lnTo>
                <a:lnTo>
                  <a:pt x="8354" y="3770"/>
                </a:lnTo>
                <a:lnTo>
                  <a:pt x="8350" y="3776"/>
                </a:lnTo>
                <a:lnTo>
                  <a:pt x="8344" y="3780"/>
                </a:lnTo>
                <a:lnTo>
                  <a:pt x="8338" y="3784"/>
                </a:lnTo>
                <a:lnTo>
                  <a:pt x="8330" y="3794"/>
                </a:lnTo>
                <a:lnTo>
                  <a:pt x="8322" y="3804"/>
                </a:lnTo>
                <a:lnTo>
                  <a:pt x="8312" y="3814"/>
                </a:lnTo>
                <a:lnTo>
                  <a:pt x="8300" y="3826"/>
                </a:lnTo>
                <a:lnTo>
                  <a:pt x="8300" y="3828"/>
                </a:lnTo>
                <a:lnTo>
                  <a:pt x="8302" y="3830"/>
                </a:lnTo>
                <a:lnTo>
                  <a:pt x="8302" y="3832"/>
                </a:lnTo>
                <a:lnTo>
                  <a:pt x="8298" y="3840"/>
                </a:lnTo>
                <a:lnTo>
                  <a:pt x="8290" y="3848"/>
                </a:lnTo>
                <a:lnTo>
                  <a:pt x="8282" y="3850"/>
                </a:lnTo>
                <a:lnTo>
                  <a:pt x="8272" y="3850"/>
                </a:lnTo>
                <a:lnTo>
                  <a:pt x="8262" y="3850"/>
                </a:lnTo>
                <a:lnTo>
                  <a:pt x="8242" y="3846"/>
                </a:lnTo>
                <a:lnTo>
                  <a:pt x="8232" y="3846"/>
                </a:lnTo>
                <a:lnTo>
                  <a:pt x="8222" y="3848"/>
                </a:lnTo>
                <a:lnTo>
                  <a:pt x="8208" y="3854"/>
                </a:lnTo>
                <a:lnTo>
                  <a:pt x="8200" y="3856"/>
                </a:lnTo>
                <a:lnTo>
                  <a:pt x="8196" y="3854"/>
                </a:lnTo>
                <a:lnTo>
                  <a:pt x="8196" y="3852"/>
                </a:lnTo>
                <a:lnTo>
                  <a:pt x="8194" y="3846"/>
                </a:lnTo>
                <a:lnTo>
                  <a:pt x="8194" y="3840"/>
                </a:lnTo>
                <a:lnTo>
                  <a:pt x="8190" y="3838"/>
                </a:lnTo>
                <a:lnTo>
                  <a:pt x="8186" y="3838"/>
                </a:lnTo>
                <a:lnTo>
                  <a:pt x="8180" y="3838"/>
                </a:lnTo>
                <a:lnTo>
                  <a:pt x="8176" y="3838"/>
                </a:lnTo>
                <a:lnTo>
                  <a:pt x="8176" y="3836"/>
                </a:lnTo>
                <a:lnTo>
                  <a:pt x="8176" y="3832"/>
                </a:lnTo>
                <a:lnTo>
                  <a:pt x="8180" y="3826"/>
                </a:lnTo>
                <a:lnTo>
                  <a:pt x="8182" y="3824"/>
                </a:lnTo>
                <a:lnTo>
                  <a:pt x="8180" y="3824"/>
                </a:lnTo>
                <a:lnTo>
                  <a:pt x="8176" y="3824"/>
                </a:lnTo>
                <a:lnTo>
                  <a:pt x="8174" y="3826"/>
                </a:lnTo>
                <a:lnTo>
                  <a:pt x="8172" y="3824"/>
                </a:lnTo>
                <a:lnTo>
                  <a:pt x="8172" y="3822"/>
                </a:lnTo>
                <a:lnTo>
                  <a:pt x="8176" y="3822"/>
                </a:lnTo>
                <a:lnTo>
                  <a:pt x="8178" y="3820"/>
                </a:lnTo>
                <a:lnTo>
                  <a:pt x="8180" y="3818"/>
                </a:lnTo>
                <a:lnTo>
                  <a:pt x="8184" y="3812"/>
                </a:lnTo>
                <a:lnTo>
                  <a:pt x="8188" y="3796"/>
                </a:lnTo>
                <a:lnTo>
                  <a:pt x="8186" y="3790"/>
                </a:lnTo>
                <a:lnTo>
                  <a:pt x="8184" y="3786"/>
                </a:lnTo>
                <a:lnTo>
                  <a:pt x="8182" y="3780"/>
                </a:lnTo>
                <a:lnTo>
                  <a:pt x="8182" y="3776"/>
                </a:lnTo>
                <a:lnTo>
                  <a:pt x="8182" y="3772"/>
                </a:lnTo>
                <a:lnTo>
                  <a:pt x="8184" y="3764"/>
                </a:lnTo>
                <a:lnTo>
                  <a:pt x="8184" y="3758"/>
                </a:lnTo>
                <a:lnTo>
                  <a:pt x="8180" y="3750"/>
                </a:lnTo>
                <a:lnTo>
                  <a:pt x="8174" y="3746"/>
                </a:lnTo>
                <a:lnTo>
                  <a:pt x="8170" y="3744"/>
                </a:lnTo>
                <a:lnTo>
                  <a:pt x="8168" y="3744"/>
                </a:lnTo>
                <a:lnTo>
                  <a:pt x="8164" y="3748"/>
                </a:lnTo>
                <a:lnTo>
                  <a:pt x="8160" y="3762"/>
                </a:lnTo>
                <a:lnTo>
                  <a:pt x="8156" y="3774"/>
                </a:lnTo>
                <a:lnTo>
                  <a:pt x="8154" y="3784"/>
                </a:lnTo>
                <a:lnTo>
                  <a:pt x="8152" y="3816"/>
                </a:lnTo>
                <a:lnTo>
                  <a:pt x="8148" y="3804"/>
                </a:lnTo>
                <a:lnTo>
                  <a:pt x="8146" y="3794"/>
                </a:lnTo>
                <a:lnTo>
                  <a:pt x="8142" y="3786"/>
                </a:lnTo>
                <a:lnTo>
                  <a:pt x="8138" y="3778"/>
                </a:lnTo>
                <a:lnTo>
                  <a:pt x="8132" y="3774"/>
                </a:lnTo>
                <a:lnTo>
                  <a:pt x="8132" y="3770"/>
                </a:lnTo>
                <a:lnTo>
                  <a:pt x="8132" y="3768"/>
                </a:lnTo>
                <a:lnTo>
                  <a:pt x="8130" y="3760"/>
                </a:lnTo>
                <a:lnTo>
                  <a:pt x="8128" y="3756"/>
                </a:lnTo>
                <a:lnTo>
                  <a:pt x="8126" y="3752"/>
                </a:lnTo>
                <a:lnTo>
                  <a:pt x="8128" y="3744"/>
                </a:lnTo>
                <a:lnTo>
                  <a:pt x="8128" y="3736"/>
                </a:lnTo>
                <a:lnTo>
                  <a:pt x="8126" y="3732"/>
                </a:lnTo>
                <a:lnTo>
                  <a:pt x="8124" y="3726"/>
                </a:lnTo>
                <a:lnTo>
                  <a:pt x="8122" y="3720"/>
                </a:lnTo>
                <a:lnTo>
                  <a:pt x="8122" y="3718"/>
                </a:lnTo>
                <a:lnTo>
                  <a:pt x="8126" y="3718"/>
                </a:lnTo>
                <a:lnTo>
                  <a:pt x="8128" y="3722"/>
                </a:lnTo>
                <a:lnTo>
                  <a:pt x="8130" y="3722"/>
                </a:lnTo>
                <a:lnTo>
                  <a:pt x="8132" y="3722"/>
                </a:lnTo>
                <a:lnTo>
                  <a:pt x="8132" y="3724"/>
                </a:lnTo>
                <a:lnTo>
                  <a:pt x="8130" y="3726"/>
                </a:lnTo>
                <a:lnTo>
                  <a:pt x="8128" y="3728"/>
                </a:lnTo>
                <a:lnTo>
                  <a:pt x="8132" y="3728"/>
                </a:lnTo>
                <a:lnTo>
                  <a:pt x="8134" y="3730"/>
                </a:lnTo>
                <a:lnTo>
                  <a:pt x="8132" y="3732"/>
                </a:lnTo>
                <a:lnTo>
                  <a:pt x="8134" y="3734"/>
                </a:lnTo>
                <a:lnTo>
                  <a:pt x="8138" y="3736"/>
                </a:lnTo>
                <a:lnTo>
                  <a:pt x="8140" y="3738"/>
                </a:lnTo>
                <a:lnTo>
                  <a:pt x="8142" y="3740"/>
                </a:lnTo>
                <a:lnTo>
                  <a:pt x="8144" y="3740"/>
                </a:lnTo>
                <a:lnTo>
                  <a:pt x="8144" y="3738"/>
                </a:lnTo>
                <a:lnTo>
                  <a:pt x="8146" y="3738"/>
                </a:lnTo>
                <a:lnTo>
                  <a:pt x="8146" y="3736"/>
                </a:lnTo>
                <a:lnTo>
                  <a:pt x="8146" y="3734"/>
                </a:lnTo>
                <a:lnTo>
                  <a:pt x="8150" y="3730"/>
                </a:lnTo>
                <a:lnTo>
                  <a:pt x="8150" y="3722"/>
                </a:lnTo>
                <a:lnTo>
                  <a:pt x="8150" y="3720"/>
                </a:lnTo>
                <a:lnTo>
                  <a:pt x="8152" y="3718"/>
                </a:lnTo>
                <a:lnTo>
                  <a:pt x="8158" y="3720"/>
                </a:lnTo>
                <a:lnTo>
                  <a:pt x="8160" y="3722"/>
                </a:lnTo>
                <a:lnTo>
                  <a:pt x="8160" y="3720"/>
                </a:lnTo>
                <a:lnTo>
                  <a:pt x="8162" y="3718"/>
                </a:lnTo>
                <a:lnTo>
                  <a:pt x="8164" y="3718"/>
                </a:lnTo>
                <a:lnTo>
                  <a:pt x="8164" y="3714"/>
                </a:lnTo>
                <a:lnTo>
                  <a:pt x="8166" y="3712"/>
                </a:lnTo>
                <a:lnTo>
                  <a:pt x="8168" y="3708"/>
                </a:lnTo>
                <a:lnTo>
                  <a:pt x="8166" y="3706"/>
                </a:lnTo>
                <a:lnTo>
                  <a:pt x="8166" y="3704"/>
                </a:lnTo>
                <a:lnTo>
                  <a:pt x="8166" y="3702"/>
                </a:lnTo>
                <a:lnTo>
                  <a:pt x="8164" y="3700"/>
                </a:lnTo>
                <a:lnTo>
                  <a:pt x="8162" y="3700"/>
                </a:lnTo>
                <a:lnTo>
                  <a:pt x="8162" y="3702"/>
                </a:lnTo>
                <a:lnTo>
                  <a:pt x="8162" y="3704"/>
                </a:lnTo>
                <a:lnTo>
                  <a:pt x="8160" y="3704"/>
                </a:lnTo>
                <a:lnTo>
                  <a:pt x="8156" y="3704"/>
                </a:lnTo>
                <a:lnTo>
                  <a:pt x="8154" y="3706"/>
                </a:lnTo>
                <a:lnTo>
                  <a:pt x="8152" y="3700"/>
                </a:lnTo>
                <a:lnTo>
                  <a:pt x="8152" y="3696"/>
                </a:lnTo>
                <a:lnTo>
                  <a:pt x="8152" y="3690"/>
                </a:lnTo>
                <a:lnTo>
                  <a:pt x="8152" y="3688"/>
                </a:lnTo>
                <a:lnTo>
                  <a:pt x="8150" y="3688"/>
                </a:lnTo>
                <a:lnTo>
                  <a:pt x="8148" y="3688"/>
                </a:lnTo>
                <a:lnTo>
                  <a:pt x="8148" y="3692"/>
                </a:lnTo>
                <a:lnTo>
                  <a:pt x="8148" y="3696"/>
                </a:lnTo>
                <a:lnTo>
                  <a:pt x="8146" y="3698"/>
                </a:lnTo>
                <a:lnTo>
                  <a:pt x="8144" y="3698"/>
                </a:lnTo>
                <a:lnTo>
                  <a:pt x="8140" y="3696"/>
                </a:lnTo>
                <a:lnTo>
                  <a:pt x="8136" y="3698"/>
                </a:lnTo>
                <a:lnTo>
                  <a:pt x="8134" y="3700"/>
                </a:lnTo>
                <a:lnTo>
                  <a:pt x="8130" y="3702"/>
                </a:lnTo>
                <a:lnTo>
                  <a:pt x="8128" y="3704"/>
                </a:lnTo>
                <a:lnTo>
                  <a:pt x="8126" y="3712"/>
                </a:lnTo>
                <a:lnTo>
                  <a:pt x="8118" y="3704"/>
                </a:lnTo>
                <a:lnTo>
                  <a:pt x="8106" y="3696"/>
                </a:lnTo>
                <a:lnTo>
                  <a:pt x="8098" y="3686"/>
                </a:lnTo>
                <a:lnTo>
                  <a:pt x="8094" y="3680"/>
                </a:lnTo>
                <a:lnTo>
                  <a:pt x="8094" y="3676"/>
                </a:lnTo>
                <a:lnTo>
                  <a:pt x="8094" y="3672"/>
                </a:lnTo>
                <a:lnTo>
                  <a:pt x="8092" y="3670"/>
                </a:lnTo>
                <a:lnTo>
                  <a:pt x="8086" y="3668"/>
                </a:lnTo>
                <a:lnTo>
                  <a:pt x="8080" y="3666"/>
                </a:lnTo>
                <a:lnTo>
                  <a:pt x="8078" y="3664"/>
                </a:lnTo>
                <a:lnTo>
                  <a:pt x="8076" y="3662"/>
                </a:lnTo>
                <a:lnTo>
                  <a:pt x="8074" y="3654"/>
                </a:lnTo>
                <a:lnTo>
                  <a:pt x="8072" y="3648"/>
                </a:lnTo>
                <a:lnTo>
                  <a:pt x="8066" y="3638"/>
                </a:lnTo>
                <a:lnTo>
                  <a:pt x="8060" y="3620"/>
                </a:lnTo>
                <a:lnTo>
                  <a:pt x="8056" y="3608"/>
                </a:lnTo>
                <a:lnTo>
                  <a:pt x="8052" y="3602"/>
                </a:lnTo>
                <a:lnTo>
                  <a:pt x="8048" y="3596"/>
                </a:lnTo>
                <a:lnTo>
                  <a:pt x="8046" y="3588"/>
                </a:lnTo>
                <a:lnTo>
                  <a:pt x="8046" y="3584"/>
                </a:lnTo>
                <a:lnTo>
                  <a:pt x="8042" y="3580"/>
                </a:lnTo>
                <a:lnTo>
                  <a:pt x="8036" y="3578"/>
                </a:lnTo>
                <a:lnTo>
                  <a:pt x="8030" y="3578"/>
                </a:lnTo>
                <a:lnTo>
                  <a:pt x="8030" y="3576"/>
                </a:lnTo>
                <a:lnTo>
                  <a:pt x="8032" y="3572"/>
                </a:lnTo>
                <a:lnTo>
                  <a:pt x="8034" y="3568"/>
                </a:lnTo>
                <a:lnTo>
                  <a:pt x="8038" y="3566"/>
                </a:lnTo>
                <a:lnTo>
                  <a:pt x="8046" y="3566"/>
                </a:lnTo>
                <a:lnTo>
                  <a:pt x="8046" y="3562"/>
                </a:lnTo>
                <a:lnTo>
                  <a:pt x="8038" y="3546"/>
                </a:lnTo>
                <a:lnTo>
                  <a:pt x="8038" y="3542"/>
                </a:lnTo>
                <a:lnTo>
                  <a:pt x="8040" y="3540"/>
                </a:lnTo>
                <a:lnTo>
                  <a:pt x="8048" y="3544"/>
                </a:lnTo>
                <a:lnTo>
                  <a:pt x="8056" y="3548"/>
                </a:lnTo>
                <a:lnTo>
                  <a:pt x="8060" y="3548"/>
                </a:lnTo>
                <a:lnTo>
                  <a:pt x="8062" y="3548"/>
                </a:lnTo>
                <a:lnTo>
                  <a:pt x="8070" y="3544"/>
                </a:lnTo>
                <a:lnTo>
                  <a:pt x="8074" y="3544"/>
                </a:lnTo>
                <a:lnTo>
                  <a:pt x="8076" y="3540"/>
                </a:lnTo>
                <a:lnTo>
                  <a:pt x="8078" y="3532"/>
                </a:lnTo>
                <a:lnTo>
                  <a:pt x="8080" y="3530"/>
                </a:lnTo>
                <a:lnTo>
                  <a:pt x="8082" y="3530"/>
                </a:lnTo>
                <a:lnTo>
                  <a:pt x="8090" y="3534"/>
                </a:lnTo>
                <a:lnTo>
                  <a:pt x="8096" y="3538"/>
                </a:lnTo>
                <a:lnTo>
                  <a:pt x="8102" y="3540"/>
                </a:lnTo>
                <a:lnTo>
                  <a:pt x="8108" y="3542"/>
                </a:lnTo>
                <a:lnTo>
                  <a:pt x="8114" y="3538"/>
                </a:lnTo>
                <a:lnTo>
                  <a:pt x="8120" y="3536"/>
                </a:lnTo>
                <a:lnTo>
                  <a:pt x="8122" y="3536"/>
                </a:lnTo>
                <a:lnTo>
                  <a:pt x="8126" y="3538"/>
                </a:lnTo>
                <a:lnTo>
                  <a:pt x="8126" y="3540"/>
                </a:lnTo>
                <a:lnTo>
                  <a:pt x="8130" y="3550"/>
                </a:lnTo>
                <a:lnTo>
                  <a:pt x="8132" y="3556"/>
                </a:lnTo>
                <a:lnTo>
                  <a:pt x="8138" y="3562"/>
                </a:lnTo>
                <a:lnTo>
                  <a:pt x="8142" y="3566"/>
                </a:lnTo>
                <a:lnTo>
                  <a:pt x="8146" y="3572"/>
                </a:lnTo>
                <a:lnTo>
                  <a:pt x="8150" y="3582"/>
                </a:lnTo>
                <a:lnTo>
                  <a:pt x="8154" y="3594"/>
                </a:lnTo>
                <a:lnTo>
                  <a:pt x="8156" y="3600"/>
                </a:lnTo>
                <a:lnTo>
                  <a:pt x="8160" y="3606"/>
                </a:lnTo>
                <a:lnTo>
                  <a:pt x="8164" y="3612"/>
                </a:lnTo>
                <a:lnTo>
                  <a:pt x="8166" y="3616"/>
                </a:lnTo>
                <a:lnTo>
                  <a:pt x="8166" y="3624"/>
                </a:lnTo>
                <a:lnTo>
                  <a:pt x="8168" y="3632"/>
                </a:lnTo>
                <a:lnTo>
                  <a:pt x="8170" y="3636"/>
                </a:lnTo>
                <a:lnTo>
                  <a:pt x="8176" y="3644"/>
                </a:lnTo>
                <a:lnTo>
                  <a:pt x="8182" y="3650"/>
                </a:lnTo>
                <a:lnTo>
                  <a:pt x="8190" y="3656"/>
                </a:lnTo>
                <a:lnTo>
                  <a:pt x="8208" y="3664"/>
                </a:lnTo>
                <a:lnTo>
                  <a:pt x="8222" y="3670"/>
                </a:lnTo>
                <a:lnTo>
                  <a:pt x="8226" y="3672"/>
                </a:lnTo>
                <a:lnTo>
                  <a:pt x="8226" y="3678"/>
                </a:lnTo>
                <a:lnTo>
                  <a:pt x="8226" y="3680"/>
                </a:lnTo>
                <a:lnTo>
                  <a:pt x="8230" y="3684"/>
                </a:lnTo>
                <a:lnTo>
                  <a:pt x="8238" y="3690"/>
                </a:lnTo>
                <a:lnTo>
                  <a:pt x="8248" y="3696"/>
                </a:lnTo>
                <a:lnTo>
                  <a:pt x="8254" y="3700"/>
                </a:lnTo>
                <a:lnTo>
                  <a:pt x="8262" y="3708"/>
                </a:lnTo>
                <a:lnTo>
                  <a:pt x="8270" y="3712"/>
                </a:lnTo>
                <a:lnTo>
                  <a:pt x="8276" y="3714"/>
                </a:lnTo>
                <a:lnTo>
                  <a:pt x="8282" y="3714"/>
                </a:lnTo>
                <a:lnTo>
                  <a:pt x="8292" y="3714"/>
                </a:lnTo>
                <a:lnTo>
                  <a:pt x="8298" y="3716"/>
                </a:lnTo>
                <a:lnTo>
                  <a:pt x="8302" y="3720"/>
                </a:lnTo>
                <a:lnTo>
                  <a:pt x="8308" y="3724"/>
                </a:lnTo>
                <a:lnTo>
                  <a:pt x="8312" y="3726"/>
                </a:lnTo>
                <a:lnTo>
                  <a:pt x="8316" y="3724"/>
                </a:lnTo>
                <a:lnTo>
                  <a:pt x="8322" y="3722"/>
                </a:lnTo>
                <a:lnTo>
                  <a:pt x="8330" y="3714"/>
                </a:lnTo>
                <a:lnTo>
                  <a:pt x="8334" y="3712"/>
                </a:lnTo>
                <a:lnTo>
                  <a:pt x="8340" y="3712"/>
                </a:lnTo>
                <a:lnTo>
                  <a:pt x="8346" y="3710"/>
                </a:lnTo>
                <a:lnTo>
                  <a:pt x="8348" y="3706"/>
                </a:lnTo>
                <a:lnTo>
                  <a:pt x="8350" y="3702"/>
                </a:lnTo>
                <a:lnTo>
                  <a:pt x="8352" y="3702"/>
                </a:lnTo>
                <a:lnTo>
                  <a:pt x="8356" y="3700"/>
                </a:lnTo>
                <a:lnTo>
                  <a:pt x="8360" y="3700"/>
                </a:lnTo>
                <a:lnTo>
                  <a:pt x="8364" y="3698"/>
                </a:lnTo>
                <a:lnTo>
                  <a:pt x="8368" y="3692"/>
                </a:lnTo>
                <a:lnTo>
                  <a:pt x="8372" y="3690"/>
                </a:lnTo>
                <a:lnTo>
                  <a:pt x="8376" y="3690"/>
                </a:lnTo>
                <a:lnTo>
                  <a:pt x="8382" y="3690"/>
                </a:lnTo>
                <a:lnTo>
                  <a:pt x="8388" y="3690"/>
                </a:lnTo>
                <a:lnTo>
                  <a:pt x="8396" y="3694"/>
                </a:lnTo>
                <a:lnTo>
                  <a:pt x="8402" y="3702"/>
                </a:lnTo>
                <a:lnTo>
                  <a:pt x="8406" y="3712"/>
                </a:lnTo>
                <a:lnTo>
                  <a:pt x="8408" y="3722"/>
                </a:lnTo>
                <a:lnTo>
                  <a:pt x="8412" y="3742"/>
                </a:lnTo>
                <a:lnTo>
                  <a:pt x="8414" y="3758"/>
                </a:lnTo>
                <a:lnTo>
                  <a:pt x="8418" y="3762"/>
                </a:lnTo>
                <a:lnTo>
                  <a:pt x="8420" y="3764"/>
                </a:lnTo>
                <a:lnTo>
                  <a:pt x="8430" y="3766"/>
                </a:lnTo>
                <a:lnTo>
                  <a:pt x="8438" y="3768"/>
                </a:lnTo>
                <a:lnTo>
                  <a:pt x="8444" y="3770"/>
                </a:lnTo>
                <a:lnTo>
                  <a:pt x="8446" y="3772"/>
                </a:lnTo>
                <a:lnTo>
                  <a:pt x="8450" y="3774"/>
                </a:lnTo>
                <a:lnTo>
                  <a:pt x="8454" y="3774"/>
                </a:lnTo>
                <a:lnTo>
                  <a:pt x="8458" y="3772"/>
                </a:lnTo>
                <a:lnTo>
                  <a:pt x="8468" y="3772"/>
                </a:lnTo>
                <a:lnTo>
                  <a:pt x="8474" y="3774"/>
                </a:lnTo>
                <a:lnTo>
                  <a:pt x="8478" y="3776"/>
                </a:lnTo>
                <a:lnTo>
                  <a:pt x="8484" y="3780"/>
                </a:lnTo>
                <a:lnTo>
                  <a:pt x="8490" y="3782"/>
                </a:lnTo>
                <a:lnTo>
                  <a:pt x="8492" y="3782"/>
                </a:lnTo>
                <a:lnTo>
                  <a:pt x="8496" y="3782"/>
                </a:lnTo>
                <a:lnTo>
                  <a:pt x="8502" y="3780"/>
                </a:lnTo>
                <a:lnTo>
                  <a:pt x="8508" y="3780"/>
                </a:lnTo>
                <a:lnTo>
                  <a:pt x="8524" y="3784"/>
                </a:lnTo>
                <a:lnTo>
                  <a:pt x="8538" y="3788"/>
                </a:lnTo>
                <a:lnTo>
                  <a:pt x="8542" y="3788"/>
                </a:lnTo>
                <a:lnTo>
                  <a:pt x="8542" y="3786"/>
                </a:lnTo>
                <a:lnTo>
                  <a:pt x="8542" y="3782"/>
                </a:lnTo>
                <a:lnTo>
                  <a:pt x="8544" y="3780"/>
                </a:lnTo>
                <a:lnTo>
                  <a:pt x="8546" y="3780"/>
                </a:lnTo>
                <a:lnTo>
                  <a:pt x="8550" y="3786"/>
                </a:lnTo>
                <a:lnTo>
                  <a:pt x="8554" y="3790"/>
                </a:lnTo>
                <a:lnTo>
                  <a:pt x="8560" y="3792"/>
                </a:lnTo>
                <a:lnTo>
                  <a:pt x="8568" y="3792"/>
                </a:lnTo>
                <a:lnTo>
                  <a:pt x="8578" y="3796"/>
                </a:lnTo>
                <a:lnTo>
                  <a:pt x="8582" y="3798"/>
                </a:lnTo>
                <a:lnTo>
                  <a:pt x="8584" y="3798"/>
                </a:lnTo>
                <a:lnTo>
                  <a:pt x="8586" y="3796"/>
                </a:lnTo>
                <a:lnTo>
                  <a:pt x="8586" y="3792"/>
                </a:lnTo>
                <a:lnTo>
                  <a:pt x="8588" y="3790"/>
                </a:lnTo>
                <a:lnTo>
                  <a:pt x="8590" y="3790"/>
                </a:lnTo>
                <a:lnTo>
                  <a:pt x="8594" y="3798"/>
                </a:lnTo>
                <a:lnTo>
                  <a:pt x="8598" y="3800"/>
                </a:lnTo>
                <a:lnTo>
                  <a:pt x="8602" y="3800"/>
                </a:lnTo>
                <a:lnTo>
                  <a:pt x="8604" y="3798"/>
                </a:lnTo>
                <a:lnTo>
                  <a:pt x="8612" y="3794"/>
                </a:lnTo>
                <a:lnTo>
                  <a:pt x="8616" y="3792"/>
                </a:lnTo>
                <a:lnTo>
                  <a:pt x="8618" y="3792"/>
                </a:lnTo>
                <a:lnTo>
                  <a:pt x="8620" y="3794"/>
                </a:lnTo>
                <a:lnTo>
                  <a:pt x="8622" y="3794"/>
                </a:lnTo>
                <a:lnTo>
                  <a:pt x="8626" y="3790"/>
                </a:lnTo>
                <a:lnTo>
                  <a:pt x="8628" y="3788"/>
                </a:lnTo>
                <a:lnTo>
                  <a:pt x="8634" y="3788"/>
                </a:lnTo>
                <a:lnTo>
                  <a:pt x="8640" y="3788"/>
                </a:lnTo>
                <a:lnTo>
                  <a:pt x="8650" y="3790"/>
                </a:lnTo>
                <a:lnTo>
                  <a:pt x="8658" y="3792"/>
                </a:lnTo>
                <a:lnTo>
                  <a:pt x="8664" y="3794"/>
                </a:lnTo>
                <a:lnTo>
                  <a:pt x="8666" y="3792"/>
                </a:lnTo>
                <a:lnTo>
                  <a:pt x="8666" y="3790"/>
                </a:lnTo>
                <a:lnTo>
                  <a:pt x="8668" y="3788"/>
                </a:lnTo>
                <a:lnTo>
                  <a:pt x="8670" y="3786"/>
                </a:lnTo>
                <a:lnTo>
                  <a:pt x="8674" y="3786"/>
                </a:lnTo>
                <a:lnTo>
                  <a:pt x="8682" y="3786"/>
                </a:lnTo>
                <a:lnTo>
                  <a:pt x="8698" y="3790"/>
                </a:lnTo>
                <a:lnTo>
                  <a:pt x="8708" y="3792"/>
                </a:lnTo>
                <a:lnTo>
                  <a:pt x="8712" y="3794"/>
                </a:lnTo>
                <a:lnTo>
                  <a:pt x="8716" y="3790"/>
                </a:lnTo>
                <a:lnTo>
                  <a:pt x="8720" y="3788"/>
                </a:lnTo>
                <a:lnTo>
                  <a:pt x="8728" y="3786"/>
                </a:lnTo>
                <a:lnTo>
                  <a:pt x="8754" y="3782"/>
                </a:lnTo>
                <a:lnTo>
                  <a:pt x="8780" y="3782"/>
                </a:lnTo>
                <a:lnTo>
                  <a:pt x="8788" y="3784"/>
                </a:lnTo>
                <a:lnTo>
                  <a:pt x="8792" y="3786"/>
                </a:lnTo>
                <a:lnTo>
                  <a:pt x="8792" y="3788"/>
                </a:lnTo>
                <a:lnTo>
                  <a:pt x="8794" y="3798"/>
                </a:lnTo>
                <a:lnTo>
                  <a:pt x="8792" y="3804"/>
                </a:lnTo>
                <a:lnTo>
                  <a:pt x="8794" y="3808"/>
                </a:lnTo>
                <a:lnTo>
                  <a:pt x="8796" y="3810"/>
                </a:lnTo>
                <a:lnTo>
                  <a:pt x="8804" y="3812"/>
                </a:lnTo>
                <a:lnTo>
                  <a:pt x="8810" y="3812"/>
                </a:lnTo>
                <a:lnTo>
                  <a:pt x="8812" y="3814"/>
                </a:lnTo>
                <a:lnTo>
                  <a:pt x="8814" y="3816"/>
                </a:lnTo>
                <a:lnTo>
                  <a:pt x="8814" y="3820"/>
                </a:lnTo>
                <a:lnTo>
                  <a:pt x="8814" y="3826"/>
                </a:lnTo>
                <a:lnTo>
                  <a:pt x="8814" y="3830"/>
                </a:lnTo>
                <a:lnTo>
                  <a:pt x="8816" y="3832"/>
                </a:lnTo>
                <a:lnTo>
                  <a:pt x="8820" y="3838"/>
                </a:lnTo>
                <a:lnTo>
                  <a:pt x="8820" y="3842"/>
                </a:lnTo>
                <a:lnTo>
                  <a:pt x="8820" y="3846"/>
                </a:lnTo>
                <a:lnTo>
                  <a:pt x="8822" y="3850"/>
                </a:lnTo>
                <a:lnTo>
                  <a:pt x="8826" y="3854"/>
                </a:lnTo>
                <a:lnTo>
                  <a:pt x="8824" y="3856"/>
                </a:lnTo>
                <a:lnTo>
                  <a:pt x="8824" y="3858"/>
                </a:lnTo>
                <a:lnTo>
                  <a:pt x="8828" y="3862"/>
                </a:lnTo>
                <a:lnTo>
                  <a:pt x="8832" y="3864"/>
                </a:lnTo>
                <a:lnTo>
                  <a:pt x="8834" y="3864"/>
                </a:lnTo>
                <a:lnTo>
                  <a:pt x="8838" y="3862"/>
                </a:lnTo>
                <a:lnTo>
                  <a:pt x="8840" y="3862"/>
                </a:lnTo>
                <a:lnTo>
                  <a:pt x="8844" y="3862"/>
                </a:lnTo>
                <a:lnTo>
                  <a:pt x="8846" y="3864"/>
                </a:lnTo>
                <a:lnTo>
                  <a:pt x="8852" y="3870"/>
                </a:lnTo>
                <a:lnTo>
                  <a:pt x="8856" y="3874"/>
                </a:lnTo>
                <a:lnTo>
                  <a:pt x="8860" y="3876"/>
                </a:lnTo>
                <a:lnTo>
                  <a:pt x="8864" y="3880"/>
                </a:lnTo>
                <a:lnTo>
                  <a:pt x="8870" y="3888"/>
                </a:lnTo>
                <a:lnTo>
                  <a:pt x="8874" y="3896"/>
                </a:lnTo>
                <a:lnTo>
                  <a:pt x="8880" y="3902"/>
                </a:lnTo>
                <a:lnTo>
                  <a:pt x="8888" y="3908"/>
                </a:lnTo>
                <a:lnTo>
                  <a:pt x="8896" y="3912"/>
                </a:lnTo>
                <a:lnTo>
                  <a:pt x="8904" y="3914"/>
                </a:lnTo>
                <a:lnTo>
                  <a:pt x="8912" y="3916"/>
                </a:lnTo>
                <a:lnTo>
                  <a:pt x="8920" y="3914"/>
                </a:lnTo>
                <a:lnTo>
                  <a:pt x="8926" y="3910"/>
                </a:lnTo>
                <a:lnTo>
                  <a:pt x="8932" y="3908"/>
                </a:lnTo>
                <a:lnTo>
                  <a:pt x="8936" y="3908"/>
                </a:lnTo>
                <a:lnTo>
                  <a:pt x="8940" y="3910"/>
                </a:lnTo>
                <a:lnTo>
                  <a:pt x="8940" y="3914"/>
                </a:lnTo>
                <a:lnTo>
                  <a:pt x="8940" y="3920"/>
                </a:lnTo>
                <a:lnTo>
                  <a:pt x="8934" y="3926"/>
                </a:lnTo>
                <a:lnTo>
                  <a:pt x="8928" y="3930"/>
                </a:lnTo>
                <a:lnTo>
                  <a:pt x="8916" y="3934"/>
                </a:lnTo>
                <a:lnTo>
                  <a:pt x="8904" y="3934"/>
                </a:lnTo>
                <a:lnTo>
                  <a:pt x="8894" y="3934"/>
                </a:lnTo>
                <a:lnTo>
                  <a:pt x="8880" y="3932"/>
                </a:lnTo>
                <a:lnTo>
                  <a:pt x="8880" y="3934"/>
                </a:lnTo>
                <a:lnTo>
                  <a:pt x="8884" y="3940"/>
                </a:lnTo>
                <a:lnTo>
                  <a:pt x="8908" y="3970"/>
                </a:lnTo>
                <a:lnTo>
                  <a:pt x="8938" y="4004"/>
                </a:lnTo>
                <a:lnTo>
                  <a:pt x="8948" y="4014"/>
                </a:lnTo>
                <a:lnTo>
                  <a:pt x="8958" y="4020"/>
                </a:lnTo>
                <a:lnTo>
                  <a:pt x="8968" y="4020"/>
                </a:lnTo>
                <a:lnTo>
                  <a:pt x="8978" y="4018"/>
                </a:lnTo>
                <a:lnTo>
                  <a:pt x="8990" y="4010"/>
                </a:lnTo>
                <a:lnTo>
                  <a:pt x="9006" y="3998"/>
                </a:lnTo>
                <a:lnTo>
                  <a:pt x="9012" y="3990"/>
                </a:lnTo>
                <a:lnTo>
                  <a:pt x="9016" y="3980"/>
                </a:lnTo>
                <a:lnTo>
                  <a:pt x="9016" y="3972"/>
                </a:lnTo>
                <a:lnTo>
                  <a:pt x="9016" y="3964"/>
                </a:lnTo>
                <a:lnTo>
                  <a:pt x="9016" y="3956"/>
                </a:lnTo>
                <a:lnTo>
                  <a:pt x="9018" y="3950"/>
                </a:lnTo>
                <a:lnTo>
                  <a:pt x="9020" y="3944"/>
                </a:lnTo>
                <a:lnTo>
                  <a:pt x="9026" y="3940"/>
                </a:lnTo>
                <a:lnTo>
                  <a:pt x="9034" y="3940"/>
                </a:lnTo>
                <a:lnTo>
                  <a:pt x="9036" y="3940"/>
                </a:lnTo>
                <a:lnTo>
                  <a:pt x="9036" y="3942"/>
                </a:lnTo>
                <a:lnTo>
                  <a:pt x="9034" y="3944"/>
                </a:lnTo>
                <a:lnTo>
                  <a:pt x="9030" y="3954"/>
                </a:lnTo>
                <a:lnTo>
                  <a:pt x="9030" y="3958"/>
                </a:lnTo>
                <a:lnTo>
                  <a:pt x="9032" y="3964"/>
                </a:lnTo>
                <a:lnTo>
                  <a:pt x="9034" y="3968"/>
                </a:lnTo>
                <a:lnTo>
                  <a:pt x="9034" y="3972"/>
                </a:lnTo>
                <a:lnTo>
                  <a:pt x="9032" y="3978"/>
                </a:lnTo>
                <a:lnTo>
                  <a:pt x="9032" y="3982"/>
                </a:lnTo>
                <a:lnTo>
                  <a:pt x="9032" y="3988"/>
                </a:lnTo>
                <a:lnTo>
                  <a:pt x="9034" y="3994"/>
                </a:lnTo>
                <a:lnTo>
                  <a:pt x="9038" y="4004"/>
                </a:lnTo>
                <a:lnTo>
                  <a:pt x="9042" y="4014"/>
                </a:lnTo>
                <a:lnTo>
                  <a:pt x="9042" y="4022"/>
                </a:lnTo>
                <a:lnTo>
                  <a:pt x="9040" y="4038"/>
                </a:lnTo>
                <a:lnTo>
                  <a:pt x="9038" y="4048"/>
                </a:lnTo>
                <a:lnTo>
                  <a:pt x="9036" y="4062"/>
                </a:lnTo>
                <a:lnTo>
                  <a:pt x="9036" y="4084"/>
                </a:lnTo>
                <a:lnTo>
                  <a:pt x="9040" y="4112"/>
                </a:lnTo>
                <a:lnTo>
                  <a:pt x="9058" y="4210"/>
                </a:lnTo>
                <a:lnTo>
                  <a:pt x="9064" y="4240"/>
                </a:lnTo>
                <a:lnTo>
                  <a:pt x="9072" y="4260"/>
                </a:lnTo>
                <a:lnTo>
                  <a:pt x="9082" y="4284"/>
                </a:lnTo>
                <a:lnTo>
                  <a:pt x="9098" y="4320"/>
                </a:lnTo>
                <a:lnTo>
                  <a:pt x="9112" y="4364"/>
                </a:lnTo>
                <a:lnTo>
                  <a:pt x="9118" y="4384"/>
                </a:lnTo>
                <a:lnTo>
                  <a:pt x="9122" y="4404"/>
                </a:lnTo>
                <a:lnTo>
                  <a:pt x="9124" y="4418"/>
                </a:lnTo>
                <a:lnTo>
                  <a:pt x="9130" y="4432"/>
                </a:lnTo>
                <a:lnTo>
                  <a:pt x="9142" y="4454"/>
                </a:lnTo>
                <a:lnTo>
                  <a:pt x="9150" y="4468"/>
                </a:lnTo>
                <a:lnTo>
                  <a:pt x="9158" y="4484"/>
                </a:lnTo>
                <a:lnTo>
                  <a:pt x="9164" y="4504"/>
                </a:lnTo>
                <a:lnTo>
                  <a:pt x="9170" y="4530"/>
                </a:lnTo>
                <a:lnTo>
                  <a:pt x="9178" y="4558"/>
                </a:lnTo>
                <a:lnTo>
                  <a:pt x="9186" y="4582"/>
                </a:lnTo>
                <a:lnTo>
                  <a:pt x="9194" y="4604"/>
                </a:lnTo>
                <a:lnTo>
                  <a:pt x="9202" y="4622"/>
                </a:lnTo>
                <a:lnTo>
                  <a:pt x="9212" y="4636"/>
                </a:lnTo>
                <a:lnTo>
                  <a:pt x="9218" y="4640"/>
                </a:lnTo>
                <a:lnTo>
                  <a:pt x="9222" y="4644"/>
                </a:lnTo>
                <a:lnTo>
                  <a:pt x="9228" y="4646"/>
                </a:lnTo>
                <a:lnTo>
                  <a:pt x="9232" y="4646"/>
                </a:lnTo>
                <a:lnTo>
                  <a:pt x="9238" y="4644"/>
                </a:lnTo>
                <a:lnTo>
                  <a:pt x="9242" y="4640"/>
                </a:lnTo>
                <a:lnTo>
                  <a:pt x="9250" y="4630"/>
                </a:lnTo>
                <a:lnTo>
                  <a:pt x="9254" y="4624"/>
                </a:lnTo>
                <a:lnTo>
                  <a:pt x="9256" y="4616"/>
                </a:lnTo>
                <a:lnTo>
                  <a:pt x="9256" y="4610"/>
                </a:lnTo>
                <a:lnTo>
                  <a:pt x="9258" y="4604"/>
                </a:lnTo>
                <a:lnTo>
                  <a:pt x="9260" y="4600"/>
                </a:lnTo>
                <a:lnTo>
                  <a:pt x="9264" y="4596"/>
                </a:lnTo>
                <a:lnTo>
                  <a:pt x="9272" y="4592"/>
                </a:lnTo>
                <a:lnTo>
                  <a:pt x="9290" y="4590"/>
                </a:lnTo>
                <a:lnTo>
                  <a:pt x="9300" y="4590"/>
                </a:lnTo>
                <a:lnTo>
                  <a:pt x="9306" y="4590"/>
                </a:lnTo>
                <a:lnTo>
                  <a:pt x="9308" y="4590"/>
                </a:lnTo>
                <a:lnTo>
                  <a:pt x="9308" y="4588"/>
                </a:lnTo>
                <a:lnTo>
                  <a:pt x="9308" y="4586"/>
                </a:lnTo>
                <a:lnTo>
                  <a:pt x="9304" y="4584"/>
                </a:lnTo>
                <a:lnTo>
                  <a:pt x="9296" y="4582"/>
                </a:lnTo>
                <a:lnTo>
                  <a:pt x="9292" y="4578"/>
                </a:lnTo>
                <a:lnTo>
                  <a:pt x="9290" y="4574"/>
                </a:lnTo>
                <a:lnTo>
                  <a:pt x="9290" y="4570"/>
                </a:lnTo>
                <a:lnTo>
                  <a:pt x="9294" y="4562"/>
                </a:lnTo>
                <a:lnTo>
                  <a:pt x="9300" y="4554"/>
                </a:lnTo>
                <a:lnTo>
                  <a:pt x="9302" y="4548"/>
                </a:lnTo>
                <a:lnTo>
                  <a:pt x="9302" y="4540"/>
                </a:lnTo>
                <a:lnTo>
                  <a:pt x="9304" y="4538"/>
                </a:lnTo>
                <a:lnTo>
                  <a:pt x="9316" y="4538"/>
                </a:lnTo>
                <a:lnTo>
                  <a:pt x="9324" y="4536"/>
                </a:lnTo>
                <a:lnTo>
                  <a:pt x="9326" y="4534"/>
                </a:lnTo>
                <a:lnTo>
                  <a:pt x="9326" y="4530"/>
                </a:lnTo>
                <a:lnTo>
                  <a:pt x="9326" y="4522"/>
                </a:lnTo>
                <a:lnTo>
                  <a:pt x="9324" y="4512"/>
                </a:lnTo>
                <a:lnTo>
                  <a:pt x="9322" y="4498"/>
                </a:lnTo>
                <a:lnTo>
                  <a:pt x="9322" y="4482"/>
                </a:lnTo>
                <a:lnTo>
                  <a:pt x="9322" y="4464"/>
                </a:lnTo>
                <a:lnTo>
                  <a:pt x="9328" y="4446"/>
                </a:lnTo>
                <a:lnTo>
                  <a:pt x="9336" y="4424"/>
                </a:lnTo>
                <a:lnTo>
                  <a:pt x="9342" y="4406"/>
                </a:lnTo>
                <a:lnTo>
                  <a:pt x="9344" y="4396"/>
                </a:lnTo>
                <a:lnTo>
                  <a:pt x="9344" y="4384"/>
                </a:lnTo>
                <a:lnTo>
                  <a:pt x="9342" y="4370"/>
                </a:lnTo>
                <a:lnTo>
                  <a:pt x="9338" y="4354"/>
                </a:lnTo>
                <a:lnTo>
                  <a:pt x="9336" y="4342"/>
                </a:lnTo>
                <a:lnTo>
                  <a:pt x="9338" y="4336"/>
                </a:lnTo>
                <a:lnTo>
                  <a:pt x="9338" y="4328"/>
                </a:lnTo>
                <a:lnTo>
                  <a:pt x="9334" y="4308"/>
                </a:lnTo>
                <a:lnTo>
                  <a:pt x="9332" y="4296"/>
                </a:lnTo>
                <a:lnTo>
                  <a:pt x="9330" y="4288"/>
                </a:lnTo>
                <a:lnTo>
                  <a:pt x="9332" y="4282"/>
                </a:lnTo>
                <a:lnTo>
                  <a:pt x="9334" y="4276"/>
                </a:lnTo>
                <a:lnTo>
                  <a:pt x="9336" y="4272"/>
                </a:lnTo>
                <a:lnTo>
                  <a:pt x="9340" y="4270"/>
                </a:lnTo>
                <a:lnTo>
                  <a:pt x="9348" y="4266"/>
                </a:lnTo>
                <a:lnTo>
                  <a:pt x="9358" y="4264"/>
                </a:lnTo>
                <a:lnTo>
                  <a:pt x="9368" y="4262"/>
                </a:lnTo>
                <a:lnTo>
                  <a:pt x="9376" y="4258"/>
                </a:lnTo>
                <a:lnTo>
                  <a:pt x="9378" y="4254"/>
                </a:lnTo>
                <a:lnTo>
                  <a:pt x="9380" y="4248"/>
                </a:lnTo>
                <a:lnTo>
                  <a:pt x="9382" y="4240"/>
                </a:lnTo>
                <a:lnTo>
                  <a:pt x="9384" y="4236"/>
                </a:lnTo>
                <a:lnTo>
                  <a:pt x="9386" y="4236"/>
                </a:lnTo>
                <a:lnTo>
                  <a:pt x="9390" y="4238"/>
                </a:lnTo>
                <a:lnTo>
                  <a:pt x="9396" y="4240"/>
                </a:lnTo>
                <a:lnTo>
                  <a:pt x="9402" y="4242"/>
                </a:lnTo>
                <a:lnTo>
                  <a:pt x="9408" y="4240"/>
                </a:lnTo>
                <a:lnTo>
                  <a:pt x="9418" y="4232"/>
                </a:lnTo>
                <a:lnTo>
                  <a:pt x="9424" y="4224"/>
                </a:lnTo>
                <a:lnTo>
                  <a:pt x="9426" y="4218"/>
                </a:lnTo>
                <a:lnTo>
                  <a:pt x="9426" y="4216"/>
                </a:lnTo>
                <a:lnTo>
                  <a:pt x="9426" y="4214"/>
                </a:lnTo>
                <a:lnTo>
                  <a:pt x="9426" y="4210"/>
                </a:lnTo>
                <a:lnTo>
                  <a:pt x="9430" y="4204"/>
                </a:lnTo>
                <a:lnTo>
                  <a:pt x="9440" y="4196"/>
                </a:lnTo>
                <a:lnTo>
                  <a:pt x="9454" y="4182"/>
                </a:lnTo>
                <a:lnTo>
                  <a:pt x="9472" y="4166"/>
                </a:lnTo>
                <a:lnTo>
                  <a:pt x="9488" y="4148"/>
                </a:lnTo>
                <a:lnTo>
                  <a:pt x="9512" y="4118"/>
                </a:lnTo>
                <a:lnTo>
                  <a:pt x="9532" y="4090"/>
                </a:lnTo>
                <a:lnTo>
                  <a:pt x="9542" y="4080"/>
                </a:lnTo>
                <a:lnTo>
                  <a:pt x="9554" y="4070"/>
                </a:lnTo>
                <a:lnTo>
                  <a:pt x="9562" y="4066"/>
                </a:lnTo>
                <a:lnTo>
                  <a:pt x="9568" y="4064"/>
                </a:lnTo>
                <a:lnTo>
                  <a:pt x="9576" y="4064"/>
                </a:lnTo>
                <a:lnTo>
                  <a:pt x="9580" y="4062"/>
                </a:lnTo>
                <a:lnTo>
                  <a:pt x="9586" y="4060"/>
                </a:lnTo>
                <a:lnTo>
                  <a:pt x="9592" y="4052"/>
                </a:lnTo>
                <a:lnTo>
                  <a:pt x="9602" y="4040"/>
                </a:lnTo>
                <a:lnTo>
                  <a:pt x="9610" y="4026"/>
                </a:lnTo>
                <a:lnTo>
                  <a:pt x="9612" y="4016"/>
                </a:lnTo>
                <a:lnTo>
                  <a:pt x="9612" y="4008"/>
                </a:lnTo>
                <a:lnTo>
                  <a:pt x="9610" y="4000"/>
                </a:lnTo>
                <a:lnTo>
                  <a:pt x="9608" y="3994"/>
                </a:lnTo>
                <a:lnTo>
                  <a:pt x="9608" y="3988"/>
                </a:lnTo>
                <a:lnTo>
                  <a:pt x="9614" y="3984"/>
                </a:lnTo>
                <a:lnTo>
                  <a:pt x="9624" y="3978"/>
                </a:lnTo>
                <a:lnTo>
                  <a:pt x="9636" y="3972"/>
                </a:lnTo>
                <a:lnTo>
                  <a:pt x="9646" y="3966"/>
                </a:lnTo>
                <a:lnTo>
                  <a:pt x="9656" y="3958"/>
                </a:lnTo>
                <a:lnTo>
                  <a:pt x="9658" y="3956"/>
                </a:lnTo>
                <a:lnTo>
                  <a:pt x="9660" y="3956"/>
                </a:lnTo>
                <a:lnTo>
                  <a:pt x="9662" y="3966"/>
                </a:lnTo>
                <a:lnTo>
                  <a:pt x="9664" y="3972"/>
                </a:lnTo>
                <a:lnTo>
                  <a:pt x="9666" y="3976"/>
                </a:lnTo>
                <a:lnTo>
                  <a:pt x="9668" y="3976"/>
                </a:lnTo>
                <a:lnTo>
                  <a:pt x="9672" y="3976"/>
                </a:lnTo>
                <a:lnTo>
                  <a:pt x="9678" y="3974"/>
                </a:lnTo>
                <a:lnTo>
                  <a:pt x="9682" y="3972"/>
                </a:lnTo>
                <a:lnTo>
                  <a:pt x="9686" y="3974"/>
                </a:lnTo>
                <a:lnTo>
                  <a:pt x="9694" y="3976"/>
                </a:lnTo>
                <a:lnTo>
                  <a:pt x="9696" y="3976"/>
                </a:lnTo>
                <a:lnTo>
                  <a:pt x="9698" y="3972"/>
                </a:lnTo>
                <a:lnTo>
                  <a:pt x="9696" y="3966"/>
                </a:lnTo>
                <a:lnTo>
                  <a:pt x="9694" y="3960"/>
                </a:lnTo>
                <a:lnTo>
                  <a:pt x="9694" y="3958"/>
                </a:lnTo>
                <a:lnTo>
                  <a:pt x="9698" y="3956"/>
                </a:lnTo>
                <a:lnTo>
                  <a:pt x="9700" y="3962"/>
                </a:lnTo>
                <a:lnTo>
                  <a:pt x="9704" y="3964"/>
                </a:lnTo>
                <a:lnTo>
                  <a:pt x="9706" y="3966"/>
                </a:lnTo>
                <a:lnTo>
                  <a:pt x="9708" y="3966"/>
                </a:lnTo>
                <a:lnTo>
                  <a:pt x="9714" y="3964"/>
                </a:lnTo>
                <a:lnTo>
                  <a:pt x="9716" y="3966"/>
                </a:lnTo>
                <a:lnTo>
                  <a:pt x="9716" y="3968"/>
                </a:lnTo>
                <a:lnTo>
                  <a:pt x="9718" y="3970"/>
                </a:lnTo>
                <a:lnTo>
                  <a:pt x="9720" y="3970"/>
                </a:lnTo>
                <a:lnTo>
                  <a:pt x="9726" y="3964"/>
                </a:lnTo>
                <a:lnTo>
                  <a:pt x="9730" y="3958"/>
                </a:lnTo>
                <a:lnTo>
                  <a:pt x="9734" y="3958"/>
                </a:lnTo>
                <a:lnTo>
                  <a:pt x="9736" y="3962"/>
                </a:lnTo>
                <a:lnTo>
                  <a:pt x="9740" y="3964"/>
                </a:lnTo>
                <a:lnTo>
                  <a:pt x="9744" y="3964"/>
                </a:lnTo>
                <a:lnTo>
                  <a:pt x="9748" y="3960"/>
                </a:lnTo>
                <a:lnTo>
                  <a:pt x="9752" y="3954"/>
                </a:lnTo>
                <a:lnTo>
                  <a:pt x="9754" y="3948"/>
                </a:lnTo>
                <a:lnTo>
                  <a:pt x="9756" y="3940"/>
                </a:lnTo>
                <a:lnTo>
                  <a:pt x="9756" y="3932"/>
                </a:lnTo>
                <a:lnTo>
                  <a:pt x="9756" y="3926"/>
                </a:lnTo>
                <a:lnTo>
                  <a:pt x="9752" y="3916"/>
                </a:lnTo>
                <a:lnTo>
                  <a:pt x="9754" y="3906"/>
                </a:lnTo>
                <a:lnTo>
                  <a:pt x="9754" y="3898"/>
                </a:lnTo>
                <a:lnTo>
                  <a:pt x="9754" y="3890"/>
                </a:lnTo>
                <a:lnTo>
                  <a:pt x="9752" y="3884"/>
                </a:lnTo>
                <a:lnTo>
                  <a:pt x="9754" y="3884"/>
                </a:lnTo>
                <a:lnTo>
                  <a:pt x="9756" y="3878"/>
                </a:lnTo>
                <a:lnTo>
                  <a:pt x="9758" y="3876"/>
                </a:lnTo>
                <a:lnTo>
                  <a:pt x="9760" y="3876"/>
                </a:lnTo>
                <a:lnTo>
                  <a:pt x="9762" y="3884"/>
                </a:lnTo>
                <a:lnTo>
                  <a:pt x="9764" y="3910"/>
                </a:lnTo>
                <a:lnTo>
                  <a:pt x="9768" y="3920"/>
                </a:lnTo>
                <a:lnTo>
                  <a:pt x="9770" y="3924"/>
                </a:lnTo>
                <a:lnTo>
                  <a:pt x="9772" y="3926"/>
                </a:lnTo>
                <a:lnTo>
                  <a:pt x="9776" y="3926"/>
                </a:lnTo>
                <a:lnTo>
                  <a:pt x="9780" y="3926"/>
                </a:lnTo>
                <a:lnTo>
                  <a:pt x="9786" y="3920"/>
                </a:lnTo>
                <a:lnTo>
                  <a:pt x="9788" y="3918"/>
                </a:lnTo>
                <a:lnTo>
                  <a:pt x="9792" y="3918"/>
                </a:lnTo>
                <a:lnTo>
                  <a:pt x="9794" y="3920"/>
                </a:lnTo>
                <a:lnTo>
                  <a:pt x="9798" y="3924"/>
                </a:lnTo>
                <a:lnTo>
                  <a:pt x="9804" y="3938"/>
                </a:lnTo>
                <a:lnTo>
                  <a:pt x="9812" y="3958"/>
                </a:lnTo>
                <a:lnTo>
                  <a:pt x="9814" y="3968"/>
                </a:lnTo>
                <a:lnTo>
                  <a:pt x="9816" y="3972"/>
                </a:lnTo>
                <a:lnTo>
                  <a:pt x="9818" y="3974"/>
                </a:lnTo>
                <a:lnTo>
                  <a:pt x="9816" y="3978"/>
                </a:lnTo>
                <a:lnTo>
                  <a:pt x="9814" y="3986"/>
                </a:lnTo>
                <a:lnTo>
                  <a:pt x="9814" y="3992"/>
                </a:lnTo>
                <a:lnTo>
                  <a:pt x="9820" y="4004"/>
                </a:lnTo>
                <a:lnTo>
                  <a:pt x="9824" y="4012"/>
                </a:lnTo>
                <a:lnTo>
                  <a:pt x="9824" y="4010"/>
                </a:lnTo>
                <a:lnTo>
                  <a:pt x="9824" y="4000"/>
                </a:lnTo>
                <a:lnTo>
                  <a:pt x="9826" y="4006"/>
                </a:lnTo>
                <a:lnTo>
                  <a:pt x="9830" y="4016"/>
                </a:lnTo>
                <a:lnTo>
                  <a:pt x="9834" y="4026"/>
                </a:lnTo>
                <a:lnTo>
                  <a:pt x="9840" y="4038"/>
                </a:lnTo>
                <a:lnTo>
                  <a:pt x="9858" y="4062"/>
                </a:lnTo>
                <a:lnTo>
                  <a:pt x="9862" y="4064"/>
                </a:lnTo>
                <a:lnTo>
                  <a:pt x="9862" y="4058"/>
                </a:lnTo>
                <a:lnTo>
                  <a:pt x="9864" y="4054"/>
                </a:lnTo>
                <a:lnTo>
                  <a:pt x="9866" y="4052"/>
                </a:lnTo>
                <a:lnTo>
                  <a:pt x="9868" y="4052"/>
                </a:lnTo>
                <a:lnTo>
                  <a:pt x="9872" y="4054"/>
                </a:lnTo>
                <a:lnTo>
                  <a:pt x="9878" y="4060"/>
                </a:lnTo>
                <a:lnTo>
                  <a:pt x="9882" y="4068"/>
                </a:lnTo>
                <a:lnTo>
                  <a:pt x="9888" y="4076"/>
                </a:lnTo>
                <a:lnTo>
                  <a:pt x="9892" y="4080"/>
                </a:lnTo>
                <a:lnTo>
                  <a:pt x="9896" y="4086"/>
                </a:lnTo>
                <a:lnTo>
                  <a:pt x="9896" y="4088"/>
                </a:lnTo>
                <a:lnTo>
                  <a:pt x="9894" y="4090"/>
                </a:lnTo>
                <a:lnTo>
                  <a:pt x="9890" y="4092"/>
                </a:lnTo>
                <a:lnTo>
                  <a:pt x="9888" y="4092"/>
                </a:lnTo>
                <a:lnTo>
                  <a:pt x="9884" y="4088"/>
                </a:lnTo>
                <a:lnTo>
                  <a:pt x="9880" y="4086"/>
                </a:lnTo>
                <a:lnTo>
                  <a:pt x="9878" y="4086"/>
                </a:lnTo>
                <a:lnTo>
                  <a:pt x="9876" y="4086"/>
                </a:lnTo>
                <a:lnTo>
                  <a:pt x="9874" y="4090"/>
                </a:lnTo>
                <a:lnTo>
                  <a:pt x="9876" y="4094"/>
                </a:lnTo>
                <a:lnTo>
                  <a:pt x="9880" y="4104"/>
                </a:lnTo>
                <a:lnTo>
                  <a:pt x="9886" y="4110"/>
                </a:lnTo>
                <a:lnTo>
                  <a:pt x="9888" y="4112"/>
                </a:lnTo>
                <a:lnTo>
                  <a:pt x="9888" y="4110"/>
                </a:lnTo>
                <a:lnTo>
                  <a:pt x="9890" y="4104"/>
                </a:lnTo>
                <a:lnTo>
                  <a:pt x="9892" y="4098"/>
                </a:lnTo>
                <a:lnTo>
                  <a:pt x="9894" y="4098"/>
                </a:lnTo>
                <a:lnTo>
                  <a:pt x="9896" y="4100"/>
                </a:lnTo>
                <a:lnTo>
                  <a:pt x="9898" y="4110"/>
                </a:lnTo>
                <a:lnTo>
                  <a:pt x="9904" y="4128"/>
                </a:lnTo>
                <a:lnTo>
                  <a:pt x="9914" y="4150"/>
                </a:lnTo>
                <a:lnTo>
                  <a:pt x="9918" y="4160"/>
                </a:lnTo>
                <a:lnTo>
                  <a:pt x="9920" y="4170"/>
                </a:lnTo>
                <a:lnTo>
                  <a:pt x="9920" y="4182"/>
                </a:lnTo>
                <a:lnTo>
                  <a:pt x="9920" y="4192"/>
                </a:lnTo>
                <a:lnTo>
                  <a:pt x="9906" y="4234"/>
                </a:lnTo>
                <a:lnTo>
                  <a:pt x="9902" y="4250"/>
                </a:lnTo>
                <a:lnTo>
                  <a:pt x="9902" y="4256"/>
                </a:lnTo>
                <a:lnTo>
                  <a:pt x="9906" y="4258"/>
                </a:lnTo>
                <a:lnTo>
                  <a:pt x="9908" y="4258"/>
                </a:lnTo>
                <a:lnTo>
                  <a:pt x="9910" y="4256"/>
                </a:lnTo>
                <a:lnTo>
                  <a:pt x="9914" y="4250"/>
                </a:lnTo>
                <a:lnTo>
                  <a:pt x="9916" y="4242"/>
                </a:lnTo>
                <a:lnTo>
                  <a:pt x="9918" y="4242"/>
                </a:lnTo>
                <a:lnTo>
                  <a:pt x="9922" y="4240"/>
                </a:lnTo>
                <a:lnTo>
                  <a:pt x="9924" y="4242"/>
                </a:lnTo>
                <a:lnTo>
                  <a:pt x="9924" y="4244"/>
                </a:lnTo>
                <a:lnTo>
                  <a:pt x="9922" y="4248"/>
                </a:lnTo>
                <a:lnTo>
                  <a:pt x="9920" y="4252"/>
                </a:lnTo>
                <a:lnTo>
                  <a:pt x="9920" y="4256"/>
                </a:lnTo>
                <a:lnTo>
                  <a:pt x="9924" y="4260"/>
                </a:lnTo>
                <a:lnTo>
                  <a:pt x="9928" y="4262"/>
                </a:lnTo>
                <a:lnTo>
                  <a:pt x="9930" y="4264"/>
                </a:lnTo>
                <a:lnTo>
                  <a:pt x="9934" y="4262"/>
                </a:lnTo>
                <a:lnTo>
                  <a:pt x="9936" y="4260"/>
                </a:lnTo>
                <a:lnTo>
                  <a:pt x="9938" y="4260"/>
                </a:lnTo>
                <a:lnTo>
                  <a:pt x="9940" y="4262"/>
                </a:lnTo>
                <a:lnTo>
                  <a:pt x="9944" y="4264"/>
                </a:lnTo>
                <a:lnTo>
                  <a:pt x="9950" y="4268"/>
                </a:lnTo>
                <a:lnTo>
                  <a:pt x="9954" y="4268"/>
                </a:lnTo>
                <a:lnTo>
                  <a:pt x="9958" y="4264"/>
                </a:lnTo>
                <a:lnTo>
                  <a:pt x="9962" y="4260"/>
                </a:lnTo>
                <a:lnTo>
                  <a:pt x="9970" y="4246"/>
                </a:lnTo>
                <a:lnTo>
                  <a:pt x="9974" y="4242"/>
                </a:lnTo>
                <a:lnTo>
                  <a:pt x="9980" y="4238"/>
                </a:lnTo>
                <a:lnTo>
                  <a:pt x="9994" y="4232"/>
                </a:lnTo>
                <a:lnTo>
                  <a:pt x="10000" y="4228"/>
                </a:lnTo>
                <a:lnTo>
                  <a:pt x="10006" y="4222"/>
                </a:lnTo>
                <a:lnTo>
                  <a:pt x="10010" y="4216"/>
                </a:lnTo>
                <a:lnTo>
                  <a:pt x="10014" y="4208"/>
                </a:lnTo>
                <a:lnTo>
                  <a:pt x="10014" y="4198"/>
                </a:lnTo>
                <a:lnTo>
                  <a:pt x="10012" y="4184"/>
                </a:lnTo>
                <a:lnTo>
                  <a:pt x="10016" y="4190"/>
                </a:lnTo>
                <a:lnTo>
                  <a:pt x="10018" y="4192"/>
                </a:lnTo>
                <a:lnTo>
                  <a:pt x="10020" y="4196"/>
                </a:lnTo>
                <a:lnTo>
                  <a:pt x="10022" y="4200"/>
                </a:lnTo>
                <a:lnTo>
                  <a:pt x="10024" y="4204"/>
                </a:lnTo>
                <a:lnTo>
                  <a:pt x="10026" y="4208"/>
                </a:lnTo>
                <a:lnTo>
                  <a:pt x="10028" y="4218"/>
                </a:lnTo>
                <a:lnTo>
                  <a:pt x="10032" y="4228"/>
                </a:lnTo>
                <a:lnTo>
                  <a:pt x="10034" y="4230"/>
                </a:lnTo>
                <a:lnTo>
                  <a:pt x="10036" y="4230"/>
                </a:lnTo>
                <a:lnTo>
                  <a:pt x="10040" y="4228"/>
                </a:lnTo>
                <a:lnTo>
                  <a:pt x="10044" y="4226"/>
                </a:lnTo>
                <a:lnTo>
                  <a:pt x="10046" y="4226"/>
                </a:lnTo>
                <a:lnTo>
                  <a:pt x="10046" y="4228"/>
                </a:lnTo>
                <a:lnTo>
                  <a:pt x="10044" y="4232"/>
                </a:lnTo>
                <a:lnTo>
                  <a:pt x="10040" y="4238"/>
                </a:lnTo>
                <a:lnTo>
                  <a:pt x="10038" y="4246"/>
                </a:lnTo>
                <a:lnTo>
                  <a:pt x="10040" y="4252"/>
                </a:lnTo>
                <a:lnTo>
                  <a:pt x="10042" y="4258"/>
                </a:lnTo>
                <a:lnTo>
                  <a:pt x="10046" y="4270"/>
                </a:lnTo>
                <a:lnTo>
                  <a:pt x="10046" y="4290"/>
                </a:lnTo>
                <a:lnTo>
                  <a:pt x="10048" y="4312"/>
                </a:lnTo>
                <a:lnTo>
                  <a:pt x="10052" y="4328"/>
                </a:lnTo>
                <a:lnTo>
                  <a:pt x="10058" y="4340"/>
                </a:lnTo>
                <a:lnTo>
                  <a:pt x="10060" y="4354"/>
                </a:lnTo>
                <a:lnTo>
                  <a:pt x="10060" y="4372"/>
                </a:lnTo>
                <a:lnTo>
                  <a:pt x="10062" y="4372"/>
                </a:lnTo>
                <a:lnTo>
                  <a:pt x="10062" y="4370"/>
                </a:lnTo>
                <a:lnTo>
                  <a:pt x="10064" y="4366"/>
                </a:lnTo>
                <a:lnTo>
                  <a:pt x="10066" y="4366"/>
                </a:lnTo>
                <a:lnTo>
                  <a:pt x="10068" y="4372"/>
                </a:lnTo>
                <a:lnTo>
                  <a:pt x="10074" y="4384"/>
                </a:lnTo>
                <a:lnTo>
                  <a:pt x="10076" y="4398"/>
                </a:lnTo>
                <a:lnTo>
                  <a:pt x="10078" y="4408"/>
                </a:lnTo>
                <a:lnTo>
                  <a:pt x="10080" y="4416"/>
                </a:lnTo>
                <a:lnTo>
                  <a:pt x="10082" y="4424"/>
                </a:lnTo>
                <a:lnTo>
                  <a:pt x="10080" y="4432"/>
                </a:lnTo>
                <a:lnTo>
                  <a:pt x="10080" y="4440"/>
                </a:lnTo>
                <a:lnTo>
                  <a:pt x="10080" y="4442"/>
                </a:lnTo>
                <a:lnTo>
                  <a:pt x="10082" y="4444"/>
                </a:lnTo>
                <a:lnTo>
                  <a:pt x="10082" y="4446"/>
                </a:lnTo>
                <a:lnTo>
                  <a:pt x="10082" y="4450"/>
                </a:lnTo>
                <a:lnTo>
                  <a:pt x="10080" y="4458"/>
                </a:lnTo>
                <a:lnTo>
                  <a:pt x="10080" y="4464"/>
                </a:lnTo>
                <a:lnTo>
                  <a:pt x="10080" y="4466"/>
                </a:lnTo>
                <a:lnTo>
                  <a:pt x="10084" y="4468"/>
                </a:lnTo>
                <a:lnTo>
                  <a:pt x="10088" y="4468"/>
                </a:lnTo>
                <a:lnTo>
                  <a:pt x="10088" y="4470"/>
                </a:lnTo>
                <a:lnTo>
                  <a:pt x="10088" y="4476"/>
                </a:lnTo>
                <a:lnTo>
                  <a:pt x="10084" y="4486"/>
                </a:lnTo>
                <a:lnTo>
                  <a:pt x="10084" y="4496"/>
                </a:lnTo>
                <a:lnTo>
                  <a:pt x="10084" y="4504"/>
                </a:lnTo>
                <a:lnTo>
                  <a:pt x="10080" y="4510"/>
                </a:lnTo>
                <a:lnTo>
                  <a:pt x="10078" y="4518"/>
                </a:lnTo>
                <a:lnTo>
                  <a:pt x="10076" y="4542"/>
                </a:lnTo>
                <a:lnTo>
                  <a:pt x="10078" y="4550"/>
                </a:lnTo>
                <a:lnTo>
                  <a:pt x="10078" y="4552"/>
                </a:lnTo>
                <a:lnTo>
                  <a:pt x="10080" y="4552"/>
                </a:lnTo>
                <a:lnTo>
                  <a:pt x="10086" y="4536"/>
                </a:lnTo>
                <a:lnTo>
                  <a:pt x="10086" y="4540"/>
                </a:lnTo>
                <a:lnTo>
                  <a:pt x="10086" y="4544"/>
                </a:lnTo>
                <a:lnTo>
                  <a:pt x="10078" y="4560"/>
                </a:lnTo>
                <a:lnTo>
                  <a:pt x="10076" y="4568"/>
                </a:lnTo>
                <a:lnTo>
                  <a:pt x="10076" y="4572"/>
                </a:lnTo>
                <a:lnTo>
                  <a:pt x="10076" y="4574"/>
                </a:lnTo>
                <a:lnTo>
                  <a:pt x="10074" y="4578"/>
                </a:lnTo>
                <a:lnTo>
                  <a:pt x="10070" y="4590"/>
                </a:lnTo>
                <a:lnTo>
                  <a:pt x="10070" y="4594"/>
                </a:lnTo>
                <a:lnTo>
                  <a:pt x="10070" y="4600"/>
                </a:lnTo>
                <a:lnTo>
                  <a:pt x="10070" y="4606"/>
                </a:lnTo>
                <a:lnTo>
                  <a:pt x="10066" y="4616"/>
                </a:lnTo>
                <a:lnTo>
                  <a:pt x="10066" y="4626"/>
                </a:lnTo>
                <a:lnTo>
                  <a:pt x="10066" y="4634"/>
                </a:lnTo>
                <a:lnTo>
                  <a:pt x="10068" y="4638"/>
                </a:lnTo>
                <a:lnTo>
                  <a:pt x="10070" y="4642"/>
                </a:lnTo>
                <a:lnTo>
                  <a:pt x="10072" y="4642"/>
                </a:lnTo>
                <a:lnTo>
                  <a:pt x="10076" y="4638"/>
                </a:lnTo>
                <a:lnTo>
                  <a:pt x="10078" y="4632"/>
                </a:lnTo>
                <a:lnTo>
                  <a:pt x="10078" y="4630"/>
                </a:lnTo>
                <a:lnTo>
                  <a:pt x="10080" y="4630"/>
                </a:lnTo>
                <a:lnTo>
                  <a:pt x="10086" y="4638"/>
                </a:lnTo>
                <a:lnTo>
                  <a:pt x="10092" y="4650"/>
                </a:lnTo>
                <a:lnTo>
                  <a:pt x="10100" y="4664"/>
                </a:lnTo>
                <a:lnTo>
                  <a:pt x="10108" y="4680"/>
                </a:lnTo>
                <a:lnTo>
                  <a:pt x="10112" y="4684"/>
                </a:lnTo>
                <a:lnTo>
                  <a:pt x="10116" y="4684"/>
                </a:lnTo>
                <a:lnTo>
                  <a:pt x="10120" y="4684"/>
                </a:lnTo>
                <a:lnTo>
                  <a:pt x="10122" y="4688"/>
                </a:lnTo>
                <a:lnTo>
                  <a:pt x="10122" y="4692"/>
                </a:lnTo>
                <a:lnTo>
                  <a:pt x="10122" y="4698"/>
                </a:lnTo>
                <a:lnTo>
                  <a:pt x="10124" y="4702"/>
                </a:lnTo>
                <a:lnTo>
                  <a:pt x="10128" y="4706"/>
                </a:lnTo>
                <a:lnTo>
                  <a:pt x="10136" y="4716"/>
                </a:lnTo>
                <a:lnTo>
                  <a:pt x="10142" y="4726"/>
                </a:lnTo>
                <a:lnTo>
                  <a:pt x="10148" y="4734"/>
                </a:lnTo>
                <a:lnTo>
                  <a:pt x="10150" y="4744"/>
                </a:lnTo>
                <a:lnTo>
                  <a:pt x="10154" y="4762"/>
                </a:lnTo>
                <a:lnTo>
                  <a:pt x="10156" y="4778"/>
                </a:lnTo>
                <a:lnTo>
                  <a:pt x="10154" y="4788"/>
                </a:lnTo>
                <a:lnTo>
                  <a:pt x="10152" y="4792"/>
                </a:lnTo>
                <a:lnTo>
                  <a:pt x="10154" y="4794"/>
                </a:lnTo>
                <a:lnTo>
                  <a:pt x="10156" y="4798"/>
                </a:lnTo>
                <a:lnTo>
                  <a:pt x="10158" y="4802"/>
                </a:lnTo>
                <a:lnTo>
                  <a:pt x="10160" y="4806"/>
                </a:lnTo>
                <a:lnTo>
                  <a:pt x="10162" y="4812"/>
                </a:lnTo>
                <a:lnTo>
                  <a:pt x="10160" y="4820"/>
                </a:lnTo>
                <a:lnTo>
                  <a:pt x="10160" y="4834"/>
                </a:lnTo>
                <a:lnTo>
                  <a:pt x="10164" y="4838"/>
                </a:lnTo>
                <a:lnTo>
                  <a:pt x="10166" y="4840"/>
                </a:lnTo>
                <a:lnTo>
                  <a:pt x="10166" y="4844"/>
                </a:lnTo>
                <a:lnTo>
                  <a:pt x="10166" y="4848"/>
                </a:lnTo>
                <a:lnTo>
                  <a:pt x="10170" y="4854"/>
                </a:lnTo>
                <a:lnTo>
                  <a:pt x="10180" y="4866"/>
                </a:lnTo>
                <a:lnTo>
                  <a:pt x="10184" y="4872"/>
                </a:lnTo>
                <a:lnTo>
                  <a:pt x="10188" y="4880"/>
                </a:lnTo>
                <a:lnTo>
                  <a:pt x="10192" y="4888"/>
                </a:lnTo>
                <a:lnTo>
                  <a:pt x="10190" y="4894"/>
                </a:lnTo>
                <a:lnTo>
                  <a:pt x="10190" y="4900"/>
                </a:lnTo>
                <a:lnTo>
                  <a:pt x="10190" y="4902"/>
                </a:lnTo>
                <a:lnTo>
                  <a:pt x="10196" y="4906"/>
                </a:lnTo>
                <a:lnTo>
                  <a:pt x="10210" y="4916"/>
                </a:lnTo>
                <a:lnTo>
                  <a:pt x="10220" y="4924"/>
                </a:lnTo>
                <a:lnTo>
                  <a:pt x="10232" y="4936"/>
                </a:lnTo>
                <a:lnTo>
                  <a:pt x="10244" y="4946"/>
                </a:lnTo>
                <a:lnTo>
                  <a:pt x="10252" y="4952"/>
                </a:lnTo>
                <a:lnTo>
                  <a:pt x="10264" y="4958"/>
                </a:lnTo>
                <a:lnTo>
                  <a:pt x="10270" y="4962"/>
                </a:lnTo>
                <a:lnTo>
                  <a:pt x="10272" y="4966"/>
                </a:lnTo>
                <a:lnTo>
                  <a:pt x="10276" y="4970"/>
                </a:lnTo>
                <a:lnTo>
                  <a:pt x="10278" y="4976"/>
                </a:lnTo>
                <a:lnTo>
                  <a:pt x="10280" y="4974"/>
                </a:lnTo>
                <a:lnTo>
                  <a:pt x="10284" y="4970"/>
                </a:lnTo>
                <a:lnTo>
                  <a:pt x="10288" y="4968"/>
                </a:lnTo>
                <a:lnTo>
                  <a:pt x="10292" y="4970"/>
                </a:lnTo>
                <a:lnTo>
                  <a:pt x="10296" y="4968"/>
                </a:lnTo>
                <a:lnTo>
                  <a:pt x="10298" y="4966"/>
                </a:lnTo>
                <a:lnTo>
                  <a:pt x="10298" y="4964"/>
                </a:lnTo>
                <a:lnTo>
                  <a:pt x="10302" y="4964"/>
                </a:lnTo>
                <a:lnTo>
                  <a:pt x="10304" y="4966"/>
                </a:lnTo>
                <a:lnTo>
                  <a:pt x="10304" y="4968"/>
                </a:lnTo>
                <a:lnTo>
                  <a:pt x="10302" y="4972"/>
                </a:lnTo>
                <a:lnTo>
                  <a:pt x="10306" y="4974"/>
                </a:lnTo>
                <a:lnTo>
                  <a:pt x="10308" y="4974"/>
                </a:lnTo>
                <a:lnTo>
                  <a:pt x="10310" y="4972"/>
                </a:lnTo>
                <a:lnTo>
                  <a:pt x="10310" y="4964"/>
                </a:lnTo>
                <a:lnTo>
                  <a:pt x="10308" y="4956"/>
                </a:lnTo>
                <a:lnTo>
                  <a:pt x="10304" y="4948"/>
                </a:lnTo>
                <a:lnTo>
                  <a:pt x="10302" y="4944"/>
                </a:lnTo>
                <a:lnTo>
                  <a:pt x="10300" y="4940"/>
                </a:lnTo>
                <a:lnTo>
                  <a:pt x="10298" y="4928"/>
                </a:lnTo>
                <a:lnTo>
                  <a:pt x="10294" y="4918"/>
                </a:lnTo>
                <a:lnTo>
                  <a:pt x="10292" y="4912"/>
                </a:lnTo>
                <a:lnTo>
                  <a:pt x="10286" y="4908"/>
                </a:lnTo>
                <a:lnTo>
                  <a:pt x="10280" y="4902"/>
                </a:lnTo>
                <a:lnTo>
                  <a:pt x="10276" y="4896"/>
                </a:lnTo>
                <a:lnTo>
                  <a:pt x="10276" y="4890"/>
                </a:lnTo>
                <a:lnTo>
                  <a:pt x="10276" y="4884"/>
                </a:lnTo>
                <a:lnTo>
                  <a:pt x="10278" y="4872"/>
                </a:lnTo>
                <a:lnTo>
                  <a:pt x="10278" y="4868"/>
                </a:lnTo>
                <a:lnTo>
                  <a:pt x="10276" y="4862"/>
                </a:lnTo>
                <a:lnTo>
                  <a:pt x="10274" y="4858"/>
                </a:lnTo>
                <a:lnTo>
                  <a:pt x="10274" y="4852"/>
                </a:lnTo>
                <a:lnTo>
                  <a:pt x="10276" y="4846"/>
                </a:lnTo>
                <a:lnTo>
                  <a:pt x="10276" y="4842"/>
                </a:lnTo>
                <a:lnTo>
                  <a:pt x="10276" y="4836"/>
                </a:lnTo>
                <a:lnTo>
                  <a:pt x="10278" y="4826"/>
                </a:lnTo>
                <a:lnTo>
                  <a:pt x="10278" y="4814"/>
                </a:lnTo>
                <a:lnTo>
                  <a:pt x="10276" y="4798"/>
                </a:lnTo>
                <a:lnTo>
                  <a:pt x="10272" y="4790"/>
                </a:lnTo>
                <a:lnTo>
                  <a:pt x="10266" y="4782"/>
                </a:lnTo>
                <a:lnTo>
                  <a:pt x="10254" y="4768"/>
                </a:lnTo>
                <a:lnTo>
                  <a:pt x="10244" y="4756"/>
                </a:lnTo>
                <a:lnTo>
                  <a:pt x="10238" y="4750"/>
                </a:lnTo>
                <a:lnTo>
                  <a:pt x="10236" y="4744"/>
                </a:lnTo>
                <a:lnTo>
                  <a:pt x="10234" y="4738"/>
                </a:lnTo>
                <a:lnTo>
                  <a:pt x="10230" y="4736"/>
                </a:lnTo>
                <a:lnTo>
                  <a:pt x="10222" y="4734"/>
                </a:lnTo>
                <a:lnTo>
                  <a:pt x="10212" y="4724"/>
                </a:lnTo>
                <a:lnTo>
                  <a:pt x="10200" y="4706"/>
                </a:lnTo>
                <a:lnTo>
                  <a:pt x="10196" y="4702"/>
                </a:lnTo>
                <a:lnTo>
                  <a:pt x="10192" y="4700"/>
                </a:lnTo>
                <a:lnTo>
                  <a:pt x="10188" y="4702"/>
                </a:lnTo>
                <a:lnTo>
                  <a:pt x="10184" y="4704"/>
                </a:lnTo>
                <a:lnTo>
                  <a:pt x="10180" y="4704"/>
                </a:lnTo>
                <a:lnTo>
                  <a:pt x="10174" y="4700"/>
                </a:lnTo>
                <a:lnTo>
                  <a:pt x="10166" y="4692"/>
                </a:lnTo>
                <a:lnTo>
                  <a:pt x="10160" y="4686"/>
                </a:lnTo>
                <a:lnTo>
                  <a:pt x="10158" y="4676"/>
                </a:lnTo>
                <a:lnTo>
                  <a:pt x="10154" y="4652"/>
                </a:lnTo>
                <a:lnTo>
                  <a:pt x="10150" y="4632"/>
                </a:lnTo>
                <a:lnTo>
                  <a:pt x="10148" y="4626"/>
                </a:lnTo>
                <a:lnTo>
                  <a:pt x="10146" y="4626"/>
                </a:lnTo>
                <a:lnTo>
                  <a:pt x="10144" y="4626"/>
                </a:lnTo>
                <a:lnTo>
                  <a:pt x="10140" y="4624"/>
                </a:lnTo>
                <a:lnTo>
                  <a:pt x="10136" y="4614"/>
                </a:lnTo>
                <a:lnTo>
                  <a:pt x="10134" y="4602"/>
                </a:lnTo>
                <a:lnTo>
                  <a:pt x="10132" y="4588"/>
                </a:lnTo>
                <a:lnTo>
                  <a:pt x="10130" y="4584"/>
                </a:lnTo>
                <a:lnTo>
                  <a:pt x="10128" y="4584"/>
                </a:lnTo>
                <a:lnTo>
                  <a:pt x="10118" y="4588"/>
                </a:lnTo>
                <a:lnTo>
                  <a:pt x="10114" y="4588"/>
                </a:lnTo>
                <a:lnTo>
                  <a:pt x="10110" y="4590"/>
                </a:lnTo>
                <a:lnTo>
                  <a:pt x="10108" y="4586"/>
                </a:lnTo>
                <a:lnTo>
                  <a:pt x="10108" y="4580"/>
                </a:lnTo>
                <a:lnTo>
                  <a:pt x="10106" y="4550"/>
                </a:lnTo>
                <a:lnTo>
                  <a:pt x="10108" y="4528"/>
                </a:lnTo>
                <a:lnTo>
                  <a:pt x="10108" y="4520"/>
                </a:lnTo>
                <a:lnTo>
                  <a:pt x="10112" y="4514"/>
                </a:lnTo>
                <a:lnTo>
                  <a:pt x="10116" y="4510"/>
                </a:lnTo>
                <a:lnTo>
                  <a:pt x="10118" y="4506"/>
                </a:lnTo>
                <a:lnTo>
                  <a:pt x="10120" y="4494"/>
                </a:lnTo>
                <a:lnTo>
                  <a:pt x="10122" y="4484"/>
                </a:lnTo>
                <a:lnTo>
                  <a:pt x="10126" y="4474"/>
                </a:lnTo>
                <a:lnTo>
                  <a:pt x="10132" y="4458"/>
                </a:lnTo>
                <a:lnTo>
                  <a:pt x="10138" y="4432"/>
                </a:lnTo>
                <a:lnTo>
                  <a:pt x="10140" y="4408"/>
                </a:lnTo>
                <a:lnTo>
                  <a:pt x="10142" y="4400"/>
                </a:lnTo>
                <a:lnTo>
                  <a:pt x="10140" y="4396"/>
                </a:lnTo>
                <a:lnTo>
                  <a:pt x="10138" y="4392"/>
                </a:lnTo>
                <a:lnTo>
                  <a:pt x="10136" y="4388"/>
                </a:lnTo>
                <a:lnTo>
                  <a:pt x="10136" y="4386"/>
                </a:lnTo>
                <a:lnTo>
                  <a:pt x="10138" y="4382"/>
                </a:lnTo>
                <a:lnTo>
                  <a:pt x="10140" y="4380"/>
                </a:lnTo>
                <a:lnTo>
                  <a:pt x="10146" y="4378"/>
                </a:lnTo>
                <a:lnTo>
                  <a:pt x="10160" y="4376"/>
                </a:lnTo>
                <a:lnTo>
                  <a:pt x="10166" y="4376"/>
                </a:lnTo>
                <a:lnTo>
                  <a:pt x="10172" y="4378"/>
                </a:lnTo>
                <a:lnTo>
                  <a:pt x="10174" y="4380"/>
                </a:lnTo>
                <a:lnTo>
                  <a:pt x="10174" y="4384"/>
                </a:lnTo>
                <a:lnTo>
                  <a:pt x="10174" y="4394"/>
                </a:lnTo>
                <a:lnTo>
                  <a:pt x="10170" y="4410"/>
                </a:lnTo>
                <a:lnTo>
                  <a:pt x="10170" y="4420"/>
                </a:lnTo>
                <a:lnTo>
                  <a:pt x="10172" y="4422"/>
                </a:lnTo>
                <a:lnTo>
                  <a:pt x="10174" y="4422"/>
                </a:lnTo>
                <a:lnTo>
                  <a:pt x="10182" y="4420"/>
                </a:lnTo>
                <a:lnTo>
                  <a:pt x="10184" y="4420"/>
                </a:lnTo>
                <a:lnTo>
                  <a:pt x="10188" y="4422"/>
                </a:lnTo>
                <a:lnTo>
                  <a:pt x="10192" y="4422"/>
                </a:lnTo>
                <a:lnTo>
                  <a:pt x="10194" y="4422"/>
                </a:lnTo>
                <a:lnTo>
                  <a:pt x="10200" y="4420"/>
                </a:lnTo>
                <a:lnTo>
                  <a:pt x="10204" y="4418"/>
                </a:lnTo>
                <a:lnTo>
                  <a:pt x="10206" y="4418"/>
                </a:lnTo>
                <a:lnTo>
                  <a:pt x="10210" y="4420"/>
                </a:lnTo>
                <a:lnTo>
                  <a:pt x="10218" y="4428"/>
                </a:lnTo>
                <a:lnTo>
                  <a:pt x="10224" y="4436"/>
                </a:lnTo>
                <a:lnTo>
                  <a:pt x="10232" y="4442"/>
                </a:lnTo>
                <a:lnTo>
                  <a:pt x="10234" y="4446"/>
                </a:lnTo>
                <a:lnTo>
                  <a:pt x="10238" y="4448"/>
                </a:lnTo>
                <a:lnTo>
                  <a:pt x="10242" y="4448"/>
                </a:lnTo>
                <a:lnTo>
                  <a:pt x="10244" y="4452"/>
                </a:lnTo>
                <a:lnTo>
                  <a:pt x="10248" y="4458"/>
                </a:lnTo>
                <a:lnTo>
                  <a:pt x="10250" y="4464"/>
                </a:lnTo>
                <a:lnTo>
                  <a:pt x="10252" y="4466"/>
                </a:lnTo>
                <a:lnTo>
                  <a:pt x="10256" y="4468"/>
                </a:lnTo>
                <a:lnTo>
                  <a:pt x="10250" y="4454"/>
                </a:lnTo>
                <a:lnTo>
                  <a:pt x="10250" y="4446"/>
                </a:lnTo>
                <a:lnTo>
                  <a:pt x="10250" y="4454"/>
                </a:lnTo>
                <a:lnTo>
                  <a:pt x="10256" y="4468"/>
                </a:lnTo>
                <a:lnTo>
                  <a:pt x="10262" y="4480"/>
                </a:lnTo>
                <a:lnTo>
                  <a:pt x="10264" y="4486"/>
                </a:lnTo>
                <a:lnTo>
                  <a:pt x="10262" y="4490"/>
                </a:lnTo>
                <a:lnTo>
                  <a:pt x="10262" y="4500"/>
                </a:lnTo>
                <a:lnTo>
                  <a:pt x="10264" y="4508"/>
                </a:lnTo>
                <a:lnTo>
                  <a:pt x="10264" y="4510"/>
                </a:lnTo>
                <a:lnTo>
                  <a:pt x="10266" y="4510"/>
                </a:lnTo>
                <a:lnTo>
                  <a:pt x="10270" y="4508"/>
                </a:lnTo>
                <a:lnTo>
                  <a:pt x="10274" y="4506"/>
                </a:lnTo>
                <a:lnTo>
                  <a:pt x="10276" y="4506"/>
                </a:lnTo>
                <a:lnTo>
                  <a:pt x="10276" y="4504"/>
                </a:lnTo>
                <a:lnTo>
                  <a:pt x="10276" y="4498"/>
                </a:lnTo>
                <a:lnTo>
                  <a:pt x="10276" y="4496"/>
                </a:lnTo>
                <a:lnTo>
                  <a:pt x="10278" y="4494"/>
                </a:lnTo>
                <a:lnTo>
                  <a:pt x="10280" y="4496"/>
                </a:lnTo>
                <a:lnTo>
                  <a:pt x="10284" y="4500"/>
                </a:lnTo>
                <a:lnTo>
                  <a:pt x="10286" y="4504"/>
                </a:lnTo>
                <a:lnTo>
                  <a:pt x="10288" y="4508"/>
                </a:lnTo>
                <a:lnTo>
                  <a:pt x="10284" y="4514"/>
                </a:lnTo>
                <a:lnTo>
                  <a:pt x="10280" y="4518"/>
                </a:lnTo>
                <a:lnTo>
                  <a:pt x="10280" y="4522"/>
                </a:lnTo>
                <a:lnTo>
                  <a:pt x="10282" y="4524"/>
                </a:lnTo>
                <a:lnTo>
                  <a:pt x="10284" y="4526"/>
                </a:lnTo>
                <a:lnTo>
                  <a:pt x="10286" y="4526"/>
                </a:lnTo>
                <a:lnTo>
                  <a:pt x="10290" y="4524"/>
                </a:lnTo>
                <a:lnTo>
                  <a:pt x="10292" y="4520"/>
                </a:lnTo>
                <a:lnTo>
                  <a:pt x="10294" y="4520"/>
                </a:lnTo>
                <a:lnTo>
                  <a:pt x="10296" y="4522"/>
                </a:lnTo>
                <a:lnTo>
                  <a:pt x="10300" y="4524"/>
                </a:lnTo>
                <a:lnTo>
                  <a:pt x="10304" y="4524"/>
                </a:lnTo>
                <a:lnTo>
                  <a:pt x="10310" y="4526"/>
                </a:lnTo>
                <a:lnTo>
                  <a:pt x="10312" y="4528"/>
                </a:lnTo>
                <a:lnTo>
                  <a:pt x="10316" y="4532"/>
                </a:lnTo>
                <a:lnTo>
                  <a:pt x="10320" y="4540"/>
                </a:lnTo>
                <a:lnTo>
                  <a:pt x="10322" y="4542"/>
                </a:lnTo>
                <a:lnTo>
                  <a:pt x="10324" y="4544"/>
                </a:lnTo>
                <a:lnTo>
                  <a:pt x="10328" y="4542"/>
                </a:lnTo>
                <a:lnTo>
                  <a:pt x="10332" y="4542"/>
                </a:lnTo>
                <a:lnTo>
                  <a:pt x="10334" y="4542"/>
                </a:lnTo>
                <a:lnTo>
                  <a:pt x="10338" y="4544"/>
                </a:lnTo>
                <a:lnTo>
                  <a:pt x="10340" y="4548"/>
                </a:lnTo>
                <a:lnTo>
                  <a:pt x="10340" y="4552"/>
                </a:lnTo>
                <a:lnTo>
                  <a:pt x="10336" y="4558"/>
                </a:lnTo>
                <a:lnTo>
                  <a:pt x="10332" y="4568"/>
                </a:lnTo>
                <a:lnTo>
                  <a:pt x="10330" y="4576"/>
                </a:lnTo>
                <a:lnTo>
                  <a:pt x="10330" y="4588"/>
                </a:lnTo>
                <a:lnTo>
                  <a:pt x="10328" y="4608"/>
                </a:lnTo>
                <a:lnTo>
                  <a:pt x="10330" y="4620"/>
                </a:lnTo>
                <a:lnTo>
                  <a:pt x="10332" y="4624"/>
                </a:lnTo>
                <a:lnTo>
                  <a:pt x="10334" y="4624"/>
                </a:lnTo>
                <a:lnTo>
                  <a:pt x="10338" y="4622"/>
                </a:lnTo>
                <a:lnTo>
                  <a:pt x="10344" y="4616"/>
                </a:lnTo>
                <a:lnTo>
                  <a:pt x="10366" y="4594"/>
                </a:lnTo>
                <a:lnTo>
                  <a:pt x="10376" y="4588"/>
                </a:lnTo>
                <a:lnTo>
                  <a:pt x="10384" y="4584"/>
                </a:lnTo>
                <a:lnTo>
                  <a:pt x="10388" y="4582"/>
                </a:lnTo>
                <a:lnTo>
                  <a:pt x="10390" y="4580"/>
                </a:lnTo>
                <a:lnTo>
                  <a:pt x="10390" y="4576"/>
                </a:lnTo>
                <a:lnTo>
                  <a:pt x="10390" y="4574"/>
                </a:lnTo>
                <a:lnTo>
                  <a:pt x="10396" y="4572"/>
                </a:lnTo>
                <a:lnTo>
                  <a:pt x="10400" y="4570"/>
                </a:lnTo>
                <a:lnTo>
                  <a:pt x="10404" y="4564"/>
                </a:lnTo>
                <a:lnTo>
                  <a:pt x="10408" y="4544"/>
                </a:lnTo>
                <a:lnTo>
                  <a:pt x="10412" y="4528"/>
                </a:lnTo>
                <a:lnTo>
                  <a:pt x="10414" y="4522"/>
                </a:lnTo>
                <a:lnTo>
                  <a:pt x="10416" y="4522"/>
                </a:lnTo>
                <a:lnTo>
                  <a:pt x="10422" y="4528"/>
                </a:lnTo>
                <a:lnTo>
                  <a:pt x="10424" y="4530"/>
                </a:lnTo>
                <a:lnTo>
                  <a:pt x="10428" y="4532"/>
                </a:lnTo>
                <a:lnTo>
                  <a:pt x="10432" y="4532"/>
                </a:lnTo>
                <a:lnTo>
                  <a:pt x="10438" y="4530"/>
                </a:lnTo>
                <a:lnTo>
                  <a:pt x="10444" y="4526"/>
                </a:lnTo>
                <a:lnTo>
                  <a:pt x="10454" y="4518"/>
                </a:lnTo>
                <a:lnTo>
                  <a:pt x="10464" y="4510"/>
                </a:lnTo>
                <a:lnTo>
                  <a:pt x="10472" y="4504"/>
                </a:lnTo>
                <a:lnTo>
                  <a:pt x="10488" y="4494"/>
                </a:lnTo>
                <a:lnTo>
                  <a:pt x="10494" y="4492"/>
                </a:lnTo>
                <a:lnTo>
                  <a:pt x="10498" y="4486"/>
                </a:lnTo>
                <a:lnTo>
                  <a:pt x="10502" y="4480"/>
                </a:lnTo>
                <a:lnTo>
                  <a:pt x="10506" y="4470"/>
                </a:lnTo>
                <a:lnTo>
                  <a:pt x="10510" y="4452"/>
                </a:lnTo>
                <a:lnTo>
                  <a:pt x="10510" y="4436"/>
                </a:lnTo>
                <a:lnTo>
                  <a:pt x="10512" y="4426"/>
                </a:lnTo>
                <a:lnTo>
                  <a:pt x="10512" y="4424"/>
                </a:lnTo>
                <a:lnTo>
                  <a:pt x="10514" y="4422"/>
                </a:lnTo>
                <a:lnTo>
                  <a:pt x="10518" y="4420"/>
                </a:lnTo>
                <a:lnTo>
                  <a:pt x="10518" y="4418"/>
                </a:lnTo>
                <a:lnTo>
                  <a:pt x="10518" y="4412"/>
                </a:lnTo>
                <a:lnTo>
                  <a:pt x="10516" y="4406"/>
                </a:lnTo>
                <a:lnTo>
                  <a:pt x="10512" y="4398"/>
                </a:lnTo>
                <a:lnTo>
                  <a:pt x="10510" y="4394"/>
                </a:lnTo>
                <a:lnTo>
                  <a:pt x="10510" y="4388"/>
                </a:lnTo>
                <a:lnTo>
                  <a:pt x="10512" y="4374"/>
                </a:lnTo>
                <a:lnTo>
                  <a:pt x="10512" y="4352"/>
                </a:lnTo>
                <a:lnTo>
                  <a:pt x="10510" y="4338"/>
                </a:lnTo>
                <a:lnTo>
                  <a:pt x="10506" y="4322"/>
                </a:lnTo>
                <a:lnTo>
                  <a:pt x="10494" y="4294"/>
                </a:lnTo>
                <a:lnTo>
                  <a:pt x="10486" y="4278"/>
                </a:lnTo>
                <a:lnTo>
                  <a:pt x="10478" y="4268"/>
                </a:lnTo>
                <a:lnTo>
                  <a:pt x="10474" y="4256"/>
                </a:lnTo>
                <a:lnTo>
                  <a:pt x="10468" y="4246"/>
                </a:lnTo>
                <a:lnTo>
                  <a:pt x="10462" y="4240"/>
                </a:lnTo>
                <a:lnTo>
                  <a:pt x="10452" y="4234"/>
                </a:lnTo>
                <a:lnTo>
                  <a:pt x="10438" y="4220"/>
                </a:lnTo>
                <a:lnTo>
                  <a:pt x="10422" y="4202"/>
                </a:lnTo>
                <a:lnTo>
                  <a:pt x="10410" y="4186"/>
                </a:lnTo>
                <a:lnTo>
                  <a:pt x="10402" y="4172"/>
                </a:lnTo>
                <a:lnTo>
                  <a:pt x="10398" y="4166"/>
                </a:lnTo>
                <a:lnTo>
                  <a:pt x="10398" y="4158"/>
                </a:lnTo>
                <a:lnTo>
                  <a:pt x="10396" y="4154"/>
                </a:lnTo>
                <a:lnTo>
                  <a:pt x="10394" y="4150"/>
                </a:lnTo>
                <a:lnTo>
                  <a:pt x="10388" y="4146"/>
                </a:lnTo>
                <a:lnTo>
                  <a:pt x="10380" y="4138"/>
                </a:lnTo>
                <a:lnTo>
                  <a:pt x="10376" y="4132"/>
                </a:lnTo>
                <a:lnTo>
                  <a:pt x="10370" y="4124"/>
                </a:lnTo>
                <a:lnTo>
                  <a:pt x="10368" y="4114"/>
                </a:lnTo>
                <a:lnTo>
                  <a:pt x="10366" y="4104"/>
                </a:lnTo>
                <a:lnTo>
                  <a:pt x="10368" y="4094"/>
                </a:lnTo>
                <a:lnTo>
                  <a:pt x="10370" y="4082"/>
                </a:lnTo>
                <a:lnTo>
                  <a:pt x="10374" y="4072"/>
                </a:lnTo>
                <a:lnTo>
                  <a:pt x="10380" y="4064"/>
                </a:lnTo>
                <a:lnTo>
                  <a:pt x="10386" y="4054"/>
                </a:lnTo>
                <a:lnTo>
                  <a:pt x="10394" y="4048"/>
                </a:lnTo>
                <a:lnTo>
                  <a:pt x="10400" y="4042"/>
                </a:lnTo>
                <a:lnTo>
                  <a:pt x="10404" y="4036"/>
                </a:lnTo>
                <a:lnTo>
                  <a:pt x="10408" y="4024"/>
                </a:lnTo>
                <a:lnTo>
                  <a:pt x="10410" y="4016"/>
                </a:lnTo>
                <a:lnTo>
                  <a:pt x="10412" y="4012"/>
                </a:lnTo>
                <a:lnTo>
                  <a:pt x="10414" y="4008"/>
                </a:lnTo>
                <a:lnTo>
                  <a:pt x="10420" y="4006"/>
                </a:lnTo>
                <a:lnTo>
                  <a:pt x="10424" y="4006"/>
                </a:lnTo>
                <a:lnTo>
                  <a:pt x="10426" y="4008"/>
                </a:lnTo>
                <a:lnTo>
                  <a:pt x="10430" y="4006"/>
                </a:lnTo>
                <a:lnTo>
                  <a:pt x="10432" y="4002"/>
                </a:lnTo>
                <a:lnTo>
                  <a:pt x="10434" y="3998"/>
                </a:lnTo>
                <a:lnTo>
                  <a:pt x="10436" y="3994"/>
                </a:lnTo>
                <a:lnTo>
                  <a:pt x="10442" y="3988"/>
                </a:lnTo>
                <a:lnTo>
                  <a:pt x="10450" y="3984"/>
                </a:lnTo>
                <a:lnTo>
                  <a:pt x="10456" y="3982"/>
                </a:lnTo>
                <a:lnTo>
                  <a:pt x="10460" y="3980"/>
                </a:lnTo>
                <a:lnTo>
                  <a:pt x="10462" y="3978"/>
                </a:lnTo>
                <a:lnTo>
                  <a:pt x="10464" y="3980"/>
                </a:lnTo>
                <a:lnTo>
                  <a:pt x="10468" y="3980"/>
                </a:lnTo>
                <a:lnTo>
                  <a:pt x="10470" y="3980"/>
                </a:lnTo>
                <a:lnTo>
                  <a:pt x="10472" y="3976"/>
                </a:lnTo>
                <a:lnTo>
                  <a:pt x="10474" y="3974"/>
                </a:lnTo>
                <a:lnTo>
                  <a:pt x="10476" y="3974"/>
                </a:lnTo>
                <a:lnTo>
                  <a:pt x="10478" y="3976"/>
                </a:lnTo>
                <a:lnTo>
                  <a:pt x="10480" y="3976"/>
                </a:lnTo>
                <a:lnTo>
                  <a:pt x="10482" y="3974"/>
                </a:lnTo>
                <a:lnTo>
                  <a:pt x="10482" y="3970"/>
                </a:lnTo>
                <a:lnTo>
                  <a:pt x="10480" y="3966"/>
                </a:lnTo>
                <a:lnTo>
                  <a:pt x="10480" y="3962"/>
                </a:lnTo>
                <a:lnTo>
                  <a:pt x="10480" y="3960"/>
                </a:lnTo>
                <a:lnTo>
                  <a:pt x="10482" y="3960"/>
                </a:lnTo>
                <a:lnTo>
                  <a:pt x="10484" y="3966"/>
                </a:lnTo>
                <a:lnTo>
                  <a:pt x="10490" y="3972"/>
                </a:lnTo>
                <a:lnTo>
                  <a:pt x="10494" y="3974"/>
                </a:lnTo>
                <a:lnTo>
                  <a:pt x="10498" y="3974"/>
                </a:lnTo>
                <a:lnTo>
                  <a:pt x="10502" y="3976"/>
                </a:lnTo>
                <a:lnTo>
                  <a:pt x="10504" y="3976"/>
                </a:lnTo>
                <a:lnTo>
                  <a:pt x="10504" y="3980"/>
                </a:lnTo>
                <a:lnTo>
                  <a:pt x="10502" y="3984"/>
                </a:lnTo>
                <a:lnTo>
                  <a:pt x="10504" y="3984"/>
                </a:lnTo>
                <a:lnTo>
                  <a:pt x="10508" y="3984"/>
                </a:lnTo>
                <a:lnTo>
                  <a:pt x="10518" y="3984"/>
                </a:lnTo>
                <a:lnTo>
                  <a:pt x="10522" y="3982"/>
                </a:lnTo>
                <a:lnTo>
                  <a:pt x="10522" y="3978"/>
                </a:lnTo>
                <a:lnTo>
                  <a:pt x="10522" y="3970"/>
                </a:lnTo>
                <a:lnTo>
                  <a:pt x="10522" y="3972"/>
                </a:lnTo>
                <a:lnTo>
                  <a:pt x="10526" y="3976"/>
                </a:lnTo>
                <a:lnTo>
                  <a:pt x="10528" y="3982"/>
                </a:lnTo>
                <a:lnTo>
                  <a:pt x="10530" y="3982"/>
                </a:lnTo>
                <a:lnTo>
                  <a:pt x="10534" y="3982"/>
                </a:lnTo>
                <a:lnTo>
                  <a:pt x="10536" y="3982"/>
                </a:lnTo>
                <a:lnTo>
                  <a:pt x="10538" y="3986"/>
                </a:lnTo>
                <a:lnTo>
                  <a:pt x="10534" y="3988"/>
                </a:lnTo>
                <a:lnTo>
                  <a:pt x="10530" y="3994"/>
                </a:lnTo>
                <a:lnTo>
                  <a:pt x="10528" y="4002"/>
                </a:lnTo>
                <a:lnTo>
                  <a:pt x="10528" y="4010"/>
                </a:lnTo>
                <a:lnTo>
                  <a:pt x="10528" y="4014"/>
                </a:lnTo>
                <a:lnTo>
                  <a:pt x="10530" y="4016"/>
                </a:lnTo>
                <a:lnTo>
                  <a:pt x="10530" y="4020"/>
                </a:lnTo>
                <a:lnTo>
                  <a:pt x="10530" y="4024"/>
                </a:lnTo>
                <a:lnTo>
                  <a:pt x="10532" y="4028"/>
                </a:lnTo>
                <a:lnTo>
                  <a:pt x="10534" y="4030"/>
                </a:lnTo>
                <a:lnTo>
                  <a:pt x="10536" y="4034"/>
                </a:lnTo>
                <a:lnTo>
                  <a:pt x="10536" y="4038"/>
                </a:lnTo>
                <a:lnTo>
                  <a:pt x="10536" y="4042"/>
                </a:lnTo>
                <a:lnTo>
                  <a:pt x="10540" y="4044"/>
                </a:lnTo>
                <a:lnTo>
                  <a:pt x="10552" y="4042"/>
                </a:lnTo>
                <a:lnTo>
                  <a:pt x="10560" y="4038"/>
                </a:lnTo>
                <a:lnTo>
                  <a:pt x="10562" y="4036"/>
                </a:lnTo>
                <a:lnTo>
                  <a:pt x="10562" y="4032"/>
                </a:lnTo>
                <a:lnTo>
                  <a:pt x="10560" y="4026"/>
                </a:lnTo>
                <a:lnTo>
                  <a:pt x="10556" y="4018"/>
                </a:lnTo>
                <a:lnTo>
                  <a:pt x="10554" y="4012"/>
                </a:lnTo>
                <a:lnTo>
                  <a:pt x="10550" y="4012"/>
                </a:lnTo>
                <a:lnTo>
                  <a:pt x="10548" y="4012"/>
                </a:lnTo>
                <a:lnTo>
                  <a:pt x="10546" y="4008"/>
                </a:lnTo>
                <a:lnTo>
                  <a:pt x="10548" y="4004"/>
                </a:lnTo>
                <a:lnTo>
                  <a:pt x="10554" y="4000"/>
                </a:lnTo>
                <a:lnTo>
                  <a:pt x="10572" y="3988"/>
                </a:lnTo>
                <a:lnTo>
                  <a:pt x="10580" y="3982"/>
                </a:lnTo>
                <a:lnTo>
                  <a:pt x="10586" y="3982"/>
                </a:lnTo>
                <a:lnTo>
                  <a:pt x="10592" y="3982"/>
                </a:lnTo>
                <a:lnTo>
                  <a:pt x="10604" y="3980"/>
                </a:lnTo>
                <a:lnTo>
                  <a:pt x="10610" y="3976"/>
                </a:lnTo>
                <a:lnTo>
                  <a:pt x="10614" y="3974"/>
                </a:lnTo>
                <a:lnTo>
                  <a:pt x="10618" y="3968"/>
                </a:lnTo>
                <a:lnTo>
                  <a:pt x="10620" y="3964"/>
                </a:lnTo>
                <a:lnTo>
                  <a:pt x="10624" y="3964"/>
                </a:lnTo>
                <a:lnTo>
                  <a:pt x="10630" y="3968"/>
                </a:lnTo>
                <a:lnTo>
                  <a:pt x="10630" y="3972"/>
                </a:lnTo>
                <a:lnTo>
                  <a:pt x="10632" y="3972"/>
                </a:lnTo>
                <a:lnTo>
                  <a:pt x="10634" y="3966"/>
                </a:lnTo>
                <a:lnTo>
                  <a:pt x="10638" y="3964"/>
                </a:lnTo>
                <a:lnTo>
                  <a:pt x="10640" y="3966"/>
                </a:lnTo>
                <a:lnTo>
                  <a:pt x="10642" y="3966"/>
                </a:lnTo>
                <a:lnTo>
                  <a:pt x="10646" y="3962"/>
                </a:lnTo>
                <a:lnTo>
                  <a:pt x="10650" y="3960"/>
                </a:lnTo>
                <a:lnTo>
                  <a:pt x="10652" y="3958"/>
                </a:lnTo>
                <a:lnTo>
                  <a:pt x="10658" y="3960"/>
                </a:lnTo>
                <a:lnTo>
                  <a:pt x="10660" y="3962"/>
                </a:lnTo>
                <a:lnTo>
                  <a:pt x="10662" y="3960"/>
                </a:lnTo>
                <a:lnTo>
                  <a:pt x="10662" y="3956"/>
                </a:lnTo>
                <a:lnTo>
                  <a:pt x="10664" y="3948"/>
                </a:lnTo>
                <a:lnTo>
                  <a:pt x="10666" y="3950"/>
                </a:lnTo>
                <a:lnTo>
                  <a:pt x="10670" y="3954"/>
                </a:lnTo>
                <a:lnTo>
                  <a:pt x="10670" y="3952"/>
                </a:lnTo>
                <a:lnTo>
                  <a:pt x="10672" y="3950"/>
                </a:lnTo>
                <a:lnTo>
                  <a:pt x="10676" y="3948"/>
                </a:lnTo>
                <a:lnTo>
                  <a:pt x="10678" y="3948"/>
                </a:lnTo>
                <a:lnTo>
                  <a:pt x="10682" y="3948"/>
                </a:lnTo>
                <a:lnTo>
                  <a:pt x="10684" y="3944"/>
                </a:lnTo>
                <a:lnTo>
                  <a:pt x="10686" y="3940"/>
                </a:lnTo>
                <a:lnTo>
                  <a:pt x="10686" y="3934"/>
                </a:lnTo>
                <a:lnTo>
                  <a:pt x="10682" y="3924"/>
                </a:lnTo>
                <a:lnTo>
                  <a:pt x="10680" y="3914"/>
                </a:lnTo>
                <a:lnTo>
                  <a:pt x="10680" y="3910"/>
                </a:lnTo>
                <a:lnTo>
                  <a:pt x="10680" y="3908"/>
                </a:lnTo>
                <a:lnTo>
                  <a:pt x="10682" y="3906"/>
                </a:lnTo>
                <a:lnTo>
                  <a:pt x="10686" y="3908"/>
                </a:lnTo>
                <a:lnTo>
                  <a:pt x="10692" y="3918"/>
                </a:lnTo>
                <a:lnTo>
                  <a:pt x="10696" y="3924"/>
                </a:lnTo>
                <a:lnTo>
                  <a:pt x="10700" y="3930"/>
                </a:lnTo>
                <a:lnTo>
                  <a:pt x="10700" y="3934"/>
                </a:lnTo>
                <a:lnTo>
                  <a:pt x="10698" y="3936"/>
                </a:lnTo>
                <a:lnTo>
                  <a:pt x="10702" y="3938"/>
                </a:lnTo>
                <a:lnTo>
                  <a:pt x="10706" y="3938"/>
                </a:lnTo>
                <a:lnTo>
                  <a:pt x="10708" y="3940"/>
                </a:lnTo>
                <a:lnTo>
                  <a:pt x="10712" y="3940"/>
                </a:lnTo>
                <a:lnTo>
                  <a:pt x="10716" y="3938"/>
                </a:lnTo>
                <a:lnTo>
                  <a:pt x="10716" y="3936"/>
                </a:lnTo>
                <a:lnTo>
                  <a:pt x="10716" y="3932"/>
                </a:lnTo>
                <a:lnTo>
                  <a:pt x="10714" y="3930"/>
                </a:lnTo>
                <a:lnTo>
                  <a:pt x="10714" y="3926"/>
                </a:lnTo>
                <a:lnTo>
                  <a:pt x="10716" y="3924"/>
                </a:lnTo>
                <a:lnTo>
                  <a:pt x="10718" y="3928"/>
                </a:lnTo>
                <a:lnTo>
                  <a:pt x="10722" y="3930"/>
                </a:lnTo>
                <a:lnTo>
                  <a:pt x="10724" y="3930"/>
                </a:lnTo>
                <a:lnTo>
                  <a:pt x="10726" y="3930"/>
                </a:lnTo>
                <a:lnTo>
                  <a:pt x="10728" y="3926"/>
                </a:lnTo>
                <a:lnTo>
                  <a:pt x="10726" y="3924"/>
                </a:lnTo>
                <a:lnTo>
                  <a:pt x="10726" y="3920"/>
                </a:lnTo>
                <a:lnTo>
                  <a:pt x="10726" y="3918"/>
                </a:lnTo>
                <a:lnTo>
                  <a:pt x="10728" y="3916"/>
                </a:lnTo>
                <a:lnTo>
                  <a:pt x="10730" y="3916"/>
                </a:lnTo>
                <a:lnTo>
                  <a:pt x="10732" y="3918"/>
                </a:lnTo>
                <a:lnTo>
                  <a:pt x="10734" y="3924"/>
                </a:lnTo>
                <a:lnTo>
                  <a:pt x="10736" y="3926"/>
                </a:lnTo>
                <a:lnTo>
                  <a:pt x="10736" y="3928"/>
                </a:lnTo>
                <a:lnTo>
                  <a:pt x="10738" y="3926"/>
                </a:lnTo>
                <a:lnTo>
                  <a:pt x="10742" y="3922"/>
                </a:lnTo>
                <a:lnTo>
                  <a:pt x="10748" y="3916"/>
                </a:lnTo>
                <a:lnTo>
                  <a:pt x="10752" y="3916"/>
                </a:lnTo>
                <a:lnTo>
                  <a:pt x="10762" y="3922"/>
                </a:lnTo>
                <a:lnTo>
                  <a:pt x="10764" y="3922"/>
                </a:lnTo>
                <a:lnTo>
                  <a:pt x="10766" y="3922"/>
                </a:lnTo>
                <a:lnTo>
                  <a:pt x="10766" y="3918"/>
                </a:lnTo>
                <a:lnTo>
                  <a:pt x="10766" y="3914"/>
                </a:lnTo>
                <a:lnTo>
                  <a:pt x="10766" y="3912"/>
                </a:lnTo>
                <a:lnTo>
                  <a:pt x="10768" y="3912"/>
                </a:lnTo>
                <a:lnTo>
                  <a:pt x="10770" y="3912"/>
                </a:lnTo>
                <a:lnTo>
                  <a:pt x="10772" y="3916"/>
                </a:lnTo>
                <a:lnTo>
                  <a:pt x="10776" y="3918"/>
                </a:lnTo>
                <a:lnTo>
                  <a:pt x="10782" y="3916"/>
                </a:lnTo>
                <a:lnTo>
                  <a:pt x="10792" y="3910"/>
                </a:lnTo>
                <a:lnTo>
                  <a:pt x="10798" y="3908"/>
                </a:lnTo>
                <a:lnTo>
                  <a:pt x="10804" y="3906"/>
                </a:lnTo>
                <a:lnTo>
                  <a:pt x="10806" y="3900"/>
                </a:lnTo>
                <a:lnTo>
                  <a:pt x="10806" y="3898"/>
                </a:lnTo>
                <a:lnTo>
                  <a:pt x="10808" y="3896"/>
                </a:lnTo>
                <a:lnTo>
                  <a:pt x="10812" y="3894"/>
                </a:lnTo>
                <a:lnTo>
                  <a:pt x="10814" y="3892"/>
                </a:lnTo>
                <a:lnTo>
                  <a:pt x="10812" y="3890"/>
                </a:lnTo>
                <a:lnTo>
                  <a:pt x="10810" y="3888"/>
                </a:lnTo>
                <a:lnTo>
                  <a:pt x="10812" y="3886"/>
                </a:lnTo>
                <a:lnTo>
                  <a:pt x="10814" y="3884"/>
                </a:lnTo>
                <a:lnTo>
                  <a:pt x="10818" y="3878"/>
                </a:lnTo>
                <a:lnTo>
                  <a:pt x="10822" y="3874"/>
                </a:lnTo>
                <a:lnTo>
                  <a:pt x="10824" y="3874"/>
                </a:lnTo>
                <a:lnTo>
                  <a:pt x="10830" y="3874"/>
                </a:lnTo>
                <a:lnTo>
                  <a:pt x="10832" y="3872"/>
                </a:lnTo>
                <a:lnTo>
                  <a:pt x="10836" y="3868"/>
                </a:lnTo>
                <a:lnTo>
                  <a:pt x="10842" y="3862"/>
                </a:lnTo>
                <a:lnTo>
                  <a:pt x="10844" y="3862"/>
                </a:lnTo>
                <a:lnTo>
                  <a:pt x="10846" y="3862"/>
                </a:lnTo>
                <a:lnTo>
                  <a:pt x="10846" y="3866"/>
                </a:lnTo>
                <a:lnTo>
                  <a:pt x="10850" y="3862"/>
                </a:lnTo>
                <a:lnTo>
                  <a:pt x="10862" y="3846"/>
                </a:lnTo>
                <a:lnTo>
                  <a:pt x="10868" y="3840"/>
                </a:lnTo>
                <a:lnTo>
                  <a:pt x="10868" y="3838"/>
                </a:lnTo>
                <a:lnTo>
                  <a:pt x="10868" y="3836"/>
                </a:lnTo>
                <a:lnTo>
                  <a:pt x="10864" y="3832"/>
                </a:lnTo>
                <a:lnTo>
                  <a:pt x="10866" y="3826"/>
                </a:lnTo>
                <a:lnTo>
                  <a:pt x="10868" y="3822"/>
                </a:lnTo>
                <a:lnTo>
                  <a:pt x="10870" y="3822"/>
                </a:lnTo>
                <a:lnTo>
                  <a:pt x="10872" y="3824"/>
                </a:lnTo>
                <a:lnTo>
                  <a:pt x="10874" y="3828"/>
                </a:lnTo>
                <a:lnTo>
                  <a:pt x="10876" y="3826"/>
                </a:lnTo>
                <a:lnTo>
                  <a:pt x="10878" y="3824"/>
                </a:lnTo>
                <a:lnTo>
                  <a:pt x="10884" y="3826"/>
                </a:lnTo>
                <a:lnTo>
                  <a:pt x="10886" y="3828"/>
                </a:lnTo>
                <a:lnTo>
                  <a:pt x="10888" y="3828"/>
                </a:lnTo>
                <a:lnTo>
                  <a:pt x="10890" y="3824"/>
                </a:lnTo>
                <a:lnTo>
                  <a:pt x="10892" y="3816"/>
                </a:lnTo>
                <a:lnTo>
                  <a:pt x="10896" y="3812"/>
                </a:lnTo>
                <a:lnTo>
                  <a:pt x="10900" y="3810"/>
                </a:lnTo>
                <a:lnTo>
                  <a:pt x="10906" y="3808"/>
                </a:lnTo>
                <a:lnTo>
                  <a:pt x="10904" y="3804"/>
                </a:lnTo>
                <a:lnTo>
                  <a:pt x="10900" y="3800"/>
                </a:lnTo>
                <a:lnTo>
                  <a:pt x="10900" y="3798"/>
                </a:lnTo>
                <a:lnTo>
                  <a:pt x="10900" y="3794"/>
                </a:lnTo>
                <a:lnTo>
                  <a:pt x="10902" y="3790"/>
                </a:lnTo>
                <a:lnTo>
                  <a:pt x="10904" y="3794"/>
                </a:lnTo>
                <a:lnTo>
                  <a:pt x="10906" y="3796"/>
                </a:lnTo>
                <a:lnTo>
                  <a:pt x="10910" y="3796"/>
                </a:lnTo>
                <a:lnTo>
                  <a:pt x="10914" y="3794"/>
                </a:lnTo>
                <a:lnTo>
                  <a:pt x="10918" y="3788"/>
                </a:lnTo>
                <a:lnTo>
                  <a:pt x="10916" y="3788"/>
                </a:lnTo>
                <a:lnTo>
                  <a:pt x="10912" y="3786"/>
                </a:lnTo>
                <a:lnTo>
                  <a:pt x="10908" y="3784"/>
                </a:lnTo>
                <a:lnTo>
                  <a:pt x="10908" y="3780"/>
                </a:lnTo>
                <a:lnTo>
                  <a:pt x="10910" y="3776"/>
                </a:lnTo>
                <a:lnTo>
                  <a:pt x="10912" y="3776"/>
                </a:lnTo>
                <a:lnTo>
                  <a:pt x="10916" y="3776"/>
                </a:lnTo>
                <a:lnTo>
                  <a:pt x="10918" y="3776"/>
                </a:lnTo>
                <a:lnTo>
                  <a:pt x="10920" y="3780"/>
                </a:lnTo>
                <a:lnTo>
                  <a:pt x="10926" y="3786"/>
                </a:lnTo>
                <a:lnTo>
                  <a:pt x="10928" y="3786"/>
                </a:lnTo>
                <a:lnTo>
                  <a:pt x="10930" y="3782"/>
                </a:lnTo>
                <a:lnTo>
                  <a:pt x="10926" y="3776"/>
                </a:lnTo>
                <a:lnTo>
                  <a:pt x="10926" y="3772"/>
                </a:lnTo>
                <a:lnTo>
                  <a:pt x="10926" y="3766"/>
                </a:lnTo>
                <a:lnTo>
                  <a:pt x="10930" y="3758"/>
                </a:lnTo>
                <a:lnTo>
                  <a:pt x="10932" y="3752"/>
                </a:lnTo>
                <a:lnTo>
                  <a:pt x="10932" y="3750"/>
                </a:lnTo>
                <a:lnTo>
                  <a:pt x="10928" y="3750"/>
                </a:lnTo>
                <a:lnTo>
                  <a:pt x="10926" y="3750"/>
                </a:lnTo>
                <a:lnTo>
                  <a:pt x="10924" y="3750"/>
                </a:lnTo>
                <a:lnTo>
                  <a:pt x="10926" y="3746"/>
                </a:lnTo>
                <a:lnTo>
                  <a:pt x="10930" y="3740"/>
                </a:lnTo>
                <a:lnTo>
                  <a:pt x="10936" y="3736"/>
                </a:lnTo>
                <a:lnTo>
                  <a:pt x="10942" y="3732"/>
                </a:lnTo>
                <a:lnTo>
                  <a:pt x="10938" y="3730"/>
                </a:lnTo>
                <a:lnTo>
                  <a:pt x="10934" y="3726"/>
                </a:lnTo>
                <a:lnTo>
                  <a:pt x="10932" y="3720"/>
                </a:lnTo>
                <a:lnTo>
                  <a:pt x="10928" y="3718"/>
                </a:lnTo>
                <a:lnTo>
                  <a:pt x="10928" y="3716"/>
                </a:lnTo>
                <a:lnTo>
                  <a:pt x="10930" y="3714"/>
                </a:lnTo>
                <a:lnTo>
                  <a:pt x="10934" y="3714"/>
                </a:lnTo>
                <a:lnTo>
                  <a:pt x="10936" y="3714"/>
                </a:lnTo>
                <a:lnTo>
                  <a:pt x="10938" y="3718"/>
                </a:lnTo>
                <a:lnTo>
                  <a:pt x="10940" y="3722"/>
                </a:lnTo>
                <a:lnTo>
                  <a:pt x="10942" y="3722"/>
                </a:lnTo>
                <a:lnTo>
                  <a:pt x="10946" y="3722"/>
                </a:lnTo>
                <a:lnTo>
                  <a:pt x="10948" y="3720"/>
                </a:lnTo>
                <a:lnTo>
                  <a:pt x="10950" y="3716"/>
                </a:lnTo>
                <a:lnTo>
                  <a:pt x="10950" y="3712"/>
                </a:lnTo>
                <a:lnTo>
                  <a:pt x="10948" y="3708"/>
                </a:lnTo>
                <a:lnTo>
                  <a:pt x="10948" y="3706"/>
                </a:lnTo>
                <a:lnTo>
                  <a:pt x="10950" y="3706"/>
                </a:lnTo>
                <a:lnTo>
                  <a:pt x="10956" y="3700"/>
                </a:lnTo>
                <a:lnTo>
                  <a:pt x="10964" y="3692"/>
                </a:lnTo>
                <a:lnTo>
                  <a:pt x="10968" y="3682"/>
                </a:lnTo>
                <a:lnTo>
                  <a:pt x="10970" y="3676"/>
                </a:lnTo>
                <a:lnTo>
                  <a:pt x="10968" y="3674"/>
                </a:lnTo>
                <a:lnTo>
                  <a:pt x="10968" y="3670"/>
                </a:lnTo>
                <a:lnTo>
                  <a:pt x="10968" y="3668"/>
                </a:lnTo>
                <a:lnTo>
                  <a:pt x="10972" y="3662"/>
                </a:lnTo>
                <a:lnTo>
                  <a:pt x="10980" y="3654"/>
                </a:lnTo>
                <a:lnTo>
                  <a:pt x="10986" y="3640"/>
                </a:lnTo>
                <a:lnTo>
                  <a:pt x="10988" y="3634"/>
                </a:lnTo>
                <a:lnTo>
                  <a:pt x="10990" y="3632"/>
                </a:lnTo>
                <a:lnTo>
                  <a:pt x="10992" y="3632"/>
                </a:lnTo>
                <a:lnTo>
                  <a:pt x="10994" y="3634"/>
                </a:lnTo>
                <a:lnTo>
                  <a:pt x="10996" y="3640"/>
                </a:lnTo>
                <a:lnTo>
                  <a:pt x="10998" y="3640"/>
                </a:lnTo>
                <a:lnTo>
                  <a:pt x="11000" y="3638"/>
                </a:lnTo>
                <a:lnTo>
                  <a:pt x="11004" y="3634"/>
                </a:lnTo>
                <a:lnTo>
                  <a:pt x="11008" y="3634"/>
                </a:lnTo>
                <a:lnTo>
                  <a:pt x="11010" y="3632"/>
                </a:lnTo>
                <a:lnTo>
                  <a:pt x="11006" y="3624"/>
                </a:lnTo>
                <a:lnTo>
                  <a:pt x="11004" y="3618"/>
                </a:lnTo>
                <a:lnTo>
                  <a:pt x="11004" y="3616"/>
                </a:lnTo>
                <a:lnTo>
                  <a:pt x="11006" y="3614"/>
                </a:lnTo>
                <a:lnTo>
                  <a:pt x="11008" y="3612"/>
                </a:lnTo>
                <a:lnTo>
                  <a:pt x="11010" y="3610"/>
                </a:lnTo>
                <a:lnTo>
                  <a:pt x="11012" y="3610"/>
                </a:lnTo>
                <a:lnTo>
                  <a:pt x="11010" y="3606"/>
                </a:lnTo>
                <a:lnTo>
                  <a:pt x="11010" y="3602"/>
                </a:lnTo>
                <a:lnTo>
                  <a:pt x="11012" y="3600"/>
                </a:lnTo>
                <a:lnTo>
                  <a:pt x="11012" y="3596"/>
                </a:lnTo>
                <a:lnTo>
                  <a:pt x="11008" y="3592"/>
                </a:lnTo>
                <a:lnTo>
                  <a:pt x="11006" y="3590"/>
                </a:lnTo>
                <a:lnTo>
                  <a:pt x="11008" y="3590"/>
                </a:lnTo>
                <a:lnTo>
                  <a:pt x="11012" y="3590"/>
                </a:lnTo>
                <a:lnTo>
                  <a:pt x="11016" y="3590"/>
                </a:lnTo>
                <a:lnTo>
                  <a:pt x="11020" y="3588"/>
                </a:lnTo>
                <a:lnTo>
                  <a:pt x="11022" y="3582"/>
                </a:lnTo>
                <a:lnTo>
                  <a:pt x="11024" y="3574"/>
                </a:lnTo>
                <a:lnTo>
                  <a:pt x="11022" y="3568"/>
                </a:lnTo>
                <a:lnTo>
                  <a:pt x="11020" y="3566"/>
                </a:lnTo>
                <a:lnTo>
                  <a:pt x="11016" y="3562"/>
                </a:lnTo>
                <a:lnTo>
                  <a:pt x="11016" y="3560"/>
                </a:lnTo>
                <a:lnTo>
                  <a:pt x="11026" y="3554"/>
                </a:lnTo>
                <a:lnTo>
                  <a:pt x="11028" y="3550"/>
                </a:lnTo>
                <a:lnTo>
                  <a:pt x="11024" y="3550"/>
                </a:lnTo>
                <a:lnTo>
                  <a:pt x="11016" y="3546"/>
                </a:lnTo>
                <a:lnTo>
                  <a:pt x="11010" y="3544"/>
                </a:lnTo>
                <a:lnTo>
                  <a:pt x="11006" y="3538"/>
                </a:lnTo>
                <a:lnTo>
                  <a:pt x="11002" y="3532"/>
                </a:lnTo>
                <a:lnTo>
                  <a:pt x="10996" y="3528"/>
                </a:lnTo>
                <a:lnTo>
                  <a:pt x="10990" y="3530"/>
                </a:lnTo>
                <a:lnTo>
                  <a:pt x="10984" y="3532"/>
                </a:lnTo>
                <a:lnTo>
                  <a:pt x="10976" y="3538"/>
                </a:lnTo>
                <a:lnTo>
                  <a:pt x="10970" y="3538"/>
                </a:lnTo>
                <a:lnTo>
                  <a:pt x="10966" y="3534"/>
                </a:lnTo>
                <a:lnTo>
                  <a:pt x="10966" y="3532"/>
                </a:lnTo>
                <a:lnTo>
                  <a:pt x="10964" y="3530"/>
                </a:lnTo>
                <a:lnTo>
                  <a:pt x="10960" y="3530"/>
                </a:lnTo>
                <a:lnTo>
                  <a:pt x="10958" y="3530"/>
                </a:lnTo>
                <a:lnTo>
                  <a:pt x="10958" y="3528"/>
                </a:lnTo>
                <a:lnTo>
                  <a:pt x="10960" y="3524"/>
                </a:lnTo>
                <a:lnTo>
                  <a:pt x="10964" y="3524"/>
                </a:lnTo>
                <a:lnTo>
                  <a:pt x="10970" y="3524"/>
                </a:lnTo>
                <a:lnTo>
                  <a:pt x="10976" y="3526"/>
                </a:lnTo>
                <a:lnTo>
                  <a:pt x="10978" y="3524"/>
                </a:lnTo>
                <a:lnTo>
                  <a:pt x="10980" y="3522"/>
                </a:lnTo>
                <a:lnTo>
                  <a:pt x="10986" y="3516"/>
                </a:lnTo>
                <a:lnTo>
                  <a:pt x="10994" y="3508"/>
                </a:lnTo>
                <a:lnTo>
                  <a:pt x="11004" y="3504"/>
                </a:lnTo>
                <a:lnTo>
                  <a:pt x="11012" y="3502"/>
                </a:lnTo>
                <a:lnTo>
                  <a:pt x="11018" y="3500"/>
                </a:lnTo>
                <a:lnTo>
                  <a:pt x="11020" y="3498"/>
                </a:lnTo>
                <a:lnTo>
                  <a:pt x="11020" y="3494"/>
                </a:lnTo>
                <a:lnTo>
                  <a:pt x="11018" y="3488"/>
                </a:lnTo>
                <a:lnTo>
                  <a:pt x="11010" y="3478"/>
                </a:lnTo>
                <a:lnTo>
                  <a:pt x="10998" y="3466"/>
                </a:lnTo>
                <a:lnTo>
                  <a:pt x="10988" y="3458"/>
                </a:lnTo>
                <a:lnTo>
                  <a:pt x="10980" y="3454"/>
                </a:lnTo>
                <a:lnTo>
                  <a:pt x="10974" y="3450"/>
                </a:lnTo>
                <a:lnTo>
                  <a:pt x="10974" y="3448"/>
                </a:lnTo>
                <a:lnTo>
                  <a:pt x="10976" y="3446"/>
                </a:lnTo>
                <a:lnTo>
                  <a:pt x="10974" y="3444"/>
                </a:lnTo>
                <a:lnTo>
                  <a:pt x="10970" y="3442"/>
                </a:lnTo>
                <a:lnTo>
                  <a:pt x="10966" y="3440"/>
                </a:lnTo>
                <a:lnTo>
                  <a:pt x="10962" y="3442"/>
                </a:lnTo>
                <a:lnTo>
                  <a:pt x="10956" y="3444"/>
                </a:lnTo>
                <a:lnTo>
                  <a:pt x="10950" y="3446"/>
                </a:lnTo>
                <a:lnTo>
                  <a:pt x="10944" y="3444"/>
                </a:lnTo>
                <a:lnTo>
                  <a:pt x="10940" y="3440"/>
                </a:lnTo>
                <a:lnTo>
                  <a:pt x="10936" y="3436"/>
                </a:lnTo>
                <a:lnTo>
                  <a:pt x="10932" y="3432"/>
                </a:lnTo>
                <a:lnTo>
                  <a:pt x="10932" y="3428"/>
                </a:lnTo>
                <a:lnTo>
                  <a:pt x="10932" y="3424"/>
                </a:lnTo>
                <a:lnTo>
                  <a:pt x="10934" y="3424"/>
                </a:lnTo>
                <a:lnTo>
                  <a:pt x="10936" y="3424"/>
                </a:lnTo>
                <a:lnTo>
                  <a:pt x="10940" y="3430"/>
                </a:lnTo>
                <a:lnTo>
                  <a:pt x="10944" y="3438"/>
                </a:lnTo>
                <a:lnTo>
                  <a:pt x="10948" y="3442"/>
                </a:lnTo>
                <a:lnTo>
                  <a:pt x="10952" y="3442"/>
                </a:lnTo>
                <a:lnTo>
                  <a:pt x="10954" y="3442"/>
                </a:lnTo>
                <a:lnTo>
                  <a:pt x="10960" y="3438"/>
                </a:lnTo>
                <a:lnTo>
                  <a:pt x="10966" y="3436"/>
                </a:lnTo>
                <a:lnTo>
                  <a:pt x="10968" y="3434"/>
                </a:lnTo>
                <a:lnTo>
                  <a:pt x="10972" y="3436"/>
                </a:lnTo>
                <a:lnTo>
                  <a:pt x="10976" y="3438"/>
                </a:lnTo>
                <a:lnTo>
                  <a:pt x="10978" y="3442"/>
                </a:lnTo>
                <a:lnTo>
                  <a:pt x="10980" y="3444"/>
                </a:lnTo>
                <a:lnTo>
                  <a:pt x="10984" y="3448"/>
                </a:lnTo>
                <a:lnTo>
                  <a:pt x="10988" y="3448"/>
                </a:lnTo>
                <a:lnTo>
                  <a:pt x="10992" y="3448"/>
                </a:lnTo>
                <a:lnTo>
                  <a:pt x="10998" y="3450"/>
                </a:lnTo>
                <a:lnTo>
                  <a:pt x="11010" y="3454"/>
                </a:lnTo>
                <a:lnTo>
                  <a:pt x="11016" y="3458"/>
                </a:lnTo>
                <a:lnTo>
                  <a:pt x="11020" y="3458"/>
                </a:lnTo>
                <a:lnTo>
                  <a:pt x="11020" y="3456"/>
                </a:lnTo>
                <a:lnTo>
                  <a:pt x="11020" y="3452"/>
                </a:lnTo>
                <a:lnTo>
                  <a:pt x="11016" y="3444"/>
                </a:lnTo>
                <a:lnTo>
                  <a:pt x="11008" y="3436"/>
                </a:lnTo>
                <a:lnTo>
                  <a:pt x="11002" y="3430"/>
                </a:lnTo>
                <a:lnTo>
                  <a:pt x="11000" y="3424"/>
                </a:lnTo>
                <a:lnTo>
                  <a:pt x="10996" y="3420"/>
                </a:lnTo>
                <a:lnTo>
                  <a:pt x="10988" y="3412"/>
                </a:lnTo>
                <a:lnTo>
                  <a:pt x="10980" y="3406"/>
                </a:lnTo>
                <a:lnTo>
                  <a:pt x="10980" y="3400"/>
                </a:lnTo>
                <a:lnTo>
                  <a:pt x="10978" y="3390"/>
                </a:lnTo>
                <a:lnTo>
                  <a:pt x="10978" y="3384"/>
                </a:lnTo>
                <a:lnTo>
                  <a:pt x="10974" y="3376"/>
                </a:lnTo>
                <a:lnTo>
                  <a:pt x="10970" y="3366"/>
                </a:lnTo>
                <a:lnTo>
                  <a:pt x="10966" y="3356"/>
                </a:lnTo>
                <a:lnTo>
                  <a:pt x="10962" y="3338"/>
                </a:lnTo>
                <a:lnTo>
                  <a:pt x="10958" y="3328"/>
                </a:lnTo>
                <a:lnTo>
                  <a:pt x="10954" y="3320"/>
                </a:lnTo>
                <a:lnTo>
                  <a:pt x="10948" y="3314"/>
                </a:lnTo>
                <a:lnTo>
                  <a:pt x="10940" y="3310"/>
                </a:lnTo>
                <a:lnTo>
                  <a:pt x="10934" y="3308"/>
                </a:lnTo>
                <a:lnTo>
                  <a:pt x="10928" y="3304"/>
                </a:lnTo>
                <a:lnTo>
                  <a:pt x="10924" y="3298"/>
                </a:lnTo>
                <a:lnTo>
                  <a:pt x="10922" y="3294"/>
                </a:lnTo>
                <a:lnTo>
                  <a:pt x="10920" y="3294"/>
                </a:lnTo>
                <a:lnTo>
                  <a:pt x="10914" y="3294"/>
                </a:lnTo>
                <a:lnTo>
                  <a:pt x="10910" y="3294"/>
                </a:lnTo>
                <a:lnTo>
                  <a:pt x="10910" y="3290"/>
                </a:lnTo>
                <a:lnTo>
                  <a:pt x="10912" y="3284"/>
                </a:lnTo>
                <a:lnTo>
                  <a:pt x="10916" y="3276"/>
                </a:lnTo>
                <a:lnTo>
                  <a:pt x="10926" y="3258"/>
                </a:lnTo>
                <a:lnTo>
                  <a:pt x="10932" y="3252"/>
                </a:lnTo>
                <a:lnTo>
                  <a:pt x="10936" y="3248"/>
                </a:lnTo>
                <a:lnTo>
                  <a:pt x="10942" y="3244"/>
                </a:lnTo>
                <a:lnTo>
                  <a:pt x="10944" y="3242"/>
                </a:lnTo>
                <a:lnTo>
                  <a:pt x="10946" y="3238"/>
                </a:lnTo>
                <a:lnTo>
                  <a:pt x="10950" y="3232"/>
                </a:lnTo>
                <a:lnTo>
                  <a:pt x="10952" y="3230"/>
                </a:lnTo>
                <a:lnTo>
                  <a:pt x="10952" y="3228"/>
                </a:lnTo>
                <a:lnTo>
                  <a:pt x="10950" y="3224"/>
                </a:lnTo>
                <a:lnTo>
                  <a:pt x="10948" y="3220"/>
                </a:lnTo>
                <a:lnTo>
                  <a:pt x="10948" y="3218"/>
                </a:lnTo>
                <a:lnTo>
                  <a:pt x="10950" y="3216"/>
                </a:lnTo>
                <a:lnTo>
                  <a:pt x="10952" y="3216"/>
                </a:lnTo>
                <a:lnTo>
                  <a:pt x="10954" y="3216"/>
                </a:lnTo>
                <a:lnTo>
                  <a:pt x="10956" y="3220"/>
                </a:lnTo>
                <a:lnTo>
                  <a:pt x="10956" y="3222"/>
                </a:lnTo>
                <a:lnTo>
                  <a:pt x="10958" y="3224"/>
                </a:lnTo>
                <a:lnTo>
                  <a:pt x="10960" y="3224"/>
                </a:lnTo>
                <a:lnTo>
                  <a:pt x="10966" y="3222"/>
                </a:lnTo>
                <a:lnTo>
                  <a:pt x="10968" y="3220"/>
                </a:lnTo>
                <a:lnTo>
                  <a:pt x="10970" y="3218"/>
                </a:lnTo>
                <a:lnTo>
                  <a:pt x="10972" y="3212"/>
                </a:lnTo>
                <a:lnTo>
                  <a:pt x="10974" y="3208"/>
                </a:lnTo>
                <a:lnTo>
                  <a:pt x="10976" y="3206"/>
                </a:lnTo>
                <a:lnTo>
                  <a:pt x="10978" y="3206"/>
                </a:lnTo>
                <a:lnTo>
                  <a:pt x="10980" y="3206"/>
                </a:lnTo>
                <a:lnTo>
                  <a:pt x="10982" y="3206"/>
                </a:lnTo>
                <a:lnTo>
                  <a:pt x="10984" y="3202"/>
                </a:lnTo>
                <a:lnTo>
                  <a:pt x="10988" y="3196"/>
                </a:lnTo>
                <a:lnTo>
                  <a:pt x="10994" y="3190"/>
                </a:lnTo>
                <a:lnTo>
                  <a:pt x="11002" y="3186"/>
                </a:lnTo>
                <a:lnTo>
                  <a:pt x="11006" y="3186"/>
                </a:lnTo>
                <a:lnTo>
                  <a:pt x="11010" y="3186"/>
                </a:lnTo>
                <a:lnTo>
                  <a:pt x="11016" y="3180"/>
                </a:lnTo>
                <a:lnTo>
                  <a:pt x="11022" y="3176"/>
                </a:lnTo>
                <a:lnTo>
                  <a:pt x="11024" y="3176"/>
                </a:lnTo>
                <a:lnTo>
                  <a:pt x="11026" y="3178"/>
                </a:lnTo>
                <a:lnTo>
                  <a:pt x="11028" y="3176"/>
                </a:lnTo>
                <a:lnTo>
                  <a:pt x="11030" y="3176"/>
                </a:lnTo>
                <a:lnTo>
                  <a:pt x="11032" y="3176"/>
                </a:lnTo>
                <a:lnTo>
                  <a:pt x="11032" y="3180"/>
                </a:lnTo>
                <a:lnTo>
                  <a:pt x="11032" y="3182"/>
                </a:lnTo>
                <a:lnTo>
                  <a:pt x="11034" y="3182"/>
                </a:lnTo>
                <a:lnTo>
                  <a:pt x="11036" y="3182"/>
                </a:lnTo>
                <a:lnTo>
                  <a:pt x="11042" y="3182"/>
                </a:lnTo>
                <a:lnTo>
                  <a:pt x="11046" y="3180"/>
                </a:lnTo>
                <a:lnTo>
                  <a:pt x="11046" y="3178"/>
                </a:lnTo>
                <a:lnTo>
                  <a:pt x="11046" y="3174"/>
                </a:lnTo>
                <a:lnTo>
                  <a:pt x="11044" y="3172"/>
                </a:lnTo>
                <a:lnTo>
                  <a:pt x="11044" y="3168"/>
                </a:lnTo>
                <a:lnTo>
                  <a:pt x="11046" y="3164"/>
                </a:lnTo>
                <a:lnTo>
                  <a:pt x="11050" y="3160"/>
                </a:lnTo>
                <a:lnTo>
                  <a:pt x="11052" y="3156"/>
                </a:lnTo>
                <a:lnTo>
                  <a:pt x="11052" y="3154"/>
                </a:lnTo>
                <a:lnTo>
                  <a:pt x="11046" y="3152"/>
                </a:lnTo>
                <a:lnTo>
                  <a:pt x="11038" y="3148"/>
                </a:lnTo>
                <a:lnTo>
                  <a:pt x="11032" y="3146"/>
                </a:lnTo>
                <a:lnTo>
                  <a:pt x="11028" y="3142"/>
                </a:lnTo>
                <a:lnTo>
                  <a:pt x="11026" y="3144"/>
                </a:lnTo>
                <a:lnTo>
                  <a:pt x="11024" y="3146"/>
                </a:lnTo>
                <a:lnTo>
                  <a:pt x="11020" y="3148"/>
                </a:lnTo>
                <a:lnTo>
                  <a:pt x="11014" y="3148"/>
                </a:lnTo>
                <a:lnTo>
                  <a:pt x="11006" y="3146"/>
                </a:lnTo>
                <a:lnTo>
                  <a:pt x="11002" y="3144"/>
                </a:lnTo>
                <a:lnTo>
                  <a:pt x="11000" y="3142"/>
                </a:lnTo>
                <a:lnTo>
                  <a:pt x="10996" y="3142"/>
                </a:lnTo>
                <a:lnTo>
                  <a:pt x="10992" y="3142"/>
                </a:lnTo>
                <a:lnTo>
                  <a:pt x="10990" y="3140"/>
                </a:lnTo>
                <a:lnTo>
                  <a:pt x="10988" y="3138"/>
                </a:lnTo>
                <a:lnTo>
                  <a:pt x="10984" y="3132"/>
                </a:lnTo>
                <a:lnTo>
                  <a:pt x="10982" y="3130"/>
                </a:lnTo>
                <a:lnTo>
                  <a:pt x="10978" y="3130"/>
                </a:lnTo>
                <a:lnTo>
                  <a:pt x="10968" y="3130"/>
                </a:lnTo>
                <a:lnTo>
                  <a:pt x="10960" y="3134"/>
                </a:lnTo>
                <a:lnTo>
                  <a:pt x="10956" y="3140"/>
                </a:lnTo>
                <a:lnTo>
                  <a:pt x="10950" y="3146"/>
                </a:lnTo>
                <a:lnTo>
                  <a:pt x="10944" y="3150"/>
                </a:lnTo>
                <a:lnTo>
                  <a:pt x="10940" y="3152"/>
                </a:lnTo>
                <a:lnTo>
                  <a:pt x="10938" y="3154"/>
                </a:lnTo>
                <a:lnTo>
                  <a:pt x="10938" y="3156"/>
                </a:lnTo>
                <a:lnTo>
                  <a:pt x="10940" y="3162"/>
                </a:lnTo>
                <a:lnTo>
                  <a:pt x="10938" y="3164"/>
                </a:lnTo>
                <a:lnTo>
                  <a:pt x="10932" y="3166"/>
                </a:lnTo>
                <a:lnTo>
                  <a:pt x="10920" y="3166"/>
                </a:lnTo>
                <a:lnTo>
                  <a:pt x="10914" y="3166"/>
                </a:lnTo>
                <a:lnTo>
                  <a:pt x="10910" y="3164"/>
                </a:lnTo>
                <a:lnTo>
                  <a:pt x="10906" y="3160"/>
                </a:lnTo>
                <a:lnTo>
                  <a:pt x="10904" y="3156"/>
                </a:lnTo>
                <a:lnTo>
                  <a:pt x="10902" y="3144"/>
                </a:lnTo>
                <a:lnTo>
                  <a:pt x="10902" y="3140"/>
                </a:lnTo>
                <a:lnTo>
                  <a:pt x="10906" y="3138"/>
                </a:lnTo>
                <a:lnTo>
                  <a:pt x="10906" y="3134"/>
                </a:lnTo>
                <a:lnTo>
                  <a:pt x="10906" y="3130"/>
                </a:lnTo>
                <a:lnTo>
                  <a:pt x="10904" y="3120"/>
                </a:lnTo>
                <a:lnTo>
                  <a:pt x="10896" y="3112"/>
                </a:lnTo>
                <a:lnTo>
                  <a:pt x="10894" y="3110"/>
                </a:lnTo>
                <a:lnTo>
                  <a:pt x="10890" y="3112"/>
                </a:lnTo>
                <a:lnTo>
                  <a:pt x="10884" y="3114"/>
                </a:lnTo>
                <a:lnTo>
                  <a:pt x="10876" y="3114"/>
                </a:lnTo>
                <a:lnTo>
                  <a:pt x="10868" y="3112"/>
                </a:lnTo>
                <a:lnTo>
                  <a:pt x="10864" y="3110"/>
                </a:lnTo>
                <a:lnTo>
                  <a:pt x="10864" y="3108"/>
                </a:lnTo>
                <a:lnTo>
                  <a:pt x="10860" y="3106"/>
                </a:lnTo>
                <a:lnTo>
                  <a:pt x="10854" y="3102"/>
                </a:lnTo>
                <a:lnTo>
                  <a:pt x="10850" y="3098"/>
                </a:lnTo>
                <a:lnTo>
                  <a:pt x="10846" y="3090"/>
                </a:lnTo>
                <a:lnTo>
                  <a:pt x="10846" y="3080"/>
                </a:lnTo>
                <a:lnTo>
                  <a:pt x="10848" y="3072"/>
                </a:lnTo>
                <a:lnTo>
                  <a:pt x="10850" y="3066"/>
                </a:lnTo>
                <a:lnTo>
                  <a:pt x="10852" y="3062"/>
                </a:lnTo>
                <a:lnTo>
                  <a:pt x="10854" y="3056"/>
                </a:lnTo>
                <a:lnTo>
                  <a:pt x="10858" y="3054"/>
                </a:lnTo>
                <a:lnTo>
                  <a:pt x="10864" y="3054"/>
                </a:lnTo>
                <a:lnTo>
                  <a:pt x="10872" y="3060"/>
                </a:lnTo>
                <a:lnTo>
                  <a:pt x="10874" y="3062"/>
                </a:lnTo>
                <a:lnTo>
                  <a:pt x="10876" y="3064"/>
                </a:lnTo>
                <a:lnTo>
                  <a:pt x="10880" y="3060"/>
                </a:lnTo>
                <a:lnTo>
                  <a:pt x="10886" y="3056"/>
                </a:lnTo>
                <a:lnTo>
                  <a:pt x="10888" y="3056"/>
                </a:lnTo>
                <a:lnTo>
                  <a:pt x="10892" y="3056"/>
                </a:lnTo>
                <a:lnTo>
                  <a:pt x="10900" y="3056"/>
                </a:lnTo>
                <a:lnTo>
                  <a:pt x="10906" y="3052"/>
                </a:lnTo>
                <a:lnTo>
                  <a:pt x="10912" y="3046"/>
                </a:lnTo>
                <a:lnTo>
                  <a:pt x="10914" y="3036"/>
                </a:lnTo>
                <a:lnTo>
                  <a:pt x="10916" y="3030"/>
                </a:lnTo>
                <a:lnTo>
                  <a:pt x="10920" y="3024"/>
                </a:lnTo>
                <a:lnTo>
                  <a:pt x="10932" y="3014"/>
                </a:lnTo>
                <a:lnTo>
                  <a:pt x="10948" y="3006"/>
                </a:lnTo>
                <a:lnTo>
                  <a:pt x="10958" y="3000"/>
                </a:lnTo>
                <a:lnTo>
                  <a:pt x="10964" y="2998"/>
                </a:lnTo>
                <a:lnTo>
                  <a:pt x="10966" y="2992"/>
                </a:lnTo>
                <a:lnTo>
                  <a:pt x="10970" y="2986"/>
                </a:lnTo>
                <a:lnTo>
                  <a:pt x="10976" y="2978"/>
                </a:lnTo>
                <a:lnTo>
                  <a:pt x="10982" y="2970"/>
                </a:lnTo>
                <a:lnTo>
                  <a:pt x="10984" y="2966"/>
                </a:lnTo>
                <a:lnTo>
                  <a:pt x="10984" y="2964"/>
                </a:lnTo>
                <a:lnTo>
                  <a:pt x="10988" y="2960"/>
                </a:lnTo>
                <a:lnTo>
                  <a:pt x="10992" y="2958"/>
                </a:lnTo>
                <a:lnTo>
                  <a:pt x="10996" y="2958"/>
                </a:lnTo>
                <a:lnTo>
                  <a:pt x="11002" y="2960"/>
                </a:lnTo>
                <a:lnTo>
                  <a:pt x="11008" y="2962"/>
                </a:lnTo>
                <a:lnTo>
                  <a:pt x="11010" y="2962"/>
                </a:lnTo>
                <a:lnTo>
                  <a:pt x="11012" y="2960"/>
                </a:lnTo>
                <a:lnTo>
                  <a:pt x="11016" y="2958"/>
                </a:lnTo>
                <a:lnTo>
                  <a:pt x="11018" y="2960"/>
                </a:lnTo>
                <a:lnTo>
                  <a:pt x="11020" y="2964"/>
                </a:lnTo>
                <a:lnTo>
                  <a:pt x="11026" y="2970"/>
                </a:lnTo>
                <a:lnTo>
                  <a:pt x="11032" y="2976"/>
                </a:lnTo>
                <a:lnTo>
                  <a:pt x="11034" y="2982"/>
                </a:lnTo>
                <a:lnTo>
                  <a:pt x="11032" y="2988"/>
                </a:lnTo>
                <a:lnTo>
                  <a:pt x="11026" y="3000"/>
                </a:lnTo>
                <a:lnTo>
                  <a:pt x="11022" y="3006"/>
                </a:lnTo>
                <a:lnTo>
                  <a:pt x="11016" y="3010"/>
                </a:lnTo>
                <a:lnTo>
                  <a:pt x="11008" y="3016"/>
                </a:lnTo>
                <a:lnTo>
                  <a:pt x="11004" y="3020"/>
                </a:lnTo>
                <a:lnTo>
                  <a:pt x="11002" y="3022"/>
                </a:lnTo>
                <a:lnTo>
                  <a:pt x="11004" y="3024"/>
                </a:lnTo>
                <a:lnTo>
                  <a:pt x="11004" y="3026"/>
                </a:lnTo>
                <a:lnTo>
                  <a:pt x="11002" y="3028"/>
                </a:lnTo>
                <a:lnTo>
                  <a:pt x="10998" y="3032"/>
                </a:lnTo>
                <a:lnTo>
                  <a:pt x="10994" y="3034"/>
                </a:lnTo>
                <a:lnTo>
                  <a:pt x="10992" y="3036"/>
                </a:lnTo>
                <a:lnTo>
                  <a:pt x="10994" y="3036"/>
                </a:lnTo>
                <a:lnTo>
                  <a:pt x="11000" y="3038"/>
                </a:lnTo>
                <a:lnTo>
                  <a:pt x="11004" y="3044"/>
                </a:lnTo>
                <a:lnTo>
                  <a:pt x="11010" y="3050"/>
                </a:lnTo>
                <a:lnTo>
                  <a:pt x="11010" y="3054"/>
                </a:lnTo>
                <a:lnTo>
                  <a:pt x="11010" y="3058"/>
                </a:lnTo>
                <a:lnTo>
                  <a:pt x="11008" y="3062"/>
                </a:lnTo>
                <a:lnTo>
                  <a:pt x="11004" y="3062"/>
                </a:lnTo>
                <a:lnTo>
                  <a:pt x="11000" y="3060"/>
                </a:lnTo>
                <a:lnTo>
                  <a:pt x="10998" y="3062"/>
                </a:lnTo>
                <a:lnTo>
                  <a:pt x="10996" y="3064"/>
                </a:lnTo>
                <a:lnTo>
                  <a:pt x="10994" y="3068"/>
                </a:lnTo>
                <a:lnTo>
                  <a:pt x="10992" y="3068"/>
                </a:lnTo>
                <a:lnTo>
                  <a:pt x="10990" y="3068"/>
                </a:lnTo>
                <a:lnTo>
                  <a:pt x="10988" y="3074"/>
                </a:lnTo>
                <a:lnTo>
                  <a:pt x="10988" y="3078"/>
                </a:lnTo>
                <a:lnTo>
                  <a:pt x="10990" y="3080"/>
                </a:lnTo>
                <a:lnTo>
                  <a:pt x="10992" y="3082"/>
                </a:lnTo>
                <a:lnTo>
                  <a:pt x="10994" y="3080"/>
                </a:lnTo>
                <a:lnTo>
                  <a:pt x="11000" y="3076"/>
                </a:lnTo>
                <a:lnTo>
                  <a:pt x="11008" y="3074"/>
                </a:lnTo>
                <a:lnTo>
                  <a:pt x="11014" y="3072"/>
                </a:lnTo>
                <a:lnTo>
                  <a:pt x="11014" y="3070"/>
                </a:lnTo>
                <a:lnTo>
                  <a:pt x="11012" y="3068"/>
                </a:lnTo>
                <a:lnTo>
                  <a:pt x="11012" y="3066"/>
                </a:lnTo>
                <a:lnTo>
                  <a:pt x="11016" y="3066"/>
                </a:lnTo>
                <a:lnTo>
                  <a:pt x="11020" y="3066"/>
                </a:lnTo>
                <a:lnTo>
                  <a:pt x="11026" y="3064"/>
                </a:lnTo>
                <a:lnTo>
                  <a:pt x="11030" y="3056"/>
                </a:lnTo>
                <a:lnTo>
                  <a:pt x="11036" y="3048"/>
                </a:lnTo>
                <a:lnTo>
                  <a:pt x="11040" y="3042"/>
                </a:lnTo>
                <a:lnTo>
                  <a:pt x="11044" y="3040"/>
                </a:lnTo>
                <a:lnTo>
                  <a:pt x="11050" y="3036"/>
                </a:lnTo>
                <a:lnTo>
                  <a:pt x="11054" y="3032"/>
                </a:lnTo>
                <a:lnTo>
                  <a:pt x="11056" y="3032"/>
                </a:lnTo>
                <a:lnTo>
                  <a:pt x="11064" y="3030"/>
                </a:lnTo>
                <a:lnTo>
                  <a:pt x="11072" y="3028"/>
                </a:lnTo>
                <a:lnTo>
                  <a:pt x="11074" y="3028"/>
                </a:lnTo>
                <a:lnTo>
                  <a:pt x="11076" y="3024"/>
                </a:lnTo>
                <a:lnTo>
                  <a:pt x="11080" y="3020"/>
                </a:lnTo>
                <a:lnTo>
                  <a:pt x="11082" y="3022"/>
                </a:lnTo>
                <a:lnTo>
                  <a:pt x="11086" y="3022"/>
                </a:lnTo>
                <a:lnTo>
                  <a:pt x="11088" y="3020"/>
                </a:lnTo>
                <a:lnTo>
                  <a:pt x="11090" y="3018"/>
                </a:lnTo>
                <a:lnTo>
                  <a:pt x="11094" y="3018"/>
                </a:lnTo>
                <a:lnTo>
                  <a:pt x="11100" y="3018"/>
                </a:lnTo>
                <a:lnTo>
                  <a:pt x="11110" y="3018"/>
                </a:lnTo>
                <a:lnTo>
                  <a:pt x="11114" y="3014"/>
                </a:lnTo>
                <a:lnTo>
                  <a:pt x="11120" y="3010"/>
                </a:lnTo>
                <a:lnTo>
                  <a:pt x="11120" y="3008"/>
                </a:lnTo>
                <a:lnTo>
                  <a:pt x="11120" y="3010"/>
                </a:lnTo>
                <a:lnTo>
                  <a:pt x="11122" y="3018"/>
                </a:lnTo>
                <a:lnTo>
                  <a:pt x="11126" y="3024"/>
                </a:lnTo>
                <a:lnTo>
                  <a:pt x="11130" y="3028"/>
                </a:lnTo>
                <a:lnTo>
                  <a:pt x="11132" y="3028"/>
                </a:lnTo>
                <a:lnTo>
                  <a:pt x="11136" y="3028"/>
                </a:lnTo>
                <a:lnTo>
                  <a:pt x="11138" y="3026"/>
                </a:lnTo>
                <a:lnTo>
                  <a:pt x="11142" y="3026"/>
                </a:lnTo>
                <a:lnTo>
                  <a:pt x="11152" y="3032"/>
                </a:lnTo>
                <a:lnTo>
                  <a:pt x="11156" y="3036"/>
                </a:lnTo>
                <a:lnTo>
                  <a:pt x="11160" y="3040"/>
                </a:lnTo>
                <a:lnTo>
                  <a:pt x="11162" y="3044"/>
                </a:lnTo>
                <a:lnTo>
                  <a:pt x="11160" y="3050"/>
                </a:lnTo>
                <a:lnTo>
                  <a:pt x="11152" y="3068"/>
                </a:lnTo>
                <a:lnTo>
                  <a:pt x="11150" y="3074"/>
                </a:lnTo>
                <a:lnTo>
                  <a:pt x="11150" y="3078"/>
                </a:lnTo>
                <a:lnTo>
                  <a:pt x="11152" y="3080"/>
                </a:lnTo>
                <a:lnTo>
                  <a:pt x="11154" y="3084"/>
                </a:lnTo>
                <a:lnTo>
                  <a:pt x="11150" y="3086"/>
                </a:lnTo>
                <a:lnTo>
                  <a:pt x="11146" y="3090"/>
                </a:lnTo>
                <a:lnTo>
                  <a:pt x="11142" y="3100"/>
                </a:lnTo>
                <a:lnTo>
                  <a:pt x="11140" y="3104"/>
                </a:lnTo>
                <a:lnTo>
                  <a:pt x="11136" y="3108"/>
                </a:lnTo>
                <a:lnTo>
                  <a:pt x="11132" y="3112"/>
                </a:lnTo>
                <a:lnTo>
                  <a:pt x="11130" y="3114"/>
                </a:lnTo>
                <a:lnTo>
                  <a:pt x="11132" y="3114"/>
                </a:lnTo>
                <a:lnTo>
                  <a:pt x="11140" y="3116"/>
                </a:lnTo>
                <a:lnTo>
                  <a:pt x="11146" y="3116"/>
                </a:lnTo>
                <a:lnTo>
                  <a:pt x="11148" y="3118"/>
                </a:lnTo>
                <a:lnTo>
                  <a:pt x="11148" y="3120"/>
                </a:lnTo>
                <a:lnTo>
                  <a:pt x="11146" y="3122"/>
                </a:lnTo>
                <a:lnTo>
                  <a:pt x="11144" y="3124"/>
                </a:lnTo>
                <a:lnTo>
                  <a:pt x="11144" y="3126"/>
                </a:lnTo>
                <a:lnTo>
                  <a:pt x="11150" y="3126"/>
                </a:lnTo>
                <a:lnTo>
                  <a:pt x="11156" y="3128"/>
                </a:lnTo>
                <a:lnTo>
                  <a:pt x="11158" y="3130"/>
                </a:lnTo>
                <a:lnTo>
                  <a:pt x="11160" y="3132"/>
                </a:lnTo>
                <a:lnTo>
                  <a:pt x="11158" y="3134"/>
                </a:lnTo>
                <a:lnTo>
                  <a:pt x="11158" y="3136"/>
                </a:lnTo>
                <a:lnTo>
                  <a:pt x="11164" y="3136"/>
                </a:lnTo>
                <a:lnTo>
                  <a:pt x="11166" y="3132"/>
                </a:lnTo>
                <a:lnTo>
                  <a:pt x="11168" y="3130"/>
                </a:lnTo>
                <a:lnTo>
                  <a:pt x="11170" y="3124"/>
                </a:lnTo>
                <a:lnTo>
                  <a:pt x="11172" y="3122"/>
                </a:lnTo>
                <a:lnTo>
                  <a:pt x="11174" y="3122"/>
                </a:lnTo>
                <a:lnTo>
                  <a:pt x="11180" y="3124"/>
                </a:lnTo>
                <a:lnTo>
                  <a:pt x="11190" y="3134"/>
                </a:lnTo>
                <a:lnTo>
                  <a:pt x="11190" y="3132"/>
                </a:lnTo>
                <a:lnTo>
                  <a:pt x="11192" y="3128"/>
                </a:lnTo>
                <a:lnTo>
                  <a:pt x="11194" y="3126"/>
                </a:lnTo>
                <a:lnTo>
                  <a:pt x="11196" y="3126"/>
                </a:lnTo>
                <a:lnTo>
                  <a:pt x="11200" y="3128"/>
                </a:lnTo>
                <a:lnTo>
                  <a:pt x="11206" y="3128"/>
                </a:lnTo>
                <a:lnTo>
                  <a:pt x="11214" y="3128"/>
                </a:lnTo>
                <a:lnTo>
                  <a:pt x="11214" y="3134"/>
                </a:lnTo>
                <a:lnTo>
                  <a:pt x="11212" y="3134"/>
                </a:lnTo>
                <a:lnTo>
                  <a:pt x="11210" y="3134"/>
                </a:lnTo>
                <a:lnTo>
                  <a:pt x="11208" y="3136"/>
                </a:lnTo>
                <a:lnTo>
                  <a:pt x="11210" y="3142"/>
                </a:lnTo>
                <a:lnTo>
                  <a:pt x="11212" y="3148"/>
                </a:lnTo>
                <a:lnTo>
                  <a:pt x="11214" y="3154"/>
                </a:lnTo>
                <a:lnTo>
                  <a:pt x="11214" y="3156"/>
                </a:lnTo>
                <a:lnTo>
                  <a:pt x="11214" y="3160"/>
                </a:lnTo>
                <a:lnTo>
                  <a:pt x="11212" y="3162"/>
                </a:lnTo>
                <a:lnTo>
                  <a:pt x="11212" y="3164"/>
                </a:lnTo>
                <a:lnTo>
                  <a:pt x="11216" y="3168"/>
                </a:lnTo>
                <a:lnTo>
                  <a:pt x="11220" y="3174"/>
                </a:lnTo>
                <a:lnTo>
                  <a:pt x="11222" y="3176"/>
                </a:lnTo>
                <a:lnTo>
                  <a:pt x="11222" y="3178"/>
                </a:lnTo>
                <a:lnTo>
                  <a:pt x="11220" y="3182"/>
                </a:lnTo>
                <a:lnTo>
                  <a:pt x="11220" y="3180"/>
                </a:lnTo>
                <a:lnTo>
                  <a:pt x="11216" y="3176"/>
                </a:lnTo>
                <a:lnTo>
                  <a:pt x="11214" y="3174"/>
                </a:lnTo>
                <a:lnTo>
                  <a:pt x="11210" y="3172"/>
                </a:lnTo>
                <a:lnTo>
                  <a:pt x="11200" y="3172"/>
                </a:lnTo>
                <a:lnTo>
                  <a:pt x="11198" y="3174"/>
                </a:lnTo>
                <a:lnTo>
                  <a:pt x="11200" y="3176"/>
                </a:lnTo>
                <a:lnTo>
                  <a:pt x="11200" y="3180"/>
                </a:lnTo>
                <a:lnTo>
                  <a:pt x="11198" y="3182"/>
                </a:lnTo>
                <a:lnTo>
                  <a:pt x="11196" y="3180"/>
                </a:lnTo>
                <a:lnTo>
                  <a:pt x="11194" y="3180"/>
                </a:lnTo>
                <a:lnTo>
                  <a:pt x="11192" y="3182"/>
                </a:lnTo>
                <a:lnTo>
                  <a:pt x="11190" y="3188"/>
                </a:lnTo>
                <a:lnTo>
                  <a:pt x="11192" y="3192"/>
                </a:lnTo>
                <a:lnTo>
                  <a:pt x="11198" y="3192"/>
                </a:lnTo>
                <a:lnTo>
                  <a:pt x="11200" y="3192"/>
                </a:lnTo>
                <a:lnTo>
                  <a:pt x="11204" y="3192"/>
                </a:lnTo>
                <a:lnTo>
                  <a:pt x="11206" y="3196"/>
                </a:lnTo>
                <a:lnTo>
                  <a:pt x="11206" y="3212"/>
                </a:lnTo>
                <a:lnTo>
                  <a:pt x="11206" y="3218"/>
                </a:lnTo>
                <a:lnTo>
                  <a:pt x="11208" y="3222"/>
                </a:lnTo>
                <a:lnTo>
                  <a:pt x="11212" y="3226"/>
                </a:lnTo>
                <a:lnTo>
                  <a:pt x="11212" y="3228"/>
                </a:lnTo>
                <a:lnTo>
                  <a:pt x="11212" y="3230"/>
                </a:lnTo>
                <a:lnTo>
                  <a:pt x="11212" y="3232"/>
                </a:lnTo>
                <a:lnTo>
                  <a:pt x="11216" y="3238"/>
                </a:lnTo>
                <a:lnTo>
                  <a:pt x="11212" y="3240"/>
                </a:lnTo>
                <a:lnTo>
                  <a:pt x="11208" y="3244"/>
                </a:lnTo>
                <a:lnTo>
                  <a:pt x="11204" y="3252"/>
                </a:lnTo>
                <a:lnTo>
                  <a:pt x="11198" y="3270"/>
                </a:lnTo>
                <a:lnTo>
                  <a:pt x="11196" y="3274"/>
                </a:lnTo>
                <a:lnTo>
                  <a:pt x="11196" y="3278"/>
                </a:lnTo>
                <a:lnTo>
                  <a:pt x="11198" y="3280"/>
                </a:lnTo>
                <a:lnTo>
                  <a:pt x="11200" y="3284"/>
                </a:lnTo>
                <a:lnTo>
                  <a:pt x="11200" y="3288"/>
                </a:lnTo>
                <a:lnTo>
                  <a:pt x="11202" y="3292"/>
                </a:lnTo>
                <a:lnTo>
                  <a:pt x="11202" y="3294"/>
                </a:lnTo>
                <a:lnTo>
                  <a:pt x="11200" y="3296"/>
                </a:lnTo>
                <a:lnTo>
                  <a:pt x="11196" y="3296"/>
                </a:lnTo>
                <a:lnTo>
                  <a:pt x="11196" y="3298"/>
                </a:lnTo>
                <a:lnTo>
                  <a:pt x="11198" y="3304"/>
                </a:lnTo>
                <a:lnTo>
                  <a:pt x="11200" y="3304"/>
                </a:lnTo>
                <a:lnTo>
                  <a:pt x="11204" y="3304"/>
                </a:lnTo>
                <a:lnTo>
                  <a:pt x="11204" y="3308"/>
                </a:lnTo>
                <a:lnTo>
                  <a:pt x="11206" y="3314"/>
                </a:lnTo>
                <a:lnTo>
                  <a:pt x="11206" y="3318"/>
                </a:lnTo>
                <a:lnTo>
                  <a:pt x="11210" y="3316"/>
                </a:lnTo>
                <a:lnTo>
                  <a:pt x="11214" y="3310"/>
                </a:lnTo>
                <a:lnTo>
                  <a:pt x="11218" y="3304"/>
                </a:lnTo>
                <a:lnTo>
                  <a:pt x="11218" y="3306"/>
                </a:lnTo>
                <a:lnTo>
                  <a:pt x="11218" y="3310"/>
                </a:lnTo>
                <a:lnTo>
                  <a:pt x="11220" y="3312"/>
                </a:lnTo>
                <a:lnTo>
                  <a:pt x="11222" y="3310"/>
                </a:lnTo>
                <a:lnTo>
                  <a:pt x="11224" y="3306"/>
                </a:lnTo>
                <a:lnTo>
                  <a:pt x="11226" y="3302"/>
                </a:lnTo>
                <a:lnTo>
                  <a:pt x="11230" y="3298"/>
                </a:lnTo>
                <a:lnTo>
                  <a:pt x="11234" y="3294"/>
                </a:lnTo>
                <a:lnTo>
                  <a:pt x="11238" y="3294"/>
                </a:lnTo>
                <a:lnTo>
                  <a:pt x="11238" y="3296"/>
                </a:lnTo>
                <a:lnTo>
                  <a:pt x="11234" y="3300"/>
                </a:lnTo>
                <a:lnTo>
                  <a:pt x="11232" y="3304"/>
                </a:lnTo>
                <a:lnTo>
                  <a:pt x="11234" y="3308"/>
                </a:lnTo>
                <a:lnTo>
                  <a:pt x="11238" y="3310"/>
                </a:lnTo>
                <a:lnTo>
                  <a:pt x="11242" y="3308"/>
                </a:lnTo>
                <a:lnTo>
                  <a:pt x="11244" y="3306"/>
                </a:lnTo>
                <a:lnTo>
                  <a:pt x="11246" y="3302"/>
                </a:lnTo>
                <a:lnTo>
                  <a:pt x="11244" y="3296"/>
                </a:lnTo>
                <a:lnTo>
                  <a:pt x="11242" y="3292"/>
                </a:lnTo>
                <a:lnTo>
                  <a:pt x="11244" y="3290"/>
                </a:lnTo>
                <a:lnTo>
                  <a:pt x="11246" y="3290"/>
                </a:lnTo>
                <a:lnTo>
                  <a:pt x="11248" y="3294"/>
                </a:lnTo>
                <a:lnTo>
                  <a:pt x="11250" y="3300"/>
                </a:lnTo>
                <a:lnTo>
                  <a:pt x="11254" y="3296"/>
                </a:lnTo>
                <a:lnTo>
                  <a:pt x="11256" y="3294"/>
                </a:lnTo>
                <a:lnTo>
                  <a:pt x="11256" y="3292"/>
                </a:lnTo>
                <a:lnTo>
                  <a:pt x="11252" y="3288"/>
                </a:lnTo>
                <a:lnTo>
                  <a:pt x="11250" y="3286"/>
                </a:lnTo>
                <a:lnTo>
                  <a:pt x="11254" y="3284"/>
                </a:lnTo>
                <a:lnTo>
                  <a:pt x="11264" y="3284"/>
                </a:lnTo>
                <a:lnTo>
                  <a:pt x="11272" y="3286"/>
                </a:lnTo>
                <a:lnTo>
                  <a:pt x="11278" y="3288"/>
                </a:lnTo>
                <a:lnTo>
                  <a:pt x="11282" y="3288"/>
                </a:lnTo>
                <a:lnTo>
                  <a:pt x="11284" y="3286"/>
                </a:lnTo>
                <a:lnTo>
                  <a:pt x="11284" y="3284"/>
                </a:lnTo>
                <a:lnTo>
                  <a:pt x="11284" y="3280"/>
                </a:lnTo>
                <a:lnTo>
                  <a:pt x="11288" y="3278"/>
                </a:lnTo>
                <a:lnTo>
                  <a:pt x="11296" y="3276"/>
                </a:lnTo>
                <a:lnTo>
                  <a:pt x="11302" y="3276"/>
                </a:lnTo>
                <a:lnTo>
                  <a:pt x="11306" y="3278"/>
                </a:lnTo>
                <a:lnTo>
                  <a:pt x="11310" y="3276"/>
                </a:lnTo>
                <a:lnTo>
                  <a:pt x="11316" y="3268"/>
                </a:lnTo>
                <a:lnTo>
                  <a:pt x="11322" y="3256"/>
                </a:lnTo>
                <a:lnTo>
                  <a:pt x="11326" y="3244"/>
                </a:lnTo>
                <a:lnTo>
                  <a:pt x="11328" y="3232"/>
                </a:lnTo>
                <a:lnTo>
                  <a:pt x="11328" y="3226"/>
                </a:lnTo>
                <a:lnTo>
                  <a:pt x="11326" y="3226"/>
                </a:lnTo>
                <a:lnTo>
                  <a:pt x="11322" y="3226"/>
                </a:lnTo>
                <a:lnTo>
                  <a:pt x="11322" y="3218"/>
                </a:lnTo>
                <a:lnTo>
                  <a:pt x="11322" y="3208"/>
                </a:lnTo>
                <a:lnTo>
                  <a:pt x="11324" y="3200"/>
                </a:lnTo>
                <a:lnTo>
                  <a:pt x="11324" y="3192"/>
                </a:lnTo>
                <a:lnTo>
                  <a:pt x="11324" y="3180"/>
                </a:lnTo>
                <a:lnTo>
                  <a:pt x="11320" y="3164"/>
                </a:lnTo>
                <a:lnTo>
                  <a:pt x="11314" y="3148"/>
                </a:lnTo>
                <a:lnTo>
                  <a:pt x="11306" y="3134"/>
                </a:lnTo>
                <a:lnTo>
                  <a:pt x="11298" y="3122"/>
                </a:lnTo>
                <a:lnTo>
                  <a:pt x="11292" y="3110"/>
                </a:lnTo>
                <a:lnTo>
                  <a:pt x="11286" y="3100"/>
                </a:lnTo>
                <a:lnTo>
                  <a:pt x="11280" y="3086"/>
                </a:lnTo>
                <a:lnTo>
                  <a:pt x="11278" y="3080"/>
                </a:lnTo>
                <a:lnTo>
                  <a:pt x="11274" y="3078"/>
                </a:lnTo>
                <a:lnTo>
                  <a:pt x="11270" y="3074"/>
                </a:lnTo>
                <a:lnTo>
                  <a:pt x="11262" y="3066"/>
                </a:lnTo>
                <a:lnTo>
                  <a:pt x="11258" y="3060"/>
                </a:lnTo>
                <a:lnTo>
                  <a:pt x="11254" y="3058"/>
                </a:lnTo>
                <a:lnTo>
                  <a:pt x="11248" y="3056"/>
                </a:lnTo>
                <a:lnTo>
                  <a:pt x="11244" y="3054"/>
                </a:lnTo>
                <a:lnTo>
                  <a:pt x="11242" y="3050"/>
                </a:lnTo>
                <a:lnTo>
                  <a:pt x="11242" y="3048"/>
                </a:lnTo>
                <a:lnTo>
                  <a:pt x="11246" y="3048"/>
                </a:lnTo>
                <a:lnTo>
                  <a:pt x="11248" y="3046"/>
                </a:lnTo>
                <a:lnTo>
                  <a:pt x="11248" y="3038"/>
                </a:lnTo>
                <a:lnTo>
                  <a:pt x="11246" y="3030"/>
                </a:lnTo>
                <a:lnTo>
                  <a:pt x="11248" y="3026"/>
                </a:lnTo>
                <a:lnTo>
                  <a:pt x="11248" y="3022"/>
                </a:lnTo>
                <a:lnTo>
                  <a:pt x="11250" y="3020"/>
                </a:lnTo>
                <a:lnTo>
                  <a:pt x="11256" y="3018"/>
                </a:lnTo>
                <a:lnTo>
                  <a:pt x="11260" y="3016"/>
                </a:lnTo>
                <a:lnTo>
                  <a:pt x="11262" y="3012"/>
                </a:lnTo>
                <a:lnTo>
                  <a:pt x="11266" y="3008"/>
                </a:lnTo>
                <a:lnTo>
                  <a:pt x="11268" y="3008"/>
                </a:lnTo>
                <a:lnTo>
                  <a:pt x="11272" y="3008"/>
                </a:lnTo>
                <a:lnTo>
                  <a:pt x="11276" y="3010"/>
                </a:lnTo>
                <a:lnTo>
                  <a:pt x="11280" y="3008"/>
                </a:lnTo>
                <a:lnTo>
                  <a:pt x="11284" y="3006"/>
                </a:lnTo>
                <a:lnTo>
                  <a:pt x="11290" y="3000"/>
                </a:lnTo>
                <a:lnTo>
                  <a:pt x="11314" y="2976"/>
                </a:lnTo>
                <a:lnTo>
                  <a:pt x="11322" y="2968"/>
                </a:lnTo>
                <a:lnTo>
                  <a:pt x="11330" y="2964"/>
                </a:lnTo>
                <a:lnTo>
                  <a:pt x="11334" y="2964"/>
                </a:lnTo>
                <a:lnTo>
                  <a:pt x="11334" y="2960"/>
                </a:lnTo>
                <a:lnTo>
                  <a:pt x="11336" y="2954"/>
                </a:lnTo>
                <a:lnTo>
                  <a:pt x="11336" y="2944"/>
                </a:lnTo>
                <a:lnTo>
                  <a:pt x="11336" y="2938"/>
                </a:lnTo>
                <a:lnTo>
                  <a:pt x="11338" y="2934"/>
                </a:lnTo>
                <a:lnTo>
                  <a:pt x="11336" y="2932"/>
                </a:lnTo>
                <a:lnTo>
                  <a:pt x="11334" y="2928"/>
                </a:lnTo>
                <a:lnTo>
                  <a:pt x="11334" y="2926"/>
                </a:lnTo>
                <a:lnTo>
                  <a:pt x="11334" y="2924"/>
                </a:lnTo>
                <a:lnTo>
                  <a:pt x="11338" y="2914"/>
                </a:lnTo>
                <a:lnTo>
                  <a:pt x="11352" y="2894"/>
                </a:lnTo>
                <a:lnTo>
                  <a:pt x="11362" y="2884"/>
                </a:lnTo>
                <a:lnTo>
                  <a:pt x="11366" y="2882"/>
                </a:lnTo>
                <a:lnTo>
                  <a:pt x="11368" y="2882"/>
                </a:lnTo>
                <a:lnTo>
                  <a:pt x="11372" y="2884"/>
                </a:lnTo>
                <a:lnTo>
                  <a:pt x="11376" y="2882"/>
                </a:lnTo>
                <a:lnTo>
                  <a:pt x="11380" y="2878"/>
                </a:lnTo>
                <a:lnTo>
                  <a:pt x="11382" y="2872"/>
                </a:lnTo>
                <a:lnTo>
                  <a:pt x="11380" y="2866"/>
                </a:lnTo>
                <a:lnTo>
                  <a:pt x="11380" y="2862"/>
                </a:lnTo>
                <a:lnTo>
                  <a:pt x="11386" y="2864"/>
                </a:lnTo>
                <a:lnTo>
                  <a:pt x="11396" y="2864"/>
                </a:lnTo>
                <a:lnTo>
                  <a:pt x="11398" y="2862"/>
                </a:lnTo>
                <a:lnTo>
                  <a:pt x="11402" y="2858"/>
                </a:lnTo>
                <a:lnTo>
                  <a:pt x="11408" y="2848"/>
                </a:lnTo>
                <a:lnTo>
                  <a:pt x="11412" y="2840"/>
                </a:lnTo>
                <a:lnTo>
                  <a:pt x="11414" y="2832"/>
                </a:lnTo>
                <a:lnTo>
                  <a:pt x="11414" y="2828"/>
                </a:lnTo>
                <a:lnTo>
                  <a:pt x="11416" y="2826"/>
                </a:lnTo>
                <a:lnTo>
                  <a:pt x="11420" y="2826"/>
                </a:lnTo>
                <a:lnTo>
                  <a:pt x="11424" y="2826"/>
                </a:lnTo>
                <a:lnTo>
                  <a:pt x="11424" y="2828"/>
                </a:lnTo>
                <a:lnTo>
                  <a:pt x="11424" y="2834"/>
                </a:lnTo>
                <a:lnTo>
                  <a:pt x="11422" y="2836"/>
                </a:lnTo>
                <a:lnTo>
                  <a:pt x="11424" y="2838"/>
                </a:lnTo>
                <a:lnTo>
                  <a:pt x="11426" y="2838"/>
                </a:lnTo>
                <a:lnTo>
                  <a:pt x="11430" y="2834"/>
                </a:lnTo>
                <a:lnTo>
                  <a:pt x="11436" y="2832"/>
                </a:lnTo>
                <a:lnTo>
                  <a:pt x="11438" y="2832"/>
                </a:lnTo>
                <a:lnTo>
                  <a:pt x="11440" y="2834"/>
                </a:lnTo>
                <a:lnTo>
                  <a:pt x="11440" y="2836"/>
                </a:lnTo>
                <a:lnTo>
                  <a:pt x="11440" y="2844"/>
                </a:lnTo>
                <a:lnTo>
                  <a:pt x="11442" y="2848"/>
                </a:lnTo>
                <a:lnTo>
                  <a:pt x="11444" y="2850"/>
                </a:lnTo>
                <a:lnTo>
                  <a:pt x="11458" y="2854"/>
                </a:lnTo>
                <a:lnTo>
                  <a:pt x="11468" y="2860"/>
                </a:lnTo>
                <a:lnTo>
                  <a:pt x="11474" y="2860"/>
                </a:lnTo>
                <a:lnTo>
                  <a:pt x="11478" y="2858"/>
                </a:lnTo>
                <a:lnTo>
                  <a:pt x="11486" y="2854"/>
                </a:lnTo>
                <a:lnTo>
                  <a:pt x="11496" y="2852"/>
                </a:lnTo>
                <a:lnTo>
                  <a:pt x="11506" y="2848"/>
                </a:lnTo>
                <a:lnTo>
                  <a:pt x="11512" y="2844"/>
                </a:lnTo>
                <a:lnTo>
                  <a:pt x="11520" y="2836"/>
                </a:lnTo>
                <a:lnTo>
                  <a:pt x="11536" y="2826"/>
                </a:lnTo>
                <a:lnTo>
                  <a:pt x="11546" y="2820"/>
                </a:lnTo>
                <a:lnTo>
                  <a:pt x="11554" y="2810"/>
                </a:lnTo>
                <a:lnTo>
                  <a:pt x="11574" y="2784"/>
                </a:lnTo>
                <a:lnTo>
                  <a:pt x="11600" y="2748"/>
                </a:lnTo>
                <a:lnTo>
                  <a:pt x="11616" y="2728"/>
                </a:lnTo>
                <a:lnTo>
                  <a:pt x="11638" y="2708"/>
                </a:lnTo>
                <a:lnTo>
                  <a:pt x="11656" y="2686"/>
                </a:lnTo>
                <a:lnTo>
                  <a:pt x="11668" y="2668"/>
                </a:lnTo>
                <a:lnTo>
                  <a:pt x="11678" y="2652"/>
                </a:lnTo>
                <a:lnTo>
                  <a:pt x="11684" y="2638"/>
                </a:lnTo>
                <a:lnTo>
                  <a:pt x="11692" y="2616"/>
                </a:lnTo>
                <a:lnTo>
                  <a:pt x="11696" y="2608"/>
                </a:lnTo>
                <a:lnTo>
                  <a:pt x="11704" y="2600"/>
                </a:lnTo>
                <a:lnTo>
                  <a:pt x="11712" y="2592"/>
                </a:lnTo>
                <a:lnTo>
                  <a:pt x="11716" y="2586"/>
                </a:lnTo>
                <a:lnTo>
                  <a:pt x="11720" y="2576"/>
                </a:lnTo>
                <a:lnTo>
                  <a:pt x="11722" y="2572"/>
                </a:lnTo>
                <a:lnTo>
                  <a:pt x="11726" y="2564"/>
                </a:lnTo>
                <a:lnTo>
                  <a:pt x="11732" y="2556"/>
                </a:lnTo>
                <a:lnTo>
                  <a:pt x="11742" y="2546"/>
                </a:lnTo>
                <a:lnTo>
                  <a:pt x="11748" y="2540"/>
                </a:lnTo>
                <a:lnTo>
                  <a:pt x="11754" y="2532"/>
                </a:lnTo>
                <a:lnTo>
                  <a:pt x="11762" y="2516"/>
                </a:lnTo>
                <a:lnTo>
                  <a:pt x="11768" y="2496"/>
                </a:lnTo>
                <a:lnTo>
                  <a:pt x="11772" y="2476"/>
                </a:lnTo>
                <a:lnTo>
                  <a:pt x="11772" y="2456"/>
                </a:lnTo>
                <a:lnTo>
                  <a:pt x="11772" y="2438"/>
                </a:lnTo>
                <a:lnTo>
                  <a:pt x="11770" y="2422"/>
                </a:lnTo>
                <a:lnTo>
                  <a:pt x="11768" y="2412"/>
                </a:lnTo>
                <a:lnTo>
                  <a:pt x="11768" y="2404"/>
                </a:lnTo>
                <a:lnTo>
                  <a:pt x="11768" y="2398"/>
                </a:lnTo>
                <a:lnTo>
                  <a:pt x="11768" y="2392"/>
                </a:lnTo>
                <a:lnTo>
                  <a:pt x="11770" y="2388"/>
                </a:lnTo>
                <a:lnTo>
                  <a:pt x="11778" y="2376"/>
                </a:lnTo>
                <a:lnTo>
                  <a:pt x="11780" y="2370"/>
                </a:lnTo>
                <a:lnTo>
                  <a:pt x="11784" y="2360"/>
                </a:lnTo>
                <a:lnTo>
                  <a:pt x="11788" y="2350"/>
                </a:lnTo>
                <a:lnTo>
                  <a:pt x="11792" y="2340"/>
                </a:lnTo>
                <a:lnTo>
                  <a:pt x="11804" y="2328"/>
                </a:lnTo>
                <a:lnTo>
                  <a:pt x="11808" y="2322"/>
                </a:lnTo>
                <a:lnTo>
                  <a:pt x="11810" y="2316"/>
                </a:lnTo>
                <a:lnTo>
                  <a:pt x="11810" y="2310"/>
                </a:lnTo>
                <a:lnTo>
                  <a:pt x="11804" y="2304"/>
                </a:lnTo>
                <a:lnTo>
                  <a:pt x="11800" y="2298"/>
                </a:lnTo>
                <a:lnTo>
                  <a:pt x="11798" y="2292"/>
                </a:lnTo>
                <a:lnTo>
                  <a:pt x="11796" y="2288"/>
                </a:lnTo>
                <a:lnTo>
                  <a:pt x="11798" y="2284"/>
                </a:lnTo>
                <a:lnTo>
                  <a:pt x="11800" y="2276"/>
                </a:lnTo>
                <a:lnTo>
                  <a:pt x="11798" y="2272"/>
                </a:lnTo>
                <a:lnTo>
                  <a:pt x="11794" y="2266"/>
                </a:lnTo>
                <a:lnTo>
                  <a:pt x="11792" y="2260"/>
                </a:lnTo>
                <a:lnTo>
                  <a:pt x="11794" y="2258"/>
                </a:lnTo>
                <a:lnTo>
                  <a:pt x="11804" y="2252"/>
                </a:lnTo>
                <a:lnTo>
                  <a:pt x="11808" y="2248"/>
                </a:lnTo>
                <a:lnTo>
                  <a:pt x="11808" y="2246"/>
                </a:lnTo>
                <a:lnTo>
                  <a:pt x="11806" y="2240"/>
                </a:lnTo>
                <a:lnTo>
                  <a:pt x="11798" y="2234"/>
                </a:lnTo>
                <a:lnTo>
                  <a:pt x="11780" y="2220"/>
                </a:lnTo>
                <a:lnTo>
                  <a:pt x="11768" y="2208"/>
                </a:lnTo>
                <a:lnTo>
                  <a:pt x="11752" y="2188"/>
                </a:lnTo>
                <a:lnTo>
                  <a:pt x="11746" y="2186"/>
                </a:lnTo>
                <a:lnTo>
                  <a:pt x="11742" y="2184"/>
                </a:lnTo>
                <a:lnTo>
                  <a:pt x="11732" y="2184"/>
                </a:lnTo>
                <a:lnTo>
                  <a:pt x="11720" y="2186"/>
                </a:lnTo>
                <a:lnTo>
                  <a:pt x="11714" y="2186"/>
                </a:lnTo>
                <a:lnTo>
                  <a:pt x="11708" y="2182"/>
                </a:lnTo>
                <a:lnTo>
                  <a:pt x="11702" y="2182"/>
                </a:lnTo>
                <a:lnTo>
                  <a:pt x="11700" y="2184"/>
                </a:lnTo>
                <a:lnTo>
                  <a:pt x="11696" y="2196"/>
                </a:lnTo>
                <a:lnTo>
                  <a:pt x="11692" y="2202"/>
                </a:lnTo>
                <a:lnTo>
                  <a:pt x="11688" y="2210"/>
                </a:lnTo>
                <a:lnTo>
                  <a:pt x="11680" y="2218"/>
                </a:lnTo>
                <a:lnTo>
                  <a:pt x="11670" y="2222"/>
                </a:lnTo>
                <a:lnTo>
                  <a:pt x="11660" y="2224"/>
                </a:lnTo>
                <a:lnTo>
                  <a:pt x="11656" y="2224"/>
                </a:lnTo>
                <a:lnTo>
                  <a:pt x="11652" y="2224"/>
                </a:lnTo>
                <a:lnTo>
                  <a:pt x="11650" y="2220"/>
                </a:lnTo>
                <a:lnTo>
                  <a:pt x="11650" y="2216"/>
                </a:lnTo>
                <a:lnTo>
                  <a:pt x="11650" y="2212"/>
                </a:lnTo>
                <a:lnTo>
                  <a:pt x="11654" y="2202"/>
                </a:lnTo>
                <a:lnTo>
                  <a:pt x="11658" y="2192"/>
                </a:lnTo>
                <a:lnTo>
                  <a:pt x="11660" y="2184"/>
                </a:lnTo>
                <a:lnTo>
                  <a:pt x="11660" y="2182"/>
                </a:lnTo>
                <a:lnTo>
                  <a:pt x="11658" y="2180"/>
                </a:lnTo>
                <a:lnTo>
                  <a:pt x="11654" y="2180"/>
                </a:lnTo>
                <a:lnTo>
                  <a:pt x="11648" y="2180"/>
                </a:lnTo>
                <a:lnTo>
                  <a:pt x="11638" y="2186"/>
                </a:lnTo>
                <a:lnTo>
                  <a:pt x="11634" y="2190"/>
                </a:lnTo>
                <a:lnTo>
                  <a:pt x="11634" y="2194"/>
                </a:lnTo>
                <a:lnTo>
                  <a:pt x="11636" y="2198"/>
                </a:lnTo>
                <a:lnTo>
                  <a:pt x="11638" y="2202"/>
                </a:lnTo>
                <a:lnTo>
                  <a:pt x="11638" y="2204"/>
                </a:lnTo>
                <a:lnTo>
                  <a:pt x="11634" y="2206"/>
                </a:lnTo>
                <a:lnTo>
                  <a:pt x="11626" y="2208"/>
                </a:lnTo>
                <a:lnTo>
                  <a:pt x="11622" y="2208"/>
                </a:lnTo>
                <a:lnTo>
                  <a:pt x="11618" y="2206"/>
                </a:lnTo>
                <a:lnTo>
                  <a:pt x="11616" y="2204"/>
                </a:lnTo>
                <a:lnTo>
                  <a:pt x="11616" y="2202"/>
                </a:lnTo>
                <a:lnTo>
                  <a:pt x="11618" y="2194"/>
                </a:lnTo>
                <a:lnTo>
                  <a:pt x="11622" y="2186"/>
                </a:lnTo>
                <a:lnTo>
                  <a:pt x="11624" y="2176"/>
                </a:lnTo>
                <a:lnTo>
                  <a:pt x="11624" y="2172"/>
                </a:lnTo>
                <a:lnTo>
                  <a:pt x="11622" y="2168"/>
                </a:lnTo>
                <a:lnTo>
                  <a:pt x="11620" y="2164"/>
                </a:lnTo>
                <a:lnTo>
                  <a:pt x="11616" y="2162"/>
                </a:lnTo>
                <a:lnTo>
                  <a:pt x="11610" y="2160"/>
                </a:lnTo>
                <a:lnTo>
                  <a:pt x="11602" y="2160"/>
                </a:lnTo>
                <a:lnTo>
                  <a:pt x="11584" y="2160"/>
                </a:lnTo>
                <a:lnTo>
                  <a:pt x="11570" y="2160"/>
                </a:lnTo>
                <a:lnTo>
                  <a:pt x="11560" y="2158"/>
                </a:lnTo>
                <a:lnTo>
                  <a:pt x="11556" y="2154"/>
                </a:lnTo>
                <a:lnTo>
                  <a:pt x="11554" y="2150"/>
                </a:lnTo>
                <a:lnTo>
                  <a:pt x="11556" y="2146"/>
                </a:lnTo>
                <a:lnTo>
                  <a:pt x="11562" y="2138"/>
                </a:lnTo>
                <a:lnTo>
                  <a:pt x="11574" y="2126"/>
                </a:lnTo>
                <a:lnTo>
                  <a:pt x="11594" y="2112"/>
                </a:lnTo>
                <a:lnTo>
                  <a:pt x="11634" y="2086"/>
                </a:lnTo>
                <a:lnTo>
                  <a:pt x="11658" y="2068"/>
                </a:lnTo>
                <a:lnTo>
                  <a:pt x="11666" y="2060"/>
                </a:lnTo>
                <a:lnTo>
                  <a:pt x="11672" y="2052"/>
                </a:lnTo>
                <a:lnTo>
                  <a:pt x="11676" y="2042"/>
                </a:lnTo>
                <a:lnTo>
                  <a:pt x="11682" y="2030"/>
                </a:lnTo>
                <a:lnTo>
                  <a:pt x="11690" y="2018"/>
                </a:lnTo>
                <a:lnTo>
                  <a:pt x="11700" y="2008"/>
                </a:lnTo>
                <a:lnTo>
                  <a:pt x="11714" y="1998"/>
                </a:lnTo>
                <a:lnTo>
                  <a:pt x="11728" y="1990"/>
                </a:lnTo>
                <a:lnTo>
                  <a:pt x="11742" y="1982"/>
                </a:lnTo>
                <a:lnTo>
                  <a:pt x="11754" y="1972"/>
                </a:lnTo>
                <a:lnTo>
                  <a:pt x="11766" y="1960"/>
                </a:lnTo>
                <a:lnTo>
                  <a:pt x="11770" y="1952"/>
                </a:lnTo>
                <a:lnTo>
                  <a:pt x="11774" y="1944"/>
                </a:lnTo>
                <a:lnTo>
                  <a:pt x="11782" y="1928"/>
                </a:lnTo>
                <a:lnTo>
                  <a:pt x="11796" y="1912"/>
                </a:lnTo>
                <a:lnTo>
                  <a:pt x="11814" y="1896"/>
                </a:lnTo>
                <a:lnTo>
                  <a:pt x="11834" y="1882"/>
                </a:lnTo>
                <a:lnTo>
                  <a:pt x="11854" y="1870"/>
                </a:lnTo>
                <a:lnTo>
                  <a:pt x="11874" y="1864"/>
                </a:lnTo>
                <a:lnTo>
                  <a:pt x="11894" y="1860"/>
                </a:lnTo>
                <a:lnTo>
                  <a:pt x="11902" y="1860"/>
                </a:lnTo>
                <a:lnTo>
                  <a:pt x="11912" y="1862"/>
                </a:lnTo>
                <a:lnTo>
                  <a:pt x="11926" y="1864"/>
                </a:lnTo>
                <a:lnTo>
                  <a:pt x="11936" y="1866"/>
                </a:lnTo>
                <a:lnTo>
                  <a:pt x="11956" y="1864"/>
                </a:lnTo>
                <a:lnTo>
                  <a:pt x="11970" y="1864"/>
                </a:lnTo>
                <a:lnTo>
                  <a:pt x="11978" y="1866"/>
                </a:lnTo>
                <a:lnTo>
                  <a:pt x="11986" y="1868"/>
                </a:lnTo>
                <a:lnTo>
                  <a:pt x="11994" y="1872"/>
                </a:lnTo>
                <a:lnTo>
                  <a:pt x="11996" y="1872"/>
                </a:lnTo>
                <a:lnTo>
                  <a:pt x="11998" y="1870"/>
                </a:lnTo>
                <a:lnTo>
                  <a:pt x="12002" y="1866"/>
                </a:lnTo>
                <a:lnTo>
                  <a:pt x="12006" y="1862"/>
                </a:lnTo>
                <a:lnTo>
                  <a:pt x="12012" y="1858"/>
                </a:lnTo>
                <a:lnTo>
                  <a:pt x="12024" y="1858"/>
                </a:lnTo>
                <a:lnTo>
                  <a:pt x="12042" y="1860"/>
                </a:lnTo>
                <a:lnTo>
                  <a:pt x="12076" y="1868"/>
                </a:lnTo>
                <a:lnTo>
                  <a:pt x="12088" y="1870"/>
                </a:lnTo>
                <a:lnTo>
                  <a:pt x="12096" y="1870"/>
                </a:lnTo>
                <a:lnTo>
                  <a:pt x="12104" y="1868"/>
                </a:lnTo>
                <a:lnTo>
                  <a:pt x="12108" y="1866"/>
                </a:lnTo>
                <a:lnTo>
                  <a:pt x="12112" y="1858"/>
                </a:lnTo>
                <a:lnTo>
                  <a:pt x="12116" y="1848"/>
                </a:lnTo>
                <a:lnTo>
                  <a:pt x="12118" y="1846"/>
                </a:lnTo>
                <a:lnTo>
                  <a:pt x="12124" y="1844"/>
                </a:lnTo>
                <a:lnTo>
                  <a:pt x="12140" y="1842"/>
                </a:lnTo>
                <a:lnTo>
                  <a:pt x="12160" y="1842"/>
                </a:lnTo>
                <a:lnTo>
                  <a:pt x="12182" y="1844"/>
                </a:lnTo>
                <a:lnTo>
                  <a:pt x="12202" y="1848"/>
                </a:lnTo>
                <a:lnTo>
                  <a:pt x="12210" y="1852"/>
                </a:lnTo>
                <a:lnTo>
                  <a:pt x="12216" y="1854"/>
                </a:lnTo>
                <a:lnTo>
                  <a:pt x="12218" y="1858"/>
                </a:lnTo>
                <a:lnTo>
                  <a:pt x="12220" y="1864"/>
                </a:lnTo>
                <a:lnTo>
                  <a:pt x="12216" y="1870"/>
                </a:lnTo>
                <a:lnTo>
                  <a:pt x="12208" y="1876"/>
                </a:lnTo>
                <a:lnTo>
                  <a:pt x="12202" y="1880"/>
                </a:lnTo>
                <a:lnTo>
                  <a:pt x="12200" y="1884"/>
                </a:lnTo>
                <a:lnTo>
                  <a:pt x="12200" y="1888"/>
                </a:lnTo>
                <a:lnTo>
                  <a:pt x="12202" y="1890"/>
                </a:lnTo>
                <a:lnTo>
                  <a:pt x="12214" y="1890"/>
                </a:lnTo>
                <a:lnTo>
                  <a:pt x="12228" y="1890"/>
                </a:lnTo>
                <a:lnTo>
                  <a:pt x="12246" y="1888"/>
                </a:lnTo>
                <a:lnTo>
                  <a:pt x="12262" y="1884"/>
                </a:lnTo>
                <a:lnTo>
                  <a:pt x="12276" y="1880"/>
                </a:lnTo>
                <a:lnTo>
                  <a:pt x="12282" y="1876"/>
                </a:lnTo>
                <a:lnTo>
                  <a:pt x="12286" y="1870"/>
                </a:lnTo>
                <a:lnTo>
                  <a:pt x="12292" y="1870"/>
                </a:lnTo>
                <a:lnTo>
                  <a:pt x="12298" y="1872"/>
                </a:lnTo>
                <a:lnTo>
                  <a:pt x="12306" y="1878"/>
                </a:lnTo>
                <a:lnTo>
                  <a:pt x="12316" y="1882"/>
                </a:lnTo>
                <a:lnTo>
                  <a:pt x="12326" y="1884"/>
                </a:lnTo>
                <a:lnTo>
                  <a:pt x="12336" y="1882"/>
                </a:lnTo>
                <a:lnTo>
                  <a:pt x="12344" y="1880"/>
                </a:lnTo>
                <a:lnTo>
                  <a:pt x="12350" y="1876"/>
                </a:lnTo>
                <a:lnTo>
                  <a:pt x="12354" y="1870"/>
                </a:lnTo>
                <a:lnTo>
                  <a:pt x="12358" y="1866"/>
                </a:lnTo>
                <a:lnTo>
                  <a:pt x="12356" y="1862"/>
                </a:lnTo>
                <a:lnTo>
                  <a:pt x="12354" y="1858"/>
                </a:lnTo>
                <a:lnTo>
                  <a:pt x="12346" y="1852"/>
                </a:lnTo>
                <a:lnTo>
                  <a:pt x="12336" y="1844"/>
                </a:lnTo>
                <a:lnTo>
                  <a:pt x="12332" y="1840"/>
                </a:lnTo>
                <a:lnTo>
                  <a:pt x="12328" y="1836"/>
                </a:lnTo>
                <a:lnTo>
                  <a:pt x="12326" y="1830"/>
                </a:lnTo>
                <a:lnTo>
                  <a:pt x="12326" y="1824"/>
                </a:lnTo>
                <a:lnTo>
                  <a:pt x="12328" y="1818"/>
                </a:lnTo>
                <a:lnTo>
                  <a:pt x="12334" y="1810"/>
                </a:lnTo>
                <a:lnTo>
                  <a:pt x="12344" y="1802"/>
                </a:lnTo>
                <a:lnTo>
                  <a:pt x="12358" y="1792"/>
                </a:lnTo>
                <a:lnTo>
                  <a:pt x="12384" y="1772"/>
                </a:lnTo>
                <a:lnTo>
                  <a:pt x="12402" y="1756"/>
                </a:lnTo>
                <a:lnTo>
                  <a:pt x="12424" y="1730"/>
                </a:lnTo>
                <a:lnTo>
                  <a:pt x="12434" y="1720"/>
                </a:lnTo>
                <a:lnTo>
                  <a:pt x="12450" y="1714"/>
                </a:lnTo>
                <a:lnTo>
                  <a:pt x="12472" y="1708"/>
                </a:lnTo>
                <a:lnTo>
                  <a:pt x="12504" y="1702"/>
                </a:lnTo>
                <a:lnTo>
                  <a:pt x="12520" y="1702"/>
                </a:lnTo>
                <a:lnTo>
                  <a:pt x="12530" y="1702"/>
                </a:lnTo>
                <a:lnTo>
                  <a:pt x="12540" y="1706"/>
                </a:lnTo>
                <a:lnTo>
                  <a:pt x="12546" y="1712"/>
                </a:lnTo>
                <a:lnTo>
                  <a:pt x="12550" y="1720"/>
                </a:lnTo>
                <a:lnTo>
                  <a:pt x="12552" y="1728"/>
                </a:lnTo>
                <a:lnTo>
                  <a:pt x="12554" y="1744"/>
                </a:lnTo>
                <a:lnTo>
                  <a:pt x="12554" y="1762"/>
                </a:lnTo>
                <a:lnTo>
                  <a:pt x="12554" y="1768"/>
                </a:lnTo>
                <a:lnTo>
                  <a:pt x="12556" y="1774"/>
                </a:lnTo>
                <a:lnTo>
                  <a:pt x="12560" y="1778"/>
                </a:lnTo>
                <a:lnTo>
                  <a:pt x="12566" y="1778"/>
                </a:lnTo>
                <a:lnTo>
                  <a:pt x="12572" y="1778"/>
                </a:lnTo>
                <a:lnTo>
                  <a:pt x="12582" y="1774"/>
                </a:lnTo>
                <a:lnTo>
                  <a:pt x="12604" y="1762"/>
                </a:lnTo>
                <a:lnTo>
                  <a:pt x="12618" y="1750"/>
                </a:lnTo>
                <a:lnTo>
                  <a:pt x="12628" y="1740"/>
                </a:lnTo>
                <a:lnTo>
                  <a:pt x="12634" y="1730"/>
                </a:lnTo>
                <a:lnTo>
                  <a:pt x="12640" y="1724"/>
                </a:lnTo>
                <a:lnTo>
                  <a:pt x="12646" y="1718"/>
                </a:lnTo>
                <a:lnTo>
                  <a:pt x="12654" y="1718"/>
                </a:lnTo>
                <a:lnTo>
                  <a:pt x="12666" y="1720"/>
                </a:lnTo>
                <a:lnTo>
                  <a:pt x="12672" y="1720"/>
                </a:lnTo>
                <a:lnTo>
                  <a:pt x="12676" y="1720"/>
                </a:lnTo>
                <a:lnTo>
                  <a:pt x="12678" y="1716"/>
                </a:lnTo>
                <a:lnTo>
                  <a:pt x="12680" y="1712"/>
                </a:lnTo>
                <a:lnTo>
                  <a:pt x="12680" y="1700"/>
                </a:lnTo>
                <a:lnTo>
                  <a:pt x="12678" y="1686"/>
                </a:lnTo>
                <a:lnTo>
                  <a:pt x="12676" y="1670"/>
                </a:lnTo>
                <a:lnTo>
                  <a:pt x="12678" y="1664"/>
                </a:lnTo>
                <a:lnTo>
                  <a:pt x="12680" y="1658"/>
                </a:lnTo>
                <a:lnTo>
                  <a:pt x="12684" y="1652"/>
                </a:lnTo>
                <a:lnTo>
                  <a:pt x="12692" y="1648"/>
                </a:lnTo>
                <a:lnTo>
                  <a:pt x="12700" y="1646"/>
                </a:lnTo>
                <a:lnTo>
                  <a:pt x="12712" y="1644"/>
                </a:lnTo>
                <a:lnTo>
                  <a:pt x="12744" y="1646"/>
                </a:lnTo>
                <a:lnTo>
                  <a:pt x="12746" y="1646"/>
                </a:lnTo>
                <a:lnTo>
                  <a:pt x="12746" y="1648"/>
                </a:lnTo>
                <a:lnTo>
                  <a:pt x="12742" y="1652"/>
                </a:lnTo>
                <a:lnTo>
                  <a:pt x="12736" y="1660"/>
                </a:lnTo>
                <a:lnTo>
                  <a:pt x="12728" y="1672"/>
                </a:lnTo>
                <a:lnTo>
                  <a:pt x="12718" y="1688"/>
                </a:lnTo>
                <a:lnTo>
                  <a:pt x="12716" y="1700"/>
                </a:lnTo>
                <a:lnTo>
                  <a:pt x="12712" y="1712"/>
                </a:lnTo>
                <a:lnTo>
                  <a:pt x="12710" y="1724"/>
                </a:lnTo>
                <a:lnTo>
                  <a:pt x="12706" y="1736"/>
                </a:lnTo>
                <a:lnTo>
                  <a:pt x="12702" y="1744"/>
                </a:lnTo>
                <a:lnTo>
                  <a:pt x="12698" y="1752"/>
                </a:lnTo>
                <a:lnTo>
                  <a:pt x="12686" y="1762"/>
                </a:lnTo>
                <a:lnTo>
                  <a:pt x="12672" y="1772"/>
                </a:lnTo>
                <a:lnTo>
                  <a:pt x="12654" y="1782"/>
                </a:lnTo>
                <a:lnTo>
                  <a:pt x="12636" y="1794"/>
                </a:lnTo>
                <a:lnTo>
                  <a:pt x="12616" y="1810"/>
                </a:lnTo>
                <a:lnTo>
                  <a:pt x="12604" y="1822"/>
                </a:lnTo>
                <a:lnTo>
                  <a:pt x="12594" y="1836"/>
                </a:lnTo>
                <a:lnTo>
                  <a:pt x="12552" y="1886"/>
                </a:lnTo>
                <a:lnTo>
                  <a:pt x="12534" y="1904"/>
                </a:lnTo>
                <a:lnTo>
                  <a:pt x="12518" y="1920"/>
                </a:lnTo>
                <a:lnTo>
                  <a:pt x="12502" y="1934"/>
                </a:lnTo>
                <a:lnTo>
                  <a:pt x="12488" y="1944"/>
                </a:lnTo>
                <a:lnTo>
                  <a:pt x="12472" y="1950"/>
                </a:lnTo>
                <a:lnTo>
                  <a:pt x="12456" y="1956"/>
                </a:lnTo>
                <a:lnTo>
                  <a:pt x="12442" y="1960"/>
                </a:lnTo>
                <a:lnTo>
                  <a:pt x="12436" y="1964"/>
                </a:lnTo>
                <a:lnTo>
                  <a:pt x="12432" y="1968"/>
                </a:lnTo>
                <a:lnTo>
                  <a:pt x="12432" y="1976"/>
                </a:lnTo>
                <a:lnTo>
                  <a:pt x="12430" y="1982"/>
                </a:lnTo>
                <a:lnTo>
                  <a:pt x="12428" y="1990"/>
                </a:lnTo>
                <a:lnTo>
                  <a:pt x="12422" y="2000"/>
                </a:lnTo>
                <a:lnTo>
                  <a:pt x="12408" y="2012"/>
                </a:lnTo>
                <a:lnTo>
                  <a:pt x="12402" y="2018"/>
                </a:lnTo>
                <a:lnTo>
                  <a:pt x="12396" y="2028"/>
                </a:lnTo>
                <a:lnTo>
                  <a:pt x="12390" y="2040"/>
                </a:lnTo>
                <a:lnTo>
                  <a:pt x="12386" y="2054"/>
                </a:lnTo>
                <a:lnTo>
                  <a:pt x="12384" y="2068"/>
                </a:lnTo>
                <a:lnTo>
                  <a:pt x="12382" y="2084"/>
                </a:lnTo>
                <a:lnTo>
                  <a:pt x="12382" y="2122"/>
                </a:lnTo>
                <a:lnTo>
                  <a:pt x="12384" y="2162"/>
                </a:lnTo>
                <a:lnTo>
                  <a:pt x="12390" y="2204"/>
                </a:lnTo>
                <a:lnTo>
                  <a:pt x="12398" y="2248"/>
                </a:lnTo>
                <a:lnTo>
                  <a:pt x="12406" y="2292"/>
                </a:lnTo>
                <a:lnTo>
                  <a:pt x="12408" y="2310"/>
                </a:lnTo>
                <a:lnTo>
                  <a:pt x="12412" y="2330"/>
                </a:lnTo>
                <a:lnTo>
                  <a:pt x="12414" y="2350"/>
                </a:lnTo>
                <a:lnTo>
                  <a:pt x="12418" y="2366"/>
                </a:lnTo>
                <a:lnTo>
                  <a:pt x="12422" y="2372"/>
                </a:lnTo>
                <a:lnTo>
                  <a:pt x="12426" y="2376"/>
                </a:lnTo>
                <a:lnTo>
                  <a:pt x="12430" y="2378"/>
                </a:lnTo>
                <a:lnTo>
                  <a:pt x="12436" y="2376"/>
                </a:lnTo>
                <a:lnTo>
                  <a:pt x="12444" y="2372"/>
                </a:lnTo>
                <a:lnTo>
                  <a:pt x="12452" y="2364"/>
                </a:lnTo>
                <a:lnTo>
                  <a:pt x="12464" y="2352"/>
                </a:lnTo>
                <a:lnTo>
                  <a:pt x="12476" y="2336"/>
                </a:lnTo>
                <a:lnTo>
                  <a:pt x="12484" y="2324"/>
                </a:lnTo>
                <a:lnTo>
                  <a:pt x="12490" y="2312"/>
                </a:lnTo>
                <a:lnTo>
                  <a:pt x="12496" y="2294"/>
                </a:lnTo>
                <a:lnTo>
                  <a:pt x="12498" y="2280"/>
                </a:lnTo>
                <a:lnTo>
                  <a:pt x="12500" y="2268"/>
                </a:lnTo>
                <a:lnTo>
                  <a:pt x="12502" y="2258"/>
                </a:lnTo>
                <a:lnTo>
                  <a:pt x="12502" y="2256"/>
                </a:lnTo>
                <a:lnTo>
                  <a:pt x="12506" y="2254"/>
                </a:lnTo>
                <a:lnTo>
                  <a:pt x="12516" y="2250"/>
                </a:lnTo>
                <a:lnTo>
                  <a:pt x="12532" y="2248"/>
                </a:lnTo>
                <a:lnTo>
                  <a:pt x="12542" y="2248"/>
                </a:lnTo>
                <a:lnTo>
                  <a:pt x="12548" y="2246"/>
                </a:lnTo>
                <a:lnTo>
                  <a:pt x="12552" y="2242"/>
                </a:lnTo>
                <a:lnTo>
                  <a:pt x="12556" y="2236"/>
                </a:lnTo>
                <a:lnTo>
                  <a:pt x="12558" y="2224"/>
                </a:lnTo>
                <a:lnTo>
                  <a:pt x="12558" y="2210"/>
                </a:lnTo>
                <a:lnTo>
                  <a:pt x="12560" y="2194"/>
                </a:lnTo>
                <a:lnTo>
                  <a:pt x="12560" y="2188"/>
                </a:lnTo>
                <a:lnTo>
                  <a:pt x="12564" y="2182"/>
                </a:lnTo>
                <a:lnTo>
                  <a:pt x="12568" y="2176"/>
                </a:lnTo>
                <a:lnTo>
                  <a:pt x="12574" y="2172"/>
                </a:lnTo>
                <a:lnTo>
                  <a:pt x="12582" y="2168"/>
                </a:lnTo>
                <a:lnTo>
                  <a:pt x="12594" y="2166"/>
                </a:lnTo>
                <a:lnTo>
                  <a:pt x="12620" y="2162"/>
                </a:lnTo>
                <a:lnTo>
                  <a:pt x="12628" y="2160"/>
                </a:lnTo>
                <a:lnTo>
                  <a:pt x="12634" y="2156"/>
                </a:lnTo>
                <a:lnTo>
                  <a:pt x="12636" y="2152"/>
                </a:lnTo>
                <a:lnTo>
                  <a:pt x="12638" y="2148"/>
                </a:lnTo>
                <a:lnTo>
                  <a:pt x="12638" y="2142"/>
                </a:lnTo>
                <a:lnTo>
                  <a:pt x="12636" y="2136"/>
                </a:lnTo>
                <a:lnTo>
                  <a:pt x="12632" y="2124"/>
                </a:lnTo>
                <a:lnTo>
                  <a:pt x="12628" y="2110"/>
                </a:lnTo>
                <a:lnTo>
                  <a:pt x="12628" y="2104"/>
                </a:lnTo>
                <a:lnTo>
                  <a:pt x="12628" y="2096"/>
                </a:lnTo>
                <a:lnTo>
                  <a:pt x="12628" y="2088"/>
                </a:lnTo>
                <a:lnTo>
                  <a:pt x="12632" y="2080"/>
                </a:lnTo>
                <a:lnTo>
                  <a:pt x="12636" y="2074"/>
                </a:lnTo>
                <a:lnTo>
                  <a:pt x="12640" y="2068"/>
                </a:lnTo>
                <a:lnTo>
                  <a:pt x="12644" y="2066"/>
                </a:lnTo>
                <a:lnTo>
                  <a:pt x="12650" y="2064"/>
                </a:lnTo>
                <a:lnTo>
                  <a:pt x="12658" y="2066"/>
                </a:lnTo>
                <a:lnTo>
                  <a:pt x="12666" y="2068"/>
                </a:lnTo>
                <a:lnTo>
                  <a:pt x="12674" y="2072"/>
                </a:lnTo>
                <a:lnTo>
                  <a:pt x="12680" y="2074"/>
                </a:lnTo>
                <a:lnTo>
                  <a:pt x="12682" y="2074"/>
                </a:lnTo>
                <a:lnTo>
                  <a:pt x="12684" y="2070"/>
                </a:lnTo>
                <a:lnTo>
                  <a:pt x="12688" y="2060"/>
                </a:lnTo>
                <a:lnTo>
                  <a:pt x="12690" y="2052"/>
                </a:lnTo>
                <a:lnTo>
                  <a:pt x="12688" y="2046"/>
                </a:lnTo>
                <a:lnTo>
                  <a:pt x="12686" y="2040"/>
                </a:lnTo>
                <a:lnTo>
                  <a:pt x="12684" y="2034"/>
                </a:lnTo>
                <a:lnTo>
                  <a:pt x="12678" y="2028"/>
                </a:lnTo>
                <a:lnTo>
                  <a:pt x="12670" y="2022"/>
                </a:lnTo>
                <a:lnTo>
                  <a:pt x="12664" y="2016"/>
                </a:lnTo>
                <a:lnTo>
                  <a:pt x="12662" y="2014"/>
                </a:lnTo>
                <a:lnTo>
                  <a:pt x="12660" y="2010"/>
                </a:lnTo>
                <a:lnTo>
                  <a:pt x="12660" y="2006"/>
                </a:lnTo>
                <a:lnTo>
                  <a:pt x="12662" y="2002"/>
                </a:lnTo>
                <a:lnTo>
                  <a:pt x="12672" y="1988"/>
                </a:lnTo>
                <a:lnTo>
                  <a:pt x="12678" y="1978"/>
                </a:lnTo>
                <a:lnTo>
                  <a:pt x="12682" y="1970"/>
                </a:lnTo>
                <a:lnTo>
                  <a:pt x="12684" y="1964"/>
                </a:lnTo>
                <a:lnTo>
                  <a:pt x="12682" y="1960"/>
                </a:lnTo>
                <a:lnTo>
                  <a:pt x="12676" y="1956"/>
                </a:lnTo>
                <a:lnTo>
                  <a:pt x="12672" y="1952"/>
                </a:lnTo>
                <a:lnTo>
                  <a:pt x="12658" y="1948"/>
                </a:lnTo>
                <a:lnTo>
                  <a:pt x="12644" y="1942"/>
                </a:lnTo>
                <a:lnTo>
                  <a:pt x="12638" y="1940"/>
                </a:lnTo>
                <a:lnTo>
                  <a:pt x="12634" y="1936"/>
                </a:lnTo>
                <a:lnTo>
                  <a:pt x="12634" y="1932"/>
                </a:lnTo>
                <a:lnTo>
                  <a:pt x="12636" y="1926"/>
                </a:lnTo>
                <a:lnTo>
                  <a:pt x="12642" y="1920"/>
                </a:lnTo>
                <a:lnTo>
                  <a:pt x="12650" y="1912"/>
                </a:lnTo>
                <a:lnTo>
                  <a:pt x="12670" y="1894"/>
                </a:lnTo>
                <a:lnTo>
                  <a:pt x="12682" y="1878"/>
                </a:lnTo>
                <a:lnTo>
                  <a:pt x="12690" y="1864"/>
                </a:lnTo>
                <a:lnTo>
                  <a:pt x="12692" y="1852"/>
                </a:lnTo>
                <a:lnTo>
                  <a:pt x="12694" y="1842"/>
                </a:lnTo>
                <a:lnTo>
                  <a:pt x="12698" y="1834"/>
                </a:lnTo>
                <a:lnTo>
                  <a:pt x="12704" y="1826"/>
                </a:lnTo>
                <a:lnTo>
                  <a:pt x="12716" y="1820"/>
                </a:lnTo>
                <a:lnTo>
                  <a:pt x="12728" y="1818"/>
                </a:lnTo>
                <a:lnTo>
                  <a:pt x="12736" y="1818"/>
                </a:lnTo>
                <a:lnTo>
                  <a:pt x="12740" y="1820"/>
                </a:lnTo>
                <a:lnTo>
                  <a:pt x="12742" y="1822"/>
                </a:lnTo>
                <a:lnTo>
                  <a:pt x="12744" y="1824"/>
                </a:lnTo>
                <a:lnTo>
                  <a:pt x="12750" y="1822"/>
                </a:lnTo>
                <a:lnTo>
                  <a:pt x="12760" y="1816"/>
                </a:lnTo>
                <a:lnTo>
                  <a:pt x="12776" y="1804"/>
                </a:lnTo>
                <a:lnTo>
                  <a:pt x="12788" y="1796"/>
                </a:lnTo>
                <a:lnTo>
                  <a:pt x="12796" y="1792"/>
                </a:lnTo>
                <a:lnTo>
                  <a:pt x="12802" y="1790"/>
                </a:lnTo>
                <a:lnTo>
                  <a:pt x="12804" y="1792"/>
                </a:lnTo>
                <a:lnTo>
                  <a:pt x="12806" y="1794"/>
                </a:lnTo>
                <a:lnTo>
                  <a:pt x="12806" y="1800"/>
                </a:lnTo>
                <a:lnTo>
                  <a:pt x="12802" y="1812"/>
                </a:lnTo>
                <a:lnTo>
                  <a:pt x="12798" y="1824"/>
                </a:lnTo>
                <a:lnTo>
                  <a:pt x="12798" y="1828"/>
                </a:lnTo>
                <a:lnTo>
                  <a:pt x="12798" y="1832"/>
                </a:lnTo>
                <a:lnTo>
                  <a:pt x="12800" y="1832"/>
                </a:lnTo>
                <a:lnTo>
                  <a:pt x="12806" y="1830"/>
                </a:lnTo>
                <a:lnTo>
                  <a:pt x="12824" y="1816"/>
                </a:lnTo>
                <a:lnTo>
                  <a:pt x="12846" y="1800"/>
                </a:lnTo>
                <a:lnTo>
                  <a:pt x="12868" y="1788"/>
                </a:lnTo>
                <a:lnTo>
                  <a:pt x="12878" y="1786"/>
                </a:lnTo>
                <a:lnTo>
                  <a:pt x="12888" y="1784"/>
                </a:lnTo>
                <a:lnTo>
                  <a:pt x="12906" y="1784"/>
                </a:lnTo>
                <a:lnTo>
                  <a:pt x="12922" y="1788"/>
                </a:lnTo>
                <a:lnTo>
                  <a:pt x="12936" y="1794"/>
                </a:lnTo>
                <a:lnTo>
                  <a:pt x="12948" y="1804"/>
                </a:lnTo>
                <a:lnTo>
                  <a:pt x="12960" y="1818"/>
                </a:lnTo>
                <a:lnTo>
                  <a:pt x="12968" y="1826"/>
                </a:lnTo>
                <a:lnTo>
                  <a:pt x="12972" y="1830"/>
                </a:lnTo>
                <a:lnTo>
                  <a:pt x="12972" y="1826"/>
                </a:lnTo>
                <a:lnTo>
                  <a:pt x="12976" y="1820"/>
                </a:lnTo>
                <a:lnTo>
                  <a:pt x="12982" y="1808"/>
                </a:lnTo>
                <a:lnTo>
                  <a:pt x="12996" y="1792"/>
                </a:lnTo>
                <a:lnTo>
                  <a:pt x="13006" y="1782"/>
                </a:lnTo>
                <a:lnTo>
                  <a:pt x="13020" y="1772"/>
                </a:lnTo>
                <a:lnTo>
                  <a:pt x="13036" y="1762"/>
                </a:lnTo>
                <a:lnTo>
                  <a:pt x="13056" y="1752"/>
                </a:lnTo>
                <a:lnTo>
                  <a:pt x="13074" y="1742"/>
                </a:lnTo>
                <a:lnTo>
                  <a:pt x="13090" y="1730"/>
                </a:lnTo>
                <a:lnTo>
                  <a:pt x="13124" y="1706"/>
                </a:lnTo>
                <a:lnTo>
                  <a:pt x="13142" y="1694"/>
                </a:lnTo>
                <a:lnTo>
                  <a:pt x="13160" y="1684"/>
                </a:lnTo>
                <a:lnTo>
                  <a:pt x="13178" y="1674"/>
                </a:lnTo>
                <a:lnTo>
                  <a:pt x="13200" y="1666"/>
                </a:lnTo>
                <a:lnTo>
                  <a:pt x="13218" y="1660"/>
                </a:lnTo>
                <a:lnTo>
                  <a:pt x="13236" y="1656"/>
                </a:lnTo>
                <a:lnTo>
                  <a:pt x="13250" y="1654"/>
                </a:lnTo>
                <a:lnTo>
                  <a:pt x="13264" y="1654"/>
                </a:lnTo>
                <a:lnTo>
                  <a:pt x="13284" y="1654"/>
                </a:lnTo>
                <a:lnTo>
                  <a:pt x="13298" y="1658"/>
                </a:lnTo>
                <a:lnTo>
                  <a:pt x="13310" y="1662"/>
                </a:lnTo>
                <a:lnTo>
                  <a:pt x="13318" y="1666"/>
                </a:lnTo>
                <a:lnTo>
                  <a:pt x="13322" y="1666"/>
                </a:lnTo>
                <a:lnTo>
                  <a:pt x="13326" y="1664"/>
                </a:lnTo>
                <a:lnTo>
                  <a:pt x="13336" y="1658"/>
                </a:lnTo>
                <a:lnTo>
                  <a:pt x="13344" y="1648"/>
                </a:lnTo>
                <a:lnTo>
                  <a:pt x="13346" y="1640"/>
                </a:lnTo>
                <a:lnTo>
                  <a:pt x="13344" y="1630"/>
                </a:lnTo>
                <a:lnTo>
                  <a:pt x="13340" y="1622"/>
                </a:lnTo>
                <a:lnTo>
                  <a:pt x="13324" y="1600"/>
                </a:lnTo>
                <a:lnTo>
                  <a:pt x="13316" y="1586"/>
                </a:lnTo>
                <a:lnTo>
                  <a:pt x="13308" y="1568"/>
                </a:lnTo>
                <a:lnTo>
                  <a:pt x="13300" y="1548"/>
                </a:lnTo>
                <a:lnTo>
                  <a:pt x="13292" y="1538"/>
                </a:lnTo>
                <a:lnTo>
                  <a:pt x="13288" y="1536"/>
                </a:lnTo>
                <a:lnTo>
                  <a:pt x="13286" y="1536"/>
                </a:lnTo>
                <a:lnTo>
                  <a:pt x="13278" y="1536"/>
                </a:lnTo>
                <a:lnTo>
                  <a:pt x="13272" y="1538"/>
                </a:lnTo>
                <a:lnTo>
                  <a:pt x="13268" y="1538"/>
                </a:lnTo>
                <a:lnTo>
                  <a:pt x="13264" y="1536"/>
                </a:lnTo>
                <a:lnTo>
                  <a:pt x="13262" y="1532"/>
                </a:lnTo>
                <a:lnTo>
                  <a:pt x="13258" y="1520"/>
                </a:lnTo>
                <a:lnTo>
                  <a:pt x="13256" y="1516"/>
                </a:lnTo>
                <a:lnTo>
                  <a:pt x="13258" y="1512"/>
                </a:lnTo>
                <a:lnTo>
                  <a:pt x="13260" y="1510"/>
                </a:lnTo>
                <a:lnTo>
                  <a:pt x="13264" y="1508"/>
                </a:lnTo>
                <a:lnTo>
                  <a:pt x="13274" y="1508"/>
                </a:lnTo>
                <a:lnTo>
                  <a:pt x="13288" y="1510"/>
                </a:lnTo>
                <a:lnTo>
                  <a:pt x="13302" y="1510"/>
                </a:lnTo>
                <a:lnTo>
                  <a:pt x="13320" y="1510"/>
                </a:lnTo>
                <a:lnTo>
                  <a:pt x="13328" y="1508"/>
                </a:lnTo>
                <a:lnTo>
                  <a:pt x="13336" y="1504"/>
                </a:lnTo>
                <a:lnTo>
                  <a:pt x="13344" y="1498"/>
                </a:lnTo>
                <a:lnTo>
                  <a:pt x="13350" y="1490"/>
                </a:lnTo>
                <a:lnTo>
                  <a:pt x="13366" y="1472"/>
                </a:lnTo>
                <a:lnTo>
                  <a:pt x="13366" y="1458"/>
                </a:lnTo>
                <a:lnTo>
                  <a:pt x="13376" y="1446"/>
                </a:lnTo>
                <a:lnTo>
                  <a:pt x="13378" y="1442"/>
                </a:lnTo>
                <a:lnTo>
                  <a:pt x="13378" y="1438"/>
                </a:lnTo>
                <a:lnTo>
                  <a:pt x="13378" y="1436"/>
                </a:lnTo>
                <a:lnTo>
                  <a:pt x="13376" y="1432"/>
                </a:lnTo>
                <a:lnTo>
                  <a:pt x="13368" y="1420"/>
                </a:lnTo>
                <a:lnTo>
                  <a:pt x="13366" y="1414"/>
                </a:lnTo>
                <a:lnTo>
                  <a:pt x="13366" y="1402"/>
                </a:lnTo>
                <a:lnTo>
                  <a:pt x="13370" y="1400"/>
                </a:lnTo>
                <a:lnTo>
                  <a:pt x="13374" y="1398"/>
                </a:lnTo>
                <a:lnTo>
                  <a:pt x="13378" y="1398"/>
                </a:lnTo>
                <a:lnTo>
                  <a:pt x="13384" y="1400"/>
                </a:lnTo>
                <a:lnTo>
                  <a:pt x="13392" y="1404"/>
                </a:lnTo>
                <a:lnTo>
                  <a:pt x="13398" y="1410"/>
                </a:lnTo>
                <a:lnTo>
                  <a:pt x="13404" y="1418"/>
                </a:lnTo>
                <a:lnTo>
                  <a:pt x="13410" y="1430"/>
                </a:lnTo>
                <a:lnTo>
                  <a:pt x="13414" y="1436"/>
                </a:lnTo>
                <a:lnTo>
                  <a:pt x="13418" y="1442"/>
                </a:lnTo>
                <a:lnTo>
                  <a:pt x="13424" y="1444"/>
                </a:lnTo>
                <a:lnTo>
                  <a:pt x="13430" y="1446"/>
                </a:lnTo>
                <a:lnTo>
                  <a:pt x="13446" y="1444"/>
                </a:lnTo>
                <a:lnTo>
                  <a:pt x="13460" y="1440"/>
                </a:lnTo>
                <a:lnTo>
                  <a:pt x="13476" y="1438"/>
                </a:lnTo>
                <a:lnTo>
                  <a:pt x="13484" y="1438"/>
                </a:lnTo>
                <a:lnTo>
                  <a:pt x="13492" y="1438"/>
                </a:lnTo>
                <a:lnTo>
                  <a:pt x="13500" y="1440"/>
                </a:lnTo>
                <a:lnTo>
                  <a:pt x="13506" y="1444"/>
                </a:lnTo>
                <a:lnTo>
                  <a:pt x="13512" y="1452"/>
                </a:lnTo>
                <a:lnTo>
                  <a:pt x="13516" y="1460"/>
                </a:lnTo>
                <a:lnTo>
                  <a:pt x="13526" y="1478"/>
                </a:lnTo>
                <a:lnTo>
                  <a:pt x="13536" y="1488"/>
                </a:lnTo>
                <a:lnTo>
                  <a:pt x="13544" y="1494"/>
                </a:lnTo>
                <a:lnTo>
                  <a:pt x="13554" y="1496"/>
                </a:lnTo>
                <a:lnTo>
                  <a:pt x="13562" y="1496"/>
                </a:lnTo>
                <a:lnTo>
                  <a:pt x="13570" y="1498"/>
                </a:lnTo>
                <a:lnTo>
                  <a:pt x="13578" y="1502"/>
                </a:lnTo>
                <a:lnTo>
                  <a:pt x="13586" y="1510"/>
                </a:lnTo>
                <a:lnTo>
                  <a:pt x="13590" y="1514"/>
                </a:lnTo>
                <a:lnTo>
                  <a:pt x="13594" y="1518"/>
                </a:lnTo>
                <a:lnTo>
                  <a:pt x="13598" y="1520"/>
                </a:lnTo>
                <a:lnTo>
                  <a:pt x="13604" y="1522"/>
                </a:lnTo>
                <a:lnTo>
                  <a:pt x="13614" y="1522"/>
                </a:lnTo>
                <a:lnTo>
                  <a:pt x="13626" y="1516"/>
                </a:lnTo>
                <a:lnTo>
                  <a:pt x="13636" y="1508"/>
                </a:lnTo>
                <a:lnTo>
                  <a:pt x="13646" y="1498"/>
                </a:lnTo>
                <a:lnTo>
                  <a:pt x="13652" y="1482"/>
                </a:lnTo>
                <a:lnTo>
                  <a:pt x="13654" y="1466"/>
                </a:lnTo>
                <a:lnTo>
                  <a:pt x="13656" y="1452"/>
                </a:lnTo>
                <a:lnTo>
                  <a:pt x="13660" y="1448"/>
                </a:lnTo>
                <a:lnTo>
                  <a:pt x="13662" y="1444"/>
                </a:lnTo>
                <a:lnTo>
                  <a:pt x="13670" y="1440"/>
                </a:lnTo>
                <a:lnTo>
                  <a:pt x="13680" y="1438"/>
                </a:lnTo>
                <a:lnTo>
                  <a:pt x="13690" y="1436"/>
                </a:lnTo>
                <a:lnTo>
                  <a:pt x="13704" y="1434"/>
                </a:lnTo>
                <a:lnTo>
                  <a:pt x="13718" y="1426"/>
                </a:lnTo>
                <a:lnTo>
                  <a:pt x="13724" y="1422"/>
                </a:lnTo>
                <a:lnTo>
                  <a:pt x="13732" y="1414"/>
                </a:lnTo>
                <a:lnTo>
                  <a:pt x="13742" y="1402"/>
                </a:lnTo>
                <a:lnTo>
                  <a:pt x="13744" y="1396"/>
                </a:lnTo>
                <a:lnTo>
                  <a:pt x="13744" y="1394"/>
                </a:lnTo>
                <a:lnTo>
                  <a:pt x="13742" y="1394"/>
                </a:lnTo>
                <a:lnTo>
                  <a:pt x="13734" y="1392"/>
                </a:lnTo>
                <a:lnTo>
                  <a:pt x="13724" y="1392"/>
                </a:lnTo>
                <a:lnTo>
                  <a:pt x="13712" y="1388"/>
                </a:lnTo>
                <a:lnTo>
                  <a:pt x="13706" y="1384"/>
                </a:lnTo>
                <a:lnTo>
                  <a:pt x="13698" y="1380"/>
                </a:lnTo>
                <a:lnTo>
                  <a:pt x="13692" y="1374"/>
                </a:lnTo>
                <a:lnTo>
                  <a:pt x="13688" y="1366"/>
                </a:lnTo>
                <a:close/>
                <a:moveTo>
                  <a:pt x="6176" y="2870"/>
                </a:moveTo>
                <a:lnTo>
                  <a:pt x="6176" y="2870"/>
                </a:lnTo>
                <a:lnTo>
                  <a:pt x="6174" y="2872"/>
                </a:lnTo>
                <a:lnTo>
                  <a:pt x="6170" y="2870"/>
                </a:lnTo>
                <a:lnTo>
                  <a:pt x="6168" y="2868"/>
                </a:lnTo>
                <a:lnTo>
                  <a:pt x="6166" y="2864"/>
                </a:lnTo>
                <a:lnTo>
                  <a:pt x="6170" y="2862"/>
                </a:lnTo>
                <a:lnTo>
                  <a:pt x="6174" y="2864"/>
                </a:lnTo>
                <a:lnTo>
                  <a:pt x="6176" y="2866"/>
                </a:lnTo>
                <a:lnTo>
                  <a:pt x="6176" y="2870"/>
                </a:lnTo>
                <a:close/>
                <a:moveTo>
                  <a:pt x="7520" y="3416"/>
                </a:moveTo>
                <a:lnTo>
                  <a:pt x="7520" y="3416"/>
                </a:lnTo>
                <a:lnTo>
                  <a:pt x="7524" y="3412"/>
                </a:lnTo>
                <a:lnTo>
                  <a:pt x="7526" y="3412"/>
                </a:lnTo>
                <a:lnTo>
                  <a:pt x="7524" y="3412"/>
                </a:lnTo>
                <a:lnTo>
                  <a:pt x="7520" y="3416"/>
                </a:lnTo>
                <a:close/>
                <a:moveTo>
                  <a:pt x="7540" y="3418"/>
                </a:moveTo>
                <a:lnTo>
                  <a:pt x="7540" y="3418"/>
                </a:lnTo>
                <a:lnTo>
                  <a:pt x="7540" y="3406"/>
                </a:lnTo>
                <a:lnTo>
                  <a:pt x="7542" y="3402"/>
                </a:lnTo>
                <a:lnTo>
                  <a:pt x="7544" y="3400"/>
                </a:lnTo>
                <a:lnTo>
                  <a:pt x="7542" y="3402"/>
                </a:lnTo>
                <a:lnTo>
                  <a:pt x="7540" y="3406"/>
                </a:lnTo>
                <a:lnTo>
                  <a:pt x="7540" y="3418"/>
                </a:lnTo>
                <a:close/>
                <a:moveTo>
                  <a:pt x="8152" y="3716"/>
                </a:moveTo>
                <a:lnTo>
                  <a:pt x="8152" y="3716"/>
                </a:lnTo>
                <a:lnTo>
                  <a:pt x="8154" y="3718"/>
                </a:lnTo>
                <a:lnTo>
                  <a:pt x="8152" y="3718"/>
                </a:lnTo>
                <a:lnTo>
                  <a:pt x="8152" y="3716"/>
                </a:lnTo>
                <a:close/>
                <a:moveTo>
                  <a:pt x="8302" y="2962"/>
                </a:moveTo>
                <a:lnTo>
                  <a:pt x="8302" y="2962"/>
                </a:lnTo>
                <a:lnTo>
                  <a:pt x="8300" y="2960"/>
                </a:lnTo>
                <a:lnTo>
                  <a:pt x="8296" y="2960"/>
                </a:lnTo>
                <a:lnTo>
                  <a:pt x="8296" y="2962"/>
                </a:lnTo>
                <a:lnTo>
                  <a:pt x="8298" y="2968"/>
                </a:lnTo>
                <a:lnTo>
                  <a:pt x="8296" y="2968"/>
                </a:lnTo>
                <a:lnTo>
                  <a:pt x="8294" y="2970"/>
                </a:lnTo>
                <a:lnTo>
                  <a:pt x="8284" y="2974"/>
                </a:lnTo>
                <a:lnTo>
                  <a:pt x="8280" y="2974"/>
                </a:lnTo>
                <a:lnTo>
                  <a:pt x="8274" y="2974"/>
                </a:lnTo>
                <a:lnTo>
                  <a:pt x="8272" y="2970"/>
                </a:lnTo>
                <a:lnTo>
                  <a:pt x="8270" y="2966"/>
                </a:lnTo>
                <a:lnTo>
                  <a:pt x="8268" y="2960"/>
                </a:lnTo>
                <a:lnTo>
                  <a:pt x="8266" y="2962"/>
                </a:lnTo>
                <a:lnTo>
                  <a:pt x="8264" y="2966"/>
                </a:lnTo>
                <a:lnTo>
                  <a:pt x="8262" y="2966"/>
                </a:lnTo>
                <a:lnTo>
                  <a:pt x="8260" y="2966"/>
                </a:lnTo>
                <a:lnTo>
                  <a:pt x="8256" y="2964"/>
                </a:lnTo>
                <a:lnTo>
                  <a:pt x="8254" y="2966"/>
                </a:lnTo>
                <a:lnTo>
                  <a:pt x="8250" y="2966"/>
                </a:lnTo>
                <a:lnTo>
                  <a:pt x="8248" y="2964"/>
                </a:lnTo>
                <a:lnTo>
                  <a:pt x="8246" y="2958"/>
                </a:lnTo>
                <a:lnTo>
                  <a:pt x="8242" y="2954"/>
                </a:lnTo>
                <a:lnTo>
                  <a:pt x="8240" y="2952"/>
                </a:lnTo>
                <a:lnTo>
                  <a:pt x="8238" y="2958"/>
                </a:lnTo>
                <a:lnTo>
                  <a:pt x="8238" y="2970"/>
                </a:lnTo>
                <a:lnTo>
                  <a:pt x="8234" y="2980"/>
                </a:lnTo>
                <a:lnTo>
                  <a:pt x="8232" y="2990"/>
                </a:lnTo>
                <a:lnTo>
                  <a:pt x="8230" y="2998"/>
                </a:lnTo>
                <a:lnTo>
                  <a:pt x="8232" y="3006"/>
                </a:lnTo>
                <a:lnTo>
                  <a:pt x="8236" y="3014"/>
                </a:lnTo>
                <a:lnTo>
                  <a:pt x="8242" y="3022"/>
                </a:lnTo>
                <a:lnTo>
                  <a:pt x="8244" y="3022"/>
                </a:lnTo>
                <a:lnTo>
                  <a:pt x="8246" y="3020"/>
                </a:lnTo>
                <a:lnTo>
                  <a:pt x="8244" y="3016"/>
                </a:lnTo>
                <a:lnTo>
                  <a:pt x="8244" y="3012"/>
                </a:lnTo>
                <a:lnTo>
                  <a:pt x="8248" y="3012"/>
                </a:lnTo>
                <a:lnTo>
                  <a:pt x="8254" y="3012"/>
                </a:lnTo>
                <a:lnTo>
                  <a:pt x="8260" y="3010"/>
                </a:lnTo>
                <a:lnTo>
                  <a:pt x="8264" y="3010"/>
                </a:lnTo>
                <a:lnTo>
                  <a:pt x="8262" y="3016"/>
                </a:lnTo>
                <a:lnTo>
                  <a:pt x="8260" y="3022"/>
                </a:lnTo>
                <a:lnTo>
                  <a:pt x="8260" y="3026"/>
                </a:lnTo>
                <a:lnTo>
                  <a:pt x="8262" y="3028"/>
                </a:lnTo>
                <a:lnTo>
                  <a:pt x="8264" y="3028"/>
                </a:lnTo>
                <a:lnTo>
                  <a:pt x="8268" y="3030"/>
                </a:lnTo>
                <a:lnTo>
                  <a:pt x="8270" y="3034"/>
                </a:lnTo>
                <a:lnTo>
                  <a:pt x="8268" y="3036"/>
                </a:lnTo>
                <a:lnTo>
                  <a:pt x="8262" y="3038"/>
                </a:lnTo>
                <a:lnTo>
                  <a:pt x="8256" y="3036"/>
                </a:lnTo>
                <a:lnTo>
                  <a:pt x="8254" y="3034"/>
                </a:lnTo>
                <a:lnTo>
                  <a:pt x="8256" y="3030"/>
                </a:lnTo>
                <a:lnTo>
                  <a:pt x="8254" y="3028"/>
                </a:lnTo>
                <a:lnTo>
                  <a:pt x="8252" y="3030"/>
                </a:lnTo>
                <a:lnTo>
                  <a:pt x="8250" y="3032"/>
                </a:lnTo>
                <a:lnTo>
                  <a:pt x="8248" y="3042"/>
                </a:lnTo>
                <a:lnTo>
                  <a:pt x="8248" y="3050"/>
                </a:lnTo>
                <a:lnTo>
                  <a:pt x="8248" y="3054"/>
                </a:lnTo>
                <a:lnTo>
                  <a:pt x="8250" y="3054"/>
                </a:lnTo>
                <a:lnTo>
                  <a:pt x="8252" y="3054"/>
                </a:lnTo>
                <a:lnTo>
                  <a:pt x="8252" y="3050"/>
                </a:lnTo>
                <a:lnTo>
                  <a:pt x="8252" y="3046"/>
                </a:lnTo>
                <a:lnTo>
                  <a:pt x="8258" y="3046"/>
                </a:lnTo>
                <a:lnTo>
                  <a:pt x="8262" y="3048"/>
                </a:lnTo>
                <a:lnTo>
                  <a:pt x="8266" y="3050"/>
                </a:lnTo>
                <a:lnTo>
                  <a:pt x="8270" y="3058"/>
                </a:lnTo>
                <a:lnTo>
                  <a:pt x="8274" y="3064"/>
                </a:lnTo>
                <a:lnTo>
                  <a:pt x="8280" y="3066"/>
                </a:lnTo>
                <a:lnTo>
                  <a:pt x="8282" y="3070"/>
                </a:lnTo>
                <a:lnTo>
                  <a:pt x="8282" y="3072"/>
                </a:lnTo>
                <a:lnTo>
                  <a:pt x="8282" y="3076"/>
                </a:lnTo>
                <a:lnTo>
                  <a:pt x="8278" y="3084"/>
                </a:lnTo>
                <a:lnTo>
                  <a:pt x="8276" y="3100"/>
                </a:lnTo>
                <a:lnTo>
                  <a:pt x="8276" y="3120"/>
                </a:lnTo>
                <a:lnTo>
                  <a:pt x="8280" y="3152"/>
                </a:lnTo>
                <a:lnTo>
                  <a:pt x="8280" y="3154"/>
                </a:lnTo>
                <a:lnTo>
                  <a:pt x="8286" y="3174"/>
                </a:lnTo>
                <a:lnTo>
                  <a:pt x="8286" y="3180"/>
                </a:lnTo>
                <a:lnTo>
                  <a:pt x="8286" y="3182"/>
                </a:lnTo>
                <a:lnTo>
                  <a:pt x="8284" y="3184"/>
                </a:lnTo>
                <a:lnTo>
                  <a:pt x="8280" y="3186"/>
                </a:lnTo>
                <a:lnTo>
                  <a:pt x="8270" y="3184"/>
                </a:lnTo>
                <a:lnTo>
                  <a:pt x="8272" y="3182"/>
                </a:lnTo>
                <a:lnTo>
                  <a:pt x="8276" y="3180"/>
                </a:lnTo>
                <a:lnTo>
                  <a:pt x="8278" y="3178"/>
                </a:lnTo>
                <a:lnTo>
                  <a:pt x="8266" y="3180"/>
                </a:lnTo>
                <a:lnTo>
                  <a:pt x="8244" y="3184"/>
                </a:lnTo>
                <a:lnTo>
                  <a:pt x="8206" y="3196"/>
                </a:lnTo>
                <a:lnTo>
                  <a:pt x="8200" y="3196"/>
                </a:lnTo>
                <a:lnTo>
                  <a:pt x="8192" y="3196"/>
                </a:lnTo>
                <a:lnTo>
                  <a:pt x="8180" y="3192"/>
                </a:lnTo>
                <a:lnTo>
                  <a:pt x="8170" y="3188"/>
                </a:lnTo>
                <a:lnTo>
                  <a:pt x="8158" y="3184"/>
                </a:lnTo>
                <a:lnTo>
                  <a:pt x="8148" y="3176"/>
                </a:lnTo>
                <a:lnTo>
                  <a:pt x="8138" y="3168"/>
                </a:lnTo>
                <a:lnTo>
                  <a:pt x="8132" y="3158"/>
                </a:lnTo>
                <a:lnTo>
                  <a:pt x="8130" y="3154"/>
                </a:lnTo>
                <a:lnTo>
                  <a:pt x="8126" y="3150"/>
                </a:lnTo>
                <a:lnTo>
                  <a:pt x="8120" y="3148"/>
                </a:lnTo>
                <a:lnTo>
                  <a:pt x="8102" y="3146"/>
                </a:lnTo>
                <a:lnTo>
                  <a:pt x="8092" y="3144"/>
                </a:lnTo>
                <a:lnTo>
                  <a:pt x="8088" y="3140"/>
                </a:lnTo>
                <a:lnTo>
                  <a:pt x="8084" y="3136"/>
                </a:lnTo>
                <a:lnTo>
                  <a:pt x="8082" y="3130"/>
                </a:lnTo>
                <a:lnTo>
                  <a:pt x="8080" y="3120"/>
                </a:lnTo>
                <a:lnTo>
                  <a:pt x="8076" y="3096"/>
                </a:lnTo>
                <a:lnTo>
                  <a:pt x="8070" y="3098"/>
                </a:lnTo>
                <a:lnTo>
                  <a:pt x="8066" y="3098"/>
                </a:lnTo>
                <a:lnTo>
                  <a:pt x="8064" y="3096"/>
                </a:lnTo>
                <a:lnTo>
                  <a:pt x="8064" y="3094"/>
                </a:lnTo>
                <a:lnTo>
                  <a:pt x="8062" y="3088"/>
                </a:lnTo>
                <a:lnTo>
                  <a:pt x="8062" y="3086"/>
                </a:lnTo>
                <a:lnTo>
                  <a:pt x="8058" y="3084"/>
                </a:lnTo>
                <a:lnTo>
                  <a:pt x="8062" y="3086"/>
                </a:lnTo>
                <a:lnTo>
                  <a:pt x="8062" y="3088"/>
                </a:lnTo>
                <a:lnTo>
                  <a:pt x="8064" y="3092"/>
                </a:lnTo>
                <a:lnTo>
                  <a:pt x="8064" y="3096"/>
                </a:lnTo>
                <a:lnTo>
                  <a:pt x="8066" y="3096"/>
                </a:lnTo>
                <a:lnTo>
                  <a:pt x="8070" y="3096"/>
                </a:lnTo>
                <a:lnTo>
                  <a:pt x="8076" y="3096"/>
                </a:lnTo>
                <a:lnTo>
                  <a:pt x="8076" y="3082"/>
                </a:lnTo>
                <a:lnTo>
                  <a:pt x="8078" y="3062"/>
                </a:lnTo>
                <a:lnTo>
                  <a:pt x="8082" y="3052"/>
                </a:lnTo>
                <a:lnTo>
                  <a:pt x="8082" y="3054"/>
                </a:lnTo>
                <a:lnTo>
                  <a:pt x="8084" y="3056"/>
                </a:lnTo>
                <a:lnTo>
                  <a:pt x="8086" y="3064"/>
                </a:lnTo>
                <a:lnTo>
                  <a:pt x="8086" y="3066"/>
                </a:lnTo>
                <a:lnTo>
                  <a:pt x="8088" y="3066"/>
                </a:lnTo>
                <a:lnTo>
                  <a:pt x="8090" y="3062"/>
                </a:lnTo>
                <a:lnTo>
                  <a:pt x="8092" y="3058"/>
                </a:lnTo>
                <a:lnTo>
                  <a:pt x="8092" y="3054"/>
                </a:lnTo>
                <a:lnTo>
                  <a:pt x="8094" y="3048"/>
                </a:lnTo>
                <a:lnTo>
                  <a:pt x="8096" y="3046"/>
                </a:lnTo>
                <a:lnTo>
                  <a:pt x="8096" y="3044"/>
                </a:lnTo>
                <a:lnTo>
                  <a:pt x="8094" y="3040"/>
                </a:lnTo>
                <a:lnTo>
                  <a:pt x="8092" y="3036"/>
                </a:lnTo>
                <a:lnTo>
                  <a:pt x="8094" y="3034"/>
                </a:lnTo>
                <a:lnTo>
                  <a:pt x="8096" y="3030"/>
                </a:lnTo>
                <a:lnTo>
                  <a:pt x="8098" y="3026"/>
                </a:lnTo>
                <a:lnTo>
                  <a:pt x="8100" y="3020"/>
                </a:lnTo>
                <a:lnTo>
                  <a:pt x="8100" y="3010"/>
                </a:lnTo>
                <a:lnTo>
                  <a:pt x="8102" y="3006"/>
                </a:lnTo>
                <a:lnTo>
                  <a:pt x="8104" y="3000"/>
                </a:lnTo>
                <a:lnTo>
                  <a:pt x="8106" y="2996"/>
                </a:lnTo>
                <a:lnTo>
                  <a:pt x="8114" y="2992"/>
                </a:lnTo>
                <a:lnTo>
                  <a:pt x="8122" y="2990"/>
                </a:lnTo>
                <a:lnTo>
                  <a:pt x="8128" y="2990"/>
                </a:lnTo>
                <a:lnTo>
                  <a:pt x="8132" y="2992"/>
                </a:lnTo>
                <a:lnTo>
                  <a:pt x="8134" y="2994"/>
                </a:lnTo>
                <a:lnTo>
                  <a:pt x="8138" y="2996"/>
                </a:lnTo>
                <a:lnTo>
                  <a:pt x="8138" y="2990"/>
                </a:lnTo>
                <a:lnTo>
                  <a:pt x="8134" y="2984"/>
                </a:lnTo>
                <a:lnTo>
                  <a:pt x="8130" y="2982"/>
                </a:lnTo>
                <a:lnTo>
                  <a:pt x="8118" y="2980"/>
                </a:lnTo>
                <a:lnTo>
                  <a:pt x="8108" y="2978"/>
                </a:lnTo>
                <a:lnTo>
                  <a:pt x="8104" y="2976"/>
                </a:lnTo>
                <a:lnTo>
                  <a:pt x="8104" y="2970"/>
                </a:lnTo>
                <a:lnTo>
                  <a:pt x="8104" y="2968"/>
                </a:lnTo>
                <a:lnTo>
                  <a:pt x="8102" y="2964"/>
                </a:lnTo>
                <a:lnTo>
                  <a:pt x="8098" y="2958"/>
                </a:lnTo>
                <a:lnTo>
                  <a:pt x="8094" y="2954"/>
                </a:lnTo>
                <a:lnTo>
                  <a:pt x="8090" y="2948"/>
                </a:lnTo>
                <a:lnTo>
                  <a:pt x="8088" y="2940"/>
                </a:lnTo>
                <a:lnTo>
                  <a:pt x="8082" y="2928"/>
                </a:lnTo>
                <a:lnTo>
                  <a:pt x="8072" y="2916"/>
                </a:lnTo>
                <a:lnTo>
                  <a:pt x="8066" y="2908"/>
                </a:lnTo>
                <a:lnTo>
                  <a:pt x="8056" y="2892"/>
                </a:lnTo>
                <a:lnTo>
                  <a:pt x="8046" y="2882"/>
                </a:lnTo>
                <a:lnTo>
                  <a:pt x="8032" y="2864"/>
                </a:lnTo>
                <a:lnTo>
                  <a:pt x="8028" y="2856"/>
                </a:lnTo>
                <a:lnTo>
                  <a:pt x="8024" y="2846"/>
                </a:lnTo>
                <a:lnTo>
                  <a:pt x="8024" y="2832"/>
                </a:lnTo>
                <a:lnTo>
                  <a:pt x="8026" y="2816"/>
                </a:lnTo>
                <a:lnTo>
                  <a:pt x="8028" y="2794"/>
                </a:lnTo>
                <a:lnTo>
                  <a:pt x="8028" y="2792"/>
                </a:lnTo>
                <a:lnTo>
                  <a:pt x="8026" y="2794"/>
                </a:lnTo>
                <a:lnTo>
                  <a:pt x="8024" y="2798"/>
                </a:lnTo>
                <a:lnTo>
                  <a:pt x="8020" y="2800"/>
                </a:lnTo>
                <a:lnTo>
                  <a:pt x="8018" y="2798"/>
                </a:lnTo>
                <a:lnTo>
                  <a:pt x="8016" y="2790"/>
                </a:lnTo>
                <a:lnTo>
                  <a:pt x="8014" y="2778"/>
                </a:lnTo>
                <a:lnTo>
                  <a:pt x="8008" y="2772"/>
                </a:lnTo>
                <a:lnTo>
                  <a:pt x="8002" y="2766"/>
                </a:lnTo>
                <a:lnTo>
                  <a:pt x="7996" y="2762"/>
                </a:lnTo>
                <a:lnTo>
                  <a:pt x="7990" y="2760"/>
                </a:lnTo>
                <a:lnTo>
                  <a:pt x="7986" y="2756"/>
                </a:lnTo>
                <a:lnTo>
                  <a:pt x="7988" y="2754"/>
                </a:lnTo>
                <a:lnTo>
                  <a:pt x="7992" y="2748"/>
                </a:lnTo>
                <a:lnTo>
                  <a:pt x="7998" y="2742"/>
                </a:lnTo>
                <a:lnTo>
                  <a:pt x="8004" y="2736"/>
                </a:lnTo>
                <a:lnTo>
                  <a:pt x="8014" y="2722"/>
                </a:lnTo>
                <a:lnTo>
                  <a:pt x="8024" y="2706"/>
                </a:lnTo>
                <a:lnTo>
                  <a:pt x="8038" y="2690"/>
                </a:lnTo>
                <a:lnTo>
                  <a:pt x="8048" y="2684"/>
                </a:lnTo>
                <a:lnTo>
                  <a:pt x="8054" y="2680"/>
                </a:lnTo>
                <a:lnTo>
                  <a:pt x="8060" y="2678"/>
                </a:lnTo>
                <a:lnTo>
                  <a:pt x="8064" y="2680"/>
                </a:lnTo>
                <a:lnTo>
                  <a:pt x="8070" y="2680"/>
                </a:lnTo>
                <a:lnTo>
                  <a:pt x="8070" y="2678"/>
                </a:lnTo>
                <a:lnTo>
                  <a:pt x="8070" y="2676"/>
                </a:lnTo>
                <a:lnTo>
                  <a:pt x="8070" y="2668"/>
                </a:lnTo>
                <a:lnTo>
                  <a:pt x="8072" y="2664"/>
                </a:lnTo>
                <a:lnTo>
                  <a:pt x="8076" y="2658"/>
                </a:lnTo>
                <a:lnTo>
                  <a:pt x="8080" y="2648"/>
                </a:lnTo>
                <a:lnTo>
                  <a:pt x="8076" y="2658"/>
                </a:lnTo>
                <a:lnTo>
                  <a:pt x="8072" y="2664"/>
                </a:lnTo>
                <a:lnTo>
                  <a:pt x="8070" y="2668"/>
                </a:lnTo>
                <a:lnTo>
                  <a:pt x="8070" y="2676"/>
                </a:lnTo>
                <a:lnTo>
                  <a:pt x="8070" y="2672"/>
                </a:lnTo>
                <a:lnTo>
                  <a:pt x="8072" y="2668"/>
                </a:lnTo>
                <a:lnTo>
                  <a:pt x="8076" y="2666"/>
                </a:lnTo>
                <a:lnTo>
                  <a:pt x="8084" y="2662"/>
                </a:lnTo>
                <a:lnTo>
                  <a:pt x="8086" y="2658"/>
                </a:lnTo>
                <a:lnTo>
                  <a:pt x="8088" y="2652"/>
                </a:lnTo>
                <a:lnTo>
                  <a:pt x="8092" y="2646"/>
                </a:lnTo>
                <a:lnTo>
                  <a:pt x="8096" y="2644"/>
                </a:lnTo>
                <a:lnTo>
                  <a:pt x="8104" y="2642"/>
                </a:lnTo>
                <a:lnTo>
                  <a:pt x="8114" y="2642"/>
                </a:lnTo>
                <a:lnTo>
                  <a:pt x="8122" y="2638"/>
                </a:lnTo>
                <a:lnTo>
                  <a:pt x="8130" y="2632"/>
                </a:lnTo>
                <a:lnTo>
                  <a:pt x="8146" y="2618"/>
                </a:lnTo>
                <a:lnTo>
                  <a:pt x="8154" y="2614"/>
                </a:lnTo>
                <a:lnTo>
                  <a:pt x="8160" y="2612"/>
                </a:lnTo>
                <a:lnTo>
                  <a:pt x="8168" y="2610"/>
                </a:lnTo>
                <a:lnTo>
                  <a:pt x="8176" y="2610"/>
                </a:lnTo>
                <a:lnTo>
                  <a:pt x="8182" y="2612"/>
                </a:lnTo>
                <a:lnTo>
                  <a:pt x="8190" y="2616"/>
                </a:lnTo>
                <a:lnTo>
                  <a:pt x="8208" y="2626"/>
                </a:lnTo>
                <a:lnTo>
                  <a:pt x="8212" y="2626"/>
                </a:lnTo>
                <a:lnTo>
                  <a:pt x="8218" y="2620"/>
                </a:lnTo>
                <a:lnTo>
                  <a:pt x="8220" y="2616"/>
                </a:lnTo>
                <a:lnTo>
                  <a:pt x="8224" y="2616"/>
                </a:lnTo>
                <a:lnTo>
                  <a:pt x="8234" y="2616"/>
                </a:lnTo>
                <a:lnTo>
                  <a:pt x="8242" y="2620"/>
                </a:lnTo>
                <a:lnTo>
                  <a:pt x="8246" y="2628"/>
                </a:lnTo>
                <a:lnTo>
                  <a:pt x="8248" y="2634"/>
                </a:lnTo>
                <a:lnTo>
                  <a:pt x="8246" y="2638"/>
                </a:lnTo>
                <a:lnTo>
                  <a:pt x="8244" y="2644"/>
                </a:lnTo>
                <a:lnTo>
                  <a:pt x="8248" y="2652"/>
                </a:lnTo>
                <a:lnTo>
                  <a:pt x="8250" y="2656"/>
                </a:lnTo>
                <a:lnTo>
                  <a:pt x="8248" y="2662"/>
                </a:lnTo>
                <a:lnTo>
                  <a:pt x="8242" y="2676"/>
                </a:lnTo>
                <a:lnTo>
                  <a:pt x="8238" y="2684"/>
                </a:lnTo>
                <a:lnTo>
                  <a:pt x="8236" y="2690"/>
                </a:lnTo>
                <a:lnTo>
                  <a:pt x="8236" y="2696"/>
                </a:lnTo>
                <a:lnTo>
                  <a:pt x="8242" y="2702"/>
                </a:lnTo>
                <a:lnTo>
                  <a:pt x="8248" y="2708"/>
                </a:lnTo>
                <a:lnTo>
                  <a:pt x="8250" y="2710"/>
                </a:lnTo>
                <a:lnTo>
                  <a:pt x="8248" y="2712"/>
                </a:lnTo>
                <a:lnTo>
                  <a:pt x="8242" y="2712"/>
                </a:lnTo>
                <a:lnTo>
                  <a:pt x="8226" y="2708"/>
                </a:lnTo>
                <a:lnTo>
                  <a:pt x="8216" y="2708"/>
                </a:lnTo>
                <a:lnTo>
                  <a:pt x="8208" y="2708"/>
                </a:lnTo>
                <a:lnTo>
                  <a:pt x="8202" y="2710"/>
                </a:lnTo>
                <a:lnTo>
                  <a:pt x="8198" y="2710"/>
                </a:lnTo>
                <a:lnTo>
                  <a:pt x="8192" y="2706"/>
                </a:lnTo>
                <a:lnTo>
                  <a:pt x="8188" y="2706"/>
                </a:lnTo>
                <a:lnTo>
                  <a:pt x="8178" y="2710"/>
                </a:lnTo>
                <a:lnTo>
                  <a:pt x="8174" y="2714"/>
                </a:lnTo>
                <a:lnTo>
                  <a:pt x="8172" y="2716"/>
                </a:lnTo>
                <a:lnTo>
                  <a:pt x="8172" y="2718"/>
                </a:lnTo>
                <a:lnTo>
                  <a:pt x="8174" y="2720"/>
                </a:lnTo>
                <a:lnTo>
                  <a:pt x="8174" y="2722"/>
                </a:lnTo>
                <a:lnTo>
                  <a:pt x="8174" y="2724"/>
                </a:lnTo>
                <a:lnTo>
                  <a:pt x="8172" y="2726"/>
                </a:lnTo>
                <a:lnTo>
                  <a:pt x="8166" y="2728"/>
                </a:lnTo>
                <a:lnTo>
                  <a:pt x="8162" y="2730"/>
                </a:lnTo>
                <a:lnTo>
                  <a:pt x="8160" y="2732"/>
                </a:lnTo>
                <a:lnTo>
                  <a:pt x="8160" y="2734"/>
                </a:lnTo>
                <a:lnTo>
                  <a:pt x="8162" y="2736"/>
                </a:lnTo>
                <a:lnTo>
                  <a:pt x="8166" y="2742"/>
                </a:lnTo>
                <a:lnTo>
                  <a:pt x="8172" y="2746"/>
                </a:lnTo>
                <a:lnTo>
                  <a:pt x="8184" y="2754"/>
                </a:lnTo>
                <a:lnTo>
                  <a:pt x="8184" y="2756"/>
                </a:lnTo>
                <a:lnTo>
                  <a:pt x="8184" y="2758"/>
                </a:lnTo>
                <a:lnTo>
                  <a:pt x="8178" y="2758"/>
                </a:lnTo>
                <a:lnTo>
                  <a:pt x="8170" y="2758"/>
                </a:lnTo>
                <a:lnTo>
                  <a:pt x="8164" y="2758"/>
                </a:lnTo>
                <a:lnTo>
                  <a:pt x="8162" y="2756"/>
                </a:lnTo>
                <a:lnTo>
                  <a:pt x="8160" y="2754"/>
                </a:lnTo>
                <a:lnTo>
                  <a:pt x="8158" y="2752"/>
                </a:lnTo>
                <a:lnTo>
                  <a:pt x="8156" y="2750"/>
                </a:lnTo>
                <a:lnTo>
                  <a:pt x="8152" y="2750"/>
                </a:lnTo>
                <a:lnTo>
                  <a:pt x="8144" y="2750"/>
                </a:lnTo>
                <a:lnTo>
                  <a:pt x="8136" y="2752"/>
                </a:lnTo>
                <a:lnTo>
                  <a:pt x="8132" y="2754"/>
                </a:lnTo>
                <a:lnTo>
                  <a:pt x="8128" y="2758"/>
                </a:lnTo>
                <a:lnTo>
                  <a:pt x="8128" y="2762"/>
                </a:lnTo>
                <a:lnTo>
                  <a:pt x="8130" y="2764"/>
                </a:lnTo>
                <a:lnTo>
                  <a:pt x="8134" y="2768"/>
                </a:lnTo>
                <a:lnTo>
                  <a:pt x="8140" y="2770"/>
                </a:lnTo>
                <a:lnTo>
                  <a:pt x="8146" y="2772"/>
                </a:lnTo>
                <a:lnTo>
                  <a:pt x="8152" y="2774"/>
                </a:lnTo>
                <a:lnTo>
                  <a:pt x="8158" y="2780"/>
                </a:lnTo>
                <a:lnTo>
                  <a:pt x="8162" y="2790"/>
                </a:lnTo>
                <a:lnTo>
                  <a:pt x="8166" y="2800"/>
                </a:lnTo>
                <a:lnTo>
                  <a:pt x="8172" y="2818"/>
                </a:lnTo>
                <a:lnTo>
                  <a:pt x="8172" y="2828"/>
                </a:lnTo>
                <a:lnTo>
                  <a:pt x="8174" y="2832"/>
                </a:lnTo>
                <a:lnTo>
                  <a:pt x="8174" y="2834"/>
                </a:lnTo>
                <a:lnTo>
                  <a:pt x="8180" y="2834"/>
                </a:lnTo>
                <a:lnTo>
                  <a:pt x="8184" y="2832"/>
                </a:lnTo>
                <a:lnTo>
                  <a:pt x="8188" y="2834"/>
                </a:lnTo>
                <a:lnTo>
                  <a:pt x="8192" y="2836"/>
                </a:lnTo>
                <a:lnTo>
                  <a:pt x="8196" y="2842"/>
                </a:lnTo>
                <a:lnTo>
                  <a:pt x="8198" y="2846"/>
                </a:lnTo>
                <a:lnTo>
                  <a:pt x="8202" y="2850"/>
                </a:lnTo>
                <a:lnTo>
                  <a:pt x="8204" y="2850"/>
                </a:lnTo>
                <a:lnTo>
                  <a:pt x="8208" y="2848"/>
                </a:lnTo>
                <a:lnTo>
                  <a:pt x="8210" y="2848"/>
                </a:lnTo>
                <a:lnTo>
                  <a:pt x="8216" y="2848"/>
                </a:lnTo>
                <a:lnTo>
                  <a:pt x="8220" y="2850"/>
                </a:lnTo>
                <a:lnTo>
                  <a:pt x="8228" y="2854"/>
                </a:lnTo>
                <a:lnTo>
                  <a:pt x="8232" y="2860"/>
                </a:lnTo>
                <a:lnTo>
                  <a:pt x="8234" y="2866"/>
                </a:lnTo>
                <a:lnTo>
                  <a:pt x="8232" y="2872"/>
                </a:lnTo>
                <a:lnTo>
                  <a:pt x="8228" y="2876"/>
                </a:lnTo>
                <a:lnTo>
                  <a:pt x="8224" y="2882"/>
                </a:lnTo>
                <a:lnTo>
                  <a:pt x="8220" y="2890"/>
                </a:lnTo>
                <a:lnTo>
                  <a:pt x="8218" y="2900"/>
                </a:lnTo>
                <a:lnTo>
                  <a:pt x="8220" y="2912"/>
                </a:lnTo>
                <a:lnTo>
                  <a:pt x="8238" y="2894"/>
                </a:lnTo>
                <a:lnTo>
                  <a:pt x="8220" y="2912"/>
                </a:lnTo>
                <a:lnTo>
                  <a:pt x="8226" y="2918"/>
                </a:lnTo>
                <a:lnTo>
                  <a:pt x="8228" y="2922"/>
                </a:lnTo>
                <a:lnTo>
                  <a:pt x="8226" y="2924"/>
                </a:lnTo>
                <a:lnTo>
                  <a:pt x="8228" y="2930"/>
                </a:lnTo>
                <a:lnTo>
                  <a:pt x="8234" y="2940"/>
                </a:lnTo>
                <a:lnTo>
                  <a:pt x="8236" y="2942"/>
                </a:lnTo>
                <a:lnTo>
                  <a:pt x="8236" y="2938"/>
                </a:lnTo>
                <a:lnTo>
                  <a:pt x="8238" y="2932"/>
                </a:lnTo>
                <a:lnTo>
                  <a:pt x="8240" y="2924"/>
                </a:lnTo>
                <a:lnTo>
                  <a:pt x="8240" y="2920"/>
                </a:lnTo>
                <a:lnTo>
                  <a:pt x="8238" y="2918"/>
                </a:lnTo>
                <a:lnTo>
                  <a:pt x="8236" y="2914"/>
                </a:lnTo>
                <a:lnTo>
                  <a:pt x="8236" y="2908"/>
                </a:lnTo>
                <a:lnTo>
                  <a:pt x="8238" y="2904"/>
                </a:lnTo>
                <a:lnTo>
                  <a:pt x="8242" y="2900"/>
                </a:lnTo>
                <a:lnTo>
                  <a:pt x="8246" y="2896"/>
                </a:lnTo>
                <a:lnTo>
                  <a:pt x="8254" y="2894"/>
                </a:lnTo>
                <a:lnTo>
                  <a:pt x="8266" y="2892"/>
                </a:lnTo>
                <a:lnTo>
                  <a:pt x="8274" y="2890"/>
                </a:lnTo>
                <a:lnTo>
                  <a:pt x="8276" y="2892"/>
                </a:lnTo>
                <a:lnTo>
                  <a:pt x="8278" y="2892"/>
                </a:lnTo>
                <a:lnTo>
                  <a:pt x="8280" y="2900"/>
                </a:lnTo>
                <a:lnTo>
                  <a:pt x="8282" y="2912"/>
                </a:lnTo>
                <a:lnTo>
                  <a:pt x="8284" y="2922"/>
                </a:lnTo>
                <a:lnTo>
                  <a:pt x="8286" y="2928"/>
                </a:lnTo>
                <a:lnTo>
                  <a:pt x="8290" y="2932"/>
                </a:lnTo>
                <a:lnTo>
                  <a:pt x="8296" y="2936"/>
                </a:lnTo>
                <a:lnTo>
                  <a:pt x="8304" y="2942"/>
                </a:lnTo>
                <a:lnTo>
                  <a:pt x="8310" y="2946"/>
                </a:lnTo>
                <a:lnTo>
                  <a:pt x="8312" y="2950"/>
                </a:lnTo>
                <a:lnTo>
                  <a:pt x="8314" y="2956"/>
                </a:lnTo>
                <a:lnTo>
                  <a:pt x="8312" y="2960"/>
                </a:lnTo>
                <a:lnTo>
                  <a:pt x="8310" y="2962"/>
                </a:lnTo>
                <a:lnTo>
                  <a:pt x="8308" y="2964"/>
                </a:lnTo>
                <a:lnTo>
                  <a:pt x="8304" y="2964"/>
                </a:lnTo>
                <a:lnTo>
                  <a:pt x="8302" y="2962"/>
                </a:lnTo>
                <a:close/>
                <a:moveTo>
                  <a:pt x="8570" y="2768"/>
                </a:moveTo>
                <a:lnTo>
                  <a:pt x="8570" y="2768"/>
                </a:lnTo>
                <a:lnTo>
                  <a:pt x="8558" y="2782"/>
                </a:lnTo>
                <a:lnTo>
                  <a:pt x="8556" y="2788"/>
                </a:lnTo>
                <a:lnTo>
                  <a:pt x="8560" y="2790"/>
                </a:lnTo>
                <a:lnTo>
                  <a:pt x="8564" y="2796"/>
                </a:lnTo>
                <a:lnTo>
                  <a:pt x="8566" y="2800"/>
                </a:lnTo>
                <a:lnTo>
                  <a:pt x="8566" y="2802"/>
                </a:lnTo>
                <a:lnTo>
                  <a:pt x="8564" y="2804"/>
                </a:lnTo>
                <a:lnTo>
                  <a:pt x="8560" y="2806"/>
                </a:lnTo>
                <a:lnTo>
                  <a:pt x="8552" y="2808"/>
                </a:lnTo>
                <a:lnTo>
                  <a:pt x="8540" y="2808"/>
                </a:lnTo>
                <a:lnTo>
                  <a:pt x="8534" y="2808"/>
                </a:lnTo>
                <a:lnTo>
                  <a:pt x="8532" y="2810"/>
                </a:lnTo>
                <a:lnTo>
                  <a:pt x="8528" y="2814"/>
                </a:lnTo>
                <a:lnTo>
                  <a:pt x="8526" y="2816"/>
                </a:lnTo>
                <a:lnTo>
                  <a:pt x="8520" y="2818"/>
                </a:lnTo>
                <a:lnTo>
                  <a:pt x="8516" y="2818"/>
                </a:lnTo>
                <a:lnTo>
                  <a:pt x="8514" y="2816"/>
                </a:lnTo>
                <a:lnTo>
                  <a:pt x="8514" y="2810"/>
                </a:lnTo>
                <a:lnTo>
                  <a:pt x="8514" y="2808"/>
                </a:lnTo>
                <a:lnTo>
                  <a:pt x="8512" y="2804"/>
                </a:lnTo>
                <a:lnTo>
                  <a:pt x="8510" y="2802"/>
                </a:lnTo>
                <a:lnTo>
                  <a:pt x="8502" y="2798"/>
                </a:lnTo>
                <a:lnTo>
                  <a:pt x="8492" y="2798"/>
                </a:lnTo>
                <a:lnTo>
                  <a:pt x="8484" y="2798"/>
                </a:lnTo>
                <a:lnTo>
                  <a:pt x="8470" y="2804"/>
                </a:lnTo>
                <a:lnTo>
                  <a:pt x="8464" y="2806"/>
                </a:lnTo>
                <a:lnTo>
                  <a:pt x="8460" y="2808"/>
                </a:lnTo>
                <a:lnTo>
                  <a:pt x="8458" y="2806"/>
                </a:lnTo>
                <a:lnTo>
                  <a:pt x="8458" y="2802"/>
                </a:lnTo>
                <a:lnTo>
                  <a:pt x="8456" y="2788"/>
                </a:lnTo>
                <a:lnTo>
                  <a:pt x="8454" y="2774"/>
                </a:lnTo>
                <a:lnTo>
                  <a:pt x="8454" y="2764"/>
                </a:lnTo>
                <a:lnTo>
                  <a:pt x="8454" y="2758"/>
                </a:lnTo>
                <a:lnTo>
                  <a:pt x="8456" y="2756"/>
                </a:lnTo>
                <a:lnTo>
                  <a:pt x="8456" y="2752"/>
                </a:lnTo>
                <a:lnTo>
                  <a:pt x="8456" y="2750"/>
                </a:lnTo>
                <a:lnTo>
                  <a:pt x="8452" y="2742"/>
                </a:lnTo>
                <a:lnTo>
                  <a:pt x="8452" y="2736"/>
                </a:lnTo>
                <a:lnTo>
                  <a:pt x="8454" y="2726"/>
                </a:lnTo>
                <a:lnTo>
                  <a:pt x="8460" y="2714"/>
                </a:lnTo>
                <a:lnTo>
                  <a:pt x="8468" y="2696"/>
                </a:lnTo>
                <a:lnTo>
                  <a:pt x="8474" y="2686"/>
                </a:lnTo>
                <a:lnTo>
                  <a:pt x="8478" y="2678"/>
                </a:lnTo>
                <a:lnTo>
                  <a:pt x="8482" y="2674"/>
                </a:lnTo>
                <a:lnTo>
                  <a:pt x="8488" y="2672"/>
                </a:lnTo>
                <a:lnTo>
                  <a:pt x="8494" y="2674"/>
                </a:lnTo>
                <a:lnTo>
                  <a:pt x="8498" y="2672"/>
                </a:lnTo>
                <a:lnTo>
                  <a:pt x="8502" y="2670"/>
                </a:lnTo>
                <a:lnTo>
                  <a:pt x="8506" y="2668"/>
                </a:lnTo>
                <a:lnTo>
                  <a:pt x="8506" y="2664"/>
                </a:lnTo>
                <a:lnTo>
                  <a:pt x="8504" y="2660"/>
                </a:lnTo>
                <a:lnTo>
                  <a:pt x="8502" y="2656"/>
                </a:lnTo>
                <a:lnTo>
                  <a:pt x="8506" y="2654"/>
                </a:lnTo>
                <a:lnTo>
                  <a:pt x="8508" y="2652"/>
                </a:lnTo>
                <a:lnTo>
                  <a:pt x="8512" y="2654"/>
                </a:lnTo>
                <a:lnTo>
                  <a:pt x="8518" y="2660"/>
                </a:lnTo>
                <a:lnTo>
                  <a:pt x="8520" y="2664"/>
                </a:lnTo>
                <a:lnTo>
                  <a:pt x="8522" y="2664"/>
                </a:lnTo>
                <a:lnTo>
                  <a:pt x="8526" y="2664"/>
                </a:lnTo>
                <a:lnTo>
                  <a:pt x="8528" y="2660"/>
                </a:lnTo>
                <a:lnTo>
                  <a:pt x="8528" y="2654"/>
                </a:lnTo>
                <a:lnTo>
                  <a:pt x="8528" y="2650"/>
                </a:lnTo>
                <a:lnTo>
                  <a:pt x="8522" y="2646"/>
                </a:lnTo>
                <a:lnTo>
                  <a:pt x="8518" y="2644"/>
                </a:lnTo>
                <a:lnTo>
                  <a:pt x="8518" y="2642"/>
                </a:lnTo>
                <a:lnTo>
                  <a:pt x="8520" y="2640"/>
                </a:lnTo>
                <a:lnTo>
                  <a:pt x="8526" y="2636"/>
                </a:lnTo>
                <a:lnTo>
                  <a:pt x="8542" y="2628"/>
                </a:lnTo>
                <a:lnTo>
                  <a:pt x="8554" y="2626"/>
                </a:lnTo>
                <a:lnTo>
                  <a:pt x="8558" y="2626"/>
                </a:lnTo>
                <a:lnTo>
                  <a:pt x="8560" y="2628"/>
                </a:lnTo>
                <a:lnTo>
                  <a:pt x="8562" y="2632"/>
                </a:lnTo>
                <a:lnTo>
                  <a:pt x="8560" y="2636"/>
                </a:lnTo>
                <a:lnTo>
                  <a:pt x="8558" y="2642"/>
                </a:lnTo>
                <a:lnTo>
                  <a:pt x="8558" y="2644"/>
                </a:lnTo>
                <a:lnTo>
                  <a:pt x="8560" y="2646"/>
                </a:lnTo>
                <a:lnTo>
                  <a:pt x="8562" y="2646"/>
                </a:lnTo>
                <a:lnTo>
                  <a:pt x="8568" y="2642"/>
                </a:lnTo>
                <a:lnTo>
                  <a:pt x="8570" y="2640"/>
                </a:lnTo>
                <a:lnTo>
                  <a:pt x="8572" y="2636"/>
                </a:lnTo>
                <a:lnTo>
                  <a:pt x="8576" y="2628"/>
                </a:lnTo>
                <a:lnTo>
                  <a:pt x="8582" y="2622"/>
                </a:lnTo>
                <a:lnTo>
                  <a:pt x="8584" y="2622"/>
                </a:lnTo>
                <a:lnTo>
                  <a:pt x="8588" y="2622"/>
                </a:lnTo>
                <a:lnTo>
                  <a:pt x="8590" y="2624"/>
                </a:lnTo>
                <a:lnTo>
                  <a:pt x="8590" y="2628"/>
                </a:lnTo>
                <a:lnTo>
                  <a:pt x="8590" y="2636"/>
                </a:lnTo>
                <a:lnTo>
                  <a:pt x="8590" y="2642"/>
                </a:lnTo>
                <a:lnTo>
                  <a:pt x="8588" y="2644"/>
                </a:lnTo>
                <a:lnTo>
                  <a:pt x="8586" y="2646"/>
                </a:lnTo>
                <a:lnTo>
                  <a:pt x="8580" y="2650"/>
                </a:lnTo>
                <a:lnTo>
                  <a:pt x="8580" y="2652"/>
                </a:lnTo>
                <a:lnTo>
                  <a:pt x="8578" y="2658"/>
                </a:lnTo>
                <a:lnTo>
                  <a:pt x="8578" y="2662"/>
                </a:lnTo>
                <a:lnTo>
                  <a:pt x="8576" y="2664"/>
                </a:lnTo>
                <a:lnTo>
                  <a:pt x="8570" y="2664"/>
                </a:lnTo>
                <a:lnTo>
                  <a:pt x="8566" y="2662"/>
                </a:lnTo>
                <a:lnTo>
                  <a:pt x="8566" y="2664"/>
                </a:lnTo>
                <a:lnTo>
                  <a:pt x="8564" y="2666"/>
                </a:lnTo>
                <a:lnTo>
                  <a:pt x="8566" y="2674"/>
                </a:lnTo>
                <a:lnTo>
                  <a:pt x="8572" y="2686"/>
                </a:lnTo>
                <a:lnTo>
                  <a:pt x="8576" y="2692"/>
                </a:lnTo>
                <a:lnTo>
                  <a:pt x="8580" y="2698"/>
                </a:lnTo>
                <a:lnTo>
                  <a:pt x="8584" y="2710"/>
                </a:lnTo>
                <a:lnTo>
                  <a:pt x="8584" y="2716"/>
                </a:lnTo>
                <a:lnTo>
                  <a:pt x="8586" y="2718"/>
                </a:lnTo>
                <a:lnTo>
                  <a:pt x="8590" y="2718"/>
                </a:lnTo>
                <a:lnTo>
                  <a:pt x="8594" y="2718"/>
                </a:lnTo>
                <a:lnTo>
                  <a:pt x="8596" y="2718"/>
                </a:lnTo>
                <a:lnTo>
                  <a:pt x="8600" y="2720"/>
                </a:lnTo>
                <a:lnTo>
                  <a:pt x="8602" y="2722"/>
                </a:lnTo>
                <a:lnTo>
                  <a:pt x="8604" y="2730"/>
                </a:lnTo>
                <a:lnTo>
                  <a:pt x="8594" y="2740"/>
                </a:lnTo>
                <a:lnTo>
                  <a:pt x="8586" y="2744"/>
                </a:lnTo>
                <a:lnTo>
                  <a:pt x="8576" y="2750"/>
                </a:lnTo>
                <a:lnTo>
                  <a:pt x="8572" y="2752"/>
                </a:lnTo>
                <a:lnTo>
                  <a:pt x="8570" y="2754"/>
                </a:lnTo>
                <a:lnTo>
                  <a:pt x="8570" y="2758"/>
                </a:lnTo>
                <a:lnTo>
                  <a:pt x="8570" y="2768"/>
                </a:lnTo>
                <a:close/>
                <a:moveTo>
                  <a:pt x="11370" y="2874"/>
                </a:moveTo>
                <a:lnTo>
                  <a:pt x="11370" y="2874"/>
                </a:lnTo>
                <a:lnTo>
                  <a:pt x="11370" y="2870"/>
                </a:lnTo>
                <a:lnTo>
                  <a:pt x="11376" y="2882"/>
                </a:lnTo>
                <a:lnTo>
                  <a:pt x="11370" y="2874"/>
                </a:lnTo>
                <a:close/>
                <a:moveTo>
                  <a:pt x="8546" y="1146"/>
                </a:moveTo>
                <a:lnTo>
                  <a:pt x="8546" y="1146"/>
                </a:lnTo>
                <a:lnTo>
                  <a:pt x="8546" y="1144"/>
                </a:lnTo>
                <a:lnTo>
                  <a:pt x="8544" y="1140"/>
                </a:lnTo>
                <a:lnTo>
                  <a:pt x="8532" y="1134"/>
                </a:lnTo>
                <a:lnTo>
                  <a:pt x="8518" y="1126"/>
                </a:lnTo>
                <a:lnTo>
                  <a:pt x="8508" y="1120"/>
                </a:lnTo>
                <a:lnTo>
                  <a:pt x="8500" y="1112"/>
                </a:lnTo>
                <a:lnTo>
                  <a:pt x="8490" y="1104"/>
                </a:lnTo>
                <a:lnTo>
                  <a:pt x="8482" y="1102"/>
                </a:lnTo>
                <a:lnTo>
                  <a:pt x="8478" y="1104"/>
                </a:lnTo>
                <a:lnTo>
                  <a:pt x="8470" y="1108"/>
                </a:lnTo>
                <a:lnTo>
                  <a:pt x="8468" y="1108"/>
                </a:lnTo>
                <a:lnTo>
                  <a:pt x="8468" y="1110"/>
                </a:lnTo>
                <a:lnTo>
                  <a:pt x="8470" y="1116"/>
                </a:lnTo>
                <a:lnTo>
                  <a:pt x="8472" y="1120"/>
                </a:lnTo>
                <a:lnTo>
                  <a:pt x="8470" y="1118"/>
                </a:lnTo>
                <a:lnTo>
                  <a:pt x="8466" y="1118"/>
                </a:lnTo>
                <a:lnTo>
                  <a:pt x="8464" y="1118"/>
                </a:lnTo>
                <a:lnTo>
                  <a:pt x="8464" y="1120"/>
                </a:lnTo>
                <a:lnTo>
                  <a:pt x="8464" y="1122"/>
                </a:lnTo>
                <a:lnTo>
                  <a:pt x="8468" y="1130"/>
                </a:lnTo>
                <a:lnTo>
                  <a:pt x="8476" y="1140"/>
                </a:lnTo>
                <a:lnTo>
                  <a:pt x="8482" y="1144"/>
                </a:lnTo>
                <a:lnTo>
                  <a:pt x="8486" y="1144"/>
                </a:lnTo>
                <a:lnTo>
                  <a:pt x="8488" y="1144"/>
                </a:lnTo>
                <a:lnTo>
                  <a:pt x="8488" y="1142"/>
                </a:lnTo>
                <a:lnTo>
                  <a:pt x="8492" y="1140"/>
                </a:lnTo>
                <a:lnTo>
                  <a:pt x="8500" y="1142"/>
                </a:lnTo>
                <a:lnTo>
                  <a:pt x="8506" y="1146"/>
                </a:lnTo>
                <a:lnTo>
                  <a:pt x="8508" y="1148"/>
                </a:lnTo>
                <a:lnTo>
                  <a:pt x="8508" y="1152"/>
                </a:lnTo>
                <a:lnTo>
                  <a:pt x="8510" y="1154"/>
                </a:lnTo>
                <a:lnTo>
                  <a:pt x="8514" y="1156"/>
                </a:lnTo>
                <a:lnTo>
                  <a:pt x="8526" y="1156"/>
                </a:lnTo>
                <a:lnTo>
                  <a:pt x="8540" y="1152"/>
                </a:lnTo>
                <a:lnTo>
                  <a:pt x="8544" y="1150"/>
                </a:lnTo>
                <a:lnTo>
                  <a:pt x="8546" y="1146"/>
                </a:lnTo>
                <a:close/>
                <a:moveTo>
                  <a:pt x="8966" y="906"/>
                </a:moveTo>
                <a:lnTo>
                  <a:pt x="8966" y="906"/>
                </a:lnTo>
                <a:lnTo>
                  <a:pt x="8984" y="902"/>
                </a:lnTo>
                <a:lnTo>
                  <a:pt x="8988" y="900"/>
                </a:lnTo>
                <a:lnTo>
                  <a:pt x="8992" y="896"/>
                </a:lnTo>
                <a:lnTo>
                  <a:pt x="8994" y="894"/>
                </a:lnTo>
                <a:lnTo>
                  <a:pt x="8994" y="890"/>
                </a:lnTo>
                <a:lnTo>
                  <a:pt x="8990" y="884"/>
                </a:lnTo>
                <a:lnTo>
                  <a:pt x="8982" y="878"/>
                </a:lnTo>
                <a:lnTo>
                  <a:pt x="8972" y="874"/>
                </a:lnTo>
                <a:lnTo>
                  <a:pt x="8960" y="874"/>
                </a:lnTo>
                <a:lnTo>
                  <a:pt x="8948" y="876"/>
                </a:lnTo>
                <a:lnTo>
                  <a:pt x="8936" y="880"/>
                </a:lnTo>
                <a:lnTo>
                  <a:pt x="8928" y="886"/>
                </a:lnTo>
                <a:lnTo>
                  <a:pt x="8924" y="892"/>
                </a:lnTo>
                <a:lnTo>
                  <a:pt x="8924" y="898"/>
                </a:lnTo>
                <a:lnTo>
                  <a:pt x="8928" y="904"/>
                </a:lnTo>
                <a:lnTo>
                  <a:pt x="8936" y="906"/>
                </a:lnTo>
                <a:lnTo>
                  <a:pt x="8948" y="908"/>
                </a:lnTo>
                <a:lnTo>
                  <a:pt x="8966" y="906"/>
                </a:lnTo>
                <a:close/>
                <a:moveTo>
                  <a:pt x="8184" y="986"/>
                </a:moveTo>
                <a:lnTo>
                  <a:pt x="8184" y="986"/>
                </a:lnTo>
                <a:lnTo>
                  <a:pt x="8178" y="1004"/>
                </a:lnTo>
                <a:lnTo>
                  <a:pt x="8176" y="1012"/>
                </a:lnTo>
                <a:lnTo>
                  <a:pt x="8178" y="1018"/>
                </a:lnTo>
                <a:lnTo>
                  <a:pt x="8182" y="1022"/>
                </a:lnTo>
                <a:lnTo>
                  <a:pt x="8188" y="1024"/>
                </a:lnTo>
                <a:lnTo>
                  <a:pt x="8198" y="1026"/>
                </a:lnTo>
                <a:lnTo>
                  <a:pt x="8212" y="1028"/>
                </a:lnTo>
                <a:lnTo>
                  <a:pt x="8228" y="1028"/>
                </a:lnTo>
                <a:lnTo>
                  <a:pt x="8228" y="1030"/>
                </a:lnTo>
                <a:lnTo>
                  <a:pt x="8224" y="1032"/>
                </a:lnTo>
                <a:lnTo>
                  <a:pt x="8220" y="1036"/>
                </a:lnTo>
                <a:lnTo>
                  <a:pt x="8218" y="1040"/>
                </a:lnTo>
                <a:lnTo>
                  <a:pt x="8218" y="1044"/>
                </a:lnTo>
                <a:lnTo>
                  <a:pt x="8222" y="1046"/>
                </a:lnTo>
                <a:lnTo>
                  <a:pt x="8232" y="1054"/>
                </a:lnTo>
                <a:lnTo>
                  <a:pt x="8238" y="1058"/>
                </a:lnTo>
                <a:lnTo>
                  <a:pt x="8244" y="1060"/>
                </a:lnTo>
                <a:lnTo>
                  <a:pt x="8248" y="1058"/>
                </a:lnTo>
                <a:lnTo>
                  <a:pt x="8250" y="1058"/>
                </a:lnTo>
                <a:lnTo>
                  <a:pt x="8254" y="1052"/>
                </a:lnTo>
                <a:lnTo>
                  <a:pt x="8254" y="1044"/>
                </a:lnTo>
                <a:lnTo>
                  <a:pt x="8254" y="1038"/>
                </a:lnTo>
                <a:lnTo>
                  <a:pt x="8254" y="1032"/>
                </a:lnTo>
                <a:lnTo>
                  <a:pt x="8256" y="1032"/>
                </a:lnTo>
                <a:lnTo>
                  <a:pt x="8258" y="1034"/>
                </a:lnTo>
                <a:lnTo>
                  <a:pt x="8264" y="1040"/>
                </a:lnTo>
                <a:lnTo>
                  <a:pt x="8268" y="1046"/>
                </a:lnTo>
                <a:lnTo>
                  <a:pt x="8270" y="1052"/>
                </a:lnTo>
                <a:lnTo>
                  <a:pt x="8272" y="1056"/>
                </a:lnTo>
                <a:lnTo>
                  <a:pt x="8270" y="1060"/>
                </a:lnTo>
                <a:lnTo>
                  <a:pt x="8266" y="1066"/>
                </a:lnTo>
                <a:lnTo>
                  <a:pt x="8262" y="1070"/>
                </a:lnTo>
                <a:lnTo>
                  <a:pt x="8258" y="1072"/>
                </a:lnTo>
                <a:lnTo>
                  <a:pt x="8256" y="1074"/>
                </a:lnTo>
                <a:lnTo>
                  <a:pt x="8258" y="1076"/>
                </a:lnTo>
                <a:lnTo>
                  <a:pt x="8262" y="1076"/>
                </a:lnTo>
                <a:lnTo>
                  <a:pt x="8276" y="1078"/>
                </a:lnTo>
                <a:lnTo>
                  <a:pt x="8292" y="1080"/>
                </a:lnTo>
                <a:lnTo>
                  <a:pt x="8302" y="1082"/>
                </a:lnTo>
                <a:lnTo>
                  <a:pt x="8308" y="1084"/>
                </a:lnTo>
                <a:lnTo>
                  <a:pt x="8312" y="1086"/>
                </a:lnTo>
                <a:lnTo>
                  <a:pt x="8314" y="1088"/>
                </a:lnTo>
                <a:lnTo>
                  <a:pt x="8320" y="1090"/>
                </a:lnTo>
                <a:lnTo>
                  <a:pt x="8338" y="1092"/>
                </a:lnTo>
                <a:lnTo>
                  <a:pt x="8352" y="1092"/>
                </a:lnTo>
                <a:lnTo>
                  <a:pt x="8364" y="1094"/>
                </a:lnTo>
                <a:lnTo>
                  <a:pt x="8384" y="1098"/>
                </a:lnTo>
                <a:lnTo>
                  <a:pt x="8392" y="1098"/>
                </a:lnTo>
                <a:lnTo>
                  <a:pt x="8402" y="1096"/>
                </a:lnTo>
                <a:lnTo>
                  <a:pt x="8412" y="1094"/>
                </a:lnTo>
                <a:lnTo>
                  <a:pt x="8426" y="1086"/>
                </a:lnTo>
                <a:lnTo>
                  <a:pt x="8428" y="1084"/>
                </a:lnTo>
                <a:lnTo>
                  <a:pt x="8430" y="1082"/>
                </a:lnTo>
                <a:lnTo>
                  <a:pt x="8428" y="1080"/>
                </a:lnTo>
                <a:lnTo>
                  <a:pt x="8426" y="1078"/>
                </a:lnTo>
                <a:lnTo>
                  <a:pt x="8418" y="1074"/>
                </a:lnTo>
                <a:lnTo>
                  <a:pt x="8408" y="1068"/>
                </a:lnTo>
                <a:lnTo>
                  <a:pt x="8394" y="1062"/>
                </a:lnTo>
                <a:lnTo>
                  <a:pt x="8382" y="1054"/>
                </a:lnTo>
                <a:lnTo>
                  <a:pt x="8372" y="1046"/>
                </a:lnTo>
                <a:lnTo>
                  <a:pt x="8364" y="1036"/>
                </a:lnTo>
                <a:lnTo>
                  <a:pt x="8360" y="1026"/>
                </a:lnTo>
                <a:lnTo>
                  <a:pt x="8354" y="1018"/>
                </a:lnTo>
                <a:lnTo>
                  <a:pt x="8344" y="1006"/>
                </a:lnTo>
                <a:lnTo>
                  <a:pt x="8340" y="1000"/>
                </a:lnTo>
                <a:lnTo>
                  <a:pt x="8338" y="992"/>
                </a:lnTo>
                <a:lnTo>
                  <a:pt x="8336" y="980"/>
                </a:lnTo>
                <a:lnTo>
                  <a:pt x="8338" y="964"/>
                </a:lnTo>
                <a:lnTo>
                  <a:pt x="8340" y="956"/>
                </a:lnTo>
                <a:lnTo>
                  <a:pt x="8344" y="948"/>
                </a:lnTo>
                <a:lnTo>
                  <a:pt x="8352" y="936"/>
                </a:lnTo>
                <a:lnTo>
                  <a:pt x="8362" y="926"/>
                </a:lnTo>
                <a:lnTo>
                  <a:pt x="8372" y="918"/>
                </a:lnTo>
                <a:lnTo>
                  <a:pt x="8378" y="912"/>
                </a:lnTo>
                <a:lnTo>
                  <a:pt x="8380" y="906"/>
                </a:lnTo>
                <a:lnTo>
                  <a:pt x="8380" y="904"/>
                </a:lnTo>
                <a:lnTo>
                  <a:pt x="8376" y="900"/>
                </a:lnTo>
                <a:lnTo>
                  <a:pt x="8366" y="894"/>
                </a:lnTo>
                <a:lnTo>
                  <a:pt x="8346" y="886"/>
                </a:lnTo>
                <a:lnTo>
                  <a:pt x="8342" y="886"/>
                </a:lnTo>
                <a:lnTo>
                  <a:pt x="8338" y="886"/>
                </a:lnTo>
                <a:lnTo>
                  <a:pt x="8324" y="888"/>
                </a:lnTo>
                <a:lnTo>
                  <a:pt x="8288" y="894"/>
                </a:lnTo>
                <a:lnTo>
                  <a:pt x="8266" y="896"/>
                </a:lnTo>
                <a:lnTo>
                  <a:pt x="8256" y="900"/>
                </a:lnTo>
                <a:lnTo>
                  <a:pt x="8250" y="902"/>
                </a:lnTo>
                <a:lnTo>
                  <a:pt x="8250" y="904"/>
                </a:lnTo>
                <a:lnTo>
                  <a:pt x="8250" y="908"/>
                </a:lnTo>
                <a:lnTo>
                  <a:pt x="8250" y="910"/>
                </a:lnTo>
                <a:lnTo>
                  <a:pt x="8246" y="916"/>
                </a:lnTo>
                <a:lnTo>
                  <a:pt x="8236" y="920"/>
                </a:lnTo>
                <a:lnTo>
                  <a:pt x="8226" y="926"/>
                </a:lnTo>
                <a:lnTo>
                  <a:pt x="8222" y="930"/>
                </a:lnTo>
                <a:lnTo>
                  <a:pt x="8220" y="932"/>
                </a:lnTo>
                <a:lnTo>
                  <a:pt x="8222" y="936"/>
                </a:lnTo>
                <a:lnTo>
                  <a:pt x="8226" y="940"/>
                </a:lnTo>
                <a:lnTo>
                  <a:pt x="8228" y="946"/>
                </a:lnTo>
                <a:lnTo>
                  <a:pt x="8228" y="954"/>
                </a:lnTo>
                <a:lnTo>
                  <a:pt x="8224" y="964"/>
                </a:lnTo>
                <a:lnTo>
                  <a:pt x="8218" y="974"/>
                </a:lnTo>
                <a:lnTo>
                  <a:pt x="8212" y="976"/>
                </a:lnTo>
                <a:lnTo>
                  <a:pt x="8208" y="976"/>
                </a:lnTo>
                <a:lnTo>
                  <a:pt x="8204" y="976"/>
                </a:lnTo>
                <a:lnTo>
                  <a:pt x="8198" y="974"/>
                </a:lnTo>
                <a:lnTo>
                  <a:pt x="8194" y="974"/>
                </a:lnTo>
                <a:lnTo>
                  <a:pt x="8190" y="978"/>
                </a:lnTo>
                <a:lnTo>
                  <a:pt x="8184" y="986"/>
                </a:lnTo>
                <a:close/>
                <a:moveTo>
                  <a:pt x="8658" y="660"/>
                </a:moveTo>
                <a:lnTo>
                  <a:pt x="8658" y="660"/>
                </a:lnTo>
                <a:lnTo>
                  <a:pt x="8640" y="666"/>
                </a:lnTo>
                <a:lnTo>
                  <a:pt x="8630" y="668"/>
                </a:lnTo>
                <a:lnTo>
                  <a:pt x="8624" y="668"/>
                </a:lnTo>
                <a:lnTo>
                  <a:pt x="8620" y="664"/>
                </a:lnTo>
                <a:lnTo>
                  <a:pt x="8616" y="662"/>
                </a:lnTo>
                <a:lnTo>
                  <a:pt x="8610" y="660"/>
                </a:lnTo>
                <a:lnTo>
                  <a:pt x="8602" y="658"/>
                </a:lnTo>
                <a:lnTo>
                  <a:pt x="8586" y="658"/>
                </a:lnTo>
                <a:lnTo>
                  <a:pt x="8570" y="660"/>
                </a:lnTo>
                <a:lnTo>
                  <a:pt x="8564" y="664"/>
                </a:lnTo>
                <a:lnTo>
                  <a:pt x="8560" y="666"/>
                </a:lnTo>
                <a:lnTo>
                  <a:pt x="8560" y="670"/>
                </a:lnTo>
                <a:lnTo>
                  <a:pt x="8562" y="674"/>
                </a:lnTo>
                <a:lnTo>
                  <a:pt x="8562" y="676"/>
                </a:lnTo>
                <a:lnTo>
                  <a:pt x="8560" y="676"/>
                </a:lnTo>
                <a:lnTo>
                  <a:pt x="8552" y="676"/>
                </a:lnTo>
                <a:lnTo>
                  <a:pt x="8540" y="676"/>
                </a:lnTo>
                <a:lnTo>
                  <a:pt x="8524" y="680"/>
                </a:lnTo>
                <a:lnTo>
                  <a:pt x="8508" y="684"/>
                </a:lnTo>
                <a:lnTo>
                  <a:pt x="8490" y="690"/>
                </a:lnTo>
                <a:lnTo>
                  <a:pt x="8472" y="698"/>
                </a:lnTo>
                <a:lnTo>
                  <a:pt x="8456" y="708"/>
                </a:lnTo>
                <a:lnTo>
                  <a:pt x="8442" y="718"/>
                </a:lnTo>
                <a:lnTo>
                  <a:pt x="8432" y="728"/>
                </a:lnTo>
                <a:lnTo>
                  <a:pt x="8426" y="734"/>
                </a:lnTo>
                <a:lnTo>
                  <a:pt x="8420" y="738"/>
                </a:lnTo>
                <a:lnTo>
                  <a:pt x="8418" y="738"/>
                </a:lnTo>
                <a:lnTo>
                  <a:pt x="8414" y="736"/>
                </a:lnTo>
                <a:lnTo>
                  <a:pt x="8412" y="734"/>
                </a:lnTo>
                <a:lnTo>
                  <a:pt x="8408" y="734"/>
                </a:lnTo>
                <a:lnTo>
                  <a:pt x="8402" y="736"/>
                </a:lnTo>
                <a:lnTo>
                  <a:pt x="8394" y="740"/>
                </a:lnTo>
                <a:lnTo>
                  <a:pt x="8388" y="746"/>
                </a:lnTo>
                <a:lnTo>
                  <a:pt x="8382" y="748"/>
                </a:lnTo>
                <a:lnTo>
                  <a:pt x="8380" y="748"/>
                </a:lnTo>
                <a:lnTo>
                  <a:pt x="8378" y="746"/>
                </a:lnTo>
                <a:lnTo>
                  <a:pt x="8376" y="744"/>
                </a:lnTo>
                <a:lnTo>
                  <a:pt x="8374" y="742"/>
                </a:lnTo>
                <a:lnTo>
                  <a:pt x="8370" y="742"/>
                </a:lnTo>
                <a:lnTo>
                  <a:pt x="8362" y="744"/>
                </a:lnTo>
                <a:lnTo>
                  <a:pt x="8358" y="750"/>
                </a:lnTo>
                <a:lnTo>
                  <a:pt x="8356" y="754"/>
                </a:lnTo>
                <a:lnTo>
                  <a:pt x="8360" y="756"/>
                </a:lnTo>
                <a:lnTo>
                  <a:pt x="8362" y="760"/>
                </a:lnTo>
                <a:lnTo>
                  <a:pt x="8370" y="764"/>
                </a:lnTo>
                <a:lnTo>
                  <a:pt x="8368" y="766"/>
                </a:lnTo>
                <a:lnTo>
                  <a:pt x="8364" y="770"/>
                </a:lnTo>
                <a:lnTo>
                  <a:pt x="8360" y="772"/>
                </a:lnTo>
                <a:lnTo>
                  <a:pt x="8358" y="774"/>
                </a:lnTo>
                <a:lnTo>
                  <a:pt x="8360" y="778"/>
                </a:lnTo>
                <a:lnTo>
                  <a:pt x="8364" y="780"/>
                </a:lnTo>
                <a:lnTo>
                  <a:pt x="8366" y="782"/>
                </a:lnTo>
                <a:lnTo>
                  <a:pt x="8368" y="784"/>
                </a:lnTo>
                <a:lnTo>
                  <a:pt x="8364" y="786"/>
                </a:lnTo>
                <a:lnTo>
                  <a:pt x="8356" y="786"/>
                </a:lnTo>
                <a:lnTo>
                  <a:pt x="8348" y="788"/>
                </a:lnTo>
                <a:lnTo>
                  <a:pt x="8342" y="792"/>
                </a:lnTo>
                <a:lnTo>
                  <a:pt x="8338" y="798"/>
                </a:lnTo>
                <a:lnTo>
                  <a:pt x="8334" y="806"/>
                </a:lnTo>
                <a:lnTo>
                  <a:pt x="8330" y="814"/>
                </a:lnTo>
                <a:lnTo>
                  <a:pt x="8324" y="822"/>
                </a:lnTo>
                <a:lnTo>
                  <a:pt x="8316" y="830"/>
                </a:lnTo>
                <a:lnTo>
                  <a:pt x="8302" y="836"/>
                </a:lnTo>
                <a:lnTo>
                  <a:pt x="8280" y="848"/>
                </a:lnTo>
                <a:lnTo>
                  <a:pt x="8272" y="854"/>
                </a:lnTo>
                <a:lnTo>
                  <a:pt x="8268" y="858"/>
                </a:lnTo>
                <a:lnTo>
                  <a:pt x="8268" y="862"/>
                </a:lnTo>
                <a:lnTo>
                  <a:pt x="8270" y="864"/>
                </a:lnTo>
                <a:lnTo>
                  <a:pt x="8278" y="866"/>
                </a:lnTo>
                <a:lnTo>
                  <a:pt x="8288" y="866"/>
                </a:lnTo>
                <a:lnTo>
                  <a:pt x="8296" y="866"/>
                </a:lnTo>
                <a:lnTo>
                  <a:pt x="8298" y="870"/>
                </a:lnTo>
                <a:lnTo>
                  <a:pt x="8296" y="872"/>
                </a:lnTo>
                <a:lnTo>
                  <a:pt x="8294" y="876"/>
                </a:lnTo>
                <a:lnTo>
                  <a:pt x="8290" y="880"/>
                </a:lnTo>
                <a:lnTo>
                  <a:pt x="8290" y="882"/>
                </a:lnTo>
                <a:lnTo>
                  <a:pt x="8294" y="882"/>
                </a:lnTo>
                <a:lnTo>
                  <a:pt x="8304" y="882"/>
                </a:lnTo>
                <a:lnTo>
                  <a:pt x="8326" y="876"/>
                </a:lnTo>
                <a:lnTo>
                  <a:pt x="8334" y="876"/>
                </a:lnTo>
                <a:lnTo>
                  <a:pt x="8342" y="876"/>
                </a:lnTo>
                <a:lnTo>
                  <a:pt x="8348" y="878"/>
                </a:lnTo>
                <a:lnTo>
                  <a:pt x="8356" y="880"/>
                </a:lnTo>
                <a:lnTo>
                  <a:pt x="8374" y="892"/>
                </a:lnTo>
                <a:lnTo>
                  <a:pt x="8384" y="894"/>
                </a:lnTo>
                <a:lnTo>
                  <a:pt x="8396" y="894"/>
                </a:lnTo>
                <a:lnTo>
                  <a:pt x="8402" y="892"/>
                </a:lnTo>
                <a:lnTo>
                  <a:pt x="8406" y="888"/>
                </a:lnTo>
                <a:lnTo>
                  <a:pt x="8410" y="884"/>
                </a:lnTo>
                <a:lnTo>
                  <a:pt x="8412" y="878"/>
                </a:lnTo>
                <a:lnTo>
                  <a:pt x="8414" y="874"/>
                </a:lnTo>
                <a:lnTo>
                  <a:pt x="8418" y="870"/>
                </a:lnTo>
                <a:lnTo>
                  <a:pt x="8426" y="868"/>
                </a:lnTo>
                <a:lnTo>
                  <a:pt x="8430" y="868"/>
                </a:lnTo>
                <a:lnTo>
                  <a:pt x="8434" y="864"/>
                </a:lnTo>
                <a:lnTo>
                  <a:pt x="8440" y="858"/>
                </a:lnTo>
                <a:lnTo>
                  <a:pt x="8442" y="850"/>
                </a:lnTo>
                <a:lnTo>
                  <a:pt x="8446" y="840"/>
                </a:lnTo>
                <a:lnTo>
                  <a:pt x="8450" y="834"/>
                </a:lnTo>
                <a:lnTo>
                  <a:pt x="8456" y="830"/>
                </a:lnTo>
                <a:lnTo>
                  <a:pt x="8460" y="828"/>
                </a:lnTo>
                <a:lnTo>
                  <a:pt x="8470" y="824"/>
                </a:lnTo>
                <a:lnTo>
                  <a:pt x="8472" y="820"/>
                </a:lnTo>
                <a:lnTo>
                  <a:pt x="8474" y="816"/>
                </a:lnTo>
                <a:lnTo>
                  <a:pt x="8476" y="804"/>
                </a:lnTo>
                <a:lnTo>
                  <a:pt x="8480" y="802"/>
                </a:lnTo>
                <a:lnTo>
                  <a:pt x="8484" y="800"/>
                </a:lnTo>
                <a:lnTo>
                  <a:pt x="8498" y="794"/>
                </a:lnTo>
                <a:lnTo>
                  <a:pt x="8526" y="784"/>
                </a:lnTo>
                <a:lnTo>
                  <a:pt x="8540" y="778"/>
                </a:lnTo>
                <a:lnTo>
                  <a:pt x="8546" y="772"/>
                </a:lnTo>
                <a:lnTo>
                  <a:pt x="8550" y="768"/>
                </a:lnTo>
                <a:lnTo>
                  <a:pt x="8552" y="764"/>
                </a:lnTo>
                <a:lnTo>
                  <a:pt x="8556" y="758"/>
                </a:lnTo>
                <a:lnTo>
                  <a:pt x="8564" y="752"/>
                </a:lnTo>
                <a:lnTo>
                  <a:pt x="8578" y="744"/>
                </a:lnTo>
                <a:lnTo>
                  <a:pt x="8600" y="734"/>
                </a:lnTo>
                <a:lnTo>
                  <a:pt x="8632" y="722"/>
                </a:lnTo>
                <a:lnTo>
                  <a:pt x="8666" y="712"/>
                </a:lnTo>
                <a:lnTo>
                  <a:pt x="8742" y="692"/>
                </a:lnTo>
                <a:lnTo>
                  <a:pt x="8814" y="674"/>
                </a:lnTo>
                <a:lnTo>
                  <a:pt x="8844" y="664"/>
                </a:lnTo>
                <a:lnTo>
                  <a:pt x="8870" y="654"/>
                </a:lnTo>
                <a:lnTo>
                  <a:pt x="8878" y="648"/>
                </a:lnTo>
                <a:lnTo>
                  <a:pt x="8886" y="642"/>
                </a:lnTo>
                <a:lnTo>
                  <a:pt x="8890" y="638"/>
                </a:lnTo>
                <a:lnTo>
                  <a:pt x="8892" y="632"/>
                </a:lnTo>
                <a:lnTo>
                  <a:pt x="8890" y="628"/>
                </a:lnTo>
                <a:lnTo>
                  <a:pt x="8888" y="622"/>
                </a:lnTo>
                <a:lnTo>
                  <a:pt x="8884" y="618"/>
                </a:lnTo>
                <a:lnTo>
                  <a:pt x="8878" y="614"/>
                </a:lnTo>
                <a:lnTo>
                  <a:pt x="8862" y="608"/>
                </a:lnTo>
                <a:lnTo>
                  <a:pt x="8842" y="606"/>
                </a:lnTo>
                <a:lnTo>
                  <a:pt x="8820" y="606"/>
                </a:lnTo>
                <a:lnTo>
                  <a:pt x="8798" y="610"/>
                </a:lnTo>
                <a:lnTo>
                  <a:pt x="8768" y="622"/>
                </a:lnTo>
                <a:lnTo>
                  <a:pt x="8762" y="624"/>
                </a:lnTo>
                <a:lnTo>
                  <a:pt x="8758" y="628"/>
                </a:lnTo>
                <a:lnTo>
                  <a:pt x="8756" y="630"/>
                </a:lnTo>
                <a:lnTo>
                  <a:pt x="8754" y="634"/>
                </a:lnTo>
                <a:lnTo>
                  <a:pt x="8746" y="638"/>
                </a:lnTo>
                <a:lnTo>
                  <a:pt x="8732" y="642"/>
                </a:lnTo>
                <a:lnTo>
                  <a:pt x="8708" y="650"/>
                </a:lnTo>
                <a:lnTo>
                  <a:pt x="8698" y="650"/>
                </a:lnTo>
                <a:lnTo>
                  <a:pt x="8686" y="652"/>
                </a:lnTo>
                <a:lnTo>
                  <a:pt x="8658" y="660"/>
                </a:lnTo>
                <a:close/>
                <a:moveTo>
                  <a:pt x="7934" y="316"/>
                </a:moveTo>
                <a:lnTo>
                  <a:pt x="7934" y="316"/>
                </a:lnTo>
                <a:lnTo>
                  <a:pt x="7942" y="318"/>
                </a:lnTo>
                <a:lnTo>
                  <a:pt x="7950" y="314"/>
                </a:lnTo>
                <a:lnTo>
                  <a:pt x="7954" y="314"/>
                </a:lnTo>
                <a:lnTo>
                  <a:pt x="7958" y="316"/>
                </a:lnTo>
                <a:lnTo>
                  <a:pt x="7964" y="320"/>
                </a:lnTo>
                <a:lnTo>
                  <a:pt x="7968" y="322"/>
                </a:lnTo>
                <a:lnTo>
                  <a:pt x="7974" y="322"/>
                </a:lnTo>
                <a:lnTo>
                  <a:pt x="7980" y="322"/>
                </a:lnTo>
                <a:lnTo>
                  <a:pt x="7990" y="318"/>
                </a:lnTo>
                <a:lnTo>
                  <a:pt x="8006" y="310"/>
                </a:lnTo>
                <a:lnTo>
                  <a:pt x="8018" y="304"/>
                </a:lnTo>
                <a:lnTo>
                  <a:pt x="8022" y="302"/>
                </a:lnTo>
                <a:lnTo>
                  <a:pt x="8028" y="300"/>
                </a:lnTo>
                <a:lnTo>
                  <a:pt x="8036" y="302"/>
                </a:lnTo>
                <a:lnTo>
                  <a:pt x="8046" y="304"/>
                </a:lnTo>
                <a:lnTo>
                  <a:pt x="8056" y="308"/>
                </a:lnTo>
                <a:lnTo>
                  <a:pt x="8064" y="308"/>
                </a:lnTo>
                <a:lnTo>
                  <a:pt x="8070" y="308"/>
                </a:lnTo>
                <a:lnTo>
                  <a:pt x="8072" y="306"/>
                </a:lnTo>
                <a:lnTo>
                  <a:pt x="8070" y="302"/>
                </a:lnTo>
                <a:lnTo>
                  <a:pt x="8064" y="298"/>
                </a:lnTo>
                <a:lnTo>
                  <a:pt x="8054" y="294"/>
                </a:lnTo>
                <a:lnTo>
                  <a:pt x="8038" y="290"/>
                </a:lnTo>
                <a:lnTo>
                  <a:pt x="8014" y="286"/>
                </a:lnTo>
                <a:lnTo>
                  <a:pt x="8010" y="286"/>
                </a:lnTo>
                <a:lnTo>
                  <a:pt x="8008" y="288"/>
                </a:lnTo>
                <a:lnTo>
                  <a:pt x="8006" y="290"/>
                </a:lnTo>
                <a:lnTo>
                  <a:pt x="8002" y="294"/>
                </a:lnTo>
                <a:lnTo>
                  <a:pt x="7996" y="296"/>
                </a:lnTo>
                <a:lnTo>
                  <a:pt x="7984" y="300"/>
                </a:lnTo>
                <a:lnTo>
                  <a:pt x="7954" y="304"/>
                </a:lnTo>
                <a:lnTo>
                  <a:pt x="7930" y="308"/>
                </a:lnTo>
                <a:lnTo>
                  <a:pt x="7924" y="310"/>
                </a:lnTo>
                <a:lnTo>
                  <a:pt x="7920" y="312"/>
                </a:lnTo>
                <a:lnTo>
                  <a:pt x="7924" y="314"/>
                </a:lnTo>
                <a:lnTo>
                  <a:pt x="7934" y="316"/>
                </a:lnTo>
                <a:close/>
                <a:moveTo>
                  <a:pt x="8090" y="300"/>
                </a:moveTo>
                <a:lnTo>
                  <a:pt x="8090" y="300"/>
                </a:lnTo>
                <a:lnTo>
                  <a:pt x="8098" y="306"/>
                </a:lnTo>
                <a:lnTo>
                  <a:pt x="8100" y="308"/>
                </a:lnTo>
                <a:lnTo>
                  <a:pt x="8098" y="310"/>
                </a:lnTo>
                <a:lnTo>
                  <a:pt x="8096" y="312"/>
                </a:lnTo>
                <a:lnTo>
                  <a:pt x="8090" y="314"/>
                </a:lnTo>
                <a:lnTo>
                  <a:pt x="8068" y="316"/>
                </a:lnTo>
                <a:lnTo>
                  <a:pt x="8042" y="316"/>
                </a:lnTo>
                <a:lnTo>
                  <a:pt x="8024" y="318"/>
                </a:lnTo>
                <a:lnTo>
                  <a:pt x="8020" y="318"/>
                </a:lnTo>
                <a:lnTo>
                  <a:pt x="8020" y="320"/>
                </a:lnTo>
                <a:lnTo>
                  <a:pt x="8022" y="322"/>
                </a:lnTo>
                <a:lnTo>
                  <a:pt x="8028" y="326"/>
                </a:lnTo>
                <a:lnTo>
                  <a:pt x="8036" y="332"/>
                </a:lnTo>
                <a:lnTo>
                  <a:pt x="8034" y="332"/>
                </a:lnTo>
                <a:lnTo>
                  <a:pt x="8032" y="334"/>
                </a:lnTo>
                <a:lnTo>
                  <a:pt x="8012" y="332"/>
                </a:lnTo>
                <a:lnTo>
                  <a:pt x="8000" y="330"/>
                </a:lnTo>
                <a:lnTo>
                  <a:pt x="7988" y="332"/>
                </a:lnTo>
                <a:lnTo>
                  <a:pt x="7986" y="332"/>
                </a:lnTo>
                <a:lnTo>
                  <a:pt x="7986" y="334"/>
                </a:lnTo>
                <a:lnTo>
                  <a:pt x="7988" y="338"/>
                </a:lnTo>
                <a:lnTo>
                  <a:pt x="7998" y="344"/>
                </a:lnTo>
                <a:lnTo>
                  <a:pt x="8006" y="346"/>
                </a:lnTo>
                <a:lnTo>
                  <a:pt x="8010" y="346"/>
                </a:lnTo>
                <a:lnTo>
                  <a:pt x="8016" y="344"/>
                </a:lnTo>
                <a:lnTo>
                  <a:pt x="8028" y="340"/>
                </a:lnTo>
                <a:lnTo>
                  <a:pt x="8034" y="338"/>
                </a:lnTo>
                <a:lnTo>
                  <a:pt x="8036" y="340"/>
                </a:lnTo>
                <a:lnTo>
                  <a:pt x="8034" y="346"/>
                </a:lnTo>
                <a:lnTo>
                  <a:pt x="8034" y="350"/>
                </a:lnTo>
                <a:lnTo>
                  <a:pt x="8034" y="352"/>
                </a:lnTo>
                <a:lnTo>
                  <a:pt x="8038" y="352"/>
                </a:lnTo>
                <a:lnTo>
                  <a:pt x="8048" y="350"/>
                </a:lnTo>
                <a:lnTo>
                  <a:pt x="8058" y="346"/>
                </a:lnTo>
                <a:lnTo>
                  <a:pt x="8064" y="346"/>
                </a:lnTo>
                <a:lnTo>
                  <a:pt x="8074" y="348"/>
                </a:lnTo>
                <a:lnTo>
                  <a:pt x="8078" y="350"/>
                </a:lnTo>
                <a:lnTo>
                  <a:pt x="8082" y="348"/>
                </a:lnTo>
                <a:lnTo>
                  <a:pt x="8086" y="346"/>
                </a:lnTo>
                <a:lnTo>
                  <a:pt x="8088" y="344"/>
                </a:lnTo>
                <a:lnTo>
                  <a:pt x="8088" y="342"/>
                </a:lnTo>
                <a:lnTo>
                  <a:pt x="8080" y="340"/>
                </a:lnTo>
                <a:lnTo>
                  <a:pt x="8072" y="336"/>
                </a:lnTo>
                <a:lnTo>
                  <a:pt x="8074" y="332"/>
                </a:lnTo>
                <a:lnTo>
                  <a:pt x="8084" y="330"/>
                </a:lnTo>
                <a:lnTo>
                  <a:pt x="8094" y="328"/>
                </a:lnTo>
                <a:lnTo>
                  <a:pt x="8104" y="328"/>
                </a:lnTo>
                <a:lnTo>
                  <a:pt x="8108" y="326"/>
                </a:lnTo>
                <a:lnTo>
                  <a:pt x="8114" y="322"/>
                </a:lnTo>
                <a:lnTo>
                  <a:pt x="8118" y="320"/>
                </a:lnTo>
                <a:lnTo>
                  <a:pt x="8124" y="318"/>
                </a:lnTo>
                <a:lnTo>
                  <a:pt x="8134" y="318"/>
                </a:lnTo>
                <a:lnTo>
                  <a:pt x="8150" y="316"/>
                </a:lnTo>
                <a:lnTo>
                  <a:pt x="8174" y="314"/>
                </a:lnTo>
                <a:lnTo>
                  <a:pt x="8186" y="310"/>
                </a:lnTo>
                <a:lnTo>
                  <a:pt x="8192" y="308"/>
                </a:lnTo>
                <a:lnTo>
                  <a:pt x="8194" y="304"/>
                </a:lnTo>
                <a:lnTo>
                  <a:pt x="8192" y="300"/>
                </a:lnTo>
                <a:lnTo>
                  <a:pt x="8188" y="298"/>
                </a:lnTo>
                <a:lnTo>
                  <a:pt x="8180" y="296"/>
                </a:lnTo>
                <a:lnTo>
                  <a:pt x="8170" y="296"/>
                </a:lnTo>
                <a:lnTo>
                  <a:pt x="8158" y="296"/>
                </a:lnTo>
                <a:lnTo>
                  <a:pt x="8146" y="298"/>
                </a:lnTo>
                <a:lnTo>
                  <a:pt x="8146" y="296"/>
                </a:lnTo>
                <a:lnTo>
                  <a:pt x="8148" y="294"/>
                </a:lnTo>
                <a:lnTo>
                  <a:pt x="8150" y="292"/>
                </a:lnTo>
                <a:lnTo>
                  <a:pt x="8150" y="290"/>
                </a:lnTo>
                <a:lnTo>
                  <a:pt x="8148" y="288"/>
                </a:lnTo>
                <a:lnTo>
                  <a:pt x="8138" y="288"/>
                </a:lnTo>
                <a:lnTo>
                  <a:pt x="8116" y="286"/>
                </a:lnTo>
                <a:lnTo>
                  <a:pt x="8098" y="290"/>
                </a:lnTo>
                <a:lnTo>
                  <a:pt x="8092" y="292"/>
                </a:lnTo>
                <a:lnTo>
                  <a:pt x="8088" y="294"/>
                </a:lnTo>
                <a:lnTo>
                  <a:pt x="8086" y="298"/>
                </a:lnTo>
                <a:lnTo>
                  <a:pt x="8090" y="300"/>
                </a:lnTo>
                <a:close/>
                <a:moveTo>
                  <a:pt x="8270" y="334"/>
                </a:moveTo>
                <a:lnTo>
                  <a:pt x="8270" y="334"/>
                </a:lnTo>
                <a:lnTo>
                  <a:pt x="8260" y="326"/>
                </a:lnTo>
                <a:lnTo>
                  <a:pt x="8256" y="324"/>
                </a:lnTo>
                <a:lnTo>
                  <a:pt x="8252" y="324"/>
                </a:lnTo>
                <a:lnTo>
                  <a:pt x="8240" y="326"/>
                </a:lnTo>
                <a:lnTo>
                  <a:pt x="8220" y="336"/>
                </a:lnTo>
                <a:lnTo>
                  <a:pt x="8216" y="338"/>
                </a:lnTo>
                <a:lnTo>
                  <a:pt x="8216" y="340"/>
                </a:lnTo>
                <a:lnTo>
                  <a:pt x="8220" y="342"/>
                </a:lnTo>
                <a:lnTo>
                  <a:pt x="8230" y="346"/>
                </a:lnTo>
                <a:lnTo>
                  <a:pt x="8244" y="346"/>
                </a:lnTo>
                <a:lnTo>
                  <a:pt x="8258" y="348"/>
                </a:lnTo>
                <a:lnTo>
                  <a:pt x="8270" y="346"/>
                </a:lnTo>
                <a:lnTo>
                  <a:pt x="8272" y="344"/>
                </a:lnTo>
                <a:lnTo>
                  <a:pt x="8274" y="342"/>
                </a:lnTo>
                <a:lnTo>
                  <a:pt x="8274" y="338"/>
                </a:lnTo>
                <a:lnTo>
                  <a:pt x="8270" y="334"/>
                </a:lnTo>
                <a:close/>
                <a:moveTo>
                  <a:pt x="8160" y="268"/>
                </a:moveTo>
                <a:lnTo>
                  <a:pt x="8160" y="268"/>
                </a:lnTo>
                <a:lnTo>
                  <a:pt x="8164" y="266"/>
                </a:lnTo>
                <a:lnTo>
                  <a:pt x="8166" y="264"/>
                </a:lnTo>
                <a:lnTo>
                  <a:pt x="8164" y="260"/>
                </a:lnTo>
                <a:lnTo>
                  <a:pt x="8162" y="260"/>
                </a:lnTo>
                <a:lnTo>
                  <a:pt x="8156" y="258"/>
                </a:lnTo>
                <a:lnTo>
                  <a:pt x="8152" y="260"/>
                </a:lnTo>
                <a:lnTo>
                  <a:pt x="8146" y="262"/>
                </a:lnTo>
                <a:lnTo>
                  <a:pt x="8140" y="266"/>
                </a:lnTo>
                <a:lnTo>
                  <a:pt x="8134" y="272"/>
                </a:lnTo>
                <a:lnTo>
                  <a:pt x="8132" y="276"/>
                </a:lnTo>
                <a:lnTo>
                  <a:pt x="8136" y="278"/>
                </a:lnTo>
                <a:lnTo>
                  <a:pt x="8146" y="274"/>
                </a:lnTo>
                <a:lnTo>
                  <a:pt x="8160" y="268"/>
                </a:lnTo>
                <a:close/>
                <a:moveTo>
                  <a:pt x="8684" y="298"/>
                </a:moveTo>
                <a:lnTo>
                  <a:pt x="8684" y="298"/>
                </a:lnTo>
                <a:lnTo>
                  <a:pt x="8710" y="294"/>
                </a:lnTo>
                <a:lnTo>
                  <a:pt x="8730" y="292"/>
                </a:lnTo>
                <a:lnTo>
                  <a:pt x="8738" y="290"/>
                </a:lnTo>
                <a:lnTo>
                  <a:pt x="8742" y="288"/>
                </a:lnTo>
                <a:lnTo>
                  <a:pt x="8746" y="282"/>
                </a:lnTo>
                <a:lnTo>
                  <a:pt x="8746" y="276"/>
                </a:lnTo>
                <a:lnTo>
                  <a:pt x="8744" y="270"/>
                </a:lnTo>
                <a:lnTo>
                  <a:pt x="8740" y="264"/>
                </a:lnTo>
                <a:lnTo>
                  <a:pt x="8734" y="262"/>
                </a:lnTo>
                <a:lnTo>
                  <a:pt x="8726" y="258"/>
                </a:lnTo>
                <a:lnTo>
                  <a:pt x="8716" y="258"/>
                </a:lnTo>
                <a:lnTo>
                  <a:pt x="8708" y="260"/>
                </a:lnTo>
                <a:lnTo>
                  <a:pt x="8700" y="262"/>
                </a:lnTo>
                <a:lnTo>
                  <a:pt x="8694" y="266"/>
                </a:lnTo>
                <a:lnTo>
                  <a:pt x="8688" y="270"/>
                </a:lnTo>
                <a:lnTo>
                  <a:pt x="8684" y="272"/>
                </a:lnTo>
                <a:lnTo>
                  <a:pt x="8672" y="272"/>
                </a:lnTo>
                <a:lnTo>
                  <a:pt x="8656" y="276"/>
                </a:lnTo>
                <a:lnTo>
                  <a:pt x="8648" y="278"/>
                </a:lnTo>
                <a:lnTo>
                  <a:pt x="8636" y="286"/>
                </a:lnTo>
                <a:lnTo>
                  <a:pt x="8630" y="290"/>
                </a:lnTo>
                <a:lnTo>
                  <a:pt x="8628" y="294"/>
                </a:lnTo>
                <a:lnTo>
                  <a:pt x="8630" y="298"/>
                </a:lnTo>
                <a:lnTo>
                  <a:pt x="8636" y="300"/>
                </a:lnTo>
                <a:lnTo>
                  <a:pt x="8646" y="302"/>
                </a:lnTo>
                <a:lnTo>
                  <a:pt x="8656" y="302"/>
                </a:lnTo>
                <a:lnTo>
                  <a:pt x="8684" y="298"/>
                </a:lnTo>
                <a:close/>
                <a:moveTo>
                  <a:pt x="8680" y="222"/>
                </a:moveTo>
                <a:lnTo>
                  <a:pt x="8680" y="222"/>
                </a:lnTo>
                <a:lnTo>
                  <a:pt x="8680" y="220"/>
                </a:lnTo>
                <a:lnTo>
                  <a:pt x="8680" y="218"/>
                </a:lnTo>
                <a:lnTo>
                  <a:pt x="8676" y="214"/>
                </a:lnTo>
                <a:lnTo>
                  <a:pt x="8670" y="212"/>
                </a:lnTo>
                <a:lnTo>
                  <a:pt x="8660" y="212"/>
                </a:lnTo>
                <a:lnTo>
                  <a:pt x="8636" y="212"/>
                </a:lnTo>
                <a:lnTo>
                  <a:pt x="8626" y="214"/>
                </a:lnTo>
                <a:lnTo>
                  <a:pt x="8616" y="216"/>
                </a:lnTo>
                <a:lnTo>
                  <a:pt x="8614" y="218"/>
                </a:lnTo>
                <a:lnTo>
                  <a:pt x="8616" y="220"/>
                </a:lnTo>
                <a:lnTo>
                  <a:pt x="8620" y="222"/>
                </a:lnTo>
                <a:lnTo>
                  <a:pt x="8638" y="226"/>
                </a:lnTo>
                <a:lnTo>
                  <a:pt x="8662" y="226"/>
                </a:lnTo>
                <a:lnTo>
                  <a:pt x="8672" y="224"/>
                </a:lnTo>
                <a:lnTo>
                  <a:pt x="8680" y="222"/>
                </a:lnTo>
                <a:close/>
                <a:moveTo>
                  <a:pt x="8502" y="208"/>
                </a:moveTo>
                <a:lnTo>
                  <a:pt x="8502" y="208"/>
                </a:lnTo>
                <a:lnTo>
                  <a:pt x="8502" y="206"/>
                </a:lnTo>
                <a:lnTo>
                  <a:pt x="8500" y="206"/>
                </a:lnTo>
                <a:lnTo>
                  <a:pt x="8496" y="202"/>
                </a:lnTo>
                <a:lnTo>
                  <a:pt x="8476" y="200"/>
                </a:lnTo>
                <a:lnTo>
                  <a:pt x="8464" y="200"/>
                </a:lnTo>
                <a:lnTo>
                  <a:pt x="8454" y="202"/>
                </a:lnTo>
                <a:lnTo>
                  <a:pt x="8446" y="204"/>
                </a:lnTo>
                <a:lnTo>
                  <a:pt x="8442" y="208"/>
                </a:lnTo>
                <a:lnTo>
                  <a:pt x="8442" y="212"/>
                </a:lnTo>
                <a:lnTo>
                  <a:pt x="8442" y="214"/>
                </a:lnTo>
                <a:lnTo>
                  <a:pt x="8448" y="216"/>
                </a:lnTo>
                <a:lnTo>
                  <a:pt x="8456" y="218"/>
                </a:lnTo>
                <a:lnTo>
                  <a:pt x="8468" y="218"/>
                </a:lnTo>
                <a:lnTo>
                  <a:pt x="8490" y="214"/>
                </a:lnTo>
                <a:lnTo>
                  <a:pt x="8498" y="212"/>
                </a:lnTo>
                <a:lnTo>
                  <a:pt x="8502" y="208"/>
                </a:lnTo>
                <a:close/>
                <a:moveTo>
                  <a:pt x="8566" y="284"/>
                </a:moveTo>
                <a:lnTo>
                  <a:pt x="8566" y="284"/>
                </a:lnTo>
                <a:lnTo>
                  <a:pt x="8576" y="282"/>
                </a:lnTo>
                <a:lnTo>
                  <a:pt x="8586" y="278"/>
                </a:lnTo>
                <a:lnTo>
                  <a:pt x="8592" y="274"/>
                </a:lnTo>
                <a:lnTo>
                  <a:pt x="8598" y="268"/>
                </a:lnTo>
                <a:lnTo>
                  <a:pt x="8598" y="266"/>
                </a:lnTo>
                <a:lnTo>
                  <a:pt x="8592" y="264"/>
                </a:lnTo>
                <a:lnTo>
                  <a:pt x="8580" y="264"/>
                </a:lnTo>
                <a:lnTo>
                  <a:pt x="8558" y="268"/>
                </a:lnTo>
                <a:lnTo>
                  <a:pt x="8544" y="272"/>
                </a:lnTo>
                <a:lnTo>
                  <a:pt x="8534" y="276"/>
                </a:lnTo>
                <a:lnTo>
                  <a:pt x="8532" y="278"/>
                </a:lnTo>
                <a:lnTo>
                  <a:pt x="8534" y="280"/>
                </a:lnTo>
                <a:lnTo>
                  <a:pt x="8548" y="284"/>
                </a:lnTo>
                <a:lnTo>
                  <a:pt x="8566" y="284"/>
                </a:lnTo>
                <a:close/>
                <a:moveTo>
                  <a:pt x="8560" y="322"/>
                </a:moveTo>
                <a:lnTo>
                  <a:pt x="8560" y="322"/>
                </a:lnTo>
                <a:lnTo>
                  <a:pt x="8570" y="324"/>
                </a:lnTo>
                <a:lnTo>
                  <a:pt x="8578" y="324"/>
                </a:lnTo>
                <a:lnTo>
                  <a:pt x="8582" y="322"/>
                </a:lnTo>
                <a:lnTo>
                  <a:pt x="8586" y="320"/>
                </a:lnTo>
                <a:lnTo>
                  <a:pt x="8594" y="314"/>
                </a:lnTo>
                <a:lnTo>
                  <a:pt x="8600" y="312"/>
                </a:lnTo>
                <a:lnTo>
                  <a:pt x="8606" y="312"/>
                </a:lnTo>
                <a:lnTo>
                  <a:pt x="8614" y="310"/>
                </a:lnTo>
                <a:lnTo>
                  <a:pt x="8618" y="306"/>
                </a:lnTo>
                <a:lnTo>
                  <a:pt x="8618" y="300"/>
                </a:lnTo>
                <a:lnTo>
                  <a:pt x="8618" y="292"/>
                </a:lnTo>
                <a:lnTo>
                  <a:pt x="8612" y="288"/>
                </a:lnTo>
                <a:lnTo>
                  <a:pt x="8604" y="284"/>
                </a:lnTo>
                <a:lnTo>
                  <a:pt x="8592" y="284"/>
                </a:lnTo>
                <a:lnTo>
                  <a:pt x="8576" y="288"/>
                </a:lnTo>
                <a:lnTo>
                  <a:pt x="8558" y="292"/>
                </a:lnTo>
                <a:lnTo>
                  <a:pt x="8544" y="294"/>
                </a:lnTo>
                <a:lnTo>
                  <a:pt x="8532" y="292"/>
                </a:lnTo>
                <a:lnTo>
                  <a:pt x="8522" y="290"/>
                </a:lnTo>
                <a:lnTo>
                  <a:pt x="8514" y="288"/>
                </a:lnTo>
                <a:lnTo>
                  <a:pt x="8508" y="290"/>
                </a:lnTo>
                <a:lnTo>
                  <a:pt x="8502" y="294"/>
                </a:lnTo>
                <a:lnTo>
                  <a:pt x="8496" y="304"/>
                </a:lnTo>
                <a:lnTo>
                  <a:pt x="8494" y="314"/>
                </a:lnTo>
                <a:lnTo>
                  <a:pt x="8494" y="318"/>
                </a:lnTo>
                <a:lnTo>
                  <a:pt x="8496" y="320"/>
                </a:lnTo>
                <a:lnTo>
                  <a:pt x="8502" y="324"/>
                </a:lnTo>
                <a:lnTo>
                  <a:pt x="8512" y="324"/>
                </a:lnTo>
                <a:lnTo>
                  <a:pt x="8534" y="320"/>
                </a:lnTo>
                <a:lnTo>
                  <a:pt x="8548" y="320"/>
                </a:lnTo>
                <a:lnTo>
                  <a:pt x="8560" y="322"/>
                </a:lnTo>
                <a:close/>
                <a:moveTo>
                  <a:pt x="8116" y="340"/>
                </a:moveTo>
                <a:lnTo>
                  <a:pt x="8116" y="340"/>
                </a:lnTo>
                <a:lnTo>
                  <a:pt x="8110" y="342"/>
                </a:lnTo>
                <a:lnTo>
                  <a:pt x="8108" y="346"/>
                </a:lnTo>
                <a:lnTo>
                  <a:pt x="8108" y="350"/>
                </a:lnTo>
                <a:lnTo>
                  <a:pt x="8108" y="352"/>
                </a:lnTo>
                <a:lnTo>
                  <a:pt x="8112" y="354"/>
                </a:lnTo>
                <a:lnTo>
                  <a:pt x="8116" y="356"/>
                </a:lnTo>
                <a:lnTo>
                  <a:pt x="8120" y="356"/>
                </a:lnTo>
                <a:lnTo>
                  <a:pt x="8126" y="354"/>
                </a:lnTo>
                <a:lnTo>
                  <a:pt x="8134" y="346"/>
                </a:lnTo>
                <a:lnTo>
                  <a:pt x="8136" y="344"/>
                </a:lnTo>
                <a:lnTo>
                  <a:pt x="8136" y="340"/>
                </a:lnTo>
                <a:lnTo>
                  <a:pt x="8134" y="338"/>
                </a:lnTo>
                <a:lnTo>
                  <a:pt x="8130" y="338"/>
                </a:lnTo>
                <a:lnTo>
                  <a:pt x="8116" y="340"/>
                </a:lnTo>
                <a:close/>
                <a:moveTo>
                  <a:pt x="8170" y="368"/>
                </a:moveTo>
                <a:lnTo>
                  <a:pt x="8170" y="368"/>
                </a:lnTo>
                <a:lnTo>
                  <a:pt x="8178" y="366"/>
                </a:lnTo>
                <a:lnTo>
                  <a:pt x="8182" y="364"/>
                </a:lnTo>
                <a:lnTo>
                  <a:pt x="8180" y="360"/>
                </a:lnTo>
                <a:lnTo>
                  <a:pt x="8176" y="356"/>
                </a:lnTo>
                <a:lnTo>
                  <a:pt x="8168" y="354"/>
                </a:lnTo>
                <a:lnTo>
                  <a:pt x="8158" y="352"/>
                </a:lnTo>
                <a:lnTo>
                  <a:pt x="8148" y="352"/>
                </a:lnTo>
                <a:lnTo>
                  <a:pt x="8138" y="356"/>
                </a:lnTo>
                <a:lnTo>
                  <a:pt x="8132" y="360"/>
                </a:lnTo>
                <a:lnTo>
                  <a:pt x="8128" y="362"/>
                </a:lnTo>
                <a:lnTo>
                  <a:pt x="8130" y="364"/>
                </a:lnTo>
                <a:lnTo>
                  <a:pt x="8134" y="366"/>
                </a:lnTo>
                <a:lnTo>
                  <a:pt x="8148" y="366"/>
                </a:lnTo>
                <a:lnTo>
                  <a:pt x="8170" y="368"/>
                </a:lnTo>
                <a:close/>
                <a:moveTo>
                  <a:pt x="8394" y="332"/>
                </a:moveTo>
                <a:lnTo>
                  <a:pt x="8394" y="332"/>
                </a:lnTo>
                <a:lnTo>
                  <a:pt x="8382" y="332"/>
                </a:lnTo>
                <a:lnTo>
                  <a:pt x="8370" y="332"/>
                </a:lnTo>
                <a:lnTo>
                  <a:pt x="8366" y="332"/>
                </a:lnTo>
                <a:lnTo>
                  <a:pt x="8360" y="336"/>
                </a:lnTo>
                <a:lnTo>
                  <a:pt x="8358" y="340"/>
                </a:lnTo>
                <a:lnTo>
                  <a:pt x="8354" y="346"/>
                </a:lnTo>
                <a:lnTo>
                  <a:pt x="8354" y="352"/>
                </a:lnTo>
                <a:lnTo>
                  <a:pt x="8356" y="356"/>
                </a:lnTo>
                <a:lnTo>
                  <a:pt x="8360" y="358"/>
                </a:lnTo>
                <a:lnTo>
                  <a:pt x="8366" y="358"/>
                </a:lnTo>
                <a:lnTo>
                  <a:pt x="8382" y="356"/>
                </a:lnTo>
                <a:lnTo>
                  <a:pt x="8400" y="356"/>
                </a:lnTo>
                <a:lnTo>
                  <a:pt x="8408" y="356"/>
                </a:lnTo>
                <a:lnTo>
                  <a:pt x="8412" y="354"/>
                </a:lnTo>
                <a:lnTo>
                  <a:pt x="8414" y="348"/>
                </a:lnTo>
                <a:lnTo>
                  <a:pt x="8412" y="344"/>
                </a:lnTo>
                <a:lnTo>
                  <a:pt x="8410" y="338"/>
                </a:lnTo>
                <a:lnTo>
                  <a:pt x="8406" y="334"/>
                </a:lnTo>
                <a:lnTo>
                  <a:pt x="8400" y="332"/>
                </a:lnTo>
                <a:lnTo>
                  <a:pt x="8394" y="332"/>
                </a:lnTo>
                <a:close/>
                <a:moveTo>
                  <a:pt x="8414" y="336"/>
                </a:moveTo>
                <a:lnTo>
                  <a:pt x="8414" y="336"/>
                </a:lnTo>
                <a:lnTo>
                  <a:pt x="8420" y="344"/>
                </a:lnTo>
                <a:lnTo>
                  <a:pt x="8428" y="348"/>
                </a:lnTo>
                <a:lnTo>
                  <a:pt x="8440" y="352"/>
                </a:lnTo>
                <a:lnTo>
                  <a:pt x="8446" y="354"/>
                </a:lnTo>
                <a:lnTo>
                  <a:pt x="8450" y="352"/>
                </a:lnTo>
                <a:lnTo>
                  <a:pt x="8452" y="350"/>
                </a:lnTo>
                <a:lnTo>
                  <a:pt x="8452" y="346"/>
                </a:lnTo>
                <a:lnTo>
                  <a:pt x="8454" y="342"/>
                </a:lnTo>
                <a:lnTo>
                  <a:pt x="8456" y="338"/>
                </a:lnTo>
                <a:lnTo>
                  <a:pt x="8462" y="336"/>
                </a:lnTo>
                <a:lnTo>
                  <a:pt x="8470" y="336"/>
                </a:lnTo>
                <a:lnTo>
                  <a:pt x="8488" y="334"/>
                </a:lnTo>
                <a:lnTo>
                  <a:pt x="8492" y="332"/>
                </a:lnTo>
                <a:lnTo>
                  <a:pt x="8494" y="330"/>
                </a:lnTo>
                <a:lnTo>
                  <a:pt x="8492" y="328"/>
                </a:lnTo>
                <a:lnTo>
                  <a:pt x="8488" y="326"/>
                </a:lnTo>
                <a:lnTo>
                  <a:pt x="8468" y="322"/>
                </a:lnTo>
                <a:lnTo>
                  <a:pt x="8444" y="320"/>
                </a:lnTo>
                <a:lnTo>
                  <a:pt x="8422" y="320"/>
                </a:lnTo>
                <a:lnTo>
                  <a:pt x="8414" y="322"/>
                </a:lnTo>
                <a:lnTo>
                  <a:pt x="8410" y="326"/>
                </a:lnTo>
                <a:lnTo>
                  <a:pt x="8410" y="330"/>
                </a:lnTo>
                <a:lnTo>
                  <a:pt x="8414" y="336"/>
                </a:lnTo>
                <a:close/>
                <a:moveTo>
                  <a:pt x="8486" y="354"/>
                </a:moveTo>
                <a:lnTo>
                  <a:pt x="8486" y="354"/>
                </a:lnTo>
                <a:lnTo>
                  <a:pt x="8476" y="356"/>
                </a:lnTo>
                <a:lnTo>
                  <a:pt x="8474" y="360"/>
                </a:lnTo>
                <a:lnTo>
                  <a:pt x="8476" y="362"/>
                </a:lnTo>
                <a:lnTo>
                  <a:pt x="8480" y="362"/>
                </a:lnTo>
                <a:lnTo>
                  <a:pt x="8498" y="364"/>
                </a:lnTo>
                <a:lnTo>
                  <a:pt x="8516" y="362"/>
                </a:lnTo>
                <a:lnTo>
                  <a:pt x="8524" y="362"/>
                </a:lnTo>
                <a:lnTo>
                  <a:pt x="8526" y="360"/>
                </a:lnTo>
                <a:lnTo>
                  <a:pt x="8524" y="356"/>
                </a:lnTo>
                <a:lnTo>
                  <a:pt x="8522" y="354"/>
                </a:lnTo>
                <a:lnTo>
                  <a:pt x="8506" y="352"/>
                </a:lnTo>
                <a:lnTo>
                  <a:pt x="8498" y="352"/>
                </a:lnTo>
                <a:lnTo>
                  <a:pt x="8488" y="352"/>
                </a:lnTo>
                <a:lnTo>
                  <a:pt x="8486" y="354"/>
                </a:lnTo>
                <a:close/>
                <a:moveTo>
                  <a:pt x="8458" y="244"/>
                </a:moveTo>
                <a:lnTo>
                  <a:pt x="8458" y="244"/>
                </a:lnTo>
                <a:lnTo>
                  <a:pt x="8468" y="244"/>
                </a:lnTo>
                <a:lnTo>
                  <a:pt x="8470" y="242"/>
                </a:lnTo>
                <a:lnTo>
                  <a:pt x="8468" y="242"/>
                </a:lnTo>
                <a:lnTo>
                  <a:pt x="8460" y="238"/>
                </a:lnTo>
                <a:lnTo>
                  <a:pt x="8444" y="232"/>
                </a:lnTo>
                <a:lnTo>
                  <a:pt x="8432" y="228"/>
                </a:lnTo>
                <a:lnTo>
                  <a:pt x="8424" y="228"/>
                </a:lnTo>
                <a:lnTo>
                  <a:pt x="8416" y="230"/>
                </a:lnTo>
                <a:lnTo>
                  <a:pt x="8406" y="234"/>
                </a:lnTo>
                <a:lnTo>
                  <a:pt x="8398" y="238"/>
                </a:lnTo>
                <a:lnTo>
                  <a:pt x="8396" y="240"/>
                </a:lnTo>
                <a:lnTo>
                  <a:pt x="8400" y="240"/>
                </a:lnTo>
                <a:lnTo>
                  <a:pt x="8408" y="240"/>
                </a:lnTo>
                <a:lnTo>
                  <a:pt x="8430" y="242"/>
                </a:lnTo>
                <a:lnTo>
                  <a:pt x="8458" y="244"/>
                </a:lnTo>
                <a:close/>
                <a:moveTo>
                  <a:pt x="8344" y="256"/>
                </a:moveTo>
                <a:lnTo>
                  <a:pt x="8344" y="256"/>
                </a:lnTo>
                <a:lnTo>
                  <a:pt x="8348" y="258"/>
                </a:lnTo>
                <a:lnTo>
                  <a:pt x="8352" y="258"/>
                </a:lnTo>
                <a:lnTo>
                  <a:pt x="8360" y="256"/>
                </a:lnTo>
                <a:lnTo>
                  <a:pt x="8368" y="256"/>
                </a:lnTo>
                <a:lnTo>
                  <a:pt x="8374" y="258"/>
                </a:lnTo>
                <a:lnTo>
                  <a:pt x="8380" y="260"/>
                </a:lnTo>
                <a:lnTo>
                  <a:pt x="8384" y="262"/>
                </a:lnTo>
                <a:lnTo>
                  <a:pt x="8388" y="262"/>
                </a:lnTo>
                <a:lnTo>
                  <a:pt x="8398" y="260"/>
                </a:lnTo>
                <a:lnTo>
                  <a:pt x="8412" y="256"/>
                </a:lnTo>
                <a:lnTo>
                  <a:pt x="8436" y="252"/>
                </a:lnTo>
                <a:lnTo>
                  <a:pt x="8440" y="252"/>
                </a:lnTo>
                <a:lnTo>
                  <a:pt x="8440" y="250"/>
                </a:lnTo>
                <a:lnTo>
                  <a:pt x="8428" y="248"/>
                </a:lnTo>
                <a:lnTo>
                  <a:pt x="8386" y="242"/>
                </a:lnTo>
                <a:lnTo>
                  <a:pt x="8380" y="242"/>
                </a:lnTo>
                <a:lnTo>
                  <a:pt x="8376" y="244"/>
                </a:lnTo>
                <a:lnTo>
                  <a:pt x="8376" y="246"/>
                </a:lnTo>
                <a:lnTo>
                  <a:pt x="8378" y="248"/>
                </a:lnTo>
                <a:lnTo>
                  <a:pt x="8382" y="252"/>
                </a:lnTo>
                <a:lnTo>
                  <a:pt x="8380" y="252"/>
                </a:lnTo>
                <a:lnTo>
                  <a:pt x="8376" y="252"/>
                </a:lnTo>
                <a:lnTo>
                  <a:pt x="8350" y="252"/>
                </a:lnTo>
                <a:lnTo>
                  <a:pt x="8342" y="254"/>
                </a:lnTo>
                <a:lnTo>
                  <a:pt x="8344" y="256"/>
                </a:lnTo>
                <a:close/>
                <a:moveTo>
                  <a:pt x="8442" y="270"/>
                </a:moveTo>
                <a:lnTo>
                  <a:pt x="8442" y="270"/>
                </a:lnTo>
                <a:lnTo>
                  <a:pt x="8442" y="272"/>
                </a:lnTo>
                <a:lnTo>
                  <a:pt x="8450" y="276"/>
                </a:lnTo>
                <a:lnTo>
                  <a:pt x="8462" y="278"/>
                </a:lnTo>
                <a:lnTo>
                  <a:pt x="8472" y="278"/>
                </a:lnTo>
                <a:lnTo>
                  <a:pt x="8474" y="278"/>
                </a:lnTo>
                <a:lnTo>
                  <a:pt x="8472" y="276"/>
                </a:lnTo>
                <a:lnTo>
                  <a:pt x="8464" y="270"/>
                </a:lnTo>
                <a:lnTo>
                  <a:pt x="8452" y="268"/>
                </a:lnTo>
                <a:lnTo>
                  <a:pt x="8446" y="268"/>
                </a:lnTo>
                <a:lnTo>
                  <a:pt x="8442" y="270"/>
                </a:lnTo>
                <a:close/>
                <a:moveTo>
                  <a:pt x="8478" y="296"/>
                </a:moveTo>
                <a:lnTo>
                  <a:pt x="8478" y="296"/>
                </a:lnTo>
                <a:lnTo>
                  <a:pt x="8484" y="294"/>
                </a:lnTo>
                <a:lnTo>
                  <a:pt x="8486" y="290"/>
                </a:lnTo>
                <a:lnTo>
                  <a:pt x="8486" y="288"/>
                </a:lnTo>
                <a:lnTo>
                  <a:pt x="8484" y="286"/>
                </a:lnTo>
                <a:lnTo>
                  <a:pt x="8480" y="286"/>
                </a:lnTo>
                <a:lnTo>
                  <a:pt x="8472" y="286"/>
                </a:lnTo>
                <a:lnTo>
                  <a:pt x="8462" y="286"/>
                </a:lnTo>
                <a:lnTo>
                  <a:pt x="8450" y="290"/>
                </a:lnTo>
                <a:lnTo>
                  <a:pt x="8444" y="292"/>
                </a:lnTo>
                <a:lnTo>
                  <a:pt x="8444" y="294"/>
                </a:lnTo>
                <a:lnTo>
                  <a:pt x="8450" y="294"/>
                </a:lnTo>
                <a:lnTo>
                  <a:pt x="8464" y="296"/>
                </a:lnTo>
                <a:lnTo>
                  <a:pt x="8478" y="296"/>
                </a:lnTo>
                <a:close/>
                <a:moveTo>
                  <a:pt x="8372" y="268"/>
                </a:moveTo>
                <a:lnTo>
                  <a:pt x="8372" y="268"/>
                </a:lnTo>
                <a:lnTo>
                  <a:pt x="8370" y="268"/>
                </a:lnTo>
                <a:lnTo>
                  <a:pt x="8372" y="270"/>
                </a:lnTo>
                <a:lnTo>
                  <a:pt x="8378" y="272"/>
                </a:lnTo>
                <a:lnTo>
                  <a:pt x="8388" y="274"/>
                </a:lnTo>
                <a:lnTo>
                  <a:pt x="8400" y="278"/>
                </a:lnTo>
                <a:lnTo>
                  <a:pt x="8416" y="284"/>
                </a:lnTo>
                <a:lnTo>
                  <a:pt x="8426" y="286"/>
                </a:lnTo>
                <a:lnTo>
                  <a:pt x="8444" y="286"/>
                </a:lnTo>
                <a:lnTo>
                  <a:pt x="8456" y="284"/>
                </a:lnTo>
                <a:lnTo>
                  <a:pt x="8458" y="284"/>
                </a:lnTo>
                <a:lnTo>
                  <a:pt x="8456" y="282"/>
                </a:lnTo>
                <a:lnTo>
                  <a:pt x="8432" y="276"/>
                </a:lnTo>
                <a:lnTo>
                  <a:pt x="8418" y="272"/>
                </a:lnTo>
                <a:lnTo>
                  <a:pt x="8400" y="268"/>
                </a:lnTo>
                <a:lnTo>
                  <a:pt x="8384" y="268"/>
                </a:lnTo>
                <a:lnTo>
                  <a:pt x="8372" y="268"/>
                </a:lnTo>
                <a:close/>
                <a:moveTo>
                  <a:pt x="8332" y="280"/>
                </a:moveTo>
                <a:lnTo>
                  <a:pt x="8332" y="280"/>
                </a:lnTo>
                <a:lnTo>
                  <a:pt x="8338" y="282"/>
                </a:lnTo>
                <a:lnTo>
                  <a:pt x="8344" y="284"/>
                </a:lnTo>
                <a:lnTo>
                  <a:pt x="8364" y="288"/>
                </a:lnTo>
                <a:lnTo>
                  <a:pt x="8390" y="294"/>
                </a:lnTo>
                <a:lnTo>
                  <a:pt x="8404" y="298"/>
                </a:lnTo>
                <a:lnTo>
                  <a:pt x="8412" y="302"/>
                </a:lnTo>
                <a:lnTo>
                  <a:pt x="8424" y="300"/>
                </a:lnTo>
                <a:lnTo>
                  <a:pt x="8432" y="296"/>
                </a:lnTo>
                <a:lnTo>
                  <a:pt x="8434" y="294"/>
                </a:lnTo>
                <a:lnTo>
                  <a:pt x="8432" y="294"/>
                </a:lnTo>
                <a:lnTo>
                  <a:pt x="8410" y="286"/>
                </a:lnTo>
                <a:lnTo>
                  <a:pt x="8380" y="276"/>
                </a:lnTo>
                <a:lnTo>
                  <a:pt x="8366" y="274"/>
                </a:lnTo>
                <a:lnTo>
                  <a:pt x="8354" y="274"/>
                </a:lnTo>
                <a:lnTo>
                  <a:pt x="8348" y="274"/>
                </a:lnTo>
                <a:lnTo>
                  <a:pt x="8340" y="274"/>
                </a:lnTo>
                <a:lnTo>
                  <a:pt x="8326" y="268"/>
                </a:lnTo>
                <a:lnTo>
                  <a:pt x="8320" y="266"/>
                </a:lnTo>
                <a:lnTo>
                  <a:pt x="8314" y="266"/>
                </a:lnTo>
                <a:lnTo>
                  <a:pt x="8308" y="268"/>
                </a:lnTo>
                <a:lnTo>
                  <a:pt x="8302" y="272"/>
                </a:lnTo>
                <a:lnTo>
                  <a:pt x="8300" y="274"/>
                </a:lnTo>
                <a:lnTo>
                  <a:pt x="8302" y="276"/>
                </a:lnTo>
                <a:lnTo>
                  <a:pt x="8308" y="278"/>
                </a:lnTo>
                <a:lnTo>
                  <a:pt x="8320" y="278"/>
                </a:lnTo>
                <a:lnTo>
                  <a:pt x="8332" y="280"/>
                </a:lnTo>
                <a:close/>
                <a:moveTo>
                  <a:pt x="8304" y="294"/>
                </a:moveTo>
                <a:lnTo>
                  <a:pt x="8304" y="294"/>
                </a:lnTo>
                <a:lnTo>
                  <a:pt x="8312" y="296"/>
                </a:lnTo>
                <a:lnTo>
                  <a:pt x="8316" y="298"/>
                </a:lnTo>
                <a:lnTo>
                  <a:pt x="8320" y="300"/>
                </a:lnTo>
                <a:lnTo>
                  <a:pt x="8328" y="298"/>
                </a:lnTo>
                <a:lnTo>
                  <a:pt x="8340" y="296"/>
                </a:lnTo>
                <a:lnTo>
                  <a:pt x="8352" y="296"/>
                </a:lnTo>
                <a:lnTo>
                  <a:pt x="8360" y="294"/>
                </a:lnTo>
                <a:lnTo>
                  <a:pt x="8358" y="294"/>
                </a:lnTo>
                <a:lnTo>
                  <a:pt x="8340" y="288"/>
                </a:lnTo>
                <a:lnTo>
                  <a:pt x="8330" y="286"/>
                </a:lnTo>
                <a:lnTo>
                  <a:pt x="8324" y="286"/>
                </a:lnTo>
                <a:lnTo>
                  <a:pt x="8320" y="288"/>
                </a:lnTo>
                <a:lnTo>
                  <a:pt x="8318" y="290"/>
                </a:lnTo>
                <a:lnTo>
                  <a:pt x="8312" y="290"/>
                </a:lnTo>
                <a:lnTo>
                  <a:pt x="8302" y="286"/>
                </a:lnTo>
                <a:lnTo>
                  <a:pt x="8292" y="286"/>
                </a:lnTo>
                <a:lnTo>
                  <a:pt x="8288" y="288"/>
                </a:lnTo>
                <a:lnTo>
                  <a:pt x="8284" y="292"/>
                </a:lnTo>
                <a:lnTo>
                  <a:pt x="8282" y="294"/>
                </a:lnTo>
                <a:lnTo>
                  <a:pt x="8286" y="294"/>
                </a:lnTo>
                <a:lnTo>
                  <a:pt x="8304" y="294"/>
                </a:lnTo>
                <a:close/>
                <a:moveTo>
                  <a:pt x="8370" y="298"/>
                </a:moveTo>
                <a:lnTo>
                  <a:pt x="8370" y="298"/>
                </a:lnTo>
                <a:lnTo>
                  <a:pt x="8350" y="300"/>
                </a:lnTo>
                <a:lnTo>
                  <a:pt x="8346" y="302"/>
                </a:lnTo>
                <a:lnTo>
                  <a:pt x="8350" y="306"/>
                </a:lnTo>
                <a:lnTo>
                  <a:pt x="8358" y="308"/>
                </a:lnTo>
                <a:lnTo>
                  <a:pt x="8372" y="308"/>
                </a:lnTo>
                <a:lnTo>
                  <a:pt x="8398" y="306"/>
                </a:lnTo>
                <a:lnTo>
                  <a:pt x="8402" y="304"/>
                </a:lnTo>
                <a:lnTo>
                  <a:pt x="8404" y="304"/>
                </a:lnTo>
                <a:lnTo>
                  <a:pt x="8398" y="300"/>
                </a:lnTo>
                <a:lnTo>
                  <a:pt x="8384" y="298"/>
                </a:lnTo>
                <a:lnTo>
                  <a:pt x="8370" y="298"/>
                </a:lnTo>
                <a:close/>
                <a:moveTo>
                  <a:pt x="8432" y="314"/>
                </a:moveTo>
                <a:lnTo>
                  <a:pt x="8432" y="314"/>
                </a:lnTo>
                <a:lnTo>
                  <a:pt x="8442" y="314"/>
                </a:lnTo>
                <a:lnTo>
                  <a:pt x="8446" y="314"/>
                </a:lnTo>
                <a:lnTo>
                  <a:pt x="8448" y="312"/>
                </a:lnTo>
                <a:lnTo>
                  <a:pt x="8448" y="310"/>
                </a:lnTo>
                <a:lnTo>
                  <a:pt x="8448" y="308"/>
                </a:lnTo>
                <a:lnTo>
                  <a:pt x="8442" y="306"/>
                </a:lnTo>
                <a:lnTo>
                  <a:pt x="8430" y="306"/>
                </a:lnTo>
                <a:lnTo>
                  <a:pt x="8420" y="308"/>
                </a:lnTo>
                <a:lnTo>
                  <a:pt x="8418" y="308"/>
                </a:lnTo>
                <a:lnTo>
                  <a:pt x="8420" y="310"/>
                </a:lnTo>
                <a:lnTo>
                  <a:pt x="8424" y="312"/>
                </a:lnTo>
                <a:lnTo>
                  <a:pt x="8432" y="314"/>
                </a:lnTo>
                <a:close/>
                <a:moveTo>
                  <a:pt x="8294" y="324"/>
                </a:moveTo>
                <a:lnTo>
                  <a:pt x="8294" y="324"/>
                </a:lnTo>
                <a:lnTo>
                  <a:pt x="8304" y="322"/>
                </a:lnTo>
                <a:lnTo>
                  <a:pt x="8304" y="320"/>
                </a:lnTo>
                <a:lnTo>
                  <a:pt x="8302" y="316"/>
                </a:lnTo>
                <a:lnTo>
                  <a:pt x="8296" y="312"/>
                </a:lnTo>
                <a:lnTo>
                  <a:pt x="8290" y="310"/>
                </a:lnTo>
                <a:lnTo>
                  <a:pt x="8284" y="308"/>
                </a:lnTo>
                <a:lnTo>
                  <a:pt x="8280" y="310"/>
                </a:lnTo>
                <a:lnTo>
                  <a:pt x="8278" y="312"/>
                </a:lnTo>
                <a:lnTo>
                  <a:pt x="8280" y="314"/>
                </a:lnTo>
                <a:lnTo>
                  <a:pt x="8282" y="314"/>
                </a:lnTo>
                <a:lnTo>
                  <a:pt x="8280" y="316"/>
                </a:lnTo>
                <a:lnTo>
                  <a:pt x="8278" y="320"/>
                </a:lnTo>
                <a:lnTo>
                  <a:pt x="8278" y="322"/>
                </a:lnTo>
                <a:lnTo>
                  <a:pt x="8280" y="322"/>
                </a:lnTo>
                <a:lnTo>
                  <a:pt x="8294" y="324"/>
                </a:lnTo>
                <a:close/>
                <a:moveTo>
                  <a:pt x="11820" y="2336"/>
                </a:moveTo>
                <a:lnTo>
                  <a:pt x="11820" y="2336"/>
                </a:lnTo>
                <a:lnTo>
                  <a:pt x="11820" y="2338"/>
                </a:lnTo>
                <a:lnTo>
                  <a:pt x="11824" y="2342"/>
                </a:lnTo>
                <a:lnTo>
                  <a:pt x="11830" y="2348"/>
                </a:lnTo>
                <a:lnTo>
                  <a:pt x="11838" y="2360"/>
                </a:lnTo>
                <a:lnTo>
                  <a:pt x="11840" y="2368"/>
                </a:lnTo>
                <a:lnTo>
                  <a:pt x="11840" y="2374"/>
                </a:lnTo>
                <a:lnTo>
                  <a:pt x="11838" y="2386"/>
                </a:lnTo>
                <a:lnTo>
                  <a:pt x="11832" y="2398"/>
                </a:lnTo>
                <a:lnTo>
                  <a:pt x="11832" y="2404"/>
                </a:lnTo>
                <a:lnTo>
                  <a:pt x="11834" y="2412"/>
                </a:lnTo>
                <a:lnTo>
                  <a:pt x="11836" y="2422"/>
                </a:lnTo>
                <a:lnTo>
                  <a:pt x="11836" y="2436"/>
                </a:lnTo>
                <a:lnTo>
                  <a:pt x="11836" y="2466"/>
                </a:lnTo>
                <a:lnTo>
                  <a:pt x="11832" y="2492"/>
                </a:lnTo>
                <a:lnTo>
                  <a:pt x="11828" y="2504"/>
                </a:lnTo>
                <a:lnTo>
                  <a:pt x="11826" y="2510"/>
                </a:lnTo>
                <a:lnTo>
                  <a:pt x="11824" y="2514"/>
                </a:lnTo>
                <a:lnTo>
                  <a:pt x="11826" y="2520"/>
                </a:lnTo>
                <a:lnTo>
                  <a:pt x="11832" y="2530"/>
                </a:lnTo>
                <a:lnTo>
                  <a:pt x="11834" y="2536"/>
                </a:lnTo>
                <a:lnTo>
                  <a:pt x="11836" y="2544"/>
                </a:lnTo>
                <a:lnTo>
                  <a:pt x="11836" y="2554"/>
                </a:lnTo>
                <a:lnTo>
                  <a:pt x="11830" y="2568"/>
                </a:lnTo>
                <a:lnTo>
                  <a:pt x="11828" y="2578"/>
                </a:lnTo>
                <a:lnTo>
                  <a:pt x="11828" y="2586"/>
                </a:lnTo>
                <a:lnTo>
                  <a:pt x="11830" y="2600"/>
                </a:lnTo>
                <a:lnTo>
                  <a:pt x="11832" y="2612"/>
                </a:lnTo>
                <a:lnTo>
                  <a:pt x="11832" y="2618"/>
                </a:lnTo>
                <a:lnTo>
                  <a:pt x="11830" y="2624"/>
                </a:lnTo>
                <a:lnTo>
                  <a:pt x="11824" y="2634"/>
                </a:lnTo>
                <a:lnTo>
                  <a:pt x="11822" y="2644"/>
                </a:lnTo>
                <a:lnTo>
                  <a:pt x="11824" y="2654"/>
                </a:lnTo>
                <a:lnTo>
                  <a:pt x="11828" y="2666"/>
                </a:lnTo>
                <a:lnTo>
                  <a:pt x="11830" y="2678"/>
                </a:lnTo>
                <a:lnTo>
                  <a:pt x="11832" y="2678"/>
                </a:lnTo>
                <a:lnTo>
                  <a:pt x="11834" y="2676"/>
                </a:lnTo>
                <a:lnTo>
                  <a:pt x="11838" y="2668"/>
                </a:lnTo>
                <a:lnTo>
                  <a:pt x="11842" y="2654"/>
                </a:lnTo>
                <a:lnTo>
                  <a:pt x="11846" y="2642"/>
                </a:lnTo>
                <a:lnTo>
                  <a:pt x="11852" y="2632"/>
                </a:lnTo>
                <a:lnTo>
                  <a:pt x="11854" y="2630"/>
                </a:lnTo>
                <a:lnTo>
                  <a:pt x="11856" y="2630"/>
                </a:lnTo>
                <a:lnTo>
                  <a:pt x="11860" y="2634"/>
                </a:lnTo>
                <a:lnTo>
                  <a:pt x="11864" y="2638"/>
                </a:lnTo>
                <a:lnTo>
                  <a:pt x="11868" y="2638"/>
                </a:lnTo>
                <a:lnTo>
                  <a:pt x="11874" y="2638"/>
                </a:lnTo>
                <a:lnTo>
                  <a:pt x="11880" y="2638"/>
                </a:lnTo>
                <a:lnTo>
                  <a:pt x="11882" y="2642"/>
                </a:lnTo>
                <a:lnTo>
                  <a:pt x="11884" y="2646"/>
                </a:lnTo>
                <a:lnTo>
                  <a:pt x="11886" y="2656"/>
                </a:lnTo>
                <a:lnTo>
                  <a:pt x="11888" y="2664"/>
                </a:lnTo>
                <a:lnTo>
                  <a:pt x="11888" y="2666"/>
                </a:lnTo>
                <a:lnTo>
                  <a:pt x="11890" y="2664"/>
                </a:lnTo>
                <a:lnTo>
                  <a:pt x="11894" y="2652"/>
                </a:lnTo>
                <a:lnTo>
                  <a:pt x="11894" y="2648"/>
                </a:lnTo>
                <a:lnTo>
                  <a:pt x="11892" y="2642"/>
                </a:lnTo>
                <a:lnTo>
                  <a:pt x="11892" y="2634"/>
                </a:lnTo>
                <a:lnTo>
                  <a:pt x="11892" y="2626"/>
                </a:lnTo>
                <a:lnTo>
                  <a:pt x="11890" y="2624"/>
                </a:lnTo>
                <a:lnTo>
                  <a:pt x="11888" y="2626"/>
                </a:lnTo>
                <a:lnTo>
                  <a:pt x="11882" y="2624"/>
                </a:lnTo>
                <a:lnTo>
                  <a:pt x="11878" y="2622"/>
                </a:lnTo>
                <a:lnTo>
                  <a:pt x="11876" y="2618"/>
                </a:lnTo>
                <a:lnTo>
                  <a:pt x="11872" y="2610"/>
                </a:lnTo>
                <a:lnTo>
                  <a:pt x="11868" y="2598"/>
                </a:lnTo>
                <a:lnTo>
                  <a:pt x="11864" y="2594"/>
                </a:lnTo>
                <a:lnTo>
                  <a:pt x="11860" y="2588"/>
                </a:lnTo>
                <a:lnTo>
                  <a:pt x="11856" y="2582"/>
                </a:lnTo>
                <a:lnTo>
                  <a:pt x="11852" y="2572"/>
                </a:lnTo>
                <a:lnTo>
                  <a:pt x="11852" y="2562"/>
                </a:lnTo>
                <a:lnTo>
                  <a:pt x="11854" y="2550"/>
                </a:lnTo>
                <a:lnTo>
                  <a:pt x="11860" y="2528"/>
                </a:lnTo>
                <a:lnTo>
                  <a:pt x="11866" y="2512"/>
                </a:lnTo>
                <a:lnTo>
                  <a:pt x="11870" y="2508"/>
                </a:lnTo>
                <a:lnTo>
                  <a:pt x="11870" y="2502"/>
                </a:lnTo>
                <a:lnTo>
                  <a:pt x="11870" y="2494"/>
                </a:lnTo>
                <a:lnTo>
                  <a:pt x="11872" y="2490"/>
                </a:lnTo>
                <a:lnTo>
                  <a:pt x="11874" y="2486"/>
                </a:lnTo>
                <a:lnTo>
                  <a:pt x="11876" y="2484"/>
                </a:lnTo>
                <a:lnTo>
                  <a:pt x="11882" y="2482"/>
                </a:lnTo>
                <a:lnTo>
                  <a:pt x="11892" y="2480"/>
                </a:lnTo>
                <a:lnTo>
                  <a:pt x="11902" y="2480"/>
                </a:lnTo>
                <a:lnTo>
                  <a:pt x="11914" y="2484"/>
                </a:lnTo>
                <a:lnTo>
                  <a:pt x="11924" y="2494"/>
                </a:lnTo>
                <a:lnTo>
                  <a:pt x="11938" y="2512"/>
                </a:lnTo>
                <a:lnTo>
                  <a:pt x="11940" y="2516"/>
                </a:lnTo>
                <a:lnTo>
                  <a:pt x="11940" y="2510"/>
                </a:lnTo>
                <a:lnTo>
                  <a:pt x="11936" y="2502"/>
                </a:lnTo>
                <a:lnTo>
                  <a:pt x="11930" y="2492"/>
                </a:lnTo>
                <a:lnTo>
                  <a:pt x="11922" y="2482"/>
                </a:lnTo>
                <a:lnTo>
                  <a:pt x="11920" y="2476"/>
                </a:lnTo>
                <a:lnTo>
                  <a:pt x="11920" y="2468"/>
                </a:lnTo>
                <a:lnTo>
                  <a:pt x="11914" y="2450"/>
                </a:lnTo>
                <a:lnTo>
                  <a:pt x="11908" y="2432"/>
                </a:lnTo>
                <a:lnTo>
                  <a:pt x="11902" y="2414"/>
                </a:lnTo>
                <a:lnTo>
                  <a:pt x="11898" y="2404"/>
                </a:lnTo>
                <a:lnTo>
                  <a:pt x="11898" y="2396"/>
                </a:lnTo>
                <a:lnTo>
                  <a:pt x="11896" y="2380"/>
                </a:lnTo>
                <a:lnTo>
                  <a:pt x="11892" y="2368"/>
                </a:lnTo>
                <a:lnTo>
                  <a:pt x="11890" y="2356"/>
                </a:lnTo>
                <a:lnTo>
                  <a:pt x="11888" y="2346"/>
                </a:lnTo>
                <a:lnTo>
                  <a:pt x="11886" y="2344"/>
                </a:lnTo>
                <a:lnTo>
                  <a:pt x="11886" y="2342"/>
                </a:lnTo>
                <a:lnTo>
                  <a:pt x="11882" y="2344"/>
                </a:lnTo>
                <a:lnTo>
                  <a:pt x="11882" y="2346"/>
                </a:lnTo>
                <a:lnTo>
                  <a:pt x="11882" y="2344"/>
                </a:lnTo>
                <a:lnTo>
                  <a:pt x="11882" y="2336"/>
                </a:lnTo>
                <a:lnTo>
                  <a:pt x="11882" y="2328"/>
                </a:lnTo>
                <a:lnTo>
                  <a:pt x="11882" y="2326"/>
                </a:lnTo>
                <a:lnTo>
                  <a:pt x="11882" y="2328"/>
                </a:lnTo>
                <a:lnTo>
                  <a:pt x="11880" y="2328"/>
                </a:lnTo>
                <a:lnTo>
                  <a:pt x="11876" y="2322"/>
                </a:lnTo>
                <a:lnTo>
                  <a:pt x="11876" y="2314"/>
                </a:lnTo>
                <a:lnTo>
                  <a:pt x="11876" y="2308"/>
                </a:lnTo>
                <a:lnTo>
                  <a:pt x="11880" y="2296"/>
                </a:lnTo>
                <a:lnTo>
                  <a:pt x="11884" y="2290"/>
                </a:lnTo>
                <a:lnTo>
                  <a:pt x="11884" y="2282"/>
                </a:lnTo>
                <a:lnTo>
                  <a:pt x="11884" y="2270"/>
                </a:lnTo>
                <a:lnTo>
                  <a:pt x="11882" y="2256"/>
                </a:lnTo>
                <a:lnTo>
                  <a:pt x="11878" y="2240"/>
                </a:lnTo>
                <a:lnTo>
                  <a:pt x="11876" y="2234"/>
                </a:lnTo>
                <a:lnTo>
                  <a:pt x="11876" y="2230"/>
                </a:lnTo>
                <a:lnTo>
                  <a:pt x="11876" y="2228"/>
                </a:lnTo>
                <a:lnTo>
                  <a:pt x="11874" y="2226"/>
                </a:lnTo>
                <a:lnTo>
                  <a:pt x="11872" y="2226"/>
                </a:lnTo>
                <a:lnTo>
                  <a:pt x="11872" y="2222"/>
                </a:lnTo>
                <a:lnTo>
                  <a:pt x="11870" y="2214"/>
                </a:lnTo>
                <a:lnTo>
                  <a:pt x="11868" y="2208"/>
                </a:lnTo>
                <a:lnTo>
                  <a:pt x="11866" y="2204"/>
                </a:lnTo>
                <a:lnTo>
                  <a:pt x="11868" y="2200"/>
                </a:lnTo>
                <a:lnTo>
                  <a:pt x="11872" y="2192"/>
                </a:lnTo>
                <a:lnTo>
                  <a:pt x="11870" y="2188"/>
                </a:lnTo>
                <a:lnTo>
                  <a:pt x="11866" y="2182"/>
                </a:lnTo>
                <a:lnTo>
                  <a:pt x="11862" y="2176"/>
                </a:lnTo>
                <a:lnTo>
                  <a:pt x="11860" y="2172"/>
                </a:lnTo>
                <a:lnTo>
                  <a:pt x="11858" y="2174"/>
                </a:lnTo>
                <a:lnTo>
                  <a:pt x="11854" y="2178"/>
                </a:lnTo>
                <a:lnTo>
                  <a:pt x="11852" y="2180"/>
                </a:lnTo>
                <a:lnTo>
                  <a:pt x="11846" y="2180"/>
                </a:lnTo>
                <a:lnTo>
                  <a:pt x="11844" y="2182"/>
                </a:lnTo>
                <a:lnTo>
                  <a:pt x="11842" y="2182"/>
                </a:lnTo>
                <a:lnTo>
                  <a:pt x="11848" y="2188"/>
                </a:lnTo>
                <a:lnTo>
                  <a:pt x="11854" y="2198"/>
                </a:lnTo>
                <a:lnTo>
                  <a:pt x="11858" y="2202"/>
                </a:lnTo>
                <a:lnTo>
                  <a:pt x="11858" y="2208"/>
                </a:lnTo>
                <a:lnTo>
                  <a:pt x="11856" y="2214"/>
                </a:lnTo>
                <a:lnTo>
                  <a:pt x="11854" y="2216"/>
                </a:lnTo>
                <a:lnTo>
                  <a:pt x="11850" y="2216"/>
                </a:lnTo>
                <a:lnTo>
                  <a:pt x="11850" y="2220"/>
                </a:lnTo>
                <a:lnTo>
                  <a:pt x="11848" y="2222"/>
                </a:lnTo>
                <a:lnTo>
                  <a:pt x="11850" y="2224"/>
                </a:lnTo>
                <a:lnTo>
                  <a:pt x="11854" y="2226"/>
                </a:lnTo>
                <a:lnTo>
                  <a:pt x="11854" y="2228"/>
                </a:lnTo>
                <a:lnTo>
                  <a:pt x="11850" y="2234"/>
                </a:lnTo>
                <a:lnTo>
                  <a:pt x="11846" y="2236"/>
                </a:lnTo>
                <a:lnTo>
                  <a:pt x="11844" y="2236"/>
                </a:lnTo>
                <a:lnTo>
                  <a:pt x="11842" y="2236"/>
                </a:lnTo>
                <a:lnTo>
                  <a:pt x="11840" y="2232"/>
                </a:lnTo>
                <a:lnTo>
                  <a:pt x="11840" y="2228"/>
                </a:lnTo>
                <a:lnTo>
                  <a:pt x="11838" y="2228"/>
                </a:lnTo>
                <a:lnTo>
                  <a:pt x="11834" y="2228"/>
                </a:lnTo>
                <a:lnTo>
                  <a:pt x="11828" y="2232"/>
                </a:lnTo>
                <a:lnTo>
                  <a:pt x="11824" y="2232"/>
                </a:lnTo>
                <a:lnTo>
                  <a:pt x="11822" y="2236"/>
                </a:lnTo>
                <a:lnTo>
                  <a:pt x="11822" y="2244"/>
                </a:lnTo>
                <a:lnTo>
                  <a:pt x="11826" y="2254"/>
                </a:lnTo>
                <a:lnTo>
                  <a:pt x="11826" y="2266"/>
                </a:lnTo>
                <a:lnTo>
                  <a:pt x="11824" y="2278"/>
                </a:lnTo>
                <a:lnTo>
                  <a:pt x="11820" y="2288"/>
                </a:lnTo>
                <a:lnTo>
                  <a:pt x="11816" y="2298"/>
                </a:lnTo>
                <a:lnTo>
                  <a:pt x="11816" y="2302"/>
                </a:lnTo>
                <a:lnTo>
                  <a:pt x="11818" y="2308"/>
                </a:lnTo>
                <a:lnTo>
                  <a:pt x="11816" y="2318"/>
                </a:lnTo>
                <a:lnTo>
                  <a:pt x="11816" y="2322"/>
                </a:lnTo>
                <a:lnTo>
                  <a:pt x="11816" y="2326"/>
                </a:lnTo>
                <a:lnTo>
                  <a:pt x="11818" y="2332"/>
                </a:lnTo>
                <a:lnTo>
                  <a:pt x="11822" y="2334"/>
                </a:lnTo>
                <a:lnTo>
                  <a:pt x="11820" y="2336"/>
                </a:lnTo>
                <a:close/>
                <a:moveTo>
                  <a:pt x="12398" y="2392"/>
                </a:moveTo>
                <a:lnTo>
                  <a:pt x="12398" y="2392"/>
                </a:lnTo>
                <a:lnTo>
                  <a:pt x="12396" y="2392"/>
                </a:lnTo>
                <a:lnTo>
                  <a:pt x="12394" y="2394"/>
                </a:lnTo>
                <a:lnTo>
                  <a:pt x="12392" y="2402"/>
                </a:lnTo>
                <a:lnTo>
                  <a:pt x="12388" y="2410"/>
                </a:lnTo>
                <a:lnTo>
                  <a:pt x="12384" y="2412"/>
                </a:lnTo>
                <a:lnTo>
                  <a:pt x="12380" y="2416"/>
                </a:lnTo>
                <a:lnTo>
                  <a:pt x="12372" y="2418"/>
                </a:lnTo>
                <a:lnTo>
                  <a:pt x="12366" y="2422"/>
                </a:lnTo>
                <a:lnTo>
                  <a:pt x="12364" y="2426"/>
                </a:lnTo>
                <a:lnTo>
                  <a:pt x="12364" y="2428"/>
                </a:lnTo>
                <a:lnTo>
                  <a:pt x="12366" y="2434"/>
                </a:lnTo>
                <a:lnTo>
                  <a:pt x="12368" y="2438"/>
                </a:lnTo>
                <a:lnTo>
                  <a:pt x="12370" y="2438"/>
                </a:lnTo>
                <a:lnTo>
                  <a:pt x="12374" y="2434"/>
                </a:lnTo>
                <a:lnTo>
                  <a:pt x="12378" y="2430"/>
                </a:lnTo>
                <a:lnTo>
                  <a:pt x="12382" y="2428"/>
                </a:lnTo>
                <a:lnTo>
                  <a:pt x="12388" y="2426"/>
                </a:lnTo>
                <a:lnTo>
                  <a:pt x="12392" y="2422"/>
                </a:lnTo>
                <a:lnTo>
                  <a:pt x="12396" y="2418"/>
                </a:lnTo>
                <a:lnTo>
                  <a:pt x="12400" y="2414"/>
                </a:lnTo>
                <a:lnTo>
                  <a:pt x="12402" y="2408"/>
                </a:lnTo>
                <a:lnTo>
                  <a:pt x="12402" y="2396"/>
                </a:lnTo>
                <a:lnTo>
                  <a:pt x="12400" y="2394"/>
                </a:lnTo>
                <a:lnTo>
                  <a:pt x="12398" y="2392"/>
                </a:lnTo>
                <a:close/>
                <a:moveTo>
                  <a:pt x="12802" y="2114"/>
                </a:moveTo>
                <a:lnTo>
                  <a:pt x="12802" y="2114"/>
                </a:lnTo>
                <a:lnTo>
                  <a:pt x="12798" y="2118"/>
                </a:lnTo>
                <a:lnTo>
                  <a:pt x="12798" y="2122"/>
                </a:lnTo>
                <a:lnTo>
                  <a:pt x="12800" y="2128"/>
                </a:lnTo>
                <a:lnTo>
                  <a:pt x="12804" y="2132"/>
                </a:lnTo>
                <a:lnTo>
                  <a:pt x="12814" y="2142"/>
                </a:lnTo>
                <a:lnTo>
                  <a:pt x="12826" y="2154"/>
                </a:lnTo>
                <a:lnTo>
                  <a:pt x="12830" y="2156"/>
                </a:lnTo>
                <a:lnTo>
                  <a:pt x="12830" y="2152"/>
                </a:lnTo>
                <a:lnTo>
                  <a:pt x="12828" y="2146"/>
                </a:lnTo>
                <a:lnTo>
                  <a:pt x="12824" y="2136"/>
                </a:lnTo>
                <a:lnTo>
                  <a:pt x="12820" y="2126"/>
                </a:lnTo>
                <a:lnTo>
                  <a:pt x="12814" y="2118"/>
                </a:lnTo>
                <a:lnTo>
                  <a:pt x="12808" y="2114"/>
                </a:lnTo>
                <a:lnTo>
                  <a:pt x="12804" y="2114"/>
                </a:lnTo>
                <a:lnTo>
                  <a:pt x="12802" y="2114"/>
                </a:lnTo>
                <a:close/>
                <a:moveTo>
                  <a:pt x="12746" y="1878"/>
                </a:moveTo>
                <a:lnTo>
                  <a:pt x="12746" y="1878"/>
                </a:lnTo>
                <a:lnTo>
                  <a:pt x="12744" y="1872"/>
                </a:lnTo>
                <a:lnTo>
                  <a:pt x="12740" y="1870"/>
                </a:lnTo>
                <a:lnTo>
                  <a:pt x="12736" y="1872"/>
                </a:lnTo>
                <a:lnTo>
                  <a:pt x="12730" y="1874"/>
                </a:lnTo>
                <a:lnTo>
                  <a:pt x="12716" y="1884"/>
                </a:lnTo>
                <a:lnTo>
                  <a:pt x="12702" y="1902"/>
                </a:lnTo>
                <a:lnTo>
                  <a:pt x="12700" y="1904"/>
                </a:lnTo>
                <a:lnTo>
                  <a:pt x="12702" y="1904"/>
                </a:lnTo>
                <a:lnTo>
                  <a:pt x="12706" y="1906"/>
                </a:lnTo>
                <a:lnTo>
                  <a:pt x="12722" y="1900"/>
                </a:lnTo>
                <a:lnTo>
                  <a:pt x="12730" y="1896"/>
                </a:lnTo>
                <a:lnTo>
                  <a:pt x="12738" y="1890"/>
                </a:lnTo>
                <a:lnTo>
                  <a:pt x="12744" y="1884"/>
                </a:lnTo>
                <a:lnTo>
                  <a:pt x="12746" y="1878"/>
                </a:lnTo>
                <a:close/>
                <a:moveTo>
                  <a:pt x="13366" y="1070"/>
                </a:moveTo>
                <a:lnTo>
                  <a:pt x="13366" y="1066"/>
                </a:lnTo>
                <a:lnTo>
                  <a:pt x="13438" y="1054"/>
                </a:lnTo>
                <a:lnTo>
                  <a:pt x="13446" y="1054"/>
                </a:lnTo>
                <a:lnTo>
                  <a:pt x="13454" y="1050"/>
                </a:lnTo>
                <a:lnTo>
                  <a:pt x="13458" y="1048"/>
                </a:lnTo>
                <a:lnTo>
                  <a:pt x="13460" y="1044"/>
                </a:lnTo>
                <a:lnTo>
                  <a:pt x="13460" y="1042"/>
                </a:lnTo>
                <a:lnTo>
                  <a:pt x="13458" y="1038"/>
                </a:lnTo>
                <a:lnTo>
                  <a:pt x="13448" y="1030"/>
                </a:lnTo>
                <a:lnTo>
                  <a:pt x="13434" y="1024"/>
                </a:lnTo>
                <a:lnTo>
                  <a:pt x="13418" y="1020"/>
                </a:lnTo>
                <a:lnTo>
                  <a:pt x="13400" y="1016"/>
                </a:lnTo>
                <a:lnTo>
                  <a:pt x="13382" y="1016"/>
                </a:lnTo>
                <a:lnTo>
                  <a:pt x="13366" y="1020"/>
                </a:lnTo>
                <a:lnTo>
                  <a:pt x="13366" y="1018"/>
                </a:lnTo>
                <a:lnTo>
                  <a:pt x="13342" y="1026"/>
                </a:lnTo>
                <a:lnTo>
                  <a:pt x="13332" y="1030"/>
                </a:lnTo>
                <a:lnTo>
                  <a:pt x="13324" y="1036"/>
                </a:lnTo>
                <a:lnTo>
                  <a:pt x="13316" y="1042"/>
                </a:lnTo>
                <a:lnTo>
                  <a:pt x="13310" y="1050"/>
                </a:lnTo>
                <a:lnTo>
                  <a:pt x="13308" y="1056"/>
                </a:lnTo>
                <a:lnTo>
                  <a:pt x="13306" y="1064"/>
                </a:lnTo>
                <a:lnTo>
                  <a:pt x="13306" y="1068"/>
                </a:lnTo>
                <a:lnTo>
                  <a:pt x="13310" y="1072"/>
                </a:lnTo>
                <a:lnTo>
                  <a:pt x="13314" y="1074"/>
                </a:lnTo>
                <a:lnTo>
                  <a:pt x="13322" y="1074"/>
                </a:lnTo>
                <a:lnTo>
                  <a:pt x="13342" y="1074"/>
                </a:lnTo>
                <a:lnTo>
                  <a:pt x="13366" y="1070"/>
                </a:lnTo>
                <a:close/>
                <a:moveTo>
                  <a:pt x="12932" y="1154"/>
                </a:moveTo>
                <a:lnTo>
                  <a:pt x="12932" y="1154"/>
                </a:lnTo>
                <a:lnTo>
                  <a:pt x="12934" y="1152"/>
                </a:lnTo>
                <a:lnTo>
                  <a:pt x="12934" y="1150"/>
                </a:lnTo>
                <a:lnTo>
                  <a:pt x="12934" y="1148"/>
                </a:lnTo>
                <a:lnTo>
                  <a:pt x="12932" y="1146"/>
                </a:lnTo>
                <a:lnTo>
                  <a:pt x="12924" y="1142"/>
                </a:lnTo>
                <a:lnTo>
                  <a:pt x="12912" y="1138"/>
                </a:lnTo>
                <a:lnTo>
                  <a:pt x="12900" y="1136"/>
                </a:lnTo>
                <a:lnTo>
                  <a:pt x="12888" y="1136"/>
                </a:lnTo>
                <a:lnTo>
                  <a:pt x="12878" y="1138"/>
                </a:lnTo>
                <a:lnTo>
                  <a:pt x="12872" y="1140"/>
                </a:lnTo>
                <a:lnTo>
                  <a:pt x="12870" y="1142"/>
                </a:lnTo>
                <a:lnTo>
                  <a:pt x="12870" y="1146"/>
                </a:lnTo>
                <a:lnTo>
                  <a:pt x="12874" y="1150"/>
                </a:lnTo>
                <a:lnTo>
                  <a:pt x="12882" y="1154"/>
                </a:lnTo>
                <a:lnTo>
                  <a:pt x="12890" y="1158"/>
                </a:lnTo>
                <a:lnTo>
                  <a:pt x="12902" y="1160"/>
                </a:lnTo>
                <a:lnTo>
                  <a:pt x="12912" y="1160"/>
                </a:lnTo>
                <a:lnTo>
                  <a:pt x="12924" y="1160"/>
                </a:lnTo>
                <a:lnTo>
                  <a:pt x="12932" y="1154"/>
                </a:lnTo>
                <a:close/>
                <a:moveTo>
                  <a:pt x="11756" y="878"/>
                </a:moveTo>
                <a:lnTo>
                  <a:pt x="11756" y="878"/>
                </a:lnTo>
                <a:lnTo>
                  <a:pt x="11746" y="884"/>
                </a:lnTo>
                <a:lnTo>
                  <a:pt x="11744" y="888"/>
                </a:lnTo>
                <a:lnTo>
                  <a:pt x="11746" y="890"/>
                </a:lnTo>
                <a:lnTo>
                  <a:pt x="11754" y="888"/>
                </a:lnTo>
                <a:lnTo>
                  <a:pt x="11784" y="888"/>
                </a:lnTo>
                <a:lnTo>
                  <a:pt x="11804" y="888"/>
                </a:lnTo>
                <a:lnTo>
                  <a:pt x="11828" y="890"/>
                </a:lnTo>
                <a:lnTo>
                  <a:pt x="11858" y="896"/>
                </a:lnTo>
                <a:lnTo>
                  <a:pt x="11880" y="896"/>
                </a:lnTo>
                <a:lnTo>
                  <a:pt x="11892" y="894"/>
                </a:lnTo>
                <a:lnTo>
                  <a:pt x="11894" y="892"/>
                </a:lnTo>
                <a:lnTo>
                  <a:pt x="11896" y="888"/>
                </a:lnTo>
                <a:lnTo>
                  <a:pt x="11896" y="886"/>
                </a:lnTo>
                <a:lnTo>
                  <a:pt x="11896" y="882"/>
                </a:lnTo>
                <a:lnTo>
                  <a:pt x="11888" y="872"/>
                </a:lnTo>
                <a:lnTo>
                  <a:pt x="11876" y="864"/>
                </a:lnTo>
                <a:lnTo>
                  <a:pt x="11860" y="854"/>
                </a:lnTo>
                <a:lnTo>
                  <a:pt x="11844" y="846"/>
                </a:lnTo>
                <a:lnTo>
                  <a:pt x="11830" y="844"/>
                </a:lnTo>
                <a:lnTo>
                  <a:pt x="11816" y="844"/>
                </a:lnTo>
                <a:lnTo>
                  <a:pt x="11804" y="848"/>
                </a:lnTo>
                <a:lnTo>
                  <a:pt x="11792" y="854"/>
                </a:lnTo>
                <a:lnTo>
                  <a:pt x="11782" y="862"/>
                </a:lnTo>
                <a:lnTo>
                  <a:pt x="11756" y="878"/>
                </a:lnTo>
                <a:close/>
                <a:moveTo>
                  <a:pt x="12060" y="772"/>
                </a:moveTo>
                <a:lnTo>
                  <a:pt x="12060" y="772"/>
                </a:lnTo>
                <a:lnTo>
                  <a:pt x="12086" y="776"/>
                </a:lnTo>
                <a:lnTo>
                  <a:pt x="12106" y="778"/>
                </a:lnTo>
                <a:lnTo>
                  <a:pt x="12152" y="776"/>
                </a:lnTo>
                <a:lnTo>
                  <a:pt x="12164" y="774"/>
                </a:lnTo>
                <a:lnTo>
                  <a:pt x="12176" y="770"/>
                </a:lnTo>
                <a:lnTo>
                  <a:pt x="12182" y="766"/>
                </a:lnTo>
                <a:lnTo>
                  <a:pt x="12188" y="760"/>
                </a:lnTo>
                <a:lnTo>
                  <a:pt x="12190" y="756"/>
                </a:lnTo>
                <a:lnTo>
                  <a:pt x="12188" y="752"/>
                </a:lnTo>
                <a:lnTo>
                  <a:pt x="12184" y="750"/>
                </a:lnTo>
                <a:lnTo>
                  <a:pt x="12176" y="750"/>
                </a:lnTo>
                <a:lnTo>
                  <a:pt x="12168" y="748"/>
                </a:lnTo>
                <a:lnTo>
                  <a:pt x="12164" y="746"/>
                </a:lnTo>
                <a:lnTo>
                  <a:pt x="12154" y="740"/>
                </a:lnTo>
                <a:lnTo>
                  <a:pt x="12148" y="736"/>
                </a:lnTo>
                <a:lnTo>
                  <a:pt x="12142" y="734"/>
                </a:lnTo>
                <a:lnTo>
                  <a:pt x="12132" y="734"/>
                </a:lnTo>
                <a:lnTo>
                  <a:pt x="12120" y="738"/>
                </a:lnTo>
                <a:lnTo>
                  <a:pt x="12108" y="742"/>
                </a:lnTo>
                <a:lnTo>
                  <a:pt x="12102" y="742"/>
                </a:lnTo>
                <a:lnTo>
                  <a:pt x="12100" y="740"/>
                </a:lnTo>
                <a:lnTo>
                  <a:pt x="12100" y="736"/>
                </a:lnTo>
                <a:lnTo>
                  <a:pt x="12098" y="730"/>
                </a:lnTo>
                <a:lnTo>
                  <a:pt x="12092" y="728"/>
                </a:lnTo>
                <a:lnTo>
                  <a:pt x="12082" y="726"/>
                </a:lnTo>
                <a:lnTo>
                  <a:pt x="12062" y="726"/>
                </a:lnTo>
                <a:lnTo>
                  <a:pt x="12044" y="728"/>
                </a:lnTo>
                <a:lnTo>
                  <a:pt x="12030" y="726"/>
                </a:lnTo>
                <a:lnTo>
                  <a:pt x="12020" y="724"/>
                </a:lnTo>
                <a:lnTo>
                  <a:pt x="12016" y="720"/>
                </a:lnTo>
                <a:lnTo>
                  <a:pt x="12012" y="714"/>
                </a:lnTo>
                <a:lnTo>
                  <a:pt x="12010" y="714"/>
                </a:lnTo>
                <a:lnTo>
                  <a:pt x="12008" y="718"/>
                </a:lnTo>
                <a:lnTo>
                  <a:pt x="12000" y="730"/>
                </a:lnTo>
                <a:lnTo>
                  <a:pt x="11998" y="736"/>
                </a:lnTo>
                <a:lnTo>
                  <a:pt x="11998" y="742"/>
                </a:lnTo>
                <a:lnTo>
                  <a:pt x="12002" y="748"/>
                </a:lnTo>
                <a:lnTo>
                  <a:pt x="12014" y="756"/>
                </a:lnTo>
                <a:lnTo>
                  <a:pt x="12032" y="764"/>
                </a:lnTo>
                <a:lnTo>
                  <a:pt x="12060" y="772"/>
                </a:lnTo>
                <a:close/>
                <a:moveTo>
                  <a:pt x="11698" y="782"/>
                </a:moveTo>
                <a:lnTo>
                  <a:pt x="11698" y="782"/>
                </a:lnTo>
                <a:lnTo>
                  <a:pt x="11714" y="788"/>
                </a:lnTo>
                <a:lnTo>
                  <a:pt x="11724" y="788"/>
                </a:lnTo>
                <a:lnTo>
                  <a:pt x="11728" y="784"/>
                </a:lnTo>
                <a:lnTo>
                  <a:pt x="11730" y="780"/>
                </a:lnTo>
                <a:lnTo>
                  <a:pt x="11732" y="774"/>
                </a:lnTo>
                <a:lnTo>
                  <a:pt x="11734" y="770"/>
                </a:lnTo>
                <a:lnTo>
                  <a:pt x="11740" y="768"/>
                </a:lnTo>
                <a:lnTo>
                  <a:pt x="11752" y="770"/>
                </a:lnTo>
                <a:lnTo>
                  <a:pt x="11766" y="772"/>
                </a:lnTo>
                <a:lnTo>
                  <a:pt x="11778" y="772"/>
                </a:lnTo>
                <a:lnTo>
                  <a:pt x="11788" y="770"/>
                </a:lnTo>
                <a:lnTo>
                  <a:pt x="11798" y="766"/>
                </a:lnTo>
                <a:lnTo>
                  <a:pt x="11808" y="762"/>
                </a:lnTo>
                <a:lnTo>
                  <a:pt x="11816" y="760"/>
                </a:lnTo>
                <a:lnTo>
                  <a:pt x="11824" y="760"/>
                </a:lnTo>
                <a:lnTo>
                  <a:pt x="11832" y="764"/>
                </a:lnTo>
                <a:lnTo>
                  <a:pt x="11840" y="770"/>
                </a:lnTo>
                <a:lnTo>
                  <a:pt x="11850" y="772"/>
                </a:lnTo>
                <a:lnTo>
                  <a:pt x="11862" y="772"/>
                </a:lnTo>
                <a:lnTo>
                  <a:pt x="11874" y="768"/>
                </a:lnTo>
                <a:lnTo>
                  <a:pt x="11902" y="760"/>
                </a:lnTo>
                <a:lnTo>
                  <a:pt x="11936" y="750"/>
                </a:lnTo>
                <a:lnTo>
                  <a:pt x="11944" y="746"/>
                </a:lnTo>
                <a:lnTo>
                  <a:pt x="11948" y="742"/>
                </a:lnTo>
                <a:lnTo>
                  <a:pt x="11948" y="738"/>
                </a:lnTo>
                <a:lnTo>
                  <a:pt x="11944" y="734"/>
                </a:lnTo>
                <a:lnTo>
                  <a:pt x="11942" y="730"/>
                </a:lnTo>
                <a:lnTo>
                  <a:pt x="11942" y="726"/>
                </a:lnTo>
                <a:lnTo>
                  <a:pt x="11944" y="724"/>
                </a:lnTo>
                <a:lnTo>
                  <a:pt x="11954" y="722"/>
                </a:lnTo>
                <a:lnTo>
                  <a:pt x="11960" y="722"/>
                </a:lnTo>
                <a:lnTo>
                  <a:pt x="11962" y="720"/>
                </a:lnTo>
                <a:lnTo>
                  <a:pt x="11964" y="718"/>
                </a:lnTo>
                <a:lnTo>
                  <a:pt x="11962" y="716"/>
                </a:lnTo>
                <a:lnTo>
                  <a:pt x="11956" y="710"/>
                </a:lnTo>
                <a:lnTo>
                  <a:pt x="11946" y="706"/>
                </a:lnTo>
                <a:lnTo>
                  <a:pt x="11930" y="700"/>
                </a:lnTo>
                <a:lnTo>
                  <a:pt x="11914" y="696"/>
                </a:lnTo>
                <a:lnTo>
                  <a:pt x="11898" y="696"/>
                </a:lnTo>
                <a:lnTo>
                  <a:pt x="11882" y="696"/>
                </a:lnTo>
                <a:lnTo>
                  <a:pt x="11868" y="698"/>
                </a:lnTo>
                <a:lnTo>
                  <a:pt x="11858" y="694"/>
                </a:lnTo>
                <a:lnTo>
                  <a:pt x="11846" y="690"/>
                </a:lnTo>
                <a:lnTo>
                  <a:pt x="11836" y="682"/>
                </a:lnTo>
                <a:lnTo>
                  <a:pt x="11826" y="676"/>
                </a:lnTo>
                <a:lnTo>
                  <a:pt x="11816" y="672"/>
                </a:lnTo>
                <a:lnTo>
                  <a:pt x="11806" y="670"/>
                </a:lnTo>
                <a:lnTo>
                  <a:pt x="11800" y="672"/>
                </a:lnTo>
                <a:lnTo>
                  <a:pt x="11794" y="674"/>
                </a:lnTo>
                <a:lnTo>
                  <a:pt x="11786" y="678"/>
                </a:lnTo>
                <a:lnTo>
                  <a:pt x="11782" y="686"/>
                </a:lnTo>
                <a:lnTo>
                  <a:pt x="11782" y="692"/>
                </a:lnTo>
                <a:lnTo>
                  <a:pt x="11784" y="696"/>
                </a:lnTo>
                <a:lnTo>
                  <a:pt x="11788" y="706"/>
                </a:lnTo>
                <a:lnTo>
                  <a:pt x="11788" y="710"/>
                </a:lnTo>
                <a:lnTo>
                  <a:pt x="11786" y="712"/>
                </a:lnTo>
                <a:lnTo>
                  <a:pt x="11780" y="712"/>
                </a:lnTo>
                <a:lnTo>
                  <a:pt x="11770" y="708"/>
                </a:lnTo>
                <a:lnTo>
                  <a:pt x="11752" y="698"/>
                </a:lnTo>
                <a:lnTo>
                  <a:pt x="11730" y="684"/>
                </a:lnTo>
                <a:lnTo>
                  <a:pt x="11710" y="672"/>
                </a:lnTo>
                <a:lnTo>
                  <a:pt x="11702" y="668"/>
                </a:lnTo>
                <a:lnTo>
                  <a:pt x="11696" y="666"/>
                </a:lnTo>
                <a:lnTo>
                  <a:pt x="11688" y="666"/>
                </a:lnTo>
                <a:lnTo>
                  <a:pt x="11682" y="668"/>
                </a:lnTo>
                <a:lnTo>
                  <a:pt x="11666" y="674"/>
                </a:lnTo>
                <a:lnTo>
                  <a:pt x="11646" y="688"/>
                </a:lnTo>
                <a:lnTo>
                  <a:pt x="11638" y="694"/>
                </a:lnTo>
                <a:lnTo>
                  <a:pt x="11634" y="702"/>
                </a:lnTo>
                <a:lnTo>
                  <a:pt x="11634" y="708"/>
                </a:lnTo>
                <a:lnTo>
                  <a:pt x="11636" y="714"/>
                </a:lnTo>
                <a:lnTo>
                  <a:pt x="11640" y="724"/>
                </a:lnTo>
                <a:lnTo>
                  <a:pt x="11640" y="728"/>
                </a:lnTo>
                <a:lnTo>
                  <a:pt x="11634" y="732"/>
                </a:lnTo>
                <a:lnTo>
                  <a:pt x="11630" y="736"/>
                </a:lnTo>
                <a:lnTo>
                  <a:pt x="11630" y="740"/>
                </a:lnTo>
                <a:lnTo>
                  <a:pt x="11634" y="746"/>
                </a:lnTo>
                <a:lnTo>
                  <a:pt x="11640" y="754"/>
                </a:lnTo>
                <a:lnTo>
                  <a:pt x="11650" y="760"/>
                </a:lnTo>
                <a:lnTo>
                  <a:pt x="11664" y="768"/>
                </a:lnTo>
                <a:lnTo>
                  <a:pt x="11698" y="782"/>
                </a:lnTo>
                <a:close/>
                <a:moveTo>
                  <a:pt x="11586" y="730"/>
                </a:moveTo>
                <a:lnTo>
                  <a:pt x="11586" y="730"/>
                </a:lnTo>
                <a:lnTo>
                  <a:pt x="11592" y="724"/>
                </a:lnTo>
                <a:lnTo>
                  <a:pt x="11594" y="716"/>
                </a:lnTo>
                <a:lnTo>
                  <a:pt x="11592" y="708"/>
                </a:lnTo>
                <a:lnTo>
                  <a:pt x="11584" y="698"/>
                </a:lnTo>
                <a:lnTo>
                  <a:pt x="11582" y="696"/>
                </a:lnTo>
                <a:lnTo>
                  <a:pt x="11580" y="696"/>
                </a:lnTo>
                <a:lnTo>
                  <a:pt x="11576" y="698"/>
                </a:lnTo>
                <a:lnTo>
                  <a:pt x="11572" y="706"/>
                </a:lnTo>
                <a:lnTo>
                  <a:pt x="11570" y="714"/>
                </a:lnTo>
                <a:lnTo>
                  <a:pt x="11570" y="722"/>
                </a:lnTo>
                <a:lnTo>
                  <a:pt x="11572" y="730"/>
                </a:lnTo>
                <a:lnTo>
                  <a:pt x="11574" y="732"/>
                </a:lnTo>
                <a:lnTo>
                  <a:pt x="11578" y="732"/>
                </a:lnTo>
                <a:lnTo>
                  <a:pt x="11582" y="732"/>
                </a:lnTo>
                <a:lnTo>
                  <a:pt x="11586" y="730"/>
                </a:lnTo>
                <a:close/>
                <a:moveTo>
                  <a:pt x="11080" y="922"/>
                </a:moveTo>
                <a:lnTo>
                  <a:pt x="11080" y="922"/>
                </a:lnTo>
                <a:lnTo>
                  <a:pt x="11108" y="928"/>
                </a:lnTo>
                <a:lnTo>
                  <a:pt x="11130" y="934"/>
                </a:lnTo>
                <a:lnTo>
                  <a:pt x="11156" y="942"/>
                </a:lnTo>
                <a:lnTo>
                  <a:pt x="11188" y="958"/>
                </a:lnTo>
                <a:lnTo>
                  <a:pt x="11198" y="962"/>
                </a:lnTo>
                <a:lnTo>
                  <a:pt x="11202" y="962"/>
                </a:lnTo>
                <a:lnTo>
                  <a:pt x="11204" y="962"/>
                </a:lnTo>
                <a:lnTo>
                  <a:pt x="11204" y="958"/>
                </a:lnTo>
                <a:lnTo>
                  <a:pt x="11202" y="952"/>
                </a:lnTo>
                <a:lnTo>
                  <a:pt x="11204" y="948"/>
                </a:lnTo>
                <a:lnTo>
                  <a:pt x="11210" y="946"/>
                </a:lnTo>
                <a:lnTo>
                  <a:pt x="11220" y="944"/>
                </a:lnTo>
                <a:lnTo>
                  <a:pt x="11226" y="946"/>
                </a:lnTo>
                <a:lnTo>
                  <a:pt x="11256" y="958"/>
                </a:lnTo>
                <a:lnTo>
                  <a:pt x="11280" y="968"/>
                </a:lnTo>
                <a:lnTo>
                  <a:pt x="11300" y="978"/>
                </a:lnTo>
                <a:lnTo>
                  <a:pt x="11308" y="980"/>
                </a:lnTo>
                <a:lnTo>
                  <a:pt x="11316" y="982"/>
                </a:lnTo>
                <a:lnTo>
                  <a:pt x="11322" y="978"/>
                </a:lnTo>
                <a:lnTo>
                  <a:pt x="11328" y="970"/>
                </a:lnTo>
                <a:lnTo>
                  <a:pt x="11328" y="966"/>
                </a:lnTo>
                <a:lnTo>
                  <a:pt x="11328" y="962"/>
                </a:lnTo>
                <a:lnTo>
                  <a:pt x="11324" y="956"/>
                </a:lnTo>
                <a:lnTo>
                  <a:pt x="11318" y="952"/>
                </a:lnTo>
                <a:lnTo>
                  <a:pt x="11310" y="948"/>
                </a:lnTo>
                <a:lnTo>
                  <a:pt x="11304" y="946"/>
                </a:lnTo>
                <a:lnTo>
                  <a:pt x="11300" y="944"/>
                </a:lnTo>
                <a:lnTo>
                  <a:pt x="11300" y="942"/>
                </a:lnTo>
                <a:lnTo>
                  <a:pt x="11302" y="940"/>
                </a:lnTo>
                <a:lnTo>
                  <a:pt x="11312" y="938"/>
                </a:lnTo>
                <a:lnTo>
                  <a:pt x="11320" y="934"/>
                </a:lnTo>
                <a:lnTo>
                  <a:pt x="11320" y="932"/>
                </a:lnTo>
                <a:lnTo>
                  <a:pt x="11314" y="928"/>
                </a:lnTo>
                <a:lnTo>
                  <a:pt x="11306" y="926"/>
                </a:lnTo>
                <a:lnTo>
                  <a:pt x="11298" y="922"/>
                </a:lnTo>
                <a:lnTo>
                  <a:pt x="11294" y="920"/>
                </a:lnTo>
                <a:lnTo>
                  <a:pt x="11294" y="918"/>
                </a:lnTo>
                <a:lnTo>
                  <a:pt x="11296" y="916"/>
                </a:lnTo>
                <a:lnTo>
                  <a:pt x="11306" y="914"/>
                </a:lnTo>
                <a:lnTo>
                  <a:pt x="11316" y="910"/>
                </a:lnTo>
                <a:lnTo>
                  <a:pt x="11318" y="908"/>
                </a:lnTo>
                <a:lnTo>
                  <a:pt x="11318" y="906"/>
                </a:lnTo>
                <a:lnTo>
                  <a:pt x="11316" y="900"/>
                </a:lnTo>
                <a:lnTo>
                  <a:pt x="11306" y="896"/>
                </a:lnTo>
                <a:lnTo>
                  <a:pt x="11280" y="884"/>
                </a:lnTo>
                <a:lnTo>
                  <a:pt x="11252" y="876"/>
                </a:lnTo>
                <a:lnTo>
                  <a:pt x="11240" y="872"/>
                </a:lnTo>
                <a:lnTo>
                  <a:pt x="11232" y="874"/>
                </a:lnTo>
                <a:lnTo>
                  <a:pt x="11224" y="878"/>
                </a:lnTo>
                <a:lnTo>
                  <a:pt x="11218" y="882"/>
                </a:lnTo>
                <a:lnTo>
                  <a:pt x="11214" y="888"/>
                </a:lnTo>
                <a:lnTo>
                  <a:pt x="11210" y="890"/>
                </a:lnTo>
                <a:lnTo>
                  <a:pt x="11208" y="888"/>
                </a:lnTo>
                <a:lnTo>
                  <a:pt x="11204" y="882"/>
                </a:lnTo>
                <a:lnTo>
                  <a:pt x="11200" y="874"/>
                </a:lnTo>
                <a:lnTo>
                  <a:pt x="11196" y="870"/>
                </a:lnTo>
                <a:lnTo>
                  <a:pt x="11190" y="868"/>
                </a:lnTo>
                <a:lnTo>
                  <a:pt x="11184" y="868"/>
                </a:lnTo>
                <a:lnTo>
                  <a:pt x="11168" y="866"/>
                </a:lnTo>
                <a:lnTo>
                  <a:pt x="11158" y="862"/>
                </a:lnTo>
                <a:lnTo>
                  <a:pt x="11146" y="858"/>
                </a:lnTo>
                <a:lnTo>
                  <a:pt x="11134" y="854"/>
                </a:lnTo>
                <a:lnTo>
                  <a:pt x="11120" y="854"/>
                </a:lnTo>
                <a:lnTo>
                  <a:pt x="11104" y="856"/>
                </a:lnTo>
                <a:lnTo>
                  <a:pt x="11092" y="860"/>
                </a:lnTo>
                <a:lnTo>
                  <a:pt x="11082" y="866"/>
                </a:lnTo>
                <a:lnTo>
                  <a:pt x="11076" y="872"/>
                </a:lnTo>
                <a:lnTo>
                  <a:pt x="11074" y="876"/>
                </a:lnTo>
                <a:lnTo>
                  <a:pt x="11074" y="880"/>
                </a:lnTo>
                <a:lnTo>
                  <a:pt x="11076" y="884"/>
                </a:lnTo>
                <a:lnTo>
                  <a:pt x="11080" y="888"/>
                </a:lnTo>
                <a:lnTo>
                  <a:pt x="11082" y="892"/>
                </a:lnTo>
                <a:lnTo>
                  <a:pt x="11084" y="896"/>
                </a:lnTo>
                <a:lnTo>
                  <a:pt x="11084" y="898"/>
                </a:lnTo>
                <a:lnTo>
                  <a:pt x="11084" y="902"/>
                </a:lnTo>
                <a:lnTo>
                  <a:pt x="11078" y="906"/>
                </a:lnTo>
                <a:lnTo>
                  <a:pt x="11072" y="910"/>
                </a:lnTo>
                <a:lnTo>
                  <a:pt x="11068" y="914"/>
                </a:lnTo>
                <a:lnTo>
                  <a:pt x="11066" y="916"/>
                </a:lnTo>
                <a:lnTo>
                  <a:pt x="11068" y="920"/>
                </a:lnTo>
                <a:lnTo>
                  <a:pt x="11080" y="922"/>
                </a:lnTo>
                <a:close/>
                <a:moveTo>
                  <a:pt x="10628" y="824"/>
                </a:moveTo>
                <a:lnTo>
                  <a:pt x="10628" y="824"/>
                </a:lnTo>
                <a:lnTo>
                  <a:pt x="10644" y="828"/>
                </a:lnTo>
                <a:lnTo>
                  <a:pt x="10656" y="828"/>
                </a:lnTo>
                <a:lnTo>
                  <a:pt x="10666" y="824"/>
                </a:lnTo>
                <a:lnTo>
                  <a:pt x="10672" y="818"/>
                </a:lnTo>
                <a:lnTo>
                  <a:pt x="10674" y="810"/>
                </a:lnTo>
                <a:lnTo>
                  <a:pt x="10674" y="808"/>
                </a:lnTo>
                <a:lnTo>
                  <a:pt x="10672" y="804"/>
                </a:lnTo>
                <a:lnTo>
                  <a:pt x="10670" y="802"/>
                </a:lnTo>
                <a:lnTo>
                  <a:pt x="10666" y="800"/>
                </a:lnTo>
                <a:lnTo>
                  <a:pt x="10652" y="796"/>
                </a:lnTo>
                <a:lnTo>
                  <a:pt x="10636" y="796"/>
                </a:lnTo>
                <a:lnTo>
                  <a:pt x="10624" y="798"/>
                </a:lnTo>
                <a:lnTo>
                  <a:pt x="10614" y="800"/>
                </a:lnTo>
                <a:lnTo>
                  <a:pt x="10608" y="804"/>
                </a:lnTo>
                <a:lnTo>
                  <a:pt x="10606" y="808"/>
                </a:lnTo>
                <a:lnTo>
                  <a:pt x="10608" y="812"/>
                </a:lnTo>
                <a:lnTo>
                  <a:pt x="10616" y="818"/>
                </a:lnTo>
                <a:lnTo>
                  <a:pt x="10628" y="824"/>
                </a:lnTo>
                <a:close/>
                <a:moveTo>
                  <a:pt x="10148" y="522"/>
                </a:moveTo>
                <a:lnTo>
                  <a:pt x="10148" y="522"/>
                </a:lnTo>
                <a:lnTo>
                  <a:pt x="10174" y="514"/>
                </a:lnTo>
                <a:lnTo>
                  <a:pt x="10202" y="510"/>
                </a:lnTo>
                <a:lnTo>
                  <a:pt x="10238" y="506"/>
                </a:lnTo>
                <a:lnTo>
                  <a:pt x="10286" y="502"/>
                </a:lnTo>
                <a:lnTo>
                  <a:pt x="10312" y="500"/>
                </a:lnTo>
                <a:lnTo>
                  <a:pt x="10330" y="498"/>
                </a:lnTo>
                <a:lnTo>
                  <a:pt x="10344" y="492"/>
                </a:lnTo>
                <a:lnTo>
                  <a:pt x="10352" y="486"/>
                </a:lnTo>
                <a:lnTo>
                  <a:pt x="10354" y="484"/>
                </a:lnTo>
                <a:lnTo>
                  <a:pt x="10354" y="480"/>
                </a:lnTo>
                <a:lnTo>
                  <a:pt x="10352" y="472"/>
                </a:lnTo>
                <a:lnTo>
                  <a:pt x="10344" y="464"/>
                </a:lnTo>
                <a:lnTo>
                  <a:pt x="10332" y="456"/>
                </a:lnTo>
                <a:lnTo>
                  <a:pt x="10308" y="440"/>
                </a:lnTo>
                <a:lnTo>
                  <a:pt x="10300" y="434"/>
                </a:lnTo>
                <a:lnTo>
                  <a:pt x="10294" y="432"/>
                </a:lnTo>
                <a:lnTo>
                  <a:pt x="10286" y="432"/>
                </a:lnTo>
                <a:lnTo>
                  <a:pt x="10276" y="436"/>
                </a:lnTo>
                <a:lnTo>
                  <a:pt x="10264" y="442"/>
                </a:lnTo>
                <a:lnTo>
                  <a:pt x="10248" y="454"/>
                </a:lnTo>
                <a:lnTo>
                  <a:pt x="10236" y="462"/>
                </a:lnTo>
                <a:lnTo>
                  <a:pt x="10232" y="462"/>
                </a:lnTo>
                <a:lnTo>
                  <a:pt x="10244" y="448"/>
                </a:lnTo>
                <a:lnTo>
                  <a:pt x="10254" y="436"/>
                </a:lnTo>
                <a:lnTo>
                  <a:pt x="10260" y="426"/>
                </a:lnTo>
                <a:lnTo>
                  <a:pt x="10264" y="416"/>
                </a:lnTo>
                <a:lnTo>
                  <a:pt x="10264" y="414"/>
                </a:lnTo>
                <a:lnTo>
                  <a:pt x="10260" y="412"/>
                </a:lnTo>
                <a:lnTo>
                  <a:pt x="10242" y="406"/>
                </a:lnTo>
                <a:lnTo>
                  <a:pt x="10234" y="406"/>
                </a:lnTo>
                <a:lnTo>
                  <a:pt x="10224" y="404"/>
                </a:lnTo>
                <a:lnTo>
                  <a:pt x="10214" y="406"/>
                </a:lnTo>
                <a:lnTo>
                  <a:pt x="10204" y="412"/>
                </a:lnTo>
                <a:lnTo>
                  <a:pt x="10194" y="422"/>
                </a:lnTo>
                <a:lnTo>
                  <a:pt x="10184" y="436"/>
                </a:lnTo>
                <a:lnTo>
                  <a:pt x="10174" y="448"/>
                </a:lnTo>
                <a:lnTo>
                  <a:pt x="10166" y="456"/>
                </a:lnTo>
                <a:lnTo>
                  <a:pt x="10154" y="464"/>
                </a:lnTo>
                <a:lnTo>
                  <a:pt x="10148" y="468"/>
                </a:lnTo>
                <a:lnTo>
                  <a:pt x="10140" y="478"/>
                </a:lnTo>
                <a:lnTo>
                  <a:pt x="10130" y="492"/>
                </a:lnTo>
                <a:lnTo>
                  <a:pt x="10118" y="514"/>
                </a:lnTo>
                <a:lnTo>
                  <a:pt x="10114" y="524"/>
                </a:lnTo>
                <a:lnTo>
                  <a:pt x="10114" y="526"/>
                </a:lnTo>
                <a:lnTo>
                  <a:pt x="10116" y="528"/>
                </a:lnTo>
                <a:lnTo>
                  <a:pt x="10128" y="528"/>
                </a:lnTo>
                <a:lnTo>
                  <a:pt x="10148" y="522"/>
                </a:lnTo>
                <a:close/>
                <a:moveTo>
                  <a:pt x="10046" y="348"/>
                </a:moveTo>
                <a:lnTo>
                  <a:pt x="10046" y="348"/>
                </a:lnTo>
                <a:lnTo>
                  <a:pt x="10020" y="348"/>
                </a:lnTo>
                <a:lnTo>
                  <a:pt x="9990" y="348"/>
                </a:lnTo>
                <a:lnTo>
                  <a:pt x="9972" y="350"/>
                </a:lnTo>
                <a:lnTo>
                  <a:pt x="9956" y="352"/>
                </a:lnTo>
                <a:lnTo>
                  <a:pt x="9942" y="356"/>
                </a:lnTo>
                <a:lnTo>
                  <a:pt x="9930" y="362"/>
                </a:lnTo>
                <a:lnTo>
                  <a:pt x="9904" y="376"/>
                </a:lnTo>
                <a:lnTo>
                  <a:pt x="9878" y="390"/>
                </a:lnTo>
                <a:lnTo>
                  <a:pt x="9870" y="396"/>
                </a:lnTo>
                <a:lnTo>
                  <a:pt x="9866" y="400"/>
                </a:lnTo>
                <a:lnTo>
                  <a:pt x="9866" y="402"/>
                </a:lnTo>
                <a:lnTo>
                  <a:pt x="9868" y="404"/>
                </a:lnTo>
                <a:lnTo>
                  <a:pt x="9872" y="404"/>
                </a:lnTo>
                <a:lnTo>
                  <a:pt x="9884" y="404"/>
                </a:lnTo>
                <a:lnTo>
                  <a:pt x="9900" y="406"/>
                </a:lnTo>
                <a:lnTo>
                  <a:pt x="9908" y="406"/>
                </a:lnTo>
                <a:lnTo>
                  <a:pt x="9912" y="410"/>
                </a:lnTo>
                <a:lnTo>
                  <a:pt x="9914" y="414"/>
                </a:lnTo>
                <a:lnTo>
                  <a:pt x="9914" y="418"/>
                </a:lnTo>
                <a:lnTo>
                  <a:pt x="9914" y="424"/>
                </a:lnTo>
                <a:lnTo>
                  <a:pt x="9918" y="428"/>
                </a:lnTo>
                <a:lnTo>
                  <a:pt x="9926" y="434"/>
                </a:lnTo>
                <a:lnTo>
                  <a:pt x="9934" y="436"/>
                </a:lnTo>
                <a:lnTo>
                  <a:pt x="9944" y="438"/>
                </a:lnTo>
                <a:lnTo>
                  <a:pt x="9962" y="440"/>
                </a:lnTo>
                <a:lnTo>
                  <a:pt x="9988" y="442"/>
                </a:lnTo>
                <a:lnTo>
                  <a:pt x="10006" y="446"/>
                </a:lnTo>
                <a:lnTo>
                  <a:pt x="10026" y="452"/>
                </a:lnTo>
                <a:lnTo>
                  <a:pt x="10048" y="458"/>
                </a:lnTo>
                <a:lnTo>
                  <a:pt x="10068" y="460"/>
                </a:lnTo>
                <a:lnTo>
                  <a:pt x="10088" y="460"/>
                </a:lnTo>
                <a:lnTo>
                  <a:pt x="10106" y="456"/>
                </a:lnTo>
                <a:lnTo>
                  <a:pt x="10120" y="452"/>
                </a:lnTo>
                <a:lnTo>
                  <a:pt x="10130" y="446"/>
                </a:lnTo>
                <a:lnTo>
                  <a:pt x="10132" y="444"/>
                </a:lnTo>
                <a:lnTo>
                  <a:pt x="10132" y="440"/>
                </a:lnTo>
                <a:lnTo>
                  <a:pt x="10132" y="438"/>
                </a:lnTo>
                <a:lnTo>
                  <a:pt x="10128" y="434"/>
                </a:lnTo>
                <a:lnTo>
                  <a:pt x="10126" y="430"/>
                </a:lnTo>
                <a:lnTo>
                  <a:pt x="10124" y="426"/>
                </a:lnTo>
                <a:lnTo>
                  <a:pt x="10124" y="418"/>
                </a:lnTo>
                <a:lnTo>
                  <a:pt x="10128" y="410"/>
                </a:lnTo>
                <a:lnTo>
                  <a:pt x="10132" y="400"/>
                </a:lnTo>
                <a:lnTo>
                  <a:pt x="10138" y="392"/>
                </a:lnTo>
                <a:lnTo>
                  <a:pt x="10140" y="384"/>
                </a:lnTo>
                <a:lnTo>
                  <a:pt x="10140" y="380"/>
                </a:lnTo>
                <a:lnTo>
                  <a:pt x="10140" y="376"/>
                </a:lnTo>
                <a:lnTo>
                  <a:pt x="10138" y="372"/>
                </a:lnTo>
                <a:lnTo>
                  <a:pt x="10134" y="370"/>
                </a:lnTo>
                <a:lnTo>
                  <a:pt x="10126" y="366"/>
                </a:lnTo>
                <a:lnTo>
                  <a:pt x="10122" y="362"/>
                </a:lnTo>
                <a:lnTo>
                  <a:pt x="10118" y="358"/>
                </a:lnTo>
                <a:lnTo>
                  <a:pt x="10114" y="356"/>
                </a:lnTo>
                <a:lnTo>
                  <a:pt x="10108" y="356"/>
                </a:lnTo>
                <a:lnTo>
                  <a:pt x="10102" y="356"/>
                </a:lnTo>
                <a:lnTo>
                  <a:pt x="10074" y="364"/>
                </a:lnTo>
                <a:lnTo>
                  <a:pt x="10058" y="368"/>
                </a:lnTo>
                <a:lnTo>
                  <a:pt x="10050" y="370"/>
                </a:lnTo>
                <a:lnTo>
                  <a:pt x="10050" y="368"/>
                </a:lnTo>
                <a:lnTo>
                  <a:pt x="10048" y="366"/>
                </a:lnTo>
                <a:lnTo>
                  <a:pt x="10050" y="362"/>
                </a:lnTo>
                <a:lnTo>
                  <a:pt x="10052" y="358"/>
                </a:lnTo>
                <a:lnTo>
                  <a:pt x="10054" y="352"/>
                </a:lnTo>
                <a:lnTo>
                  <a:pt x="10052" y="350"/>
                </a:lnTo>
                <a:lnTo>
                  <a:pt x="10046" y="348"/>
                </a:lnTo>
                <a:close/>
                <a:moveTo>
                  <a:pt x="9818" y="352"/>
                </a:moveTo>
                <a:lnTo>
                  <a:pt x="9818" y="352"/>
                </a:lnTo>
                <a:lnTo>
                  <a:pt x="9802" y="352"/>
                </a:lnTo>
                <a:lnTo>
                  <a:pt x="9790" y="354"/>
                </a:lnTo>
                <a:lnTo>
                  <a:pt x="9784" y="356"/>
                </a:lnTo>
                <a:lnTo>
                  <a:pt x="9780" y="360"/>
                </a:lnTo>
                <a:lnTo>
                  <a:pt x="9778" y="364"/>
                </a:lnTo>
                <a:lnTo>
                  <a:pt x="9782" y="368"/>
                </a:lnTo>
                <a:lnTo>
                  <a:pt x="9788" y="372"/>
                </a:lnTo>
                <a:lnTo>
                  <a:pt x="9798" y="374"/>
                </a:lnTo>
                <a:lnTo>
                  <a:pt x="9808" y="376"/>
                </a:lnTo>
                <a:lnTo>
                  <a:pt x="9814" y="380"/>
                </a:lnTo>
                <a:lnTo>
                  <a:pt x="9820" y="386"/>
                </a:lnTo>
                <a:lnTo>
                  <a:pt x="9822" y="388"/>
                </a:lnTo>
                <a:lnTo>
                  <a:pt x="9826" y="388"/>
                </a:lnTo>
                <a:lnTo>
                  <a:pt x="9844" y="386"/>
                </a:lnTo>
                <a:lnTo>
                  <a:pt x="9872" y="380"/>
                </a:lnTo>
                <a:lnTo>
                  <a:pt x="9884" y="374"/>
                </a:lnTo>
                <a:lnTo>
                  <a:pt x="9888" y="372"/>
                </a:lnTo>
                <a:lnTo>
                  <a:pt x="9888" y="370"/>
                </a:lnTo>
                <a:lnTo>
                  <a:pt x="9886" y="366"/>
                </a:lnTo>
                <a:lnTo>
                  <a:pt x="9882" y="364"/>
                </a:lnTo>
                <a:lnTo>
                  <a:pt x="9870" y="362"/>
                </a:lnTo>
                <a:lnTo>
                  <a:pt x="9854" y="358"/>
                </a:lnTo>
                <a:lnTo>
                  <a:pt x="9818" y="352"/>
                </a:lnTo>
                <a:close/>
                <a:moveTo>
                  <a:pt x="9850" y="306"/>
                </a:moveTo>
                <a:lnTo>
                  <a:pt x="9850" y="306"/>
                </a:lnTo>
                <a:lnTo>
                  <a:pt x="9838" y="314"/>
                </a:lnTo>
                <a:lnTo>
                  <a:pt x="9826" y="318"/>
                </a:lnTo>
                <a:lnTo>
                  <a:pt x="9804" y="328"/>
                </a:lnTo>
                <a:lnTo>
                  <a:pt x="9798" y="330"/>
                </a:lnTo>
                <a:lnTo>
                  <a:pt x="9794" y="334"/>
                </a:lnTo>
                <a:lnTo>
                  <a:pt x="9798" y="336"/>
                </a:lnTo>
                <a:lnTo>
                  <a:pt x="9806" y="336"/>
                </a:lnTo>
                <a:lnTo>
                  <a:pt x="9818" y="338"/>
                </a:lnTo>
                <a:lnTo>
                  <a:pt x="9826" y="340"/>
                </a:lnTo>
                <a:lnTo>
                  <a:pt x="9840" y="346"/>
                </a:lnTo>
                <a:lnTo>
                  <a:pt x="9858" y="352"/>
                </a:lnTo>
                <a:lnTo>
                  <a:pt x="9868" y="354"/>
                </a:lnTo>
                <a:lnTo>
                  <a:pt x="9884" y="356"/>
                </a:lnTo>
                <a:lnTo>
                  <a:pt x="9898" y="358"/>
                </a:lnTo>
                <a:lnTo>
                  <a:pt x="9906" y="358"/>
                </a:lnTo>
                <a:lnTo>
                  <a:pt x="9908" y="354"/>
                </a:lnTo>
                <a:lnTo>
                  <a:pt x="9910" y="352"/>
                </a:lnTo>
                <a:lnTo>
                  <a:pt x="9912" y="348"/>
                </a:lnTo>
                <a:lnTo>
                  <a:pt x="9916" y="346"/>
                </a:lnTo>
                <a:lnTo>
                  <a:pt x="9928" y="342"/>
                </a:lnTo>
                <a:lnTo>
                  <a:pt x="9946" y="340"/>
                </a:lnTo>
                <a:lnTo>
                  <a:pt x="9990" y="340"/>
                </a:lnTo>
                <a:lnTo>
                  <a:pt x="10018" y="340"/>
                </a:lnTo>
                <a:lnTo>
                  <a:pt x="10026" y="338"/>
                </a:lnTo>
                <a:lnTo>
                  <a:pt x="10030" y="336"/>
                </a:lnTo>
                <a:lnTo>
                  <a:pt x="10030" y="330"/>
                </a:lnTo>
                <a:lnTo>
                  <a:pt x="10026" y="322"/>
                </a:lnTo>
                <a:lnTo>
                  <a:pt x="10022" y="314"/>
                </a:lnTo>
                <a:lnTo>
                  <a:pt x="10022" y="312"/>
                </a:lnTo>
                <a:lnTo>
                  <a:pt x="10022" y="308"/>
                </a:lnTo>
                <a:lnTo>
                  <a:pt x="10028" y="306"/>
                </a:lnTo>
                <a:lnTo>
                  <a:pt x="10036" y="306"/>
                </a:lnTo>
                <a:lnTo>
                  <a:pt x="10050" y="304"/>
                </a:lnTo>
                <a:lnTo>
                  <a:pt x="10054" y="300"/>
                </a:lnTo>
                <a:lnTo>
                  <a:pt x="10054" y="298"/>
                </a:lnTo>
                <a:lnTo>
                  <a:pt x="10052" y="296"/>
                </a:lnTo>
                <a:lnTo>
                  <a:pt x="10048" y="292"/>
                </a:lnTo>
                <a:lnTo>
                  <a:pt x="10044" y="288"/>
                </a:lnTo>
                <a:lnTo>
                  <a:pt x="10032" y="288"/>
                </a:lnTo>
                <a:lnTo>
                  <a:pt x="10024" y="286"/>
                </a:lnTo>
                <a:lnTo>
                  <a:pt x="10016" y="284"/>
                </a:lnTo>
                <a:lnTo>
                  <a:pt x="10008" y="280"/>
                </a:lnTo>
                <a:lnTo>
                  <a:pt x="9998" y="274"/>
                </a:lnTo>
                <a:lnTo>
                  <a:pt x="9980" y="260"/>
                </a:lnTo>
                <a:lnTo>
                  <a:pt x="9972" y="254"/>
                </a:lnTo>
                <a:lnTo>
                  <a:pt x="9964" y="252"/>
                </a:lnTo>
                <a:lnTo>
                  <a:pt x="9956" y="250"/>
                </a:lnTo>
                <a:lnTo>
                  <a:pt x="9948" y="250"/>
                </a:lnTo>
                <a:lnTo>
                  <a:pt x="9940" y="252"/>
                </a:lnTo>
                <a:lnTo>
                  <a:pt x="9932" y="258"/>
                </a:lnTo>
                <a:lnTo>
                  <a:pt x="9922" y="262"/>
                </a:lnTo>
                <a:lnTo>
                  <a:pt x="9914" y="264"/>
                </a:lnTo>
                <a:lnTo>
                  <a:pt x="9898" y="268"/>
                </a:lnTo>
                <a:lnTo>
                  <a:pt x="9878" y="272"/>
                </a:lnTo>
                <a:lnTo>
                  <a:pt x="9866" y="276"/>
                </a:lnTo>
                <a:lnTo>
                  <a:pt x="9852" y="284"/>
                </a:lnTo>
                <a:lnTo>
                  <a:pt x="9842" y="290"/>
                </a:lnTo>
                <a:lnTo>
                  <a:pt x="9840" y="294"/>
                </a:lnTo>
                <a:lnTo>
                  <a:pt x="9842" y="296"/>
                </a:lnTo>
                <a:lnTo>
                  <a:pt x="9848" y="296"/>
                </a:lnTo>
                <a:lnTo>
                  <a:pt x="9854" y="296"/>
                </a:lnTo>
                <a:lnTo>
                  <a:pt x="9856" y="298"/>
                </a:lnTo>
                <a:lnTo>
                  <a:pt x="9858" y="298"/>
                </a:lnTo>
                <a:lnTo>
                  <a:pt x="9856" y="300"/>
                </a:lnTo>
                <a:lnTo>
                  <a:pt x="9850" y="306"/>
                </a:lnTo>
                <a:close/>
                <a:moveTo>
                  <a:pt x="9800" y="264"/>
                </a:moveTo>
                <a:lnTo>
                  <a:pt x="9800" y="264"/>
                </a:lnTo>
                <a:lnTo>
                  <a:pt x="9798" y="260"/>
                </a:lnTo>
                <a:lnTo>
                  <a:pt x="9792" y="258"/>
                </a:lnTo>
                <a:lnTo>
                  <a:pt x="9772" y="254"/>
                </a:lnTo>
                <a:lnTo>
                  <a:pt x="9750" y="254"/>
                </a:lnTo>
                <a:lnTo>
                  <a:pt x="9744" y="256"/>
                </a:lnTo>
                <a:lnTo>
                  <a:pt x="9740" y="258"/>
                </a:lnTo>
                <a:lnTo>
                  <a:pt x="9740" y="260"/>
                </a:lnTo>
                <a:lnTo>
                  <a:pt x="9740" y="264"/>
                </a:lnTo>
                <a:lnTo>
                  <a:pt x="9746" y="266"/>
                </a:lnTo>
                <a:lnTo>
                  <a:pt x="9756" y="268"/>
                </a:lnTo>
                <a:lnTo>
                  <a:pt x="9768" y="270"/>
                </a:lnTo>
                <a:lnTo>
                  <a:pt x="9790" y="268"/>
                </a:lnTo>
                <a:lnTo>
                  <a:pt x="9798" y="266"/>
                </a:lnTo>
                <a:lnTo>
                  <a:pt x="9800" y="264"/>
                </a:lnTo>
                <a:close/>
                <a:moveTo>
                  <a:pt x="9948" y="604"/>
                </a:moveTo>
                <a:lnTo>
                  <a:pt x="9948" y="604"/>
                </a:lnTo>
                <a:lnTo>
                  <a:pt x="9956" y="608"/>
                </a:lnTo>
                <a:lnTo>
                  <a:pt x="9966" y="608"/>
                </a:lnTo>
                <a:lnTo>
                  <a:pt x="9976" y="606"/>
                </a:lnTo>
                <a:lnTo>
                  <a:pt x="9984" y="602"/>
                </a:lnTo>
                <a:lnTo>
                  <a:pt x="9992" y="598"/>
                </a:lnTo>
                <a:lnTo>
                  <a:pt x="9998" y="594"/>
                </a:lnTo>
                <a:lnTo>
                  <a:pt x="10000" y="590"/>
                </a:lnTo>
                <a:lnTo>
                  <a:pt x="10000" y="586"/>
                </a:lnTo>
                <a:lnTo>
                  <a:pt x="9996" y="586"/>
                </a:lnTo>
                <a:lnTo>
                  <a:pt x="9988" y="586"/>
                </a:lnTo>
                <a:lnTo>
                  <a:pt x="9968" y="590"/>
                </a:lnTo>
                <a:lnTo>
                  <a:pt x="9952" y="598"/>
                </a:lnTo>
                <a:lnTo>
                  <a:pt x="9948" y="602"/>
                </a:lnTo>
                <a:lnTo>
                  <a:pt x="9948" y="604"/>
                </a:lnTo>
                <a:close/>
                <a:moveTo>
                  <a:pt x="12072" y="7092"/>
                </a:moveTo>
                <a:lnTo>
                  <a:pt x="12072" y="7092"/>
                </a:lnTo>
                <a:lnTo>
                  <a:pt x="12074" y="7094"/>
                </a:lnTo>
                <a:lnTo>
                  <a:pt x="12080" y="7094"/>
                </a:lnTo>
                <a:lnTo>
                  <a:pt x="12086" y="7096"/>
                </a:lnTo>
                <a:lnTo>
                  <a:pt x="12090" y="7094"/>
                </a:lnTo>
                <a:lnTo>
                  <a:pt x="12090" y="7090"/>
                </a:lnTo>
                <a:lnTo>
                  <a:pt x="12088" y="7088"/>
                </a:lnTo>
                <a:lnTo>
                  <a:pt x="12082" y="7086"/>
                </a:lnTo>
                <a:lnTo>
                  <a:pt x="12076" y="7088"/>
                </a:lnTo>
                <a:lnTo>
                  <a:pt x="12072" y="7090"/>
                </a:lnTo>
                <a:lnTo>
                  <a:pt x="12072" y="7092"/>
                </a:lnTo>
                <a:close/>
                <a:moveTo>
                  <a:pt x="11908" y="7044"/>
                </a:moveTo>
                <a:lnTo>
                  <a:pt x="11908" y="7044"/>
                </a:lnTo>
                <a:lnTo>
                  <a:pt x="11906" y="7052"/>
                </a:lnTo>
                <a:lnTo>
                  <a:pt x="11906" y="7062"/>
                </a:lnTo>
                <a:lnTo>
                  <a:pt x="11908" y="7070"/>
                </a:lnTo>
                <a:lnTo>
                  <a:pt x="11910" y="7072"/>
                </a:lnTo>
                <a:lnTo>
                  <a:pt x="11912" y="7072"/>
                </a:lnTo>
                <a:lnTo>
                  <a:pt x="11916" y="7068"/>
                </a:lnTo>
                <a:lnTo>
                  <a:pt x="11916" y="7064"/>
                </a:lnTo>
                <a:lnTo>
                  <a:pt x="11916" y="7054"/>
                </a:lnTo>
                <a:lnTo>
                  <a:pt x="11912" y="7046"/>
                </a:lnTo>
                <a:lnTo>
                  <a:pt x="11910" y="7044"/>
                </a:lnTo>
                <a:lnTo>
                  <a:pt x="11908" y="7044"/>
                </a:lnTo>
                <a:close/>
                <a:moveTo>
                  <a:pt x="12082" y="7064"/>
                </a:moveTo>
                <a:lnTo>
                  <a:pt x="12082" y="7064"/>
                </a:lnTo>
                <a:lnTo>
                  <a:pt x="12080" y="7062"/>
                </a:lnTo>
                <a:lnTo>
                  <a:pt x="12076" y="7060"/>
                </a:lnTo>
                <a:lnTo>
                  <a:pt x="12074" y="7054"/>
                </a:lnTo>
                <a:lnTo>
                  <a:pt x="12072" y="7054"/>
                </a:lnTo>
                <a:lnTo>
                  <a:pt x="12070" y="7052"/>
                </a:lnTo>
                <a:lnTo>
                  <a:pt x="12066" y="7056"/>
                </a:lnTo>
                <a:lnTo>
                  <a:pt x="12062" y="7062"/>
                </a:lnTo>
                <a:lnTo>
                  <a:pt x="12064" y="7064"/>
                </a:lnTo>
                <a:lnTo>
                  <a:pt x="12068" y="7066"/>
                </a:lnTo>
                <a:lnTo>
                  <a:pt x="12068" y="7068"/>
                </a:lnTo>
                <a:lnTo>
                  <a:pt x="12072" y="7076"/>
                </a:lnTo>
                <a:lnTo>
                  <a:pt x="12072" y="7080"/>
                </a:lnTo>
                <a:lnTo>
                  <a:pt x="12076" y="7082"/>
                </a:lnTo>
                <a:lnTo>
                  <a:pt x="12080" y="7082"/>
                </a:lnTo>
                <a:lnTo>
                  <a:pt x="12084" y="7080"/>
                </a:lnTo>
                <a:lnTo>
                  <a:pt x="12086" y="7078"/>
                </a:lnTo>
                <a:lnTo>
                  <a:pt x="12084" y="7076"/>
                </a:lnTo>
                <a:lnTo>
                  <a:pt x="12082" y="7074"/>
                </a:lnTo>
                <a:lnTo>
                  <a:pt x="12082" y="7072"/>
                </a:lnTo>
                <a:lnTo>
                  <a:pt x="12084" y="7068"/>
                </a:lnTo>
                <a:lnTo>
                  <a:pt x="12086" y="7066"/>
                </a:lnTo>
                <a:lnTo>
                  <a:pt x="12082" y="7064"/>
                </a:lnTo>
                <a:close/>
                <a:moveTo>
                  <a:pt x="11654" y="6830"/>
                </a:moveTo>
                <a:lnTo>
                  <a:pt x="11654" y="6830"/>
                </a:lnTo>
                <a:lnTo>
                  <a:pt x="11650" y="6828"/>
                </a:lnTo>
                <a:lnTo>
                  <a:pt x="11644" y="6828"/>
                </a:lnTo>
                <a:lnTo>
                  <a:pt x="11636" y="6828"/>
                </a:lnTo>
                <a:lnTo>
                  <a:pt x="11628" y="6830"/>
                </a:lnTo>
                <a:lnTo>
                  <a:pt x="11622" y="6834"/>
                </a:lnTo>
                <a:lnTo>
                  <a:pt x="11616" y="6838"/>
                </a:lnTo>
                <a:lnTo>
                  <a:pt x="11612" y="6842"/>
                </a:lnTo>
                <a:lnTo>
                  <a:pt x="11610" y="6848"/>
                </a:lnTo>
                <a:lnTo>
                  <a:pt x="11614" y="6850"/>
                </a:lnTo>
                <a:lnTo>
                  <a:pt x="11618" y="6852"/>
                </a:lnTo>
                <a:lnTo>
                  <a:pt x="11630" y="6852"/>
                </a:lnTo>
                <a:lnTo>
                  <a:pt x="11644" y="6852"/>
                </a:lnTo>
                <a:lnTo>
                  <a:pt x="11652" y="6850"/>
                </a:lnTo>
                <a:lnTo>
                  <a:pt x="11660" y="6848"/>
                </a:lnTo>
                <a:lnTo>
                  <a:pt x="11668" y="6846"/>
                </a:lnTo>
                <a:lnTo>
                  <a:pt x="11674" y="6846"/>
                </a:lnTo>
                <a:lnTo>
                  <a:pt x="11674" y="6844"/>
                </a:lnTo>
                <a:lnTo>
                  <a:pt x="11674" y="6840"/>
                </a:lnTo>
                <a:lnTo>
                  <a:pt x="11670" y="6838"/>
                </a:lnTo>
                <a:lnTo>
                  <a:pt x="11666" y="6838"/>
                </a:lnTo>
                <a:lnTo>
                  <a:pt x="11660" y="6836"/>
                </a:lnTo>
                <a:lnTo>
                  <a:pt x="11654" y="6830"/>
                </a:lnTo>
                <a:close/>
                <a:moveTo>
                  <a:pt x="12084" y="7156"/>
                </a:moveTo>
                <a:lnTo>
                  <a:pt x="12084" y="7156"/>
                </a:lnTo>
                <a:lnTo>
                  <a:pt x="12086" y="7146"/>
                </a:lnTo>
                <a:lnTo>
                  <a:pt x="12086" y="7136"/>
                </a:lnTo>
                <a:lnTo>
                  <a:pt x="12084" y="7128"/>
                </a:lnTo>
                <a:lnTo>
                  <a:pt x="12082" y="7120"/>
                </a:lnTo>
                <a:lnTo>
                  <a:pt x="12078" y="7114"/>
                </a:lnTo>
                <a:lnTo>
                  <a:pt x="12076" y="7112"/>
                </a:lnTo>
                <a:lnTo>
                  <a:pt x="12074" y="7112"/>
                </a:lnTo>
                <a:lnTo>
                  <a:pt x="12072" y="7114"/>
                </a:lnTo>
                <a:lnTo>
                  <a:pt x="12070" y="7116"/>
                </a:lnTo>
                <a:lnTo>
                  <a:pt x="12068" y="7118"/>
                </a:lnTo>
                <a:lnTo>
                  <a:pt x="12064" y="7116"/>
                </a:lnTo>
                <a:lnTo>
                  <a:pt x="12058" y="7116"/>
                </a:lnTo>
                <a:lnTo>
                  <a:pt x="12056" y="7116"/>
                </a:lnTo>
                <a:lnTo>
                  <a:pt x="12054" y="7120"/>
                </a:lnTo>
                <a:lnTo>
                  <a:pt x="12050" y="7122"/>
                </a:lnTo>
                <a:lnTo>
                  <a:pt x="12048" y="7122"/>
                </a:lnTo>
                <a:lnTo>
                  <a:pt x="12040" y="7122"/>
                </a:lnTo>
                <a:lnTo>
                  <a:pt x="12022" y="7128"/>
                </a:lnTo>
                <a:lnTo>
                  <a:pt x="12010" y="7132"/>
                </a:lnTo>
                <a:lnTo>
                  <a:pt x="12002" y="7132"/>
                </a:lnTo>
                <a:lnTo>
                  <a:pt x="11996" y="7130"/>
                </a:lnTo>
                <a:lnTo>
                  <a:pt x="11990" y="7128"/>
                </a:lnTo>
                <a:lnTo>
                  <a:pt x="11980" y="7120"/>
                </a:lnTo>
                <a:lnTo>
                  <a:pt x="11974" y="7116"/>
                </a:lnTo>
                <a:lnTo>
                  <a:pt x="11966" y="7114"/>
                </a:lnTo>
                <a:lnTo>
                  <a:pt x="11958" y="7114"/>
                </a:lnTo>
                <a:lnTo>
                  <a:pt x="11952" y="7110"/>
                </a:lnTo>
                <a:lnTo>
                  <a:pt x="11944" y="7104"/>
                </a:lnTo>
                <a:lnTo>
                  <a:pt x="11942" y="7104"/>
                </a:lnTo>
                <a:lnTo>
                  <a:pt x="11940" y="7104"/>
                </a:lnTo>
                <a:lnTo>
                  <a:pt x="11936" y="7118"/>
                </a:lnTo>
                <a:lnTo>
                  <a:pt x="11936" y="7126"/>
                </a:lnTo>
                <a:lnTo>
                  <a:pt x="11938" y="7134"/>
                </a:lnTo>
                <a:lnTo>
                  <a:pt x="11946" y="7158"/>
                </a:lnTo>
                <a:lnTo>
                  <a:pt x="11950" y="7168"/>
                </a:lnTo>
                <a:lnTo>
                  <a:pt x="11954" y="7172"/>
                </a:lnTo>
                <a:lnTo>
                  <a:pt x="11958" y="7176"/>
                </a:lnTo>
                <a:lnTo>
                  <a:pt x="11958" y="7184"/>
                </a:lnTo>
                <a:lnTo>
                  <a:pt x="11960" y="7198"/>
                </a:lnTo>
                <a:lnTo>
                  <a:pt x="11962" y="7212"/>
                </a:lnTo>
                <a:lnTo>
                  <a:pt x="11966" y="7226"/>
                </a:lnTo>
                <a:lnTo>
                  <a:pt x="11970" y="7232"/>
                </a:lnTo>
                <a:lnTo>
                  <a:pt x="11976" y="7236"/>
                </a:lnTo>
                <a:lnTo>
                  <a:pt x="11980" y="7240"/>
                </a:lnTo>
                <a:lnTo>
                  <a:pt x="11984" y="7246"/>
                </a:lnTo>
                <a:lnTo>
                  <a:pt x="11988" y="7256"/>
                </a:lnTo>
                <a:lnTo>
                  <a:pt x="11992" y="7264"/>
                </a:lnTo>
                <a:lnTo>
                  <a:pt x="11996" y="7266"/>
                </a:lnTo>
                <a:lnTo>
                  <a:pt x="11998" y="7266"/>
                </a:lnTo>
                <a:lnTo>
                  <a:pt x="12004" y="7264"/>
                </a:lnTo>
                <a:lnTo>
                  <a:pt x="12008" y="7266"/>
                </a:lnTo>
                <a:lnTo>
                  <a:pt x="12022" y="7270"/>
                </a:lnTo>
                <a:lnTo>
                  <a:pt x="12026" y="7270"/>
                </a:lnTo>
                <a:lnTo>
                  <a:pt x="12028" y="7270"/>
                </a:lnTo>
                <a:lnTo>
                  <a:pt x="12030" y="7264"/>
                </a:lnTo>
                <a:lnTo>
                  <a:pt x="12032" y="7258"/>
                </a:lnTo>
                <a:lnTo>
                  <a:pt x="12038" y="7254"/>
                </a:lnTo>
                <a:lnTo>
                  <a:pt x="12040" y="7250"/>
                </a:lnTo>
                <a:lnTo>
                  <a:pt x="12042" y="7246"/>
                </a:lnTo>
                <a:lnTo>
                  <a:pt x="12046" y="7238"/>
                </a:lnTo>
                <a:lnTo>
                  <a:pt x="12046" y="7234"/>
                </a:lnTo>
                <a:lnTo>
                  <a:pt x="12048" y="7232"/>
                </a:lnTo>
                <a:lnTo>
                  <a:pt x="12050" y="7234"/>
                </a:lnTo>
                <a:lnTo>
                  <a:pt x="12050" y="7236"/>
                </a:lnTo>
                <a:lnTo>
                  <a:pt x="12052" y="7238"/>
                </a:lnTo>
                <a:lnTo>
                  <a:pt x="12054" y="7234"/>
                </a:lnTo>
                <a:lnTo>
                  <a:pt x="12056" y="7228"/>
                </a:lnTo>
                <a:lnTo>
                  <a:pt x="12060" y="7228"/>
                </a:lnTo>
                <a:lnTo>
                  <a:pt x="12062" y="7230"/>
                </a:lnTo>
                <a:lnTo>
                  <a:pt x="12064" y="7234"/>
                </a:lnTo>
                <a:lnTo>
                  <a:pt x="12064" y="7236"/>
                </a:lnTo>
                <a:lnTo>
                  <a:pt x="12062" y="7236"/>
                </a:lnTo>
                <a:lnTo>
                  <a:pt x="12058" y="7238"/>
                </a:lnTo>
                <a:lnTo>
                  <a:pt x="12058" y="7240"/>
                </a:lnTo>
                <a:lnTo>
                  <a:pt x="12060" y="7246"/>
                </a:lnTo>
                <a:lnTo>
                  <a:pt x="12068" y="7248"/>
                </a:lnTo>
                <a:lnTo>
                  <a:pt x="12072" y="7248"/>
                </a:lnTo>
                <a:lnTo>
                  <a:pt x="12074" y="7244"/>
                </a:lnTo>
                <a:lnTo>
                  <a:pt x="12072" y="7232"/>
                </a:lnTo>
                <a:lnTo>
                  <a:pt x="12070" y="7218"/>
                </a:lnTo>
                <a:lnTo>
                  <a:pt x="12070" y="7214"/>
                </a:lnTo>
                <a:lnTo>
                  <a:pt x="12072" y="7210"/>
                </a:lnTo>
                <a:lnTo>
                  <a:pt x="12074" y="7208"/>
                </a:lnTo>
                <a:lnTo>
                  <a:pt x="12074" y="7204"/>
                </a:lnTo>
                <a:lnTo>
                  <a:pt x="12074" y="7198"/>
                </a:lnTo>
                <a:lnTo>
                  <a:pt x="12072" y="7192"/>
                </a:lnTo>
                <a:lnTo>
                  <a:pt x="12072" y="7188"/>
                </a:lnTo>
                <a:lnTo>
                  <a:pt x="12076" y="7186"/>
                </a:lnTo>
                <a:lnTo>
                  <a:pt x="12078" y="7184"/>
                </a:lnTo>
                <a:lnTo>
                  <a:pt x="12080" y="7184"/>
                </a:lnTo>
                <a:lnTo>
                  <a:pt x="12082" y="7190"/>
                </a:lnTo>
                <a:lnTo>
                  <a:pt x="12082" y="7194"/>
                </a:lnTo>
                <a:lnTo>
                  <a:pt x="12084" y="7194"/>
                </a:lnTo>
                <a:lnTo>
                  <a:pt x="12086" y="7192"/>
                </a:lnTo>
                <a:lnTo>
                  <a:pt x="12086" y="7188"/>
                </a:lnTo>
                <a:lnTo>
                  <a:pt x="12086" y="7186"/>
                </a:lnTo>
                <a:lnTo>
                  <a:pt x="12084" y="7180"/>
                </a:lnTo>
                <a:lnTo>
                  <a:pt x="12082" y="7170"/>
                </a:lnTo>
                <a:lnTo>
                  <a:pt x="12082" y="7164"/>
                </a:lnTo>
                <a:lnTo>
                  <a:pt x="12084" y="7156"/>
                </a:lnTo>
                <a:close/>
                <a:moveTo>
                  <a:pt x="12280" y="6382"/>
                </a:moveTo>
                <a:lnTo>
                  <a:pt x="12280" y="6382"/>
                </a:lnTo>
                <a:lnTo>
                  <a:pt x="12284" y="6378"/>
                </a:lnTo>
                <a:lnTo>
                  <a:pt x="12284" y="6372"/>
                </a:lnTo>
                <a:lnTo>
                  <a:pt x="12282" y="6364"/>
                </a:lnTo>
                <a:lnTo>
                  <a:pt x="12280" y="6352"/>
                </a:lnTo>
                <a:lnTo>
                  <a:pt x="12280" y="6344"/>
                </a:lnTo>
                <a:lnTo>
                  <a:pt x="12280" y="6334"/>
                </a:lnTo>
                <a:lnTo>
                  <a:pt x="12280" y="6318"/>
                </a:lnTo>
                <a:lnTo>
                  <a:pt x="12278" y="6316"/>
                </a:lnTo>
                <a:lnTo>
                  <a:pt x="12276" y="6314"/>
                </a:lnTo>
                <a:lnTo>
                  <a:pt x="12274" y="6312"/>
                </a:lnTo>
                <a:lnTo>
                  <a:pt x="12272" y="6310"/>
                </a:lnTo>
                <a:lnTo>
                  <a:pt x="12268" y="6304"/>
                </a:lnTo>
                <a:lnTo>
                  <a:pt x="12266" y="6296"/>
                </a:lnTo>
                <a:lnTo>
                  <a:pt x="12264" y="6284"/>
                </a:lnTo>
                <a:lnTo>
                  <a:pt x="12260" y="6276"/>
                </a:lnTo>
                <a:lnTo>
                  <a:pt x="12252" y="6264"/>
                </a:lnTo>
                <a:lnTo>
                  <a:pt x="12242" y="6252"/>
                </a:lnTo>
                <a:lnTo>
                  <a:pt x="12230" y="6236"/>
                </a:lnTo>
                <a:lnTo>
                  <a:pt x="12222" y="6224"/>
                </a:lnTo>
                <a:lnTo>
                  <a:pt x="12218" y="6222"/>
                </a:lnTo>
                <a:lnTo>
                  <a:pt x="12216" y="6222"/>
                </a:lnTo>
                <a:lnTo>
                  <a:pt x="12214" y="6220"/>
                </a:lnTo>
                <a:lnTo>
                  <a:pt x="12210" y="6218"/>
                </a:lnTo>
                <a:lnTo>
                  <a:pt x="12204" y="6214"/>
                </a:lnTo>
                <a:lnTo>
                  <a:pt x="12196" y="6206"/>
                </a:lnTo>
                <a:lnTo>
                  <a:pt x="12190" y="6194"/>
                </a:lnTo>
                <a:lnTo>
                  <a:pt x="12186" y="6184"/>
                </a:lnTo>
                <a:lnTo>
                  <a:pt x="12184" y="6174"/>
                </a:lnTo>
                <a:lnTo>
                  <a:pt x="12184" y="6166"/>
                </a:lnTo>
                <a:lnTo>
                  <a:pt x="12184" y="6150"/>
                </a:lnTo>
                <a:lnTo>
                  <a:pt x="12184" y="6144"/>
                </a:lnTo>
                <a:lnTo>
                  <a:pt x="12182" y="6138"/>
                </a:lnTo>
                <a:lnTo>
                  <a:pt x="12178" y="6136"/>
                </a:lnTo>
                <a:lnTo>
                  <a:pt x="12176" y="6136"/>
                </a:lnTo>
                <a:lnTo>
                  <a:pt x="12172" y="6140"/>
                </a:lnTo>
                <a:lnTo>
                  <a:pt x="12172" y="6142"/>
                </a:lnTo>
                <a:lnTo>
                  <a:pt x="12170" y="6144"/>
                </a:lnTo>
                <a:lnTo>
                  <a:pt x="12166" y="6140"/>
                </a:lnTo>
                <a:lnTo>
                  <a:pt x="12160" y="6134"/>
                </a:lnTo>
                <a:lnTo>
                  <a:pt x="12154" y="6130"/>
                </a:lnTo>
                <a:lnTo>
                  <a:pt x="12152" y="6128"/>
                </a:lnTo>
                <a:lnTo>
                  <a:pt x="12150" y="6132"/>
                </a:lnTo>
                <a:lnTo>
                  <a:pt x="12150" y="6136"/>
                </a:lnTo>
                <a:lnTo>
                  <a:pt x="12150" y="6142"/>
                </a:lnTo>
                <a:lnTo>
                  <a:pt x="12148" y="6144"/>
                </a:lnTo>
                <a:lnTo>
                  <a:pt x="12146" y="6144"/>
                </a:lnTo>
                <a:lnTo>
                  <a:pt x="12140" y="6140"/>
                </a:lnTo>
                <a:lnTo>
                  <a:pt x="12134" y="6132"/>
                </a:lnTo>
                <a:lnTo>
                  <a:pt x="12132" y="6126"/>
                </a:lnTo>
                <a:lnTo>
                  <a:pt x="12132" y="6120"/>
                </a:lnTo>
                <a:lnTo>
                  <a:pt x="12132" y="6114"/>
                </a:lnTo>
                <a:lnTo>
                  <a:pt x="12134" y="6104"/>
                </a:lnTo>
                <a:lnTo>
                  <a:pt x="12134" y="6100"/>
                </a:lnTo>
                <a:lnTo>
                  <a:pt x="12132" y="6092"/>
                </a:lnTo>
                <a:lnTo>
                  <a:pt x="12128" y="6086"/>
                </a:lnTo>
                <a:lnTo>
                  <a:pt x="12122" y="6078"/>
                </a:lnTo>
                <a:lnTo>
                  <a:pt x="12110" y="6062"/>
                </a:lnTo>
                <a:lnTo>
                  <a:pt x="12100" y="6050"/>
                </a:lnTo>
                <a:lnTo>
                  <a:pt x="12100" y="6048"/>
                </a:lnTo>
                <a:lnTo>
                  <a:pt x="12102" y="6046"/>
                </a:lnTo>
                <a:lnTo>
                  <a:pt x="12106" y="6046"/>
                </a:lnTo>
                <a:lnTo>
                  <a:pt x="12110" y="6044"/>
                </a:lnTo>
                <a:lnTo>
                  <a:pt x="12110" y="6042"/>
                </a:lnTo>
                <a:lnTo>
                  <a:pt x="12110" y="6038"/>
                </a:lnTo>
                <a:lnTo>
                  <a:pt x="12106" y="6034"/>
                </a:lnTo>
                <a:lnTo>
                  <a:pt x="12100" y="6028"/>
                </a:lnTo>
                <a:lnTo>
                  <a:pt x="12092" y="6022"/>
                </a:lnTo>
                <a:lnTo>
                  <a:pt x="12080" y="6018"/>
                </a:lnTo>
                <a:lnTo>
                  <a:pt x="12070" y="6012"/>
                </a:lnTo>
                <a:lnTo>
                  <a:pt x="12062" y="6008"/>
                </a:lnTo>
                <a:lnTo>
                  <a:pt x="12058" y="6004"/>
                </a:lnTo>
                <a:lnTo>
                  <a:pt x="12056" y="6000"/>
                </a:lnTo>
                <a:lnTo>
                  <a:pt x="12054" y="5996"/>
                </a:lnTo>
                <a:lnTo>
                  <a:pt x="12050" y="5992"/>
                </a:lnTo>
                <a:lnTo>
                  <a:pt x="12044" y="5988"/>
                </a:lnTo>
                <a:lnTo>
                  <a:pt x="12034" y="5986"/>
                </a:lnTo>
                <a:lnTo>
                  <a:pt x="12024" y="5982"/>
                </a:lnTo>
                <a:lnTo>
                  <a:pt x="12016" y="5978"/>
                </a:lnTo>
                <a:lnTo>
                  <a:pt x="12012" y="5972"/>
                </a:lnTo>
                <a:lnTo>
                  <a:pt x="12008" y="5968"/>
                </a:lnTo>
                <a:lnTo>
                  <a:pt x="12004" y="5954"/>
                </a:lnTo>
                <a:lnTo>
                  <a:pt x="12002" y="5948"/>
                </a:lnTo>
                <a:lnTo>
                  <a:pt x="11998" y="5942"/>
                </a:lnTo>
                <a:lnTo>
                  <a:pt x="11996" y="5934"/>
                </a:lnTo>
                <a:lnTo>
                  <a:pt x="11994" y="5926"/>
                </a:lnTo>
                <a:lnTo>
                  <a:pt x="11994" y="5904"/>
                </a:lnTo>
                <a:lnTo>
                  <a:pt x="11992" y="5892"/>
                </a:lnTo>
                <a:lnTo>
                  <a:pt x="11990" y="5880"/>
                </a:lnTo>
                <a:lnTo>
                  <a:pt x="11986" y="5868"/>
                </a:lnTo>
                <a:lnTo>
                  <a:pt x="11978" y="5856"/>
                </a:lnTo>
                <a:lnTo>
                  <a:pt x="11974" y="5852"/>
                </a:lnTo>
                <a:lnTo>
                  <a:pt x="11972" y="5846"/>
                </a:lnTo>
                <a:lnTo>
                  <a:pt x="11968" y="5832"/>
                </a:lnTo>
                <a:lnTo>
                  <a:pt x="11968" y="5818"/>
                </a:lnTo>
                <a:lnTo>
                  <a:pt x="11968" y="5804"/>
                </a:lnTo>
                <a:lnTo>
                  <a:pt x="11966" y="5790"/>
                </a:lnTo>
                <a:lnTo>
                  <a:pt x="11964" y="5776"/>
                </a:lnTo>
                <a:lnTo>
                  <a:pt x="11960" y="5766"/>
                </a:lnTo>
                <a:lnTo>
                  <a:pt x="11958" y="5760"/>
                </a:lnTo>
                <a:lnTo>
                  <a:pt x="11952" y="5758"/>
                </a:lnTo>
                <a:lnTo>
                  <a:pt x="11944" y="5750"/>
                </a:lnTo>
                <a:lnTo>
                  <a:pt x="11938" y="5744"/>
                </a:lnTo>
                <a:lnTo>
                  <a:pt x="11932" y="5732"/>
                </a:lnTo>
                <a:lnTo>
                  <a:pt x="11930" y="5728"/>
                </a:lnTo>
                <a:lnTo>
                  <a:pt x="11928" y="5728"/>
                </a:lnTo>
                <a:lnTo>
                  <a:pt x="11924" y="5730"/>
                </a:lnTo>
                <a:lnTo>
                  <a:pt x="11920" y="5736"/>
                </a:lnTo>
                <a:lnTo>
                  <a:pt x="11914" y="5742"/>
                </a:lnTo>
                <a:lnTo>
                  <a:pt x="11910" y="5744"/>
                </a:lnTo>
                <a:lnTo>
                  <a:pt x="11906" y="5740"/>
                </a:lnTo>
                <a:lnTo>
                  <a:pt x="11902" y="5736"/>
                </a:lnTo>
                <a:lnTo>
                  <a:pt x="11898" y="5728"/>
                </a:lnTo>
                <a:lnTo>
                  <a:pt x="11896" y="5720"/>
                </a:lnTo>
                <a:lnTo>
                  <a:pt x="11894" y="5704"/>
                </a:lnTo>
                <a:lnTo>
                  <a:pt x="11894" y="5690"/>
                </a:lnTo>
                <a:lnTo>
                  <a:pt x="11894" y="5674"/>
                </a:lnTo>
                <a:lnTo>
                  <a:pt x="11890" y="5660"/>
                </a:lnTo>
                <a:lnTo>
                  <a:pt x="11886" y="5652"/>
                </a:lnTo>
                <a:lnTo>
                  <a:pt x="11882" y="5646"/>
                </a:lnTo>
                <a:lnTo>
                  <a:pt x="11878" y="5640"/>
                </a:lnTo>
                <a:lnTo>
                  <a:pt x="11876" y="5636"/>
                </a:lnTo>
                <a:lnTo>
                  <a:pt x="11878" y="5628"/>
                </a:lnTo>
                <a:lnTo>
                  <a:pt x="11878" y="5622"/>
                </a:lnTo>
                <a:lnTo>
                  <a:pt x="11878" y="5620"/>
                </a:lnTo>
                <a:lnTo>
                  <a:pt x="11874" y="5618"/>
                </a:lnTo>
                <a:lnTo>
                  <a:pt x="11870" y="5616"/>
                </a:lnTo>
                <a:lnTo>
                  <a:pt x="11868" y="5612"/>
                </a:lnTo>
                <a:lnTo>
                  <a:pt x="11864" y="5602"/>
                </a:lnTo>
                <a:lnTo>
                  <a:pt x="11862" y="5588"/>
                </a:lnTo>
                <a:lnTo>
                  <a:pt x="11860" y="5572"/>
                </a:lnTo>
                <a:lnTo>
                  <a:pt x="11858" y="5566"/>
                </a:lnTo>
                <a:lnTo>
                  <a:pt x="11854" y="5562"/>
                </a:lnTo>
                <a:lnTo>
                  <a:pt x="11850" y="5560"/>
                </a:lnTo>
                <a:lnTo>
                  <a:pt x="11846" y="5560"/>
                </a:lnTo>
                <a:lnTo>
                  <a:pt x="11842" y="5562"/>
                </a:lnTo>
                <a:lnTo>
                  <a:pt x="11840" y="5566"/>
                </a:lnTo>
                <a:lnTo>
                  <a:pt x="11838" y="5570"/>
                </a:lnTo>
                <a:lnTo>
                  <a:pt x="11836" y="5578"/>
                </a:lnTo>
                <a:lnTo>
                  <a:pt x="11834" y="5592"/>
                </a:lnTo>
                <a:lnTo>
                  <a:pt x="11832" y="5602"/>
                </a:lnTo>
                <a:lnTo>
                  <a:pt x="11820" y="5632"/>
                </a:lnTo>
                <a:lnTo>
                  <a:pt x="11816" y="5642"/>
                </a:lnTo>
                <a:lnTo>
                  <a:pt x="11816" y="5648"/>
                </a:lnTo>
                <a:lnTo>
                  <a:pt x="11818" y="5650"/>
                </a:lnTo>
                <a:lnTo>
                  <a:pt x="11820" y="5652"/>
                </a:lnTo>
                <a:lnTo>
                  <a:pt x="11824" y="5654"/>
                </a:lnTo>
                <a:lnTo>
                  <a:pt x="11822" y="5656"/>
                </a:lnTo>
                <a:lnTo>
                  <a:pt x="11820" y="5660"/>
                </a:lnTo>
                <a:lnTo>
                  <a:pt x="11814" y="5668"/>
                </a:lnTo>
                <a:lnTo>
                  <a:pt x="11814" y="5676"/>
                </a:lnTo>
                <a:lnTo>
                  <a:pt x="11814" y="5684"/>
                </a:lnTo>
                <a:lnTo>
                  <a:pt x="11810" y="5698"/>
                </a:lnTo>
                <a:lnTo>
                  <a:pt x="11808" y="5706"/>
                </a:lnTo>
                <a:lnTo>
                  <a:pt x="11808" y="5716"/>
                </a:lnTo>
                <a:lnTo>
                  <a:pt x="11810" y="5738"/>
                </a:lnTo>
                <a:lnTo>
                  <a:pt x="11814" y="5762"/>
                </a:lnTo>
                <a:lnTo>
                  <a:pt x="11814" y="5776"/>
                </a:lnTo>
                <a:lnTo>
                  <a:pt x="11812" y="5788"/>
                </a:lnTo>
                <a:lnTo>
                  <a:pt x="11808" y="5808"/>
                </a:lnTo>
                <a:lnTo>
                  <a:pt x="11806" y="5820"/>
                </a:lnTo>
                <a:lnTo>
                  <a:pt x="11806" y="5830"/>
                </a:lnTo>
                <a:lnTo>
                  <a:pt x="11800" y="5844"/>
                </a:lnTo>
                <a:lnTo>
                  <a:pt x="11794" y="5856"/>
                </a:lnTo>
                <a:lnTo>
                  <a:pt x="11790" y="5864"/>
                </a:lnTo>
                <a:lnTo>
                  <a:pt x="11788" y="5878"/>
                </a:lnTo>
                <a:lnTo>
                  <a:pt x="11784" y="5890"/>
                </a:lnTo>
                <a:lnTo>
                  <a:pt x="11780" y="5896"/>
                </a:lnTo>
                <a:lnTo>
                  <a:pt x="11774" y="5902"/>
                </a:lnTo>
                <a:lnTo>
                  <a:pt x="11766" y="5906"/>
                </a:lnTo>
                <a:lnTo>
                  <a:pt x="11758" y="5906"/>
                </a:lnTo>
                <a:lnTo>
                  <a:pt x="11748" y="5904"/>
                </a:lnTo>
                <a:lnTo>
                  <a:pt x="11738" y="5900"/>
                </a:lnTo>
                <a:lnTo>
                  <a:pt x="11730" y="5894"/>
                </a:lnTo>
                <a:lnTo>
                  <a:pt x="11722" y="5888"/>
                </a:lnTo>
                <a:lnTo>
                  <a:pt x="11716" y="5880"/>
                </a:lnTo>
                <a:lnTo>
                  <a:pt x="11714" y="5876"/>
                </a:lnTo>
                <a:lnTo>
                  <a:pt x="11710" y="5870"/>
                </a:lnTo>
                <a:lnTo>
                  <a:pt x="11708" y="5866"/>
                </a:lnTo>
                <a:lnTo>
                  <a:pt x="11698" y="5862"/>
                </a:lnTo>
                <a:lnTo>
                  <a:pt x="11692" y="5862"/>
                </a:lnTo>
                <a:lnTo>
                  <a:pt x="11684" y="5858"/>
                </a:lnTo>
                <a:lnTo>
                  <a:pt x="11674" y="5850"/>
                </a:lnTo>
                <a:lnTo>
                  <a:pt x="11662" y="5840"/>
                </a:lnTo>
                <a:lnTo>
                  <a:pt x="11648" y="5828"/>
                </a:lnTo>
                <a:lnTo>
                  <a:pt x="11640" y="5822"/>
                </a:lnTo>
                <a:lnTo>
                  <a:pt x="11632" y="5818"/>
                </a:lnTo>
                <a:lnTo>
                  <a:pt x="11626" y="5816"/>
                </a:lnTo>
                <a:lnTo>
                  <a:pt x="11618" y="5814"/>
                </a:lnTo>
                <a:lnTo>
                  <a:pt x="11612" y="5812"/>
                </a:lnTo>
                <a:lnTo>
                  <a:pt x="11604" y="5804"/>
                </a:lnTo>
                <a:lnTo>
                  <a:pt x="11592" y="5792"/>
                </a:lnTo>
                <a:lnTo>
                  <a:pt x="11582" y="5784"/>
                </a:lnTo>
                <a:lnTo>
                  <a:pt x="11570" y="5772"/>
                </a:lnTo>
                <a:lnTo>
                  <a:pt x="11566" y="5766"/>
                </a:lnTo>
                <a:lnTo>
                  <a:pt x="11568" y="5760"/>
                </a:lnTo>
                <a:lnTo>
                  <a:pt x="11572" y="5752"/>
                </a:lnTo>
                <a:lnTo>
                  <a:pt x="11578" y="5738"/>
                </a:lnTo>
                <a:lnTo>
                  <a:pt x="11586" y="5724"/>
                </a:lnTo>
                <a:lnTo>
                  <a:pt x="11590" y="5714"/>
                </a:lnTo>
                <a:lnTo>
                  <a:pt x="11590" y="5710"/>
                </a:lnTo>
                <a:lnTo>
                  <a:pt x="11588" y="5708"/>
                </a:lnTo>
                <a:lnTo>
                  <a:pt x="11586" y="5708"/>
                </a:lnTo>
                <a:lnTo>
                  <a:pt x="11584" y="5706"/>
                </a:lnTo>
                <a:lnTo>
                  <a:pt x="11584" y="5702"/>
                </a:lnTo>
                <a:lnTo>
                  <a:pt x="11588" y="5692"/>
                </a:lnTo>
                <a:lnTo>
                  <a:pt x="11594" y="5682"/>
                </a:lnTo>
                <a:lnTo>
                  <a:pt x="11598" y="5680"/>
                </a:lnTo>
                <a:lnTo>
                  <a:pt x="11602" y="5682"/>
                </a:lnTo>
                <a:lnTo>
                  <a:pt x="11604" y="5684"/>
                </a:lnTo>
                <a:lnTo>
                  <a:pt x="11606" y="5688"/>
                </a:lnTo>
                <a:lnTo>
                  <a:pt x="11608" y="5690"/>
                </a:lnTo>
                <a:lnTo>
                  <a:pt x="11608" y="5686"/>
                </a:lnTo>
                <a:lnTo>
                  <a:pt x="11610" y="5676"/>
                </a:lnTo>
                <a:lnTo>
                  <a:pt x="11612" y="5664"/>
                </a:lnTo>
                <a:lnTo>
                  <a:pt x="11616" y="5656"/>
                </a:lnTo>
                <a:lnTo>
                  <a:pt x="11620" y="5650"/>
                </a:lnTo>
                <a:lnTo>
                  <a:pt x="11626" y="5646"/>
                </a:lnTo>
                <a:lnTo>
                  <a:pt x="11630" y="5644"/>
                </a:lnTo>
                <a:lnTo>
                  <a:pt x="11630" y="5640"/>
                </a:lnTo>
                <a:lnTo>
                  <a:pt x="11630" y="5638"/>
                </a:lnTo>
                <a:lnTo>
                  <a:pt x="11626" y="5634"/>
                </a:lnTo>
                <a:lnTo>
                  <a:pt x="11620" y="5630"/>
                </a:lnTo>
                <a:lnTo>
                  <a:pt x="11616" y="5626"/>
                </a:lnTo>
                <a:lnTo>
                  <a:pt x="11614" y="5620"/>
                </a:lnTo>
                <a:lnTo>
                  <a:pt x="11612" y="5618"/>
                </a:lnTo>
                <a:lnTo>
                  <a:pt x="11610" y="5616"/>
                </a:lnTo>
                <a:lnTo>
                  <a:pt x="11604" y="5620"/>
                </a:lnTo>
                <a:lnTo>
                  <a:pt x="11600" y="5624"/>
                </a:lnTo>
                <a:lnTo>
                  <a:pt x="11598" y="5628"/>
                </a:lnTo>
                <a:lnTo>
                  <a:pt x="11598" y="5632"/>
                </a:lnTo>
                <a:lnTo>
                  <a:pt x="11600" y="5636"/>
                </a:lnTo>
                <a:lnTo>
                  <a:pt x="11598" y="5640"/>
                </a:lnTo>
                <a:lnTo>
                  <a:pt x="11596" y="5642"/>
                </a:lnTo>
                <a:lnTo>
                  <a:pt x="11592" y="5644"/>
                </a:lnTo>
                <a:lnTo>
                  <a:pt x="11590" y="5642"/>
                </a:lnTo>
                <a:lnTo>
                  <a:pt x="11588" y="5638"/>
                </a:lnTo>
                <a:lnTo>
                  <a:pt x="11588" y="5632"/>
                </a:lnTo>
                <a:lnTo>
                  <a:pt x="11588" y="5630"/>
                </a:lnTo>
                <a:lnTo>
                  <a:pt x="11586" y="5628"/>
                </a:lnTo>
                <a:lnTo>
                  <a:pt x="11584" y="5628"/>
                </a:lnTo>
                <a:lnTo>
                  <a:pt x="11584" y="5624"/>
                </a:lnTo>
                <a:lnTo>
                  <a:pt x="11584" y="5616"/>
                </a:lnTo>
                <a:lnTo>
                  <a:pt x="11584" y="5614"/>
                </a:lnTo>
                <a:lnTo>
                  <a:pt x="11582" y="5614"/>
                </a:lnTo>
                <a:lnTo>
                  <a:pt x="11576" y="5616"/>
                </a:lnTo>
                <a:lnTo>
                  <a:pt x="11568" y="5622"/>
                </a:lnTo>
                <a:lnTo>
                  <a:pt x="11558" y="5630"/>
                </a:lnTo>
                <a:lnTo>
                  <a:pt x="11552" y="5632"/>
                </a:lnTo>
                <a:lnTo>
                  <a:pt x="11548" y="5632"/>
                </a:lnTo>
                <a:lnTo>
                  <a:pt x="11544" y="5630"/>
                </a:lnTo>
                <a:lnTo>
                  <a:pt x="11540" y="5624"/>
                </a:lnTo>
                <a:lnTo>
                  <a:pt x="11536" y="5622"/>
                </a:lnTo>
                <a:lnTo>
                  <a:pt x="11530" y="5624"/>
                </a:lnTo>
                <a:lnTo>
                  <a:pt x="11524" y="5626"/>
                </a:lnTo>
                <a:lnTo>
                  <a:pt x="11518" y="5624"/>
                </a:lnTo>
                <a:lnTo>
                  <a:pt x="11514" y="5622"/>
                </a:lnTo>
                <a:lnTo>
                  <a:pt x="11512" y="5618"/>
                </a:lnTo>
                <a:lnTo>
                  <a:pt x="11506" y="5612"/>
                </a:lnTo>
                <a:lnTo>
                  <a:pt x="11500" y="5610"/>
                </a:lnTo>
                <a:lnTo>
                  <a:pt x="11494" y="5608"/>
                </a:lnTo>
                <a:lnTo>
                  <a:pt x="11484" y="5608"/>
                </a:lnTo>
                <a:lnTo>
                  <a:pt x="11478" y="5606"/>
                </a:lnTo>
                <a:lnTo>
                  <a:pt x="11474" y="5604"/>
                </a:lnTo>
                <a:lnTo>
                  <a:pt x="11472" y="5600"/>
                </a:lnTo>
                <a:lnTo>
                  <a:pt x="11468" y="5594"/>
                </a:lnTo>
                <a:lnTo>
                  <a:pt x="11466" y="5592"/>
                </a:lnTo>
                <a:lnTo>
                  <a:pt x="11462" y="5592"/>
                </a:lnTo>
                <a:lnTo>
                  <a:pt x="11458" y="5594"/>
                </a:lnTo>
                <a:lnTo>
                  <a:pt x="11456" y="5594"/>
                </a:lnTo>
                <a:lnTo>
                  <a:pt x="11452" y="5590"/>
                </a:lnTo>
                <a:lnTo>
                  <a:pt x="11448" y="5586"/>
                </a:lnTo>
                <a:lnTo>
                  <a:pt x="11444" y="5584"/>
                </a:lnTo>
                <a:lnTo>
                  <a:pt x="11438" y="5582"/>
                </a:lnTo>
                <a:lnTo>
                  <a:pt x="11428" y="5582"/>
                </a:lnTo>
                <a:lnTo>
                  <a:pt x="11422" y="5584"/>
                </a:lnTo>
                <a:lnTo>
                  <a:pt x="11420" y="5586"/>
                </a:lnTo>
                <a:lnTo>
                  <a:pt x="11420" y="5588"/>
                </a:lnTo>
                <a:lnTo>
                  <a:pt x="11424" y="5596"/>
                </a:lnTo>
                <a:lnTo>
                  <a:pt x="11428" y="5598"/>
                </a:lnTo>
                <a:lnTo>
                  <a:pt x="11432" y="5600"/>
                </a:lnTo>
                <a:lnTo>
                  <a:pt x="11444" y="5600"/>
                </a:lnTo>
                <a:lnTo>
                  <a:pt x="11448" y="5600"/>
                </a:lnTo>
                <a:lnTo>
                  <a:pt x="11452" y="5604"/>
                </a:lnTo>
                <a:lnTo>
                  <a:pt x="11454" y="5608"/>
                </a:lnTo>
                <a:lnTo>
                  <a:pt x="11452" y="5618"/>
                </a:lnTo>
                <a:lnTo>
                  <a:pt x="11448" y="5634"/>
                </a:lnTo>
                <a:lnTo>
                  <a:pt x="11448" y="5636"/>
                </a:lnTo>
                <a:lnTo>
                  <a:pt x="11446" y="5636"/>
                </a:lnTo>
                <a:lnTo>
                  <a:pt x="11438" y="5634"/>
                </a:lnTo>
                <a:lnTo>
                  <a:pt x="11432" y="5634"/>
                </a:lnTo>
                <a:lnTo>
                  <a:pt x="11422" y="5634"/>
                </a:lnTo>
                <a:lnTo>
                  <a:pt x="11412" y="5636"/>
                </a:lnTo>
                <a:lnTo>
                  <a:pt x="11406" y="5636"/>
                </a:lnTo>
                <a:lnTo>
                  <a:pt x="11400" y="5632"/>
                </a:lnTo>
                <a:lnTo>
                  <a:pt x="11396" y="5632"/>
                </a:lnTo>
                <a:lnTo>
                  <a:pt x="11390" y="5634"/>
                </a:lnTo>
                <a:lnTo>
                  <a:pt x="11370" y="5648"/>
                </a:lnTo>
                <a:lnTo>
                  <a:pt x="11358" y="5658"/>
                </a:lnTo>
                <a:lnTo>
                  <a:pt x="11350" y="5666"/>
                </a:lnTo>
                <a:lnTo>
                  <a:pt x="11348" y="5672"/>
                </a:lnTo>
                <a:lnTo>
                  <a:pt x="11346" y="5678"/>
                </a:lnTo>
                <a:lnTo>
                  <a:pt x="11346" y="5684"/>
                </a:lnTo>
                <a:lnTo>
                  <a:pt x="11344" y="5690"/>
                </a:lnTo>
                <a:lnTo>
                  <a:pt x="11340" y="5700"/>
                </a:lnTo>
                <a:lnTo>
                  <a:pt x="11332" y="5714"/>
                </a:lnTo>
                <a:lnTo>
                  <a:pt x="11324" y="5728"/>
                </a:lnTo>
                <a:lnTo>
                  <a:pt x="11320" y="5738"/>
                </a:lnTo>
                <a:lnTo>
                  <a:pt x="11322" y="5744"/>
                </a:lnTo>
                <a:lnTo>
                  <a:pt x="11324" y="5750"/>
                </a:lnTo>
                <a:lnTo>
                  <a:pt x="11332" y="5756"/>
                </a:lnTo>
                <a:lnTo>
                  <a:pt x="11332" y="5760"/>
                </a:lnTo>
                <a:lnTo>
                  <a:pt x="11328" y="5764"/>
                </a:lnTo>
                <a:lnTo>
                  <a:pt x="11322" y="5768"/>
                </a:lnTo>
                <a:lnTo>
                  <a:pt x="11318" y="5770"/>
                </a:lnTo>
                <a:lnTo>
                  <a:pt x="11314" y="5768"/>
                </a:lnTo>
                <a:lnTo>
                  <a:pt x="11310" y="5766"/>
                </a:lnTo>
                <a:lnTo>
                  <a:pt x="11302" y="5762"/>
                </a:lnTo>
                <a:lnTo>
                  <a:pt x="11296" y="5760"/>
                </a:lnTo>
                <a:lnTo>
                  <a:pt x="11288" y="5760"/>
                </a:lnTo>
                <a:lnTo>
                  <a:pt x="11284" y="5760"/>
                </a:lnTo>
                <a:lnTo>
                  <a:pt x="11278" y="5758"/>
                </a:lnTo>
                <a:lnTo>
                  <a:pt x="11268" y="5750"/>
                </a:lnTo>
                <a:lnTo>
                  <a:pt x="11244" y="5726"/>
                </a:lnTo>
                <a:lnTo>
                  <a:pt x="11232" y="5716"/>
                </a:lnTo>
                <a:lnTo>
                  <a:pt x="11224" y="5708"/>
                </a:lnTo>
                <a:lnTo>
                  <a:pt x="11220" y="5706"/>
                </a:lnTo>
                <a:lnTo>
                  <a:pt x="11218" y="5706"/>
                </a:lnTo>
                <a:lnTo>
                  <a:pt x="11216" y="5710"/>
                </a:lnTo>
                <a:lnTo>
                  <a:pt x="11214" y="5714"/>
                </a:lnTo>
                <a:lnTo>
                  <a:pt x="11214" y="5722"/>
                </a:lnTo>
                <a:lnTo>
                  <a:pt x="11210" y="5724"/>
                </a:lnTo>
                <a:lnTo>
                  <a:pt x="11206" y="5724"/>
                </a:lnTo>
                <a:lnTo>
                  <a:pt x="11202" y="5720"/>
                </a:lnTo>
                <a:lnTo>
                  <a:pt x="11196" y="5718"/>
                </a:lnTo>
                <a:lnTo>
                  <a:pt x="11192" y="5718"/>
                </a:lnTo>
                <a:lnTo>
                  <a:pt x="11188" y="5720"/>
                </a:lnTo>
                <a:lnTo>
                  <a:pt x="11186" y="5730"/>
                </a:lnTo>
                <a:lnTo>
                  <a:pt x="11186" y="5738"/>
                </a:lnTo>
                <a:lnTo>
                  <a:pt x="11184" y="5740"/>
                </a:lnTo>
                <a:lnTo>
                  <a:pt x="11180" y="5740"/>
                </a:lnTo>
                <a:lnTo>
                  <a:pt x="11178" y="5738"/>
                </a:lnTo>
                <a:lnTo>
                  <a:pt x="11174" y="5736"/>
                </a:lnTo>
                <a:lnTo>
                  <a:pt x="11168" y="5738"/>
                </a:lnTo>
                <a:lnTo>
                  <a:pt x="11162" y="5744"/>
                </a:lnTo>
                <a:lnTo>
                  <a:pt x="11154" y="5756"/>
                </a:lnTo>
                <a:lnTo>
                  <a:pt x="11146" y="5772"/>
                </a:lnTo>
                <a:lnTo>
                  <a:pt x="11138" y="5780"/>
                </a:lnTo>
                <a:lnTo>
                  <a:pt x="11128" y="5792"/>
                </a:lnTo>
                <a:lnTo>
                  <a:pt x="11124" y="5796"/>
                </a:lnTo>
                <a:lnTo>
                  <a:pt x="11122" y="5800"/>
                </a:lnTo>
                <a:lnTo>
                  <a:pt x="11120" y="5808"/>
                </a:lnTo>
                <a:lnTo>
                  <a:pt x="11120" y="5820"/>
                </a:lnTo>
                <a:lnTo>
                  <a:pt x="11118" y="5834"/>
                </a:lnTo>
                <a:lnTo>
                  <a:pt x="11116" y="5838"/>
                </a:lnTo>
                <a:lnTo>
                  <a:pt x="11114" y="5838"/>
                </a:lnTo>
                <a:lnTo>
                  <a:pt x="11110" y="5838"/>
                </a:lnTo>
                <a:lnTo>
                  <a:pt x="11104" y="5834"/>
                </a:lnTo>
                <a:lnTo>
                  <a:pt x="11098" y="5832"/>
                </a:lnTo>
                <a:lnTo>
                  <a:pt x="11096" y="5832"/>
                </a:lnTo>
                <a:lnTo>
                  <a:pt x="11094" y="5834"/>
                </a:lnTo>
                <a:lnTo>
                  <a:pt x="11090" y="5838"/>
                </a:lnTo>
                <a:lnTo>
                  <a:pt x="11088" y="5842"/>
                </a:lnTo>
                <a:lnTo>
                  <a:pt x="11086" y="5864"/>
                </a:lnTo>
                <a:lnTo>
                  <a:pt x="11084" y="5878"/>
                </a:lnTo>
                <a:lnTo>
                  <a:pt x="11084" y="5882"/>
                </a:lnTo>
                <a:lnTo>
                  <a:pt x="11078" y="5866"/>
                </a:lnTo>
                <a:lnTo>
                  <a:pt x="11074" y="5856"/>
                </a:lnTo>
                <a:lnTo>
                  <a:pt x="11070" y="5852"/>
                </a:lnTo>
                <a:lnTo>
                  <a:pt x="11066" y="5850"/>
                </a:lnTo>
                <a:lnTo>
                  <a:pt x="11062" y="5848"/>
                </a:lnTo>
                <a:lnTo>
                  <a:pt x="11058" y="5850"/>
                </a:lnTo>
                <a:lnTo>
                  <a:pt x="11052" y="5854"/>
                </a:lnTo>
                <a:lnTo>
                  <a:pt x="11046" y="5862"/>
                </a:lnTo>
                <a:lnTo>
                  <a:pt x="11036" y="5878"/>
                </a:lnTo>
                <a:lnTo>
                  <a:pt x="11032" y="5892"/>
                </a:lnTo>
                <a:lnTo>
                  <a:pt x="11030" y="5902"/>
                </a:lnTo>
                <a:lnTo>
                  <a:pt x="11032" y="5912"/>
                </a:lnTo>
                <a:lnTo>
                  <a:pt x="11034" y="5918"/>
                </a:lnTo>
                <a:lnTo>
                  <a:pt x="11032" y="5926"/>
                </a:lnTo>
                <a:lnTo>
                  <a:pt x="11030" y="5932"/>
                </a:lnTo>
                <a:lnTo>
                  <a:pt x="11020" y="5942"/>
                </a:lnTo>
                <a:lnTo>
                  <a:pt x="11014" y="5948"/>
                </a:lnTo>
                <a:lnTo>
                  <a:pt x="11010" y="5954"/>
                </a:lnTo>
                <a:lnTo>
                  <a:pt x="11004" y="5970"/>
                </a:lnTo>
                <a:lnTo>
                  <a:pt x="11000" y="5978"/>
                </a:lnTo>
                <a:lnTo>
                  <a:pt x="10994" y="5988"/>
                </a:lnTo>
                <a:lnTo>
                  <a:pt x="10986" y="5998"/>
                </a:lnTo>
                <a:lnTo>
                  <a:pt x="10974" y="6006"/>
                </a:lnTo>
                <a:lnTo>
                  <a:pt x="10960" y="6014"/>
                </a:lnTo>
                <a:lnTo>
                  <a:pt x="10948" y="6020"/>
                </a:lnTo>
                <a:lnTo>
                  <a:pt x="10936" y="6020"/>
                </a:lnTo>
                <a:lnTo>
                  <a:pt x="10926" y="6020"/>
                </a:lnTo>
                <a:lnTo>
                  <a:pt x="10910" y="6020"/>
                </a:lnTo>
                <a:lnTo>
                  <a:pt x="10906" y="6020"/>
                </a:lnTo>
                <a:lnTo>
                  <a:pt x="10902" y="6024"/>
                </a:lnTo>
                <a:lnTo>
                  <a:pt x="10898" y="6030"/>
                </a:lnTo>
                <a:lnTo>
                  <a:pt x="10894" y="6032"/>
                </a:lnTo>
                <a:lnTo>
                  <a:pt x="10884" y="6038"/>
                </a:lnTo>
                <a:lnTo>
                  <a:pt x="10868" y="6042"/>
                </a:lnTo>
                <a:lnTo>
                  <a:pt x="10850" y="6052"/>
                </a:lnTo>
                <a:lnTo>
                  <a:pt x="10840" y="6056"/>
                </a:lnTo>
                <a:lnTo>
                  <a:pt x="10832" y="6056"/>
                </a:lnTo>
                <a:lnTo>
                  <a:pt x="10820" y="6052"/>
                </a:lnTo>
                <a:lnTo>
                  <a:pt x="10812" y="6050"/>
                </a:lnTo>
                <a:lnTo>
                  <a:pt x="10804" y="6052"/>
                </a:lnTo>
                <a:lnTo>
                  <a:pt x="10794" y="6060"/>
                </a:lnTo>
                <a:lnTo>
                  <a:pt x="10782" y="6074"/>
                </a:lnTo>
                <a:lnTo>
                  <a:pt x="10768" y="6088"/>
                </a:lnTo>
                <a:lnTo>
                  <a:pt x="10758" y="6096"/>
                </a:lnTo>
                <a:lnTo>
                  <a:pt x="10748" y="6102"/>
                </a:lnTo>
                <a:lnTo>
                  <a:pt x="10742" y="6106"/>
                </a:lnTo>
                <a:lnTo>
                  <a:pt x="10736" y="6108"/>
                </a:lnTo>
                <a:lnTo>
                  <a:pt x="10730" y="6112"/>
                </a:lnTo>
                <a:lnTo>
                  <a:pt x="10726" y="6120"/>
                </a:lnTo>
                <a:lnTo>
                  <a:pt x="10720" y="6134"/>
                </a:lnTo>
                <a:lnTo>
                  <a:pt x="10714" y="6144"/>
                </a:lnTo>
                <a:lnTo>
                  <a:pt x="10712" y="6144"/>
                </a:lnTo>
                <a:lnTo>
                  <a:pt x="10710" y="6140"/>
                </a:lnTo>
                <a:lnTo>
                  <a:pt x="10710" y="6132"/>
                </a:lnTo>
                <a:lnTo>
                  <a:pt x="10708" y="6124"/>
                </a:lnTo>
                <a:lnTo>
                  <a:pt x="10706" y="6118"/>
                </a:lnTo>
                <a:lnTo>
                  <a:pt x="10704" y="6116"/>
                </a:lnTo>
                <a:lnTo>
                  <a:pt x="10702" y="6118"/>
                </a:lnTo>
                <a:lnTo>
                  <a:pt x="10694" y="6128"/>
                </a:lnTo>
                <a:lnTo>
                  <a:pt x="10688" y="6140"/>
                </a:lnTo>
                <a:lnTo>
                  <a:pt x="10686" y="6150"/>
                </a:lnTo>
                <a:lnTo>
                  <a:pt x="10688" y="6158"/>
                </a:lnTo>
                <a:lnTo>
                  <a:pt x="10690" y="6166"/>
                </a:lnTo>
                <a:lnTo>
                  <a:pt x="10692" y="6174"/>
                </a:lnTo>
                <a:lnTo>
                  <a:pt x="10692" y="6182"/>
                </a:lnTo>
                <a:lnTo>
                  <a:pt x="10690" y="6194"/>
                </a:lnTo>
                <a:lnTo>
                  <a:pt x="10682" y="6210"/>
                </a:lnTo>
                <a:lnTo>
                  <a:pt x="10678" y="6218"/>
                </a:lnTo>
                <a:lnTo>
                  <a:pt x="10676" y="6226"/>
                </a:lnTo>
                <a:lnTo>
                  <a:pt x="10674" y="6236"/>
                </a:lnTo>
                <a:lnTo>
                  <a:pt x="10674" y="6244"/>
                </a:lnTo>
                <a:lnTo>
                  <a:pt x="10680" y="6260"/>
                </a:lnTo>
                <a:lnTo>
                  <a:pt x="10686" y="6276"/>
                </a:lnTo>
                <a:lnTo>
                  <a:pt x="10704" y="6306"/>
                </a:lnTo>
                <a:lnTo>
                  <a:pt x="10710" y="6320"/>
                </a:lnTo>
                <a:lnTo>
                  <a:pt x="10712" y="6326"/>
                </a:lnTo>
                <a:lnTo>
                  <a:pt x="10712" y="6334"/>
                </a:lnTo>
                <a:lnTo>
                  <a:pt x="10710" y="6342"/>
                </a:lnTo>
                <a:lnTo>
                  <a:pt x="10708" y="6344"/>
                </a:lnTo>
                <a:lnTo>
                  <a:pt x="10706" y="6342"/>
                </a:lnTo>
                <a:lnTo>
                  <a:pt x="10702" y="6338"/>
                </a:lnTo>
                <a:lnTo>
                  <a:pt x="10696" y="6328"/>
                </a:lnTo>
                <a:lnTo>
                  <a:pt x="10686" y="6308"/>
                </a:lnTo>
                <a:lnTo>
                  <a:pt x="10680" y="6302"/>
                </a:lnTo>
                <a:lnTo>
                  <a:pt x="10678" y="6304"/>
                </a:lnTo>
                <a:lnTo>
                  <a:pt x="10676" y="6310"/>
                </a:lnTo>
                <a:lnTo>
                  <a:pt x="10678" y="6316"/>
                </a:lnTo>
                <a:lnTo>
                  <a:pt x="10684" y="6330"/>
                </a:lnTo>
                <a:lnTo>
                  <a:pt x="10692" y="6344"/>
                </a:lnTo>
                <a:lnTo>
                  <a:pt x="10692" y="6350"/>
                </a:lnTo>
                <a:lnTo>
                  <a:pt x="10692" y="6354"/>
                </a:lnTo>
                <a:lnTo>
                  <a:pt x="10692" y="6356"/>
                </a:lnTo>
                <a:lnTo>
                  <a:pt x="10690" y="6356"/>
                </a:lnTo>
                <a:lnTo>
                  <a:pt x="10686" y="6352"/>
                </a:lnTo>
                <a:lnTo>
                  <a:pt x="10680" y="6338"/>
                </a:lnTo>
                <a:lnTo>
                  <a:pt x="10676" y="6332"/>
                </a:lnTo>
                <a:lnTo>
                  <a:pt x="10674" y="6328"/>
                </a:lnTo>
                <a:lnTo>
                  <a:pt x="10672" y="6328"/>
                </a:lnTo>
                <a:lnTo>
                  <a:pt x="10670" y="6336"/>
                </a:lnTo>
                <a:lnTo>
                  <a:pt x="10672" y="6346"/>
                </a:lnTo>
                <a:lnTo>
                  <a:pt x="10676" y="6354"/>
                </a:lnTo>
                <a:lnTo>
                  <a:pt x="10688" y="6374"/>
                </a:lnTo>
                <a:lnTo>
                  <a:pt x="10700" y="6394"/>
                </a:lnTo>
                <a:lnTo>
                  <a:pt x="10704" y="6404"/>
                </a:lnTo>
                <a:lnTo>
                  <a:pt x="10706" y="6414"/>
                </a:lnTo>
                <a:lnTo>
                  <a:pt x="10706" y="6430"/>
                </a:lnTo>
                <a:lnTo>
                  <a:pt x="10710" y="6440"/>
                </a:lnTo>
                <a:lnTo>
                  <a:pt x="10718" y="6454"/>
                </a:lnTo>
                <a:lnTo>
                  <a:pt x="10732" y="6478"/>
                </a:lnTo>
                <a:lnTo>
                  <a:pt x="10736" y="6490"/>
                </a:lnTo>
                <a:lnTo>
                  <a:pt x="10738" y="6502"/>
                </a:lnTo>
                <a:lnTo>
                  <a:pt x="10740" y="6522"/>
                </a:lnTo>
                <a:lnTo>
                  <a:pt x="10740" y="6534"/>
                </a:lnTo>
                <a:lnTo>
                  <a:pt x="10742" y="6550"/>
                </a:lnTo>
                <a:lnTo>
                  <a:pt x="10746" y="6570"/>
                </a:lnTo>
                <a:lnTo>
                  <a:pt x="10756" y="6594"/>
                </a:lnTo>
                <a:lnTo>
                  <a:pt x="10766" y="6620"/>
                </a:lnTo>
                <a:lnTo>
                  <a:pt x="10770" y="6638"/>
                </a:lnTo>
                <a:lnTo>
                  <a:pt x="10772" y="6650"/>
                </a:lnTo>
                <a:lnTo>
                  <a:pt x="10772" y="6658"/>
                </a:lnTo>
                <a:lnTo>
                  <a:pt x="10766" y="6670"/>
                </a:lnTo>
                <a:lnTo>
                  <a:pt x="10764" y="6676"/>
                </a:lnTo>
                <a:lnTo>
                  <a:pt x="10766" y="6686"/>
                </a:lnTo>
                <a:lnTo>
                  <a:pt x="10766" y="6696"/>
                </a:lnTo>
                <a:lnTo>
                  <a:pt x="10766" y="6704"/>
                </a:lnTo>
                <a:lnTo>
                  <a:pt x="10764" y="6712"/>
                </a:lnTo>
                <a:lnTo>
                  <a:pt x="10762" y="6716"/>
                </a:lnTo>
                <a:lnTo>
                  <a:pt x="10758" y="6720"/>
                </a:lnTo>
                <a:lnTo>
                  <a:pt x="10754" y="6724"/>
                </a:lnTo>
                <a:lnTo>
                  <a:pt x="10750" y="6724"/>
                </a:lnTo>
                <a:lnTo>
                  <a:pt x="10744" y="6722"/>
                </a:lnTo>
                <a:lnTo>
                  <a:pt x="10740" y="6722"/>
                </a:lnTo>
                <a:lnTo>
                  <a:pt x="10738" y="6726"/>
                </a:lnTo>
                <a:lnTo>
                  <a:pt x="10736" y="6734"/>
                </a:lnTo>
                <a:lnTo>
                  <a:pt x="10736" y="6742"/>
                </a:lnTo>
                <a:lnTo>
                  <a:pt x="10738" y="6750"/>
                </a:lnTo>
                <a:lnTo>
                  <a:pt x="10742" y="6756"/>
                </a:lnTo>
                <a:lnTo>
                  <a:pt x="10746" y="6760"/>
                </a:lnTo>
                <a:lnTo>
                  <a:pt x="10752" y="6762"/>
                </a:lnTo>
                <a:lnTo>
                  <a:pt x="10758" y="6762"/>
                </a:lnTo>
                <a:lnTo>
                  <a:pt x="10764" y="6766"/>
                </a:lnTo>
                <a:lnTo>
                  <a:pt x="10776" y="6778"/>
                </a:lnTo>
                <a:lnTo>
                  <a:pt x="10784" y="6786"/>
                </a:lnTo>
                <a:lnTo>
                  <a:pt x="10794" y="6792"/>
                </a:lnTo>
                <a:lnTo>
                  <a:pt x="10808" y="6798"/>
                </a:lnTo>
                <a:lnTo>
                  <a:pt x="10826" y="6802"/>
                </a:lnTo>
                <a:lnTo>
                  <a:pt x="10844" y="6802"/>
                </a:lnTo>
                <a:lnTo>
                  <a:pt x="10858" y="6800"/>
                </a:lnTo>
                <a:lnTo>
                  <a:pt x="10870" y="6794"/>
                </a:lnTo>
                <a:lnTo>
                  <a:pt x="10878" y="6788"/>
                </a:lnTo>
                <a:lnTo>
                  <a:pt x="10894" y="6776"/>
                </a:lnTo>
                <a:lnTo>
                  <a:pt x="10900" y="6772"/>
                </a:lnTo>
                <a:lnTo>
                  <a:pt x="10908" y="6770"/>
                </a:lnTo>
                <a:lnTo>
                  <a:pt x="10916" y="6768"/>
                </a:lnTo>
                <a:lnTo>
                  <a:pt x="10922" y="6764"/>
                </a:lnTo>
                <a:lnTo>
                  <a:pt x="10926" y="6760"/>
                </a:lnTo>
                <a:lnTo>
                  <a:pt x="10928" y="6754"/>
                </a:lnTo>
                <a:lnTo>
                  <a:pt x="10930" y="6748"/>
                </a:lnTo>
                <a:lnTo>
                  <a:pt x="10934" y="6744"/>
                </a:lnTo>
                <a:lnTo>
                  <a:pt x="10940" y="6740"/>
                </a:lnTo>
                <a:lnTo>
                  <a:pt x="10948" y="6740"/>
                </a:lnTo>
                <a:lnTo>
                  <a:pt x="10960" y="6740"/>
                </a:lnTo>
                <a:lnTo>
                  <a:pt x="10972" y="6738"/>
                </a:lnTo>
                <a:lnTo>
                  <a:pt x="10986" y="6734"/>
                </a:lnTo>
                <a:lnTo>
                  <a:pt x="10994" y="6734"/>
                </a:lnTo>
                <a:lnTo>
                  <a:pt x="11000" y="6732"/>
                </a:lnTo>
                <a:lnTo>
                  <a:pt x="11006" y="6734"/>
                </a:lnTo>
                <a:lnTo>
                  <a:pt x="11014" y="6738"/>
                </a:lnTo>
                <a:lnTo>
                  <a:pt x="11024" y="6742"/>
                </a:lnTo>
                <a:lnTo>
                  <a:pt x="11030" y="6744"/>
                </a:lnTo>
                <a:lnTo>
                  <a:pt x="11036" y="6742"/>
                </a:lnTo>
                <a:lnTo>
                  <a:pt x="11038" y="6740"/>
                </a:lnTo>
                <a:lnTo>
                  <a:pt x="11042" y="6738"/>
                </a:lnTo>
                <a:lnTo>
                  <a:pt x="11048" y="6736"/>
                </a:lnTo>
                <a:lnTo>
                  <a:pt x="11056" y="6738"/>
                </a:lnTo>
                <a:lnTo>
                  <a:pt x="11068" y="6740"/>
                </a:lnTo>
                <a:lnTo>
                  <a:pt x="11076" y="6742"/>
                </a:lnTo>
                <a:lnTo>
                  <a:pt x="11082" y="6742"/>
                </a:lnTo>
                <a:lnTo>
                  <a:pt x="11086" y="6740"/>
                </a:lnTo>
                <a:lnTo>
                  <a:pt x="11090" y="6738"/>
                </a:lnTo>
                <a:lnTo>
                  <a:pt x="11096" y="6730"/>
                </a:lnTo>
                <a:lnTo>
                  <a:pt x="11100" y="6718"/>
                </a:lnTo>
                <a:lnTo>
                  <a:pt x="11104" y="6706"/>
                </a:lnTo>
                <a:lnTo>
                  <a:pt x="11110" y="6696"/>
                </a:lnTo>
                <a:lnTo>
                  <a:pt x="11116" y="6688"/>
                </a:lnTo>
                <a:lnTo>
                  <a:pt x="11120" y="6686"/>
                </a:lnTo>
                <a:lnTo>
                  <a:pt x="11126" y="6686"/>
                </a:lnTo>
                <a:lnTo>
                  <a:pt x="11136" y="6684"/>
                </a:lnTo>
                <a:lnTo>
                  <a:pt x="11142" y="6680"/>
                </a:lnTo>
                <a:lnTo>
                  <a:pt x="11156" y="6666"/>
                </a:lnTo>
                <a:lnTo>
                  <a:pt x="11162" y="6660"/>
                </a:lnTo>
                <a:lnTo>
                  <a:pt x="11172" y="6656"/>
                </a:lnTo>
                <a:lnTo>
                  <a:pt x="11184" y="6652"/>
                </a:lnTo>
                <a:lnTo>
                  <a:pt x="11200" y="6654"/>
                </a:lnTo>
                <a:lnTo>
                  <a:pt x="11214" y="6654"/>
                </a:lnTo>
                <a:lnTo>
                  <a:pt x="11226" y="6654"/>
                </a:lnTo>
                <a:lnTo>
                  <a:pt x="11248" y="6650"/>
                </a:lnTo>
                <a:lnTo>
                  <a:pt x="11268" y="6642"/>
                </a:lnTo>
                <a:lnTo>
                  <a:pt x="11284" y="6634"/>
                </a:lnTo>
                <a:lnTo>
                  <a:pt x="11300" y="6626"/>
                </a:lnTo>
                <a:lnTo>
                  <a:pt x="11316" y="6618"/>
                </a:lnTo>
                <a:lnTo>
                  <a:pt x="11330" y="6614"/>
                </a:lnTo>
                <a:lnTo>
                  <a:pt x="11338" y="6614"/>
                </a:lnTo>
                <a:lnTo>
                  <a:pt x="11346" y="6614"/>
                </a:lnTo>
                <a:lnTo>
                  <a:pt x="11366" y="6616"/>
                </a:lnTo>
                <a:lnTo>
                  <a:pt x="11378" y="6616"/>
                </a:lnTo>
                <a:lnTo>
                  <a:pt x="11384" y="6614"/>
                </a:lnTo>
                <a:lnTo>
                  <a:pt x="11386" y="6612"/>
                </a:lnTo>
                <a:lnTo>
                  <a:pt x="11390" y="6610"/>
                </a:lnTo>
                <a:lnTo>
                  <a:pt x="11394" y="6612"/>
                </a:lnTo>
                <a:lnTo>
                  <a:pt x="11422" y="6626"/>
                </a:lnTo>
                <a:lnTo>
                  <a:pt x="11442" y="6636"/>
                </a:lnTo>
                <a:lnTo>
                  <a:pt x="11456" y="6642"/>
                </a:lnTo>
                <a:lnTo>
                  <a:pt x="11468" y="6644"/>
                </a:lnTo>
                <a:lnTo>
                  <a:pt x="11478" y="6646"/>
                </a:lnTo>
                <a:lnTo>
                  <a:pt x="11492" y="6648"/>
                </a:lnTo>
                <a:lnTo>
                  <a:pt x="11500" y="6652"/>
                </a:lnTo>
                <a:lnTo>
                  <a:pt x="11508" y="6658"/>
                </a:lnTo>
                <a:lnTo>
                  <a:pt x="11516" y="6664"/>
                </a:lnTo>
                <a:lnTo>
                  <a:pt x="11518" y="6670"/>
                </a:lnTo>
                <a:lnTo>
                  <a:pt x="11518" y="6676"/>
                </a:lnTo>
                <a:lnTo>
                  <a:pt x="11516" y="6680"/>
                </a:lnTo>
                <a:lnTo>
                  <a:pt x="11514" y="6684"/>
                </a:lnTo>
                <a:lnTo>
                  <a:pt x="11514" y="6690"/>
                </a:lnTo>
                <a:lnTo>
                  <a:pt x="11520" y="6696"/>
                </a:lnTo>
                <a:lnTo>
                  <a:pt x="11530" y="6702"/>
                </a:lnTo>
                <a:lnTo>
                  <a:pt x="11536" y="6706"/>
                </a:lnTo>
                <a:lnTo>
                  <a:pt x="11540" y="6710"/>
                </a:lnTo>
                <a:lnTo>
                  <a:pt x="11546" y="6722"/>
                </a:lnTo>
                <a:lnTo>
                  <a:pt x="11550" y="6734"/>
                </a:lnTo>
                <a:lnTo>
                  <a:pt x="11552" y="6748"/>
                </a:lnTo>
                <a:lnTo>
                  <a:pt x="11554" y="6760"/>
                </a:lnTo>
                <a:lnTo>
                  <a:pt x="11558" y="6772"/>
                </a:lnTo>
                <a:lnTo>
                  <a:pt x="11562" y="6782"/>
                </a:lnTo>
                <a:lnTo>
                  <a:pt x="11566" y="6786"/>
                </a:lnTo>
                <a:lnTo>
                  <a:pt x="11570" y="6788"/>
                </a:lnTo>
                <a:lnTo>
                  <a:pt x="11584" y="6796"/>
                </a:lnTo>
                <a:lnTo>
                  <a:pt x="11586" y="6796"/>
                </a:lnTo>
                <a:lnTo>
                  <a:pt x="11584" y="6794"/>
                </a:lnTo>
                <a:lnTo>
                  <a:pt x="11584" y="6790"/>
                </a:lnTo>
                <a:lnTo>
                  <a:pt x="11586" y="6782"/>
                </a:lnTo>
                <a:lnTo>
                  <a:pt x="11592" y="6770"/>
                </a:lnTo>
                <a:lnTo>
                  <a:pt x="11602" y="6754"/>
                </a:lnTo>
                <a:lnTo>
                  <a:pt x="11614" y="6740"/>
                </a:lnTo>
                <a:lnTo>
                  <a:pt x="11622" y="6732"/>
                </a:lnTo>
                <a:lnTo>
                  <a:pt x="11628" y="6730"/>
                </a:lnTo>
                <a:lnTo>
                  <a:pt x="11632" y="6730"/>
                </a:lnTo>
                <a:lnTo>
                  <a:pt x="11634" y="6730"/>
                </a:lnTo>
                <a:lnTo>
                  <a:pt x="11636" y="6720"/>
                </a:lnTo>
                <a:lnTo>
                  <a:pt x="11640" y="6712"/>
                </a:lnTo>
                <a:lnTo>
                  <a:pt x="11642" y="6706"/>
                </a:lnTo>
                <a:lnTo>
                  <a:pt x="11650" y="6698"/>
                </a:lnTo>
                <a:lnTo>
                  <a:pt x="11656" y="6690"/>
                </a:lnTo>
                <a:lnTo>
                  <a:pt x="11658" y="6686"/>
                </a:lnTo>
                <a:lnTo>
                  <a:pt x="11660" y="6680"/>
                </a:lnTo>
                <a:lnTo>
                  <a:pt x="11660" y="6670"/>
                </a:lnTo>
                <a:lnTo>
                  <a:pt x="11668" y="6686"/>
                </a:lnTo>
                <a:lnTo>
                  <a:pt x="11668" y="6694"/>
                </a:lnTo>
                <a:lnTo>
                  <a:pt x="11666" y="6702"/>
                </a:lnTo>
                <a:lnTo>
                  <a:pt x="11658" y="6726"/>
                </a:lnTo>
                <a:lnTo>
                  <a:pt x="11650" y="6748"/>
                </a:lnTo>
                <a:lnTo>
                  <a:pt x="11648" y="6758"/>
                </a:lnTo>
                <a:lnTo>
                  <a:pt x="11648" y="6766"/>
                </a:lnTo>
                <a:lnTo>
                  <a:pt x="11652" y="6776"/>
                </a:lnTo>
                <a:lnTo>
                  <a:pt x="11650" y="6784"/>
                </a:lnTo>
                <a:lnTo>
                  <a:pt x="11646" y="6790"/>
                </a:lnTo>
                <a:lnTo>
                  <a:pt x="11642" y="6792"/>
                </a:lnTo>
                <a:lnTo>
                  <a:pt x="11638" y="6792"/>
                </a:lnTo>
                <a:lnTo>
                  <a:pt x="11634" y="6792"/>
                </a:lnTo>
                <a:lnTo>
                  <a:pt x="11630" y="6794"/>
                </a:lnTo>
                <a:lnTo>
                  <a:pt x="11626" y="6798"/>
                </a:lnTo>
                <a:lnTo>
                  <a:pt x="11624" y="6802"/>
                </a:lnTo>
                <a:lnTo>
                  <a:pt x="11624" y="6806"/>
                </a:lnTo>
                <a:lnTo>
                  <a:pt x="11628" y="6808"/>
                </a:lnTo>
                <a:lnTo>
                  <a:pt x="11634" y="6810"/>
                </a:lnTo>
                <a:lnTo>
                  <a:pt x="11642" y="6810"/>
                </a:lnTo>
                <a:lnTo>
                  <a:pt x="11648" y="6808"/>
                </a:lnTo>
                <a:lnTo>
                  <a:pt x="11652" y="6806"/>
                </a:lnTo>
                <a:lnTo>
                  <a:pt x="11660" y="6798"/>
                </a:lnTo>
                <a:lnTo>
                  <a:pt x="11664" y="6788"/>
                </a:lnTo>
                <a:lnTo>
                  <a:pt x="11668" y="6778"/>
                </a:lnTo>
                <a:lnTo>
                  <a:pt x="11670" y="6770"/>
                </a:lnTo>
                <a:lnTo>
                  <a:pt x="11672" y="6764"/>
                </a:lnTo>
                <a:lnTo>
                  <a:pt x="11674" y="6764"/>
                </a:lnTo>
                <a:lnTo>
                  <a:pt x="11676" y="6766"/>
                </a:lnTo>
                <a:lnTo>
                  <a:pt x="11682" y="6772"/>
                </a:lnTo>
                <a:lnTo>
                  <a:pt x="11688" y="6784"/>
                </a:lnTo>
                <a:lnTo>
                  <a:pt x="11688" y="6794"/>
                </a:lnTo>
                <a:lnTo>
                  <a:pt x="11688" y="6802"/>
                </a:lnTo>
                <a:lnTo>
                  <a:pt x="11684" y="6810"/>
                </a:lnTo>
                <a:lnTo>
                  <a:pt x="11676" y="6822"/>
                </a:lnTo>
                <a:lnTo>
                  <a:pt x="11676" y="6828"/>
                </a:lnTo>
                <a:lnTo>
                  <a:pt x="11676" y="6832"/>
                </a:lnTo>
                <a:lnTo>
                  <a:pt x="11678" y="6834"/>
                </a:lnTo>
                <a:lnTo>
                  <a:pt x="11682" y="6834"/>
                </a:lnTo>
                <a:lnTo>
                  <a:pt x="11690" y="6832"/>
                </a:lnTo>
                <a:lnTo>
                  <a:pt x="11700" y="6830"/>
                </a:lnTo>
                <a:lnTo>
                  <a:pt x="11706" y="6832"/>
                </a:lnTo>
                <a:lnTo>
                  <a:pt x="11712" y="6834"/>
                </a:lnTo>
                <a:lnTo>
                  <a:pt x="11718" y="6838"/>
                </a:lnTo>
                <a:lnTo>
                  <a:pt x="11726" y="6846"/>
                </a:lnTo>
                <a:lnTo>
                  <a:pt x="11732" y="6854"/>
                </a:lnTo>
                <a:lnTo>
                  <a:pt x="11736" y="6862"/>
                </a:lnTo>
                <a:lnTo>
                  <a:pt x="11740" y="6872"/>
                </a:lnTo>
                <a:lnTo>
                  <a:pt x="11742" y="6882"/>
                </a:lnTo>
                <a:lnTo>
                  <a:pt x="11742" y="6890"/>
                </a:lnTo>
                <a:lnTo>
                  <a:pt x="11740" y="6898"/>
                </a:lnTo>
                <a:lnTo>
                  <a:pt x="11738" y="6904"/>
                </a:lnTo>
                <a:lnTo>
                  <a:pt x="11740" y="6914"/>
                </a:lnTo>
                <a:lnTo>
                  <a:pt x="11744" y="6924"/>
                </a:lnTo>
                <a:lnTo>
                  <a:pt x="11750" y="6934"/>
                </a:lnTo>
                <a:lnTo>
                  <a:pt x="11758" y="6944"/>
                </a:lnTo>
                <a:lnTo>
                  <a:pt x="11768" y="6952"/>
                </a:lnTo>
                <a:lnTo>
                  <a:pt x="11776" y="6958"/>
                </a:lnTo>
                <a:lnTo>
                  <a:pt x="11784" y="6962"/>
                </a:lnTo>
                <a:lnTo>
                  <a:pt x="11792" y="6966"/>
                </a:lnTo>
                <a:lnTo>
                  <a:pt x="11796" y="6968"/>
                </a:lnTo>
                <a:lnTo>
                  <a:pt x="11804" y="6978"/>
                </a:lnTo>
                <a:lnTo>
                  <a:pt x="11810" y="6982"/>
                </a:lnTo>
                <a:lnTo>
                  <a:pt x="11812" y="6982"/>
                </a:lnTo>
                <a:lnTo>
                  <a:pt x="11816" y="6980"/>
                </a:lnTo>
                <a:lnTo>
                  <a:pt x="11822" y="6976"/>
                </a:lnTo>
                <a:lnTo>
                  <a:pt x="11826" y="6976"/>
                </a:lnTo>
                <a:lnTo>
                  <a:pt x="11832" y="6976"/>
                </a:lnTo>
                <a:lnTo>
                  <a:pt x="11846" y="6982"/>
                </a:lnTo>
                <a:lnTo>
                  <a:pt x="11868" y="6994"/>
                </a:lnTo>
                <a:lnTo>
                  <a:pt x="11880" y="7000"/>
                </a:lnTo>
                <a:lnTo>
                  <a:pt x="11890" y="7004"/>
                </a:lnTo>
                <a:lnTo>
                  <a:pt x="11896" y="7002"/>
                </a:lnTo>
                <a:lnTo>
                  <a:pt x="11900" y="7000"/>
                </a:lnTo>
                <a:lnTo>
                  <a:pt x="11908" y="6990"/>
                </a:lnTo>
                <a:lnTo>
                  <a:pt x="11914" y="6986"/>
                </a:lnTo>
                <a:lnTo>
                  <a:pt x="11922" y="6980"/>
                </a:lnTo>
                <a:lnTo>
                  <a:pt x="11930" y="6976"/>
                </a:lnTo>
                <a:lnTo>
                  <a:pt x="11936" y="6970"/>
                </a:lnTo>
                <a:lnTo>
                  <a:pt x="11940" y="6960"/>
                </a:lnTo>
                <a:lnTo>
                  <a:pt x="11942" y="6956"/>
                </a:lnTo>
                <a:lnTo>
                  <a:pt x="11944" y="6954"/>
                </a:lnTo>
                <a:lnTo>
                  <a:pt x="11946" y="6956"/>
                </a:lnTo>
                <a:lnTo>
                  <a:pt x="11952" y="6958"/>
                </a:lnTo>
                <a:lnTo>
                  <a:pt x="11958" y="6962"/>
                </a:lnTo>
                <a:lnTo>
                  <a:pt x="11958" y="6966"/>
                </a:lnTo>
                <a:lnTo>
                  <a:pt x="11956" y="6970"/>
                </a:lnTo>
                <a:lnTo>
                  <a:pt x="11952" y="6974"/>
                </a:lnTo>
                <a:lnTo>
                  <a:pt x="11944" y="6980"/>
                </a:lnTo>
                <a:lnTo>
                  <a:pt x="11944" y="6982"/>
                </a:lnTo>
                <a:lnTo>
                  <a:pt x="11948" y="6986"/>
                </a:lnTo>
                <a:lnTo>
                  <a:pt x="11954" y="6988"/>
                </a:lnTo>
                <a:lnTo>
                  <a:pt x="11958" y="6986"/>
                </a:lnTo>
                <a:lnTo>
                  <a:pt x="11960" y="6984"/>
                </a:lnTo>
                <a:lnTo>
                  <a:pt x="11964" y="6980"/>
                </a:lnTo>
                <a:lnTo>
                  <a:pt x="11966" y="6976"/>
                </a:lnTo>
                <a:lnTo>
                  <a:pt x="11966" y="6982"/>
                </a:lnTo>
                <a:lnTo>
                  <a:pt x="11968" y="6986"/>
                </a:lnTo>
                <a:lnTo>
                  <a:pt x="11970" y="6990"/>
                </a:lnTo>
                <a:lnTo>
                  <a:pt x="11976" y="6996"/>
                </a:lnTo>
                <a:lnTo>
                  <a:pt x="11988" y="7004"/>
                </a:lnTo>
                <a:lnTo>
                  <a:pt x="11994" y="7010"/>
                </a:lnTo>
                <a:lnTo>
                  <a:pt x="12004" y="7020"/>
                </a:lnTo>
                <a:lnTo>
                  <a:pt x="12008" y="7026"/>
                </a:lnTo>
                <a:lnTo>
                  <a:pt x="12010" y="7028"/>
                </a:lnTo>
                <a:lnTo>
                  <a:pt x="12010" y="7020"/>
                </a:lnTo>
                <a:lnTo>
                  <a:pt x="12010" y="7014"/>
                </a:lnTo>
                <a:lnTo>
                  <a:pt x="12010" y="7008"/>
                </a:lnTo>
                <a:lnTo>
                  <a:pt x="12012" y="7002"/>
                </a:lnTo>
                <a:lnTo>
                  <a:pt x="12016" y="6998"/>
                </a:lnTo>
                <a:lnTo>
                  <a:pt x="12024" y="6996"/>
                </a:lnTo>
                <a:lnTo>
                  <a:pt x="12034" y="6988"/>
                </a:lnTo>
                <a:lnTo>
                  <a:pt x="12056" y="6970"/>
                </a:lnTo>
                <a:lnTo>
                  <a:pt x="12070" y="6960"/>
                </a:lnTo>
                <a:lnTo>
                  <a:pt x="12084" y="6952"/>
                </a:lnTo>
                <a:lnTo>
                  <a:pt x="12098" y="6948"/>
                </a:lnTo>
                <a:lnTo>
                  <a:pt x="12104" y="6948"/>
                </a:lnTo>
                <a:lnTo>
                  <a:pt x="12112" y="6948"/>
                </a:lnTo>
                <a:lnTo>
                  <a:pt x="12126" y="6948"/>
                </a:lnTo>
                <a:lnTo>
                  <a:pt x="12136" y="6946"/>
                </a:lnTo>
                <a:lnTo>
                  <a:pt x="12144" y="6942"/>
                </a:lnTo>
                <a:lnTo>
                  <a:pt x="12150" y="6936"/>
                </a:lnTo>
                <a:lnTo>
                  <a:pt x="12152" y="6930"/>
                </a:lnTo>
                <a:lnTo>
                  <a:pt x="12154" y="6922"/>
                </a:lnTo>
                <a:lnTo>
                  <a:pt x="12152" y="6918"/>
                </a:lnTo>
                <a:lnTo>
                  <a:pt x="12150" y="6914"/>
                </a:lnTo>
                <a:lnTo>
                  <a:pt x="12146" y="6910"/>
                </a:lnTo>
                <a:lnTo>
                  <a:pt x="12146" y="6906"/>
                </a:lnTo>
                <a:lnTo>
                  <a:pt x="12150" y="6894"/>
                </a:lnTo>
                <a:lnTo>
                  <a:pt x="12156" y="6882"/>
                </a:lnTo>
                <a:lnTo>
                  <a:pt x="12158" y="6876"/>
                </a:lnTo>
                <a:lnTo>
                  <a:pt x="12158" y="6868"/>
                </a:lnTo>
                <a:lnTo>
                  <a:pt x="12160" y="6852"/>
                </a:lnTo>
                <a:lnTo>
                  <a:pt x="12164" y="6832"/>
                </a:lnTo>
                <a:lnTo>
                  <a:pt x="12172" y="6816"/>
                </a:lnTo>
                <a:lnTo>
                  <a:pt x="12176" y="6810"/>
                </a:lnTo>
                <a:lnTo>
                  <a:pt x="12180" y="6806"/>
                </a:lnTo>
                <a:lnTo>
                  <a:pt x="12186" y="6800"/>
                </a:lnTo>
                <a:lnTo>
                  <a:pt x="12188" y="6790"/>
                </a:lnTo>
                <a:lnTo>
                  <a:pt x="12196" y="6758"/>
                </a:lnTo>
                <a:lnTo>
                  <a:pt x="12200" y="6738"/>
                </a:lnTo>
                <a:lnTo>
                  <a:pt x="12208" y="6720"/>
                </a:lnTo>
                <a:lnTo>
                  <a:pt x="12218" y="6702"/>
                </a:lnTo>
                <a:lnTo>
                  <a:pt x="12224" y="6694"/>
                </a:lnTo>
                <a:lnTo>
                  <a:pt x="12232" y="6686"/>
                </a:lnTo>
                <a:lnTo>
                  <a:pt x="12244" y="6674"/>
                </a:lnTo>
                <a:lnTo>
                  <a:pt x="12252" y="6664"/>
                </a:lnTo>
                <a:lnTo>
                  <a:pt x="12256" y="6658"/>
                </a:lnTo>
                <a:lnTo>
                  <a:pt x="12258" y="6652"/>
                </a:lnTo>
                <a:lnTo>
                  <a:pt x="12260" y="6642"/>
                </a:lnTo>
                <a:lnTo>
                  <a:pt x="12260" y="6636"/>
                </a:lnTo>
                <a:lnTo>
                  <a:pt x="12264" y="6628"/>
                </a:lnTo>
                <a:lnTo>
                  <a:pt x="12270" y="6616"/>
                </a:lnTo>
                <a:lnTo>
                  <a:pt x="12272" y="6604"/>
                </a:lnTo>
                <a:lnTo>
                  <a:pt x="12274" y="6596"/>
                </a:lnTo>
                <a:lnTo>
                  <a:pt x="12272" y="6586"/>
                </a:lnTo>
                <a:lnTo>
                  <a:pt x="12272" y="6570"/>
                </a:lnTo>
                <a:lnTo>
                  <a:pt x="12274" y="6562"/>
                </a:lnTo>
                <a:lnTo>
                  <a:pt x="12276" y="6554"/>
                </a:lnTo>
                <a:lnTo>
                  <a:pt x="12282" y="6544"/>
                </a:lnTo>
                <a:lnTo>
                  <a:pt x="12284" y="6532"/>
                </a:lnTo>
                <a:lnTo>
                  <a:pt x="12286" y="6514"/>
                </a:lnTo>
                <a:lnTo>
                  <a:pt x="12288" y="6496"/>
                </a:lnTo>
                <a:lnTo>
                  <a:pt x="12292" y="6488"/>
                </a:lnTo>
                <a:lnTo>
                  <a:pt x="12296" y="6476"/>
                </a:lnTo>
                <a:lnTo>
                  <a:pt x="12298" y="6472"/>
                </a:lnTo>
                <a:lnTo>
                  <a:pt x="12300" y="6464"/>
                </a:lnTo>
                <a:lnTo>
                  <a:pt x="12300" y="6452"/>
                </a:lnTo>
                <a:lnTo>
                  <a:pt x="12296" y="6438"/>
                </a:lnTo>
                <a:lnTo>
                  <a:pt x="12292" y="6422"/>
                </a:lnTo>
                <a:lnTo>
                  <a:pt x="12282" y="6398"/>
                </a:lnTo>
                <a:lnTo>
                  <a:pt x="12280" y="6388"/>
                </a:lnTo>
                <a:lnTo>
                  <a:pt x="12280" y="6382"/>
                </a:lnTo>
                <a:close/>
                <a:moveTo>
                  <a:pt x="11380" y="5618"/>
                </a:moveTo>
                <a:lnTo>
                  <a:pt x="11380" y="5618"/>
                </a:lnTo>
                <a:lnTo>
                  <a:pt x="11384" y="5618"/>
                </a:lnTo>
                <a:lnTo>
                  <a:pt x="11388" y="5618"/>
                </a:lnTo>
                <a:lnTo>
                  <a:pt x="11394" y="5616"/>
                </a:lnTo>
                <a:lnTo>
                  <a:pt x="11400" y="5612"/>
                </a:lnTo>
                <a:lnTo>
                  <a:pt x="11404" y="5608"/>
                </a:lnTo>
                <a:lnTo>
                  <a:pt x="11406" y="5602"/>
                </a:lnTo>
                <a:lnTo>
                  <a:pt x="11408" y="5596"/>
                </a:lnTo>
                <a:lnTo>
                  <a:pt x="11406" y="5592"/>
                </a:lnTo>
                <a:lnTo>
                  <a:pt x="11402" y="5586"/>
                </a:lnTo>
                <a:lnTo>
                  <a:pt x="11398" y="5584"/>
                </a:lnTo>
                <a:lnTo>
                  <a:pt x="11396" y="5586"/>
                </a:lnTo>
                <a:lnTo>
                  <a:pt x="11392" y="5588"/>
                </a:lnTo>
                <a:lnTo>
                  <a:pt x="11388" y="5592"/>
                </a:lnTo>
                <a:lnTo>
                  <a:pt x="11382" y="5594"/>
                </a:lnTo>
                <a:lnTo>
                  <a:pt x="11376" y="5592"/>
                </a:lnTo>
                <a:lnTo>
                  <a:pt x="11366" y="5588"/>
                </a:lnTo>
                <a:lnTo>
                  <a:pt x="11362" y="5588"/>
                </a:lnTo>
                <a:lnTo>
                  <a:pt x="11360" y="5588"/>
                </a:lnTo>
                <a:lnTo>
                  <a:pt x="11360" y="5590"/>
                </a:lnTo>
                <a:lnTo>
                  <a:pt x="11362" y="5596"/>
                </a:lnTo>
                <a:lnTo>
                  <a:pt x="11370" y="5606"/>
                </a:lnTo>
                <a:lnTo>
                  <a:pt x="11380" y="5618"/>
                </a:lnTo>
                <a:close/>
                <a:moveTo>
                  <a:pt x="11350" y="5602"/>
                </a:moveTo>
                <a:lnTo>
                  <a:pt x="11350" y="5602"/>
                </a:lnTo>
                <a:lnTo>
                  <a:pt x="11350" y="5608"/>
                </a:lnTo>
                <a:lnTo>
                  <a:pt x="11350" y="5612"/>
                </a:lnTo>
                <a:lnTo>
                  <a:pt x="11354" y="5614"/>
                </a:lnTo>
                <a:lnTo>
                  <a:pt x="11360" y="5616"/>
                </a:lnTo>
                <a:lnTo>
                  <a:pt x="11364" y="5618"/>
                </a:lnTo>
                <a:lnTo>
                  <a:pt x="11366" y="5616"/>
                </a:lnTo>
                <a:lnTo>
                  <a:pt x="11366" y="5610"/>
                </a:lnTo>
                <a:lnTo>
                  <a:pt x="11362" y="5604"/>
                </a:lnTo>
                <a:lnTo>
                  <a:pt x="11356" y="5596"/>
                </a:lnTo>
                <a:lnTo>
                  <a:pt x="11352" y="5594"/>
                </a:lnTo>
                <a:lnTo>
                  <a:pt x="11350" y="5596"/>
                </a:lnTo>
                <a:lnTo>
                  <a:pt x="11350" y="5602"/>
                </a:lnTo>
                <a:close/>
                <a:moveTo>
                  <a:pt x="11606" y="5728"/>
                </a:moveTo>
                <a:lnTo>
                  <a:pt x="11606" y="5728"/>
                </a:lnTo>
                <a:lnTo>
                  <a:pt x="11608" y="5734"/>
                </a:lnTo>
                <a:lnTo>
                  <a:pt x="11610" y="5736"/>
                </a:lnTo>
                <a:lnTo>
                  <a:pt x="11612" y="5736"/>
                </a:lnTo>
                <a:lnTo>
                  <a:pt x="11616" y="5732"/>
                </a:lnTo>
                <a:lnTo>
                  <a:pt x="11620" y="5724"/>
                </a:lnTo>
                <a:lnTo>
                  <a:pt x="11622" y="5720"/>
                </a:lnTo>
                <a:lnTo>
                  <a:pt x="11620" y="5716"/>
                </a:lnTo>
                <a:lnTo>
                  <a:pt x="11616" y="5716"/>
                </a:lnTo>
                <a:lnTo>
                  <a:pt x="11614" y="5714"/>
                </a:lnTo>
                <a:lnTo>
                  <a:pt x="11610" y="5716"/>
                </a:lnTo>
                <a:lnTo>
                  <a:pt x="11606" y="5718"/>
                </a:lnTo>
                <a:lnTo>
                  <a:pt x="11606" y="5722"/>
                </a:lnTo>
                <a:lnTo>
                  <a:pt x="11606" y="5728"/>
                </a:lnTo>
                <a:close/>
                <a:moveTo>
                  <a:pt x="12276" y="6286"/>
                </a:moveTo>
                <a:lnTo>
                  <a:pt x="12276" y="6286"/>
                </a:lnTo>
                <a:lnTo>
                  <a:pt x="12276" y="6292"/>
                </a:lnTo>
                <a:lnTo>
                  <a:pt x="12274" y="6300"/>
                </a:lnTo>
                <a:lnTo>
                  <a:pt x="12274" y="6308"/>
                </a:lnTo>
                <a:lnTo>
                  <a:pt x="12274" y="6310"/>
                </a:lnTo>
                <a:lnTo>
                  <a:pt x="12276" y="6312"/>
                </a:lnTo>
                <a:lnTo>
                  <a:pt x="12280" y="6314"/>
                </a:lnTo>
                <a:lnTo>
                  <a:pt x="12280" y="6310"/>
                </a:lnTo>
                <a:lnTo>
                  <a:pt x="12282" y="6300"/>
                </a:lnTo>
                <a:lnTo>
                  <a:pt x="12284" y="6290"/>
                </a:lnTo>
                <a:lnTo>
                  <a:pt x="12290" y="6280"/>
                </a:lnTo>
                <a:lnTo>
                  <a:pt x="12290" y="6276"/>
                </a:lnTo>
                <a:lnTo>
                  <a:pt x="12290" y="6272"/>
                </a:lnTo>
                <a:lnTo>
                  <a:pt x="12288" y="6268"/>
                </a:lnTo>
                <a:lnTo>
                  <a:pt x="12288" y="6262"/>
                </a:lnTo>
                <a:lnTo>
                  <a:pt x="12286" y="6258"/>
                </a:lnTo>
                <a:lnTo>
                  <a:pt x="12284" y="6260"/>
                </a:lnTo>
                <a:lnTo>
                  <a:pt x="12282" y="6264"/>
                </a:lnTo>
                <a:lnTo>
                  <a:pt x="12282" y="6270"/>
                </a:lnTo>
                <a:lnTo>
                  <a:pt x="12284" y="6272"/>
                </a:lnTo>
                <a:lnTo>
                  <a:pt x="12282" y="6276"/>
                </a:lnTo>
                <a:lnTo>
                  <a:pt x="12280" y="6280"/>
                </a:lnTo>
                <a:lnTo>
                  <a:pt x="12276" y="6284"/>
                </a:lnTo>
                <a:lnTo>
                  <a:pt x="12276" y="6286"/>
                </a:lnTo>
                <a:close/>
                <a:moveTo>
                  <a:pt x="11714" y="5858"/>
                </a:moveTo>
                <a:lnTo>
                  <a:pt x="11714" y="5858"/>
                </a:lnTo>
                <a:lnTo>
                  <a:pt x="11716" y="5860"/>
                </a:lnTo>
                <a:lnTo>
                  <a:pt x="11720" y="5858"/>
                </a:lnTo>
                <a:lnTo>
                  <a:pt x="11724" y="5856"/>
                </a:lnTo>
                <a:lnTo>
                  <a:pt x="11728" y="5852"/>
                </a:lnTo>
                <a:lnTo>
                  <a:pt x="11730" y="5850"/>
                </a:lnTo>
                <a:lnTo>
                  <a:pt x="11736" y="5850"/>
                </a:lnTo>
                <a:lnTo>
                  <a:pt x="11738" y="5848"/>
                </a:lnTo>
                <a:lnTo>
                  <a:pt x="11738" y="5846"/>
                </a:lnTo>
                <a:lnTo>
                  <a:pt x="11738" y="5844"/>
                </a:lnTo>
                <a:lnTo>
                  <a:pt x="11734" y="5842"/>
                </a:lnTo>
                <a:lnTo>
                  <a:pt x="11730" y="5842"/>
                </a:lnTo>
                <a:lnTo>
                  <a:pt x="11722" y="5846"/>
                </a:lnTo>
                <a:lnTo>
                  <a:pt x="11716" y="5854"/>
                </a:lnTo>
                <a:lnTo>
                  <a:pt x="11714" y="5856"/>
                </a:lnTo>
                <a:lnTo>
                  <a:pt x="11714" y="5858"/>
                </a:lnTo>
                <a:close/>
                <a:moveTo>
                  <a:pt x="7856" y="5622"/>
                </a:moveTo>
                <a:lnTo>
                  <a:pt x="7856" y="5622"/>
                </a:lnTo>
                <a:lnTo>
                  <a:pt x="7858" y="5620"/>
                </a:lnTo>
                <a:lnTo>
                  <a:pt x="7860" y="5616"/>
                </a:lnTo>
                <a:lnTo>
                  <a:pt x="7860" y="5606"/>
                </a:lnTo>
                <a:lnTo>
                  <a:pt x="7856" y="5596"/>
                </a:lnTo>
                <a:lnTo>
                  <a:pt x="7854" y="5594"/>
                </a:lnTo>
                <a:lnTo>
                  <a:pt x="7852" y="5594"/>
                </a:lnTo>
                <a:lnTo>
                  <a:pt x="7848" y="5600"/>
                </a:lnTo>
                <a:lnTo>
                  <a:pt x="7848" y="5608"/>
                </a:lnTo>
                <a:lnTo>
                  <a:pt x="7850" y="5618"/>
                </a:lnTo>
                <a:lnTo>
                  <a:pt x="7854" y="5620"/>
                </a:lnTo>
                <a:lnTo>
                  <a:pt x="7856" y="5622"/>
                </a:lnTo>
                <a:close/>
                <a:moveTo>
                  <a:pt x="7924" y="5658"/>
                </a:moveTo>
                <a:lnTo>
                  <a:pt x="7924" y="5658"/>
                </a:lnTo>
                <a:lnTo>
                  <a:pt x="7920" y="5658"/>
                </a:lnTo>
                <a:lnTo>
                  <a:pt x="7920" y="5660"/>
                </a:lnTo>
                <a:lnTo>
                  <a:pt x="7920" y="5664"/>
                </a:lnTo>
                <a:lnTo>
                  <a:pt x="7924" y="5670"/>
                </a:lnTo>
                <a:lnTo>
                  <a:pt x="7926" y="5672"/>
                </a:lnTo>
                <a:lnTo>
                  <a:pt x="7928" y="5670"/>
                </a:lnTo>
                <a:lnTo>
                  <a:pt x="7928" y="5666"/>
                </a:lnTo>
                <a:lnTo>
                  <a:pt x="7928" y="5662"/>
                </a:lnTo>
                <a:lnTo>
                  <a:pt x="7924" y="5658"/>
                </a:lnTo>
                <a:close/>
                <a:moveTo>
                  <a:pt x="7902" y="5642"/>
                </a:moveTo>
                <a:lnTo>
                  <a:pt x="7902" y="5642"/>
                </a:lnTo>
                <a:lnTo>
                  <a:pt x="7902" y="5638"/>
                </a:lnTo>
                <a:lnTo>
                  <a:pt x="7902" y="5634"/>
                </a:lnTo>
                <a:lnTo>
                  <a:pt x="7900" y="5630"/>
                </a:lnTo>
                <a:lnTo>
                  <a:pt x="7898" y="5630"/>
                </a:lnTo>
                <a:lnTo>
                  <a:pt x="7896" y="5630"/>
                </a:lnTo>
                <a:lnTo>
                  <a:pt x="7894" y="5632"/>
                </a:lnTo>
                <a:lnTo>
                  <a:pt x="7894" y="5634"/>
                </a:lnTo>
                <a:lnTo>
                  <a:pt x="7896" y="5640"/>
                </a:lnTo>
                <a:lnTo>
                  <a:pt x="7898" y="5642"/>
                </a:lnTo>
                <a:lnTo>
                  <a:pt x="7902" y="5642"/>
                </a:lnTo>
                <a:close/>
                <a:moveTo>
                  <a:pt x="7690" y="5324"/>
                </a:moveTo>
                <a:lnTo>
                  <a:pt x="7690" y="5324"/>
                </a:lnTo>
                <a:lnTo>
                  <a:pt x="7688" y="5328"/>
                </a:lnTo>
                <a:lnTo>
                  <a:pt x="7688" y="5334"/>
                </a:lnTo>
                <a:lnTo>
                  <a:pt x="7692" y="5342"/>
                </a:lnTo>
                <a:lnTo>
                  <a:pt x="7696" y="5348"/>
                </a:lnTo>
                <a:lnTo>
                  <a:pt x="7702" y="5352"/>
                </a:lnTo>
                <a:lnTo>
                  <a:pt x="7704" y="5352"/>
                </a:lnTo>
                <a:lnTo>
                  <a:pt x="7704" y="5348"/>
                </a:lnTo>
                <a:lnTo>
                  <a:pt x="7704" y="5342"/>
                </a:lnTo>
                <a:lnTo>
                  <a:pt x="7702" y="5338"/>
                </a:lnTo>
                <a:lnTo>
                  <a:pt x="7700" y="5336"/>
                </a:lnTo>
                <a:lnTo>
                  <a:pt x="7698" y="5332"/>
                </a:lnTo>
                <a:lnTo>
                  <a:pt x="7696" y="5326"/>
                </a:lnTo>
                <a:lnTo>
                  <a:pt x="7694" y="5318"/>
                </a:lnTo>
                <a:lnTo>
                  <a:pt x="7694" y="5316"/>
                </a:lnTo>
                <a:lnTo>
                  <a:pt x="7690" y="5324"/>
                </a:lnTo>
                <a:close/>
                <a:moveTo>
                  <a:pt x="7710" y="5302"/>
                </a:moveTo>
                <a:lnTo>
                  <a:pt x="7710" y="5302"/>
                </a:lnTo>
                <a:lnTo>
                  <a:pt x="7712" y="5304"/>
                </a:lnTo>
                <a:lnTo>
                  <a:pt x="7712" y="5302"/>
                </a:lnTo>
                <a:lnTo>
                  <a:pt x="7716" y="5292"/>
                </a:lnTo>
                <a:lnTo>
                  <a:pt x="7716" y="5282"/>
                </a:lnTo>
                <a:lnTo>
                  <a:pt x="7716" y="5280"/>
                </a:lnTo>
                <a:lnTo>
                  <a:pt x="7712" y="5276"/>
                </a:lnTo>
                <a:lnTo>
                  <a:pt x="7710" y="5276"/>
                </a:lnTo>
                <a:lnTo>
                  <a:pt x="7708" y="5278"/>
                </a:lnTo>
                <a:lnTo>
                  <a:pt x="7710" y="5288"/>
                </a:lnTo>
                <a:lnTo>
                  <a:pt x="7710" y="5292"/>
                </a:lnTo>
                <a:lnTo>
                  <a:pt x="7708" y="5296"/>
                </a:lnTo>
                <a:lnTo>
                  <a:pt x="7708" y="5300"/>
                </a:lnTo>
                <a:lnTo>
                  <a:pt x="7710" y="5302"/>
                </a:lnTo>
                <a:close/>
                <a:moveTo>
                  <a:pt x="7710" y="5426"/>
                </a:moveTo>
                <a:lnTo>
                  <a:pt x="7710" y="5426"/>
                </a:lnTo>
                <a:lnTo>
                  <a:pt x="7714" y="5424"/>
                </a:lnTo>
                <a:lnTo>
                  <a:pt x="7716" y="5422"/>
                </a:lnTo>
                <a:lnTo>
                  <a:pt x="7718" y="5412"/>
                </a:lnTo>
                <a:lnTo>
                  <a:pt x="7718" y="5410"/>
                </a:lnTo>
                <a:lnTo>
                  <a:pt x="7716" y="5410"/>
                </a:lnTo>
                <a:lnTo>
                  <a:pt x="7710" y="5416"/>
                </a:lnTo>
                <a:lnTo>
                  <a:pt x="7706" y="5424"/>
                </a:lnTo>
                <a:lnTo>
                  <a:pt x="7708" y="5426"/>
                </a:lnTo>
                <a:lnTo>
                  <a:pt x="7710" y="5426"/>
                </a:lnTo>
                <a:close/>
                <a:moveTo>
                  <a:pt x="8334" y="6072"/>
                </a:moveTo>
                <a:lnTo>
                  <a:pt x="8334" y="6072"/>
                </a:lnTo>
                <a:lnTo>
                  <a:pt x="8332" y="6076"/>
                </a:lnTo>
                <a:lnTo>
                  <a:pt x="8334" y="6080"/>
                </a:lnTo>
                <a:lnTo>
                  <a:pt x="8340" y="6088"/>
                </a:lnTo>
                <a:lnTo>
                  <a:pt x="8344" y="6090"/>
                </a:lnTo>
                <a:lnTo>
                  <a:pt x="8348" y="6090"/>
                </a:lnTo>
                <a:lnTo>
                  <a:pt x="8354" y="6090"/>
                </a:lnTo>
                <a:lnTo>
                  <a:pt x="8358" y="6088"/>
                </a:lnTo>
                <a:lnTo>
                  <a:pt x="8358" y="6084"/>
                </a:lnTo>
                <a:lnTo>
                  <a:pt x="8358" y="6080"/>
                </a:lnTo>
                <a:lnTo>
                  <a:pt x="8356" y="6074"/>
                </a:lnTo>
                <a:lnTo>
                  <a:pt x="8350" y="6072"/>
                </a:lnTo>
                <a:lnTo>
                  <a:pt x="8346" y="6068"/>
                </a:lnTo>
                <a:lnTo>
                  <a:pt x="8340" y="6068"/>
                </a:lnTo>
                <a:lnTo>
                  <a:pt x="8336" y="6068"/>
                </a:lnTo>
                <a:lnTo>
                  <a:pt x="8334" y="6072"/>
                </a:lnTo>
                <a:close/>
                <a:moveTo>
                  <a:pt x="8428" y="6048"/>
                </a:moveTo>
                <a:lnTo>
                  <a:pt x="8428" y="6048"/>
                </a:lnTo>
                <a:lnTo>
                  <a:pt x="8432" y="6046"/>
                </a:lnTo>
                <a:lnTo>
                  <a:pt x="8436" y="6044"/>
                </a:lnTo>
                <a:lnTo>
                  <a:pt x="8436" y="6042"/>
                </a:lnTo>
                <a:lnTo>
                  <a:pt x="8436" y="6038"/>
                </a:lnTo>
                <a:lnTo>
                  <a:pt x="8434" y="6032"/>
                </a:lnTo>
                <a:lnTo>
                  <a:pt x="8432" y="6022"/>
                </a:lnTo>
                <a:lnTo>
                  <a:pt x="8430" y="6018"/>
                </a:lnTo>
                <a:lnTo>
                  <a:pt x="8428" y="6020"/>
                </a:lnTo>
                <a:lnTo>
                  <a:pt x="8420" y="6030"/>
                </a:lnTo>
                <a:lnTo>
                  <a:pt x="8418" y="6038"/>
                </a:lnTo>
                <a:lnTo>
                  <a:pt x="8418" y="6042"/>
                </a:lnTo>
                <a:lnTo>
                  <a:pt x="8422" y="6046"/>
                </a:lnTo>
                <a:lnTo>
                  <a:pt x="8428" y="6048"/>
                </a:lnTo>
                <a:close/>
                <a:moveTo>
                  <a:pt x="6776" y="2836"/>
                </a:moveTo>
                <a:lnTo>
                  <a:pt x="6776" y="2836"/>
                </a:lnTo>
                <a:lnTo>
                  <a:pt x="6792" y="2836"/>
                </a:lnTo>
                <a:lnTo>
                  <a:pt x="6794" y="2836"/>
                </a:lnTo>
                <a:lnTo>
                  <a:pt x="6794" y="2834"/>
                </a:lnTo>
                <a:lnTo>
                  <a:pt x="6784" y="2832"/>
                </a:lnTo>
                <a:lnTo>
                  <a:pt x="6772" y="2830"/>
                </a:lnTo>
                <a:lnTo>
                  <a:pt x="6768" y="2832"/>
                </a:lnTo>
                <a:lnTo>
                  <a:pt x="6776" y="2836"/>
                </a:lnTo>
                <a:close/>
                <a:moveTo>
                  <a:pt x="6786" y="2826"/>
                </a:moveTo>
                <a:lnTo>
                  <a:pt x="6786" y="2826"/>
                </a:lnTo>
                <a:lnTo>
                  <a:pt x="6786" y="2824"/>
                </a:lnTo>
                <a:lnTo>
                  <a:pt x="6784" y="2824"/>
                </a:lnTo>
                <a:lnTo>
                  <a:pt x="6778" y="2822"/>
                </a:lnTo>
                <a:lnTo>
                  <a:pt x="6770" y="2822"/>
                </a:lnTo>
                <a:lnTo>
                  <a:pt x="6768" y="2822"/>
                </a:lnTo>
                <a:lnTo>
                  <a:pt x="6768" y="2824"/>
                </a:lnTo>
                <a:lnTo>
                  <a:pt x="6772" y="2826"/>
                </a:lnTo>
                <a:lnTo>
                  <a:pt x="6776" y="2826"/>
                </a:lnTo>
                <a:lnTo>
                  <a:pt x="6780" y="2826"/>
                </a:lnTo>
                <a:lnTo>
                  <a:pt x="6786" y="2826"/>
                </a:lnTo>
                <a:close/>
                <a:moveTo>
                  <a:pt x="6786" y="2850"/>
                </a:moveTo>
                <a:lnTo>
                  <a:pt x="6786" y="2850"/>
                </a:lnTo>
                <a:lnTo>
                  <a:pt x="6794" y="2848"/>
                </a:lnTo>
                <a:lnTo>
                  <a:pt x="6796" y="2848"/>
                </a:lnTo>
                <a:lnTo>
                  <a:pt x="6796" y="2846"/>
                </a:lnTo>
                <a:lnTo>
                  <a:pt x="6782" y="2844"/>
                </a:lnTo>
                <a:lnTo>
                  <a:pt x="6778" y="2844"/>
                </a:lnTo>
                <a:lnTo>
                  <a:pt x="6776" y="2846"/>
                </a:lnTo>
                <a:lnTo>
                  <a:pt x="6778" y="2848"/>
                </a:lnTo>
                <a:lnTo>
                  <a:pt x="6780" y="2850"/>
                </a:lnTo>
                <a:lnTo>
                  <a:pt x="6786" y="2850"/>
                </a:lnTo>
                <a:close/>
                <a:moveTo>
                  <a:pt x="6698" y="2726"/>
                </a:moveTo>
                <a:lnTo>
                  <a:pt x="6698" y="2726"/>
                </a:lnTo>
                <a:lnTo>
                  <a:pt x="6696" y="2720"/>
                </a:lnTo>
                <a:lnTo>
                  <a:pt x="6694" y="2718"/>
                </a:lnTo>
                <a:lnTo>
                  <a:pt x="6692" y="2718"/>
                </a:lnTo>
                <a:lnTo>
                  <a:pt x="6690" y="2718"/>
                </a:lnTo>
                <a:lnTo>
                  <a:pt x="6690" y="2720"/>
                </a:lnTo>
                <a:lnTo>
                  <a:pt x="6690" y="2724"/>
                </a:lnTo>
                <a:lnTo>
                  <a:pt x="6690" y="2726"/>
                </a:lnTo>
                <a:lnTo>
                  <a:pt x="6692" y="2728"/>
                </a:lnTo>
                <a:lnTo>
                  <a:pt x="6698" y="2730"/>
                </a:lnTo>
                <a:lnTo>
                  <a:pt x="6702" y="2730"/>
                </a:lnTo>
                <a:lnTo>
                  <a:pt x="6698" y="2726"/>
                </a:lnTo>
                <a:close/>
                <a:moveTo>
                  <a:pt x="6682" y="2734"/>
                </a:moveTo>
                <a:lnTo>
                  <a:pt x="6682" y="2734"/>
                </a:lnTo>
                <a:lnTo>
                  <a:pt x="6682" y="2738"/>
                </a:lnTo>
                <a:lnTo>
                  <a:pt x="6684" y="2740"/>
                </a:lnTo>
                <a:lnTo>
                  <a:pt x="6692" y="2750"/>
                </a:lnTo>
                <a:lnTo>
                  <a:pt x="6692" y="2748"/>
                </a:lnTo>
                <a:lnTo>
                  <a:pt x="6690" y="2738"/>
                </a:lnTo>
                <a:lnTo>
                  <a:pt x="6686" y="2720"/>
                </a:lnTo>
                <a:lnTo>
                  <a:pt x="6684" y="2718"/>
                </a:lnTo>
                <a:lnTo>
                  <a:pt x="6682" y="2720"/>
                </a:lnTo>
                <a:lnTo>
                  <a:pt x="6682" y="2724"/>
                </a:lnTo>
                <a:lnTo>
                  <a:pt x="6684" y="2730"/>
                </a:lnTo>
                <a:lnTo>
                  <a:pt x="6686" y="2734"/>
                </a:lnTo>
                <a:lnTo>
                  <a:pt x="6684" y="2734"/>
                </a:lnTo>
                <a:lnTo>
                  <a:pt x="6682" y="2734"/>
                </a:lnTo>
                <a:close/>
                <a:moveTo>
                  <a:pt x="6714" y="2766"/>
                </a:moveTo>
                <a:lnTo>
                  <a:pt x="6714" y="2766"/>
                </a:lnTo>
                <a:lnTo>
                  <a:pt x="6716" y="2768"/>
                </a:lnTo>
                <a:lnTo>
                  <a:pt x="6714" y="2764"/>
                </a:lnTo>
                <a:lnTo>
                  <a:pt x="6706" y="2754"/>
                </a:lnTo>
                <a:lnTo>
                  <a:pt x="6698" y="2748"/>
                </a:lnTo>
                <a:lnTo>
                  <a:pt x="6698" y="2746"/>
                </a:lnTo>
                <a:lnTo>
                  <a:pt x="6698" y="2750"/>
                </a:lnTo>
                <a:lnTo>
                  <a:pt x="6704" y="2758"/>
                </a:lnTo>
                <a:lnTo>
                  <a:pt x="6714" y="2766"/>
                </a:lnTo>
                <a:close/>
                <a:moveTo>
                  <a:pt x="5870" y="2188"/>
                </a:moveTo>
                <a:lnTo>
                  <a:pt x="5870" y="2188"/>
                </a:lnTo>
                <a:lnTo>
                  <a:pt x="5874" y="2184"/>
                </a:lnTo>
                <a:lnTo>
                  <a:pt x="5878" y="2182"/>
                </a:lnTo>
                <a:lnTo>
                  <a:pt x="5880" y="2182"/>
                </a:lnTo>
                <a:lnTo>
                  <a:pt x="5882" y="2180"/>
                </a:lnTo>
                <a:lnTo>
                  <a:pt x="5880" y="2176"/>
                </a:lnTo>
                <a:lnTo>
                  <a:pt x="5878" y="2176"/>
                </a:lnTo>
                <a:lnTo>
                  <a:pt x="5876" y="2176"/>
                </a:lnTo>
                <a:lnTo>
                  <a:pt x="5876" y="2174"/>
                </a:lnTo>
                <a:lnTo>
                  <a:pt x="5878" y="2172"/>
                </a:lnTo>
                <a:lnTo>
                  <a:pt x="5880" y="2168"/>
                </a:lnTo>
                <a:lnTo>
                  <a:pt x="5880" y="2166"/>
                </a:lnTo>
                <a:lnTo>
                  <a:pt x="5882" y="2168"/>
                </a:lnTo>
                <a:lnTo>
                  <a:pt x="5884" y="2174"/>
                </a:lnTo>
                <a:lnTo>
                  <a:pt x="5886" y="2176"/>
                </a:lnTo>
                <a:lnTo>
                  <a:pt x="5888" y="2172"/>
                </a:lnTo>
                <a:lnTo>
                  <a:pt x="5888" y="2168"/>
                </a:lnTo>
                <a:lnTo>
                  <a:pt x="5886" y="2162"/>
                </a:lnTo>
                <a:lnTo>
                  <a:pt x="5884" y="2156"/>
                </a:lnTo>
                <a:lnTo>
                  <a:pt x="5882" y="2156"/>
                </a:lnTo>
                <a:lnTo>
                  <a:pt x="5880" y="2156"/>
                </a:lnTo>
                <a:lnTo>
                  <a:pt x="5870" y="2158"/>
                </a:lnTo>
                <a:lnTo>
                  <a:pt x="5868" y="2158"/>
                </a:lnTo>
                <a:lnTo>
                  <a:pt x="5870" y="2154"/>
                </a:lnTo>
                <a:lnTo>
                  <a:pt x="5876" y="2152"/>
                </a:lnTo>
                <a:lnTo>
                  <a:pt x="5878" y="2148"/>
                </a:lnTo>
                <a:lnTo>
                  <a:pt x="5878" y="2146"/>
                </a:lnTo>
                <a:lnTo>
                  <a:pt x="5874" y="2146"/>
                </a:lnTo>
                <a:lnTo>
                  <a:pt x="5870" y="2144"/>
                </a:lnTo>
                <a:lnTo>
                  <a:pt x="5868" y="2138"/>
                </a:lnTo>
                <a:lnTo>
                  <a:pt x="5860" y="2124"/>
                </a:lnTo>
                <a:lnTo>
                  <a:pt x="5858" y="2122"/>
                </a:lnTo>
                <a:lnTo>
                  <a:pt x="5856" y="2122"/>
                </a:lnTo>
                <a:lnTo>
                  <a:pt x="5848" y="2122"/>
                </a:lnTo>
                <a:lnTo>
                  <a:pt x="5840" y="2124"/>
                </a:lnTo>
                <a:lnTo>
                  <a:pt x="5832" y="2126"/>
                </a:lnTo>
                <a:lnTo>
                  <a:pt x="5826" y="2126"/>
                </a:lnTo>
                <a:lnTo>
                  <a:pt x="5826" y="2130"/>
                </a:lnTo>
                <a:lnTo>
                  <a:pt x="5822" y="2132"/>
                </a:lnTo>
                <a:lnTo>
                  <a:pt x="5816" y="2134"/>
                </a:lnTo>
                <a:lnTo>
                  <a:pt x="5810" y="2136"/>
                </a:lnTo>
                <a:lnTo>
                  <a:pt x="5808" y="2138"/>
                </a:lnTo>
                <a:lnTo>
                  <a:pt x="5806" y="2146"/>
                </a:lnTo>
                <a:lnTo>
                  <a:pt x="5804" y="2150"/>
                </a:lnTo>
                <a:lnTo>
                  <a:pt x="5802" y="2152"/>
                </a:lnTo>
                <a:lnTo>
                  <a:pt x="5796" y="2154"/>
                </a:lnTo>
                <a:lnTo>
                  <a:pt x="5802" y="2152"/>
                </a:lnTo>
                <a:lnTo>
                  <a:pt x="5804" y="2150"/>
                </a:lnTo>
                <a:lnTo>
                  <a:pt x="5806" y="2144"/>
                </a:lnTo>
                <a:lnTo>
                  <a:pt x="5808" y="2136"/>
                </a:lnTo>
                <a:lnTo>
                  <a:pt x="5812" y="2134"/>
                </a:lnTo>
                <a:lnTo>
                  <a:pt x="5816" y="2130"/>
                </a:lnTo>
                <a:lnTo>
                  <a:pt x="5816" y="2128"/>
                </a:lnTo>
                <a:lnTo>
                  <a:pt x="5818" y="2126"/>
                </a:lnTo>
                <a:lnTo>
                  <a:pt x="5822" y="2124"/>
                </a:lnTo>
                <a:lnTo>
                  <a:pt x="5824" y="2122"/>
                </a:lnTo>
                <a:lnTo>
                  <a:pt x="5824" y="2120"/>
                </a:lnTo>
                <a:lnTo>
                  <a:pt x="5818" y="2116"/>
                </a:lnTo>
                <a:lnTo>
                  <a:pt x="5814" y="2114"/>
                </a:lnTo>
                <a:lnTo>
                  <a:pt x="5810" y="2114"/>
                </a:lnTo>
                <a:lnTo>
                  <a:pt x="5808" y="2114"/>
                </a:lnTo>
                <a:lnTo>
                  <a:pt x="5806" y="2116"/>
                </a:lnTo>
                <a:lnTo>
                  <a:pt x="5804" y="2120"/>
                </a:lnTo>
                <a:lnTo>
                  <a:pt x="5800" y="2122"/>
                </a:lnTo>
                <a:lnTo>
                  <a:pt x="5796" y="2122"/>
                </a:lnTo>
                <a:lnTo>
                  <a:pt x="5788" y="2122"/>
                </a:lnTo>
                <a:lnTo>
                  <a:pt x="5778" y="2128"/>
                </a:lnTo>
                <a:lnTo>
                  <a:pt x="5770" y="2134"/>
                </a:lnTo>
                <a:lnTo>
                  <a:pt x="5768" y="2138"/>
                </a:lnTo>
                <a:lnTo>
                  <a:pt x="5768" y="2142"/>
                </a:lnTo>
                <a:lnTo>
                  <a:pt x="5768" y="2144"/>
                </a:lnTo>
                <a:lnTo>
                  <a:pt x="5766" y="2146"/>
                </a:lnTo>
                <a:lnTo>
                  <a:pt x="5760" y="2150"/>
                </a:lnTo>
                <a:lnTo>
                  <a:pt x="5754" y="2154"/>
                </a:lnTo>
                <a:lnTo>
                  <a:pt x="5752" y="2156"/>
                </a:lnTo>
                <a:lnTo>
                  <a:pt x="5752" y="2158"/>
                </a:lnTo>
                <a:lnTo>
                  <a:pt x="5754" y="2160"/>
                </a:lnTo>
                <a:lnTo>
                  <a:pt x="5760" y="2160"/>
                </a:lnTo>
                <a:lnTo>
                  <a:pt x="5770" y="2160"/>
                </a:lnTo>
                <a:lnTo>
                  <a:pt x="5778" y="2160"/>
                </a:lnTo>
                <a:lnTo>
                  <a:pt x="5778" y="2162"/>
                </a:lnTo>
                <a:lnTo>
                  <a:pt x="5774" y="2166"/>
                </a:lnTo>
                <a:lnTo>
                  <a:pt x="5766" y="2174"/>
                </a:lnTo>
                <a:lnTo>
                  <a:pt x="5762" y="2180"/>
                </a:lnTo>
                <a:lnTo>
                  <a:pt x="5758" y="2182"/>
                </a:lnTo>
                <a:lnTo>
                  <a:pt x="5754" y="2182"/>
                </a:lnTo>
                <a:lnTo>
                  <a:pt x="5748" y="2182"/>
                </a:lnTo>
                <a:lnTo>
                  <a:pt x="5742" y="2184"/>
                </a:lnTo>
                <a:lnTo>
                  <a:pt x="5738" y="2184"/>
                </a:lnTo>
                <a:lnTo>
                  <a:pt x="5732" y="2180"/>
                </a:lnTo>
                <a:lnTo>
                  <a:pt x="5724" y="2178"/>
                </a:lnTo>
                <a:lnTo>
                  <a:pt x="5714" y="2178"/>
                </a:lnTo>
                <a:lnTo>
                  <a:pt x="5706" y="2180"/>
                </a:lnTo>
                <a:lnTo>
                  <a:pt x="5700" y="2186"/>
                </a:lnTo>
                <a:lnTo>
                  <a:pt x="5698" y="2188"/>
                </a:lnTo>
                <a:lnTo>
                  <a:pt x="5702" y="2188"/>
                </a:lnTo>
                <a:lnTo>
                  <a:pt x="5704" y="2188"/>
                </a:lnTo>
                <a:lnTo>
                  <a:pt x="5706" y="2188"/>
                </a:lnTo>
                <a:lnTo>
                  <a:pt x="5704" y="2192"/>
                </a:lnTo>
                <a:lnTo>
                  <a:pt x="5702" y="2196"/>
                </a:lnTo>
                <a:lnTo>
                  <a:pt x="5700" y="2200"/>
                </a:lnTo>
                <a:lnTo>
                  <a:pt x="5702" y="2204"/>
                </a:lnTo>
                <a:lnTo>
                  <a:pt x="5708" y="2204"/>
                </a:lnTo>
                <a:lnTo>
                  <a:pt x="5714" y="2206"/>
                </a:lnTo>
                <a:lnTo>
                  <a:pt x="5722" y="2206"/>
                </a:lnTo>
                <a:lnTo>
                  <a:pt x="5722" y="2208"/>
                </a:lnTo>
                <a:lnTo>
                  <a:pt x="5718" y="2210"/>
                </a:lnTo>
                <a:lnTo>
                  <a:pt x="5710" y="2214"/>
                </a:lnTo>
                <a:lnTo>
                  <a:pt x="5706" y="2218"/>
                </a:lnTo>
                <a:lnTo>
                  <a:pt x="5704" y="2222"/>
                </a:lnTo>
                <a:lnTo>
                  <a:pt x="5700" y="2226"/>
                </a:lnTo>
                <a:lnTo>
                  <a:pt x="5698" y="2228"/>
                </a:lnTo>
                <a:lnTo>
                  <a:pt x="5700" y="2232"/>
                </a:lnTo>
                <a:lnTo>
                  <a:pt x="5708" y="2240"/>
                </a:lnTo>
                <a:lnTo>
                  <a:pt x="5720" y="2244"/>
                </a:lnTo>
                <a:lnTo>
                  <a:pt x="5726" y="2246"/>
                </a:lnTo>
                <a:lnTo>
                  <a:pt x="5730" y="2246"/>
                </a:lnTo>
                <a:lnTo>
                  <a:pt x="5736" y="2244"/>
                </a:lnTo>
                <a:lnTo>
                  <a:pt x="5742" y="2244"/>
                </a:lnTo>
                <a:lnTo>
                  <a:pt x="5744" y="2246"/>
                </a:lnTo>
                <a:lnTo>
                  <a:pt x="5744" y="2248"/>
                </a:lnTo>
                <a:lnTo>
                  <a:pt x="5734" y="2250"/>
                </a:lnTo>
                <a:lnTo>
                  <a:pt x="5730" y="2252"/>
                </a:lnTo>
                <a:lnTo>
                  <a:pt x="5726" y="2256"/>
                </a:lnTo>
                <a:lnTo>
                  <a:pt x="5726" y="2258"/>
                </a:lnTo>
                <a:lnTo>
                  <a:pt x="5726" y="2262"/>
                </a:lnTo>
                <a:lnTo>
                  <a:pt x="5726" y="2264"/>
                </a:lnTo>
                <a:lnTo>
                  <a:pt x="5724" y="2268"/>
                </a:lnTo>
                <a:lnTo>
                  <a:pt x="5720" y="2274"/>
                </a:lnTo>
                <a:lnTo>
                  <a:pt x="5714" y="2278"/>
                </a:lnTo>
                <a:lnTo>
                  <a:pt x="5708" y="2284"/>
                </a:lnTo>
                <a:lnTo>
                  <a:pt x="5706" y="2286"/>
                </a:lnTo>
                <a:lnTo>
                  <a:pt x="5710" y="2286"/>
                </a:lnTo>
                <a:lnTo>
                  <a:pt x="5716" y="2286"/>
                </a:lnTo>
                <a:lnTo>
                  <a:pt x="5742" y="2278"/>
                </a:lnTo>
                <a:lnTo>
                  <a:pt x="5748" y="2276"/>
                </a:lnTo>
                <a:lnTo>
                  <a:pt x="5750" y="2278"/>
                </a:lnTo>
                <a:lnTo>
                  <a:pt x="5750" y="2280"/>
                </a:lnTo>
                <a:lnTo>
                  <a:pt x="5750" y="2282"/>
                </a:lnTo>
                <a:lnTo>
                  <a:pt x="5748" y="2284"/>
                </a:lnTo>
                <a:lnTo>
                  <a:pt x="5736" y="2286"/>
                </a:lnTo>
                <a:lnTo>
                  <a:pt x="5720" y="2288"/>
                </a:lnTo>
                <a:lnTo>
                  <a:pt x="5712" y="2292"/>
                </a:lnTo>
                <a:lnTo>
                  <a:pt x="5708" y="2296"/>
                </a:lnTo>
                <a:lnTo>
                  <a:pt x="5710" y="2300"/>
                </a:lnTo>
                <a:lnTo>
                  <a:pt x="5712" y="2302"/>
                </a:lnTo>
                <a:lnTo>
                  <a:pt x="5706" y="2302"/>
                </a:lnTo>
                <a:lnTo>
                  <a:pt x="5698" y="2302"/>
                </a:lnTo>
                <a:lnTo>
                  <a:pt x="5694" y="2302"/>
                </a:lnTo>
                <a:lnTo>
                  <a:pt x="5690" y="2306"/>
                </a:lnTo>
                <a:lnTo>
                  <a:pt x="5684" y="2310"/>
                </a:lnTo>
                <a:lnTo>
                  <a:pt x="5684" y="2314"/>
                </a:lnTo>
                <a:lnTo>
                  <a:pt x="5686" y="2314"/>
                </a:lnTo>
                <a:lnTo>
                  <a:pt x="5690" y="2314"/>
                </a:lnTo>
                <a:lnTo>
                  <a:pt x="5694" y="2314"/>
                </a:lnTo>
                <a:lnTo>
                  <a:pt x="5698" y="2314"/>
                </a:lnTo>
                <a:lnTo>
                  <a:pt x="5698" y="2316"/>
                </a:lnTo>
                <a:lnTo>
                  <a:pt x="5694" y="2322"/>
                </a:lnTo>
                <a:lnTo>
                  <a:pt x="5690" y="2326"/>
                </a:lnTo>
                <a:lnTo>
                  <a:pt x="5690" y="2330"/>
                </a:lnTo>
                <a:lnTo>
                  <a:pt x="5692" y="2332"/>
                </a:lnTo>
                <a:lnTo>
                  <a:pt x="5696" y="2332"/>
                </a:lnTo>
                <a:lnTo>
                  <a:pt x="5702" y="2334"/>
                </a:lnTo>
                <a:lnTo>
                  <a:pt x="5704" y="2336"/>
                </a:lnTo>
                <a:lnTo>
                  <a:pt x="5702" y="2340"/>
                </a:lnTo>
                <a:lnTo>
                  <a:pt x="5700" y="2344"/>
                </a:lnTo>
                <a:lnTo>
                  <a:pt x="5702" y="2344"/>
                </a:lnTo>
                <a:lnTo>
                  <a:pt x="5712" y="2340"/>
                </a:lnTo>
                <a:lnTo>
                  <a:pt x="5720" y="2338"/>
                </a:lnTo>
                <a:lnTo>
                  <a:pt x="5714" y="2344"/>
                </a:lnTo>
                <a:lnTo>
                  <a:pt x="5712" y="2346"/>
                </a:lnTo>
                <a:lnTo>
                  <a:pt x="5712" y="2348"/>
                </a:lnTo>
                <a:lnTo>
                  <a:pt x="5716" y="2350"/>
                </a:lnTo>
                <a:lnTo>
                  <a:pt x="5724" y="2352"/>
                </a:lnTo>
                <a:lnTo>
                  <a:pt x="5734" y="2350"/>
                </a:lnTo>
                <a:lnTo>
                  <a:pt x="5756" y="2344"/>
                </a:lnTo>
                <a:lnTo>
                  <a:pt x="5764" y="2342"/>
                </a:lnTo>
                <a:lnTo>
                  <a:pt x="5768" y="2338"/>
                </a:lnTo>
                <a:lnTo>
                  <a:pt x="5772" y="2326"/>
                </a:lnTo>
                <a:lnTo>
                  <a:pt x="5774" y="2324"/>
                </a:lnTo>
                <a:lnTo>
                  <a:pt x="5776" y="2328"/>
                </a:lnTo>
                <a:lnTo>
                  <a:pt x="5778" y="2330"/>
                </a:lnTo>
                <a:lnTo>
                  <a:pt x="5780" y="2330"/>
                </a:lnTo>
                <a:lnTo>
                  <a:pt x="5792" y="2324"/>
                </a:lnTo>
                <a:lnTo>
                  <a:pt x="5804" y="2316"/>
                </a:lnTo>
                <a:lnTo>
                  <a:pt x="5810" y="2314"/>
                </a:lnTo>
                <a:lnTo>
                  <a:pt x="5818" y="2312"/>
                </a:lnTo>
                <a:lnTo>
                  <a:pt x="5828" y="2310"/>
                </a:lnTo>
                <a:lnTo>
                  <a:pt x="5832" y="2308"/>
                </a:lnTo>
                <a:lnTo>
                  <a:pt x="5838" y="2306"/>
                </a:lnTo>
                <a:lnTo>
                  <a:pt x="5846" y="2308"/>
                </a:lnTo>
                <a:lnTo>
                  <a:pt x="5852" y="2310"/>
                </a:lnTo>
                <a:lnTo>
                  <a:pt x="5852" y="2306"/>
                </a:lnTo>
                <a:lnTo>
                  <a:pt x="5852" y="2298"/>
                </a:lnTo>
                <a:lnTo>
                  <a:pt x="5854" y="2292"/>
                </a:lnTo>
                <a:lnTo>
                  <a:pt x="5856" y="2284"/>
                </a:lnTo>
                <a:lnTo>
                  <a:pt x="5860" y="2276"/>
                </a:lnTo>
                <a:lnTo>
                  <a:pt x="5864" y="2268"/>
                </a:lnTo>
                <a:lnTo>
                  <a:pt x="5866" y="2252"/>
                </a:lnTo>
                <a:lnTo>
                  <a:pt x="5864" y="2236"/>
                </a:lnTo>
                <a:lnTo>
                  <a:pt x="5860" y="2222"/>
                </a:lnTo>
                <a:lnTo>
                  <a:pt x="5852" y="2206"/>
                </a:lnTo>
                <a:lnTo>
                  <a:pt x="5852" y="2202"/>
                </a:lnTo>
                <a:lnTo>
                  <a:pt x="5854" y="2200"/>
                </a:lnTo>
                <a:lnTo>
                  <a:pt x="5858" y="2200"/>
                </a:lnTo>
                <a:lnTo>
                  <a:pt x="5858" y="2196"/>
                </a:lnTo>
                <a:lnTo>
                  <a:pt x="5854" y="2192"/>
                </a:lnTo>
                <a:lnTo>
                  <a:pt x="5856" y="2192"/>
                </a:lnTo>
                <a:lnTo>
                  <a:pt x="5860" y="2192"/>
                </a:lnTo>
                <a:lnTo>
                  <a:pt x="5862" y="2196"/>
                </a:lnTo>
                <a:lnTo>
                  <a:pt x="5864" y="2196"/>
                </a:lnTo>
                <a:lnTo>
                  <a:pt x="5870" y="2188"/>
                </a:lnTo>
                <a:close/>
                <a:moveTo>
                  <a:pt x="6178" y="2288"/>
                </a:moveTo>
                <a:lnTo>
                  <a:pt x="6178" y="2288"/>
                </a:lnTo>
                <a:lnTo>
                  <a:pt x="6176" y="2278"/>
                </a:lnTo>
                <a:lnTo>
                  <a:pt x="6170" y="2270"/>
                </a:lnTo>
                <a:lnTo>
                  <a:pt x="6162" y="2266"/>
                </a:lnTo>
                <a:lnTo>
                  <a:pt x="6154" y="2262"/>
                </a:lnTo>
                <a:lnTo>
                  <a:pt x="6146" y="2260"/>
                </a:lnTo>
                <a:lnTo>
                  <a:pt x="6136" y="2260"/>
                </a:lnTo>
                <a:lnTo>
                  <a:pt x="6130" y="2262"/>
                </a:lnTo>
                <a:lnTo>
                  <a:pt x="6126" y="2266"/>
                </a:lnTo>
                <a:lnTo>
                  <a:pt x="6122" y="2272"/>
                </a:lnTo>
                <a:lnTo>
                  <a:pt x="6118" y="2272"/>
                </a:lnTo>
                <a:lnTo>
                  <a:pt x="6116" y="2268"/>
                </a:lnTo>
                <a:lnTo>
                  <a:pt x="6112" y="2268"/>
                </a:lnTo>
                <a:lnTo>
                  <a:pt x="6108" y="2266"/>
                </a:lnTo>
                <a:lnTo>
                  <a:pt x="6110" y="2262"/>
                </a:lnTo>
                <a:lnTo>
                  <a:pt x="6114" y="2258"/>
                </a:lnTo>
                <a:lnTo>
                  <a:pt x="6120" y="2256"/>
                </a:lnTo>
                <a:lnTo>
                  <a:pt x="6122" y="2254"/>
                </a:lnTo>
                <a:lnTo>
                  <a:pt x="6122" y="2250"/>
                </a:lnTo>
                <a:lnTo>
                  <a:pt x="6120" y="2242"/>
                </a:lnTo>
                <a:lnTo>
                  <a:pt x="6112" y="2232"/>
                </a:lnTo>
                <a:lnTo>
                  <a:pt x="6102" y="2224"/>
                </a:lnTo>
                <a:lnTo>
                  <a:pt x="6094" y="2218"/>
                </a:lnTo>
                <a:lnTo>
                  <a:pt x="6092" y="2216"/>
                </a:lnTo>
                <a:lnTo>
                  <a:pt x="6096" y="2216"/>
                </a:lnTo>
                <a:lnTo>
                  <a:pt x="6102" y="2218"/>
                </a:lnTo>
                <a:lnTo>
                  <a:pt x="6108" y="2222"/>
                </a:lnTo>
                <a:lnTo>
                  <a:pt x="6114" y="2224"/>
                </a:lnTo>
                <a:lnTo>
                  <a:pt x="6114" y="2222"/>
                </a:lnTo>
                <a:lnTo>
                  <a:pt x="6112" y="2220"/>
                </a:lnTo>
                <a:lnTo>
                  <a:pt x="6106" y="2210"/>
                </a:lnTo>
                <a:lnTo>
                  <a:pt x="6102" y="2206"/>
                </a:lnTo>
                <a:lnTo>
                  <a:pt x="6102" y="2200"/>
                </a:lnTo>
                <a:lnTo>
                  <a:pt x="6102" y="2194"/>
                </a:lnTo>
                <a:lnTo>
                  <a:pt x="6102" y="2190"/>
                </a:lnTo>
                <a:lnTo>
                  <a:pt x="6100" y="2188"/>
                </a:lnTo>
                <a:lnTo>
                  <a:pt x="6096" y="2186"/>
                </a:lnTo>
                <a:lnTo>
                  <a:pt x="6092" y="2184"/>
                </a:lnTo>
                <a:lnTo>
                  <a:pt x="6090" y="2182"/>
                </a:lnTo>
                <a:lnTo>
                  <a:pt x="6088" y="2176"/>
                </a:lnTo>
                <a:lnTo>
                  <a:pt x="6084" y="2170"/>
                </a:lnTo>
                <a:lnTo>
                  <a:pt x="6080" y="2166"/>
                </a:lnTo>
                <a:lnTo>
                  <a:pt x="6074" y="2164"/>
                </a:lnTo>
                <a:lnTo>
                  <a:pt x="6066" y="2162"/>
                </a:lnTo>
                <a:lnTo>
                  <a:pt x="6060" y="2160"/>
                </a:lnTo>
                <a:lnTo>
                  <a:pt x="6058" y="2154"/>
                </a:lnTo>
                <a:lnTo>
                  <a:pt x="6050" y="2140"/>
                </a:lnTo>
                <a:lnTo>
                  <a:pt x="6044" y="2124"/>
                </a:lnTo>
                <a:lnTo>
                  <a:pt x="6042" y="2112"/>
                </a:lnTo>
                <a:lnTo>
                  <a:pt x="6042" y="2104"/>
                </a:lnTo>
                <a:lnTo>
                  <a:pt x="6040" y="2100"/>
                </a:lnTo>
                <a:lnTo>
                  <a:pt x="6036" y="2098"/>
                </a:lnTo>
                <a:lnTo>
                  <a:pt x="6030" y="2092"/>
                </a:lnTo>
                <a:lnTo>
                  <a:pt x="6026" y="2086"/>
                </a:lnTo>
                <a:lnTo>
                  <a:pt x="6020" y="2080"/>
                </a:lnTo>
                <a:lnTo>
                  <a:pt x="6006" y="2074"/>
                </a:lnTo>
                <a:lnTo>
                  <a:pt x="6000" y="2072"/>
                </a:lnTo>
                <a:lnTo>
                  <a:pt x="5994" y="2070"/>
                </a:lnTo>
                <a:lnTo>
                  <a:pt x="5992" y="2072"/>
                </a:lnTo>
                <a:lnTo>
                  <a:pt x="5990" y="2074"/>
                </a:lnTo>
                <a:lnTo>
                  <a:pt x="5986" y="2076"/>
                </a:lnTo>
                <a:lnTo>
                  <a:pt x="5982" y="2076"/>
                </a:lnTo>
                <a:lnTo>
                  <a:pt x="5976" y="2076"/>
                </a:lnTo>
                <a:lnTo>
                  <a:pt x="5970" y="2074"/>
                </a:lnTo>
                <a:lnTo>
                  <a:pt x="5974" y="2072"/>
                </a:lnTo>
                <a:lnTo>
                  <a:pt x="5980" y="2070"/>
                </a:lnTo>
                <a:lnTo>
                  <a:pt x="5984" y="2066"/>
                </a:lnTo>
                <a:lnTo>
                  <a:pt x="5986" y="2062"/>
                </a:lnTo>
                <a:lnTo>
                  <a:pt x="5988" y="2062"/>
                </a:lnTo>
                <a:lnTo>
                  <a:pt x="5992" y="2062"/>
                </a:lnTo>
                <a:lnTo>
                  <a:pt x="6000" y="2060"/>
                </a:lnTo>
                <a:lnTo>
                  <a:pt x="6002" y="2058"/>
                </a:lnTo>
                <a:lnTo>
                  <a:pt x="6004" y="2058"/>
                </a:lnTo>
                <a:lnTo>
                  <a:pt x="6000" y="2056"/>
                </a:lnTo>
                <a:lnTo>
                  <a:pt x="5996" y="2054"/>
                </a:lnTo>
                <a:lnTo>
                  <a:pt x="5994" y="2052"/>
                </a:lnTo>
                <a:lnTo>
                  <a:pt x="5992" y="2050"/>
                </a:lnTo>
                <a:lnTo>
                  <a:pt x="5992" y="2048"/>
                </a:lnTo>
                <a:lnTo>
                  <a:pt x="5990" y="2046"/>
                </a:lnTo>
                <a:lnTo>
                  <a:pt x="5988" y="2044"/>
                </a:lnTo>
                <a:lnTo>
                  <a:pt x="5990" y="2044"/>
                </a:lnTo>
                <a:lnTo>
                  <a:pt x="5996" y="2046"/>
                </a:lnTo>
                <a:lnTo>
                  <a:pt x="6000" y="2044"/>
                </a:lnTo>
                <a:lnTo>
                  <a:pt x="6002" y="2042"/>
                </a:lnTo>
                <a:lnTo>
                  <a:pt x="6010" y="2034"/>
                </a:lnTo>
                <a:lnTo>
                  <a:pt x="6018" y="2014"/>
                </a:lnTo>
                <a:lnTo>
                  <a:pt x="6026" y="1996"/>
                </a:lnTo>
                <a:lnTo>
                  <a:pt x="6032" y="1986"/>
                </a:lnTo>
                <a:lnTo>
                  <a:pt x="6034" y="1980"/>
                </a:lnTo>
                <a:lnTo>
                  <a:pt x="6032" y="1974"/>
                </a:lnTo>
                <a:lnTo>
                  <a:pt x="6030" y="1970"/>
                </a:lnTo>
                <a:lnTo>
                  <a:pt x="6026" y="1968"/>
                </a:lnTo>
                <a:lnTo>
                  <a:pt x="6016" y="1966"/>
                </a:lnTo>
                <a:lnTo>
                  <a:pt x="6004" y="1968"/>
                </a:lnTo>
                <a:lnTo>
                  <a:pt x="5986" y="1968"/>
                </a:lnTo>
                <a:lnTo>
                  <a:pt x="5970" y="1966"/>
                </a:lnTo>
                <a:lnTo>
                  <a:pt x="5960" y="1968"/>
                </a:lnTo>
                <a:lnTo>
                  <a:pt x="5952" y="1972"/>
                </a:lnTo>
                <a:lnTo>
                  <a:pt x="5946" y="1976"/>
                </a:lnTo>
                <a:lnTo>
                  <a:pt x="5942" y="1974"/>
                </a:lnTo>
                <a:lnTo>
                  <a:pt x="5944" y="1972"/>
                </a:lnTo>
                <a:lnTo>
                  <a:pt x="5952" y="1962"/>
                </a:lnTo>
                <a:lnTo>
                  <a:pt x="5954" y="1960"/>
                </a:lnTo>
                <a:lnTo>
                  <a:pt x="5954" y="1958"/>
                </a:lnTo>
                <a:lnTo>
                  <a:pt x="5948" y="1958"/>
                </a:lnTo>
                <a:lnTo>
                  <a:pt x="5942" y="1960"/>
                </a:lnTo>
                <a:lnTo>
                  <a:pt x="5942" y="1958"/>
                </a:lnTo>
                <a:lnTo>
                  <a:pt x="5944" y="1958"/>
                </a:lnTo>
                <a:lnTo>
                  <a:pt x="5954" y="1950"/>
                </a:lnTo>
                <a:lnTo>
                  <a:pt x="5968" y="1938"/>
                </a:lnTo>
                <a:lnTo>
                  <a:pt x="5980" y="1926"/>
                </a:lnTo>
                <a:lnTo>
                  <a:pt x="5984" y="1920"/>
                </a:lnTo>
                <a:lnTo>
                  <a:pt x="5984" y="1918"/>
                </a:lnTo>
                <a:lnTo>
                  <a:pt x="5984" y="1916"/>
                </a:lnTo>
                <a:lnTo>
                  <a:pt x="5984" y="1914"/>
                </a:lnTo>
                <a:lnTo>
                  <a:pt x="5984" y="1910"/>
                </a:lnTo>
                <a:lnTo>
                  <a:pt x="5986" y="1908"/>
                </a:lnTo>
                <a:lnTo>
                  <a:pt x="5984" y="1906"/>
                </a:lnTo>
                <a:lnTo>
                  <a:pt x="5978" y="1904"/>
                </a:lnTo>
                <a:lnTo>
                  <a:pt x="5970" y="1906"/>
                </a:lnTo>
                <a:lnTo>
                  <a:pt x="5968" y="1908"/>
                </a:lnTo>
                <a:lnTo>
                  <a:pt x="5964" y="1908"/>
                </a:lnTo>
                <a:lnTo>
                  <a:pt x="5956" y="1908"/>
                </a:lnTo>
                <a:lnTo>
                  <a:pt x="5948" y="1912"/>
                </a:lnTo>
                <a:lnTo>
                  <a:pt x="5938" y="1914"/>
                </a:lnTo>
                <a:lnTo>
                  <a:pt x="5932" y="1912"/>
                </a:lnTo>
                <a:lnTo>
                  <a:pt x="5926" y="1912"/>
                </a:lnTo>
                <a:lnTo>
                  <a:pt x="5924" y="1912"/>
                </a:lnTo>
                <a:lnTo>
                  <a:pt x="5920" y="1914"/>
                </a:lnTo>
                <a:lnTo>
                  <a:pt x="5916" y="1912"/>
                </a:lnTo>
                <a:lnTo>
                  <a:pt x="5910" y="1910"/>
                </a:lnTo>
                <a:lnTo>
                  <a:pt x="5906" y="1908"/>
                </a:lnTo>
                <a:lnTo>
                  <a:pt x="5902" y="1910"/>
                </a:lnTo>
                <a:lnTo>
                  <a:pt x="5904" y="1916"/>
                </a:lnTo>
                <a:lnTo>
                  <a:pt x="5904" y="1920"/>
                </a:lnTo>
                <a:lnTo>
                  <a:pt x="5902" y="1922"/>
                </a:lnTo>
                <a:lnTo>
                  <a:pt x="5900" y="1924"/>
                </a:lnTo>
                <a:lnTo>
                  <a:pt x="5898" y="1924"/>
                </a:lnTo>
                <a:lnTo>
                  <a:pt x="5900" y="1930"/>
                </a:lnTo>
                <a:lnTo>
                  <a:pt x="5904" y="1932"/>
                </a:lnTo>
                <a:lnTo>
                  <a:pt x="5902" y="1934"/>
                </a:lnTo>
                <a:lnTo>
                  <a:pt x="5896" y="1932"/>
                </a:lnTo>
                <a:lnTo>
                  <a:pt x="5890" y="1932"/>
                </a:lnTo>
                <a:lnTo>
                  <a:pt x="5892" y="1934"/>
                </a:lnTo>
                <a:lnTo>
                  <a:pt x="5894" y="1938"/>
                </a:lnTo>
                <a:lnTo>
                  <a:pt x="5894" y="1942"/>
                </a:lnTo>
                <a:lnTo>
                  <a:pt x="5892" y="1942"/>
                </a:lnTo>
                <a:lnTo>
                  <a:pt x="5888" y="1942"/>
                </a:lnTo>
                <a:lnTo>
                  <a:pt x="5888" y="1944"/>
                </a:lnTo>
                <a:lnTo>
                  <a:pt x="5890" y="1948"/>
                </a:lnTo>
                <a:lnTo>
                  <a:pt x="5892" y="1952"/>
                </a:lnTo>
                <a:lnTo>
                  <a:pt x="5890" y="1956"/>
                </a:lnTo>
                <a:lnTo>
                  <a:pt x="5886" y="1956"/>
                </a:lnTo>
                <a:lnTo>
                  <a:pt x="5876" y="1956"/>
                </a:lnTo>
                <a:lnTo>
                  <a:pt x="5872" y="1958"/>
                </a:lnTo>
                <a:lnTo>
                  <a:pt x="5874" y="1962"/>
                </a:lnTo>
                <a:lnTo>
                  <a:pt x="5876" y="1968"/>
                </a:lnTo>
                <a:lnTo>
                  <a:pt x="5874" y="1972"/>
                </a:lnTo>
                <a:lnTo>
                  <a:pt x="5872" y="1976"/>
                </a:lnTo>
                <a:lnTo>
                  <a:pt x="5872" y="1986"/>
                </a:lnTo>
                <a:lnTo>
                  <a:pt x="5872" y="1988"/>
                </a:lnTo>
                <a:lnTo>
                  <a:pt x="5874" y="1990"/>
                </a:lnTo>
                <a:lnTo>
                  <a:pt x="5878" y="1992"/>
                </a:lnTo>
                <a:lnTo>
                  <a:pt x="5880" y="1994"/>
                </a:lnTo>
                <a:lnTo>
                  <a:pt x="5880" y="1998"/>
                </a:lnTo>
                <a:lnTo>
                  <a:pt x="5876" y="2004"/>
                </a:lnTo>
                <a:lnTo>
                  <a:pt x="5874" y="2006"/>
                </a:lnTo>
                <a:lnTo>
                  <a:pt x="5872" y="2008"/>
                </a:lnTo>
                <a:lnTo>
                  <a:pt x="5874" y="2010"/>
                </a:lnTo>
                <a:lnTo>
                  <a:pt x="5876" y="2012"/>
                </a:lnTo>
                <a:lnTo>
                  <a:pt x="5874" y="2014"/>
                </a:lnTo>
                <a:lnTo>
                  <a:pt x="5870" y="2016"/>
                </a:lnTo>
                <a:lnTo>
                  <a:pt x="5868" y="2018"/>
                </a:lnTo>
                <a:lnTo>
                  <a:pt x="5872" y="2020"/>
                </a:lnTo>
                <a:lnTo>
                  <a:pt x="5872" y="2024"/>
                </a:lnTo>
                <a:lnTo>
                  <a:pt x="5868" y="2026"/>
                </a:lnTo>
                <a:lnTo>
                  <a:pt x="5862" y="2026"/>
                </a:lnTo>
                <a:lnTo>
                  <a:pt x="5858" y="2026"/>
                </a:lnTo>
                <a:lnTo>
                  <a:pt x="5856" y="2028"/>
                </a:lnTo>
                <a:lnTo>
                  <a:pt x="5856" y="2030"/>
                </a:lnTo>
                <a:lnTo>
                  <a:pt x="5858" y="2030"/>
                </a:lnTo>
                <a:lnTo>
                  <a:pt x="5866" y="2030"/>
                </a:lnTo>
                <a:lnTo>
                  <a:pt x="5874" y="2030"/>
                </a:lnTo>
                <a:lnTo>
                  <a:pt x="5876" y="2032"/>
                </a:lnTo>
                <a:lnTo>
                  <a:pt x="5868" y="2034"/>
                </a:lnTo>
                <a:lnTo>
                  <a:pt x="5864" y="2036"/>
                </a:lnTo>
                <a:lnTo>
                  <a:pt x="5864" y="2038"/>
                </a:lnTo>
                <a:lnTo>
                  <a:pt x="5868" y="2038"/>
                </a:lnTo>
                <a:lnTo>
                  <a:pt x="5872" y="2040"/>
                </a:lnTo>
                <a:lnTo>
                  <a:pt x="5876" y="2040"/>
                </a:lnTo>
                <a:lnTo>
                  <a:pt x="5878" y="2040"/>
                </a:lnTo>
                <a:lnTo>
                  <a:pt x="5880" y="2040"/>
                </a:lnTo>
                <a:lnTo>
                  <a:pt x="5884" y="2038"/>
                </a:lnTo>
                <a:lnTo>
                  <a:pt x="5892" y="2030"/>
                </a:lnTo>
                <a:lnTo>
                  <a:pt x="5890" y="2036"/>
                </a:lnTo>
                <a:lnTo>
                  <a:pt x="5888" y="2042"/>
                </a:lnTo>
                <a:lnTo>
                  <a:pt x="5886" y="2048"/>
                </a:lnTo>
                <a:lnTo>
                  <a:pt x="5886" y="2052"/>
                </a:lnTo>
                <a:lnTo>
                  <a:pt x="5882" y="2054"/>
                </a:lnTo>
                <a:lnTo>
                  <a:pt x="5880" y="2058"/>
                </a:lnTo>
                <a:lnTo>
                  <a:pt x="5882" y="2062"/>
                </a:lnTo>
                <a:lnTo>
                  <a:pt x="5882" y="2066"/>
                </a:lnTo>
                <a:lnTo>
                  <a:pt x="5880" y="2070"/>
                </a:lnTo>
                <a:lnTo>
                  <a:pt x="5876" y="2076"/>
                </a:lnTo>
                <a:lnTo>
                  <a:pt x="5878" y="2078"/>
                </a:lnTo>
                <a:lnTo>
                  <a:pt x="5878" y="2082"/>
                </a:lnTo>
                <a:lnTo>
                  <a:pt x="5878" y="2086"/>
                </a:lnTo>
                <a:lnTo>
                  <a:pt x="5878" y="2088"/>
                </a:lnTo>
                <a:lnTo>
                  <a:pt x="5880" y="2090"/>
                </a:lnTo>
                <a:lnTo>
                  <a:pt x="5884" y="2088"/>
                </a:lnTo>
                <a:lnTo>
                  <a:pt x="5882" y="2090"/>
                </a:lnTo>
                <a:lnTo>
                  <a:pt x="5878" y="2100"/>
                </a:lnTo>
                <a:lnTo>
                  <a:pt x="5874" y="2112"/>
                </a:lnTo>
                <a:lnTo>
                  <a:pt x="5874" y="2116"/>
                </a:lnTo>
                <a:lnTo>
                  <a:pt x="5876" y="2118"/>
                </a:lnTo>
                <a:lnTo>
                  <a:pt x="5878" y="2120"/>
                </a:lnTo>
                <a:lnTo>
                  <a:pt x="5880" y="2118"/>
                </a:lnTo>
                <a:lnTo>
                  <a:pt x="5884" y="2108"/>
                </a:lnTo>
                <a:lnTo>
                  <a:pt x="5886" y="2098"/>
                </a:lnTo>
                <a:lnTo>
                  <a:pt x="5888" y="2094"/>
                </a:lnTo>
                <a:lnTo>
                  <a:pt x="5892" y="2090"/>
                </a:lnTo>
                <a:lnTo>
                  <a:pt x="5892" y="2088"/>
                </a:lnTo>
                <a:lnTo>
                  <a:pt x="5892" y="2086"/>
                </a:lnTo>
                <a:lnTo>
                  <a:pt x="5890" y="2082"/>
                </a:lnTo>
                <a:lnTo>
                  <a:pt x="5888" y="2078"/>
                </a:lnTo>
                <a:lnTo>
                  <a:pt x="5888" y="2076"/>
                </a:lnTo>
                <a:lnTo>
                  <a:pt x="5890" y="2072"/>
                </a:lnTo>
                <a:lnTo>
                  <a:pt x="5894" y="2070"/>
                </a:lnTo>
                <a:lnTo>
                  <a:pt x="5892" y="2074"/>
                </a:lnTo>
                <a:lnTo>
                  <a:pt x="5892" y="2078"/>
                </a:lnTo>
                <a:lnTo>
                  <a:pt x="5894" y="2080"/>
                </a:lnTo>
                <a:lnTo>
                  <a:pt x="5896" y="2082"/>
                </a:lnTo>
                <a:lnTo>
                  <a:pt x="5898" y="2084"/>
                </a:lnTo>
                <a:lnTo>
                  <a:pt x="5900" y="2080"/>
                </a:lnTo>
                <a:lnTo>
                  <a:pt x="5900" y="2078"/>
                </a:lnTo>
                <a:lnTo>
                  <a:pt x="5904" y="2080"/>
                </a:lnTo>
                <a:lnTo>
                  <a:pt x="5906" y="2082"/>
                </a:lnTo>
                <a:lnTo>
                  <a:pt x="5906" y="2080"/>
                </a:lnTo>
                <a:lnTo>
                  <a:pt x="5908" y="2076"/>
                </a:lnTo>
                <a:lnTo>
                  <a:pt x="5910" y="2074"/>
                </a:lnTo>
                <a:lnTo>
                  <a:pt x="5912" y="2072"/>
                </a:lnTo>
                <a:lnTo>
                  <a:pt x="5916" y="2074"/>
                </a:lnTo>
                <a:lnTo>
                  <a:pt x="5922" y="2080"/>
                </a:lnTo>
                <a:lnTo>
                  <a:pt x="5914" y="2080"/>
                </a:lnTo>
                <a:lnTo>
                  <a:pt x="5908" y="2084"/>
                </a:lnTo>
                <a:lnTo>
                  <a:pt x="5908" y="2086"/>
                </a:lnTo>
                <a:lnTo>
                  <a:pt x="5908" y="2090"/>
                </a:lnTo>
                <a:lnTo>
                  <a:pt x="5916" y="2098"/>
                </a:lnTo>
                <a:lnTo>
                  <a:pt x="5918" y="2102"/>
                </a:lnTo>
                <a:lnTo>
                  <a:pt x="5920" y="2108"/>
                </a:lnTo>
                <a:lnTo>
                  <a:pt x="5918" y="2112"/>
                </a:lnTo>
                <a:lnTo>
                  <a:pt x="5914" y="2116"/>
                </a:lnTo>
                <a:lnTo>
                  <a:pt x="5908" y="2124"/>
                </a:lnTo>
                <a:lnTo>
                  <a:pt x="5906" y="2128"/>
                </a:lnTo>
                <a:lnTo>
                  <a:pt x="5906" y="2134"/>
                </a:lnTo>
                <a:lnTo>
                  <a:pt x="5906" y="2140"/>
                </a:lnTo>
                <a:lnTo>
                  <a:pt x="5904" y="2138"/>
                </a:lnTo>
                <a:lnTo>
                  <a:pt x="5902" y="2136"/>
                </a:lnTo>
                <a:lnTo>
                  <a:pt x="5900" y="2136"/>
                </a:lnTo>
                <a:lnTo>
                  <a:pt x="5898" y="2138"/>
                </a:lnTo>
                <a:lnTo>
                  <a:pt x="5898" y="2140"/>
                </a:lnTo>
                <a:lnTo>
                  <a:pt x="5898" y="2144"/>
                </a:lnTo>
                <a:lnTo>
                  <a:pt x="5904" y="2152"/>
                </a:lnTo>
                <a:lnTo>
                  <a:pt x="5908" y="2156"/>
                </a:lnTo>
                <a:lnTo>
                  <a:pt x="5910" y="2156"/>
                </a:lnTo>
                <a:lnTo>
                  <a:pt x="5908" y="2152"/>
                </a:lnTo>
                <a:lnTo>
                  <a:pt x="5908" y="2148"/>
                </a:lnTo>
                <a:lnTo>
                  <a:pt x="5908" y="2146"/>
                </a:lnTo>
                <a:lnTo>
                  <a:pt x="5910" y="2144"/>
                </a:lnTo>
                <a:lnTo>
                  <a:pt x="5912" y="2146"/>
                </a:lnTo>
                <a:lnTo>
                  <a:pt x="5918" y="2148"/>
                </a:lnTo>
                <a:lnTo>
                  <a:pt x="5924" y="2154"/>
                </a:lnTo>
                <a:lnTo>
                  <a:pt x="5928" y="2156"/>
                </a:lnTo>
                <a:lnTo>
                  <a:pt x="5930" y="2156"/>
                </a:lnTo>
                <a:lnTo>
                  <a:pt x="5932" y="2152"/>
                </a:lnTo>
                <a:lnTo>
                  <a:pt x="5930" y="2146"/>
                </a:lnTo>
                <a:lnTo>
                  <a:pt x="5930" y="2144"/>
                </a:lnTo>
                <a:lnTo>
                  <a:pt x="5936" y="2148"/>
                </a:lnTo>
                <a:lnTo>
                  <a:pt x="5944" y="2152"/>
                </a:lnTo>
                <a:lnTo>
                  <a:pt x="5948" y="2150"/>
                </a:lnTo>
                <a:lnTo>
                  <a:pt x="5950" y="2148"/>
                </a:lnTo>
                <a:lnTo>
                  <a:pt x="5956" y="2144"/>
                </a:lnTo>
                <a:lnTo>
                  <a:pt x="5958" y="2144"/>
                </a:lnTo>
                <a:lnTo>
                  <a:pt x="5962" y="2144"/>
                </a:lnTo>
                <a:lnTo>
                  <a:pt x="5964" y="2140"/>
                </a:lnTo>
                <a:lnTo>
                  <a:pt x="5966" y="2138"/>
                </a:lnTo>
                <a:lnTo>
                  <a:pt x="5972" y="2138"/>
                </a:lnTo>
                <a:lnTo>
                  <a:pt x="5976" y="2138"/>
                </a:lnTo>
                <a:lnTo>
                  <a:pt x="5976" y="2140"/>
                </a:lnTo>
                <a:lnTo>
                  <a:pt x="5972" y="2144"/>
                </a:lnTo>
                <a:lnTo>
                  <a:pt x="5964" y="2154"/>
                </a:lnTo>
                <a:lnTo>
                  <a:pt x="5962" y="2162"/>
                </a:lnTo>
                <a:lnTo>
                  <a:pt x="5960" y="2166"/>
                </a:lnTo>
                <a:lnTo>
                  <a:pt x="5960" y="2172"/>
                </a:lnTo>
                <a:lnTo>
                  <a:pt x="5962" y="2176"/>
                </a:lnTo>
                <a:lnTo>
                  <a:pt x="5970" y="2182"/>
                </a:lnTo>
                <a:lnTo>
                  <a:pt x="5976" y="2190"/>
                </a:lnTo>
                <a:lnTo>
                  <a:pt x="5980" y="2194"/>
                </a:lnTo>
                <a:lnTo>
                  <a:pt x="5982" y="2192"/>
                </a:lnTo>
                <a:lnTo>
                  <a:pt x="5984" y="2188"/>
                </a:lnTo>
                <a:lnTo>
                  <a:pt x="5986" y="2188"/>
                </a:lnTo>
                <a:lnTo>
                  <a:pt x="5990" y="2186"/>
                </a:lnTo>
                <a:lnTo>
                  <a:pt x="5992" y="2188"/>
                </a:lnTo>
                <a:lnTo>
                  <a:pt x="5992" y="2192"/>
                </a:lnTo>
                <a:lnTo>
                  <a:pt x="5990" y="2196"/>
                </a:lnTo>
                <a:lnTo>
                  <a:pt x="5990" y="2198"/>
                </a:lnTo>
                <a:lnTo>
                  <a:pt x="5992" y="2200"/>
                </a:lnTo>
                <a:lnTo>
                  <a:pt x="5990" y="2202"/>
                </a:lnTo>
                <a:lnTo>
                  <a:pt x="5986" y="2204"/>
                </a:lnTo>
                <a:lnTo>
                  <a:pt x="5984" y="2206"/>
                </a:lnTo>
                <a:lnTo>
                  <a:pt x="5982" y="2208"/>
                </a:lnTo>
                <a:lnTo>
                  <a:pt x="5984" y="2212"/>
                </a:lnTo>
                <a:lnTo>
                  <a:pt x="5988" y="2214"/>
                </a:lnTo>
                <a:lnTo>
                  <a:pt x="5988" y="2216"/>
                </a:lnTo>
                <a:lnTo>
                  <a:pt x="5986" y="2218"/>
                </a:lnTo>
                <a:lnTo>
                  <a:pt x="5984" y="2220"/>
                </a:lnTo>
                <a:lnTo>
                  <a:pt x="5984" y="2222"/>
                </a:lnTo>
                <a:lnTo>
                  <a:pt x="5984" y="2226"/>
                </a:lnTo>
                <a:lnTo>
                  <a:pt x="5988" y="2232"/>
                </a:lnTo>
                <a:lnTo>
                  <a:pt x="5992" y="2242"/>
                </a:lnTo>
                <a:lnTo>
                  <a:pt x="5988" y="2238"/>
                </a:lnTo>
                <a:lnTo>
                  <a:pt x="5984" y="2234"/>
                </a:lnTo>
                <a:lnTo>
                  <a:pt x="5980" y="2234"/>
                </a:lnTo>
                <a:lnTo>
                  <a:pt x="5978" y="2236"/>
                </a:lnTo>
                <a:lnTo>
                  <a:pt x="5980" y="2240"/>
                </a:lnTo>
                <a:lnTo>
                  <a:pt x="5982" y="2244"/>
                </a:lnTo>
                <a:lnTo>
                  <a:pt x="5980" y="2242"/>
                </a:lnTo>
                <a:lnTo>
                  <a:pt x="5974" y="2238"/>
                </a:lnTo>
                <a:lnTo>
                  <a:pt x="5970" y="2238"/>
                </a:lnTo>
                <a:lnTo>
                  <a:pt x="5966" y="2240"/>
                </a:lnTo>
                <a:lnTo>
                  <a:pt x="5960" y="2242"/>
                </a:lnTo>
                <a:lnTo>
                  <a:pt x="5956" y="2240"/>
                </a:lnTo>
                <a:lnTo>
                  <a:pt x="5954" y="2240"/>
                </a:lnTo>
                <a:lnTo>
                  <a:pt x="5950" y="2240"/>
                </a:lnTo>
                <a:lnTo>
                  <a:pt x="5948" y="2242"/>
                </a:lnTo>
                <a:lnTo>
                  <a:pt x="5944" y="2244"/>
                </a:lnTo>
                <a:lnTo>
                  <a:pt x="5940" y="2246"/>
                </a:lnTo>
                <a:lnTo>
                  <a:pt x="5936" y="2250"/>
                </a:lnTo>
                <a:lnTo>
                  <a:pt x="5930" y="2258"/>
                </a:lnTo>
                <a:lnTo>
                  <a:pt x="5924" y="2260"/>
                </a:lnTo>
                <a:lnTo>
                  <a:pt x="5920" y="2264"/>
                </a:lnTo>
                <a:lnTo>
                  <a:pt x="5916" y="2268"/>
                </a:lnTo>
                <a:lnTo>
                  <a:pt x="5914" y="2274"/>
                </a:lnTo>
                <a:lnTo>
                  <a:pt x="5916" y="2274"/>
                </a:lnTo>
                <a:lnTo>
                  <a:pt x="5918" y="2272"/>
                </a:lnTo>
                <a:lnTo>
                  <a:pt x="5922" y="2272"/>
                </a:lnTo>
                <a:lnTo>
                  <a:pt x="5924" y="2272"/>
                </a:lnTo>
                <a:lnTo>
                  <a:pt x="5928" y="2270"/>
                </a:lnTo>
                <a:lnTo>
                  <a:pt x="5936" y="2266"/>
                </a:lnTo>
                <a:lnTo>
                  <a:pt x="5942" y="2264"/>
                </a:lnTo>
                <a:lnTo>
                  <a:pt x="5942" y="2266"/>
                </a:lnTo>
                <a:lnTo>
                  <a:pt x="5940" y="2270"/>
                </a:lnTo>
                <a:lnTo>
                  <a:pt x="5942" y="2272"/>
                </a:lnTo>
                <a:lnTo>
                  <a:pt x="5944" y="2274"/>
                </a:lnTo>
                <a:lnTo>
                  <a:pt x="5942" y="2278"/>
                </a:lnTo>
                <a:lnTo>
                  <a:pt x="5942" y="2282"/>
                </a:lnTo>
                <a:lnTo>
                  <a:pt x="5942" y="2284"/>
                </a:lnTo>
                <a:lnTo>
                  <a:pt x="5942" y="2290"/>
                </a:lnTo>
                <a:lnTo>
                  <a:pt x="5942" y="2294"/>
                </a:lnTo>
                <a:lnTo>
                  <a:pt x="5940" y="2298"/>
                </a:lnTo>
                <a:lnTo>
                  <a:pt x="5936" y="2304"/>
                </a:lnTo>
                <a:lnTo>
                  <a:pt x="5930" y="2308"/>
                </a:lnTo>
                <a:lnTo>
                  <a:pt x="5916" y="2314"/>
                </a:lnTo>
                <a:lnTo>
                  <a:pt x="5908" y="2316"/>
                </a:lnTo>
                <a:lnTo>
                  <a:pt x="5902" y="2318"/>
                </a:lnTo>
                <a:lnTo>
                  <a:pt x="5896" y="2322"/>
                </a:lnTo>
                <a:lnTo>
                  <a:pt x="5894" y="2326"/>
                </a:lnTo>
                <a:lnTo>
                  <a:pt x="5894" y="2328"/>
                </a:lnTo>
                <a:lnTo>
                  <a:pt x="5896" y="2328"/>
                </a:lnTo>
                <a:lnTo>
                  <a:pt x="5900" y="2330"/>
                </a:lnTo>
                <a:lnTo>
                  <a:pt x="5900" y="2332"/>
                </a:lnTo>
                <a:lnTo>
                  <a:pt x="5898" y="2334"/>
                </a:lnTo>
                <a:lnTo>
                  <a:pt x="5898" y="2338"/>
                </a:lnTo>
                <a:lnTo>
                  <a:pt x="5902" y="2342"/>
                </a:lnTo>
                <a:lnTo>
                  <a:pt x="5908" y="2342"/>
                </a:lnTo>
                <a:lnTo>
                  <a:pt x="5916" y="2338"/>
                </a:lnTo>
                <a:lnTo>
                  <a:pt x="5924" y="2336"/>
                </a:lnTo>
                <a:lnTo>
                  <a:pt x="5930" y="2336"/>
                </a:lnTo>
                <a:lnTo>
                  <a:pt x="5934" y="2338"/>
                </a:lnTo>
                <a:lnTo>
                  <a:pt x="5934" y="2344"/>
                </a:lnTo>
                <a:lnTo>
                  <a:pt x="5934" y="2346"/>
                </a:lnTo>
                <a:lnTo>
                  <a:pt x="5934" y="2348"/>
                </a:lnTo>
                <a:lnTo>
                  <a:pt x="5940" y="2346"/>
                </a:lnTo>
                <a:lnTo>
                  <a:pt x="5944" y="2346"/>
                </a:lnTo>
                <a:lnTo>
                  <a:pt x="5948" y="2346"/>
                </a:lnTo>
                <a:lnTo>
                  <a:pt x="5954" y="2348"/>
                </a:lnTo>
                <a:lnTo>
                  <a:pt x="5960" y="2352"/>
                </a:lnTo>
                <a:lnTo>
                  <a:pt x="5964" y="2356"/>
                </a:lnTo>
                <a:lnTo>
                  <a:pt x="5968" y="2358"/>
                </a:lnTo>
                <a:lnTo>
                  <a:pt x="5972" y="2356"/>
                </a:lnTo>
                <a:lnTo>
                  <a:pt x="5976" y="2354"/>
                </a:lnTo>
                <a:lnTo>
                  <a:pt x="5982" y="2348"/>
                </a:lnTo>
                <a:lnTo>
                  <a:pt x="5986" y="2346"/>
                </a:lnTo>
                <a:lnTo>
                  <a:pt x="5990" y="2346"/>
                </a:lnTo>
                <a:lnTo>
                  <a:pt x="5994" y="2344"/>
                </a:lnTo>
                <a:lnTo>
                  <a:pt x="5998" y="2342"/>
                </a:lnTo>
                <a:lnTo>
                  <a:pt x="6004" y="2338"/>
                </a:lnTo>
                <a:lnTo>
                  <a:pt x="6012" y="2334"/>
                </a:lnTo>
                <a:lnTo>
                  <a:pt x="6006" y="2338"/>
                </a:lnTo>
                <a:lnTo>
                  <a:pt x="6004" y="2344"/>
                </a:lnTo>
                <a:lnTo>
                  <a:pt x="5996" y="2350"/>
                </a:lnTo>
                <a:lnTo>
                  <a:pt x="5990" y="2354"/>
                </a:lnTo>
                <a:lnTo>
                  <a:pt x="5988" y="2362"/>
                </a:lnTo>
                <a:lnTo>
                  <a:pt x="5986" y="2366"/>
                </a:lnTo>
                <a:lnTo>
                  <a:pt x="5978" y="2368"/>
                </a:lnTo>
                <a:lnTo>
                  <a:pt x="5970" y="2368"/>
                </a:lnTo>
                <a:lnTo>
                  <a:pt x="5964" y="2366"/>
                </a:lnTo>
                <a:lnTo>
                  <a:pt x="5958" y="2366"/>
                </a:lnTo>
                <a:lnTo>
                  <a:pt x="5946" y="2364"/>
                </a:lnTo>
                <a:lnTo>
                  <a:pt x="5940" y="2366"/>
                </a:lnTo>
                <a:lnTo>
                  <a:pt x="5936" y="2366"/>
                </a:lnTo>
                <a:lnTo>
                  <a:pt x="5936" y="2368"/>
                </a:lnTo>
                <a:lnTo>
                  <a:pt x="5936" y="2370"/>
                </a:lnTo>
                <a:lnTo>
                  <a:pt x="5936" y="2374"/>
                </a:lnTo>
                <a:lnTo>
                  <a:pt x="5934" y="2376"/>
                </a:lnTo>
                <a:lnTo>
                  <a:pt x="5930" y="2378"/>
                </a:lnTo>
                <a:lnTo>
                  <a:pt x="5926" y="2378"/>
                </a:lnTo>
                <a:lnTo>
                  <a:pt x="5924" y="2380"/>
                </a:lnTo>
                <a:lnTo>
                  <a:pt x="5922" y="2384"/>
                </a:lnTo>
                <a:lnTo>
                  <a:pt x="5922" y="2388"/>
                </a:lnTo>
                <a:lnTo>
                  <a:pt x="5922" y="2390"/>
                </a:lnTo>
                <a:lnTo>
                  <a:pt x="5920" y="2392"/>
                </a:lnTo>
                <a:lnTo>
                  <a:pt x="5916" y="2396"/>
                </a:lnTo>
                <a:lnTo>
                  <a:pt x="5916" y="2398"/>
                </a:lnTo>
                <a:lnTo>
                  <a:pt x="5914" y="2402"/>
                </a:lnTo>
                <a:lnTo>
                  <a:pt x="5910" y="2404"/>
                </a:lnTo>
                <a:lnTo>
                  <a:pt x="5904" y="2410"/>
                </a:lnTo>
                <a:lnTo>
                  <a:pt x="5900" y="2416"/>
                </a:lnTo>
                <a:lnTo>
                  <a:pt x="5894" y="2422"/>
                </a:lnTo>
                <a:lnTo>
                  <a:pt x="5890" y="2424"/>
                </a:lnTo>
                <a:lnTo>
                  <a:pt x="5886" y="2424"/>
                </a:lnTo>
                <a:lnTo>
                  <a:pt x="5882" y="2424"/>
                </a:lnTo>
                <a:lnTo>
                  <a:pt x="5878" y="2426"/>
                </a:lnTo>
                <a:lnTo>
                  <a:pt x="5876" y="2428"/>
                </a:lnTo>
                <a:lnTo>
                  <a:pt x="5876" y="2432"/>
                </a:lnTo>
                <a:lnTo>
                  <a:pt x="5876" y="2436"/>
                </a:lnTo>
                <a:lnTo>
                  <a:pt x="5878" y="2436"/>
                </a:lnTo>
                <a:lnTo>
                  <a:pt x="5882" y="2434"/>
                </a:lnTo>
                <a:lnTo>
                  <a:pt x="5884" y="2434"/>
                </a:lnTo>
                <a:lnTo>
                  <a:pt x="5886" y="2434"/>
                </a:lnTo>
                <a:lnTo>
                  <a:pt x="5890" y="2436"/>
                </a:lnTo>
                <a:lnTo>
                  <a:pt x="5894" y="2440"/>
                </a:lnTo>
                <a:lnTo>
                  <a:pt x="5896" y="2440"/>
                </a:lnTo>
                <a:lnTo>
                  <a:pt x="5898" y="2440"/>
                </a:lnTo>
                <a:lnTo>
                  <a:pt x="5900" y="2438"/>
                </a:lnTo>
                <a:lnTo>
                  <a:pt x="5902" y="2434"/>
                </a:lnTo>
                <a:lnTo>
                  <a:pt x="5902" y="2432"/>
                </a:lnTo>
                <a:lnTo>
                  <a:pt x="5906" y="2430"/>
                </a:lnTo>
                <a:lnTo>
                  <a:pt x="5912" y="2426"/>
                </a:lnTo>
                <a:lnTo>
                  <a:pt x="5914" y="2424"/>
                </a:lnTo>
                <a:lnTo>
                  <a:pt x="5918" y="2420"/>
                </a:lnTo>
                <a:lnTo>
                  <a:pt x="5928" y="2418"/>
                </a:lnTo>
                <a:lnTo>
                  <a:pt x="5936" y="2416"/>
                </a:lnTo>
                <a:lnTo>
                  <a:pt x="5942" y="2418"/>
                </a:lnTo>
                <a:lnTo>
                  <a:pt x="5954" y="2426"/>
                </a:lnTo>
                <a:lnTo>
                  <a:pt x="5958" y="2426"/>
                </a:lnTo>
                <a:lnTo>
                  <a:pt x="5962" y="2424"/>
                </a:lnTo>
                <a:lnTo>
                  <a:pt x="5964" y="2416"/>
                </a:lnTo>
                <a:lnTo>
                  <a:pt x="5966" y="2406"/>
                </a:lnTo>
                <a:lnTo>
                  <a:pt x="5968" y="2402"/>
                </a:lnTo>
                <a:lnTo>
                  <a:pt x="5970" y="2402"/>
                </a:lnTo>
                <a:lnTo>
                  <a:pt x="5972" y="2402"/>
                </a:lnTo>
                <a:lnTo>
                  <a:pt x="5976" y="2402"/>
                </a:lnTo>
                <a:lnTo>
                  <a:pt x="5982" y="2398"/>
                </a:lnTo>
                <a:lnTo>
                  <a:pt x="5986" y="2396"/>
                </a:lnTo>
                <a:lnTo>
                  <a:pt x="5992" y="2396"/>
                </a:lnTo>
                <a:lnTo>
                  <a:pt x="5996" y="2396"/>
                </a:lnTo>
                <a:lnTo>
                  <a:pt x="6000" y="2400"/>
                </a:lnTo>
                <a:lnTo>
                  <a:pt x="6006" y="2406"/>
                </a:lnTo>
                <a:lnTo>
                  <a:pt x="6008" y="2406"/>
                </a:lnTo>
                <a:lnTo>
                  <a:pt x="6010" y="2406"/>
                </a:lnTo>
                <a:lnTo>
                  <a:pt x="6012" y="2404"/>
                </a:lnTo>
                <a:lnTo>
                  <a:pt x="6014" y="2402"/>
                </a:lnTo>
                <a:lnTo>
                  <a:pt x="6020" y="2404"/>
                </a:lnTo>
                <a:lnTo>
                  <a:pt x="6026" y="2404"/>
                </a:lnTo>
                <a:lnTo>
                  <a:pt x="6028" y="2402"/>
                </a:lnTo>
                <a:lnTo>
                  <a:pt x="6030" y="2398"/>
                </a:lnTo>
                <a:lnTo>
                  <a:pt x="6040" y="2396"/>
                </a:lnTo>
                <a:lnTo>
                  <a:pt x="6050" y="2394"/>
                </a:lnTo>
                <a:lnTo>
                  <a:pt x="6052" y="2390"/>
                </a:lnTo>
                <a:lnTo>
                  <a:pt x="6054" y="2388"/>
                </a:lnTo>
                <a:lnTo>
                  <a:pt x="6058" y="2390"/>
                </a:lnTo>
                <a:lnTo>
                  <a:pt x="6064" y="2394"/>
                </a:lnTo>
                <a:lnTo>
                  <a:pt x="6066" y="2392"/>
                </a:lnTo>
                <a:lnTo>
                  <a:pt x="6068" y="2392"/>
                </a:lnTo>
                <a:lnTo>
                  <a:pt x="6070" y="2394"/>
                </a:lnTo>
                <a:lnTo>
                  <a:pt x="6072" y="2394"/>
                </a:lnTo>
                <a:lnTo>
                  <a:pt x="6076" y="2394"/>
                </a:lnTo>
                <a:lnTo>
                  <a:pt x="6084" y="2392"/>
                </a:lnTo>
                <a:lnTo>
                  <a:pt x="6094" y="2390"/>
                </a:lnTo>
                <a:lnTo>
                  <a:pt x="6100" y="2390"/>
                </a:lnTo>
                <a:lnTo>
                  <a:pt x="6106" y="2392"/>
                </a:lnTo>
                <a:lnTo>
                  <a:pt x="6112" y="2394"/>
                </a:lnTo>
                <a:lnTo>
                  <a:pt x="6116" y="2394"/>
                </a:lnTo>
                <a:lnTo>
                  <a:pt x="6124" y="2392"/>
                </a:lnTo>
                <a:lnTo>
                  <a:pt x="6132" y="2388"/>
                </a:lnTo>
                <a:lnTo>
                  <a:pt x="6140" y="2386"/>
                </a:lnTo>
                <a:lnTo>
                  <a:pt x="6144" y="2384"/>
                </a:lnTo>
                <a:lnTo>
                  <a:pt x="6146" y="2382"/>
                </a:lnTo>
                <a:lnTo>
                  <a:pt x="6148" y="2378"/>
                </a:lnTo>
                <a:lnTo>
                  <a:pt x="6154" y="2374"/>
                </a:lnTo>
                <a:lnTo>
                  <a:pt x="6162" y="2370"/>
                </a:lnTo>
                <a:lnTo>
                  <a:pt x="6164" y="2366"/>
                </a:lnTo>
                <a:lnTo>
                  <a:pt x="6164" y="2362"/>
                </a:lnTo>
                <a:lnTo>
                  <a:pt x="6164" y="2358"/>
                </a:lnTo>
                <a:lnTo>
                  <a:pt x="6164" y="2356"/>
                </a:lnTo>
                <a:lnTo>
                  <a:pt x="6164" y="2354"/>
                </a:lnTo>
                <a:lnTo>
                  <a:pt x="6156" y="2356"/>
                </a:lnTo>
                <a:lnTo>
                  <a:pt x="6148" y="2358"/>
                </a:lnTo>
                <a:lnTo>
                  <a:pt x="6140" y="2358"/>
                </a:lnTo>
                <a:lnTo>
                  <a:pt x="6134" y="2356"/>
                </a:lnTo>
                <a:lnTo>
                  <a:pt x="6134" y="2354"/>
                </a:lnTo>
                <a:lnTo>
                  <a:pt x="6130" y="2350"/>
                </a:lnTo>
                <a:lnTo>
                  <a:pt x="6128" y="2350"/>
                </a:lnTo>
                <a:lnTo>
                  <a:pt x="6128" y="2348"/>
                </a:lnTo>
                <a:lnTo>
                  <a:pt x="6132" y="2348"/>
                </a:lnTo>
                <a:lnTo>
                  <a:pt x="6140" y="2346"/>
                </a:lnTo>
                <a:lnTo>
                  <a:pt x="6142" y="2346"/>
                </a:lnTo>
                <a:lnTo>
                  <a:pt x="6144" y="2344"/>
                </a:lnTo>
                <a:lnTo>
                  <a:pt x="6146" y="2338"/>
                </a:lnTo>
                <a:lnTo>
                  <a:pt x="6144" y="2336"/>
                </a:lnTo>
                <a:lnTo>
                  <a:pt x="6142" y="2336"/>
                </a:lnTo>
                <a:lnTo>
                  <a:pt x="6142" y="2334"/>
                </a:lnTo>
                <a:lnTo>
                  <a:pt x="6146" y="2332"/>
                </a:lnTo>
                <a:lnTo>
                  <a:pt x="6148" y="2332"/>
                </a:lnTo>
                <a:lnTo>
                  <a:pt x="6156" y="2332"/>
                </a:lnTo>
                <a:lnTo>
                  <a:pt x="6160" y="2330"/>
                </a:lnTo>
                <a:lnTo>
                  <a:pt x="6162" y="2330"/>
                </a:lnTo>
                <a:lnTo>
                  <a:pt x="6160" y="2328"/>
                </a:lnTo>
                <a:lnTo>
                  <a:pt x="6158" y="2326"/>
                </a:lnTo>
                <a:lnTo>
                  <a:pt x="6160" y="2324"/>
                </a:lnTo>
                <a:lnTo>
                  <a:pt x="6166" y="2318"/>
                </a:lnTo>
                <a:lnTo>
                  <a:pt x="6170" y="2314"/>
                </a:lnTo>
                <a:lnTo>
                  <a:pt x="6174" y="2308"/>
                </a:lnTo>
                <a:lnTo>
                  <a:pt x="6178" y="2300"/>
                </a:lnTo>
                <a:lnTo>
                  <a:pt x="6178" y="2288"/>
                </a:lnTo>
                <a:close/>
                <a:moveTo>
                  <a:pt x="5916" y="2196"/>
                </a:moveTo>
                <a:lnTo>
                  <a:pt x="5916" y="2196"/>
                </a:lnTo>
                <a:lnTo>
                  <a:pt x="5920" y="2196"/>
                </a:lnTo>
                <a:lnTo>
                  <a:pt x="5924" y="2194"/>
                </a:lnTo>
                <a:lnTo>
                  <a:pt x="5930" y="2188"/>
                </a:lnTo>
                <a:lnTo>
                  <a:pt x="5932" y="2180"/>
                </a:lnTo>
                <a:lnTo>
                  <a:pt x="5932" y="2176"/>
                </a:lnTo>
                <a:lnTo>
                  <a:pt x="5928" y="2172"/>
                </a:lnTo>
                <a:lnTo>
                  <a:pt x="5924" y="2176"/>
                </a:lnTo>
                <a:lnTo>
                  <a:pt x="5918" y="2182"/>
                </a:lnTo>
                <a:lnTo>
                  <a:pt x="5914" y="2190"/>
                </a:lnTo>
                <a:lnTo>
                  <a:pt x="5914" y="2194"/>
                </a:lnTo>
                <a:lnTo>
                  <a:pt x="5916" y="2196"/>
                </a:lnTo>
                <a:close/>
                <a:moveTo>
                  <a:pt x="5922" y="2238"/>
                </a:moveTo>
                <a:lnTo>
                  <a:pt x="5922" y="2238"/>
                </a:lnTo>
                <a:lnTo>
                  <a:pt x="5922" y="2240"/>
                </a:lnTo>
                <a:lnTo>
                  <a:pt x="5922" y="2242"/>
                </a:lnTo>
                <a:lnTo>
                  <a:pt x="5924" y="2246"/>
                </a:lnTo>
                <a:lnTo>
                  <a:pt x="5930" y="2248"/>
                </a:lnTo>
                <a:lnTo>
                  <a:pt x="5934" y="2246"/>
                </a:lnTo>
                <a:lnTo>
                  <a:pt x="5936" y="2244"/>
                </a:lnTo>
                <a:lnTo>
                  <a:pt x="5938" y="2240"/>
                </a:lnTo>
                <a:lnTo>
                  <a:pt x="5938" y="2238"/>
                </a:lnTo>
                <a:lnTo>
                  <a:pt x="5936" y="2234"/>
                </a:lnTo>
                <a:lnTo>
                  <a:pt x="5934" y="2234"/>
                </a:lnTo>
                <a:lnTo>
                  <a:pt x="5932" y="2232"/>
                </a:lnTo>
                <a:lnTo>
                  <a:pt x="5928" y="2232"/>
                </a:lnTo>
                <a:lnTo>
                  <a:pt x="5926" y="2234"/>
                </a:lnTo>
                <a:lnTo>
                  <a:pt x="5922" y="2238"/>
                </a:lnTo>
                <a:close/>
                <a:moveTo>
                  <a:pt x="5892" y="2096"/>
                </a:moveTo>
                <a:lnTo>
                  <a:pt x="5892" y="2096"/>
                </a:lnTo>
                <a:lnTo>
                  <a:pt x="5890" y="2100"/>
                </a:lnTo>
                <a:lnTo>
                  <a:pt x="5890" y="2106"/>
                </a:lnTo>
                <a:lnTo>
                  <a:pt x="5894" y="2108"/>
                </a:lnTo>
                <a:lnTo>
                  <a:pt x="5900" y="2110"/>
                </a:lnTo>
                <a:lnTo>
                  <a:pt x="5902" y="2108"/>
                </a:lnTo>
                <a:lnTo>
                  <a:pt x="5902" y="2106"/>
                </a:lnTo>
                <a:lnTo>
                  <a:pt x="5900" y="2100"/>
                </a:lnTo>
                <a:lnTo>
                  <a:pt x="5896" y="2094"/>
                </a:lnTo>
                <a:lnTo>
                  <a:pt x="5894" y="2094"/>
                </a:lnTo>
                <a:lnTo>
                  <a:pt x="5892" y="2096"/>
                </a:lnTo>
                <a:close/>
                <a:moveTo>
                  <a:pt x="5832" y="1938"/>
                </a:moveTo>
                <a:lnTo>
                  <a:pt x="5832" y="1938"/>
                </a:lnTo>
                <a:lnTo>
                  <a:pt x="5830" y="1938"/>
                </a:lnTo>
                <a:lnTo>
                  <a:pt x="5828" y="1936"/>
                </a:lnTo>
                <a:lnTo>
                  <a:pt x="5826" y="1934"/>
                </a:lnTo>
                <a:lnTo>
                  <a:pt x="5824" y="1934"/>
                </a:lnTo>
                <a:lnTo>
                  <a:pt x="5820" y="1940"/>
                </a:lnTo>
                <a:lnTo>
                  <a:pt x="5820" y="1942"/>
                </a:lnTo>
                <a:lnTo>
                  <a:pt x="5822" y="1946"/>
                </a:lnTo>
                <a:lnTo>
                  <a:pt x="5824" y="1946"/>
                </a:lnTo>
                <a:lnTo>
                  <a:pt x="5824" y="1948"/>
                </a:lnTo>
                <a:lnTo>
                  <a:pt x="5822" y="1950"/>
                </a:lnTo>
                <a:lnTo>
                  <a:pt x="5828" y="1952"/>
                </a:lnTo>
                <a:lnTo>
                  <a:pt x="5830" y="1954"/>
                </a:lnTo>
                <a:lnTo>
                  <a:pt x="5826" y="1956"/>
                </a:lnTo>
                <a:lnTo>
                  <a:pt x="5822" y="1958"/>
                </a:lnTo>
                <a:lnTo>
                  <a:pt x="5820" y="1960"/>
                </a:lnTo>
                <a:lnTo>
                  <a:pt x="5822" y="1964"/>
                </a:lnTo>
                <a:lnTo>
                  <a:pt x="5824" y="1966"/>
                </a:lnTo>
                <a:lnTo>
                  <a:pt x="5826" y="1964"/>
                </a:lnTo>
                <a:lnTo>
                  <a:pt x="5828" y="1962"/>
                </a:lnTo>
                <a:lnTo>
                  <a:pt x="5832" y="1960"/>
                </a:lnTo>
                <a:lnTo>
                  <a:pt x="5834" y="1960"/>
                </a:lnTo>
                <a:lnTo>
                  <a:pt x="5834" y="1958"/>
                </a:lnTo>
                <a:lnTo>
                  <a:pt x="5836" y="1956"/>
                </a:lnTo>
                <a:lnTo>
                  <a:pt x="5838" y="1954"/>
                </a:lnTo>
                <a:lnTo>
                  <a:pt x="5840" y="1952"/>
                </a:lnTo>
                <a:lnTo>
                  <a:pt x="5844" y="1952"/>
                </a:lnTo>
                <a:lnTo>
                  <a:pt x="5846" y="1952"/>
                </a:lnTo>
                <a:lnTo>
                  <a:pt x="5846" y="1950"/>
                </a:lnTo>
                <a:lnTo>
                  <a:pt x="5848" y="1948"/>
                </a:lnTo>
                <a:lnTo>
                  <a:pt x="5850" y="1946"/>
                </a:lnTo>
                <a:lnTo>
                  <a:pt x="5850" y="1944"/>
                </a:lnTo>
                <a:lnTo>
                  <a:pt x="5848" y="1942"/>
                </a:lnTo>
                <a:lnTo>
                  <a:pt x="5848" y="1940"/>
                </a:lnTo>
                <a:lnTo>
                  <a:pt x="5850" y="1940"/>
                </a:lnTo>
                <a:lnTo>
                  <a:pt x="5850" y="1936"/>
                </a:lnTo>
                <a:lnTo>
                  <a:pt x="5852" y="1936"/>
                </a:lnTo>
                <a:lnTo>
                  <a:pt x="5854" y="1936"/>
                </a:lnTo>
                <a:lnTo>
                  <a:pt x="5860" y="1934"/>
                </a:lnTo>
                <a:lnTo>
                  <a:pt x="5860" y="1932"/>
                </a:lnTo>
                <a:lnTo>
                  <a:pt x="5856" y="1932"/>
                </a:lnTo>
                <a:lnTo>
                  <a:pt x="5854" y="1932"/>
                </a:lnTo>
                <a:lnTo>
                  <a:pt x="5852" y="1932"/>
                </a:lnTo>
                <a:lnTo>
                  <a:pt x="5854" y="1930"/>
                </a:lnTo>
                <a:lnTo>
                  <a:pt x="5856" y="1928"/>
                </a:lnTo>
                <a:lnTo>
                  <a:pt x="5858" y="1922"/>
                </a:lnTo>
                <a:lnTo>
                  <a:pt x="5858" y="1918"/>
                </a:lnTo>
                <a:lnTo>
                  <a:pt x="5858" y="1916"/>
                </a:lnTo>
                <a:lnTo>
                  <a:pt x="5854" y="1916"/>
                </a:lnTo>
                <a:lnTo>
                  <a:pt x="5850" y="1918"/>
                </a:lnTo>
                <a:lnTo>
                  <a:pt x="5842" y="1922"/>
                </a:lnTo>
                <a:lnTo>
                  <a:pt x="5834" y="1926"/>
                </a:lnTo>
                <a:lnTo>
                  <a:pt x="5832" y="1928"/>
                </a:lnTo>
                <a:lnTo>
                  <a:pt x="5834" y="1932"/>
                </a:lnTo>
                <a:lnTo>
                  <a:pt x="5834" y="1934"/>
                </a:lnTo>
                <a:lnTo>
                  <a:pt x="5832" y="1938"/>
                </a:lnTo>
                <a:close/>
                <a:moveTo>
                  <a:pt x="5822" y="1974"/>
                </a:moveTo>
                <a:lnTo>
                  <a:pt x="5822" y="1974"/>
                </a:lnTo>
                <a:lnTo>
                  <a:pt x="5824" y="1970"/>
                </a:lnTo>
                <a:lnTo>
                  <a:pt x="5822" y="1968"/>
                </a:lnTo>
                <a:lnTo>
                  <a:pt x="5820" y="1968"/>
                </a:lnTo>
                <a:lnTo>
                  <a:pt x="5818" y="1968"/>
                </a:lnTo>
                <a:lnTo>
                  <a:pt x="5812" y="1968"/>
                </a:lnTo>
                <a:lnTo>
                  <a:pt x="5810" y="1970"/>
                </a:lnTo>
                <a:lnTo>
                  <a:pt x="5806" y="1972"/>
                </a:lnTo>
                <a:lnTo>
                  <a:pt x="5804" y="1972"/>
                </a:lnTo>
                <a:lnTo>
                  <a:pt x="5806" y="1974"/>
                </a:lnTo>
                <a:lnTo>
                  <a:pt x="5812" y="1976"/>
                </a:lnTo>
                <a:lnTo>
                  <a:pt x="5818" y="1978"/>
                </a:lnTo>
                <a:lnTo>
                  <a:pt x="5820" y="1976"/>
                </a:lnTo>
                <a:lnTo>
                  <a:pt x="5822" y="1974"/>
                </a:lnTo>
                <a:close/>
                <a:moveTo>
                  <a:pt x="5864" y="2010"/>
                </a:moveTo>
                <a:lnTo>
                  <a:pt x="5864" y="2010"/>
                </a:lnTo>
                <a:lnTo>
                  <a:pt x="5868" y="2010"/>
                </a:lnTo>
                <a:lnTo>
                  <a:pt x="5872" y="2006"/>
                </a:lnTo>
                <a:lnTo>
                  <a:pt x="5878" y="1996"/>
                </a:lnTo>
                <a:lnTo>
                  <a:pt x="5876" y="1994"/>
                </a:lnTo>
                <a:lnTo>
                  <a:pt x="5874" y="1994"/>
                </a:lnTo>
                <a:lnTo>
                  <a:pt x="5868" y="1994"/>
                </a:lnTo>
                <a:lnTo>
                  <a:pt x="5864" y="1994"/>
                </a:lnTo>
                <a:lnTo>
                  <a:pt x="5862" y="1992"/>
                </a:lnTo>
                <a:lnTo>
                  <a:pt x="5860" y="1988"/>
                </a:lnTo>
                <a:lnTo>
                  <a:pt x="5858" y="1980"/>
                </a:lnTo>
                <a:lnTo>
                  <a:pt x="5856" y="1972"/>
                </a:lnTo>
                <a:lnTo>
                  <a:pt x="5856" y="1968"/>
                </a:lnTo>
                <a:lnTo>
                  <a:pt x="5854" y="1968"/>
                </a:lnTo>
                <a:lnTo>
                  <a:pt x="5852" y="1968"/>
                </a:lnTo>
                <a:lnTo>
                  <a:pt x="5850" y="1968"/>
                </a:lnTo>
                <a:lnTo>
                  <a:pt x="5850" y="1974"/>
                </a:lnTo>
                <a:lnTo>
                  <a:pt x="5850" y="1978"/>
                </a:lnTo>
                <a:lnTo>
                  <a:pt x="5850" y="1982"/>
                </a:lnTo>
                <a:lnTo>
                  <a:pt x="5848" y="1982"/>
                </a:lnTo>
                <a:lnTo>
                  <a:pt x="5844" y="1978"/>
                </a:lnTo>
                <a:lnTo>
                  <a:pt x="5842" y="1974"/>
                </a:lnTo>
                <a:lnTo>
                  <a:pt x="5840" y="1974"/>
                </a:lnTo>
                <a:lnTo>
                  <a:pt x="5838" y="1976"/>
                </a:lnTo>
                <a:lnTo>
                  <a:pt x="5840" y="1978"/>
                </a:lnTo>
                <a:lnTo>
                  <a:pt x="5840" y="1982"/>
                </a:lnTo>
                <a:lnTo>
                  <a:pt x="5838" y="1984"/>
                </a:lnTo>
                <a:lnTo>
                  <a:pt x="5836" y="1984"/>
                </a:lnTo>
                <a:lnTo>
                  <a:pt x="5834" y="1986"/>
                </a:lnTo>
                <a:lnTo>
                  <a:pt x="5838" y="1990"/>
                </a:lnTo>
                <a:lnTo>
                  <a:pt x="5840" y="1990"/>
                </a:lnTo>
                <a:lnTo>
                  <a:pt x="5842" y="1988"/>
                </a:lnTo>
                <a:lnTo>
                  <a:pt x="5846" y="1990"/>
                </a:lnTo>
                <a:lnTo>
                  <a:pt x="5848" y="1992"/>
                </a:lnTo>
                <a:lnTo>
                  <a:pt x="5846" y="1992"/>
                </a:lnTo>
                <a:lnTo>
                  <a:pt x="5846" y="1994"/>
                </a:lnTo>
                <a:lnTo>
                  <a:pt x="5850" y="1998"/>
                </a:lnTo>
                <a:lnTo>
                  <a:pt x="5852" y="2002"/>
                </a:lnTo>
                <a:lnTo>
                  <a:pt x="5856" y="2002"/>
                </a:lnTo>
                <a:lnTo>
                  <a:pt x="5858" y="2000"/>
                </a:lnTo>
                <a:lnTo>
                  <a:pt x="5864" y="2000"/>
                </a:lnTo>
                <a:lnTo>
                  <a:pt x="5866" y="2000"/>
                </a:lnTo>
                <a:lnTo>
                  <a:pt x="5866" y="2002"/>
                </a:lnTo>
                <a:lnTo>
                  <a:pt x="5866" y="2004"/>
                </a:lnTo>
                <a:lnTo>
                  <a:pt x="5864" y="2008"/>
                </a:lnTo>
                <a:lnTo>
                  <a:pt x="5864" y="2010"/>
                </a:lnTo>
                <a:close/>
                <a:moveTo>
                  <a:pt x="5868" y="2042"/>
                </a:moveTo>
                <a:lnTo>
                  <a:pt x="5868" y="2042"/>
                </a:lnTo>
                <a:lnTo>
                  <a:pt x="5862" y="2040"/>
                </a:lnTo>
                <a:lnTo>
                  <a:pt x="5860" y="2036"/>
                </a:lnTo>
                <a:lnTo>
                  <a:pt x="5858" y="2034"/>
                </a:lnTo>
                <a:lnTo>
                  <a:pt x="5854" y="2036"/>
                </a:lnTo>
                <a:lnTo>
                  <a:pt x="5852" y="2040"/>
                </a:lnTo>
                <a:lnTo>
                  <a:pt x="5852" y="2042"/>
                </a:lnTo>
                <a:lnTo>
                  <a:pt x="5858" y="2046"/>
                </a:lnTo>
                <a:lnTo>
                  <a:pt x="5860" y="2046"/>
                </a:lnTo>
                <a:lnTo>
                  <a:pt x="5860" y="2048"/>
                </a:lnTo>
                <a:lnTo>
                  <a:pt x="5858" y="2050"/>
                </a:lnTo>
                <a:lnTo>
                  <a:pt x="5858" y="2052"/>
                </a:lnTo>
                <a:lnTo>
                  <a:pt x="5856" y="2054"/>
                </a:lnTo>
                <a:lnTo>
                  <a:pt x="5854" y="2054"/>
                </a:lnTo>
                <a:lnTo>
                  <a:pt x="5852" y="2054"/>
                </a:lnTo>
                <a:lnTo>
                  <a:pt x="5850" y="2058"/>
                </a:lnTo>
                <a:lnTo>
                  <a:pt x="5852" y="2058"/>
                </a:lnTo>
                <a:lnTo>
                  <a:pt x="5852" y="2060"/>
                </a:lnTo>
                <a:lnTo>
                  <a:pt x="5858" y="2058"/>
                </a:lnTo>
                <a:lnTo>
                  <a:pt x="5874" y="2054"/>
                </a:lnTo>
                <a:lnTo>
                  <a:pt x="5878" y="2052"/>
                </a:lnTo>
                <a:lnTo>
                  <a:pt x="5878" y="2048"/>
                </a:lnTo>
                <a:lnTo>
                  <a:pt x="5874" y="2044"/>
                </a:lnTo>
                <a:lnTo>
                  <a:pt x="5868" y="2042"/>
                </a:lnTo>
                <a:close/>
                <a:moveTo>
                  <a:pt x="5852" y="2100"/>
                </a:moveTo>
                <a:lnTo>
                  <a:pt x="5852" y="2100"/>
                </a:lnTo>
                <a:lnTo>
                  <a:pt x="5854" y="2102"/>
                </a:lnTo>
                <a:lnTo>
                  <a:pt x="5860" y="2096"/>
                </a:lnTo>
                <a:lnTo>
                  <a:pt x="5864" y="2094"/>
                </a:lnTo>
                <a:lnTo>
                  <a:pt x="5862" y="2090"/>
                </a:lnTo>
                <a:lnTo>
                  <a:pt x="5862" y="2086"/>
                </a:lnTo>
                <a:lnTo>
                  <a:pt x="5860" y="2080"/>
                </a:lnTo>
                <a:lnTo>
                  <a:pt x="5858" y="2078"/>
                </a:lnTo>
                <a:lnTo>
                  <a:pt x="5856" y="2080"/>
                </a:lnTo>
                <a:lnTo>
                  <a:pt x="5854" y="2084"/>
                </a:lnTo>
                <a:lnTo>
                  <a:pt x="5852" y="2084"/>
                </a:lnTo>
                <a:lnTo>
                  <a:pt x="5852" y="2082"/>
                </a:lnTo>
                <a:lnTo>
                  <a:pt x="5850" y="2082"/>
                </a:lnTo>
                <a:lnTo>
                  <a:pt x="5846" y="2086"/>
                </a:lnTo>
                <a:lnTo>
                  <a:pt x="5842" y="2090"/>
                </a:lnTo>
                <a:lnTo>
                  <a:pt x="5842" y="2092"/>
                </a:lnTo>
                <a:lnTo>
                  <a:pt x="5844" y="2094"/>
                </a:lnTo>
                <a:lnTo>
                  <a:pt x="5848" y="2094"/>
                </a:lnTo>
                <a:lnTo>
                  <a:pt x="5850" y="2092"/>
                </a:lnTo>
                <a:lnTo>
                  <a:pt x="5852" y="2090"/>
                </a:lnTo>
                <a:lnTo>
                  <a:pt x="5854" y="2092"/>
                </a:lnTo>
                <a:lnTo>
                  <a:pt x="5854" y="2096"/>
                </a:lnTo>
                <a:lnTo>
                  <a:pt x="5852" y="2098"/>
                </a:lnTo>
                <a:lnTo>
                  <a:pt x="5852" y="2100"/>
                </a:lnTo>
                <a:close/>
                <a:moveTo>
                  <a:pt x="5974" y="1886"/>
                </a:moveTo>
                <a:lnTo>
                  <a:pt x="5974" y="1886"/>
                </a:lnTo>
                <a:lnTo>
                  <a:pt x="5978" y="1888"/>
                </a:lnTo>
                <a:lnTo>
                  <a:pt x="5982" y="1888"/>
                </a:lnTo>
                <a:lnTo>
                  <a:pt x="5986" y="1888"/>
                </a:lnTo>
                <a:lnTo>
                  <a:pt x="5988" y="1890"/>
                </a:lnTo>
                <a:lnTo>
                  <a:pt x="5992" y="1892"/>
                </a:lnTo>
                <a:lnTo>
                  <a:pt x="5994" y="1890"/>
                </a:lnTo>
                <a:lnTo>
                  <a:pt x="5996" y="1888"/>
                </a:lnTo>
                <a:lnTo>
                  <a:pt x="5996" y="1886"/>
                </a:lnTo>
                <a:lnTo>
                  <a:pt x="5994" y="1886"/>
                </a:lnTo>
                <a:lnTo>
                  <a:pt x="5994" y="1888"/>
                </a:lnTo>
                <a:lnTo>
                  <a:pt x="5992" y="1886"/>
                </a:lnTo>
                <a:lnTo>
                  <a:pt x="5990" y="1884"/>
                </a:lnTo>
                <a:lnTo>
                  <a:pt x="5986" y="1884"/>
                </a:lnTo>
                <a:lnTo>
                  <a:pt x="5984" y="1884"/>
                </a:lnTo>
                <a:lnTo>
                  <a:pt x="5984" y="1882"/>
                </a:lnTo>
                <a:lnTo>
                  <a:pt x="5986" y="1878"/>
                </a:lnTo>
                <a:lnTo>
                  <a:pt x="5986" y="1876"/>
                </a:lnTo>
                <a:lnTo>
                  <a:pt x="5980" y="1874"/>
                </a:lnTo>
                <a:lnTo>
                  <a:pt x="5976" y="1874"/>
                </a:lnTo>
                <a:lnTo>
                  <a:pt x="5974" y="1878"/>
                </a:lnTo>
                <a:lnTo>
                  <a:pt x="5974" y="1882"/>
                </a:lnTo>
                <a:lnTo>
                  <a:pt x="5974" y="1886"/>
                </a:lnTo>
                <a:close/>
                <a:moveTo>
                  <a:pt x="11016" y="3794"/>
                </a:moveTo>
                <a:lnTo>
                  <a:pt x="11016" y="3794"/>
                </a:lnTo>
                <a:lnTo>
                  <a:pt x="11010" y="3790"/>
                </a:lnTo>
                <a:lnTo>
                  <a:pt x="11006" y="3788"/>
                </a:lnTo>
                <a:lnTo>
                  <a:pt x="11004" y="3788"/>
                </a:lnTo>
                <a:lnTo>
                  <a:pt x="11002" y="3790"/>
                </a:lnTo>
                <a:lnTo>
                  <a:pt x="10998" y="3794"/>
                </a:lnTo>
                <a:lnTo>
                  <a:pt x="10994" y="3798"/>
                </a:lnTo>
                <a:lnTo>
                  <a:pt x="10988" y="3800"/>
                </a:lnTo>
                <a:lnTo>
                  <a:pt x="10980" y="3808"/>
                </a:lnTo>
                <a:lnTo>
                  <a:pt x="10960" y="3844"/>
                </a:lnTo>
                <a:lnTo>
                  <a:pt x="10952" y="3862"/>
                </a:lnTo>
                <a:lnTo>
                  <a:pt x="10948" y="3876"/>
                </a:lnTo>
                <a:lnTo>
                  <a:pt x="10948" y="3892"/>
                </a:lnTo>
                <a:lnTo>
                  <a:pt x="10950" y="3910"/>
                </a:lnTo>
                <a:lnTo>
                  <a:pt x="10954" y="3924"/>
                </a:lnTo>
                <a:lnTo>
                  <a:pt x="10958" y="3930"/>
                </a:lnTo>
                <a:lnTo>
                  <a:pt x="10962" y="3934"/>
                </a:lnTo>
                <a:lnTo>
                  <a:pt x="10966" y="3940"/>
                </a:lnTo>
                <a:lnTo>
                  <a:pt x="10970" y="3952"/>
                </a:lnTo>
                <a:lnTo>
                  <a:pt x="10974" y="3960"/>
                </a:lnTo>
                <a:lnTo>
                  <a:pt x="10976" y="3962"/>
                </a:lnTo>
                <a:lnTo>
                  <a:pt x="10978" y="3960"/>
                </a:lnTo>
                <a:lnTo>
                  <a:pt x="10978" y="3956"/>
                </a:lnTo>
                <a:lnTo>
                  <a:pt x="10980" y="3946"/>
                </a:lnTo>
                <a:lnTo>
                  <a:pt x="10980" y="3936"/>
                </a:lnTo>
                <a:lnTo>
                  <a:pt x="10982" y="3930"/>
                </a:lnTo>
                <a:lnTo>
                  <a:pt x="10984" y="3926"/>
                </a:lnTo>
                <a:lnTo>
                  <a:pt x="10988" y="3922"/>
                </a:lnTo>
                <a:lnTo>
                  <a:pt x="10990" y="3918"/>
                </a:lnTo>
                <a:lnTo>
                  <a:pt x="10994" y="3912"/>
                </a:lnTo>
                <a:lnTo>
                  <a:pt x="10998" y="3902"/>
                </a:lnTo>
                <a:lnTo>
                  <a:pt x="11002" y="3888"/>
                </a:lnTo>
                <a:lnTo>
                  <a:pt x="11008" y="3862"/>
                </a:lnTo>
                <a:lnTo>
                  <a:pt x="11014" y="3844"/>
                </a:lnTo>
                <a:lnTo>
                  <a:pt x="11018" y="3832"/>
                </a:lnTo>
                <a:lnTo>
                  <a:pt x="11018" y="3826"/>
                </a:lnTo>
                <a:lnTo>
                  <a:pt x="11018" y="3822"/>
                </a:lnTo>
                <a:lnTo>
                  <a:pt x="11016" y="3818"/>
                </a:lnTo>
                <a:lnTo>
                  <a:pt x="11016" y="3814"/>
                </a:lnTo>
                <a:lnTo>
                  <a:pt x="11020" y="3808"/>
                </a:lnTo>
                <a:lnTo>
                  <a:pt x="11020" y="3806"/>
                </a:lnTo>
                <a:lnTo>
                  <a:pt x="11020" y="3804"/>
                </a:lnTo>
                <a:lnTo>
                  <a:pt x="11020" y="3800"/>
                </a:lnTo>
                <a:lnTo>
                  <a:pt x="11016" y="3794"/>
                </a:lnTo>
                <a:close/>
                <a:moveTo>
                  <a:pt x="10494" y="4138"/>
                </a:moveTo>
                <a:lnTo>
                  <a:pt x="10494" y="4138"/>
                </a:lnTo>
                <a:lnTo>
                  <a:pt x="10504" y="4142"/>
                </a:lnTo>
                <a:lnTo>
                  <a:pt x="10510" y="4142"/>
                </a:lnTo>
                <a:lnTo>
                  <a:pt x="10512" y="4142"/>
                </a:lnTo>
                <a:lnTo>
                  <a:pt x="10514" y="4144"/>
                </a:lnTo>
                <a:lnTo>
                  <a:pt x="10518" y="4148"/>
                </a:lnTo>
                <a:lnTo>
                  <a:pt x="10522" y="4148"/>
                </a:lnTo>
                <a:lnTo>
                  <a:pt x="10526" y="4148"/>
                </a:lnTo>
                <a:lnTo>
                  <a:pt x="10528" y="4142"/>
                </a:lnTo>
                <a:lnTo>
                  <a:pt x="10528" y="4140"/>
                </a:lnTo>
                <a:lnTo>
                  <a:pt x="10530" y="4138"/>
                </a:lnTo>
                <a:lnTo>
                  <a:pt x="10534" y="4138"/>
                </a:lnTo>
                <a:lnTo>
                  <a:pt x="10540" y="4138"/>
                </a:lnTo>
                <a:lnTo>
                  <a:pt x="10542" y="4136"/>
                </a:lnTo>
                <a:lnTo>
                  <a:pt x="10542" y="4132"/>
                </a:lnTo>
                <a:lnTo>
                  <a:pt x="10544" y="4130"/>
                </a:lnTo>
                <a:lnTo>
                  <a:pt x="10546" y="4128"/>
                </a:lnTo>
                <a:lnTo>
                  <a:pt x="10552" y="4124"/>
                </a:lnTo>
                <a:lnTo>
                  <a:pt x="10556" y="4124"/>
                </a:lnTo>
                <a:lnTo>
                  <a:pt x="10558" y="4120"/>
                </a:lnTo>
                <a:lnTo>
                  <a:pt x="10560" y="4116"/>
                </a:lnTo>
                <a:lnTo>
                  <a:pt x="10560" y="4110"/>
                </a:lnTo>
                <a:lnTo>
                  <a:pt x="10562" y="4100"/>
                </a:lnTo>
                <a:lnTo>
                  <a:pt x="10568" y="4090"/>
                </a:lnTo>
                <a:lnTo>
                  <a:pt x="10574" y="4082"/>
                </a:lnTo>
                <a:lnTo>
                  <a:pt x="10578" y="4078"/>
                </a:lnTo>
                <a:lnTo>
                  <a:pt x="10580" y="4074"/>
                </a:lnTo>
                <a:lnTo>
                  <a:pt x="10580" y="4068"/>
                </a:lnTo>
                <a:lnTo>
                  <a:pt x="10578" y="4060"/>
                </a:lnTo>
                <a:lnTo>
                  <a:pt x="10574" y="4058"/>
                </a:lnTo>
                <a:lnTo>
                  <a:pt x="10570" y="4056"/>
                </a:lnTo>
                <a:lnTo>
                  <a:pt x="10568" y="4052"/>
                </a:lnTo>
                <a:lnTo>
                  <a:pt x="10566" y="4052"/>
                </a:lnTo>
                <a:lnTo>
                  <a:pt x="10562" y="4054"/>
                </a:lnTo>
                <a:lnTo>
                  <a:pt x="10558" y="4056"/>
                </a:lnTo>
                <a:lnTo>
                  <a:pt x="10554" y="4056"/>
                </a:lnTo>
                <a:lnTo>
                  <a:pt x="10548" y="4056"/>
                </a:lnTo>
                <a:lnTo>
                  <a:pt x="10542" y="4058"/>
                </a:lnTo>
                <a:lnTo>
                  <a:pt x="10540" y="4060"/>
                </a:lnTo>
                <a:lnTo>
                  <a:pt x="10536" y="4060"/>
                </a:lnTo>
                <a:lnTo>
                  <a:pt x="10530" y="4058"/>
                </a:lnTo>
                <a:lnTo>
                  <a:pt x="10526" y="4058"/>
                </a:lnTo>
                <a:lnTo>
                  <a:pt x="10522" y="4058"/>
                </a:lnTo>
                <a:lnTo>
                  <a:pt x="10520" y="4060"/>
                </a:lnTo>
                <a:lnTo>
                  <a:pt x="10518" y="4064"/>
                </a:lnTo>
                <a:lnTo>
                  <a:pt x="10514" y="4062"/>
                </a:lnTo>
                <a:lnTo>
                  <a:pt x="10512" y="4062"/>
                </a:lnTo>
                <a:lnTo>
                  <a:pt x="10510" y="4062"/>
                </a:lnTo>
                <a:lnTo>
                  <a:pt x="10508" y="4064"/>
                </a:lnTo>
                <a:lnTo>
                  <a:pt x="10504" y="4068"/>
                </a:lnTo>
                <a:lnTo>
                  <a:pt x="10504" y="4070"/>
                </a:lnTo>
                <a:lnTo>
                  <a:pt x="10502" y="4074"/>
                </a:lnTo>
                <a:lnTo>
                  <a:pt x="10496" y="4082"/>
                </a:lnTo>
                <a:lnTo>
                  <a:pt x="10492" y="4084"/>
                </a:lnTo>
                <a:lnTo>
                  <a:pt x="10488" y="4088"/>
                </a:lnTo>
                <a:lnTo>
                  <a:pt x="10484" y="4096"/>
                </a:lnTo>
                <a:lnTo>
                  <a:pt x="10484" y="4108"/>
                </a:lnTo>
                <a:lnTo>
                  <a:pt x="10484" y="4118"/>
                </a:lnTo>
                <a:lnTo>
                  <a:pt x="10486" y="4126"/>
                </a:lnTo>
                <a:lnTo>
                  <a:pt x="10488" y="4132"/>
                </a:lnTo>
                <a:lnTo>
                  <a:pt x="10494" y="4138"/>
                </a:lnTo>
                <a:close/>
                <a:moveTo>
                  <a:pt x="10696" y="3976"/>
                </a:moveTo>
                <a:lnTo>
                  <a:pt x="10696" y="3976"/>
                </a:lnTo>
                <a:lnTo>
                  <a:pt x="10698" y="3978"/>
                </a:lnTo>
                <a:lnTo>
                  <a:pt x="10702" y="3978"/>
                </a:lnTo>
                <a:lnTo>
                  <a:pt x="10706" y="3976"/>
                </a:lnTo>
                <a:lnTo>
                  <a:pt x="10708" y="3974"/>
                </a:lnTo>
                <a:lnTo>
                  <a:pt x="10708" y="3968"/>
                </a:lnTo>
                <a:lnTo>
                  <a:pt x="10706" y="3962"/>
                </a:lnTo>
                <a:lnTo>
                  <a:pt x="10708" y="3958"/>
                </a:lnTo>
                <a:lnTo>
                  <a:pt x="10708" y="3954"/>
                </a:lnTo>
                <a:lnTo>
                  <a:pt x="10708" y="3952"/>
                </a:lnTo>
                <a:lnTo>
                  <a:pt x="10706" y="3950"/>
                </a:lnTo>
                <a:lnTo>
                  <a:pt x="10702" y="3952"/>
                </a:lnTo>
                <a:lnTo>
                  <a:pt x="10702" y="3950"/>
                </a:lnTo>
                <a:lnTo>
                  <a:pt x="10702" y="3948"/>
                </a:lnTo>
                <a:lnTo>
                  <a:pt x="10700" y="3948"/>
                </a:lnTo>
                <a:lnTo>
                  <a:pt x="10698" y="3948"/>
                </a:lnTo>
                <a:lnTo>
                  <a:pt x="10698" y="3952"/>
                </a:lnTo>
                <a:lnTo>
                  <a:pt x="10696" y="3954"/>
                </a:lnTo>
                <a:lnTo>
                  <a:pt x="10694" y="3958"/>
                </a:lnTo>
                <a:lnTo>
                  <a:pt x="10690" y="3960"/>
                </a:lnTo>
                <a:lnTo>
                  <a:pt x="10690" y="3966"/>
                </a:lnTo>
                <a:lnTo>
                  <a:pt x="10690" y="3974"/>
                </a:lnTo>
                <a:lnTo>
                  <a:pt x="10692" y="3974"/>
                </a:lnTo>
                <a:lnTo>
                  <a:pt x="10696" y="397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008D15-E050-48D1-B339-E5E2E07EB7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9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8882"/>
            <a:ext cx="10515600" cy="3877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46579"/>
            <a:ext cx="41148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46579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8" r:id="rId6"/>
    <p:sldLayoutId id="2147483672" r:id="rId7"/>
    <p:sldLayoutId id="2147483671" r:id="rId8"/>
    <p:sldLayoutId id="2147483663" r:id="rId9"/>
    <p:sldLayoutId id="2147483666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microsoft.com/office/2007/relationships/hdphoto" Target="../media/hdphoto8.wdp"/><Relationship Id="rId26" Type="http://schemas.microsoft.com/office/2007/relationships/hdphoto" Target="../media/hdphoto12.wdp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microsoft.com/office/2007/relationships/hdphoto" Target="../media/hdphoto16.wdp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24" Type="http://schemas.microsoft.com/office/2007/relationships/hdphoto" Target="../media/hdphoto11.wdp"/><Relationship Id="rId32" Type="http://schemas.microsoft.com/office/2007/relationships/hdphoto" Target="../media/hdphoto15.wdp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microsoft.com/office/2007/relationships/hdphoto" Target="../media/hdphoto13.wdp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Relationship Id="rId22" Type="http://schemas.microsoft.com/office/2007/relationships/hdphoto" Target="../media/hdphoto10.wdp"/><Relationship Id="rId27" Type="http://schemas.openxmlformats.org/officeDocument/2006/relationships/image" Target="../media/image13.png"/><Relationship Id="rId30" Type="http://schemas.microsoft.com/office/2007/relationships/hdphoto" Target="../media/hdphoto14.wdp"/><Relationship Id="rId8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microsoft.com/office/2007/relationships/hdphoto" Target="../media/hdphoto50.wdp"/><Relationship Id="rId7" Type="http://schemas.microsoft.com/office/2007/relationships/hdphoto" Target="../media/hdphoto52.wdp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microsoft.com/office/2007/relationships/hdphoto" Target="../media/hdphoto54.wdp"/><Relationship Id="rId5" Type="http://schemas.microsoft.com/office/2007/relationships/hdphoto" Target="../media/hdphoto51.wdp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microsoft.com/office/2007/relationships/hdphoto" Target="../media/hdphoto53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microsoft.com/office/2007/relationships/hdphoto" Target="../media/hdphoto2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8.wdp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microsoft.com/office/2007/relationships/hdphoto" Target="../media/hdphoto20.wdp"/><Relationship Id="rId4" Type="http://schemas.microsoft.com/office/2007/relationships/hdphoto" Target="../media/hdphoto17.wdp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microsoft.com/office/2007/relationships/hdphoto" Target="../media/hdphoto8.wdp"/><Relationship Id="rId26" Type="http://schemas.microsoft.com/office/2007/relationships/hdphoto" Target="../media/hdphoto12.wdp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microsoft.com/office/2007/relationships/hdphoto" Target="../media/hdphoto16.wdp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24" Type="http://schemas.microsoft.com/office/2007/relationships/hdphoto" Target="../media/hdphoto22.wdp"/><Relationship Id="rId32" Type="http://schemas.microsoft.com/office/2007/relationships/hdphoto" Target="../media/hdphoto15.wdp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microsoft.com/office/2007/relationships/hdphoto" Target="../media/hdphoto13.wdp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Relationship Id="rId22" Type="http://schemas.microsoft.com/office/2007/relationships/hdphoto" Target="../media/hdphoto10.wdp"/><Relationship Id="rId27" Type="http://schemas.openxmlformats.org/officeDocument/2006/relationships/image" Target="../media/image13.png"/><Relationship Id="rId30" Type="http://schemas.microsoft.com/office/2007/relationships/hdphoto" Target="../media/hdphoto14.wdp"/><Relationship Id="rId8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5.wdp"/><Relationship Id="rId13" Type="http://schemas.openxmlformats.org/officeDocument/2006/relationships/image" Target="../media/image27.png"/><Relationship Id="rId18" Type="http://schemas.microsoft.com/office/2007/relationships/hdphoto" Target="../media/hdphoto30.wdp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microsoft.com/office/2007/relationships/hdphoto" Target="../media/hdphoto27.wdp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microsoft.com/office/2007/relationships/hdphoto" Target="../media/hdphoto29.wdp"/><Relationship Id="rId20" Type="http://schemas.microsoft.com/office/2007/relationships/hdphoto" Target="../media/hdphoto31.wdp"/><Relationship Id="rId1" Type="http://schemas.openxmlformats.org/officeDocument/2006/relationships/slideLayout" Target="../slideLayouts/slideLayout6.xml"/><Relationship Id="rId6" Type="http://schemas.microsoft.com/office/2007/relationships/hdphoto" Target="../media/hdphoto24.wdp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microsoft.com/office/2007/relationships/hdphoto" Target="../media/hdphoto26.wdp"/><Relationship Id="rId19" Type="http://schemas.openxmlformats.org/officeDocument/2006/relationships/image" Target="../media/image30.png"/><Relationship Id="rId4" Type="http://schemas.microsoft.com/office/2007/relationships/hdphoto" Target="../media/hdphoto23.wdp"/><Relationship Id="rId9" Type="http://schemas.openxmlformats.org/officeDocument/2006/relationships/image" Target="../media/image25.png"/><Relationship Id="rId14" Type="http://schemas.microsoft.com/office/2007/relationships/hdphoto" Target="../media/hdphoto28.wdp"/><Relationship Id="rId22" Type="http://schemas.microsoft.com/office/2007/relationships/hdphoto" Target="../media/hdphoto32.wdp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microsoft.com/office/2007/relationships/hdphoto" Target="../media/hdphoto40.wdp"/><Relationship Id="rId26" Type="http://schemas.microsoft.com/office/2007/relationships/hdphoto" Target="../media/hdphoto44.wdp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34" Type="http://schemas.microsoft.com/office/2007/relationships/hdphoto" Target="../media/hdphoto48.wdp"/><Relationship Id="rId7" Type="http://schemas.openxmlformats.org/officeDocument/2006/relationships/image" Target="../media/image34.png"/><Relationship Id="rId12" Type="http://schemas.microsoft.com/office/2007/relationships/hdphoto" Target="../media/hdphoto37.wdp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6" Type="http://schemas.microsoft.com/office/2007/relationships/hdphoto" Target="../media/hdphoto39.wdp"/><Relationship Id="rId20" Type="http://schemas.microsoft.com/office/2007/relationships/hdphoto" Target="../media/hdphoto41.wdp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4.wdp"/><Relationship Id="rId11" Type="http://schemas.openxmlformats.org/officeDocument/2006/relationships/image" Target="../media/image36.png"/><Relationship Id="rId24" Type="http://schemas.microsoft.com/office/2007/relationships/hdphoto" Target="../media/hdphoto43.wdp"/><Relationship Id="rId32" Type="http://schemas.microsoft.com/office/2007/relationships/hdphoto" Target="../media/hdphoto47.wdp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microsoft.com/office/2007/relationships/hdphoto" Target="../media/hdphoto45.wdp"/><Relationship Id="rId36" Type="http://schemas.microsoft.com/office/2007/relationships/hdphoto" Target="../media/hdphoto49.wdp"/><Relationship Id="rId10" Type="http://schemas.microsoft.com/office/2007/relationships/hdphoto" Target="../media/hdphoto36.wdp"/><Relationship Id="rId19" Type="http://schemas.openxmlformats.org/officeDocument/2006/relationships/image" Target="../media/image40.png"/><Relationship Id="rId31" Type="http://schemas.openxmlformats.org/officeDocument/2006/relationships/image" Target="../media/image46.png"/><Relationship Id="rId4" Type="http://schemas.microsoft.com/office/2007/relationships/hdphoto" Target="../media/hdphoto33.wdp"/><Relationship Id="rId9" Type="http://schemas.openxmlformats.org/officeDocument/2006/relationships/image" Target="../media/image35.png"/><Relationship Id="rId14" Type="http://schemas.microsoft.com/office/2007/relationships/hdphoto" Target="../media/hdphoto38.wdp"/><Relationship Id="rId22" Type="http://schemas.microsoft.com/office/2007/relationships/hdphoto" Target="../media/hdphoto42.wdp"/><Relationship Id="rId27" Type="http://schemas.openxmlformats.org/officeDocument/2006/relationships/image" Target="../media/image44.png"/><Relationship Id="rId30" Type="http://schemas.microsoft.com/office/2007/relationships/hdphoto" Target="../media/hdphoto46.wdp"/><Relationship Id="rId35" Type="http://schemas.openxmlformats.org/officeDocument/2006/relationships/image" Target="../media/image48.png"/><Relationship Id="rId8" Type="http://schemas.microsoft.com/office/2007/relationships/hdphoto" Target="../media/hdphoto35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hyperlink" Target="https://micropython.org/" TargetMode="External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hyperlink" Target="https://docs.espressif.com/" TargetMode="External"/><Relationship Id="rId4" Type="http://schemas.openxmlformats.org/officeDocument/2006/relationships/hyperlink" Target="https://thonny.org/" TargetMode="External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40F7D11-E2AC-426E-AB20-F5E9F99D15C8}"/>
              </a:ext>
            </a:extLst>
          </p:cNvPr>
          <p:cNvGrpSpPr/>
          <p:nvPr/>
        </p:nvGrpSpPr>
        <p:grpSpPr>
          <a:xfrm>
            <a:off x="143977" y="521124"/>
            <a:ext cx="11772985" cy="6085856"/>
            <a:chOff x="2276475" y="-4799012"/>
            <a:chExt cx="7124701" cy="3683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62" name="Freeform 328">
              <a:extLst>
                <a:ext uri="{FF2B5EF4-FFF2-40B4-BE49-F238E27FC236}">
                  <a16:creationId xmlns:a16="http://schemas.microsoft.com/office/drawing/2014/main" id="{23DCECA9-B312-4CE9-86E9-12EA813157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1513" y="-3502024"/>
              <a:ext cx="550863" cy="839788"/>
            </a:xfrm>
            <a:custGeom>
              <a:avLst/>
              <a:gdLst>
                <a:gd name="T0" fmla="*/ 2 w 147"/>
                <a:gd name="T1" fmla="*/ 223 h 223"/>
                <a:gd name="T2" fmla="*/ 1 w 147"/>
                <a:gd name="T3" fmla="*/ 222 h 223"/>
                <a:gd name="T4" fmla="*/ 0 w 147"/>
                <a:gd name="T5" fmla="*/ 221 h 223"/>
                <a:gd name="T6" fmla="*/ 111 w 147"/>
                <a:gd name="T7" fmla="*/ 1 h 223"/>
                <a:gd name="T8" fmla="*/ 112 w 147"/>
                <a:gd name="T9" fmla="*/ 0 h 223"/>
                <a:gd name="T10" fmla="*/ 113 w 147"/>
                <a:gd name="T11" fmla="*/ 1 h 223"/>
                <a:gd name="T12" fmla="*/ 147 w 147"/>
                <a:gd name="T13" fmla="*/ 199 h 223"/>
                <a:gd name="T14" fmla="*/ 147 w 147"/>
                <a:gd name="T15" fmla="*/ 200 h 223"/>
                <a:gd name="T16" fmla="*/ 146 w 147"/>
                <a:gd name="T17" fmla="*/ 201 h 223"/>
                <a:gd name="T18" fmla="*/ 2 w 147"/>
                <a:gd name="T19" fmla="*/ 223 h 223"/>
                <a:gd name="T20" fmla="*/ 2 w 147"/>
                <a:gd name="T21" fmla="*/ 223 h 223"/>
                <a:gd name="T22" fmla="*/ 111 w 147"/>
                <a:gd name="T23" fmla="*/ 6 h 223"/>
                <a:gd name="T24" fmla="*/ 4 w 147"/>
                <a:gd name="T25" fmla="*/ 219 h 223"/>
                <a:gd name="T26" fmla="*/ 144 w 147"/>
                <a:gd name="T27" fmla="*/ 198 h 223"/>
                <a:gd name="T28" fmla="*/ 111 w 147"/>
                <a:gd name="T29" fmla="*/ 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7" h="223">
                  <a:moveTo>
                    <a:pt x="2" y="223"/>
                  </a:moveTo>
                  <a:cubicBezTo>
                    <a:pt x="1" y="223"/>
                    <a:pt x="1" y="222"/>
                    <a:pt x="1" y="222"/>
                  </a:cubicBezTo>
                  <a:cubicBezTo>
                    <a:pt x="0" y="222"/>
                    <a:pt x="0" y="221"/>
                    <a:pt x="0" y="22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0"/>
                    <a:pt x="112" y="0"/>
                    <a:pt x="112" y="0"/>
                  </a:cubicBezTo>
                  <a:cubicBezTo>
                    <a:pt x="113" y="0"/>
                    <a:pt x="113" y="1"/>
                    <a:pt x="113" y="1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00"/>
                    <a:pt x="147" y="200"/>
                    <a:pt x="147" y="200"/>
                  </a:cubicBezTo>
                  <a:cubicBezTo>
                    <a:pt x="147" y="201"/>
                    <a:pt x="146" y="201"/>
                    <a:pt x="146" y="201"/>
                  </a:cubicBezTo>
                  <a:cubicBezTo>
                    <a:pt x="2" y="223"/>
                    <a:pt x="2" y="223"/>
                    <a:pt x="2" y="223"/>
                  </a:cubicBezTo>
                  <a:cubicBezTo>
                    <a:pt x="2" y="223"/>
                    <a:pt x="2" y="223"/>
                    <a:pt x="2" y="223"/>
                  </a:cubicBezTo>
                  <a:moveTo>
                    <a:pt x="111" y="6"/>
                  </a:moveTo>
                  <a:cubicBezTo>
                    <a:pt x="4" y="219"/>
                    <a:pt x="4" y="219"/>
                    <a:pt x="4" y="219"/>
                  </a:cubicBezTo>
                  <a:cubicBezTo>
                    <a:pt x="144" y="198"/>
                    <a:pt x="144" y="198"/>
                    <a:pt x="144" y="198"/>
                  </a:cubicBezTo>
                  <a:cubicBezTo>
                    <a:pt x="111" y="6"/>
                    <a:pt x="111" y="6"/>
                    <a:pt x="11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3" name="Freeform 329">
              <a:extLst>
                <a:ext uri="{FF2B5EF4-FFF2-40B4-BE49-F238E27FC236}">
                  <a16:creationId xmlns:a16="http://schemas.microsoft.com/office/drawing/2014/main" id="{666B33AA-88B3-4DDF-A997-0AE48D36B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1513" y="-4152899"/>
              <a:ext cx="993775" cy="661988"/>
            </a:xfrm>
            <a:custGeom>
              <a:avLst/>
              <a:gdLst>
                <a:gd name="T0" fmla="*/ 112 w 265"/>
                <a:gd name="T1" fmla="*/ 176 h 176"/>
                <a:gd name="T2" fmla="*/ 111 w 265"/>
                <a:gd name="T3" fmla="*/ 175 h 176"/>
                <a:gd name="T4" fmla="*/ 0 w 265"/>
                <a:gd name="T5" fmla="*/ 48 h 176"/>
                <a:gd name="T6" fmla="*/ 0 w 265"/>
                <a:gd name="T7" fmla="*/ 46 h 176"/>
                <a:gd name="T8" fmla="*/ 1 w 265"/>
                <a:gd name="T9" fmla="*/ 45 h 176"/>
                <a:gd name="T10" fmla="*/ 263 w 265"/>
                <a:gd name="T11" fmla="*/ 1 h 176"/>
                <a:gd name="T12" fmla="*/ 264 w 265"/>
                <a:gd name="T13" fmla="*/ 1 h 176"/>
                <a:gd name="T14" fmla="*/ 264 w 265"/>
                <a:gd name="T15" fmla="*/ 3 h 176"/>
                <a:gd name="T16" fmla="*/ 113 w 265"/>
                <a:gd name="T17" fmla="*/ 175 h 176"/>
                <a:gd name="T18" fmla="*/ 112 w 265"/>
                <a:gd name="T19" fmla="*/ 176 h 176"/>
                <a:gd name="T20" fmla="*/ 4 w 265"/>
                <a:gd name="T21" fmla="*/ 48 h 176"/>
                <a:gd name="T22" fmla="*/ 112 w 265"/>
                <a:gd name="T23" fmla="*/ 172 h 176"/>
                <a:gd name="T24" fmla="*/ 259 w 265"/>
                <a:gd name="T25" fmla="*/ 4 h 176"/>
                <a:gd name="T26" fmla="*/ 4 w 265"/>
                <a:gd name="T2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" h="176">
                  <a:moveTo>
                    <a:pt x="112" y="176"/>
                  </a:moveTo>
                  <a:cubicBezTo>
                    <a:pt x="112" y="176"/>
                    <a:pt x="111" y="176"/>
                    <a:pt x="111" y="17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46"/>
                    <a:pt x="1" y="45"/>
                    <a:pt x="1" y="45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3" y="0"/>
                    <a:pt x="264" y="1"/>
                    <a:pt x="264" y="1"/>
                  </a:cubicBezTo>
                  <a:cubicBezTo>
                    <a:pt x="265" y="2"/>
                    <a:pt x="265" y="2"/>
                    <a:pt x="264" y="3"/>
                  </a:cubicBezTo>
                  <a:cubicBezTo>
                    <a:pt x="113" y="175"/>
                    <a:pt x="113" y="175"/>
                    <a:pt x="113" y="175"/>
                  </a:cubicBezTo>
                  <a:cubicBezTo>
                    <a:pt x="113" y="176"/>
                    <a:pt x="112" y="176"/>
                    <a:pt x="112" y="176"/>
                  </a:cubicBezTo>
                  <a:moveTo>
                    <a:pt x="4" y="48"/>
                  </a:moveTo>
                  <a:cubicBezTo>
                    <a:pt x="112" y="172"/>
                    <a:pt x="112" y="172"/>
                    <a:pt x="112" y="172"/>
                  </a:cubicBezTo>
                  <a:cubicBezTo>
                    <a:pt x="259" y="4"/>
                    <a:pt x="259" y="4"/>
                    <a:pt x="259" y="4"/>
                  </a:cubicBezTo>
                  <a:cubicBezTo>
                    <a:pt x="4" y="48"/>
                    <a:pt x="4" y="48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4" name="Freeform 330">
              <a:extLst>
                <a:ext uri="{FF2B5EF4-FFF2-40B4-BE49-F238E27FC236}">
                  <a16:creationId xmlns:a16="http://schemas.microsoft.com/office/drawing/2014/main" id="{30D92529-A8E3-41C0-BE3A-81106EEECA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438" y="-3502024"/>
              <a:ext cx="530225" cy="757238"/>
            </a:xfrm>
            <a:custGeom>
              <a:avLst/>
              <a:gdLst>
                <a:gd name="T0" fmla="*/ 35 w 141"/>
                <a:gd name="T1" fmla="*/ 201 h 201"/>
                <a:gd name="T2" fmla="*/ 34 w 141"/>
                <a:gd name="T3" fmla="*/ 201 h 201"/>
                <a:gd name="T4" fmla="*/ 33 w 141"/>
                <a:gd name="T5" fmla="*/ 200 h 201"/>
                <a:gd name="T6" fmla="*/ 0 w 141"/>
                <a:gd name="T7" fmla="*/ 2 h 201"/>
                <a:gd name="T8" fmla="*/ 0 w 141"/>
                <a:gd name="T9" fmla="*/ 0 h 201"/>
                <a:gd name="T10" fmla="*/ 1 w 141"/>
                <a:gd name="T11" fmla="*/ 0 h 201"/>
                <a:gd name="T12" fmla="*/ 140 w 141"/>
                <a:gd name="T13" fmla="*/ 16 h 201"/>
                <a:gd name="T14" fmla="*/ 141 w 141"/>
                <a:gd name="T15" fmla="*/ 17 h 201"/>
                <a:gd name="T16" fmla="*/ 141 w 141"/>
                <a:gd name="T17" fmla="*/ 18 h 201"/>
                <a:gd name="T18" fmla="*/ 36 w 141"/>
                <a:gd name="T19" fmla="*/ 200 h 201"/>
                <a:gd name="T20" fmla="*/ 35 w 141"/>
                <a:gd name="T21" fmla="*/ 201 h 201"/>
                <a:gd name="T22" fmla="*/ 3 w 141"/>
                <a:gd name="T23" fmla="*/ 3 h 201"/>
                <a:gd name="T24" fmla="*/ 35 w 141"/>
                <a:gd name="T25" fmla="*/ 195 h 201"/>
                <a:gd name="T26" fmla="*/ 137 w 141"/>
                <a:gd name="T27" fmla="*/ 19 h 201"/>
                <a:gd name="T28" fmla="*/ 3 w 141"/>
                <a:gd name="T29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201">
                  <a:moveTo>
                    <a:pt x="35" y="201"/>
                  </a:moveTo>
                  <a:cubicBezTo>
                    <a:pt x="34" y="201"/>
                    <a:pt x="34" y="201"/>
                    <a:pt x="34" y="201"/>
                  </a:cubicBezTo>
                  <a:cubicBezTo>
                    <a:pt x="34" y="201"/>
                    <a:pt x="33" y="200"/>
                    <a:pt x="33" y="20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0" y="16"/>
                    <a:pt x="141" y="17"/>
                    <a:pt x="141" y="17"/>
                  </a:cubicBezTo>
                  <a:cubicBezTo>
                    <a:pt x="141" y="17"/>
                    <a:pt x="141" y="18"/>
                    <a:pt x="141" y="18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36" y="201"/>
                    <a:pt x="35" y="201"/>
                    <a:pt x="35" y="201"/>
                  </a:cubicBezTo>
                  <a:close/>
                  <a:moveTo>
                    <a:pt x="3" y="3"/>
                  </a:moveTo>
                  <a:cubicBezTo>
                    <a:pt x="35" y="195"/>
                    <a:pt x="35" y="195"/>
                    <a:pt x="35" y="195"/>
                  </a:cubicBezTo>
                  <a:cubicBezTo>
                    <a:pt x="137" y="19"/>
                    <a:pt x="137" y="19"/>
                    <a:pt x="137" y="19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6" name="Freeform 331">
              <a:extLst>
                <a:ext uri="{FF2B5EF4-FFF2-40B4-BE49-F238E27FC236}">
                  <a16:creationId xmlns:a16="http://schemas.microsoft.com/office/drawing/2014/main" id="{F8A1677A-8720-43EF-8837-3898871E8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8775" y="-3983037"/>
              <a:ext cx="739775" cy="552450"/>
            </a:xfrm>
            <a:custGeom>
              <a:avLst/>
              <a:gdLst>
                <a:gd name="T0" fmla="*/ 1 w 197"/>
                <a:gd name="T1" fmla="*/ 147 h 147"/>
                <a:gd name="T2" fmla="*/ 0 w 197"/>
                <a:gd name="T3" fmla="*/ 146 h 147"/>
                <a:gd name="T4" fmla="*/ 0 w 197"/>
                <a:gd name="T5" fmla="*/ 145 h 147"/>
                <a:gd name="T6" fmla="*/ 83 w 197"/>
                <a:gd name="T7" fmla="*/ 1 h 147"/>
                <a:gd name="T8" fmla="*/ 84 w 197"/>
                <a:gd name="T9" fmla="*/ 0 h 147"/>
                <a:gd name="T10" fmla="*/ 86 w 197"/>
                <a:gd name="T11" fmla="*/ 1 h 147"/>
                <a:gd name="T12" fmla="*/ 196 w 197"/>
                <a:gd name="T13" fmla="*/ 128 h 147"/>
                <a:gd name="T14" fmla="*/ 196 w 197"/>
                <a:gd name="T15" fmla="*/ 130 h 147"/>
                <a:gd name="T16" fmla="*/ 195 w 197"/>
                <a:gd name="T17" fmla="*/ 131 h 147"/>
                <a:gd name="T18" fmla="*/ 1 w 197"/>
                <a:gd name="T19" fmla="*/ 147 h 147"/>
                <a:gd name="T20" fmla="*/ 1 w 197"/>
                <a:gd name="T21" fmla="*/ 147 h 147"/>
                <a:gd name="T22" fmla="*/ 85 w 197"/>
                <a:gd name="T23" fmla="*/ 4 h 147"/>
                <a:gd name="T24" fmla="*/ 4 w 197"/>
                <a:gd name="T25" fmla="*/ 144 h 147"/>
                <a:gd name="T26" fmla="*/ 192 w 197"/>
                <a:gd name="T27" fmla="*/ 128 h 147"/>
                <a:gd name="T28" fmla="*/ 85 w 197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147">
                  <a:moveTo>
                    <a:pt x="1" y="147"/>
                  </a:moveTo>
                  <a:cubicBezTo>
                    <a:pt x="1" y="147"/>
                    <a:pt x="0" y="147"/>
                    <a:pt x="0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1"/>
                    <a:pt x="84" y="0"/>
                    <a:pt x="84" y="0"/>
                  </a:cubicBezTo>
                  <a:cubicBezTo>
                    <a:pt x="85" y="0"/>
                    <a:pt x="85" y="0"/>
                    <a:pt x="86" y="1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196" y="129"/>
                    <a:pt x="197" y="129"/>
                    <a:pt x="196" y="130"/>
                  </a:cubicBezTo>
                  <a:cubicBezTo>
                    <a:pt x="196" y="130"/>
                    <a:pt x="196" y="131"/>
                    <a:pt x="195" y="131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moveTo>
                    <a:pt x="85" y="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192" y="128"/>
                    <a:pt x="192" y="128"/>
                    <a:pt x="192" y="128"/>
                  </a:cubicBezTo>
                  <a:cubicBezTo>
                    <a:pt x="85" y="4"/>
                    <a:pt x="85" y="4"/>
                    <a:pt x="8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8" name="Freeform 332">
              <a:extLst>
                <a:ext uri="{FF2B5EF4-FFF2-40B4-BE49-F238E27FC236}">
                  <a16:creationId xmlns:a16="http://schemas.microsoft.com/office/drawing/2014/main" id="{1F0E80AD-6C2C-4A2A-B400-E5741763B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438" y="-4152899"/>
              <a:ext cx="577850" cy="722313"/>
            </a:xfrm>
            <a:custGeom>
              <a:avLst/>
              <a:gdLst>
                <a:gd name="T0" fmla="*/ 140 w 154"/>
                <a:gd name="T1" fmla="*/ 192 h 192"/>
                <a:gd name="T2" fmla="*/ 140 w 154"/>
                <a:gd name="T3" fmla="*/ 192 h 192"/>
                <a:gd name="T4" fmla="*/ 1 w 154"/>
                <a:gd name="T5" fmla="*/ 176 h 192"/>
                <a:gd name="T6" fmla="*/ 0 w 154"/>
                <a:gd name="T7" fmla="*/ 175 h 192"/>
                <a:gd name="T8" fmla="*/ 0 w 154"/>
                <a:gd name="T9" fmla="*/ 173 h 192"/>
                <a:gd name="T10" fmla="*/ 151 w 154"/>
                <a:gd name="T11" fmla="*/ 1 h 192"/>
                <a:gd name="T12" fmla="*/ 153 w 154"/>
                <a:gd name="T13" fmla="*/ 1 h 192"/>
                <a:gd name="T14" fmla="*/ 154 w 154"/>
                <a:gd name="T15" fmla="*/ 2 h 192"/>
                <a:gd name="T16" fmla="*/ 141 w 154"/>
                <a:gd name="T17" fmla="*/ 191 h 192"/>
                <a:gd name="T18" fmla="*/ 141 w 154"/>
                <a:gd name="T19" fmla="*/ 192 h 192"/>
                <a:gd name="T20" fmla="*/ 140 w 154"/>
                <a:gd name="T21" fmla="*/ 192 h 192"/>
                <a:gd name="T22" fmla="*/ 4 w 154"/>
                <a:gd name="T23" fmla="*/ 173 h 192"/>
                <a:gd name="T24" fmla="*/ 138 w 154"/>
                <a:gd name="T25" fmla="*/ 189 h 192"/>
                <a:gd name="T26" fmla="*/ 150 w 154"/>
                <a:gd name="T27" fmla="*/ 6 h 192"/>
                <a:gd name="T28" fmla="*/ 4 w 154"/>
                <a:gd name="T29" fmla="*/ 17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192">
                  <a:moveTo>
                    <a:pt x="140" y="192"/>
                  </a:moveTo>
                  <a:cubicBezTo>
                    <a:pt x="140" y="192"/>
                    <a:pt x="140" y="192"/>
                    <a:pt x="140" y="192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6"/>
                    <a:pt x="0" y="175"/>
                    <a:pt x="0" y="175"/>
                  </a:cubicBezTo>
                  <a:cubicBezTo>
                    <a:pt x="0" y="174"/>
                    <a:pt x="0" y="174"/>
                    <a:pt x="0" y="173"/>
                  </a:cubicBezTo>
                  <a:cubicBezTo>
                    <a:pt x="151" y="1"/>
                    <a:pt x="151" y="1"/>
                    <a:pt x="151" y="1"/>
                  </a:cubicBezTo>
                  <a:cubicBezTo>
                    <a:pt x="151" y="1"/>
                    <a:pt x="152" y="0"/>
                    <a:pt x="153" y="1"/>
                  </a:cubicBezTo>
                  <a:cubicBezTo>
                    <a:pt x="153" y="1"/>
                    <a:pt x="154" y="1"/>
                    <a:pt x="154" y="2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141" y="191"/>
                    <a:pt x="141" y="191"/>
                    <a:pt x="141" y="192"/>
                  </a:cubicBezTo>
                  <a:cubicBezTo>
                    <a:pt x="140" y="192"/>
                    <a:pt x="140" y="192"/>
                    <a:pt x="140" y="192"/>
                  </a:cubicBezTo>
                  <a:moveTo>
                    <a:pt x="4" y="173"/>
                  </a:moveTo>
                  <a:cubicBezTo>
                    <a:pt x="138" y="189"/>
                    <a:pt x="138" y="189"/>
                    <a:pt x="138" y="189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4" y="173"/>
                    <a:pt x="4" y="173"/>
                    <a:pt x="4" y="1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9" name="Freeform 333">
              <a:extLst>
                <a:ext uri="{FF2B5EF4-FFF2-40B4-BE49-F238E27FC236}">
                  <a16:creationId xmlns:a16="http://schemas.microsoft.com/office/drawing/2014/main" id="{6D34A575-93D4-49FC-B7CA-475953091E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8775" y="-3502024"/>
              <a:ext cx="739775" cy="839788"/>
            </a:xfrm>
            <a:custGeom>
              <a:avLst/>
              <a:gdLst>
                <a:gd name="T0" fmla="*/ 85 w 197"/>
                <a:gd name="T1" fmla="*/ 223 h 223"/>
                <a:gd name="T2" fmla="*/ 85 w 197"/>
                <a:gd name="T3" fmla="*/ 223 h 223"/>
                <a:gd name="T4" fmla="*/ 83 w 197"/>
                <a:gd name="T5" fmla="*/ 222 h 223"/>
                <a:gd name="T6" fmla="*/ 0 w 197"/>
                <a:gd name="T7" fmla="*/ 18 h 223"/>
                <a:gd name="T8" fmla="*/ 0 w 197"/>
                <a:gd name="T9" fmla="*/ 17 h 223"/>
                <a:gd name="T10" fmla="*/ 1 w 197"/>
                <a:gd name="T11" fmla="*/ 16 h 223"/>
                <a:gd name="T12" fmla="*/ 195 w 197"/>
                <a:gd name="T13" fmla="*/ 0 h 223"/>
                <a:gd name="T14" fmla="*/ 196 w 197"/>
                <a:gd name="T15" fmla="*/ 1 h 223"/>
                <a:gd name="T16" fmla="*/ 196 w 197"/>
                <a:gd name="T17" fmla="*/ 2 h 223"/>
                <a:gd name="T18" fmla="*/ 86 w 197"/>
                <a:gd name="T19" fmla="*/ 222 h 223"/>
                <a:gd name="T20" fmla="*/ 85 w 197"/>
                <a:gd name="T21" fmla="*/ 223 h 223"/>
                <a:gd name="T22" fmla="*/ 3 w 197"/>
                <a:gd name="T23" fmla="*/ 19 h 223"/>
                <a:gd name="T24" fmla="*/ 85 w 197"/>
                <a:gd name="T25" fmla="*/ 218 h 223"/>
                <a:gd name="T26" fmla="*/ 193 w 197"/>
                <a:gd name="T27" fmla="*/ 3 h 223"/>
                <a:gd name="T28" fmla="*/ 3 w 197"/>
                <a:gd name="T29" fmla="*/ 1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223">
                  <a:moveTo>
                    <a:pt x="85" y="223"/>
                  </a:moveTo>
                  <a:cubicBezTo>
                    <a:pt x="85" y="223"/>
                    <a:pt x="85" y="223"/>
                    <a:pt x="85" y="223"/>
                  </a:cubicBezTo>
                  <a:cubicBezTo>
                    <a:pt x="84" y="223"/>
                    <a:pt x="84" y="222"/>
                    <a:pt x="83" y="22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0"/>
                    <a:pt x="196" y="0"/>
                    <a:pt x="196" y="1"/>
                  </a:cubicBezTo>
                  <a:cubicBezTo>
                    <a:pt x="197" y="1"/>
                    <a:pt x="197" y="2"/>
                    <a:pt x="196" y="2"/>
                  </a:cubicBezTo>
                  <a:cubicBezTo>
                    <a:pt x="86" y="222"/>
                    <a:pt x="86" y="222"/>
                    <a:pt x="86" y="222"/>
                  </a:cubicBezTo>
                  <a:cubicBezTo>
                    <a:pt x="86" y="222"/>
                    <a:pt x="85" y="223"/>
                    <a:pt x="85" y="223"/>
                  </a:cubicBezTo>
                  <a:moveTo>
                    <a:pt x="3" y="19"/>
                  </a:moveTo>
                  <a:cubicBezTo>
                    <a:pt x="85" y="218"/>
                    <a:pt x="85" y="218"/>
                    <a:pt x="85" y="218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3" y="19"/>
                    <a:pt x="3" y="19"/>
                    <a:pt x="3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0" name="Freeform 334">
              <a:extLst>
                <a:ext uri="{FF2B5EF4-FFF2-40B4-BE49-F238E27FC236}">
                  <a16:creationId xmlns:a16="http://schemas.microsoft.com/office/drawing/2014/main" id="{B3C641EE-E9CB-4DD5-B35C-77D38F8834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9725" y="-3128962"/>
              <a:ext cx="635000" cy="782638"/>
            </a:xfrm>
            <a:custGeom>
              <a:avLst/>
              <a:gdLst>
                <a:gd name="T0" fmla="*/ 168 w 169"/>
                <a:gd name="T1" fmla="*/ 208 h 208"/>
                <a:gd name="T2" fmla="*/ 1 w 169"/>
                <a:gd name="T3" fmla="*/ 208 h 208"/>
                <a:gd name="T4" fmla="*/ 0 w 169"/>
                <a:gd name="T5" fmla="*/ 207 h 208"/>
                <a:gd name="T6" fmla="*/ 0 w 169"/>
                <a:gd name="T7" fmla="*/ 206 h 208"/>
                <a:gd name="T8" fmla="*/ 134 w 169"/>
                <a:gd name="T9" fmla="*/ 1 h 208"/>
                <a:gd name="T10" fmla="*/ 135 w 169"/>
                <a:gd name="T11" fmla="*/ 0 h 208"/>
                <a:gd name="T12" fmla="*/ 136 w 169"/>
                <a:gd name="T13" fmla="*/ 1 h 208"/>
                <a:gd name="T14" fmla="*/ 169 w 169"/>
                <a:gd name="T15" fmla="*/ 206 h 208"/>
                <a:gd name="T16" fmla="*/ 169 w 169"/>
                <a:gd name="T17" fmla="*/ 207 h 208"/>
                <a:gd name="T18" fmla="*/ 168 w 169"/>
                <a:gd name="T19" fmla="*/ 208 h 208"/>
                <a:gd name="T20" fmla="*/ 4 w 169"/>
                <a:gd name="T21" fmla="*/ 205 h 208"/>
                <a:gd name="T22" fmla="*/ 166 w 169"/>
                <a:gd name="T23" fmla="*/ 205 h 208"/>
                <a:gd name="T24" fmla="*/ 134 w 169"/>
                <a:gd name="T25" fmla="*/ 5 h 208"/>
                <a:gd name="T26" fmla="*/ 4 w 169"/>
                <a:gd name="T27" fmla="*/ 20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208">
                  <a:moveTo>
                    <a:pt x="168" y="208"/>
                  </a:move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0" y="208"/>
                    <a:pt x="0" y="207"/>
                  </a:cubicBezTo>
                  <a:cubicBezTo>
                    <a:pt x="0" y="207"/>
                    <a:pt x="0" y="206"/>
                    <a:pt x="0" y="206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0"/>
                    <a:pt x="135" y="0"/>
                    <a:pt x="135" y="0"/>
                  </a:cubicBezTo>
                  <a:cubicBezTo>
                    <a:pt x="136" y="0"/>
                    <a:pt x="136" y="1"/>
                    <a:pt x="136" y="1"/>
                  </a:cubicBezTo>
                  <a:cubicBezTo>
                    <a:pt x="169" y="206"/>
                    <a:pt x="169" y="206"/>
                    <a:pt x="169" y="206"/>
                  </a:cubicBezTo>
                  <a:cubicBezTo>
                    <a:pt x="169" y="207"/>
                    <a:pt x="169" y="207"/>
                    <a:pt x="169" y="207"/>
                  </a:cubicBezTo>
                  <a:cubicBezTo>
                    <a:pt x="168" y="208"/>
                    <a:pt x="168" y="208"/>
                    <a:pt x="168" y="208"/>
                  </a:cubicBezTo>
                  <a:moveTo>
                    <a:pt x="4" y="205"/>
                  </a:moveTo>
                  <a:cubicBezTo>
                    <a:pt x="166" y="205"/>
                    <a:pt x="166" y="205"/>
                    <a:pt x="166" y="20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4" y="205"/>
                    <a:pt x="4" y="205"/>
                    <a:pt x="4" y="20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1" name="Freeform 335">
              <a:extLst>
                <a:ext uri="{FF2B5EF4-FFF2-40B4-BE49-F238E27FC236}">
                  <a16:creationId xmlns:a16="http://schemas.microsoft.com/office/drawing/2014/main" id="{0DB01B28-CB13-4CF3-80DB-EFC6E9A857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9725" y="-3441699"/>
              <a:ext cx="635000" cy="323850"/>
            </a:xfrm>
            <a:custGeom>
              <a:avLst/>
              <a:gdLst>
                <a:gd name="T0" fmla="*/ 135 w 169"/>
                <a:gd name="T1" fmla="*/ 86 h 86"/>
                <a:gd name="T2" fmla="*/ 134 w 169"/>
                <a:gd name="T3" fmla="*/ 86 h 86"/>
                <a:gd name="T4" fmla="*/ 1 w 169"/>
                <a:gd name="T5" fmla="*/ 3 h 86"/>
                <a:gd name="T6" fmla="*/ 0 w 169"/>
                <a:gd name="T7" fmla="*/ 1 h 86"/>
                <a:gd name="T8" fmla="*/ 1 w 169"/>
                <a:gd name="T9" fmla="*/ 0 h 86"/>
                <a:gd name="T10" fmla="*/ 168 w 169"/>
                <a:gd name="T11" fmla="*/ 0 h 86"/>
                <a:gd name="T12" fmla="*/ 169 w 169"/>
                <a:gd name="T13" fmla="*/ 1 h 86"/>
                <a:gd name="T14" fmla="*/ 169 w 169"/>
                <a:gd name="T15" fmla="*/ 2 h 86"/>
                <a:gd name="T16" fmla="*/ 136 w 169"/>
                <a:gd name="T17" fmla="*/ 85 h 86"/>
                <a:gd name="T18" fmla="*/ 136 w 169"/>
                <a:gd name="T19" fmla="*/ 86 h 86"/>
                <a:gd name="T20" fmla="*/ 135 w 169"/>
                <a:gd name="T21" fmla="*/ 86 h 86"/>
                <a:gd name="T22" fmla="*/ 6 w 169"/>
                <a:gd name="T23" fmla="*/ 3 h 86"/>
                <a:gd name="T24" fmla="*/ 134 w 169"/>
                <a:gd name="T25" fmla="*/ 82 h 86"/>
                <a:gd name="T26" fmla="*/ 165 w 169"/>
                <a:gd name="T27" fmla="*/ 3 h 86"/>
                <a:gd name="T28" fmla="*/ 6 w 169"/>
                <a:gd name="T29" fmla="*/ 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86">
                  <a:moveTo>
                    <a:pt x="135" y="86"/>
                  </a:moveTo>
                  <a:cubicBezTo>
                    <a:pt x="134" y="86"/>
                    <a:pt x="134" y="86"/>
                    <a:pt x="134" y="8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9" y="1"/>
                  </a:cubicBezTo>
                  <a:cubicBezTo>
                    <a:pt x="169" y="1"/>
                    <a:pt x="169" y="2"/>
                    <a:pt x="169" y="2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36" y="85"/>
                    <a:pt x="136" y="86"/>
                    <a:pt x="136" y="86"/>
                  </a:cubicBezTo>
                  <a:lnTo>
                    <a:pt x="135" y="86"/>
                  </a:lnTo>
                  <a:close/>
                  <a:moveTo>
                    <a:pt x="6" y="3"/>
                  </a:moveTo>
                  <a:cubicBezTo>
                    <a:pt x="134" y="82"/>
                    <a:pt x="134" y="82"/>
                    <a:pt x="134" y="82"/>
                  </a:cubicBezTo>
                  <a:cubicBezTo>
                    <a:pt x="165" y="3"/>
                    <a:pt x="165" y="3"/>
                    <a:pt x="165" y="3"/>
                  </a:cubicBezTo>
                  <a:lnTo>
                    <a:pt x="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2" name="Freeform 336">
              <a:extLst>
                <a:ext uri="{FF2B5EF4-FFF2-40B4-BE49-F238E27FC236}">
                  <a16:creationId xmlns:a16="http://schemas.microsoft.com/office/drawing/2014/main" id="{31E86A65-6500-4F94-927D-BE034791A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2963" y="-3128962"/>
              <a:ext cx="442913" cy="782638"/>
            </a:xfrm>
            <a:custGeom>
              <a:avLst/>
              <a:gdLst>
                <a:gd name="T0" fmla="*/ 34 w 118"/>
                <a:gd name="T1" fmla="*/ 208 h 208"/>
                <a:gd name="T2" fmla="*/ 33 w 118"/>
                <a:gd name="T3" fmla="*/ 208 h 208"/>
                <a:gd name="T4" fmla="*/ 32 w 118"/>
                <a:gd name="T5" fmla="*/ 207 h 208"/>
                <a:gd name="T6" fmla="*/ 0 w 118"/>
                <a:gd name="T7" fmla="*/ 2 h 208"/>
                <a:gd name="T8" fmla="*/ 0 w 118"/>
                <a:gd name="T9" fmla="*/ 0 h 208"/>
                <a:gd name="T10" fmla="*/ 2 w 118"/>
                <a:gd name="T11" fmla="*/ 0 h 208"/>
                <a:gd name="T12" fmla="*/ 117 w 118"/>
                <a:gd name="T13" fmla="*/ 61 h 208"/>
                <a:gd name="T14" fmla="*/ 118 w 118"/>
                <a:gd name="T15" fmla="*/ 62 h 208"/>
                <a:gd name="T16" fmla="*/ 118 w 118"/>
                <a:gd name="T17" fmla="*/ 63 h 208"/>
                <a:gd name="T18" fmla="*/ 35 w 118"/>
                <a:gd name="T19" fmla="*/ 207 h 208"/>
                <a:gd name="T20" fmla="*/ 34 w 118"/>
                <a:gd name="T21" fmla="*/ 208 h 208"/>
                <a:gd name="T22" fmla="*/ 3 w 118"/>
                <a:gd name="T23" fmla="*/ 4 h 208"/>
                <a:gd name="T24" fmla="*/ 34 w 118"/>
                <a:gd name="T25" fmla="*/ 202 h 208"/>
                <a:gd name="T26" fmla="*/ 115 w 118"/>
                <a:gd name="T27" fmla="*/ 63 h 208"/>
                <a:gd name="T28" fmla="*/ 3 w 118"/>
                <a:gd name="T29" fmla="*/ 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208">
                  <a:moveTo>
                    <a:pt x="34" y="208"/>
                  </a:moveTo>
                  <a:cubicBezTo>
                    <a:pt x="33" y="208"/>
                    <a:pt x="33" y="208"/>
                    <a:pt x="33" y="208"/>
                  </a:cubicBezTo>
                  <a:cubicBezTo>
                    <a:pt x="33" y="208"/>
                    <a:pt x="32" y="207"/>
                    <a:pt x="32" y="20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1"/>
                    <a:pt x="118" y="62"/>
                    <a:pt x="118" y="62"/>
                  </a:cubicBezTo>
                  <a:cubicBezTo>
                    <a:pt x="118" y="62"/>
                    <a:pt x="118" y="63"/>
                    <a:pt x="118" y="63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08"/>
                    <a:pt x="34" y="208"/>
                    <a:pt x="34" y="208"/>
                  </a:cubicBezTo>
                  <a:moveTo>
                    <a:pt x="3" y="4"/>
                  </a:moveTo>
                  <a:cubicBezTo>
                    <a:pt x="34" y="202"/>
                    <a:pt x="34" y="202"/>
                    <a:pt x="34" y="20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3" y="4"/>
                    <a:pt x="3" y="4"/>
                    <a:pt x="3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3" name="Freeform 337">
              <a:extLst>
                <a:ext uri="{FF2B5EF4-FFF2-40B4-BE49-F238E27FC236}">
                  <a16:creationId xmlns:a16="http://schemas.microsoft.com/office/drawing/2014/main" id="{3D017E3A-4EED-44AB-A866-0C4F88EE1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6025" y="-3441699"/>
              <a:ext cx="908050" cy="696913"/>
            </a:xfrm>
            <a:custGeom>
              <a:avLst/>
              <a:gdLst>
                <a:gd name="T0" fmla="*/ 1 w 242"/>
                <a:gd name="T1" fmla="*/ 185 h 185"/>
                <a:gd name="T2" fmla="*/ 0 w 242"/>
                <a:gd name="T3" fmla="*/ 184 h 185"/>
                <a:gd name="T4" fmla="*/ 0 w 242"/>
                <a:gd name="T5" fmla="*/ 183 h 185"/>
                <a:gd name="T6" fmla="*/ 105 w 242"/>
                <a:gd name="T7" fmla="*/ 1 h 185"/>
                <a:gd name="T8" fmla="*/ 106 w 242"/>
                <a:gd name="T9" fmla="*/ 0 h 185"/>
                <a:gd name="T10" fmla="*/ 107 w 242"/>
                <a:gd name="T11" fmla="*/ 0 h 185"/>
                <a:gd name="T12" fmla="*/ 241 w 242"/>
                <a:gd name="T13" fmla="*/ 83 h 185"/>
                <a:gd name="T14" fmla="*/ 241 w 242"/>
                <a:gd name="T15" fmla="*/ 85 h 185"/>
                <a:gd name="T16" fmla="*/ 241 w 242"/>
                <a:gd name="T17" fmla="*/ 86 h 185"/>
                <a:gd name="T18" fmla="*/ 2 w 242"/>
                <a:gd name="T19" fmla="*/ 185 h 185"/>
                <a:gd name="T20" fmla="*/ 1 w 242"/>
                <a:gd name="T21" fmla="*/ 185 h 185"/>
                <a:gd name="T22" fmla="*/ 107 w 242"/>
                <a:gd name="T23" fmla="*/ 4 h 185"/>
                <a:gd name="T24" fmla="*/ 4 w 242"/>
                <a:gd name="T25" fmla="*/ 181 h 185"/>
                <a:gd name="T26" fmla="*/ 237 w 242"/>
                <a:gd name="T27" fmla="*/ 84 h 185"/>
                <a:gd name="T28" fmla="*/ 107 w 242"/>
                <a:gd name="T29" fmla="*/ 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85">
                  <a:moveTo>
                    <a:pt x="1" y="185"/>
                  </a:moveTo>
                  <a:cubicBezTo>
                    <a:pt x="1" y="185"/>
                    <a:pt x="0" y="185"/>
                    <a:pt x="0" y="184"/>
                  </a:cubicBezTo>
                  <a:cubicBezTo>
                    <a:pt x="0" y="184"/>
                    <a:pt x="0" y="183"/>
                    <a:pt x="0" y="183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5" y="1"/>
                    <a:pt x="106" y="0"/>
                    <a:pt x="106" y="0"/>
                  </a:cubicBezTo>
                  <a:cubicBezTo>
                    <a:pt x="106" y="0"/>
                    <a:pt x="107" y="0"/>
                    <a:pt x="107" y="0"/>
                  </a:cubicBezTo>
                  <a:cubicBezTo>
                    <a:pt x="241" y="83"/>
                    <a:pt x="241" y="83"/>
                    <a:pt x="241" y="83"/>
                  </a:cubicBezTo>
                  <a:cubicBezTo>
                    <a:pt x="241" y="84"/>
                    <a:pt x="242" y="84"/>
                    <a:pt x="241" y="85"/>
                  </a:cubicBezTo>
                  <a:cubicBezTo>
                    <a:pt x="241" y="85"/>
                    <a:pt x="241" y="86"/>
                    <a:pt x="241" y="86"/>
                  </a:cubicBezTo>
                  <a:cubicBezTo>
                    <a:pt x="2" y="185"/>
                    <a:pt x="2" y="185"/>
                    <a:pt x="2" y="185"/>
                  </a:cubicBezTo>
                  <a:lnTo>
                    <a:pt x="1" y="185"/>
                  </a:lnTo>
                  <a:close/>
                  <a:moveTo>
                    <a:pt x="107" y="4"/>
                  </a:moveTo>
                  <a:cubicBezTo>
                    <a:pt x="4" y="181"/>
                    <a:pt x="4" y="181"/>
                    <a:pt x="4" y="181"/>
                  </a:cubicBezTo>
                  <a:cubicBezTo>
                    <a:pt x="237" y="84"/>
                    <a:pt x="237" y="84"/>
                    <a:pt x="237" y="84"/>
                  </a:cubicBezTo>
                  <a:lnTo>
                    <a:pt x="10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4" name="Freeform 338">
              <a:extLst>
                <a:ext uri="{FF2B5EF4-FFF2-40B4-BE49-F238E27FC236}">
                  <a16:creationId xmlns:a16="http://schemas.microsoft.com/office/drawing/2014/main" id="{D44BAE93-B585-4EFD-B7D3-0A0FD70966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8200" y="-3441699"/>
              <a:ext cx="447675" cy="554038"/>
            </a:xfrm>
            <a:custGeom>
              <a:avLst/>
              <a:gdLst>
                <a:gd name="T0" fmla="*/ 118 w 119"/>
                <a:gd name="T1" fmla="*/ 147 h 147"/>
                <a:gd name="T2" fmla="*/ 117 w 119"/>
                <a:gd name="T3" fmla="*/ 147 h 147"/>
                <a:gd name="T4" fmla="*/ 1 w 119"/>
                <a:gd name="T5" fmla="*/ 86 h 147"/>
                <a:gd name="T6" fmla="*/ 1 w 119"/>
                <a:gd name="T7" fmla="*/ 84 h 147"/>
                <a:gd name="T8" fmla="*/ 33 w 119"/>
                <a:gd name="T9" fmla="*/ 1 h 147"/>
                <a:gd name="T10" fmla="*/ 34 w 119"/>
                <a:gd name="T11" fmla="*/ 0 h 147"/>
                <a:gd name="T12" fmla="*/ 36 w 119"/>
                <a:gd name="T13" fmla="*/ 1 h 147"/>
                <a:gd name="T14" fmla="*/ 119 w 119"/>
                <a:gd name="T15" fmla="*/ 145 h 147"/>
                <a:gd name="T16" fmla="*/ 119 w 119"/>
                <a:gd name="T17" fmla="*/ 147 h 147"/>
                <a:gd name="T18" fmla="*/ 118 w 119"/>
                <a:gd name="T19" fmla="*/ 147 h 147"/>
                <a:gd name="T20" fmla="*/ 4 w 119"/>
                <a:gd name="T21" fmla="*/ 84 h 147"/>
                <a:gd name="T22" fmla="*/ 114 w 119"/>
                <a:gd name="T23" fmla="*/ 142 h 147"/>
                <a:gd name="T24" fmla="*/ 35 w 119"/>
                <a:gd name="T25" fmla="*/ 5 h 147"/>
                <a:gd name="T26" fmla="*/ 4 w 119"/>
                <a:gd name="T27" fmla="*/ 8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47">
                  <a:moveTo>
                    <a:pt x="118" y="147"/>
                  </a:moveTo>
                  <a:cubicBezTo>
                    <a:pt x="117" y="147"/>
                    <a:pt x="117" y="147"/>
                    <a:pt x="117" y="147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5"/>
                    <a:pt x="0" y="85"/>
                    <a:pt x="1" y="8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4" y="0"/>
                    <a:pt x="34" y="0"/>
                  </a:cubicBezTo>
                  <a:cubicBezTo>
                    <a:pt x="35" y="0"/>
                    <a:pt x="35" y="0"/>
                    <a:pt x="36" y="1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19" y="145"/>
                    <a:pt x="119" y="146"/>
                    <a:pt x="119" y="147"/>
                  </a:cubicBezTo>
                  <a:cubicBezTo>
                    <a:pt x="118" y="147"/>
                    <a:pt x="118" y="147"/>
                    <a:pt x="118" y="147"/>
                  </a:cubicBezTo>
                  <a:close/>
                  <a:moveTo>
                    <a:pt x="4" y="84"/>
                  </a:moveTo>
                  <a:cubicBezTo>
                    <a:pt x="114" y="142"/>
                    <a:pt x="114" y="142"/>
                    <a:pt x="114" y="142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5" name="Freeform 339">
              <a:extLst>
                <a:ext uri="{FF2B5EF4-FFF2-40B4-BE49-F238E27FC236}">
                  <a16:creationId xmlns:a16="http://schemas.microsoft.com/office/drawing/2014/main" id="{05680634-E6F0-4BF0-93D2-F6A9B3981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6025" y="-3128962"/>
              <a:ext cx="908050" cy="782638"/>
            </a:xfrm>
            <a:custGeom>
              <a:avLst/>
              <a:gdLst>
                <a:gd name="T0" fmla="*/ 106 w 242"/>
                <a:gd name="T1" fmla="*/ 208 h 208"/>
                <a:gd name="T2" fmla="*/ 105 w 242"/>
                <a:gd name="T3" fmla="*/ 207 h 208"/>
                <a:gd name="T4" fmla="*/ 0 w 242"/>
                <a:gd name="T5" fmla="*/ 102 h 208"/>
                <a:gd name="T6" fmla="*/ 0 w 242"/>
                <a:gd name="T7" fmla="*/ 100 h 208"/>
                <a:gd name="T8" fmla="*/ 1 w 242"/>
                <a:gd name="T9" fmla="*/ 99 h 208"/>
                <a:gd name="T10" fmla="*/ 240 w 242"/>
                <a:gd name="T11" fmla="*/ 0 h 208"/>
                <a:gd name="T12" fmla="*/ 241 w 242"/>
                <a:gd name="T13" fmla="*/ 1 h 208"/>
                <a:gd name="T14" fmla="*/ 241 w 242"/>
                <a:gd name="T15" fmla="*/ 2 h 208"/>
                <a:gd name="T16" fmla="*/ 108 w 242"/>
                <a:gd name="T17" fmla="*/ 207 h 208"/>
                <a:gd name="T18" fmla="*/ 106 w 242"/>
                <a:gd name="T19" fmla="*/ 208 h 208"/>
                <a:gd name="T20" fmla="*/ 4 w 242"/>
                <a:gd name="T21" fmla="*/ 101 h 208"/>
                <a:gd name="T22" fmla="*/ 106 w 242"/>
                <a:gd name="T23" fmla="*/ 204 h 208"/>
                <a:gd name="T24" fmla="*/ 236 w 242"/>
                <a:gd name="T25" fmla="*/ 5 h 208"/>
                <a:gd name="T26" fmla="*/ 4 w 242"/>
                <a:gd name="T27" fmla="*/ 10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2" h="208">
                  <a:moveTo>
                    <a:pt x="106" y="208"/>
                  </a:moveTo>
                  <a:cubicBezTo>
                    <a:pt x="106" y="208"/>
                    <a:pt x="106" y="208"/>
                    <a:pt x="105" y="207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1"/>
                    <a:pt x="0" y="101"/>
                    <a:pt x="0" y="100"/>
                  </a:cubicBezTo>
                  <a:cubicBezTo>
                    <a:pt x="0" y="100"/>
                    <a:pt x="0" y="99"/>
                    <a:pt x="1" y="99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0" y="0"/>
                    <a:pt x="241" y="0"/>
                    <a:pt x="241" y="1"/>
                  </a:cubicBezTo>
                  <a:cubicBezTo>
                    <a:pt x="242" y="1"/>
                    <a:pt x="242" y="2"/>
                    <a:pt x="241" y="2"/>
                  </a:cubicBezTo>
                  <a:cubicBezTo>
                    <a:pt x="108" y="207"/>
                    <a:pt x="108" y="207"/>
                    <a:pt x="108" y="207"/>
                  </a:cubicBezTo>
                  <a:cubicBezTo>
                    <a:pt x="107" y="208"/>
                    <a:pt x="107" y="208"/>
                    <a:pt x="106" y="208"/>
                  </a:cubicBezTo>
                  <a:close/>
                  <a:moveTo>
                    <a:pt x="4" y="101"/>
                  </a:moveTo>
                  <a:cubicBezTo>
                    <a:pt x="106" y="204"/>
                    <a:pt x="106" y="204"/>
                    <a:pt x="106" y="204"/>
                  </a:cubicBezTo>
                  <a:cubicBezTo>
                    <a:pt x="236" y="5"/>
                    <a:pt x="236" y="5"/>
                    <a:pt x="236" y="5"/>
                  </a:cubicBezTo>
                  <a:lnTo>
                    <a:pt x="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6" name="Freeform 340">
              <a:extLst>
                <a:ext uri="{FF2B5EF4-FFF2-40B4-BE49-F238E27FC236}">
                  <a16:creationId xmlns:a16="http://schemas.microsoft.com/office/drawing/2014/main" id="{050A9475-188C-4F31-93D3-97431603B5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2038" y="-3057524"/>
              <a:ext cx="450850" cy="508000"/>
            </a:xfrm>
            <a:custGeom>
              <a:avLst/>
              <a:gdLst>
                <a:gd name="T0" fmla="*/ 118 w 120"/>
                <a:gd name="T1" fmla="*/ 135 h 135"/>
                <a:gd name="T2" fmla="*/ 118 w 120"/>
                <a:gd name="T3" fmla="*/ 135 h 135"/>
                <a:gd name="T4" fmla="*/ 1 w 120"/>
                <a:gd name="T5" fmla="*/ 108 h 135"/>
                <a:gd name="T6" fmla="*/ 0 w 120"/>
                <a:gd name="T7" fmla="*/ 107 h 135"/>
                <a:gd name="T8" fmla="*/ 0 w 120"/>
                <a:gd name="T9" fmla="*/ 106 h 135"/>
                <a:gd name="T10" fmla="*/ 97 w 120"/>
                <a:gd name="T11" fmla="*/ 0 h 135"/>
                <a:gd name="T12" fmla="*/ 98 w 120"/>
                <a:gd name="T13" fmla="*/ 0 h 135"/>
                <a:gd name="T14" fmla="*/ 99 w 120"/>
                <a:gd name="T15" fmla="*/ 1 h 135"/>
                <a:gd name="T16" fmla="*/ 120 w 120"/>
                <a:gd name="T17" fmla="*/ 133 h 135"/>
                <a:gd name="T18" fmla="*/ 119 w 120"/>
                <a:gd name="T19" fmla="*/ 134 h 135"/>
                <a:gd name="T20" fmla="*/ 118 w 120"/>
                <a:gd name="T21" fmla="*/ 135 h 135"/>
                <a:gd name="T22" fmla="*/ 4 w 120"/>
                <a:gd name="T23" fmla="*/ 106 h 135"/>
                <a:gd name="T24" fmla="*/ 117 w 120"/>
                <a:gd name="T25" fmla="*/ 131 h 135"/>
                <a:gd name="T26" fmla="*/ 97 w 120"/>
                <a:gd name="T27" fmla="*/ 5 h 135"/>
                <a:gd name="T28" fmla="*/ 4 w 120"/>
                <a:gd name="T29" fmla="*/ 10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35">
                  <a:moveTo>
                    <a:pt x="118" y="135"/>
                  </a:moveTo>
                  <a:cubicBezTo>
                    <a:pt x="118" y="135"/>
                    <a:pt x="118" y="135"/>
                    <a:pt x="118" y="135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0" y="108"/>
                    <a:pt x="0" y="108"/>
                    <a:pt x="0" y="107"/>
                  </a:cubicBezTo>
                  <a:cubicBezTo>
                    <a:pt x="0" y="107"/>
                    <a:pt x="0" y="106"/>
                    <a:pt x="0" y="106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8" y="0"/>
                    <a:pt x="98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20" y="133"/>
                    <a:pt x="120" y="134"/>
                    <a:pt x="119" y="134"/>
                  </a:cubicBezTo>
                  <a:cubicBezTo>
                    <a:pt x="118" y="135"/>
                    <a:pt x="118" y="135"/>
                    <a:pt x="118" y="135"/>
                  </a:cubicBezTo>
                  <a:moveTo>
                    <a:pt x="4" y="106"/>
                  </a:moveTo>
                  <a:cubicBezTo>
                    <a:pt x="117" y="131"/>
                    <a:pt x="117" y="131"/>
                    <a:pt x="117" y="131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4" y="106"/>
                    <a:pt x="4" y="106"/>
                    <a:pt x="4" y="10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7" name="Freeform 342">
              <a:extLst>
                <a:ext uri="{FF2B5EF4-FFF2-40B4-BE49-F238E27FC236}">
                  <a16:creationId xmlns:a16="http://schemas.microsoft.com/office/drawing/2014/main" id="{765E39EC-75C1-4F95-9FA5-D0C9EC1469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2400" y="-3057524"/>
              <a:ext cx="530225" cy="508000"/>
            </a:xfrm>
            <a:custGeom>
              <a:avLst/>
              <a:gdLst>
                <a:gd name="T0" fmla="*/ 22 w 141"/>
                <a:gd name="T1" fmla="*/ 135 h 135"/>
                <a:gd name="T2" fmla="*/ 22 w 141"/>
                <a:gd name="T3" fmla="*/ 134 h 135"/>
                <a:gd name="T4" fmla="*/ 21 w 141"/>
                <a:gd name="T5" fmla="*/ 133 h 135"/>
                <a:gd name="T6" fmla="*/ 0 w 141"/>
                <a:gd name="T7" fmla="*/ 2 h 135"/>
                <a:gd name="T8" fmla="*/ 1 w 141"/>
                <a:gd name="T9" fmla="*/ 0 h 135"/>
                <a:gd name="T10" fmla="*/ 3 w 141"/>
                <a:gd name="T11" fmla="*/ 0 h 135"/>
                <a:gd name="T12" fmla="*/ 141 w 141"/>
                <a:gd name="T13" fmla="*/ 102 h 135"/>
                <a:gd name="T14" fmla="*/ 141 w 141"/>
                <a:gd name="T15" fmla="*/ 104 h 135"/>
                <a:gd name="T16" fmla="*/ 140 w 141"/>
                <a:gd name="T17" fmla="*/ 105 h 135"/>
                <a:gd name="T18" fmla="*/ 23 w 141"/>
                <a:gd name="T19" fmla="*/ 135 h 135"/>
                <a:gd name="T20" fmla="*/ 22 w 141"/>
                <a:gd name="T21" fmla="*/ 135 h 135"/>
                <a:gd name="T22" fmla="*/ 4 w 141"/>
                <a:gd name="T23" fmla="*/ 5 h 135"/>
                <a:gd name="T24" fmla="*/ 23 w 141"/>
                <a:gd name="T25" fmla="*/ 131 h 135"/>
                <a:gd name="T26" fmla="*/ 137 w 141"/>
                <a:gd name="T27" fmla="*/ 103 h 135"/>
                <a:gd name="T28" fmla="*/ 4 w 141"/>
                <a:gd name="T29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35">
                  <a:moveTo>
                    <a:pt x="22" y="135"/>
                  </a:move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41" y="102"/>
                    <a:pt x="141" y="102"/>
                    <a:pt x="141" y="102"/>
                  </a:cubicBezTo>
                  <a:cubicBezTo>
                    <a:pt x="141" y="102"/>
                    <a:pt x="141" y="103"/>
                    <a:pt x="141" y="104"/>
                  </a:cubicBezTo>
                  <a:cubicBezTo>
                    <a:pt x="141" y="104"/>
                    <a:pt x="141" y="105"/>
                    <a:pt x="140" y="10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2" y="135"/>
                    <a:pt x="22" y="135"/>
                    <a:pt x="22" y="135"/>
                  </a:cubicBezTo>
                  <a:moveTo>
                    <a:pt x="4" y="5"/>
                  </a:moveTo>
                  <a:cubicBezTo>
                    <a:pt x="23" y="131"/>
                    <a:pt x="23" y="131"/>
                    <a:pt x="23" y="131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9" name="Freeform 344">
              <a:extLst>
                <a:ext uri="{FF2B5EF4-FFF2-40B4-BE49-F238E27FC236}">
                  <a16:creationId xmlns:a16="http://schemas.microsoft.com/office/drawing/2014/main" id="{11BC1E88-66B1-48F3-91C1-F324654CA7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2400" y="-3441699"/>
              <a:ext cx="530225" cy="779463"/>
            </a:xfrm>
            <a:custGeom>
              <a:avLst/>
              <a:gdLst>
                <a:gd name="T0" fmla="*/ 140 w 141"/>
                <a:gd name="T1" fmla="*/ 207 h 207"/>
                <a:gd name="T2" fmla="*/ 139 w 141"/>
                <a:gd name="T3" fmla="*/ 206 h 207"/>
                <a:gd name="T4" fmla="*/ 1 w 141"/>
                <a:gd name="T5" fmla="*/ 105 h 207"/>
                <a:gd name="T6" fmla="*/ 0 w 141"/>
                <a:gd name="T7" fmla="*/ 103 h 207"/>
                <a:gd name="T8" fmla="*/ 55 w 141"/>
                <a:gd name="T9" fmla="*/ 1 h 207"/>
                <a:gd name="T10" fmla="*/ 56 w 141"/>
                <a:gd name="T11" fmla="*/ 0 h 207"/>
                <a:gd name="T12" fmla="*/ 58 w 141"/>
                <a:gd name="T13" fmla="*/ 1 h 207"/>
                <a:gd name="T14" fmla="*/ 141 w 141"/>
                <a:gd name="T15" fmla="*/ 205 h 207"/>
                <a:gd name="T16" fmla="*/ 141 w 141"/>
                <a:gd name="T17" fmla="*/ 206 h 207"/>
                <a:gd name="T18" fmla="*/ 140 w 141"/>
                <a:gd name="T19" fmla="*/ 207 h 207"/>
                <a:gd name="T20" fmla="*/ 4 w 141"/>
                <a:gd name="T21" fmla="*/ 103 h 207"/>
                <a:gd name="T22" fmla="*/ 137 w 141"/>
                <a:gd name="T23" fmla="*/ 201 h 207"/>
                <a:gd name="T24" fmla="*/ 56 w 141"/>
                <a:gd name="T25" fmla="*/ 5 h 207"/>
                <a:gd name="T26" fmla="*/ 4 w 141"/>
                <a:gd name="T27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1" h="207">
                  <a:moveTo>
                    <a:pt x="140" y="207"/>
                  </a:moveTo>
                  <a:cubicBezTo>
                    <a:pt x="139" y="206"/>
                    <a:pt x="139" y="206"/>
                    <a:pt x="139" y="206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0"/>
                    <a:pt x="56" y="0"/>
                  </a:cubicBezTo>
                  <a:cubicBezTo>
                    <a:pt x="57" y="0"/>
                    <a:pt x="57" y="1"/>
                    <a:pt x="58" y="1"/>
                  </a:cubicBezTo>
                  <a:cubicBezTo>
                    <a:pt x="141" y="205"/>
                    <a:pt x="141" y="205"/>
                    <a:pt x="141" y="205"/>
                  </a:cubicBezTo>
                  <a:cubicBezTo>
                    <a:pt x="141" y="205"/>
                    <a:pt x="141" y="206"/>
                    <a:pt x="141" y="206"/>
                  </a:cubicBezTo>
                  <a:cubicBezTo>
                    <a:pt x="140" y="207"/>
                    <a:pt x="140" y="207"/>
                    <a:pt x="140" y="207"/>
                  </a:cubicBezTo>
                  <a:moveTo>
                    <a:pt x="4" y="103"/>
                  </a:moveTo>
                  <a:cubicBezTo>
                    <a:pt x="137" y="201"/>
                    <a:pt x="137" y="201"/>
                    <a:pt x="137" y="201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4" y="103"/>
                    <a:pt x="4" y="103"/>
                    <a:pt x="4" y="1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81" name="Freeform 346">
              <a:extLst>
                <a:ext uri="{FF2B5EF4-FFF2-40B4-BE49-F238E27FC236}">
                  <a16:creationId xmlns:a16="http://schemas.microsoft.com/office/drawing/2014/main" id="{5E09BF3B-1E6C-4679-825A-7EE6F36A25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25" y="-2357437"/>
              <a:ext cx="684213" cy="733425"/>
            </a:xfrm>
            <a:custGeom>
              <a:avLst/>
              <a:gdLst>
                <a:gd name="T0" fmla="*/ 2 w 182"/>
                <a:gd name="T1" fmla="*/ 195 h 195"/>
                <a:gd name="T2" fmla="*/ 1 w 182"/>
                <a:gd name="T3" fmla="*/ 195 h 195"/>
                <a:gd name="T4" fmla="*/ 0 w 182"/>
                <a:gd name="T5" fmla="*/ 194 h 195"/>
                <a:gd name="T6" fmla="*/ 30 w 182"/>
                <a:gd name="T7" fmla="*/ 1 h 195"/>
                <a:gd name="T8" fmla="*/ 31 w 182"/>
                <a:gd name="T9" fmla="*/ 0 h 195"/>
                <a:gd name="T10" fmla="*/ 32 w 182"/>
                <a:gd name="T11" fmla="*/ 0 h 195"/>
                <a:gd name="T12" fmla="*/ 181 w 182"/>
                <a:gd name="T13" fmla="*/ 92 h 195"/>
                <a:gd name="T14" fmla="*/ 182 w 182"/>
                <a:gd name="T15" fmla="*/ 93 h 195"/>
                <a:gd name="T16" fmla="*/ 181 w 182"/>
                <a:gd name="T17" fmla="*/ 94 h 195"/>
                <a:gd name="T18" fmla="*/ 2 w 182"/>
                <a:gd name="T19" fmla="*/ 195 h 195"/>
                <a:gd name="T20" fmla="*/ 32 w 182"/>
                <a:gd name="T21" fmla="*/ 4 h 195"/>
                <a:gd name="T22" fmla="*/ 4 w 182"/>
                <a:gd name="T23" fmla="*/ 191 h 195"/>
                <a:gd name="T24" fmla="*/ 178 w 182"/>
                <a:gd name="T25" fmla="*/ 93 h 195"/>
                <a:gd name="T26" fmla="*/ 32 w 182"/>
                <a:gd name="T27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195">
                  <a:moveTo>
                    <a:pt x="2" y="195"/>
                  </a:moveTo>
                  <a:cubicBezTo>
                    <a:pt x="1" y="195"/>
                    <a:pt x="1" y="195"/>
                    <a:pt x="1" y="195"/>
                  </a:cubicBezTo>
                  <a:cubicBezTo>
                    <a:pt x="1" y="195"/>
                    <a:pt x="0" y="194"/>
                    <a:pt x="0" y="194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0"/>
                    <a:pt x="31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2" y="92"/>
                    <a:pt x="182" y="92"/>
                    <a:pt x="182" y="93"/>
                  </a:cubicBezTo>
                  <a:cubicBezTo>
                    <a:pt x="182" y="93"/>
                    <a:pt x="182" y="94"/>
                    <a:pt x="181" y="94"/>
                  </a:cubicBezTo>
                  <a:cubicBezTo>
                    <a:pt x="2" y="195"/>
                    <a:pt x="2" y="195"/>
                    <a:pt x="2" y="195"/>
                  </a:cubicBezTo>
                  <a:close/>
                  <a:moveTo>
                    <a:pt x="32" y="4"/>
                  </a:moveTo>
                  <a:cubicBezTo>
                    <a:pt x="4" y="191"/>
                    <a:pt x="4" y="191"/>
                    <a:pt x="4" y="191"/>
                  </a:cubicBezTo>
                  <a:cubicBezTo>
                    <a:pt x="178" y="93"/>
                    <a:pt x="178" y="93"/>
                    <a:pt x="178" y="93"/>
                  </a:cubicBez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82" name="Freeform 347">
              <a:extLst>
                <a:ext uri="{FF2B5EF4-FFF2-40B4-BE49-F238E27FC236}">
                  <a16:creationId xmlns:a16="http://schemas.microsoft.com/office/drawing/2014/main" id="{1524503C-80DA-4261-8E7F-6063D970E3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4688" y="-2755899"/>
              <a:ext cx="552450" cy="409575"/>
            </a:xfrm>
            <a:custGeom>
              <a:avLst/>
              <a:gdLst>
                <a:gd name="T0" fmla="*/ 84 w 147"/>
                <a:gd name="T1" fmla="*/ 109 h 109"/>
                <a:gd name="T2" fmla="*/ 83 w 147"/>
                <a:gd name="T3" fmla="*/ 108 h 109"/>
                <a:gd name="T4" fmla="*/ 0 w 147"/>
                <a:gd name="T5" fmla="*/ 24 h 109"/>
                <a:gd name="T6" fmla="*/ 0 w 147"/>
                <a:gd name="T7" fmla="*/ 23 h 109"/>
                <a:gd name="T8" fmla="*/ 1 w 147"/>
                <a:gd name="T9" fmla="*/ 22 h 109"/>
                <a:gd name="T10" fmla="*/ 145 w 147"/>
                <a:gd name="T11" fmla="*/ 0 h 109"/>
                <a:gd name="T12" fmla="*/ 146 w 147"/>
                <a:gd name="T13" fmla="*/ 1 h 109"/>
                <a:gd name="T14" fmla="*/ 146 w 147"/>
                <a:gd name="T15" fmla="*/ 2 h 109"/>
                <a:gd name="T16" fmla="*/ 85 w 147"/>
                <a:gd name="T17" fmla="*/ 108 h 109"/>
                <a:gd name="T18" fmla="*/ 84 w 147"/>
                <a:gd name="T19" fmla="*/ 109 h 109"/>
                <a:gd name="T20" fmla="*/ 4 w 147"/>
                <a:gd name="T21" fmla="*/ 24 h 109"/>
                <a:gd name="T22" fmla="*/ 84 w 147"/>
                <a:gd name="T23" fmla="*/ 105 h 109"/>
                <a:gd name="T24" fmla="*/ 142 w 147"/>
                <a:gd name="T25" fmla="*/ 3 h 109"/>
                <a:gd name="T26" fmla="*/ 4 w 147"/>
                <a:gd name="T27" fmla="*/ 2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" h="109">
                  <a:moveTo>
                    <a:pt x="84" y="109"/>
                  </a:moveTo>
                  <a:cubicBezTo>
                    <a:pt x="84" y="109"/>
                    <a:pt x="83" y="109"/>
                    <a:pt x="83" y="10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1"/>
                  </a:cubicBezTo>
                  <a:cubicBezTo>
                    <a:pt x="147" y="1"/>
                    <a:pt x="147" y="2"/>
                    <a:pt x="146" y="2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5" y="109"/>
                    <a:pt x="85" y="109"/>
                    <a:pt x="84" y="109"/>
                  </a:cubicBezTo>
                  <a:close/>
                  <a:moveTo>
                    <a:pt x="4" y="24"/>
                  </a:moveTo>
                  <a:cubicBezTo>
                    <a:pt x="84" y="105"/>
                    <a:pt x="84" y="105"/>
                    <a:pt x="84" y="105"/>
                  </a:cubicBezTo>
                  <a:cubicBezTo>
                    <a:pt x="142" y="3"/>
                    <a:pt x="142" y="3"/>
                    <a:pt x="142" y="3"/>
                  </a:cubicBez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83" name="Freeform 348">
              <a:extLst>
                <a:ext uri="{FF2B5EF4-FFF2-40B4-BE49-F238E27FC236}">
                  <a16:creationId xmlns:a16="http://schemas.microsoft.com/office/drawing/2014/main" id="{E900E98D-9E1C-44F6-A90B-728D30D467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5838" y="-2357437"/>
              <a:ext cx="635000" cy="354013"/>
            </a:xfrm>
            <a:custGeom>
              <a:avLst/>
              <a:gdLst>
                <a:gd name="T0" fmla="*/ 151 w 169"/>
                <a:gd name="T1" fmla="*/ 94 h 94"/>
                <a:gd name="T2" fmla="*/ 150 w 169"/>
                <a:gd name="T3" fmla="*/ 94 h 94"/>
                <a:gd name="T4" fmla="*/ 0 w 169"/>
                <a:gd name="T5" fmla="*/ 3 h 94"/>
                <a:gd name="T6" fmla="*/ 0 w 169"/>
                <a:gd name="T7" fmla="*/ 1 h 94"/>
                <a:gd name="T8" fmla="*/ 1 w 169"/>
                <a:gd name="T9" fmla="*/ 0 h 94"/>
                <a:gd name="T10" fmla="*/ 167 w 169"/>
                <a:gd name="T11" fmla="*/ 0 h 94"/>
                <a:gd name="T12" fmla="*/ 168 w 169"/>
                <a:gd name="T13" fmla="*/ 1 h 94"/>
                <a:gd name="T14" fmla="*/ 169 w 169"/>
                <a:gd name="T15" fmla="*/ 2 h 94"/>
                <a:gd name="T16" fmla="*/ 152 w 169"/>
                <a:gd name="T17" fmla="*/ 93 h 94"/>
                <a:gd name="T18" fmla="*/ 151 w 169"/>
                <a:gd name="T19" fmla="*/ 94 h 94"/>
                <a:gd name="T20" fmla="*/ 6 w 169"/>
                <a:gd name="T21" fmla="*/ 3 h 94"/>
                <a:gd name="T22" fmla="*/ 150 w 169"/>
                <a:gd name="T23" fmla="*/ 91 h 94"/>
                <a:gd name="T24" fmla="*/ 166 w 169"/>
                <a:gd name="T25" fmla="*/ 3 h 94"/>
                <a:gd name="T26" fmla="*/ 6 w 169"/>
                <a:gd name="T27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94">
                  <a:moveTo>
                    <a:pt x="151" y="94"/>
                  </a:moveTo>
                  <a:cubicBezTo>
                    <a:pt x="150" y="94"/>
                    <a:pt x="150" y="94"/>
                    <a:pt x="150" y="9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8" y="0"/>
                    <a:pt x="168" y="1"/>
                  </a:cubicBezTo>
                  <a:cubicBezTo>
                    <a:pt x="169" y="1"/>
                    <a:pt x="169" y="1"/>
                    <a:pt x="169" y="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4"/>
                    <a:pt x="152" y="94"/>
                    <a:pt x="151" y="94"/>
                  </a:cubicBezTo>
                  <a:close/>
                  <a:moveTo>
                    <a:pt x="6" y="3"/>
                  </a:moveTo>
                  <a:cubicBezTo>
                    <a:pt x="150" y="91"/>
                    <a:pt x="150" y="91"/>
                    <a:pt x="150" y="91"/>
                  </a:cubicBezTo>
                  <a:cubicBezTo>
                    <a:pt x="166" y="3"/>
                    <a:pt x="166" y="3"/>
                    <a:pt x="166" y="3"/>
                  </a:cubicBezTo>
                  <a:lnTo>
                    <a:pt x="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84" name="Freeform 349">
              <a:extLst>
                <a:ext uri="{FF2B5EF4-FFF2-40B4-BE49-F238E27FC236}">
                  <a16:creationId xmlns:a16="http://schemas.microsoft.com/office/drawing/2014/main" id="{CB8DDA47-5B6D-4275-BBDB-509B489757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775" y="-2673349"/>
              <a:ext cx="765175" cy="327025"/>
            </a:xfrm>
            <a:custGeom>
              <a:avLst/>
              <a:gdLst>
                <a:gd name="T0" fmla="*/ 202 w 204"/>
                <a:gd name="T1" fmla="*/ 87 h 87"/>
                <a:gd name="T2" fmla="*/ 202 w 204"/>
                <a:gd name="T3" fmla="*/ 87 h 87"/>
                <a:gd name="T4" fmla="*/ 2 w 204"/>
                <a:gd name="T5" fmla="*/ 33 h 87"/>
                <a:gd name="T6" fmla="*/ 0 w 204"/>
                <a:gd name="T7" fmla="*/ 31 h 87"/>
                <a:gd name="T8" fmla="*/ 2 w 204"/>
                <a:gd name="T9" fmla="*/ 30 h 87"/>
                <a:gd name="T10" fmla="*/ 119 w 204"/>
                <a:gd name="T11" fmla="*/ 0 h 87"/>
                <a:gd name="T12" fmla="*/ 120 w 204"/>
                <a:gd name="T13" fmla="*/ 0 h 87"/>
                <a:gd name="T14" fmla="*/ 203 w 204"/>
                <a:gd name="T15" fmla="*/ 84 h 87"/>
                <a:gd name="T16" fmla="*/ 203 w 204"/>
                <a:gd name="T17" fmla="*/ 86 h 87"/>
                <a:gd name="T18" fmla="*/ 202 w 204"/>
                <a:gd name="T19" fmla="*/ 87 h 87"/>
                <a:gd name="T20" fmla="*/ 8 w 204"/>
                <a:gd name="T21" fmla="*/ 31 h 87"/>
                <a:gd name="T22" fmla="*/ 197 w 204"/>
                <a:gd name="T23" fmla="*/ 83 h 87"/>
                <a:gd name="T24" fmla="*/ 119 w 204"/>
                <a:gd name="T25" fmla="*/ 3 h 87"/>
                <a:gd name="T26" fmla="*/ 8 w 204"/>
                <a:gd name="T27" fmla="*/ 3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87">
                  <a:moveTo>
                    <a:pt x="202" y="87"/>
                  </a:moveTo>
                  <a:cubicBezTo>
                    <a:pt x="202" y="87"/>
                    <a:pt x="202" y="87"/>
                    <a:pt x="202" y="87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2"/>
                    <a:pt x="0" y="32"/>
                    <a:pt x="0" y="31"/>
                  </a:cubicBezTo>
                  <a:cubicBezTo>
                    <a:pt x="0" y="31"/>
                    <a:pt x="1" y="30"/>
                    <a:pt x="2" y="3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20" y="0"/>
                    <a:pt x="120" y="0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4" y="85"/>
                    <a:pt x="204" y="86"/>
                    <a:pt x="203" y="86"/>
                  </a:cubicBezTo>
                  <a:cubicBezTo>
                    <a:pt x="203" y="87"/>
                    <a:pt x="203" y="87"/>
                    <a:pt x="202" y="87"/>
                  </a:cubicBezTo>
                  <a:close/>
                  <a:moveTo>
                    <a:pt x="8" y="31"/>
                  </a:moveTo>
                  <a:cubicBezTo>
                    <a:pt x="197" y="83"/>
                    <a:pt x="197" y="83"/>
                    <a:pt x="197" y="83"/>
                  </a:cubicBezTo>
                  <a:cubicBezTo>
                    <a:pt x="119" y="3"/>
                    <a:pt x="119" y="3"/>
                    <a:pt x="119" y="3"/>
                  </a:cubicBezTo>
                  <a:lnTo>
                    <a:pt x="8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85" name="Freeform 350">
              <a:extLst>
                <a:ext uri="{FF2B5EF4-FFF2-40B4-BE49-F238E27FC236}">
                  <a16:creationId xmlns:a16="http://schemas.microsoft.com/office/drawing/2014/main" id="{583CD87B-DA05-405D-B767-034CCD47D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5838" y="-2755899"/>
              <a:ext cx="635000" cy="409575"/>
            </a:xfrm>
            <a:custGeom>
              <a:avLst/>
              <a:gdLst>
                <a:gd name="T0" fmla="*/ 167 w 169"/>
                <a:gd name="T1" fmla="*/ 109 h 109"/>
                <a:gd name="T2" fmla="*/ 1 w 169"/>
                <a:gd name="T3" fmla="*/ 109 h 109"/>
                <a:gd name="T4" fmla="*/ 0 w 169"/>
                <a:gd name="T5" fmla="*/ 108 h 109"/>
                <a:gd name="T6" fmla="*/ 0 w 169"/>
                <a:gd name="T7" fmla="*/ 107 h 109"/>
                <a:gd name="T8" fmla="*/ 61 w 169"/>
                <a:gd name="T9" fmla="*/ 1 h 109"/>
                <a:gd name="T10" fmla="*/ 62 w 169"/>
                <a:gd name="T11" fmla="*/ 0 h 109"/>
                <a:gd name="T12" fmla="*/ 63 w 169"/>
                <a:gd name="T13" fmla="*/ 1 h 109"/>
                <a:gd name="T14" fmla="*/ 168 w 169"/>
                <a:gd name="T15" fmla="*/ 106 h 109"/>
                <a:gd name="T16" fmla="*/ 169 w 169"/>
                <a:gd name="T17" fmla="*/ 108 h 109"/>
                <a:gd name="T18" fmla="*/ 167 w 169"/>
                <a:gd name="T19" fmla="*/ 109 h 109"/>
                <a:gd name="T20" fmla="*/ 4 w 169"/>
                <a:gd name="T21" fmla="*/ 106 h 109"/>
                <a:gd name="T22" fmla="*/ 164 w 169"/>
                <a:gd name="T23" fmla="*/ 106 h 109"/>
                <a:gd name="T24" fmla="*/ 62 w 169"/>
                <a:gd name="T25" fmla="*/ 4 h 109"/>
                <a:gd name="T26" fmla="*/ 4 w 169"/>
                <a:gd name="T27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09">
                  <a:moveTo>
                    <a:pt x="167" y="109"/>
                  </a:move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0" y="109"/>
                    <a:pt x="0" y="108"/>
                  </a:cubicBezTo>
                  <a:cubicBezTo>
                    <a:pt x="0" y="108"/>
                    <a:pt x="0" y="107"/>
                    <a:pt x="0" y="107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0"/>
                    <a:pt x="62" y="0"/>
                    <a:pt x="62" y="0"/>
                  </a:cubicBezTo>
                  <a:cubicBezTo>
                    <a:pt x="62" y="0"/>
                    <a:pt x="63" y="0"/>
                    <a:pt x="63" y="1"/>
                  </a:cubicBezTo>
                  <a:cubicBezTo>
                    <a:pt x="168" y="106"/>
                    <a:pt x="168" y="106"/>
                    <a:pt x="168" y="106"/>
                  </a:cubicBezTo>
                  <a:cubicBezTo>
                    <a:pt x="169" y="107"/>
                    <a:pt x="169" y="107"/>
                    <a:pt x="169" y="108"/>
                  </a:cubicBezTo>
                  <a:cubicBezTo>
                    <a:pt x="168" y="109"/>
                    <a:pt x="168" y="109"/>
                    <a:pt x="167" y="109"/>
                  </a:cubicBezTo>
                  <a:close/>
                  <a:moveTo>
                    <a:pt x="4" y="106"/>
                  </a:moveTo>
                  <a:cubicBezTo>
                    <a:pt x="164" y="106"/>
                    <a:pt x="164" y="106"/>
                    <a:pt x="164" y="106"/>
                  </a:cubicBezTo>
                  <a:cubicBezTo>
                    <a:pt x="62" y="4"/>
                    <a:pt x="62" y="4"/>
                    <a:pt x="62" y="4"/>
                  </a:cubicBezTo>
                  <a:lnTo>
                    <a:pt x="4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89" name="Freeform 351">
              <a:extLst>
                <a:ext uri="{FF2B5EF4-FFF2-40B4-BE49-F238E27FC236}">
                  <a16:creationId xmlns:a16="http://schemas.microsoft.com/office/drawing/2014/main" id="{7C944189-258F-4F4B-9A67-CE6D921838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775" y="-2560637"/>
              <a:ext cx="765175" cy="936625"/>
            </a:xfrm>
            <a:custGeom>
              <a:avLst/>
              <a:gdLst>
                <a:gd name="T0" fmla="*/ 173 w 204"/>
                <a:gd name="T1" fmla="*/ 249 h 249"/>
                <a:gd name="T2" fmla="*/ 172 w 204"/>
                <a:gd name="T3" fmla="*/ 249 h 249"/>
                <a:gd name="T4" fmla="*/ 1 w 204"/>
                <a:gd name="T5" fmla="*/ 2 h 249"/>
                <a:gd name="T6" fmla="*/ 1 w 204"/>
                <a:gd name="T7" fmla="*/ 0 h 249"/>
                <a:gd name="T8" fmla="*/ 2 w 204"/>
                <a:gd name="T9" fmla="*/ 0 h 249"/>
                <a:gd name="T10" fmla="*/ 203 w 204"/>
                <a:gd name="T11" fmla="*/ 54 h 249"/>
                <a:gd name="T12" fmla="*/ 204 w 204"/>
                <a:gd name="T13" fmla="*/ 56 h 249"/>
                <a:gd name="T14" fmla="*/ 174 w 204"/>
                <a:gd name="T15" fmla="*/ 248 h 249"/>
                <a:gd name="T16" fmla="*/ 173 w 204"/>
                <a:gd name="T17" fmla="*/ 249 h 249"/>
                <a:gd name="T18" fmla="*/ 5 w 204"/>
                <a:gd name="T19" fmla="*/ 4 h 249"/>
                <a:gd name="T20" fmla="*/ 172 w 204"/>
                <a:gd name="T21" fmla="*/ 244 h 249"/>
                <a:gd name="T22" fmla="*/ 201 w 204"/>
                <a:gd name="T23" fmla="*/ 56 h 249"/>
                <a:gd name="T24" fmla="*/ 5 w 204"/>
                <a:gd name="T25" fmla="*/ 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249">
                  <a:moveTo>
                    <a:pt x="173" y="249"/>
                  </a:moveTo>
                  <a:cubicBezTo>
                    <a:pt x="172" y="249"/>
                    <a:pt x="172" y="249"/>
                    <a:pt x="172" y="249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03" y="54"/>
                    <a:pt x="203" y="54"/>
                    <a:pt x="203" y="54"/>
                  </a:cubicBezTo>
                  <a:cubicBezTo>
                    <a:pt x="203" y="54"/>
                    <a:pt x="204" y="55"/>
                    <a:pt x="204" y="56"/>
                  </a:cubicBezTo>
                  <a:cubicBezTo>
                    <a:pt x="174" y="248"/>
                    <a:pt x="174" y="248"/>
                    <a:pt x="174" y="248"/>
                  </a:cubicBezTo>
                  <a:cubicBezTo>
                    <a:pt x="174" y="249"/>
                    <a:pt x="174" y="249"/>
                    <a:pt x="173" y="249"/>
                  </a:cubicBezTo>
                  <a:close/>
                  <a:moveTo>
                    <a:pt x="5" y="4"/>
                  </a:moveTo>
                  <a:cubicBezTo>
                    <a:pt x="172" y="244"/>
                    <a:pt x="172" y="244"/>
                    <a:pt x="172" y="244"/>
                  </a:cubicBezTo>
                  <a:cubicBezTo>
                    <a:pt x="201" y="56"/>
                    <a:pt x="201" y="56"/>
                    <a:pt x="201" y="56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93" name="Freeform 352">
              <a:extLst>
                <a:ext uri="{FF2B5EF4-FFF2-40B4-BE49-F238E27FC236}">
                  <a16:creationId xmlns:a16="http://schemas.microsoft.com/office/drawing/2014/main" id="{D31DBA61-0CF5-4114-A2D2-763431C81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0" y="-2719387"/>
              <a:ext cx="635000" cy="914400"/>
            </a:xfrm>
            <a:custGeom>
              <a:avLst/>
              <a:gdLst>
                <a:gd name="T0" fmla="*/ 168 w 169"/>
                <a:gd name="T1" fmla="*/ 243 h 243"/>
                <a:gd name="T2" fmla="*/ 2 w 169"/>
                <a:gd name="T3" fmla="*/ 243 h 243"/>
                <a:gd name="T4" fmla="*/ 1 w 169"/>
                <a:gd name="T5" fmla="*/ 242 h 243"/>
                <a:gd name="T6" fmla="*/ 0 w 169"/>
                <a:gd name="T7" fmla="*/ 241 h 243"/>
                <a:gd name="T8" fmla="*/ 47 w 169"/>
                <a:gd name="T9" fmla="*/ 1 h 243"/>
                <a:gd name="T10" fmla="*/ 48 w 169"/>
                <a:gd name="T11" fmla="*/ 0 h 243"/>
                <a:gd name="T12" fmla="*/ 49 w 169"/>
                <a:gd name="T13" fmla="*/ 1 h 243"/>
                <a:gd name="T14" fmla="*/ 169 w 169"/>
                <a:gd name="T15" fmla="*/ 241 h 243"/>
                <a:gd name="T16" fmla="*/ 169 w 169"/>
                <a:gd name="T17" fmla="*/ 242 h 243"/>
                <a:gd name="T18" fmla="*/ 168 w 169"/>
                <a:gd name="T19" fmla="*/ 243 h 243"/>
                <a:gd name="T20" fmla="*/ 4 w 169"/>
                <a:gd name="T21" fmla="*/ 240 h 243"/>
                <a:gd name="T22" fmla="*/ 166 w 169"/>
                <a:gd name="T23" fmla="*/ 240 h 243"/>
                <a:gd name="T24" fmla="*/ 49 w 169"/>
                <a:gd name="T25" fmla="*/ 6 h 243"/>
                <a:gd name="T26" fmla="*/ 4 w 169"/>
                <a:gd name="T27" fmla="*/ 24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243">
                  <a:moveTo>
                    <a:pt x="168" y="243"/>
                  </a:moveTo>
                  <a:cubicBezTo>
                    <a:pt x="2" y="243"/>
                    <a:pt x="2" y="243"/>
                    <a:pt x="2" y="243"/>
                  </a:cubicBezTo>
                  <a:cubicBezTo>
                    <a:pt x="1" y="243"/>
                    <a:pt x="1" y="243"/>
                    <a:pt x="1" y="242"/>
                  </a:cubicBezTo>
                  <a:cubicBezTo>
                    <a:pt x="0" y="242"/>
                    <a:pt x="0" y="242"/>
                    <a:pt x="0" y="24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169" y="241"/>
                    <a:pt x="169" y="241"/>
                    <a:pt x="169" y="241"/>
                  </a:cubicBezTo>
                  <a:cubicBezTo>
                    <a:pt x="169" y="241"/>
                    <a:pt x="169" y="242"/>
                    <a:pt x="169" y="242"/>
                  </a:cubicBezTo>
                  <a:cubicBezTo>
                    <a:pt x="169" y="243"/>
                    <a:pt x="168" y="243"/>
                    <a:pt x="168" y="243"/>
                  </a:cubicBezTo>
                  <a:close/>
                  <a:moveTo>
                    <a:pt x="4" y="240"/>
                  </a:moveTo>
                  <a:cubicBezTo>
                    <a:pt x="166" y="240"/>
                    <a:pt x="166" y="240"/>
                    <a:pt x="166" y="240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4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94" name="Freeform 353">
              <a:extLst>
                <a:ext uri="{FF2B5EF4-FFF2-40B4-BE49-F238E27FC236}">
                  <a16:creationId xmlns:a16="http://schemas.microsoft.com/office/drawing/2014/main" id="{3BCC53C3-63E2-4C0A-A33C-447E25E255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0" y="-3038474"/>
              <a:ext cx="725488" cy="330200"/>
            </a:xfrm>
            <a:custGeom>
              <a:avLst/>
              <a:gdLst>
                <a:gd name="T0" fmla="*/ 48 w 193"/>
                <a:gd name="T1" fmla="*/ 88 h 88"/>
                <a:gd name="T2" fmla="*/ 47 w 193"/>
                <a:gd name="T3" fmla="*/ 87 h 88"/>
                <a:gd name="T4" fmla="*/ 1 w 193"/>
                <a:gd name="T5" fmla="*/ 40 h 88"/>
                <a:gd name="T6" fmla="*/ 0 w 193"/>
                <a:gd name="T7" fmla="*/ 38 h 88"/>
                <a:gd name="T8" fmla="*/ 2 w 193"/>
                <a:gd name="T9" fmla="*/ 37 h 88"/>
                <a:gd name="T10" fmla="*/ 191 w 193"/>
                <a:gd name="T11" fmla="*/ 0 h 88"/>
                <a:gd name="T12" fmla="*/ 193 w 193"/>
                <a:gd name="T13" fmla="*/ 1 h 88"/>
                <a:gd name="T14" fmla="*/ 192 w 193"/>
                <a:gd name="T15" fmla="*/ 3 h 88"/>
                <a:gd name="T16" fmla="*/ 49 w 193"/>
                <a:gd name="T17" fmla="*/ 88 h 88"/>
                <a:gd name="T18" fmla="*/ 48 w 193"/>
                <a:gd name="T19" fmla="*/ 88 h 88"/>
                <a:gd name="T20" fmla="*/ 5 w 193"/>
                <a:gd name="T21" fmla="*/ 39 h 88"/>
                <a:gd name="T22" fmla="*/ 48 w 193"/>
                <a:gd name="T23" fmla="*/ 85 h 88"/>
                <a:gd name="T24" fmla="*/ 184 w 193"/>
                <a:gd name="T25" fmla="*/ 5 h 88"/>
                <a:gd name="T26" fmla="*/ 5 w 193"/>
                <a:gd name="T27" fmla="*/ 3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88">
                  <a:moveTo>
                    <a:pt x="48" y="88"/>
                  </a:moveTo>
                  <a:cubicBezTo>
                    <a:pt x="48" y="88"/>
                    <a:pt x="47" y="88"/>
                    <a:pt x="47" y="87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1" y="38"/>
                    <a:pt x="1" y="37"/>
                    <a:pt x="2" y="37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3" y="0"/>
                    <a:pt x="193" y="1"/>
                  </a:cubicBezTo>
                  <a:cubicBezTo>
                    <a:pt x="193" y="2"/>
                    <a:pt x="193" y="2"/>
                    <a:pt x="192" y="3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moveTo>
                    <a:pt x="5" y="39"/>
                  </a:moveTo>
                  <a:cubicBezTo>
                    <a:pt x="48" y="85"/>
                    <a:pt x="48" y="85"/>
                    <a:pt x="48" y="8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5" y="39"/>
                    <a:pt x="5" y="39"/>
                    <a:pt x="5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95" name="Freeform 354">
              <a:extLst>
                <a:ext uri="{FF2B5EF4-FFF2-40B4-BE49-F238E27FC236}">
                  <a16:creationId xmlns:a16="http://schemas.microsoft.com/office/drawing/2014/main" id="{C183B35B-98CE-441E-BD05-3C867E4274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038" y="-2719387"/>
              <a:ext cx="777875" cy="914400"/>
            </a:xfrm>
            <a:custGeom>
              <a:avLst/>
              <a:gdLst>
                <a:gd name="T0" fmla="*/ 122 w 207"/>
                <a:gd name="T1" fmla="*/ 243 h 243"/>
                <a:gd name="T2" fmla="*/ 122 w 207"/>
                <a:gd name="T3" fmla="*/ 243 h 243"/>
                <a:gd name="T4" fmla="*/ 121 w 207"/>
                <a:gd name="T5" fmla="*/ 242 h 243"/>
                <a:gd name="T6" fmla="*/ 1 w 207"/>
                <a:gd name="T7" fmla="*/ 2 h 243"/>
                <a:gd name="T8" fmla="*/ 1 w 207"/>
                <a:gd name="T9" fmla="*/ 0 h 243"/>
                <a:gd name="T10" fmla="*/ 3 w 207"/>
                <a:gd name="T11" fmla="*/ 0 h 243"/>
                <a:gd name="T12" fmla="*/ 206 w 207"/>
                <a:gd name="T13" fmla="*/ 96 h 243"/>
                <a:gd name="T14" fmla="*/ 206 w 207"/>
                <a:gd name="T15" fmla="*/ 97 h 243"/>
                <a:gd name="T16" fmla="*/ 206 w 207"/>
                <a:gd name="T17" fmla="*/ 98 h 243"/>
                <a:gd name="T18" fmla="*/ 123 w 207"/>
                <a:gd name="T19" fmla="*/ 242 h 243"/>
                <a:gd name="T20" fmla="*/ 122 w 207"/>
                <a:gd name="T21" fmla="*/ 243 h 243"/>
                <a:gd name="T22" fmla="*/ 5 w 207"/>
                <a:gd name="T23" fmla="*/ 5 h 243"/>
                <a:gd name="T24" fmla="*/ 122 w 207"/>
                <a:gd name="T25" fmla="*/ 238 h 243"/>
                <a:gd name="T26" fmla="*/ 203 w 207"/>
                <a:gd name="T27" fmla="*/ 98 h 243"/>
                <a:gd name="T28" fmla="*/ 5 w 207"/>
                <a:gd name="T29" fmla="*/ 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43">
                  <a:moveTo>
                    <a:pt x="122" y="243"/>
                  </a:moveTo>
                  <a:cubicBezTo>
                    <a:pt x="122" y="243"/>
                    <a:pt x="122" y="243"/>
                    <a:pt x="122" y="243"/>
                  </a:cubicBezTo>
                  <a:cubicBezTo>
                    <a:pt x="121" y="243"/>
                    <a:pt x="121" y="242"/>
                    <a:pt x="121" y="24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06" y="96"/>
                    <a:pt x="206" y="96"/>
                    <a:pt x="206" y="96"/>
                  </a:cubicBezTo>
                  <a:cubicBezTo>
                    <a:pt x="206" y="96"/>
                    <a:pt x="206" y="97"/>
                    <a:pt x="206" y="97"/>
                  </a:cubicBezTo>
                  <a:cubicBezTo>
                    <a:pt x="207" y="97"/>
                    <a:pt x="207" y="98"/>
                    <a:pt x="206" y="98"/>
                  </a:cubicBezTo>
                  <a:cubicBezTo>
                    <a:pt x="123" y="242"/>
                    <a:pt x="123" y="242"/>
                    <a:pt x="123" y="242"/>
                  </a:cubicBezTo>
                  <a:cubicBezTo>
                    <a:pt x="123" y="243"/>
                    <a:pt x="123" y="243"/>
                    <a:pt x="122" y="243"/>
                  </a:cubicBezTo>
                  <a:close/>
                  <a:moveTo>
                    <a:pt x="5" y="5"/>
                  </a:moveTo>
                  <a:cubicBezTo>
                    <a:pt x="122" y="238"/>
                    <a:pt x="122" y="238"/>
                    <a:pt x="122" y="238"/>
                  </a:cubicBezTo>
                  <a:cubicBezTo>
                    <a:pt x="203" y="98"/>
                    <a:pt x="203" y="98"/>
                    <a:pt x="203" y="98"/>
                  </a:cubicBez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7" name="Freeform 355">
              <a:extLst>
                <a:ext uri="{FF2B5EF4-FFF2-40B4-BE49-F238E27FC236}">
                  <a16:creationId xmlns:a16="http://schemas.microsoft.com/office/drawing/2014/main" id="{D356F839-9820-4210-A0D9-F9DD18EB42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8850" y="-2898774"/>
              <a:ext cx="495300" cy="552450"/>
            </a:xfrm>
            <a:custGeom>
              <a:avLst/>
              <a:gdLst>
                <a:gd name="T0" fmla="*/ 2 w 132"/>
                <a:gd name="T1" fmla="*/ 147 h 147"/>
                <a:gd name="T2" fmla="*/ 1 w 132"/>
                <a:gd name="T3" fmla="*/ 147 h 147"/>
                <a:gd name="T4" fmla="*/ 0 w 132"/>
                <a:gd name="T5" fmla="*/ 145 h 147"/>
                <a:gd name="T6" fmla="*/ 84 w 132"/>
                <a:gd name="T7" fmla="*/ 1 h 147"/>
                <a:gd name="T8" fmla="*/ 85 w 132"/>
                <a:gd name="T9" fmla="*/ 0 h 147"/>
                <a:gd name="T10" fmla="*/ 86 w 132"/>
                <a:gd name="T11" fmla="*/ 1 h 147"/>
                <a:gd name="T12" fmla="*/ 132 w 132"/>
                <a:gd name="T13" fmla="*/ 49 h 147"/>
                <a:gd name="T14" fmla="*/ 132 w 132"/>
                <a:gd name="T15" fmla="*/ 50 h 147"/>
                <a:gd name="T16" fmla="*/ 132 w 132"/>
                <a:gd name="T17" fmla="*/ 51 h 147"/>
                <a:gd name="T18" fmla="*/ 3 w 132"/>
                <a:gd name="T19" fmla="*/ 147 h 147"/>
                <a:gd name="T20" fmla="*/ 2 w 132"/>
                <a:gd name="T21" fmla="*/ 147 h 147"/>
                <a:gd name="T22" fmla="*/ 85 w 132"/>
                <a:gd name="T23" fmla="*/ 4 h 147"/>
                <a:gd name="T24" fmla="*/ 6 w 132"/>
                <a:gd name="T25" fmla="*/ 140 h 147"/>
                <a:gd name="T26" fmla="*/ 129 w 132"/>
                <a:gd name="T27" fmla="*/ 49 h 147"/>
                <a:gd name="T28" fmla="*/ 85 w 132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47">
                  <a:moveTo>
                    <a:pt x="2" y="147"/>
                  </a:move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4" y="0"/>
                    <a:pt x="84" y="0"/>
                    <a:pt x="85" y="0"/>
                  </a:cubicBezTo>
                  <a:cubicBezTo>
                    <a:pt x="85" y="0"/>
                    <a:pt x="86" y="0"/>
                    <a:pt x="86" y="1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2" y="49"/>
                    <a:pt x="132" y="49"/>
                    <a:pt x="132" y="50"/>
                  </a:cubicBezTo>
                  <a:cubicBezTo>
                    <a:pt x="132" y="50"/>
                    <a:pt x="132" y="50"/>
                    <a:pt x="132" y="51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moveTo>
                    <a:pt x="85" y="4"/>
                  </a:moveTo>
                  <a:cubicBezTo>
                    <a:pt x="6" y="140"/>
                    <a:pt x="6" y="140"/>
                    <a:pt x="6" y="140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85" y="4"/>
                    <a:pt x="85" y="4"/>
                    <a:pt x="8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8" name="Freeform 356">
              <a:extLst>
                <a:ext uri="{FF2B5EF4-FFF2-40B4-BE49-F238E27FC236}">
                  <a16:creationId xmlns:a16="http://schemas.microsoft.com/office/drawing/2014/main" id="{F09D6F34-AB67-4754-84C0-394E289CD7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038" y="-3038474"/>
              <a:ext cx="777875" cy="692150"/>
            </a:xfrm>
            <a:custGeom>
              <a:avLst/>
              <a:gdLst>
                <a:gd name="T0" fmla="*/ 205 w 207"/>
                <a:gd name="T1" fmla="*/ 184 h 184"/>
                <a:gd name="T2" fmla="*/ 204 w 207"/>
                <a:gd name="T3" fmla="*/ 184 h 184"/>
                <a:gd name="T4" fmla="*/ 1 w 207"/>
                <a:gd name="T5" fmla="*/ 88 h 184"/>
                <a:gd name="T6" fmla="*/ 0 w 207"/>
                <a:gd name="T7" fmla="*/ 87 h 184"/>
                <a:gd name="T8" fmla="*/ 1 w 207"/>
                <a:gd name="T9" fmla="*/ 85 h 184"/>
                <a:gd name="T10" fmla="*/ 145 w 207"/>
                <a:gd name="T11" fmla="*/ 0 h 184"/>
                <a:gd name="T12" fmla="*/ 146 w 207"/>
                <a:gd name="T13" fmla="*/ 0 h 184"/>
                <a:gd name="T14" fmla="*/ 147 w 207"/>
                <a:gd name="T15" fmla="*/ 1 h 184"/>
                <a:gd name="T16" fmla="*/ 206 w 207"/>
                <a:gd name="T17" fmla="*/ 182 h 184"/>
                <a:gd name="T18" fmla="*/ 206 w 207"/>
                <a:gd name="T19" fmla="*/ 184 h 184"/>
                <a:gd name="T20" fmla="*/ 205 w 207"/>
                <a:gd name="T21" fmla="*/ 184 h 184"/>
                <a:gd name="T22" fmla="*/ 5 w 207"/>
                <a:gd name="T23" fmla="*/ 86 h 184"/>
                <a:gd name="T24" fmla="*/ 203 w 207"/>
                <a:gd name="T25" fmla="*/ 180 h 184"/>
                <a:gd name="T26" fmla="*/ 145 w 207"/>
                <a:gd name="T27" fmla="*/ 4 h 184"/>
                <a:gd name="T28" fmla="*/ 5 w 207"/>
                <a:gd name="T29" fmla="*/ 8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184">
                  <a:moveTo>
                    <a:pt x="205" y="184"/>
                  </a:moveTo>
                  <a:cubicBezTo>
                    <a:pt x="204" y="184"/>
                    <a:pt x="204" y="184"/>
                    <a:pt x="204" y="184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7"/>
                    <a:pt x="0" y="87"/>
                  </a:cubicBezTo>
                  <a:cubicBezTo>
                    <a:pt x="0" y="86"/>
                    <a:pt x="1" y="86"/>
                    <a:pt x="1" y="85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6" y="0"/>
                    <a:pt x="146" y="0"/>
                  </a:cubicBezTo>
                  <a:cubicBezTo>
                    <a:pt x="146" y="0"/>
                    <a:pt x="147" y="1"/>
                    <a:pt x="147" y="1"/>
                  </a:cubicBezTo>
                  <a:cubicBezTo>
                    <a:pt x="206" y="182"/>
                    <a:pt x="206" y="182"/>
                    <a:pt x="206" y="182"/>
                  </a:cubicBezTo>
                  <a:cubicBezTo>
                    <a:pt x="207" y="183"/>
                    <a:pt x="206" y="183"/>
                    <a:pt x="206" y="184"/>
                  </a:cubicBezTo>
                  <a:cubicBezTo>
                    <a:pt x="205" y="184"/>
                    <a:pt x="205" y="184"/>
                    <a:pt x="205" y="184"/>
                  </a:cubicBezTo>
                  <a:moveTo>
                    <a:pt x="5" y="86"/>
                  </a:moveTo>
                  <a:cubicBezTo>
                    <a:pt x="203" y="180"/>
                    <a:pt x="203" y="180"/>
                    <a:pt x="203" y="180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5" y="86"/>
                    <a:pt x="5" y="86"/>
                    <a:pt x="5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9" name="Freeform 357">
              <a:extLst>
                <a:ext uri="{FF2B5EF4-FFF2-40B4-BE49-F238E27FC236}">
                  <a16:creationId xmlns:a16="http://schemas.microsoft.com/office/drawing/2014/main" id="{0BEDDB7B-DD80-475D-AB01-3886F4A4F3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8850" y="-2719387"/>
              <a:ext cx="495300" cy="914400"/>
            </a:xfrm>
            <a:custGeom>
              <a:avLst/>
              <a:gdLst>
                <a:gd name="T0" fmla="*/ 85 w 132"/>
                <a:gd name="T1" fmla="*/ 243 h 243"/>
                <a:gd name="T2" fmla="*/ 84 w 132"/>
                <a:gd name="T3" fmla="*/ 242 h 243"/>
                <a:gd name="T4" fmla="*/ 0 w 132"/>
                <a:gd name="T5" fmla="*/ 98 h 243"/>
                <a:gd name="T6" fmla="*/ 1 w 132"/>
                <a:gd name="T7" fmla="*/ 96 h 243"/>
                <a:gd name="T8" fmla="*/ 130 w 132"/>
                <a:gd name="T9" fmla="*/ 0 h 243"/>
                <a:gd name="T10" fmla="*/ 132 w 132"/>
                <a:gd name="T11" fmla="*/ 0 h 243"/>
                <a:gd name="T12" fmla="*/ 132 w 132"/>
                <a:gd name="T13" fmla="*/ 2 h 243"/>
                <a:gd name="T14" fmla="*/ 86 w 132"/>
                <a:gd name="T15" fmla="*/ 242 h 243"/>
                <a:gd name="T16" fmla="*/ 85 w 132"/>
                <a:gd name="T17" fmla="*/ 243 h 243"/>
                <a:gd name="T18" fmla="*/ 85 w 132"/>
                <a:gd name="T19" fmla="*/ 243 h 243"/>
                <a:gd name="T20" fmla="*/ 4 w 132"/>
                <a:gd name="T21" fmla="*/ 98 h 243"/>
                <a:gd name="T22" fmla="*/ 84 w 132"/>
                <a:gd name="T23" fmla="*/ 237 h 243"/>
                <a:gd name="T24" fmla="*/ 129 w 132"/>
                <a:gd name="T25" fmla="*/ 5 h 243"/>
                <a:gd name="T26" fmla="*/ 4 w 132"/>
                <a:gd name="T27" fmla="*/ 9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243">
                  <a:moveTo>
                    <a:pt x="85" y="243"/>
                  </a:moveTo>
                  <a:cubicBezTo>
                    <a:pt x="84" y="243"/>
                    <a:pt x="84" y="243"/>
                    <a:pt x="84" y="24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7"/>
                    <a:pt x="1" y="96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1" y="0"/>
                    <a:pt x="131" y="0"/>
                    <a:pt x="132" y="0"/>
                  </a:cubicBezTo>
                  <a:cubicBezTo>
                    <a:pt x="132" y="1"/>
                    <a:pt x="132" y="1"/>
                    <a:pt x="132" y="2"/>
                  </a:cubicBezTo>
                  <a:cubicBezTo>
                    <a:pt x="86" y="242"/>
                    <a:pt x="86" y="242"/>
                    <a:pt x="86" y="242"/>
                  </a:cubicBezTo>
                  <a:cubicBezTo>
                    <a:pt x="86" y="242"/>
                    <a:pt x="86" y="243"/>
                    <a:pt x="85" y="243"/>
                  </a:cubicBezTo>
                  <a:cubicBezTo>
                    <a:pt x="85" y="243"/>
                    <a:pt x="85" y="243"/>
                    <a:pt x="85" y="243"/>
                  </a:cubicBezTo>
                  <a:moveTo>
                    <a:pt x="4" y="98"/>
                  </a:moveTo>
                  <a:cubicBezTo>
                    <a:pt x="84" y="237"/>
                    <a:pt x="84" y="237"/>
                    <a:pt x="84" y="237"/>
                  </a:cubicBezTo>
                  <a:cubicBezTo>
                    <a:pt x="129" y="5"/>
                    <a:pt x="129" y="5"/>
                    <a:pt x="129" y="5"/>
                  </a:cubicBezTo>
                  <a:cubicBezTo>
                    <a:pt x="4" y="98"/>
                    <a:pt x="4" y="98"/>
                    <a:pt x="4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0" name="Freeform 358">
              <a:extLst>
                <a:ext uri="{FF2B5EF4-FFF2-40B4-BE49-F238E27FC236}">
                  <a16:creationId xmlns:a16="http://schemas.microsoft.com/office/drawing/2014/main" id="{9C8D4A13-42AF-4FD8-A20E-65294411AD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-2233612"/>
              <a:ext cx="479425" cy="971550"/>
            </a:xfrm>
            <a:custGeom>
              <a:avLst/>
              <a:gdLst>
                <a:gd name="T0" fmla="*/ 2 w 128"/>
                <a:gd name="T1" fmla="*/ 258 h 258"/>
                <a:gd name="T2" fmla="*/ 1 w 128"/>
                <a:gd name="T3" fmla="*/ 258 h 258"/>
                <a:gd name="T4" fmla="*/ 0 w 128"/>
                <a:gd name="T5" fmla="*/ 256 h 258"/>
                <a:gd name="T6" fmla="*/ 92 w 128"/>
                <a:gd name="T7" fmla="*/ 1 h 258"/>
                <a:gd name="T8" fmla="*/ 93 w 128"/>
                <a:gd name="T9" fmla="*/ 0 h 258"/>
                <a:gd name="T10" fmla="*/ 95 w 128"/>
                <a:gd name="T11" fmla="*/ 1 h 258"/>
                <a:gd name="T12" fmla="*/ 128 w 128"/>
                <a:gd name="T13" fmla="*/ 120 h 258"/>
                <a:gd name="T14" fmla="*/ 128 w 128"/>
                <a:gd name="T15" fmla="*/ 121 h 258"/>
                <a:gd name="T16" fmla="*/ 3 w 128"/>
                <a:gd name="T17" fmla="*/ 257 h 258"/>
                <a:gd name="T18" fmla="*/ 2 w 128"/>
                <a:gd name="T19" fmla="*/ 258 h 258"/>
                <a:gd name="T20" fmla="*/ 93 w 128"/>
                <a:gd name="T21" fmla="*/ 6 h 258"/>
                <a:gd name="T22" fmla="*/ 5 w 128"/>
                <a:gd name="T23" fmla="*/ 250 h 258"/>
                <a:gd name="T24" fmla="*/ 125 w 128"/>
                <a:gd name="T25" fmla="*/ 120 h 258"/>
                <a:gd name="T26" fmla="*/ 93 w 128"/>
                <a:gd name="T27" fmla="*/ 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258">
                  <a:moveTo>
                    <a:pt x="2" y="258"/>
                  </a:moveTo>
                  <a:cubicBezTo>
                    <a:pt x="1" y="258"/>
                    <a:pt x="1" y="258"/>
                    <a:pt x="1" y="258"/>
                  </a:cubicBezTo>
                  <a:cubicBezTo>
                    <a:pt x="0" y="257"/>
                    <a:pt x="0" y="256"/>
                    <a:pt x="0" y="256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2" y="0"/>
                    <a:pt x="93" y="0"/>
                    <a:pt x="93" y="0"/>
                  </a:cubicBezTo>
                  <a:cubicBezTo>
                    <a:pt x="94" y="0"/>
                    <a:pt x="95" y="0"/>
                    <a:pt x="95" y="1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8" y="120"/>
                    <a:pt x="128" y="121"/>
                    <a:pt x="128" y="121"/>
                  </a:cubicBezTo>
                  <a:cubicBezTo>
                    <a:pt x="3" y="257"/>
                    <a:pt x="3" y="257"/>
                    <a:pt x="3" y="257"/>
                  </a:cubicBezTo>
                  <a:cubicBezTo>
                    <a:pt x="2" y="258"/>
                    <a:pt x="2" y="258"/>
                    <a:pt x="2" y="258"/>
                  </a:cubicBezTo>
                  <a:close/>
                  <a:moveTo>
                    <a:pt x="93" y="6"/>
                  </a:moveTo>
                  <a:cubicBezTo>
                    <a:pt x="5" y="250"/>
                    <a:pt x="5" y="250"/>
                    <a:pt x="5" y="250"/>
                  </a:cubicBezTo>
                  <a:cubicBezTo>
                    <a:pt x="125" y="120"/>
                    <a:pt x="125" y="120"/>
                    <a:pt x="125" y="120"/>
                  </a:cubicBezTo>
                  <a:lnTo>
                    <a:pt x="9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1" name="Freeform 359">
              <a:extLst>
                <a:ext uri="{FF2B5EF4-FFF2-40B4-BE49-F238E27FC236}">
                  <a16:creationId xmlns:a16="http://schemas.microsoft.com/office/drawing/2014/main" id="{A79623BB-EDEE-4E97-B502-65DFDB02E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-2357437"/>
              <a:ext cx="633413" cy="134938"/>
            </a:xfrm>
            <a:custGeom>
              <a:avLst/>
              <a:gdLst>
                <a:gd name="T0" fmla="*/ 93 w 169"/>
                <a:gd name="T1" fmla="*/ 36 h 36"/>
                <a:gd name="T2" fmla="*/ 93 w 169"/>
                <a:gd name="T3" fmla="*/ 36 h 36"/>
                <a:gd name="T4" fmla="*/ 1 w 169"/>
                <a:gd name="T5" fmla="*/ 3 h 36"/>
                <a:gd name="T6" fmla="*/ 0 w 169"/>
                <a:gd name="T7" fmla="*/ 1 h 36"/>
                <a:gd name="T8" fmla="*/ 2 w 169"/>
                <a:gd name="T9" fmla="*/ 0 h 36"/>
                <a:gd name="T10" fmla="*/ 168 w 169"/>
                <a:gd name="T11" fmla="*/ 0 h 36"/>
                <a:gd name="T12" fmla="*/ 169 w 169"/>
                <a:gd name="T13" fmla="*/ 1 h 36"/>
                <a:gd name="T14" fmla="*/ 168 w 169"/>
                <a:gd name="T15" fmla="*/ 3 h 36"/>
                <a:gd name="T16" fmla="*/ 94 w 169"/>
                <a:gd name="T17" fmla="*/ 36 h 36"/>
                <a:gd name="T18" fmla="*/ 93 w 169"/>
                <a:gd name="T19" fmla="*/ 36 h 36"/>
                <a:gd name="T20" fmla="*/ 10 w 169"/>
                <a:gd name="T21" fmla="*/ 3 h 36"/>
                <a:gd name="T22" fmla="*/ 93 w 169"/>
                <a:gd name="T23" fmla="*/ 33 h 36"/>
                <a:gd name="T24" fmla="*/ 161 w 169"/>
                <a:gd name="T25" fmla="*/ 3 h 36"/>
                <a:gd name="T26" fmla="*/ 10 w 169"/>
                <a:gd name="T2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36"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69" y="0"/>
                    <a:pt x="169" y="1"/>
                  </a:cubicBezTo>
                  <a:cubicBezTo>
                    <a:pt x="169" y="2"/>
                    <a:pt x="169" y="2"/>
                    <a:pt x="168" y="3"/>
                  </a:cubicBezTo>
                  <a:cubicBezTo>
                    <a:pt x="94" y="36"/>
                    <a:pt x="94" y="36"/>
                    <a:pt x="94" y="36"/>
                  </a:cubicBezTo>
                  <a:lnTo>
                    <a:pt x="93" y="36"/>
                  </a:lnTo>
                  <a:close/>
                  <a:moveTo>
                    <a:pt x="10" y="3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161" y="3"/>
                    <a:pt x="161" y="3"/>
                    <a:pt x="161" y="3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endParaRPr lang="en-US"/>
            </a:p>
          </p:txBody>
        </p:sp>
        <p:sp>
          <p:nvSpPr>
            <p:cNvPr id="212" name="Freeform 360">
              <a:extLst>
                <a:ext uri="{FF2B5EF4-FFF2-40B4-BE49-F238E27FC236}">
                  <a16:creationId xmlns:a16="http://schemas.microsoft.com/office/drawing/2014/main" id="{43E4E110-DAA7-4022-8D7F-A795CCBA9A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4288" y="-2233612"/>
              <a:ext cx="844550" cy="568325"/>
            </a:xfrm>
            <a:custGeom>
              <a:avLst/>
              <a:gdLst>
                <a:gd name="T0" fmla="*/ 224 w 225"/>
                <a:gd name="T1" fmla="*/ 151 h 151"/>
                <a:gd name="T2" fmla="*/ 224 w 225"/>
                <a:gd name="T3" fmla="*/ 151 h 151"/>
                <a:gd name="T4" fmla="*/ 34 w 225"/>
                <a:gd name="T5" fmla="*/ 122 h 151"/>
                <a:gd name="T6" fmla="*/ 33 w 225"/>
                <a:gd name="T7" fmla="*/ 120 h 151"/>
                <a:gd name="T8" fmla="*/ 0 w 225"/>
                <a:gd name="T9" fmla="*/ 2 h 151"/>
                <a:gd name="T10" fmla="*/ 1 w 225"/>
                <a:gd name="T11" fmla="*/ 0 h 151"/>
                <a:gd name="T12" fmla="*/ 2 w 225"/>
                <a:gd name="T13" fmla="*/ 0 h 151"/>
                <a:gd name="T14" fmla="*/ 225 w 225"/>
                <a:gd name="T15" fmla="*/ 149 h 151"/>
                <a:gd name="T16" fmla="*/ 225 w 225"/>
                <a:gd name="T17" fmla="*/ 150 h 151"/>
                <a:gd name="T18" fmla="*/ 224 w 225"/>
                <a:gd name="T19" fmla="*/ 151 h 151"/>
                <a:gd name="T20" fmla="*/ 36 w 225"/>
                <a:gd name="T21" fmla="*/ 119 h 151"/>
                <a:gd name="T22" fmla="*/ 218 w 225"/>
                <a:gd name="T23" fmla="*/ 147 h 151"/>
                <a:gd name="T24" fmla="*/ 4 w 225"/>
                <a:gd name="T25" fmla="*/ 5 h 151"/>
                <a:gd name="T26" fmla="*/ 36 w 225"/>
                <a:gd name="T27" fmla="*/ 1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151">
                  <a:moveTo>
                    <a:pt x="224" y="151"/>
                  </a:moveTo>
                  <a:cubicBezTo>
                    <a:pt x="224" y="151"/>
                    <a:pt x="224" y="151"/>
                    <a:pt x="224" y="15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1"/>
                    <a:pt x="33" y="121"/>
                    <a:pt x="33" y="12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25" y="149"/>
                    <a:pt x="225" y="149"/>
                    <a:pt x="225" y="149"/>
                  </a:cubicBezTo>
                  <a:cubicBezTo>
                    <a:pt x="225" y="149"/>
                    <a:pt x="225" y="150"/>
                    <a:pt x="225" y="150"/>
                  </a:cubicBezTo>
                  <a:cubicBezTo>
                    <a:pt x="225" y="151"/>
                    <a:pt x="224" y="151"/>
                    <a:pt x="224" y="151"/>
                  </a:cubicBezTo>
                  <a:close/>
                  <a:moveTo>
                    <a:pt x="36" y="119"/>
                  </a:moveTo>
                  <a:cubicBezTo>
                    <a:pt x="218" y="147"/>
                    <a:pt x="218" y="147"/>
                    <a:pt x="218" y="147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36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3" name="Freeform 361">
              <a:extLst>
                <a:ext uri="{FF2B5EF4-FFF2-40B4-BE49-F238E27FC236}">
                  <a16:creationId xmlns:a16="http://schemas.microsoft.com/office/drawing/2014/main" id="{B7A49BB9-1147-4AC6-AD0A-D3CD669BE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7063" y="-2357437"/>
              <a:ext cx="668338" cy="552450"/>
            </a:xfrm>
            <a:custGeom>
              <a:avLst/>
              <a:gdLst>
                <a:gd name="T0" fmla="*/ 2 w 178"/>
                <a:gd name="T1" fmla="*/ 147 h 147"/>
                <a:gd name="T2" fmla="*/ 1 w 178"/>
                <a:gd name="T3" fmla="*/ 146 h 147"/>
                <a:gd name="T4" fmla="*/ 0 w 178"/>
                <a:gd name="T5" fmla="*/ 145 h 147"/>
                <a:gd name="T6" fmla="*/ 83 w 178"/>
                <a:gd name="T7" fmla="*/ 1 h 147"/>
                <a:gd name="T8" fmla="*/ 85 w 178"/>
                <a:gd name="T9" fmla="*/ 0 h 147"/>
                <a:gd name="T10" fmla="*/ 177 w 178"/>
                <a:gd name="T11" fmla="*/ 33 h 147"/>
                <a:gd name="T12" fmla="*/ 178 w 178"/>
                <a:gd name="T13" fmla="*/ 34 h 147"/>
                <a:gd name="T14" fmla="*/ 177 w 178"/>
                <a:gd name="T15" fmla="*/ 36 h 147"/>
                <a:gd name="T16" fmla="*/ 2 w 178"/>
                <a:gd name="T17" fmla="*/ 147 h 147"/>
                <a:gd name="T18" fmla="*/ 85 w 178"/>
                <a:gd name="T19" fmla="*/ 3 h 147"/>
                <a:gd name="T20" fmla="*/ 6 w 178"/>
                <a:gd name="T21" fmla="*/ 141 h 147"/>
                <a:gd name="T22" fmla="*/ 173 w 178"/>
                <a:gd name="T23" fmla="*/ 35 h 147"/>
                <a:gd name="T24" fmla="*/ 85 w 178"/>
                <a:gd name="T25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47">
                  <a:moveTo>
                    <a:pt x="2" y="147"/>
                  </a:moveTo>
                  <a:cubicBezTo>
                    <a:pt x="1" y="146"/>
                    <a:pt x="1" y="146"/>
                    <a:pt x="1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0"/>
                    <a:pt x="85" y="0"/>
                    <a:pt x="85" y="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7" y="33"/>
                    <a:pt x="178" y="34"/>
                    <a:pt x="178" y="34"/>
                  </a:cubicBezTo>
                  <a:cubicBezTo>
                    <a:pt x="178" y="35"/>
                    <a:pt x="178" y="35"/>
                    <a:pt x="177" y="36"/>
                  </a:cubicBezTo>
                  <a:cubicBezTo>
                    <a:pt x="2" y="147"/>
                    <a:pt x="2" y="147"/>
                    <a:pt x="2" y="147"/>
                  </a:cubicBezTo>
                  <a:close/>
                  <a:moveTo>
                    <a:pt x="85" y="3"/>
                  </a:moveTo>
                  <a:cubicBezTo>
                    <a:pt x="6" y="141"/>
                    <a:pt x="6" y="141"/>
                    <a:pt x="6" y="141"/>
                  </a:cubicBezTo>
                  <a:cubicBezTo>
                    <a:pt x="173" y="35"/>
                    <a:pt x="173" y="35"/>
                    <a:pt x="173" y="35"/>
                  </a:cubicBezTo>
                  <a:lnTo>
                    <a:pt x="8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4" name="Freeform 362">
              <a:extLst>
                <a:ext uri="{FF2B5EF4-FFF2-40B4-BE49-F238E27FC236}">
                  <a16:creationId xmlns:a16="http://schemas.microsoft.com/office/drawing/2014/main" id="{46B2FC0A-F856-48A0-86AC-B467C1BA47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4288" y="-2357437"/>
              <a:ext cx="844550" cy="692150"/>
            </a:xfrm>
            <a:custGeom>
              <a:avLst/>
              <a:gdLst>
                <a:gd name="T0" fmla="*/ 224 w 225"/>
                <a:gd name="T1" fmla="*/ 184 h 184"/>
                <a:gd name="T2" fmla="*/ 223 w 225"/>
                <a:gd name="T3" fmla="*/ 184 h 184"/>
                <a:gd name="T4" fmla="*/ 1 w 225"/>
                <a:gd name="T5" fmla="*/ 36 h 184"/>
                <a:gd name="T6" fmla="*/ 0 w 225"/>
                <a:gd name="T7" fmla="*/ 34 h 184"/>
                <a:gd name="T8" fmla="*/ 1 w 225"/>
                <a:gd name="T9" fmla="*/ 33 h 184"/>
                <a:gd name="T10" fmla="*/ 75 w 225"/>
                <a:gd name="T11" fmla="*/ 0 h 184"/>
                <a:gd name="T12" fmla="*/ 77 w 225"/>
                <a:gd name="T13" fmla="*/ 1 h 184"/>
                <a:gd name="T14" fmla="*/ 225 w 225"/>
                <a:gd name="T15" fmla="*/ 182 h 184"/>
                <a:gd name="T16" fmla="*/ 225 w 225"/>
                <a:gd name="T17" fmla="*/ 184 h 184"/>
                <a:gd name="T18" fmla="*/ 224 w 225"/>
                <a:gd name="T19" fmla="*/ 184 h 184"/>
                <a:gd name="T20" fmla="*/ 4 w 225"/>
                <a:gd name="T21" fmla="*/ 35 h 184"/>
                <a:gd name="T22" fmla="*/ 217 w 225"/>
                <a:gd name="T23" fmla="*/ 176 h 184"/>
                <a:gd name="T24" fmla="*/ 75 w 225"/>
                <a:gd name="T25" fmla="*/ 3 h 184"/>
                <a:gd name="T26" fmla="*/ 4 w 225"/>
                <a:gd name="T27" fmla="*/ 3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184">
                  <a:moveTo>
                    <a:pt x="224" y="184"/>
                  </a:moveTo>
                  <a:cubicBezTo>
                    <a:pt x="223" y="184"/>
                    <a:pt x="223" y="184"/>
                    <a:pt x="223" y="18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34"/>
                    <a:pt x="0" y="33"/>
                    <a:pt x="1" y="33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225" y="182"/>
                    <a:pt x="225" y="182"/>
                    <a:pt x="225" y="182"/>
                  </a:cubicBezTo>
                  <a:cubicBezTo>
                    <a:pt x="225" y="183"/>
                    <a:pt x="225" y="183"/>
                    <a:pt x="225" y="184"/>
                  </a:cubicBezTo>
                  <a:cubicBezTo>
                    <a:pt x="225" y="184"/>
                    <a:pt x="224" y="184"/>
                    <a:pt x="224" y="184"/>
                  </a:cubicBezTo>
                  <a:close/>
                  <a:moveTo>
                    <a:pt x="4" y="35"/>
                  </a:moveTo>
                  <a:cubicBezTo>
                    <a:pt x="217" y="176"/>
                    <a:pt x="217" y="176"/>
                    <a:pt x="217" y="176"/>
                  </a:cubicBezTo>
                  <a:cubicBezTo>
                    <a:pt x="75" y="3"/>
                    <a:pt x="75" y="3"/>
                    <a:pt x="75" y="3"/>
                  </a:cubicBez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5" name="Freeform 363">
              <a:extLst>
                <a:ext uri="{FF2B5EF4-FFF2-40B4-BE49-F238E27FC236}">
                  <a16:creationId xmlns:a16="http://schemas.microsoft.com/office/drawing/2014/main" id="{B16EB950-3B7E-4BD8-880C-77F4F6BAB5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7063" y="-2233612"/>
              <a:ext cx="668338" cy="971550"/>
            </a:xfrm>
            <a:custGeom>
              <a:avLst/>
              <a:gdLst>
                <a:gd name="T0" fmla="*/ 85 w 178"/>
                <a:gd name="T1" fmla="*/ 258 h 258"/>
                <a:gd name="T2" fmla="*/ 83 w 178"/>
                <a:gd name="T3" fmla="*/ 257 h 258"/>
                <a:gd name="T4" fmla="*/ 0 w 178"/>
                <a:gd name="T5" fmla="*/ 113 h 258"/>
                <a:gd name="T6" fmla="*/ 1 w 178"/>
                <a:gd name="T7" fmla="*/ 111 h 258"/>
                <a:gd name="T8" fmla="*/ 176 w 178"/>
                <a:gd name="T9" fmla="*/ 0 h 258"/>
                <a:gd name="T10" fmla="*/ 177 w 178"/>
                <a:gd name="T11" fmla="*/ 0 h 258"/>
                <a:gd name="T12" fmla="*/ 178 w 178"/>
                <a:gd name="T13" fmla="*/ 2 h 258"/>
                <a:gd name="T14" fmla="*/ 86 w 178"/>
                <a:gd name="T15" fmla="*/ 257 h 258"/>
                <a:gd name="T16" fmla="*/ 85 w 178"/>
                <a:gd name="T17" fmla="*/ 258 h 258"/>
                <a:gd name="T18" fmla="*/ 4 w 178"/>
                <a:gd name="T19" fmla="*/ 113 h 258"/>
                <a:gd name="T20" fmla="*/ 84 w 178"/>
                <a:gd name="T21" fmla="*/ 253 h 258"/>
                <a:gd name="T22" fmla="*/ 174 w 178"/>
                <a:gd name="T23" fmla="*/ 5 h 258"/>
                <a:gd name="T24" fmla="*/ 4 w 178"/>
                <a:gd name="T25" fmla="*/ 11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58">
                  <a:moveTo>
                    <a:pt x="85" y="258"/>
                  </a:moveTo>
                  <a:cubicBezTo>
                    <a:pt x="84" y="258"/>
                    <a:pt x="84" y="257"/>
                    <a:pt x="83" y="25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2"/>
                    <a:pt x="0" y="112"/>
                    <a:pt x="1" y="111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7" y="0"/>
                    <a:pt x="177" y="0"/>
                  </a:cubicBezTo>
                  <a:cubicBezTo>
                    <a:pt x="178" y="1"/>
                    <a:pt x="178" y="1"/>
                    <a:pt x="178" y="2"/>
                  </a:cubicBezTo>
                  <a:cubicBezTo>
                    <a:pt x="86" y="257"/>
                    <a:pt x="86" y="257"/>
                    <a:pt x="86" y="257"/>
                  </a:cubicBezTo>
                  <a:cubicBezTo>
                    <a:pt x="86" y="257"/>
                    <a:pt x="85" y="258"/>
                    <a:pt x="85" y="258"/>
                  </a:cubicBezTo>
                  <a:close/>
                  <a:moveTo>
                    <a:pt x="4" y="113"/>
                  </a:moveTo>
                  <a:cubicBezTo>
                    <a:pt x="84" y="253"/>
                    <a:pt x="84" y="253"/>
                    <a:pt x="84" y="253"/>
                  </a:cubicBezTo>
                  <a:cubicBezTo>
                    <a:pt x="174" y="5"/>
                    <a:pt x="174" y="5"/>
                    <a:pt x="174" y="5"/>
                  </a:cubicBezTo>
                  <a:lnTo>
                    <a:pt x="4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6" name="Freeform 364">
              <a:extLst>
                <a:ext uri="{FF2B5EF4-FFF2-40B4-BE49-F238E27FC236}">
                  <a16:creationId xmlns:a16="http://schemas.microsoft.com/office/drawing/2014/main" id="{3C73EF11-FE7C-4240-94A4-E5AB58C87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300" y="-1755774"/>
              <a:ext cx="728663" cy="612775"/>
            </a:xfrm>
            <a:custGeom>
              <a:avLst/>
              <a:gdLst>
                <a:gd name="T0" fmla="*/ 1 w 194"/>
                <a:gd name="T1" fmla="*/ 163 h 163"/>
                <a:gd name="T2" fmla="*/ 0 w 194"/>
                <a:gd name="T3" fmla="*/ 162 h 163"/>
                <a:gd name="T4" fmla="*/ 0 w 194"/>
                <a:gd name="T5" fmla="*/ 160 h 163"/>
                <a:gd name="T6" fmla="*/ 186 w 194"/>
                <a:gd name="T7" fmla="*/ 0 h 163"/>
                <a:gd name="T8" fmla="*/ 188 w 194"/>
                <a:gd name="T9" fmla="*/ 0 h 163"/>
                <a:gd name="T10" fmla="*/ 189 w 194"/>
                <a:gd name="T11" fmla="*/ 1 h 163"/>
                <a:gd name="T12" fmla="*/ 194 w 194"/>
                <a:gd name="T13" fmla="*/ 129 h 163"/>
                <a:gd name="T14" fmla="*/ 193 w 194"/>
                <a:gd name="T15" fmla="*/ 131 h 163"/>
                <a:gd name="T16" fmla="*/ 2 w 194"/>
                <a:gd name="T17" fmla="*/ 163 h 163"/>
                <a:gd name="T18" fmla="*/ 1 w 194"/>
                <a:gd name="T19" fmla="*/ 163 h 163"/>
                <a:gd name="T20" fmla="*/ 186 w 194"/>
                <a:gd name="T21" fmla="*/ 4 h 163"/>
                <a:gd name="T22" fmla="*/ 6 w 194"/>
                <a:gd name="T23" fmla="*/ 159 h 163"/>
                <a:gd name="T24" fmla="*/ 191 w 194"/>
                <a:gd name="T25" fmla="*/ 128 h 163"/>
                <a:gd name="T26" fmla="*/ 186 w 194"/>
                <a:gd name="T27" fmla="*/ 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63">
                  <a:moveTo>
                    <a:pt x="1" y="163"/>
                  </a:moveTo>
                  <a:cubicBezTo>
                    <a:pt x="1" y="163"/>
                    <a:pt x="0" y="163"/>
                    <a:pt x="0" y="162"/>
                  </a:cubicBezTo>
                  <a:cubicBezTo>
                    <a:pt x="0" y="162"/>
                    <a:pt x="0" y="161"/>
                    <a:pt x="0" y="16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7" y="0"/>
                    <a:pt x="187" y="0"/>
                    <a:pt x="188" y="0"/>
                  </a:cubicBezTo>
                  <a:cubicBezTo>
                    <a:pt x="188" y="0"/>
                    <a:pt x="189" y="1"/>
                    <a:pt x="189" y="1"/>
                  </a:cubicBezTo>
                  <a:cubicBezTo>
                    <a:pt x="194" y="129"/>
                    <a:pt x="194" y="129"/>
                    <a:pt x="194" y="129"/>
                  </a:cubicBezTo>
                  <a:cubicBezTo>
                    <a:pt x="194" y="130"/>
                    <a:pt x="194" y="131"/>
                    <a:pt x="193" y="131"/>
                  </a:cubicBezTo>
                  <a:cubicBezTo>
                    <a:pt x="2" y="163"/>
                    <a:pt x="2" y="163"/>
                    <a:pt x="2" y="163"/>
                  </a:cubicBezTo>
                  <a:lnTo>
                    <a:pt x="1" y="163"/>
                  </a:lnTo>
                  <a:close/>
                  <a:moveTo>
                    <a:pt x="186" y="4"/>
                  </a:moveTo>
                  <a:cubicBezTo>
                    <a:pt x="6" y="159"/>
                    <a:pt x="6" y="159"/>
                    <a:pt x="6" y="159"/>
                  </a:cubicBezTo>
                  <a:cubicBezTo>
                    <a:pt x="191" y="128"/>
                    <a:pt x="191" y="128"/>
                    <a:pt x="191" y="128"/>
                  </a:cubicBezTo>
                  <a:lnTo>
                    <a:pt x="18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7" name="Freeform 365">
              <a:extLst>
                <a:ext uri="{FF2B5EF4-FFF2-40B4-BE49-F238E27FC236}">
                  <a16:creationId xmlns:a16="http://schemas.microsoft.com/office/drawing/2014/main" id="{D4022245-6CEC-45A8-B1BF-11668E4807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6550" y="-2357437"/>
              <a:ext cx="633413" cy="612775"/>
            </a:xfrm>
            <a:custGeom>
              <a:avLst/>
              <a:gdLst>
                <a:gd name="T0" fmla="*/ 162 w 169"/>
                <a:gd name="T1" fmla="*/ 163 h 163"/>
                <a:gd name="T2" fmla="*/ 161 w 169"/>
                <a:gd name="T3" fmla="*/ 162 h 163"/>
                <a:gd name="T4" fmla="*/ 1 w 169"/>
                <a:gd name="T5" fmla="*/ 2 h 163"/>
                <a:gd name="T6" fmla="*/ 0 w 169"/>
                <a:gd name="T7" fmla="*/ 1 h 163"/>
                <a:gd name="T8" fmla="*/ 2 w 169"/>
                <a:gd name="T9" fmla="*/ 0 h 163"/>
                <a:gd name="T10" fmla="*/ 168 w 169"/>
                <a:gd name="T11" fmla="*/ 0 h 163"/>
                <a:gd name="T12" fmla="*/ 169 w 169"/>
                <a:gd name="T13" fmla="*/ 0 h 163"/>
                <a:gd name="T14" fmla="*/ 169 w 169"/>
                <a:gd name="T15" fmla="*/ 1 h 163"/>
                <a:gd name="T16" fmla="*/ 164 w 169"/>
                <a:gd name="T17" fmla="*/ 162 h 163"/>
                <a:gd name="T18" fmla="*/ 163 w 169"/>
                <a:gd name="T19" fmla="*/ 163 h 163"/>
                <a:gd name="T20" fmla="*/ 162 w 169"/>
                <a:gd name="T21" fmla="*/ 163 h 163"/>
                <a:gd name="T22" fmla="*/ 5 w 169"/>
                <a:gd name="T23" fmla="*/ 3 h 163"/>
                <a:gd name="T24" fmla="*/ 161 w 169"/>
                <a:gd name="T25" fmla="*/ 158 h 163"/>
                <a:gd name="T26" fmla="*/ 166 w 169"/>
                <a:gd name="T27" fmla="*/ 3 h 163"/>
                <a:gd name="T28" fmla="*/ 5 w 169"/>
                <a:gd name="T29" fmla="*/ 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63">
                  <a:moveTo>
                    <a:pt x="162" y="163"/>
                  </a:moveTo>
                  <a:cubicBezTo>
                    <a:pt x="162" y="163"/>
                    <a:pt x="161" y="163"/>
                    <a:pt x="161" y="16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9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4" y="162"/>
                    <a:pt x="164" y="162"/>
                    <a:pt x="164" y="162"/>
                  </a:cubicBezTo>
                  <a:cubicBezTo>
                    <a:pt x="164" y="162"/>
                    <a:pt x="163" y="163"/>
                    <a:pt x="163" y="163"/>
                  </a:cubicBezTo>
                  <a:cubicBezTo>
                    <a:pt x="162" y="163"/>
                    <a:pt x="162" y="163"/>
                    <a:pt x="162" y="163"/>
                  </a:cubicBezTo>
                  <a:moveTo>
                    <a:pt x="5" y="3"/>
                  </a:moveTo>
                  <a:cubicBezTo>
                    <a:pt x="161" y="158"/>
                    <a:pt x="161" y="158"/>
                    <a:pt x="161" y="158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5" y="3"/>
                    <a:pt x="5" y="3"/>
                    <a:pt x="5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8" name="Freeform 366">
              <a:extLst>
                <a:ext uri="{FF2B5EF4-FFF2-40B4-BE49-F238E27FC236}">
                  <a16:creationId xmlns:a16="http://schemas.microsoft.com/office/drawing/2014/main" id="{14987A84-7F1C-4781-81AE-32F99AAFC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9800" y="-1816099"/>
              <a:ext cx="341313" cy="554038"/>
            </a:xfrm>
            <a:custGeom>
              <a:avLst/>
              <a:gdLst>
                <a:gd name="T0" fmla="*/ 7 w 91"/>
                <a:gd name="T1" fmla="*/ 147 h 147"/>
                <a:gd name="T2" fmla="*/ 6 w 91"/>
                <a:gd name="T3" fmla="*/ 147 h 147"/>
                <a:gd name="T4" fmla="*/ 5 w 91"/>
                <a:gd name="T5" fmla="*/ 145 h 147"/>
                <a:gd name="T6" fmla="*/ 0 w 91"/>
                <a:gd name="T7" fmla="*/ 18 h 147"/>
                <a:gd name="T8" fmla="*/ 1 w 91"/>
                <a:gd name="T9" fmla="*/ 16 h 147"/>
                <a:gd name="T10" fmla="*/ 90 w 91"/>
                <a:gd name="T11" fmla="*/ 0 h 147"/>
                <a:gd name="T12" fmla="*/ 91 w 91"/>
                <a:gd name="T13" fmla="*/ 1 h 147"/>
                <a:gd name="T14" fmla="*/ 91 w 91"/>
                <a:gd name="T15" fmla="*/ 2 h 147"/>
                <a:gd name="T16" fmla="*/ 8 w 91"/>
                <a:gd name="T17" fmla="*/ 146 h 147"/>
                <a:gd name="T18" fmla="*/ 7 w 91"/>
                <a:gd name="T19" fmla="*/ 147 h 147"/>
                <a:gd name="T20" fmla="*/ 3 w 91"/>
                <a:gd name="T21" fmla="*/ 19 h 147"/>
                <a:gd name="T22" fmla="*/ 8 w 91"/>
                <a:gd name="T23" fmla="*/ 140 h 147"/>
                <a:gd name="T24" fmla="*/ 87 w 91"/>
                <a:gd name="T25" fmla="*/ 3 h 147"/>
                <a:gd name="T26" fmla="*/ 3 w 91"/>
                <a:gd name="T27" fmla="*/ 1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147">
                  <a:moveTo>
                    <a:pt x="7" y="147"/>
                  </a:moveTo>
                  <a:cubicBezTo>
                    <a:pt x="6" y="147"/>
                    <a:pt x="6" y="147"/>
                    <a:pt x="6" y="147"/>
                  </a:cubicBezTo>
                  <a:cubicBezTo>
                    <a:pt x="6" y="147"/>
                    <a:pt x="5" y="146"/>
                    <a:pt x="5" y="14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1" y="16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1" y="0"/>
                    <a:pt x="91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6"/>
                    <a:pt x="7" y="147"/>
                    <a:pt x="7" y="147"/>
                  </a:cubicBezTo>
                  <a:close/>
                  <a:moveTo>
                    <a:pt x="3" y="19"/>
                  </a:moveTo>
                  <a:cubicBezTo>
                    <a:pt x="8" y="140"/>
                    <a:pt x="8" y="140"/>
                    <a:pt x="8" y="140"/>
                  </a:cubicBezTo>
                  <a:cubicBezTo>
                    <a:pt x="87" y="3"/>
                    <a:pt x="87" y="3"/>
                    <a:pt x="87" y="3"/>
                  </a:cubicBezTo>
                  <a:lnTo>
                    <a:pt x="3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9" name="Freeform 367">
              <a:extLst>
                <a:ext uri="{FF2B5EF4-FFF2-40B4-BE49-F238E27FC236}">
                  <a16:creationId xmlns:a16="http://schemas.microsoft.com/office/drawing/2014/main" id="{E6D4B0DE-7F74-4D62-BA32-B62130D59B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1463" y="-2357437"/>
              <a:ext cx="679450" cy="612775"/>
            </a:xfrm>
            <a:custGeom>
              <a:avLst/>
              <a:gdLst>
                <a:gd name="T0" fmla="*/ 179 w 181"/>
                <a:gd name="T1" fmla="*/ 163 h 163"/>
                <a:gd name="T2" fmla="*/ 179 w 181"/>
                <a:gd name="T3" fmla="*/ 163 h 163"/>
                <a:gd name="T4" fmla="*/ 1 w 181"/>
                <a:gd name="T5" fmla="*/ 94 h 163"/>
                <a:gd name="T6" fmla="*/ 1 w 181"/>
                <a:gd name="T7" fmla="*/ 93 h 163"/>
                <a:gd name="T8" fmla="*/ 17 w 181"/>
                <a:gd name="T9" fmla="*/ 1 h 163"/>
                <a:gd name="T10" fmla="*/ 18 w 181"/>
                <a:gd name="T11" fmla="*/ 0 h 163"/>
                <a:gd name="T12" fmla="*/ 20 w 181"/>
                <a:gd name="T13" fmla="*/ 0 h 163"/>
                <a:gd name="T14" fmla="*/ 180 w 181"/>
                <a:gd name="T15" fmla="*/ 160 h 163"/>
                <a:gd name="T16" fmla="*/ 180 w 181"/>
                <a:gd name="T17" fmla="*/ 162 h 163"/>
                <a:gd name="T18" fmla="*/ 179 w 181"/>
                <a:gd name="T19" fmla="*/ 163 h 163"/>
                <a:gd name="T20" fmla="*/ 4 w 181"/>
                <a:gd name="T21" fmla="*/ 92 h 163"/>
                <a:gd name="T22" fmla="*/ 173 w 181"/>
                <a:gd name="T23" fmla="*/ 158 h 163"/>
                <a:gd name="T24" fmla="*/ 19 w 181"/>
                <a:gd name="T25" fmla="*/ 4 h 163"/>
                <a:gd name="T26" fmla="*/ 4 w 181"/>
                <a:gd name="T27" fmla="*/ 9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" h="163">
                  <a:moveTo>
                    <a:pt x="179" y="163"/>
                  </a:moveTo>
                  <a:cubicBezTo>
                    <a:pt x="179" y="163"/>
                    <a:pt x="179" y="163"/>
                    <a:pt x="179" y="163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0" y="93"/>
                    <a:pt x="1" y="9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8" y="0"/>
                    <a:pt x="18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180" y="160"/>
                    <a:pt x="180" y="160"/>
                    <a:pt x="180" y="160"/>
                  </a:cubicBezTo>
                  <a:cubicBezTo>
                    <a:pt x="181" y="161"/>
                    <a:pt x="181" y="162"/>
                    <a:pt x="180" y="162"/>
                  </a:cubicBezTo>
                  <a:cubicBezTo>
                    <a:pt x="180" y="163"/>
                    <a:pt x="180" y="163"/>
                    <a:pt x="179" y="163"/>
                  </a:cubicBezTo>
                  <a:close/>
                  <a:moveTo>
                    <a:pt x="4" y="92"/>
                  </a:moveTo>
                  <a:cubicBezTo>
                    <a:pt x="173" y="158"/>
                    <a:pt x="173" y="158"/>
                    <a:pt x="173" y="15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0" name="Freeform 368">
              <a:extLst>
                <a:ext uri="{FF2B5EF4-FFF2-40B4-BE49-F238E27FC236}">
                  <a16:creationId xmlns:a16="http://schemas.microsoft.com/office/drawing/2014/main" id="{1B15D30F-2F45-4F3F-83E8-97B93A6680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9800" y="-2357437"/>
              <a:ext cx="341313" cy="612775"/>
            </a:xfrm>
            <a:custGeom>
              <a:avLst/>
              <a:gdLst>
                <a:gd name="T0" fmla="*/ 1 w 91"/>
                <a:gd name="T1" fmla="*/ 163 h 163"/>
                <a:gd name="T2" fmla="*/ 0 w 91"/>
                <a:gd name="T3" fmla="*/ 163 h 163"/>
                <a:gd name="T4" fmla="*/ 0 w 91"/>
                <a:gd name="T5" fmla="*/ 161 h 163"/>
                <a:gd name="T6" fmla="*/ 5 w 91"/>
                <a:gd name="T7" fmla="*/ 1 h 163"/>
                <a:gd name="T8" fmla="*/ 6 w 91"/>
                <a:gd name="T9" fmla="*/ 0 h 163"/>
                <a:gd name="T10" fmla="*/ 8 w 91"/>
                <a:gd name="T11" fmla="*/ 1 h 163"/>
                <a:gd name="T12" fmla="*/ 91 w 91"/>
                <a:gd name="T13" fmla="*/ 145 h 163"/>
                <a:gd name="T14" fmla="*/ 91 w 91"/>
                <a:gd name="T15" fmla="*/ 146 h 163"/>
                <a:gd name="T16" fmla="*/ 90 w 91"/>
                <a:gd name="T17" fmla="*/ 147 h 163"/>
                <a:gd name="T18" fmla="*/ 1 w 91"/>
                <a:gd name="T19" fmla="*/ 163 h 163"/>
                <a:gd name="T20" fmla="*/ 1 w 91"/>
                <a:gd name="T21" fmla="*/ 163 h 163"/>
                <a:gd name="T22" fmla="*/ 8 w 91"/>
                <a:gd name="T23" fmla="*/ 6 h 163"/>
                <a:gd name="T24" fmla="*/ 3 w 91"/>
                <a:gd name="T25" fmla="*/ 160 h 163"/>
                <a:gd name="T26" fmla="*/ 88 w 91"/>
                <a:gd name="T27" fmla="*/ 144 h 163"/>
                <a:gd name="T28" fmla="*/ 8 w 91"/>
                <a:gd name="T29" fmla="*/ 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63">
                  <a:moveTo>
                    <a:pt x="1" y="163"/>
                  </a:moveTo>
                  <a:cubicBezTo>
                    <a:pt x="0" y="163"/>
                    <a:pt x="0" y="163"/>
                    <a:pt x="0" y="163"/>
                  </a:cubicBezTo>
                  <a:cubicBezTo>
                    <a:pt x="0" y="162"/>
                    <a:pt x="0" y="162"/>
                    <a:pt x="0" y="16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0"/>
                    <a:pt x="6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91" y="145"/>
                    <a:pt x="91" y="145"/>
                    <a:pt x="91" y="145"/>
                  </a:cubicBezTo>
                  <a:cubicBezTo>
                    <a:pt x="91" y="145"/>
                    <a:pt x="91" y="146"/>
                    <a:pt x="91" y="146"/>
                  </a:cubicBezTo>
                  <a:cubicBezTo>
                    <a:pt x="91" y="146"/>
                    <a:pt x="91" y="147"/>
                    <a:pt x="90" y="147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moveTo>
                    <a:pt x="8" y="6"/>
                  </a:moveTo>
                  <a:cubicBezTo>
                    <a:pt x="3" y="160"/>
                    <a:pt x="3" y="160"/>
                    <a:pt x="3" y="160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" y="6"/>
                    <a:pt x="8" y="6"/>
                    <a:pt x="8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1" name="Freeform 369">
              <a:extLst>
                <a:ext uri="{FF2B5EF4-FFF2-40B4-BE49-F238E27FC236}">
                  <a16:creationId xmlns:a16="http://schemas.microsoft.com/office/drawing/2014/main" id="{FD927976-B93F-471D-8242-046F3743F2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300" y="-2014537"/>
              <a:ext cx="709613" cy="871538"/>
            </a:xfrm>
            <a:custGeom>
              <a:avLst/>
              <a:gdLst>
                <a:gd name="T0" fmla="*/ 1 w 189"/>
                <a:gd name="T1" fmla="*/ 232 h 232"/>
                <a:gd name="T2" fmla="*/ 1 w 189"/>
                <a:gd name="T3" fmla="*/ 232 h 232"/>
                <a:gd name="T4" fmla="*/ 0 w 189"/>
                <a:gd name="T5" fmla="*/ 231 h 232"/>
                <a:gd name="T6" fmla="*/ 8 w 189"/>
                <a:gd name="T7" fmla="*/ 2 h 232"/>
                <a:gd name="T8" fmla="*/ 9 w 189"/>
                <a:gd name="T9" fmla="*/ 1 h 232"/>
                <a:gd name="T10" fmla="*/ 10 w 189"/>
                <a:gd name="T11" fmla="*/ 0 h 232"/>
                <a:gd name="T12" fmla="*/ 188 w 189"/>
                <a:gd name="T13" fmla="*/ 69 h 232"/>
                <a:gd name="T14" fmla="*/ 189 w 189"/>
                <a:gd name="T15" fmla="*/ 70 h 232"/>
                <a:gd name="T16" fmla="*/ 188 w 189"/>
                <a:gd name="T17" fmla="*/ 72 h 232"/>
                <a:gd name="T18" fmla="*/ 2 w 189"/>
                <a:gd name="T19" fmla="*/ 232 h 232"/>
                <a:gd name="T20" fmla="*/ 1 w 189"/>
                <a:gd name="T21" fmla="*/ 232 h 232"/>
                <a:gd name="T22" fmla="*/ 11 w 189"/>
                <a:gd name="T23" fmla="*/ 4 h 232"/>
                <a:gd name="T24" fmla="*/ 3 w 189"/>
                <a:gd name="T25" fmla="*/ 227 h 232"/>
                <a:gd name="T26" fmla="*/ 184 w 189"/>
                <a:gd name="T27" fmla="*/ 71 h 232"/>
                <a:gd name="T28" fmla="*/ 11 w 189"/>
                <a:gd name="T29" fmla="*/ 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9" h="232">
                  <a:moveTo>
                    <a:pt x="1" y="232"/>
                  </a:moveTo>
                  <a:cubicBezTo>
                    <a:pt x="1" y="232"/>
                    <a:pt x="1" y="232"/>
                    <a:pt x="1" y="232"/>
                  </a:cubicBezTo>
                  <a:cubicBezTo>
                    <a:pt x="0" y="232"/>
                    <a:pt x="0" y="231"/>
                    <a:pt x="0" y="23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69"/>
                    <a:pt x="188" y="70"/>
                    <a:pt x="189" y="70"/>
                  </a:cubicBezTo>
                  <a:cubicBezTo>
                    <a:pt x="189" y="71"/>
                    <a:pt x="188" y="71"/>
                    <a:pt x="188" y="7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1" y="232"/>
                  </a:lnTo>
                  <a:close/>
                  <a:moveTo>
                    <a:pt x="11" y="4"/>
                  </a:moveTo>
                  <a:cubicBezTo>
                    <a:pt x="3" y="227"/>
                    <a:pt x="3" y="227"/>
                    <a:pt x="3" y="227"/>
                  </a:cubicBezTo>
                  <a:cubicBezTo>
                    <a:pt x="184" y="71"/>
                    <a:pt x="184" y="71"/>
                    <a:pt x="184" y="71"/>
                  </a:cubicBez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2" name="Freeform 370">
              <a:extLst>
                <a:ext uri="{FF2B5EF4-FFF2-40B4-BE49-F238E27FC236}">
                  <a16:creationId xmlns:a16="http://schemas.microsoft.com/office/drawing/2014/main" id="{5BEE49A5-6CF6-4525-8669-A5906EF804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7725" y="-2673349"/>
              <a:ext cx="368300" cy="1008063"/>
            </a:xfrm>
            <a:custGeom>
              <a:avLst/>
              <a:gdLst>
                <a:gd name="T0" fmla="*/ 2 w 98"/>
                <a:gd name="T1" fmla="*/ 268 h 268"/>
                <a:gd name="T2" fmla="*/ 1 w 98"/>
                <a:gd name="T3" fmla="*/ 268 h 268"/>
                <a:gd name="T4" fmla="*/ 0 w 98"/>
                <a:gd name="T5" fmla="*/ 267 h 268"/>
                <a:gd name="T6" fmla="*/ 39 w 98"/>
                <a:gd name="T7" fmla="*/ 1 h 268"/>
                <a:gd name="T8" fmla="*/ 40 w 98"/>
                <a:gd name="T9" fmla="*/ 0 h 268"/>
                <a:gd name="T10" fmla="*/ 42 w 98"/>
                <a:gd name="T11" fmla="*/ 1 h 268"/>
                <a:gd name="T12" fmla="*/ 97 w 98"/>
                <a:gd name="T13" fmla="*/ 91 h 268"/>
                <a:gd name="T14" fmla="*/ 98 w 98"/>
                <a:gd name="T15" fmla="*/ 93 h 268"/>
                <a:gd name="T16" fmla="*/ 3 w 98"/>
                <a:gd name="T17" fmla="*/ 268 h 268"/>
                <a:gd name="T18" fmla="*/ 2 w 98"/>
                <a:gd name="T19" fmla="*/ 268 h 268"/>
                <a:gd name="T20" fmla="*/ 41 w 98"/>
                <a:gd name="T21" fmla="*/ 5 h 268"/>
                <a:gd name="T22" fmla="*/ 4 w 98"/>
                <a:gd name="T23" fmla="*/ 259 h 268"/>
                <a:gd name="T24" fmla="*/ 95 w 98"/>
                <a:gd name="T25" fmla="*/ 92 h 268"/>
                <a:gd name="T26" fmla="*/ 41 w 98"/>
                <a:gd name="T27" fmla="*/ 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268">
                  <a:moveTo>
                    <a:pt x="2" y="268"/>
                  </a:moveTo>
                  <a:cubicBezTo>
                    <a:pt x="1" y="268"/>
                    <a:pt x="1" y="268"/>
                    <a:pt x="1" y="268"/>
                  </a:cubicBezTo>
                  <a:cubicBezTo>
                    <a:pt x="1" y="268"/>
                    <a:pt x="0" y="267"/>
                    <a:pt x="0" y="26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1" y="0"/>
                    <a:pt x="41" y="0"/>
                    <a:pt x="42" y="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8" y="92"/>
                    <a:pt x="98" y="92"/>
                    <a:pt x="98" y="93"/>
                  </a:cubicBezTo>
                  <a:cubicBezTo>
                    <a:pt x="3" y="268"/>
                    <a:pt x="3" y="268"/>
                    <a:pt x="3" y="268"/>
                  </a:cubicBezTo>
                  <a:cubicBezTo>
                    <a:pt x="3" y="268"/>
                    <a:pt x="2" y="268"/>
                    <a:pt x="2" y="268"/>
                  </a:cubicBezTo>
                  <a:close/>
                  <a:moveTo>
                    <a:pt x="41" y="5"/>
                  </a:moveTo>
                  <a:cubicBezTo>
                    <a:pt x="4" y="259"/>
                    <a:pt x="4" y="259"/>
                    <a:pt x="4" y="259"/>
                  </a:cubicBezTo>
                  <a:cubicBezTo>
                    <a:pt x="95" y="92"/>
                    <a:pt x="95" y="92"/>
                    <a:pt x="95" y="92"/>
                  </a:cubicBezTo>
                  <a:lnTo>
                    <a:pt x="4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3" name="Freeform 371">
              <a:extLst>
                <a:ext uri="{FF2B5EF4-FFF2-40B4-BE49-F238E27FC236}">
                  <a16:creationId xmlns:a16="http://schemas.microsoft.com/office/drawing/2014/main" id="{A807D7F7-0FB3-4C44-80C0-B50F7C1FB3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8313" y="-2898774"/>
              <a:ext cx="774700" cy="236538"/>
            </a:xfrm>
            <a:custGeom>
              <a:avLst/>
              <a:gdLst>
                <a:gd name="T0" fmla="*/ 142 w 206"/>
                <a:gd name="T1" fmla="*/ 63 h 63"/>
                <a:gd name="T2" fmla="*/ 141 w 206"/>
                <a:gd name="T3" fmla="*/ 63 h 63"/>
                <a:gd name="T4" fmla="*/ 2 w 206"/>
                <a:gd name="T5" fmla="*/ 51 h 63"/>
                <a:gd name="T6" fmla="*/ 0 w 206"/>
                <a:gd name="T7" fmla="*/ 50 h 63"/>
                <a:gd name="T8" fmla="*/ 1 w 206"/>
                <a:gd name="T9" fmla="*/ 49 h 63"/>
                <a:gd name="T10" fmla="*/ 204 w 206"/>
                <a:gd name="T11" fmla="*/ 0 h 63"/>
                <a:gd name="T12" fmla="*/ 205 w 206"/>
                <a:gd name="T13" fmla="*/ 1 h 63"/>
                <a:gd name="T14" fmla="*/ 205 w 206"/>
                <a:gd name="T15" fmla="*/ 3 h 63"/>
                <a:gd name="T16" fmla="*/ 142 w 206"/>
                <a:gd name="T17" fmla="*/ 62 h 63"/>
                <a:gd name="T18" fmla="*/ 142 w 206"/>
                <a:gd name="T19" fmla="*/ 63 h 63"/>
                <a:gd name="T20" fmla="*/ 11 w 206"/>
                <a:gd name="T21" fmla="*/ 49 h 63"/>
                <a:gd name="T22" fmla="*/ 141 w 206"/>
                <a:gd name="T23" fmla="*/ 60 h 63"/>
                <a:gd name="T24" fmla="*/ 199 w 206"/>
                <a:gd name="T25" fmla="*/ 4 h 63"/>
                <a:gd name="T26" fmla="*/ 11 w 206"/>
                <a:gd name="T27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63">
                  <a:moveTo>
                    <a:pt x="142" y="63"/>
                  </a:moveTo>
                  <a:cubicBezTo>
                    <a:pt x="141" y="63"/>
                    <a:pt x="141" y="63"/>
                    <a:pt x="141" y="6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" y="51"/>
                    <a:pt x="0" y="51"/>
                    <a:pt x="0" y="50"/>
                  </a:cubicBezTo>
                  <a:cubicBezTo>
                    <a:pt x="0" y="49"/>
                    <a:pt x="1" y="49"/>
                    <a:pt x="1" y="49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5" y="0"/>
                    <a:pt x="205" y="1"/>
                  </a:cubicBezTo>
                  <a:cubicBezTo>
                    <a:pt x="206" y="1"/>
                    <a:pt x="206" y="2"/>
                    <a:pt x="205" y="3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3"/>
                    <a:pt x="142" y="63"/>
                    <a:pt x="142" y="63"/>
                  </a:cubicBezTo>
                  <a:close/>
                  <a:moveTo>
                    <a:pt x="11" y="49"/>
                  </a:moveTo>
                  <a:cubicBezTo>
                    <a:pt x="141" y="60"/>
                    <a:pt x="141" y="60"/>
                    <a:pt x="141" y="60"/>
                  </a:cubicBezTo>
                  <a:cubicBezTo>
                    <a:pt x="199" y="4"/>
                    <a:pt x="199" y="4"/>
                    <a:pt x="199" y="4"/>
                  </a:cubicBezTo>
                  <a:lnTo>
                    <a:pt x="11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4" name="Freeform 372">
              <a:extLst>
                <a:ext uri="{FF2B5EF4-FFF2-40B4-BE49-F238E27FC236}">
                  <a16:creationId xmlns:a16="http://schemas.microsoft.com/office/drawing/2014/main" id="{1DE35979-A4C3-4A16-8EFD-F1DB6FBAAF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3775" y="-2673349"/>
              <a:ext cx="560388" cy="349250"/>
            </a:xfrm>
            <a:custGeom>
              <a:avLst/>
              <a:gdLst>
                <a:gd name="T0" fmla="*/ 57 w 149"/>
                <a:gd name="T1" fmla="*/ 93 h 93"/>
                <a:gd name="T2" fmla="*/ 56 w 149"/>
                <a:gd name="T3" fmla="*/ 93 h 93"/>
                <a:gd name="T4" fmla="*/ 0 w 149"/>
                <a:gd name="T5" fmla="*/ 2 h 93"/>
                <a:gd name="T6" fmla="*/ 0 w 149"/>
                <a:gd name="T7" fmla="*/ 0 h 93"/>
                <a:gd name="T8" fmla="*/ 2 w 149"/>
                <a:gd name="T9" fmla="*/ 0 h 93"/>
                <a:gd name="T10" fmla="*/ 148 w 149"/>
                <a:gd name="T11" fmla="*/ 84 h 93"/>
                <a:gd name="T12" fmla="*/ 149 w 149"/>
                <a:gd name="T13" fmla="*/ 86 h 93"/>
                <a:gd name="T14" fmla="*/ 147 w 149"/>
                <a:gd name="T15" fmla="*/ 87 h 93"/>
                <a:gd name="T16" fmla="*/ 57 w 149"/>
                <a:gd name="T17" fmla="*/ 93 h 93"/>
                <a:gd name="T18" fmla="*/ 6 w 149"/>
                <a:gd name="T19" fmla="*/ 5 h 93"/>
                <a:gd name="T20" fmla="*/ 58 w 149"/>
                <a:gd name="T21" fmla="*/ 91 h 93"/>
                <a:gd name="T22" fmla="*/ 143 w 149"/>
                <a:gd name="T23" fmla="*/ 84 h 93"/>
                <a:gd name="T24" fmla="*/ 6 w 149"/>
                <a:gd name="T25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93">
                  <a:moveTo>
                    <a:pt x="57" y="93"/>
                  </a:moveTo>
                  <a:cubicBezTo>
                    <a:pt x="57" y="93"/>
                    <a:pt x="56" y="93"/>
                    <a:pt x="56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8" y="85"/>
                    <a:pt x="149" y="85"/>
                    <a:pt x="149" y="86"/>
                  </a:cubicBezTo>
                  <a:cubicBezTo>
                    <a:pt x="148" y="86"/>
                    <a:pt x="148" y="87"/>
                    <a:pt x="147" y="87"/>
                  </a:cubicBezTo>
                  <a:cubicBezTo>
                    <a:pt x="57" y="93"/>
                    <a:pt x="57" y="93"/>
                    <a:pt x="57" y="93"/>
                  </a:cubicBezTo>
                  <a:close/>
                  <a:moveTo>
                    <a:pt x="6" y="5"/>
                  </a:moveTo>
                  <a:cubicBezTo>
                    <a:pt x="58" y="91"/>
                    <a:pt x="58" y="91"/>
                    <a:pt x="58" y="91"/>
                  </a:cubicBezTo>
                  <a:cubicBezTo>
                    <a:pt x="143" y="84"/>
                    <a:pt x="143" y="84"/>
                    <a:pt x="143" y="84"/>
                  </a:cubicBez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5" name="Freeform 373">
              <a:extLst>
                <a:ext uri="{FF2B5EF4-FFF2-40B4-BE49-F238E27FC236}">
                  <a16:creationId xmlns:a16="http://schemas.microsoft.com/office/drawing/2014/main" id="{A3EA53BF-ABCB-447A-BE57-F211E6DFB5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100" y="-2719387"/>
              <a:ext cx="714375" cy="373063"/>
            </a:xfrm>
            <a:custGeom>
              <a:avLst/>
              <a:gdLst>
                <a:gd name="T0" fmla="*/ 2 w 190"/>
                <a:gd name="T1" fmla="*/ 99 h 99"/>
                <a:gd name="T2" fmla="*/ 1 w 190"/>
                <a:gd name="T3" fmla="*/ 98 h 99"/>
                <a:gd name="T4" fmla="*/ 1 w 190"/>
                <a:gd name="T5" fmla="*/ 97 h 99"/>
                <a:gd name="T6" fmla="*/ 47 w 190"/>
                <a:gd name="T7" fmla="*/ 1 h 99"/>
                <a:gd name="T8" fmla="*/ 49 w 190"/>
                <a:gd name="T9" fmla="*/ 1 h 99"/>
                <a:gd name="T10" fmla="*/ 189 w 190"/>
                <a:gd name="T11" fmla="*/ 12 h 99"/>
                <a:gd name="T12" fmla="*/ 190 w 190"/>
                <a:gd name="T13" fmla="*/ 13 h 99"/>
                <a:gd name="T14" fmla="*/ 189 w 190"/>
                <a:gd name="T15" fmla="*/ 15 h 99"/>
                <a:gd name="T16" fmla="*/ 2 w 190"/>
                <a:gd name="T17" fmla="*/ 99 h 99"/>
                <a:gd name="T18" fmla="*/ 2 w 190"/>
                <a:gd name="T19" fmla="*/ 99 h 99"/>
                <a:gd name="T20" fmla="*/ 49 w 190"/>
                <a:gd name="T21" fmla="*/ 3 h 99"/>
                <a:gd name="T22" fmla="*/ 5 w 190"/>
                <a:gd name="T23" fmla="*/ 95 h 99"/>
                <a:gd name="T24" fmla="*/ 183 w 190"/>
                <a:gd name="T25" fmla="*/ 14 h 99"/>
                <a:gd name="T26" fmla="*/ 49 w 190"/>
                <a:gd name="T27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99">
                  <a:moveTo>
                    <a:pt x="2" y="99"/>
                  </a:moveTo>
                  <a:cubicBezTo>
                    <a:pt x="1" y="99"/>
                    <a:pt x="1" y="99"/>
                    <a:pt x="1" y="98"/>
                  </a:cubicBezTo>
                  <a:cubicBezTo>
                    <a:pt x="0" y="98"/>
                    <a:pt x="0" y="97"/>
                    <a:pt x="1" y="9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8" y="0"/>
                    <a:pt x="49" y="1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189" y="12"/>
                    <a:pt x="190" y="12"/>
                    <a:pt x="190" y="13"/>
                  </a:cubicBezTo>
                  <a:cubicBezTo>
                    <a:pt x="190" y="14"/>
                    <a:pt x="190" y="14"/>
                    <a:pt x="189" y="15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" y="99"/>
                    <a:pt x="2" y="99"/>
                    <a:pt x="2" y="99"/>
                  </a:cubicBezTo>
                  <a:moveTo>
                    <a:pt x="49" y="3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49" y="3"/>
                    <a:pt x="49" y="3"/>
                    <a:pt x="4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6" name="Freeform 374">
              <a:extLst>
                <a:ext uri="{FF2B5EF4-FFF2-40B4-BE49-F238E27FC236}">
                  <a16:creationId xmlns:a16="http://schemas.microsoft.com/office/drawing/2014/main" id="{71CB140B-CACF-4BD6-8BC0-88AB4BF21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3775" y="-2898774"/>
              <a:ext cx="560388" cy="552450"/>
            </a:xfrm>
            <a:custGeom>
              <a:avLst/>
              <a:gdLst>
                <a:gd name="T0" fmla="*/ 147 w 149"/>
                <a:gd name="T1" fmla="*/ 147 h 147"/>
                <a:gd name="T2" fmla="*/ 147 w 149"/>
                <a:gd name="T3" fmla="*/ 147 h 147"/>
                <a:gd name="T4" fmla="*/ 1 w 149"/>
                <a:gd name="T5" fmla="*/ 63 h 147"/>
                <a:gd name="T6" fmla="*/ 0 w 149"/>
                <a:gd name="T7" fmla="*/ 61 h 147"/>
                <a:gd name="T8" fmla="*/ 1 w 149"/>
                <a:gd name="T9" fmla="*/ 60 h 147"/>
                <a:gd name="T10" fmla="*/ 63 w 149"/>
                <a:gd name="T11" fmla="*/ 0 h 147"/>
                <a:gd name="T12" fmla="*/ 64 w 149"/>
                <a:gd name="T13" fmla="*/ 0 h 147"/>
                <a:gd name="T14" fmla="*/ 65 w 149"/>
                <a:gd name="T15" fmla="*/ 1 h 147"/>
                <a:gd name="T16" fmla="*/ 148 w 149"/>
                <a:gd name="T17" fmla="*/ 145 h 147"/>
                <a:gd name="T18" fmla="*/ 148 w 149"/>
                <a:gd name="T19" fmla="*/ 146 h 147"/>
                <a:gd name="T20" fmla="*/ 147 w 149"/>
                <a:gd name="T21" fmla="*/ 147 h 147"/>
                <a:gd name="T22" fmla="*/ 4 w 149"/>
                <a:gd name="T23" fmla="*/ 61 h 147"/>
                <a:gd name="T24" fmla="*/ 143 w 149"/>
                <a:gd name="T25" fmla="*/ 142 h 147"/>
                <a:gd name="T26" fmla="*/ 64 w 149"/>
                <a:gd name="T27" fmla="*/ 4 h 147"/>
                <a:gd name="T28" fmla="*/ 4 w 149"/>
                <a:gd name="T29" fmla="*/ 6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147">
                  <a:moveTo>
                    <a:pt x="147" y="147"/>
                  </a:moveTo>
                  <a:cubicBezTo>
                    <a:pt x="147" y="147"/>
                    <a:pt x="147" y="147"/>
                    <a:pt x="147" y="14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2"/>
                    <a:pt x="0" y="62"/>
                    <a:pt x="0" y="61"/>
                  </a:cubicBezTo>
                  <a:cubicBezTo>
                    <a:pt x="0" y="61"/>
                    <a:pt x="0" y="61"/>
                    <a:pt x="1" y="6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4" y="0"/>
                    <a:pt x="64" y="0"/>
                  </a:cubicBezTo>
                  <a:cubicBezTo>
                    <a:pt x="65" y="0"/>
                    <a:pt x="65" y="0"/>
                    <a:pt x="65" y="1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9" y="145"/>
                    <a:pt x="149" y="146"/>
                    <a:pt x="148" y="146"/>
                  </a:cubicBezTo>
                  <a:cubicBezTo>
                    <a:pt x="148" y="147"/>
                    <a:pt x="148" y="147"/>
                    <a:pt x="147" y="147"/>
                  </a:cubicBezTo>
                  <a:close/>
                  <a:moveTo>
                    <a:pt x="4" y="61"/>
                  </a:moveTo>
                  <a:cubicBezTo>
                    <a:pt x="143" y="142"/>
                    <a:pt x="143" y="142"/>
                    <a:pt x="143" y="142"/>
                  </a:cubicBezTo>
                  <a:cubicBezTo>
                    <a:pt x="64" y="4"/>
                    <a:pt x="64" y="4"/>
                    <a:pt x="64" y="4"/>
                  </a:cubicBezTo>
                  <a:lnTo>
                    <a:pt x="4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7" name="Freeform 375">
              <a:extLst>
                <a:ext uri="{FF2B5EF4-FFF2-40B4-BE49-F238E27FC236}">
                  <a16:creationId xmlns:a16="http://schemas.microsoft.com/office/drawing/2014/main" id="{DEE06A6B-4EC6-42D9-9D09-0A62D4E5A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100" y="-2673349"/>
              <a:ext cx="714375" cy="1008063"/>
            </a:xfrm>
            <a:custGeom>
              <a:avLst/>
              <a:gdLst>
                <a:gd name="T0" fmla="*/ 150 w 190"/>
                <a:gd name="T1" fmla="*/ 268 h 268"/>
                <a:gd name="T2" fmla="*/ 149 w 190"/>
                <a:gd name="T3" fmla="*/ 268 h 268"/>
                <a:gd name="T4" fmla="*/ 1 w 190"/>
                <a:gd name="T5" fmla="*/ 86 h 268"/>
                <a:gd name="T6" fmla="*/ 0 w 190"/>
                <a:gd name="T7" fmla="*/ 85 h 268"/>
                <a:gd name="T8" fmla="*/ 1 w 190"/>
                <a:gd name="T9" fmla="*/ 84 h 268"/>
                <a:gd name="T10" fmla="*/ 188 w 190"/>
                <a:gd name="T11" fmla="*/ 0 h 268"/>
                <a:gd name="T12" fmla="*/ 189 w 190"/>
                <a:gd name="T13" fmla="*/ 0 h 268"/>
                <a:gd name="T14" fmla="*/ 190 w 190"/>
                <a:gd name="T15" fmla="*/ 1 h 268"/>
                <a:gd name="T16" fmla="*/ 151 w 190"/>
                <a:gd name="T17" fmla="*/ 267 h 268"/>
                <a:gd name="T18" fmla="*/ 150 w 190"/>
                <a:gd name="T19" fmla="*/ 268 h 268"/>
                <a:gd name="T20" fmla="*/ 4 w 190"/>
                <a:gd name="T21" fmla="*/ 86 h 268"/>
                <a:gd name="T22" fmla="*/ 149 w 190"/>
                <a:gd name="T23" fmla="*/ 263 h 268"/>
                <a:gd name="T24" fmla="*/ 187 w 190"/>
                <a:gd name="T25" fmla="*/ 4 h 268"/>
                <a:gd name="T26" fmla="*/ 4 w 190"/>
                <a:gd name="T27" fmla="*/ 8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68">
                  <a:moveTo>
                    <a:pt x="150" y="268"/>
                  </a:moveTo>
                  <a:cubicBezTo>
                    <a:pt x="149" y="268"/>
                    <a:pt x="149" y="268"/>
                    <a:pt x="149" y="268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0" y="86"/>
                    <a:pt x="0" y="86"/>
                    <a:pt x="0" y="85"/>
                  </a:cubicBezTo>
                  <a:cubicBezTo>
                    <a:pt x="1" y="85"/>
                    <a:pt x="1" y="84"/>
                    <a:pt x="1" y="84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9" y="0"/>
                    <a:pt x="189" y="0"/>
                  </a:cubicBezTo>
                  <a:cubicBezTo>
                    <a:pt x="190" y="0"/>
                    <a:pt x="190" y="1"/>
                    <a:pt x="190" y="1"/>
                  </a:cubicBezTo>
                  <a:cubicBezTo>
                    <a:pt x="151" y="267"/>
                    <a:pt x="151" y="267"/>
                    <a:pt x="151" y="267"/>
                  </a:cubicBezTo>
                  <a:cubicBezTo>
                    <a:pt x="151" y="268"/>
                    <a:pt x="151" y="268"/>
                    <a:pt x="150" y="268"/>
                  </a:cubicBezTo>
                  <a:close/>
                  <a:moveTo>
                    <a:pt x="4" y="86"/>
                  </a:moveTo>
                  <a:cubicBezTo>
                    <a:pt x="149" y="263"/>
                    <a:pt x="149" y="263"/>
                    <a:pt x="149" y="263"/>
                  </a:cubicBezTo>
                  <a:cubicBezTo>
                    <a:pt x="187" y="4"/>
                    <a:pt x="187" y="4"/>
                    <a:pt x="187" y="4"/>
                  </a:cubicBezTo>
                  <a:lnTo>
                    <a:pt x="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8" name="Freeform 376">
              <a:extLst>
                <a:ext uri="{FF2B5EF4-FFF2-40B4-BE49-F238E27FC236}">
                  <a16:creationId xmlns:a16="http://schemas.microsoft.com/office/drawing/2014/main" id="{9C27003B-72F7-4614-95AF-646382E7B6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-2903537"/>
              <a:ext cx="633413" cy="554038"/>
            </a:xfrm>
            <a:custGeom>
              <a:avLst/>
              <a:gdLst>
                <a:gd name="T0" fmla="*/ 168 w 169"/>
                <a:gd name="T1" fmla="*/ 147 h 147"/>
                <a:gd name="T2" fmla="*/ 2 w 169"/>
                <a:gd name="T3" fmla="*/ 147 h 147"/>
                <a:gd name="T4" fmla="*/ 0 w 169"/>
                <a:gd name="T5" fmla="*/ 146 h 147"/>
                <a:gd name="T6" fmla="*/ 0 w 169"/>
                <a:gd name="T7" fmla="*/ 145 h 147"/>
                <a:gd name="T8" fmla="*/ 84 w 169"/>
                <a:gd name="T9" fmla="*/ 1 h 147"/>
                <a:gd name="T10" fmla="*/ 86 w 169"/>
                <a:gd name="T11" fmla="*/ 1 h 147"/>
                <a:gd name="T12" fmla="*/ 169 w 169"/>
                <a:gd name="T13" fmla="*/ 145 h 147"/>
                <a:gd name="T14" fmla="*/ 169 w 169"/>
                <a:gd name="T15" fmla="*/ 146 h 147"/>
                <a:gd name="T16" fmla="*/ 168 w 169"/>
                <a:gd name="T17" fmla="*/ 147 h 147"/>
                <a:gd name="T18" fmla="*/ 4 w 169"/>
                <a:gd name="T19" fmla="*/ 144 h 147"/>
                <a:gd name="T20" fmla="*/ 165 w 169"/>
                <a:gd name="T21" fmla="*/ 144 h 147"/>
                <a:gd name="T22" fmla="*/ 85 w 169"/>
                <a:gd name="T23" fmla="*/ 4 h 147"/>
                <a:gd name="T24" fmla="*/ 4 w 169"/>
                <a:gd name="T25" fmla="*/ 14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47">
                  <a:moveTo>
                    <a:pt x="168" y="147"/>
                  </a:moveTo>
                  <a:cubicBezTo>
                    <a:pt x="2" y="147"/>
                    <a:pt x="2" y="147"/>
                    <a:pt x="2" y="147"/>
                  </a:cubicBezTo>
                  <a:cubicBezTo>
                    <a:pt x="1" y="147"/>
                    <a:pt x="1" y="147"/>
                    <a:pt x="0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4" y="0"/>
                    <a:pt x="85" y="0"/>
                    <a:pt x="86" y="1"/>
                  </a:cubicBezTo>
                  <a:cubicBezTo>
                    <a:pt x="169" y="145"/>
                    <a:pt x="169" y="145"/>
                    <a:pt x="169" y="145"/>
                  </a:cubicBezTo>
                  <a:cubicBezTo>
                    <a:pt x="169" y="145"/>
                    <a:pt x="169" y="146"/>
                    <a:pt x="169" y="146"/>
                  </a:cubicBezTo>
                  <a:cubicBezTo>
                    <a:pt x="169" y="147"/>
                    <a:pt x="168" y="147"/>
                    <a:pt x="168" y="147"/>
                  </a:cubicBezTo>
                  <a:close/>
                  <a:moveTo>
                    <a:pt x="4" y="144"/>
                  </a:moveTo>
                  <a:cubicBezTo>
                    <a:pt x="165" y="144"/>
                    <a:pt x="165" y="144"/>
                    <a:pt x="165" y="144"/>
                  </a:cubicBezTo>
                  <a:cubicBezTo>
                    <a:pt x="85" y="4"/>
                    <a:pt x="85" y="4"/>
                    <a:pt x="85" y="4"/>
                  </a:cubicBezTo>
                  <a:lnTo>
                    <a:pt x="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9" name="Freeform 377">
              <a:extLst>
                <a:ext uri="{FF2B5EF4-FFF2-40B4-BE49-F238E27FC236}">
                  <a16:creationId xmlns:a16="http://schemas.microsoft.com/office/drawing/2014/main" id="{14408333-6306-4226-A8E0-1F5E053409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7450" y="-3441699"/>
              <a:ext cx="633413" cy="549275"/>
            </a:xfrm>
            <a:custGeom>
              <a:avLst/>
              <a:gdLst>
                <a:gd name="T0" fmla="*/ 19 w 169"/>
                <a:gd name="T1" fmla="*/ 146 h 146"/>
                <a:gd name="T2" fmla="*/ 18 w 169"/>
                <a:gd name="T3" fmla="*/ 146 h 146"/>
                <a:gd name="T4" fmla="*/ 17 w 169"/>
                <a:gd name="T5" fmla="*/ 145 h 146"/>
                <a:gd name="T6" fmla="*/ 0 w 169"/>
                <a:gd name="T7" fmla="*/ 2 h 146"/>
                <a:gd name="T8" fmla="*/ 0 w 169"/>
                <a:gd name="T9" fmla="*/ 1 h 146"/>
                <a:gd name="T10" fmla="*/ 1 w 169"/>
                <a:gd name="T11" fmla="*/ 0 h 146"/>
                <a:gd name="T12" fmla="*/ 167 w 169"/>
                <a:gd name="T13" fmla="*/ 14 h 146"/>
                <a:gd name="T14" fmla="*/ 168 w 169"/>
                <a:gd name="T15" fmla="*/ 15 h 146"/>
                <a:gd name="T16" fmla="*/ 168 w 169"/>
                <a:gd name="T17" fmla="*/ 16 h 146"/>
                <a:gd name="T18" fmla="*/ 20 w 169"/>
                <a:gd name="T19" fmla="*/ 146 h 146"/>
                <a:gd name="T20" fmla="*/ 19 w 169"/>
                <a:gd name="T21" fmla="*/ 146 h 146"/>
                <a:gd name="T22" fmla="*/ 3 w 169"/>
                <a:gd name="T23" fmla="*/ 3 h 146"/>
                <a:gd name="T24" fmla="*/ 20 w 169"/>
                <a:gd name="T25" fmla="*/ 142 h 146"/>
                <a:gd name="T26" fmla="*/ 164 w 169"/>
                <a:gd name="T27" fmla="*/ 16 h 146"/>
                <a:gd name="T28" fmla="*/ 3 w 169"/>
                <a:gd name="T2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46">
                  <a:moveTo>
                    <a:pt x="19" y="146"/>
                  </a:moveTo>
                  <a:cubicBezTo>
                    <a:pt x="18" y="146"/>
                    <a:pt x="18" y="146"/>
                    <a:pt x="18" y="146"/>
                  </a:cubicBezTo>
                  <a:cubicBezTo>
                    <a:pt x="18" y="146"/>
                    <a:pt x="17" y="145"/>
                    <a:pt x="17" y="14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8" y="14"/>
                    <a:pt x="168" y="14"/>
                    <a:pt x="168" y="15"/>
                  </a:cubicBezTo>
                  <a:cubicBezTo>
                    <a:pt x="169" y="15"/>
                    <a:pt x="168" y="16"/>
                    <a:pt x="168" y="16"/>
                  </a:cubicBezTo>
                  <a:cubicBezTo>
                    <a:pt x="20" y="146"/>
                    <a:pt x="20" y="146"/>
                    <a:pt x="20" y="146"/>
                  </a:cubicBezTo>
                  <a:lnTo>
                    <a:pt x="19" y="146"/>
                  </a:lnTo>
                  <a:close/>
                  <a:moveTo>
                    <a:pt x="3" y="3"/>
                  </a:moveTo>
                  <a:cubicBezTo>
                    <a:pt x="20" y="142"/>
                    <a:pt x="20" y="142"/>
                    <a:pt x="20" y="142"/>
                  </a:cubicBezTo>
                  <a:cubicBezTo>
                    <a:pt x="164" y="16"/>
                    <a:pt x="164" y="16"/>
                    <a:pt x="164" y="16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0" name="Freeform 378">
              <a:extLst>
                <a:ext uri="{FF2B5EF4-FFF2-40B4-BE49-F238E27FC236}">
                  <a16:creationId xmlns:a16="http://schemas.microsoft.com/office/drawing/2014/main" id="{74C0A9F8-A7DE-4CD5-8EAA-F1A787111E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50" y="-2903537"/>
              <a:ext cx="498475" cy="554038"/>
            </a:xfrm>
            <a:custGeom>
              <a:avLst/>
              <a:gdLst>
                <a:gd name="T0" fmla="*/ 85 w 133"/>
                <a:gd name="T1" fmla="*/ 147 h 147"/>
                <a:gd name="T2" fmla="*/ 84 w 133"/>
                <a:gd name="T3" fmla="*/ 146 h 147"/>
                <a:gd name="T4" fmla="*/ 1 w 133"/>
                <a:gd name="T5" fmla="*/ 2 h 147"/>
                <a:gd name="T6" fmla="*/ 1 w 133"/>
                <a:gd name="T7" fmla="*/ 1 h 147"/>
                <a:gd name="T8" fmla="*/ 2 w 133"/>
                <a:gd name="T9" fmla="*/ 0 h 147"/>
                <a:gd name="T10" fmla="*/ 132 w 133"/>
                <a:gd name="T11" fmla="*/ 49 h 147"/>
                <a:gd name="T12" fmla="*/ 133 w 133"/>
                <a:gd name="T13" fmla="*/ 50 h 147"/>
                <a:gd name="T14" fmla="*/ 133 w 133"/>
                <a:gd name="T15" fmla="*/ 51 h 147"/>
                <a:gd name="T16" fmla="*/ 86 w 133"/>
                <a:gd name="T17" fmla="*/ 146 h 147"/>
                <a:gd name="T18" fmla="*/ 85 w 133"/>
                <a:gd name="T19" fmla="*/ 147 h 147"/>
                <a:gd name="T20" fmla="*/ 85 w 133"/>
                <a:gd name="T21" fmla="*/ 147 h 147"/>
                <a:gd name="T22" fmla="*/ 5 w 133"/>
                <a:gd name="T23" fmla="*/ 4 h 147"/>
                <a:gd name="T24" fmla="*/ 85 w 133"/>
                <a:gd name="T25" fmla="*/ 143 h 147"/>
                <a:gd name="T26" fmla="*/ 130 w 133"/>
                <a:gd name="T27" fmla="*/ 51 h 147"/>
                <a:gd name="T28" fmla="*/ 5 w 133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47">
                  <a:moveTo>
                    <a:pt x="85" y="147"/>
                  </a:moveTo>
                  <a:cubicBezTo>
                    <a:pt x="84" y="147"/>
                    <a:pt x="84" y="147"/>
                    <a:pt x="84" y="146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3" y="49"/>
                    <a:pt x="133" y="49"/>
                    <a:pt x="133" y="50"/>
                  </a:cubicBezTo>
                  <a:cubicBezTo>
                    <a:pt x="133" y="50"/>
                    <a:pt x="133" y="50"/>
                    <a:pt x="133" y="51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86" y="147"/>
                    <a:pt x="85" y="147"/>
                    <a:pt x="85" y="147"/>
                  </a:cubicBezTo>
                  <a:cubicBezTo>
                    <a:pt x="85" y="147"/>
                    <a:pt x="85" y="147"/>
                    <a:pt x="85" y="147"/>
                  </a:cubicBezTo>
                  <a:moveTo>
                    <a:pt x="5" y="4"/>
                  </a:moveTo>
                  <a:cubicBezTo>
                    <a:pt x="85" y="143"/>
                    <a:pt x="85" y="143"/>
                    <a:pt x="85" y="143"/>
                  </a:cubicBezTo>
                  <a:cubicBezTo>
                    <a:pt x="130" y="51"/>
                    <a:pt x="130" y="51"/>
                    <a:pt x="130" y="51"/>
                  </a:cubicBezTo>
                  <a:cubicBezTo>
                    <a:pt x="5" y="4"/>
                    <a:pt x="5" y="4"/>
                    <a:pt x="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1" name="Freeform 379">
              <a:extLst>
                <a:ext uri="{FF2B5EF4-FFF2-40B4-BE49-F238E27FC236}">
                  <a16:creationId xmlns:a16="http://schemas.microsoft.com/office/drawing/2014/main" id="{7774D488-72C9-49BC-8433-AE88A320FD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7550" y="-3441699"/>
              <a:ext cx="544513" cy="549275"/>
            </a:xfrm>
            <a:custGeom>
              <a:avLst/>
              <a:gdLst>
                <a:gd name="T0" fmla="*/ 144 w 145"/>
                <a:gd name="T1" fmla="*/ 146 h 146"/>
                <a:gd name="T2" fmla="*/ 143 w 145"/>
                <a:gd name="T3" fmla="*/ 146 h 146"/>
                <a:gd name="T4" fmla="*/ 1 w 145"/>
                <a:gd name="T5" fmla="*/ 109 h 146"/>
                <a:gd name="T6" fmla="*/ 0 w 145"/>
                <a:gd name="T7" fmla="*/ 108 h 146"/>
                <a:gd name="T8" fmla="*/ 0 w 145"/>
                <a:gd name="T9" fmla="*/ 107 h 146"/>
                <a:gd name="T10" fmla="*/ 125 w 145"/>
                <a:gd name="T11" fmla="*/ 1 h 146"/>
                <a:gd name="T12" fmla="*/ 127 w 145"/>
                <a:gd name="T13" fmla="*/ 0 h 146"/>
                <a:gd name="T14" fmla="*/ 128 w 145"/>
                <a:gd name="T15" fmla="*/ 1 h 146"/>
                <a:gd name="T16" fmla="*/ 145 w 145"/>
                <a:gd name="T17" fmla="*/ 144 h 146"/>
                <a:gd name="T18" fmla="*/ 145 w 145"/>
                <a:gd name="T19" fmla="*/ 146 h 146"/>
                <a:gd name="T20" fmla="*/ 144 w 145"/>
                <a:gd name="T21" fmla="*/ 146 h 146"/>
                <a:gd name="T22" fmla="*/ 4 w 145"/>
                <a:gd name="T23" fmla="*/ 107 h 146"/>
                <a:gd name="T24" fmla="*/ 142 w 145"/>
                <a:gd name="T25" fmla="*/ 143 h 146"/>
                <a:gd name="T26" fmla="*/ 125 w 145"/>
                <a:gd name="T27" fmla="*/ 4 h 146"/>
                <a:gd name="T28" fmla="*/ 4 w 145"/>
                <a:gd name="T29" fmla="*/ 10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" h="146">
                  <a:moveTo>
                    <a:pt x="144" y="146"/>
                  </a:moveTo>
                  <a:cubicBezTo>
                    <a:pt x="143" y="146"/>
                    <a:pt x="143" y="146"/>
                    <a:pt x="143" y="14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9"/>
                    <a:pt x="0" y="109"/>
                    <a:pt x="0" y="10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0"/>
                    <a:pt x="126" y="0"/>
                    <a:pt x="127" y="0"/>
                  </a:cubicBezTo>
                  <a:cubicBezTo>
                    <a:pt x="127" y="0"/>
                    <a:pt x="128" y="1"/>
                    <a:pt x="128" y="1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45" y="145"/>
                    <a:pt x="145" y="145"/>
                    <a:pt x="145" y="146"/>
                  </a:cubicBezTo>
                  <a:cubicBezTo>
                    <a:pt x="144" y="146"/>
                    <a:pt x="144" y="146"/>
                    <a:pt x="144" y="146"/>
                  </a:cubicBezTo>
                  <a:moveTo>
                    <a:pt x="4" y="107"/>
                  </a:moveTo>
                  <a:cubicBezTo>
                    <a:pt x="142" y="143"/>
                    <a:pt x="142" y="143"/>
                    <a:pt x="142" y="143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4" y="107"/>
                    <a:pt x="4" y="107"/>
                    <a:pt x="4" y="10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2" name="Freeform 380">
              <a:extLst>
                <a:ext uri="{FF2B5EF4-FFF2-40B4-BE49-F238E27FC236}">
                  <a16:creationId xmlns:a16="http://schemas.microsoft.com/office/drawing/2014/main" id="{AAE9C346-4DA6-4366-B374-0AA743C7C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50" y="-3389312"/>
              <a:ext cx="569913" cy="681038"/>
            </a:xfrm>
            <a:custGeom>
              <a:avLst/>
              <a:gdLst>
                <a:gd name="T0" fmla="*/ 132 w 152"/>
                <a:gd name="T1" fmla="*/ 181 h 181"/>
                <a:gd name="T2" fmla="*/ 131 w 152"/>
                <a:gd name="T3" fmla="*/ 180 h 181"/>
                <a:gd name="T4" fmla="*/ 1 w 152"/>
                <a:gd name="T5" fmla="*/ 132 h 181"/>
                <a:gd name="T6" fmla="*/ 0 w 152"/>
                <a:gd name="T7" fmla="*/ 131 h 181"/>
                <a:gd name="T8" fmla="*/ 1 w 152"/>
                <a:gd name="T9" fmla="*/ 130 h 181"/>
                <a:gd name="T10" fmla="*/ 149 w 152"/>
                <a:gd name="T11" fmla="*/ 0 h 181"/>
                <a:gd name="T12" fmla="*/ 151 w 152"/>
                <a:gd name="T13" fmla="*/ 0 h 181"/>
                <a:gd name="T14" fmla="*/ 152 w 152"/>
                <a:gd name="T15" fmla="*/ 1 h 181"/>
                <a:gd name="T16" fmla="*/ 133 w 152"/>
                <a:gd name="T17" fmla="*/ 179 h 181"/>
                <a:gd name="T18" fmla="*/ 132 w 152"/>
                <a:gd name="T19" fmla="*/ 180 h 181"/>
                <a:gd name="T20" fmla="*/ 132 w 152"/>
                <a:gd name="T21" fmla="*/ 181 h 181"/>
                <a:gd name="T22" fmla="*/ 4 w 152"/>
                <a:gd name="T23" fmla="*/ 130 h 181"/>
                <a:gd name="T24" fmla="*/ 130 w 152"/>
                <a:gd name="T25" fmla="*/ 177 h 181"/>
                <a:gd name="T26" fmla="*/ 148 w 152"/>
                <a:gd name="T27" fmla="*/ 5 h 181"/>
                <a:gd name="T28" fmla="*/ 4 w 152"/>
                <a:gd name="T29" fmla="*/ 1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81">
                  <a:moveTo>
                    <a:pt x="132" y="181"/>
                  </a:moveTo>
                  <a:cubicBezTo>
                    <a:pt x="131" y="180"/>
                    <a:pt x="131" y="180"/>
                    <a:pt x="131" y="180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0" y="131"/>
                    <a:pt x="0" y="131"/>
                  </a:cubicBezTo>
                  <a:cubicBezTo>
                    <a:pt x="0" y="130"/>
                    <a:pt x="0" y="130"/>
                    <a:pt x="1" y="13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0" y="0"/>
                    <a:pt x="150" y="0"/>
                    <a:pt x="151" y="0"/>
                  </a:cubicBezTo>
                  <a:cubicBezTo>
                    <a:pt x="151" y="0"/>
                    <a:pt x="152" y="1"/>
                    <a:pt x="152" y="1"/>
                  </a:cubicBezTo>
                  <a:cubicBezTo>
                    <a:pt x="133" y="179"/>
                    <a:pt x="133" y="179"/>
                    <a:pt x="133" y="179"/>
                  </a:cubicBezTo>
                  <a:cubicBezTo>
                    <a:pt x="133" y="180"/>
                    <a:pt x="133" y="180"/>
                    <a:pt x="132" y="180"/>
                  </a:cubicBezTo>
                  <a:lnTo>
                    <a:pt x="132" y="181"/>
                  </a:lnTo>
                  <a:close/>
                  <a:moveTo>
                    <a:pt x="4" y="130"/>
                  </a:moveTo>
                  <a:cubicBezTo>
                    <a:pt x="130" y="177"/>
                    <a:pt x="130" y="177"/>
                    <a:pt x="130" y="177"/>
                  </a:cubicBezTo>
                  <a:cubicBezTo>
                    <a:pt x="148" y="5"/>
                    <a:pt x="148" y="5"/>
                    <a:pt x="148" y="5"/>
                  </a:cubicBezTo>
                  <a:lnTo>
                    <a:pt x="4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3" name="Freeform 381">
              <a:extLst>
                <a:ext uri="{FF2B5EF4-FFF2-40B4-BE49-F238E27FC236}">
                  <a16:creationId xmlns:a16="http://schemas.microsoft.com/office/drawing/2014/main" id="{4AAE9845-47FE-4DA7-8FE1-30A23ABA0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7550" y="-3043237"/>
              <a:ext cx="544513" cy="693738"/>
            </a:xfrm>
            <a:custGeom>
              <a:avLst/>
              <a:gdLst>
                <a:gd name="T0" fmla="*/ 61 w 145"/>
                <a:gd name="T1" fmla="*/ 184 h 184"/>
                <a:gd name="T2" fmla="*/ 61 w 145"/>
                <a:gd name="T3" fmla="*/ 184 h 184"/>
                <a:gd name="T4" fmla="*/ 59 w 145"/>
                <a:gd name="T5" fmla="*/ 183 h 184"/>
                <a:gd name="T6" fmla="*/ 0 w 145"/>
                <a:gd name="T7" fmla="*/ 2 h 184"/>
                <a:gd name="T8" fmla="*/ 0 w 145"/>
                <a:gd name="T9" fmla="*/ 1 h 184"/>
                <a:gd name="T10" fmla="*/ 1 w 145"/>
                <a:gd name="T11" fmla="*/ 0 h 184"/>
                <a:gd name="T12" fmla="*/ 144 w 145"/>
                <a:gd name="T13" fmla="*/ 37 h 184"/>
                <a:gd name="T14" fmla="*/ 145 w 145"/>
                <a:gd name="T15" fmla="*/ 38 h 184"/>
                <a:gd name="T16" fmla="*/ 145 w 145"/>
                <a:gd name="T17" fmla="*/ 39 h 184"/>
                <a:gd name="T18" fmla="*/ 62 w 145"/>
                <a:gd name="T19" fmla="*/ 183 h 184"/>
                <a:gd name="T20" fmla="*/ 61 w 145"/>
                <a:gd name="T21" fmla="*/ 184 h 184"/>
                <a:gd name="T22" fmla="*/ 3 w 145"/>
                <a:gd name="T23" fmla="*/ 4 h 184"/>
                <a:gd name="T24" fmla="*/ 61 w 145"/>
                <a:gd name="T25" fmla="*/ 179 h 184"/>
                <a:gd name="T26" fmla="*/ 142 w 145"/>
                <a:gd name="T27" fmla="*/ 40 h 184"/>
                <a:gd name="T28" fmla="*/ 3 w 145"/>
                <a:gd name="T29" fmla="*/ 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" h="184">
                  <a:moveTo>
                    <a:pt x="61" y="184"/>
                  </a:moveTo>
                  <a:cubicBezTo>
                    <a:pt x="61" y="184"/>
                    <a:pt x="61" y="184"/>
                    <a:pt x="61" y="184"/>
                  </a:cubicBezTo>
                  <a:cubicBezTo>
                    <a:pt x="60" y="184"/>
                    <a:pt x="60" y="184"/>
                    <a:pt x="59" y="18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5" y="37"/>
                    <a:pt x="145" y="38"/>
                    <a:pt x="145" y="38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62" y="183"/>
                    <a:pt x="62" y="183"/>
                    <a:pt x="62" y="183"/>
                  </a:cubicBezTo>
                  <a:cubicBezTo>
                    <a:pt x="62" y="184"/>
                    <a:pt x="61" y="184"/>
                    <a:pt x="61" y="184"/>
                  </a:cubicBezTo>
                  <a:moveTo>
                    <a:pt x="3" y="4"/>
                  </a:moveTo>
                  <a:cubicBezTo>
                    <a:pt x="61" y="179"/>
                    <a:pt x="61" y="179"/>
                    <a:pt x="61" y="17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3" y="4"/>
                    <a:pt x="3" y="4"/>
                    <a:pt x="3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4" name="Freeform 382">
              <a:extLst>
                <a:ext uri="{FF2B5EF4-FFF2-40B4-BE49-F238E27FC236}">
                  <a16:creationId xmlns:a16="http://schemas.microsoft.com/office/drawing/2014/main" id="{4514C8B4-655E-4FD4-93D4-C577A580D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1238" y="-4148137"/>
              <a:ext cx="809625" cy="771525"/>
            </a:xfrm>
            <a:custGeom>
              <a:avLst/>
              <a:gdLst>
                <a:gd name="T0" fmla="*/ 214 w 216"/>
                <a:gd name="T1" fmla="*/ 205 h 205"/>
                <a:gd name="T2" fmla="*/ 214 w 216"/>
                <a:gd name="T3" fmla="*/ 205 h 205"/>
                <a:gd name="T4" fmla="*/ 48 w 216"/>
                <a:gd name="T5" fmla="*/ 191 h 205"/>
                <a:gd name="T6" fmla="*/ 47 w 216"/>
                <a:gd name="T7" fmla="*/ 190 h 205"/>
                <a:gd name="T8" fmla="*/ 0 w 216"/>
                <a:gd name="T9" fmla="*/ 2 h 205"/>
                <a:gd name="T10" fmla="*/ 1 w 216"/>
                <a:gd name="T11" fmla="*/ 0 h 205"/>
                <a:gd name="T12" fmla="*/ 2 w 216"/>
                <a:gd name="T13" fmla="*/ 1 h 205"/>
                <a:gd name="T14" fmla="*/ 215 w 216"/>
                <a:gd name="T15" fmla="*/ 202 h 205"/>
                <a:gd name="T16" fmla="*/ 215 w 216"/>
                <a:gd name="T17" fmla="*/ 204 h 205"/>
                <a:gd name="T18" fmla="*/ 214 w 216"/>
                <a:gd name="T19" fmla="*/ 205 h 205"/>
                <a:gd name="T20" fmla="*/ 49 w 216"/>
                <a:gd name="T21" fmla="*/ 188 h 205"/>
                <a:gd name="T22" fmla="*/ 210 w 216"/>
                <a:gd name="T23" fmla="*/ 201 h 205"/>
                <a:gd name="T24" fmla="*/ 4 w 216"/>
                <a:gd name="T25" fmla="*/ 6 h 205"/>
                <a:gd name="T26" fmla="*/ 49 w 216"/>
                <a:gd name="T27" fmla="*/ 18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214" y="205"/>
                  </a:moveTo>
                  <a:cubicBezTo>
                    <a:pt x="214" y="205"/>
                    <a:pt x="214" y="205"/>
                    <a:pt x="214" y="205"/>
                  </a:cubicBezTo>
                  <a:cubicBezTo>
                    <a:pt x="48" y="191"/>
                    <a:pt x="48" y="191"/>
                    <a:pt x="48" y="191"/>
                  </a:cubicBezTo>
                  <a:cubicBezTo>
                    <a:pt x="47" y="191"/>
                    <a:pt x="47" y="191"/>
                    <a:pt x="47" y="19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15" y="202"/>
                    <a:pt x="215" y="202"/>
                    <a:pt x="215" y="202"/>
                  </a:cubicBezTo>
                  <a:cubicBezTo>
                    <a:pt x="216" y="203"/>
                    <a:pt x="216" y="203"/>
                    <a:pt x="215" y="204"/>
                  </a:cubicBezTo>
                  <a:cubicBezTo>
                    <a:pt x="215" y="204"/>
                    <a:pt x="215" y="205"/>
                    <a:pt x="214" y="205"/>
                  </a:cubicBezTo>
                  <a:close/>
                  <a:moveTo>
                    <a:pt x="49" y="188"/>
                  </a:moveTo>
                  <a:cubicBezTo>
                    <a:pt x="210" y="201"/>
                    <a:pt x="210" y="201"/>
                    <a:pt x="210" y="201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49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5" name="Freeform 383">
              <a:extLst>
                <a:ext uri="{FF2B5EF4-FFF2-40B4-BE49-F238E27FC236}">
                  <a16:creationId xmlns:a16="http://schemas.microsoft.com/office/drawing/2014/main" id="{F42C68F5-18B0-4F49-92CA-832B525AC6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-4529137"/>
              <a:ext cx="633413" cy="392113"/>
            </a:xfrm>
            <a:custGeom>
              <a:avLst/>
              <a:gdLst>
                <a:gd name="T0" fmla="*/ 20 w 169"/>
                <a:gd name="T1" fmla="*/ 104 h 104"/>
                <a:gd name="T2" fmla="*/ 20 w 169"/>
                <a:gd name="T3" fmla="*/ 104 h 104"/>
                <a:gd name="T4" fmla="*/ 19 w 169"/>
                <a:gd name="T5" fmla="*/ 103 h 104"/>
                <a:gd name="T6" fmla="*/ 0 w 169"/>
                <a:gd name="T7" fmla="*/ 2 h 104"/>
                <a:gd name="T8" fmla="*/ 1 w 169"/>
                <a:gd name="T9" fmla="*/ 1 h 104"/>
                <a:gd name="T10" fmla="*/ 2 w 169"/>
                <a:gd name="T11" fmla="*/ 0 h 104"/>
                <a:gd name="T12" fmla="*/ 168 w 169"/>
                <a:gd name="T13" fmla="*/ 0 h 104"/>
                <a:gd name="T14" fmla="*/ 169 w 169"/>
                <a:gd name="T15" fmla="*/ 1 h 104"/>
                <a:gd name="T16" fmla="*/ 169 w 169"/>
                <a:gd name="T17" fmla="*/ 3 h 104"/>
                <a:gd name="T18" fmla="*/ 21 w 169"/>
                <a:gd name="T19" fmla="*/ 104 h 104"/>
                <a:gd name="T20" fmla="*/ 20 w 169"/>
                <a:gd name="T21" fmla="*/ 104 h 104"/>
                <a:gd name="T22" fmla="*/ 3 w 169"/>
                <a:gd name="T23" fmla="*/ 3 h 104"/>
                <a:gd name="T24" fmla="*/ 21 w 169"/>
                <a:gd name="T25" fmla="*/ 100 h 104"/>
                <a:gd name="T26" fmla="*/ 163 w 169"/>
                <a:gd name="T27" fmla="*/ 3 h 104"/>
                <a:gd name="T28" fmla="*/ 3 w 169"/>
                <a:gd name="T2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04">
                  <a:moveTo>
                    <a:pt x="20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19" y="104"/>
                    <a:pt x="19" y="103"/>
                    <a:pt x="19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69" y="1"/>
                    <a:pt x="169" y="1"/>
                  </a:cubicBezTo>
                  <a:cubicBezTo>
                    <a:pt x="169" y="2"/>
                    <a:pt x="169" y="3"/>
                    <a:pt x="169" y="3"/>
                  </a:cubicBezTo>
                  <a:cubicBezTo>
                    <a:pt x="21" y="104"/>
                    <a:pt x="21" y="104"/>
                    <a:pt x="21" y="104"/>
                  </a:cubicBezTo>
                  <a:lnTo>
                    <a:pt x="20" y="104"/>
                  </a:lnTo>
                  <a:close/>
                  <a:moveTo>
                    <a:pt x="3" y="3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63" y="3"/>
                    <a:pt x="163" y="3"/>
                    <a:pt x="163" y="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6" name="Freeform 384">
              <a:extLst>
                <a:ext uri="{FF2B5EF4-FFF2-40B4-BE49-F238E27FC236}">
                  <a16:creationId xmlns:a16="http://schemas.microsoft.com/office/drawing/2014/main" id="{79AF6EDD-B8AC-4513-9500-3AC913B73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1238" y="-4148137"/>
              <a:ext cx="930275" cy="771525"/>
            </a:xfrm>
            <a:custGeom>
              <a:avLst/>
              <a:gdLst>
                <a:gd name="T0" fmla="*/ 214 w 248"/>
                <a:gd name="T1" fmla="*/ 205 h 205"/>
                <a:gd name="T2" fmla="*/ 213 w 248"/>
                <a:gd name="T3" fmla="*/ 204 h 205"/>
                <a:gd name="T4" fmla="*/ 0 w 248"/>
                <a:gd name="T5" fmla="*/ 3 h 205"/>
                <a:gd name="T6" fmla="*/ 0 w 248"/>
                <a:gd name="T7" fmla="*/ 1 h 205"/>
                <a:gd name="T8" fmla="*/ 2 w 248"/>
                <a:gd name="T9" fmla="*/ 0 h 205"/>
                <a:gd name="T10" fmla="*/ 247 w 248"/>
                <a:gd name="T11" fmla="*/ 69 h 205"/>
                <a:gd name="T12" fmla="*/ 248 w 248"/>
                <a:gd name="T13" fmla="*/ 70 h 205"/>
                <a:gd name="T14" fmla="*/ 216 w 248"/>
                <a:gd name="T15" fmla="*/ 204 h 205"/>
                <a:gd name="T16" fmla="*/ 215 w 248"/>
                <a:gd name="T17" fmla="*/ 205 h 205"/>
                <a:gd name="T18" fmla="*/ 214 w 248"/>
                <a:gd name="T19" fmla="*/ 205 h 205"/>
                <a:gd name="T20" fmla="*/ 6 w 248"/>
                <a:gd name="T21" fmla="*/ 5 h 205"/>
                <a:gd name="T22" fmla="*/ 213 w 248"/>
                <a:gd name="T23" fmla="*/ 200 h 205"/>
                <a:gd name="T24" fmla="*/ 245 w 248"/>
                <a:gd name="T25" fmla="*/ 71 h 205"/>
                <a:gd name="T26" fmla="*/ 6 w 248"/>
                <a:gd name="T27" fmla="*/ 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" h="205">
                  <a:moveTo>
                    <a:pt x="214" y="205"/>
                  </a:moveTo>
                  <a:cubicBezTo>
                    <a:pt x="213" y="204"/>
                    <a:pt x="213" y="204"/>
                    <a:pt x="213" y="2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47" y="69"/>
                    <a:pt x="247" y="69"/>
                    <a:pt x="247" y="69"/>
                  </a:cubicBezTo>
                  <a:cubicBezTo>
                    <a:pt x="248" y="69"/>
                    <a:pt x="248" y="70"/>
                    <a:pt x="248" y="70"/>
                  </a:cubicBezTo>
                  <a:cubicBezTo>
                    <a:pt x="216" y="204"/>
                    <a:pt x="216" y="204"/>
                    <a:pt x="216" y="204"/>
                  </a:cubicBezTo>
                  <a:cubicBezTo>
                    <a:pt x="215" y="204"/>
                    <a:pt x="215" y="204"/>
                    <a:pt x="215" y="205"/>
                  </a:cubicBezTo>
                  <a:lnTo>
                    <a:pt x="214" y="205"/>
                  </a:lnTo>
                  <a:close/>
                  <a:moveTo>
                    <a:pt x="6" y="5"/>
                  </a:moveTo>
                  <a:cubicBezTo>
                    <a:pt x="213" y="200"/>
                    <a:pt x="213" y="200"/>
                    <a:pt x="213" y="200"/>
                  </a:cubicBezTo>
                  <a:cubicBezTo>
                    <a:pt x="245" y="71"/>
                    <a:pt x="245" y="71"/>
                    <a:pt x="245" y="71"/>
                  </a:cubicBez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7" name="Freeform 385">
              <a:extLst>
                <a:ext uri="{FF2B5EF4-FFF2-40B4-BE49-F238E27FC236}">
                  <a16:creationId xmlns:a16="http://schemas.microsoft.com/office/drawing/2014/main" id="{D1CCDA65-9A0A-4315-B103-1C9B9959D0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7063" y="-4529137"/>
              <a:ext cx="395288" cy="554038"/>
            </a:xfrm>
            <a:custGeom>
              <a:avLst/>
              <a:gdLst>
                <a:gd name="T0" fmla="*/ 2 w 105"/>
                <a:gd name="T1" fmla="*/ 147 h 147"/>
                <a:gd name="T2" fmla="*/ 1 w 105"/>
                <a:gd name="T3" fmla="*/ 147 h 147"/>
                <a:gd name="T4" fmla="*/ 0 w 105"/>
                <a:gd name="T5" fmla="*/ 145 h 147"/>
                <a:gd name="T6" fmla="*/ 83 w 105"/>
                <a:gd name="T7" fmla="*/ 1 h 147"/>
                <a:gd name="T8" fmla="*/ 85 w 105"/>
                <a:gd name="T9" fmla="*/ 0 h 147"/>
                <a:gd name="T10" fmla="*/ 86 w 105"/>
                <a:gd name="T11" fmla="*/ 2 h 147"/>
                <a:gd name="T12" fmla="*/ 105 w 105"/>
                <a:gd name="T13" fmla="*/ 102 h 147"/>
                <a:gd name="T14" fmla="*/ 104 w 105"/>
                <a:gd name="T15" fmla="*/ 104 h 147"/>
                <a:gd name="T16" fmla="*/ 2 w 105"/>
                <a:gd name="T17" fmla="*/ 147 h 147"/>
                <a:gd name="T18" fmla="*/ 84 w 105"/>
                <a:gd name="T19" fmla="*/ 6 h 147"/>
                <a:gd name="T20" fmla="*/ 5 w 105"/>
                <a:gd name="T21" fmla="*/ 143 h 147"/>
                <a:gd name="T22" fmla="*/ 102 w 105"/>
                <a:gd name="T23" fmla="*/ 102 h 147"/>
                <a:gd name="T24" fmla="*/ 84 w 105"/>
                <a:gd name="T25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47">
                  <a:moveTo>
                    <a:pt x="2" y="147"/>
                  </a:move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6"/>
                    <a:pt x="0" y="145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4" y="0"/>
                    <a:pt x="85" y="0"/>
                  </a:cubicBezTo>
                  <a:cubicBezTo>
                    <a:pt x="86" y="1"/>
                    <a:pt x="86" y="1"/>
                    <a:pt x="86" y="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3"/>
                    <a:pt x="104" y="104"/>
                    <a:pt x="104" y="104"/>
                  </a:cubicBezTo>
                  <a:cubicBezTo>
                    <a:pt x="2" y="147"/>
                    <a:pt x="2" y="147"/>
                    <a:pt x="2" y="147"/>
                  </a:cubicBezTo>
                  <a:close/>
                  <a:moveTo>
                    <a:pt x="84" y="6"/>
                  </a:moveTo>
                  <a:cubicBezTo>
                    <a:pt x="5" y="143"/>
                    <a:pt x="5" y="143"/>
                    <a:pt x="5" y="143"/>
                  </a:cubicBezTo>
                  <a:cubicBezTo>
                    <a:pt x="102" y="102"/>
                    <a:pt x="102" y="102"/>
                    <a:pt x="102" y="102"/>
                  </a:cubicBezTo>
                  <a:lnTo>
                    <a:pt x="8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8" name="Freeform 386">
              <a:extLst>
                <a:ext uri="{FF2B5EF4-FFF2-40B4-BE49-F238E27FC236}">
                  <a16:creationId xmlns:a16="http://schemas.microsoft.com/office/drawing/2014/main" id="{C863E759-5372-4479-AD42-6201915F3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1238" y="-4529137"/>
              <a:ext cx="930275" cy="647700"/>
            </a:xfrm>
            <a:custGeom>
              <a:avLst/>
              <a:gdLst>
                <a:gd name="T0" fmla="*/ 247 w 248"/>
                <a:gd name="T1" fmla="*/ 172 h 172"/>
                <a:gd name="T2" fmla="*/ 246 w 248"/>
                <a:gd name="T3" fmla="*/ 172 h 172"/>
                <a:gd name="T4" fmla="*/ 1 w 248"/>
                <a:gd name="T5" fmla="*/ 104 h 172"/>
                <a:gd name="T6" fmla="*/ 0 w 248"/>
                <a:gd name="T7" fmla="*/ 103 h 172"/>
                <a:gd name="T8" fmla="*/ 0 w 248"/>
                <a:gd name="T9" fmla="*/ 102 h 172"/>
                <a:gd name="T10" fmla="*/ 148 w 248"/>
                <a:gd name="T11" fmla="*/ 1 h 172"/>
                <a:gd name="T12" fmla="*/ 149 w 248"/>
                <a:gd name="T13" fmla="*/ 0 h 172"/>
                <a:gd name="T14" fmla="*/ 150 w 248"/>
                <a:gd name="T15" fmla="*/ 1 h 172"/>
                <a:gd name="T16" fmla="*/ 248 w 248"/>
                <a:gd name="T17" fmla="*/ 170 h 172"/>
                <a:gd name="T18" fmla="*/ 248 w 248"/>
                <a:gd name="T19" fmla="*/ 172 h 172"/>
                <a:gd name="T20" fmla="*/ 247 w 248"/>
                <a:gd name="T21" fmla="*/ 172 h 172"/>
                <a:gd name="T22" fmla="*/ 5 w 248"/>
                <a:gd name="T23" fmla="*/ 102 h 172"/>
                <a:gd name="T24" fmla="*/ 244 w 248"/>
                <a:gd name="T25" fmla="*/ 169 h 172"/>
                <a:gd name="T26" fmla="*/ 148 w 248"/>
                <a:gd name="T27" fmla="*/ 4 h 172"/>
                <a:gd name="T28" fmla="*/ 5 w 248"/>
                <a:gd name="T29" fmla="*/ 10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8" h="172">
                  <a:moveTo>
                    <a:pt x="247" y="172"/>
                  </a:moveTo>
                  <a:cubicBezTo>
                    <a:pt x="246" y="172"/>
                    <a:pt x="246" y="172"/>
                    <a:pt x="246" y="172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4"/>
                    <a:pt x="0" y="10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0"/>
                    <a:pt x="149" y="0"/>
                    <a:pt x="149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248" y="170"/>
                    <a:pt x="248" y="170"/>
                    <a:pt x="248" y="170"/>
                  </a:cubicBezTo>
                  <a:cubicBezTo>
                    <a:pt x="248" y="171"/>
                    <a:pt x="248" y="171"/>
                    <a:pt x="248" y="172"/>
                  </a:cubicBezTo>
                  <a:cubicBezTo>
                    <a:pt x="248" y="172"/>
                    <a:pt x="247" y="172"/>
                    <a:pt x="247" y="172"/>
                  </a:cubicBezTo>
                  <a:close/>
                  <a:moveTo>
                    <a:pt x="5" y="102"/>
                  </a:moveTo>
                  <a:cubicBezTo>
                    <a:pt x="244" y="169"/>
                    <a:pt x="244" y="169"/>
                    <a:pt x="244" y="169"/>
                  </a:cubicBezTo>
                  <a:cubicBezTo>
                    <a:pt x="148" y="4"/>
                    <a:pt x="148" y="4"/>
                    <a:pt x="148" y="4"/>
                  </a:cubicBezTo>
                  <a:lnTo>
                    <a:pt x="5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9" name="Freeform 387">
              <a:extLst>
                <a:ext uri="{FF2B5EF4-FFF2-40B4-BE49-F238E27FC236}">
                  <a16:creationId xmlns:a16="http://schemas.microsoft.com/office/drawing/2014/main" id="{C79C3029-3980-449B-BB6A-E1300C8F3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7063" y="-4148137"/>
              <a:ext cx="571500" cy="717550"/>
            </a:xfrm>
            <a:custGeom>
              <a:avLst/>
              <a:gdLst>
                <a:gd name="T0" fmla="*/ 150 w 152"/>
                <a:gd name="T1" fmla="*/ 191 h 191"/>
                <a:gd name="T2" fmla="*/ 149 w 152"/>
                <a:gd name="T3" fmla="*/ 191 h 191"/>
                <a:gd name="T4" fmla="*/ 1 w 152"/>
                <a:gd name="T5" fmla="*/ 46 h 191"/>
                <a:gd name="T6" fmla="*/ 0 w 152"/>
                <a:gd name="T7" fmla="*/ 45 h 191"/>
                <a:gd name="T8" fmla="*/ 1 w 152"/>
                <a:gd name="T9" fmla="*/ 43 h 191"/>
                <a:gd name="T10" fmla="*/ 103 w 152"/>
                <a:gd name="T11" fmla="*/ 0 h 191"/>
                <a:gd name="T12" fmla="*/ 104 w 152"/>
                <a:gd name="T13" fmla="*/ 0 h 191"/>
                <a:gd name="T14" fmla="*/ 105 w 152"/>
                <a:gd name="T15" fmla="*/ 1 h 191"/>
                <a:gd name="T16" fmla="*/ 152 w 152"/>
                <a:gd name="T17" fmla="*/ 189 h 191"/>
                <a:gd name="T18" fmla="*/ 151 w 152"/>
                <a:gd name="T19" fmla="*/ 191 h 191"/>
                <a:gd name="T20" fmla="*/ 150 w 152"/>
                <a:gd name="T21" fmla="*/ 191 h 191"/>
                <a:gd name="T22" fmla="*/ 4 w 152"/>
                <a:gd name="T23" fmla="*/ 45 h 191"/>
                <a:gd name="T24" fmla="*/ 148 w 152"/>
                <a:gd name="T25" fmla="*/ 185 h 191"/>
                <a:gd name="T26" fmla="*/ 102 w 152"/>
                <a:gd name="T27" fmla="*/ 4 h 191"/>
                <a:gd name="T28" fmla="*/ 4 w 152"/>
                <a:gd name="T29" fmla="*/ 4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91">
                  <a:moveTo>
                    <a:pt x="150" y="191"/>
                  </a:moveTo>
                  <a:cubicBezTo>
                    <a:pt x="150" y="191"/>
                    <a:pt x="149" y="191"/>
                    <a:pt x="149" y="19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1" y="44"/>
                    <a:pt x="1" y="4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04" y="0"/>
                    <a:pt x="104" y="0"/>
                  </a:cubicBezTo>
                  <a:cubicBezTo>
                    <a:pt x="104" y="1"/>
                    <a:pt x="105" y="1"/>
                    <a:pt x="105" y="1"/>
                  </a:cubicBezTo>
                  <a:cubicBezTo>
                    <a:pt x="152" y="189"/>
                    <a:pt x="152" y="189"/>
                    <a:pt x="152" y="189"/>
                  </a:cubicBezTo>
                  <a:cubicBezTo>
                    <a:pt x="152" y="190"/>
                    <a:pt x="151" y="191"/>
                    <a:pt x="151" y="191"/>
                  </a:cubicBezTo>
                  <a:lnTo>
                    <a:pt x="150" y="191"/>
                  </a:lnTo>
                  <a:close/>
                  <a:moveTo>
                    <a:pt x="4" y="45"/>
                  </a:moveTo>
                  <a:cubicBezTo>
                    <a:pt x="148" y="185"/>
                    <a:pt x="148" y="185"/>
                    <a:pt x="148" y="185"/>
                  </a:cubicBezTo>
                  <a:cubicBezTo>
                    <a:pt x="102" y="4"/>
                    <a:pt x="102" y="4"/>
                    <a:pt x="102" y="4"/>
                  </a:cubicBezTo>
                  <a:lnTo>
                    <a:pt x="4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0" name="Freeform 388">
              <a:extLst>
                <a:ext uri="{FF2B5EF4-FFF2-40B4-BE49-F238E27FC236}">
                  <a16:creationId xmlns:a16="http://schemas.microsoft.com/office/drawing/2014/main" id="{FFAB73A4-5A5A-4CC6-8B26-3BE9A0DA2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8313" y="-3173412"/>
              <a:ext cx="774700" cy="465138"/>
            </a:xfrm>
            <a:custGeom>
              <a:avLst/>
              <a:gdLst>
                <a:gd name="T0" fmla="*/ 2 w 206"/>
                <a:gd name="T1" fmla="*/ 124 h 124"/>
                <a:gd name="T2" fmla="*/ 1 w 206"/>
                <a:gd name="T3" fmla="*/ 124 h 124"/>
                <a:gd name="T4" fmla="*/ 1 w 206"/>
                <a:gd name="T5" fmla="*/ 122 h 124"/>
                <a:gd name="T6" fmla="*/ 106 w 206"/>
                <a:gd name="T7" fmla="*/ 0 h 124"/>
                <a:gd name="T8" fmla="*/ 108 w 206"/>
                <a:gd name="T9" fmla="*/ 0 h 124"/>
                <a:gd name="T10" fmla="*/ 205 w 206"/>
                <a:gd name="T11" fmla="*/ 73 h 124"/>
                <a:gd name="T12" fmla="*/ 206 w 206"/>
                <a:gd name="T13" fmla="*/ 75 h 124"/>
                <a:gd name="T14" fmla="*/ 205 w 206"/>
                <a:gd name="T15" fmla="*/ 76 h 124"/>
                <a:gd name="T16" fmla="*/ 2 w 206"/>
                <a:gd name="T17" fmla="*/ 124 h 124"/>
                <a:gd name="T18" fmla="*/ 107 w 206"/>
                <a:gd name="T19" fmla="*/ 3 h 124"/>
                <a:gd name="T20" fmla="*/ 6 w 206"/>
                <a:gd name="T21" fmla="*/ 121 h 124"/>
                <a:gd name="T22" fmla="*/ 201 w 206"/>
                <a:gd name="T23" fmla="*/ 74 h 124"/>
                <a:gd name="T24" fmla="*/ 107 w 206"/>
                <a:gd name="T25" fmla="*/ 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124">
                  <a:moveTo>
                    <a:pt x="2" y="124"/>
                  </a:moveTo>
                  <a:cubicBezTo>
                    <a:pt x="2" y="124"/>
                    <a:pt x="1" y="124"/>
                    <a:pt x="1" y="124"/>
                  </a:cubicBezTo>
                  <a:cubicBezTo>
                    <a:pt x="0" y="123"/>
                    <a:pt x="1" y="122"/>
                    <a:pt x="1" y="122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7" y="0"/>
                    <a:pt x="108" y="0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6" y="74"/>
                    <a:pt x="206" y="74"/>
                    <a:pt x="206" y="75"/>
                  </a:cubicBezTo>
                  <a:cubicBezTo>
                    <a:pt x="206" y="75"/>
                    <a:pt x="205" y="76"/>
                    <a:pt x="205" y="76"/>
                  </a:cubicBezTo>
                  <a:cubicBezTo>
                    <a:pt x="2" y="124"/>
                    <a:pt x="2" y="124"/>
                    <a:pt x="2" y="124"/>
                  </a:cubicBezTo>
                  <a:close/>
                  <a:moveTo>
                    <a:pt x="107" y="3"/>
                  </a:moveTo>
                  <a:cubicBezTo>
                    <a:pt x="6" y="121"/>
                    <a:pt x="6" y="121"/>
                    <a:pt x="6" y="121"/>
                  </a:cubicBezTo>
                  <a:cubicBezTo>
                    <a:pt x="201" y="74"/>
                    <a:pt x="201" y="74"/>
                    <a:pt x="201" y="74"/>
                  </a:cubicBezTo>
                  <a:lnTo>
                    <a:pt x="10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1" name="Freeform 389">
              <a:extLst>
                <a:ext uri="{FF2B5EF4-FFF2-40B4-BE49-F238E27FC236}">
                  <a16:creationId xmlns:a16="http://schemas.microsoft.com/office/drawing/2014/main" id="{97C08615-AD05-4C34-B0AE-ACBE4EDE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3575" y="-3983037"/>
              <a:ext cx="579438" cy="820738"/>
            </a:xfrm>
            <a:custGeom>
              <a:avLst/>
              <a:gdLst>
                <a:gd name="T0" fmla="*/ 55 w 154"/>
                <a:gd name="T1" fmla="*/ 218 h 218"/>
                <a:gd name="T2" fmla="*/ 55 w 154"/>
                <a:gd name="T3" fmla="*/ 218 h 218"/>
                <a:gd name="T4" fmla="*/ 54 w 154"/>
                <a:gd name="T5" fmla="*/ 217 h 218"/>
                <a:gd name="T6" fmla="*/ 0 w 154"/>
                <a:gd name="T7" fmla="*/ 27 h 218"/>
                <a:gd name="T8" fmla="*/ 0 w 154"/>
                <a:gd name="T9" fmla="*/ 26 h 218"/>
                <a:gd name="T10" fmla="*/ 1 w 154"/>
                <a:gd name="T11" fmla="*/ 25 h 218"/>
                <a:gd name="T12" fmla="*/ 152 w 154"/>
                <a:gd name="T13" fmla="*/ 0 h 218"/>
                <a:gd name="T14" fmla="*/ 154 w 154"/>
                <a:gd name="T15" fmla="*/ 1 h 218"/>
                <a:gd name="T16" fmla="*/ 154 w 154"/>
                <a:gd name="T17" fmla="*/ 2 h 218"/>
                <a:gd name="T18" fmla="*/ 56 w 154"/>
                <a:gd name="T19" fmla="*/ 217 h 218"/>
                <a:gd name="T20" fmla="*/ 55 w 154"/>
                <a:gd name="T21" fmla="*/ 218 h 218"/>
                <a:gd name="T22" fmla="*/ 3 w 154"/>
                <a:gd name="T23" fmla="*/ 28 h 218"/>
                <a:gd name="T24" fmla="*/ 55 w 154"/>
                <a:gd name="T25" fmla="*/ 212 h 218"/>
                <a:gd name="T26" fmla="*/ 150 w 154"/>
                <a:gd name="T27" fmla="*/ 4 h 218"/>
                <a:gd name="T28" fmla="*/ 3 w 154"/>
                <a:gd name="T29" fmla="*/ 2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218">
                  <a:moveTo>
                    <a:pt x="55" y="218"/>
                  </a:moveTo>
                  <a:cubicBezTo>
                    <a:pt x="55" y="218"/>
                    <a:pt x="55" y="218"/>
                    <a:pt x="55" y="218"/>
                  </a:cubicBezTo>
                  <a:cubicBezTo>
                    <a:pt x="54" y="218"/>
                    <a:pt x="54" y="217"/>
                    <a:pt x="54" y="21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1" y="26"/>
                    <a:pt x="1" y="25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3" y="0"/>
                    <a:pt x="153" y="0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56" y="217"/>
                    <a:pt x="56" y="217"/>
                    <a:pt x="56" y="217"/>
                  </a:cubicBezTo>
                  <a:cubicBezTo>
                    <a:pt x="56" y="217"/>
                    <a:pt x="55" y="218"/>
                    <a:pt x="55" y="218"/>
                  </a:cubicBezTo>
                  <a:close/>
                  <a:moveTo>
                    <a:pt x="3" y="28"/>
                  </a:moveTo>
                  <a:cubicBezTo>
                    <a:pt x="55" y="212"/>
                    <a:pt x="55" y="212"/>
                    <a:pt x="55" y="212"/>
                  </a:cubicBezTo>
                  <a:cubicBezTo>
                    <a:pt x="150" y="4"/>
                    <a:pt x="150" y="4"/>
                    <a:pt x="150" y="4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2" name="Freeform 390">
              <a:extLst>
                <a:ext uri="{FF2B5EF4-FFF2-40B4-BE49-F238E27FC236}">
                  <a16:creationId xmlns:a16="http://schemas.microsoft.com/office/drawing/2014/main" id="{03F104C3-2F87-40E7-8194-4360B7664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3600" y="-3441699"/>
              <a:ext cx="690563" cy="554038"/>
            </a:xfrm>
            <a:custGeom>
              <a:avLst/>
              <a:gdLst>
                <a:gd name="T0" fmla="*/ 100 w 184"/>
                <a:gd name="T1" fmla="*/ 147 h 147"/>
                <a:gd name="T2" fmla="*/ 99 w 184"/>
                <a:gd name="T3" fmla="*/ 147 h 147"/>
                <a:gd name="T4" fmla="*/ 1 w 184"/>
                <a:gd name="T5" fmla="*/ 73 h 147"/>
                <a:gd name="T6" fmla="*/ 0 w 184"/>
                <a:gd name="T7" fmla="*/ 72 h 147"/>
                <a:gd name="T8" fmla="*/ 1 w 184"/>
                <a:gd name="T9" fmla="*/ 71 h 147"/>
                <a:gd name="T10" fmla="*/ 182 w 184"/>
                <a:gd name="T11" fmla="*/ 0 h 147"/>
                <a:gd name="T12" fmla="*/ 184 w 184"/>
                <a:gd name="T13" fmla="*/ 1 h 147"/>
                <a:gd name="T14" fmla="*/ 184 w 184"/>
                <a:gd name="T15" fmla="*/ 2 h 147"/>
                <a:gd name="T16" fmla="*/ 101 w 184"/>
                <a:gd name="T17" fmla="*/ 146 h 147"/>
                <a:gd name="T18" fmla="*/ 100 w 184"/>
                <a:gd name="T19" fmla="*/ 147 h 147"/>
                <a:gd name="T20" fmla="*/ 5 w 184"/>
                <a:gd name="T21" fmla="*/ 73 h 147"/>
                <a:gd name="T22" fmla="*/ 99 w 184"/>
                <a:gd name="T23" fmla="*/ 143 h 147"/>
                <a:gd name="T24" fmla="*/ 179 w 184"/>
                <a:gd name="T25" fmla="*/ 4 h 147"/>
                <a:gd name="T26" fmla="*/ 5 w 184"/>
                <a:gd name="T27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147">
                  <a:moveTo>
                    <a:pt x="100" y="147"/>
                  </a:moveTo>
                  <a:cubicBezTo>
                    <a:pt x="99" y="147"/>
                    <a:pt x="99" y="147"/>
                    <a:pt x="99" y="147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0" y="73"/>
                    <a:pt x="0" y="72"/>
                  </a:cubicBezTo>
                  <a:cubicBezTo>
                    <a:pt x="1" y="72"/>
                    <a:pt x="1" y="71"/>
                    <a:pt x="1" y="71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1"/>
                  </a:cubicBezTo>
                  <a:cubicBezTo>
                    <a:pt x="184" y="1"/>
                    <a:pt x="184" y="2"/>
                    <a:pt x="184" y="2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01" y="147"/>
                    <a:pt x="100" y="147"/>
                    <a:pt x="100" y="147"/>
                  </a:cubicBezTo>
                  <a:close/>
                  <a:moveTo>
                    <a:pt x="5" y="73"/>
                  </a:moveTo>
                  <a:cubicBezTo>
                    <a:pt x="99" y="143"/>
                    <a:pt x="99" y="143"/>
                    <a:pt x="99" y="143"/>
                  </a:cubicBezTo>
                  <a:cubicBezTo>
                    <a:pt x="179" y="4"/>
                    <a:pt x="179" y="4"/>
                    <a:pt x="179" y="4"/>
                  </a:cubicBezTo>
                  <a:lnTo>
                    <a:pt x="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3" name="Freeform 391">
              <a:extLst>
                <a:ext uri="{FF2B5EF4-FFF2-40B4-BE49-F238E27FC236}">
                  <a16:creationId xmlns:a16="http://schemas.microsoft.com/office/drawing/2014/main" id="{CD9D4FF8-4921-41A5-A519-918666825A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9750" y="-3889374"/>
              <a:ext cx="334963" cy="727075"/>
            </a:xfrm>
            <a:custGeom>
              <a:avLst/>
              <a:gdLst>
                <a:gd name="T0" fmla="*/ 88 w 89"/>
                <a:gd name="T1" fmla="*/ 193 h 193"/>
                <a:gd name="T2" fmla="*/ 87 w 89"/>
                <a:gd name="T3" fmla="*/ 193 h 193"/>
                <a:gd name="T4" fmla="*/ 1 w 89"/>
                <a:gd name="T5" fmla="*/ 136 h 193"/>
                <a:gd name="T6" fmla="*/ 0 w 89"/>
                <a:gd name="T7" fmla="*/ 135 h 193"/>
                <a:gd name="T8" fmla="*/ 33 w 89"/>
                <a:gd name="T9" fmla="*/ 2 h 193"/>
                <a:gd name="T10" fmla="*/ 34 w 89"/>
                <a:gd name="T11" fmla="*/ 0 h 193"/>
                <a:gd name="T12" fmla="*/ 36 w 89"/>
                <a:gd name="T13" fmla="*/ 1 h 193"/>
                <a:gd name="T14" fmla="*/ 89 w 89"/>
                <a:gd name="T15" fmla="*/ 191 h 193"/>
                <a:gd name="T16" fmla="*/ 89 w 89"/>
                <a:gd name="T17" fmla="*/ 193 h 193"/>
                <a:gd name="T18" fmla="*/ 88 w 89"/>
                <a:gd name="T19" fmla="*/ 193 h 193"/>
                <a:gd name="T20" fmla="*/ 3 w 89"/>
                <a:gd name="T21" fmla="*/ 134 h 193"/>
                <a:gd name="T22" fmla="*/ 86 w 89"/>
                <a:gd name="T23" fmla="*/ 188 h 193"/>
                <a:gd name="T24" fmla="*/ 34 w 89"/>
                <a:gd name="T25" fmla="*/ 7 h 193"/>
                <a:gd name="T26" fmla="*/ 3 w 89"/>
                <a:gd name="T27" fmla="*/ 13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93">
                  <a:moveTo>
                    <a:pt x="88" y="193"/>
                  </a:moveTo>
                  <a:cubicBezTo>
                    <a:pt x="87" y="193"/>
                    <a:pt x="87" y="193"/>
                    <a:pt x="87" y="193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0" y="136"/>
                    <a:pt x="0" y="135"/>
                    <a:pt x="0" y="135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1"/>
                    <a:pt x="34" y="0"/>
                    <a:pt x="34" y="0"/>
                  </a:cubicBezTo>
                  <a:cubicBezTo>
                    <a:pt x="35" y="0"/>
                    <a:pt x="35" y="1"/>
                    <a:pt x="36" y="1"/>
                  </a:cubicBezTo>
                  <a:cubicBezTo>
                    <a:pt x="89" y="191"/>
                    <a:pt x="89" y="191"/>
                    <a:pt x="89" y="191"/>
                  </a:cubicBezTo>
                  <a:cubicBezTo>
                    <a:pt x="89" y="192"/>
                    <a:pt x="89" y="192"/>
                    <a:pt x="89" y="193"/>
                  </a:cubicBezTo>
                  <a:lnTo>
                    <a:pt x="88" y="193"/>
                  </a:lnTo>
                  <a:close/>
                  <a:moveTo>
                    <a:pt x="3" y="134"/>
                  </a:moveTo>
                  <a:cubicBezTo>
                    <a:pt x="86" y="188"/>
                    <a:pt x="86" y="188"/>
                    <a:pt x="86" y="188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4" name="Freeform 392">
              <a:extLst>
                <a:ext uri="{FF2B5EF4-FFF2-40B4-BE49-F238E27FC236}">
                  <a16:creationId xmlns:a16="http://schemas.microsoft.com/office/drawing/2014/main" id="{9B02BB8B-7DE9-4C34-9890-F8905BB9E0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3600" y="-3983037"/>
              <a:ext cx="690563" cy="820738"/>
            </a:xfrm>
            <a:custGeom>
              <a:avLst/>
              <a:gdLst>
                <a:gd name="T0" fmla="*/ 2 w 184"/>
                <a:gd name="T1" fmla="*/ 218 h 218"/>
                <a:gd name="T2" fmla="*/ 1 w 184"/>
                <a:gd name="T3" fmla="*/ 217 h 218"/>
                <a:gd name="T4" fmla="*/ 1 w 184"/>
                <a:gd name="T5" fmla="*/ 216 h 218"/>
                <a:gd name="T6" fmla="*/ 98 w 184"/>
                <a:gd name="T7" fmla="*/ 1 h 218"/>
                <a:gd name="T8" fmla="*/ 99 w 184"/>
                <a:gd name="T9" fmla="*/ 0 h 218"/>
                <a:gd name="T10" fmla="*/ 101 w 184"/>
                <a:gd name="T11" fmla="*/ 1 h 218"/>
                <a:gd name="T12" fmla="*/ 184 w 184"/>
                <a:gd name="T13" fmla="*/ 145 h 218"/>
                <a:gd name="T14" fmla="*/ 184 w 184"/>
                <a:gd name="T15" fmla="*/ 146 h 218"/>
                <a:gd name="T16" fmla="*/ 183 w 184"/>
                <a:gd name="T17" fmla="*/ 147 h 218"/>
                <a:gd name="T18" fmla="*/ 2 w 184"/>
                <a:gd name="T19" fmla="*/ 218 h 218"/>
                <a:gd name="T20" fmla="*/ 100 w 184"/>
                <a:gd name="T21" fmla="*/ 5 h 218"/>
                <a:gd name="T22" fmla="*/ 5 w 184"/>
                <a:gd name="T23" fmla="*/ 214 h 218"/>
                <a:gd name="T24" fmla="*/ 181 w 184"/>
                <a:gd name="T25" fmla="*/ 145 h 218"/>
                <a:gd name="T26" fmla="*/ 100 w 184"/>
                <a:gd name="T2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18">
                  <a:moveTo>
                    <a:pt x="2" y="218"/>
                  </a:moveTo>
                  <a:cubicBezTo>
                    <a:pt x="2" y="218"/>
                    <a:pt x="1" y="218"/>
                    <a:pt x="1" y="217"/>
                  </a:cubicBezTo>
                  <a:cubicBezTo>
                    <a:pt x="0" y="217"/>
                    <a:pt x="0" y="216"/>
                    <a:pt x="1" y="216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9" y="0"/>
                    <a:pt x="99" y="0"/>
                  </a:cubicBezTo>
                  <a:cubicBezTo>
                    <a:pt x="100" y="0"/>
                    <a:pt x="100" y="0"/>
                    <a:pt x="101" y="1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4" y="145"/>
                    <a:pt x="184" y="146"/>
                    <a:pt x="184" y="146"/>
                  </a:cubicBezTo>
                  <a:cubicBezTo>
                    <a:pt x="184" y="146"/>
                    <a:pt x="184" y="147"/>
                    <a:pt x="183" y="147"/>
                  </a:cubicBezTo>
                  <a:cubicBezTo>
                    <a:pt x="2" y="218"/>
                    <a:pt x="2" y="218"/>
                    <a:pt x="2" y="218"/>
                  </a:cubicBezTo>
                  <a:close/>
                  <a:moveTo>
                    <a:pt x="100" y="5"/>
                  </a:moveTo>
                  <a:cubicBezTo>
                    <a:pt x="5" y="214"/>
                    <a:pt x="5" y="214"/>
                    <a:pt x="5" y="214"/>
                  </a:cubicBezTo>
                  <a:cubicBezTo>
                    <a:pt x="181" y="145"/>
                    <a:pt x="181" y="145"/>
                    <a:pt x="181" y="145"/>
                  </a:cubicBezTo>
                  <a:lnTo>
                    <a:pt x="10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5" name="Freeform 393">
              <a:extLst>
                <a:ext uri="{FF2B5EF4-FFF2-40B4-BE49-F238E27FC236}">
                  <a16:creationId xmlns:a16="http://schemas.microsoft.com/office/drawing/2014/main" id="{6FC6F24E-0CF4-44C6-A0D0-A06D6A6CCC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5" y="-3384549"/>
              <a:ext cx="401638" cy="676275"/>
            </a:xfrm>
            <a:custGeom>
              <a:avLst/>
              <a:gdLst>
                <a:gd name="T0" fmla="*/ 1 w 107"/>
                <a:gd name="T1" fmla="*/ 180 h 180"/>
                <a:gd name="T2" fmla="*/ 0 w 107"/>
                <a:gd name="T3" fmla="*/ 180 h 180"/>
                <a:gd name="T4" fmla="*/ 0 w 107"/>
                <a:gd name="T5" fmla="*/ 179 h 180"/>
                <a:gd name="T6" fmla="*/ 18 w 107"/>
                <a:gd name="T7" fmla="*/ 1 h 180"/>
                <a:gd name="T8" fmla="*/ 19 w 107"/>
                <a:gd name="T9" fmla="*/ 0 h 180"/>
                <a:gd name="T10" fmla="*/ 20 w 107"/>
                <a:gd name="T11" fmla="*/ 0 h 180"/>
                <a:gd name="T12" fmla="*/ 107 w 107"/>
                <a:gd name="T13" fmla="*/ 56 h 180"/>
                <a:gd name="T14" fmla="*/ 107 w 107"/>
                <a:gd name="T15" fmla="*/ 57 h 180"/>
                <a:gd name="T16" fmla="*/ 107 w 107"/>
                <a:gd name="T17" fmla="*/ 58 h 180"/>
                <a:gd name="T18" fmla="*/ 2 w 107"/>
                <a:gd name="T19" fmla="*/ 180 h 180"/>
                <a:gd name="T20" fmla="*/ 1 w 107"/>
                <a:gd name="T21" fmla="*/ 180 h 180"/>
                <a:gd name="T22" fmla="*/ 21 w 107"/>
                <a:gd name="T23" fmla="*/ 4 h 180"/>
                <a:gd name="T24" fmla="*/ 3 w 107"/>
                <a:gd name="T25" fmla="*/ 175 h 180"/>
                <a:gd name="T26" fmla="*/ 104 w 107"/>
                <a:gd name="T27" fmla="*/ 58 h 180"/>
                <a:gd name="T28" fmla="*/ 21 w 107"/>
                <a:gd name="T29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80">
                  <a:moveTo>
                    <a:pt x="1" y="18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79"/>
                    <a:pt x="0" y="17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7" y="56"/>
                    <a:pt x="107" y="57"/>
                    <a:pt x="107" y="57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0"/>
                    <a:pt x="1" y="180"/>
                    <a:pt x="1" y="180"/>
                  </a:cubicBezTo>
                  <a:close/>
                  <a:moveTo>
                    <a:pt x="21" y="4"/>
                  </a:moveTo>
                  <a:cubicBezTo>
                    <a:pt x="3" y="175"/>
                    <a:pt x="3" y="175"/>
                    <a:pt x="3" y="175"/>
                  </a:cubicBezTo>
                  <a:cubicBezTo>
                    <a:pt x="104" y="58"/>
                    <a:pt x="104" y="58"/>
                    <a:pt x="104" y="58"/>
                  </a:cubicBezTo>
                  <a:lnTo>
                    <a:pt x="2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6" name="Freeform 394">
              <a:extLst>
                <a:ext uri="{FF2B5EF4-FFF2-40B4-BE49-F238E27FC236}">
                  <a16:creationId xmlns:a16="http://schemas.microsoft.com/office/drawing/2014/main" id="{65CDE5C4-80D0-40C5-AFB1-B2A2439185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3050" y="-2700337"/>
              <a:ext cx="877888" cy="1035050"/>
            </a:xfrm>
            <a:custGeom>
              <a:avLst/>
              <a:gdLst>
                <a:gd name="T0" fmla="*/ 233 w 234"/>
                <a:gd name="T1" fmla="*/ 275 h 275"/>
                <a:gd name="T2" fmla="*/ 232 w 234"/>
                <a:gd name="T3" fmla="*/ 275 h 275"/>
                <a:gd name="T4" fmla="*/ 1 w 234"/>
                <a:gd name="T5" fmla="*/ 93 h 275"/>
                <a:gd name="T6" fmla="*/ 0 w 234"/>
                <a:gd name="T7" fmla="*/ 92 h 275"/>
                <a:gd name="T8" fmla="*/ 1 w 234"/>
                <a:gd name="T9" fmla="*/ 91 h 275"/>
                <a:gd name="T10" fmla="*/ 104 w 234"/>
                <a:gd name="T11" fmla="*/ 0 h 275"/>
                <a:gd name="T12" fmla="*/ 105 w 234"/>
                <a:gd name="T13" fmla="*/ 0 h 275"/>
                <a:gd name="T14" fmla="*/ 106 w 234"/>
                <a:gd name="T15" fmla="*/ 1 h 275"/>
                <a:gd name="T16" fmla="*/ 234 w 234"/>
                <a:gd name="T17" fmla="*/ 273 h 275"/>
                <a:gd name="T18" fmla="*/ 234 w 234"/>
                <a:gd name="T19" fmla="*/ 275 h 275"/>
                <a:gd name="T20" fmla="*/ 233 w 234"/>
                <a:gd name="T21" fmla="*/ 275 h 275"/>
                <a:gd name="T22" fmla="*/ 4 w 234"/>
                <a:gd name="T23" fmla="*/ 92 h 275"/>
                <a:gd name="T24" fmla="*/ 229 w 234"/>
                <a:gd name="T25" fmla="*/ 269 h 275"/>
                <a:gd name="T26" fmla="*/ 104 w 234"/>
                <a:gd name="T27" fmla="*/ 3 h 275"/>
                <a:gd name="T28" fmla="*/ 4 w 234"/>
                <a:gd name="T29" fmla="*/ 9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4" h="275">
                  <a:moveTo>
                    <a:pt x="233" y="275"/>
                  </a:moveTo>
                  <a:cubicBezTo>
                    <a:pt x="232" y="275"/>
                    <a:pt x="232" y="275"/>
                    <a:pt x="232" y="275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1"/>
                    <a:pt x="1" y="9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5" y="0"/>
                  </a:cubicBezTo>
                  <a:cubicBezTo>
                    <a:pt x="105" y="0"/>
                    <a:pt x="106" y="0"/>
                    <a:pt x="106" y="1"/>
                  </a:cubicBezTo>
                  <a:cubicBezTo>
                    <a:pt x="234" y="273"/>
                    <a:pt x="234" y="273"/>
                    <a:pt x="234" y="273"/>
                  </a:cubicBezTo>
                  <a:cubicBezTo>
                    <a:pt x="234" y="274"/>
                    <a:pt x="234" y="275"/>
                    <a:pt x="234" y="275"/>
                  </a:cubicBezTo>
                  <a:lnTo>
                    <a:pt x="233" y="275"/>
                  </a:lnTo>
                  <a:close/>
                  <a:moveTo>
                    <a:pt x="4" y="92"/>
                  </a:moveTo>
                  <a:cubicBezTo>
                    <a:pt x="229" y="269"/>
                    <a:pt x="229" y="269"/>
                    <a:pt x="229" y="269"/>
                  </a:cubicBezTo>
                  <a:cubicBezTo>
                    <a:pt x="104" y="3"/>
                    <a:pt x="104" y="3"/>
                    <a:pt x="104" y="3"/>
                  </a:cubicBez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7" name="Freeform 395">
              <a:extLst>
                <a:ext uri="{FF2B5EF4-FFF2-40B4-BE49-F238E27FC236}">
                  <a16:creationId xmlns:a16="http://schemas.microsoft.com/office/drawing/2014/main" id="{36AFE8AF-6D98-4A40-9F96-BCEC77EE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3050" y="-3516312"/>
              <a:ext cx="979488" cy="827088"/>
            </a:xfrm>
            <a:custGeom>
              <a:avLst/>
              <a:gdLst>
                <a:gd name="T0" fmla="*/ 105 w 261"/>
                <a:gd name="T1" fmla="*/ 220 h 220"/>
                <a:gd name="T2" fmla="*/ 104 w 261"/>
                <a:gd name="T3" fmla="*/ 220 h 220"/>
                <a:gd name="T4" fmla="*/ 103 w 261"/>
                <a:gd name="T5" fmla="*/ 219 h 220"/>
                <a:gd name="T6" fmla="*/ 0 w 261"/>
                <a:gd name="T7" fmla="*/ 21 h 220"/>
                <a:gd name="T8" fmla="*/ 0 w 261"/>
                <a:gd name="T9" fmla="*/ 20 h 220"/>
                <a:gd name="T10" fmla="*/ 1 w 261"/>
                <a:gd name="T11" fmla="*/ 19 h 220"/>
                <a:gd name="T12" fmla="*/ 259 w 261"/>
                <a:gd name="T13" fmla="*/ 0 h 220"/>
                <a:gd name="T14" fmla="*/ 261 w 261"/>
                <a:gd name="T15" fmla="*/ 1 h 220"/>
                <a:gd name="T16" fmla="*/ 261 w 261"/>
                <a:gd name="T17" fmla="*/ 2 h 220"/>
                <a:gd name="T18" fmla="*/ 106 w 261"/>
                <a:gd name="T19" fmla="*/ 219 h 220"/>
                <a:gd name="T20" fmla="*/ 105 w 261"/>
                <a:gd name="T21" fmla="*/ 220 h 220"/>
                <a:gd name="T22" fmla="*/ 4 w 261"/>
                <a:gd name="T23" fmla="*/ 22 h 220"/>
                <a:gd name="T24" fmla="*/ 105 w 261"/>
                <a:gd name="T25" fmla="*/ 215 h 220"/>
                <a:gd name="T26" fmla="*/ 256 w 261"/>
                <a:gd name="T27" fmla="*/ 3 h 220"/>
                <a:gd name="T28" fmla="*/ 4 w 261"/>
                <a:gd name="T29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" h="220">
                  <a:moveTo>
                    <a:pt x="105" y="220"/>
                  </a:moveTo>
                  <a:cubicBezTo>
                    <a:pt x="104" y="220"/>
                    <a:pt x="104" y="220"/>
                    <a:pt x="104" y="220"/>
                  </a:cubicBezTo>
                  <a:cubicBezTo>
                    <a:pt x="104" y="220"/>
                    <a:pt x="103" y="219"/>
                    <a:pt x="103" y="2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20"/>
                    <a:pt x="1" y="19"/>
                    <a:pt x="1" y="1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60" y="0"/>
                    <a:pt x="260" y="0"/>
                    <a:pt x="261" y="1"/>
                  </a:cubicBezTo>
                  <a:cubicBezTo>
                    <a:pt x="261" y="1"/>
                    <a:pt x="261" y="2"/>
                    <a:pt x="261" y="2"/>
                  </a:cubicBezTo>
                  <a:cubicBezTo>
                    <a:pt x="106" y="219"/>
                    <a:pt x="106" y="219"/>
                    <a:pt x="106" y="219"/>
                  </a:cubicBezTo>
                  <a:cubicBezTo>
                    <a:pt x="105" y="219"/>
                    <a:pt x="105" y="220"/>
                    <a:pt x="105" y="220"/>
                  </a:cubicBezTo>
                  <a:close/>
                  <a:moveTo>
                    <a:pt x="4" y="22"/>
                  </a:moveTo>
                  <a:cubicBezTo>
                    <a:pt x="105" y="215"/>
                    <a:pt x="105" y="215"/>
                    <a:pt x="105" y="215"/>
                  </a:cubicBezTo>
                  <a:cubicBezTo>
                    <a:pt x="256" y="3"/>
                    <a:pt x="256" y="3"/>
                    <a:pt x="256" y="3"/>
                  </a:cubicBez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8" name="Freeform 396">
              <a:extLst>
                <a:ext uri="{FF2B5EF4-FFF2-40B4-BE49-F238E27FC236}">
                  <a16:creationId xmlns:a16="http://schemas.microsoft.com/office/drawing/2014/main" id="{73E0B350-3B2A-4476-914F-0AC790002F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8813" y="-3365499"/>
              <a:ext cx="1122363" cy="1700213"/>
            </a:xfrm>
            <a:custGeom>
              <a:avLst/>
              <a:gdLst>
                <a:gd name="T0" fmla="*/ 130 w 299"/>
                <a:gd name="T1" fmla="*/ 452 h 452"/>
                <a:gd name="T2" fmla="*/ 128 w 299"/>
                <a:gd name="T3" fmla="*/ 451 h 452"/>
                <a:gd name="T4" fmla="*/ 0 w 299"/>
                <a:gd name="T5" fmla="*/ 179 h 452"/>
                <a:gd name="T6" fmla="*/ 1 w 299"/>
                <a:gd name="T7" fmla="*/ 177 h 452"/>
                <a:gd name="T8" fmla="*/ 297 w 299"/>
                <a:gd name="T9" fmla="*/ 0 h 452"/>
                <a:gd name="T10" fmla="*/ 298 w 299"/>
                <a:gd name="T11" fmla="*/ 0 h 452"/>
                <a:gd name="T12" fmla="*/ 299 w 299"/>
                <a:gd name="T13" fmla="*/ 2 h 452"/>
                <a:gd name="T14" fmla="*/ 131 w 299"/>
                <a:gd name="T15" fmla="*/ 451 h 452"/>
                <a:gd name="T16" fmla="*/ 130 w 299"/>
                <a:gd name="T17" fmla="*/ 452 h 452"/>
                <a:gd name="T18" fmla="*/ 3 w 299"/>
                <a:gd name="T19" fmla="*/ 179 h 452"/>
                <a:gd name="T20" fmla="*/ 129 w 299"/>
                <a:gd name="T21" fmla="*/ 447 h 452"/>
                <a:gd name="T22" fmla="*/ 295 w 299"/>
                <a:gd name="T23" fmla="*/ 4 h 452"/>
                <a:gd name="T24" fmla="*/ 3 w 299"/>
                <a:gd name="T25" fmla="*/ 179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452">
                  <a:moveTo>
                    <a:pt x="130" y="452"/>
                  </a:moveTo>
                  <a:cubicBezTo>
                    <a:pt x="129" y="452"/>
                    <a:pt x="129" y="452"/>
                    <a:pt x="128" y="451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8"/>
                    <a:pt x="0" y="177"/>
                    <a:pt x="1" y="177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297" y="0"/>
                    <a:pt x="298" y="0"/>
                    <a:pt x="298" y="0"/>
                  </a:cubicBezTo>
                  <a:cubicBezTo>
                    <a:pt x="299" y="0"/>
                    <a:pt x="299" y="1"/>
                    <a:pt x="299" y="2"/>
                  </a:cubicBezTo>
                  <a:cubicBezTo>
                    <a:pt x="131" y="451"/>
                    <a:pt x="131" y="451"/>
                    <a:pt x="131" y="451"/>
                  </a:cubicBezTo>
                  <a:cubicBezTo>
                    <a:pt x="131" y="452"/>
                    <a:pt x="130" y="452"/>
                    <a:pt x="130" y="452"/>
                  </a:cubicBezTo>
                  <a:close/>
                  <a:moveTo>
                    <a:pt x="3" y="179"/>
                  </a:moveTo>
                  <a:cubicBezTo>
                    <a:pt x="129" y="447"/>
                    <a:pt x="129" y="447"/>
                    <a:pt x="129" y="447"/>
                  </a:cubicBezTo>
                  <a:cubicBezTo>
                    <a:pt x="295" y="4"/>
                    <a:pt x="295" y="4"/>
                    <a:pt x="295" y="4"/>
                  </a:cubicBezTo>
                  <a:lnTo>
                    <a:pt x="3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9" name="Freeform 397">
              <a:extLst>
                <a:ext uri="{FF2B5EF4-FFF2-40B4-BE49-F238E27FC236}">
                  <a16:creationId xmlns:a16="http://schemas.microsoft.com/office/drawing/2014/main" id="{F5C2095E-3BB6-47B0-9A19-5E900B819E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0313" y="-3444874"/>
              <a:ext cx="709613" cy="755650"/>
            </a:xfrm>
            <a:custGeom>
              <a:avLst/>
              <a:gdLst>
                <a:gd name="T0" fmla="*/ 188 w 189"/>
                <a:gd name="T1" fmla="*/ 201 h 201"/>
                <a:gd name="T2" fmla="*/ 187 w 189"/>
                <a:gd name="T3" fmla="*/ 201 h 201"/>
                <a:gd name="T4" fmla="*/ 1 w 189"/>
                <a:gd name="T5" fmla="*/ 147 h 201"/>
                <a:gd name="T6" fmla="*/ 0 w 189"/>
                <a:gd name="T7" fmla="*/ 146 h 201"/>
                <a:gd name="T8" fmla="*/ 0 w 189"/>
                <a:gd name="T9" fmla="*/ 145 h 201"/>
                <a:gd name="T10" fmla="*/ 83 w 189"/>
                <a:gd name="T11" fmla="*/ 1 h 201"/>
                <a:gd name="T12" fmla="*/ 85 w 189"/>
                <a:gd name="T13" fmla="*/ 0 h 201"/>
                <a:gd name="T14" fmla="*/ 86 w 189"/>
                <a:gd name="T15" fmla="*/ 1 h 201"/>
                <a:gd name="T16" fmla="*/ 189 w 189"/>
                <a:gd name="T17" fmla="*/ 198 h 201"/>
                <a:gd name="T18" fmla="*/ 189 w 189"/>
                <a:gd name="T19" fmla="*/ 200 h 201"/>
                <a:gd name="T20" fmla="*/ 188 w 189"/>
                <a:gd name="T21" fmla="*/ 201 h 201"/>
                <a:gd name="T22" fmla="*/ 4 w 189"/>
                <a:gd name="T23" fmla="*/ 145 h 201"/>
                <a:gd name="T24" fmla="*/ 185 w 189"/>
                <a:gd name="T25" fmla="*/ 197 h 201"/>
                <a:gd name="T26" fmla="*/ 84 w 189"/>
                <a:gd name="T27" fmla="*/ 5 h 201"/>
                <a:gd name="T28" fmla="*/ 4 w 189"/>
                <a:gd name="T29" fmla="*/ 14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9" h="201">
                  <a:moveTo>
                    <a:pt x="188" y="201"/>
                  </a:moveTo>
                  <a:cubicBezTo>
                    <a:pt x="187" y="201"/>
                    <a:pt x="187" y="201"/>
                    <a:pt x="187" y="201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0" y="147"/>
                    <a:pt x="0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4" y="0"/>
                    <a:pt x="85" y="0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189" y="198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0"/>
                  </a:cubicBezTo>
                  <a:cubicBezTo>
                    <a:pt x="188" y="200"/>
                    <a:pt x="188" y="201"/>
                    <a:pt x="188" y="201"/>
                  </a:cubicBezTo>
                  <a:close/>
                  <a:moveTo>
                    <a:pt x="4" y="145"/>
                  </a:moveTo>
                  <a:cubicBezTo>
                    <a:pt x="185" y="197"/>
                    <a:pt x="185" y="197"/>
                    <a:pt x="185" y="197"/>
                  </a:cubicBezTo>
                  <a:cubicBezTo>
                    <a:pt x="84" y="5"/>
                    <a:pt x="84" y="5"/>
                    <a:pt x="84" y="5"/>
                  </a:cubicBezTo>
                  <a:lnTo>
                    <a:pt x="4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0" name="Freeform 398">
              <a:extLst>
                <a:ext uri="{FF2B5EF4-FFF2-40B4-BE49-F238E27FC236}">
                  <a16:creationId xmlns:a16="http://schemas.microsoft.com/office/drawing/2014/main" id="{ACB8E3F7-A744-4360-B6C9-AD099D40F5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8813" y="-3516312"/>
              <a:ext cx="1122363" cy="827088"/>
            </a:xfrm>
            <a:custGeom>
              <a:avLst/>
              <a:gdLst>
                <a:gd name="T0" fmla="*/ 2 w 299"/>
                <a:gd name="T1" fmla="*/ 220 h 220"/>
                <a:gd name="T2" fmla="*/ 0 w 299"/>
                <a:gd name="T3" fmla="*/ 219 h 220"/>
                <a:gd name="T4" fmla="*/ 0 w 299"/>
                <a:gd name="T5" fmla="*/ 217 h 220"/>
                <a:gd name="T6" fmla="*/ 155 w 299"/>
                <a:gd name="T7" fmla="*/ 1 h 220"/>
                <a:gd name="T8" fmla="*/ 157 w 299"/>
                <a:gd name="T9" fmla="*/ 0 h 220"/>
                <a:gd name="T10" fmla="*/ 298 w 299"/>
                <a:gd name="T11" fmla="*/ 40 h 220"/>
                <a:gd name="T12" fmla="*/ 299 w 299"/>
                <a:gd name="T13" fmla="*/ 41 h 220"/>
                <a:gd name="T14" fmla="*/ 298 w 299"/>
                <a:gd name="T15" fmla="*/ 42 h 220"/>
                <a:gd name="T16" fmla="*/ 2 w 299"/>
                <a:gd name="T17" fmla="*/ 219 h 220"/>
                <a:gd name="T18" fmla="*/ 2 w 299"/>
                <a:gd name="T19" fmla="*/ 220 h 220"/>
                <a:gd name="T20" fmla="*/ 157 w 299"/>
                <a:gd name="T21" fmla="*/ 3 h 220"/>
                <a:gd name="T22" fmla="*/ 7 w 299"/>
                <a:gd name="T23" fmla="*/ 213 h 220"/>
                <a:gd name="T24" fmla="*/ 294 w 299"/>
                <a:gd name="T25" fmla="*/ 42 h 220"/>
                <a:gd name="T26" fmla="*/ 157 w 299"/>
                <a:gd name="T27" fmla="*/ 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220">
                  <a:moveTo>
                    <a:pt x="2" y="220"/>
                  </a:moveTo>
                  <a:cubicBezTo>
                    <a:pt x="1" y="220"/>
                    <a:pt x="1" y="219"/>
                    <a:pt x="0" y="219"/>
                  </a:cubicBezTo>
                  <a:cubicBezTo>
                    <a:pt x="0" y="219"/>
                    <a:pt x="0" y="218"/>
                    <a:pt x="0" y="217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0"/>
                    <a:pt x="156" y="0"/>
                    <a:pt x="157" y="0"/>
                  </a:cubicBezTo>
                  <a:cubicBezTo>
                    <a:pt x="298" y="40"/>
                    <a:pt x="298" y="40"/>
                    <a:pt x="298" y="40"/>
                  </a:cubicBezTo>
                  <a:cubicBezTo>
                    <a:pt x="299" y="40"/>
                    <a:pt x="299" y="40"/>
                    <a:pt x="299" y="41"/>
                  </a:cubicBezTo>
                  <a:cubicBezTo>
                    <a:pt x="299" y="42"/>
                    <a:pt x="299" y="42"/>
                    <a:pt x="298" y="42"/>
                  </a:cubicBezTo>
                  <a:cubicBezTo>
                    <a:pt x="2" y="219"/>
                    <a:pt x="2" y="219"/>
                    <a:pt x="2" y="219"/>
                  </a:cubicBezTo>
                  <a:lnTo>
                    <a:pt x="2" y="220"/>
                  </a:lnTo>
                  <a:close/>
                  <a:moveTo>
                    <a:pt x="157" y="3"/>
                  </a:moveTo>
                  <a:cubicBezTo>
                    <a:pt x="7" y="213"/>
                    <a:pt x="7" y="213"/>
                    <a:pt x="7" y="213"/>
                  </a:cubicBezTo>
                  <a:cubicBezTo>
                    <a:pt x="294" y="42"/>
                    <a:pt x="294" y="42"/>
                    <a:pt x="294" y="42"/>
                  </a:cubicBez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1" name="Freeform 399">
              <a:extLst>
                <a:ext uri="{FF2B5EF4-FFF2-40B4-BE49-F238E27FC236}">
                  <a16:creationId xmlns:a16="http://schemas.microsoft.com/office/drawing/2014/main" id="{C0902938-29E4-4010-B6E6-0B29C47BBC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0313" y="-2903537"/>
              <a:ext cx="709613" cy="554038"/>
            </a:xfrm>
            <a:custGeom>
              <a:avLst/>
              <a:gdLst>
                <a:gd name="T0" fmla="*/ 84 w 189"/>
                <a:gd name="T1" fmla="*/ 147 h 147"/>
                <a:gd name="T2" fmla="*/ 84 w 189"/>
                <a:gd name="T3" fmla="*/ 147 h 147"/>
                <a:gd name="T4" fmla="*/ 83 w 189"/>
                <a:gd name="T5" fmla="*/ 146 h 147"/>
                <a:gd name="T6" fmla="*/ 0 w 189"/>
                <a:gd name="T7" fmla="*/ 2 h 147"/>
                <a:gd name="T8" fmla="*/ 0 w 189"/>
                <a:gd name="T9" fmla="*/ 1 h 147"/>
                <a:gd name="T10" fmla="*/ 2 w 189"/>
                <a:gd name="T11" fmla="*/ 0 h 147"/>
                <a:gd name="T12" fmla="*/ 188 w 189"/>
                <a:gd name="T13" fmla="*/ 54 h 147"/>
                <a:gd name="T14" fmla="*/ 189 w 189"/>
                <a:gd name="T15" fmla="*/ 55 h 147"/>
                <a:gd name="T16" fmla="*/ 188 w 189"/>
                <a:gd name="T17" fmla="*/ 56 h 147"/>
                <a:gd name="T18" fmla="*/ 85 w 189"/>
                <a:gd name="T19" fmla="*/ 147 h 147"/>
                <a:gd name="T20" fmla="*/ 84 w 189"/>
                <a:gd name="T21" fmla="*/ 147 h 147"/>
                <a:gd name="T22" fmla="*/ 4 w 189"/>
                <a:gd name="T23" fmla="*/ 4 h 147"/>
                <a:gd name="T24" fmla="*/ 85 w 189"/>
                <a:gd name="T25" fmla="*/ 143 h 147"/>
                <a:gd name="T26" fmla="*/ 185 w 189"/>
                <a:gd name="T27" fmla="*/ 56 h 147"/>
                <a:gd name="T28" fmla="*/ 4 w 189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9" h="147">
                  <a:moveTo>
                    <a:pt x="84" y="147"/>
                  </a:moveTo>
                  <a:cubicBezTo>
                    <a:pt x="84" y="147"/>
                    <a:pt x="84" y="147"/>
                    <a:pt x="84" y="147"/>
                  </a:cubicBezTo>
                  <a:cubicBezTo>
                    <a:pt x="84" y="147"/>
                    <a:pt x="83" y="147"/>
                    <a:pt x="83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88" y="54"/>
                    <a:pt x="188" y="54"/>
                    <a:pt x="188" y="54"/>
                  </a:cubicBezTo>
                  <a:cubicBezTo>
                    <a:pt x="188" y="54"/>
                    <a:pt x="189" y="54"/>
                    <a:pt x="189" y="55"/>
                  </a:cubicBezTo>
                  <a:cubicBezTo>
                    <a:pt x="189" y="55"/>
                    <a:pt x="189" y="56"/>
                    <a:pt x="188" y="56"/>
                  </a:cubicBezTo>
                  <a:cubicBezTo>
                    <a:pt x="85" y="147"/>
                    <a:pt x="85" y="147"/>
                    <a:pt x="85" y="147"/>
                  </a:cubicBezTo>
                  <a:lnTo>
                    <a:pt x="84" y="147"/>
                  </a:lnTo>
                  <a:close/>
                  <a:moveTo>
                    <a:pt x="4" y="4"/>
                  </a:moveTo>
                  <a:cubicBezTo>
                    <a:pt x="85" y="143"/>
                    <a:pt x="85" y="143"/>
                    <a:pt x="85" y="143"/>
                  </a:cubicBezTo>
                  <a:cubicBezTo>
                    <a:pt x="185" y="56"/>
                    <a:pt x="185" y="56"/>
                    <a:pt x="185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2" name="Freeform 400">
              <a:extLst>
                <a:ext uri="{FF2B5EF4-FFF2-40B4-BE49-F238E27FC236}">
                  <a16:creationId xmlns:a16="http://schemas.microsoft.com/office/drawing/2014/main" id="{024FE769-F976-48FF-8A4D-B3371B4630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6475" y="-2132012"/>
              <a:ext cx="687388" cy="869950"/>
            </a:xfrm>
            <a:custGeom>
              <a:avLst/>
              <a:gdLst>
                <a:gd name="T0" fmla="*/ 1 w 183"/>
                <a:gd name="T1" fmla="*/ 231 h 231"/>
                <a:gd name="T2" fmla="*/ 0 w 183"/>
                <a:gd name="T3" fmla="*/ 230 h 231"/>
                <a:gd name="T4" fmla="*/ 0 w 183"/>
                <a:gd name="T5" fmla="*/ 229 h 231"/>
                <a:gd name="T6" fmla="*/ 149 w 183"/>
                <a:gd name="T7" fmla="*/ 1 h 231"/>
                <a:gd name="T8" fmla="*/ 150 w 183"/>
                <a:gd name="T9" fmla="*/ 0 h 231"/>
                <a:gd name="T10" fmla="*/ 152 w 183"/>
                <a:gd name="T11" fmla="*/ 1 h 231"/>
                <a:gd name="T12" fmla="*/ 183 w 183"/>
                <a:gd name="T13" fmla="*/ 91 h 231"/>
                <a:gd name="T14" fmla="*/ 183 w 183"/>
                <a:gd name="T15" fmla="*/ 92 h 231"/>
                <a:gd name="T16" fmla="*/ 2 w 183"/>
                <a:gd name="T17" fmla="*/ 230 h 231"/>
                <a:gd name="T18" fmla="*/ 1 w 183"/>
                <a:gd name="T19" fmla="*/ 231 h 231"/>
                <a:gd name="T20" fmla="*/ 150 w 183"/>
                <a:gd name="T21" fmla="*/ 5 h 231"/>
                <a:gd name="T22" fmla="*/ 7 w 183"/>
                <a:gd name="T23" fmla="*/ 223 h 231"/>
                <a:gd name="T24" fmla="*/ 180 w 183"/>
                <a:gd name="T25" fmla="*/ 91 h 231"/>
                <a:gd name="T26" fmla="*/ 150 w 183"/>
                <a:gd name="T2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31">
                  <a:moveTo>
                    <a:pt x="1" y="231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30"/>
                    <a:pt x="0" y="229"/>
                    <a:pt x="0" y="229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9" y="1"/>
                    <a:pt x="150" y="0"/>
                    <a:pt x="150" y="0"/>
                  </a:cubicBezTo>
                  <a:cubicBezTo>
                    <a:pt x="151" y="0"/>
                    <a:pt x="151" y="1"/>
                    <a:pt x="152" y="1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3" y="91"/>
                    <a:pt x="183" y="92"/>
                    <a:pt x="183" y="92"/>
                  </a:cubicBezTo>
                  <a:cubicBezTo>
                    <a:pt x="2" y="230"/>
                    <a:pt x="2" y="230"/>
                    <a:pt x="2" y="230"/>
                  </a:cubicBezTo>
                  <a:lnTo>
                    <a:pt x="1" y="231"/>
                  </a:lnTo>
                  <a:close/>
                  <a:moveTo>
                    <a:pt x="150" y="5"/>
                  </a:moveTo>
                  <a:cubicBezTo>
                    <a:pt x="7" y="223"/>
                    <a:pt x="7" y="223"/>
                    <a:pt x="7" y="223"/>
                  </a:cubicBezTo>
                  <a:cubicBezTo>
                    <a:pt x="180" y="91"/>
                    <a:pt x="180" y="91"/>
                    <a:pt x="180" y="91"/>
                  </a:cubicBezTo>
                  <a:lnTo>
                    <a:pt x="15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3" name="Freeform 401">
              <a:extLst>
                <a:ext uri="{FF2B5EF4-FFF2-40B4-BE49-F238E27FC236}">
                  <a16:creationId xmlns:a16="http://schemas.microsoft.com/office/drawing/2014/main" id="{E32BE336-7AB0-4844-B513-058AB3CEA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2038" y="-2662237"/>
              <a:ext cx="514350" cy="541338"/>
            </a:xfrm>
            <a:custGeom>
              <a:avLst/>
              <a:gdLst>
                <a:gd name="T0" fmla="*/ 135 w 137"/>
                <a:gd name="T1" fmla="*/ 144 h 144"/>
                <a:gd name="T2" fmla="*/ 134 w 137"/>
                <a:gd name="T3" fmla="*/ 144 h 144"/>
                <a:gd name="T4" fmla="*/ 0 w 137"/>
                <a:gd name="T5" fmla="*/ 3 h 144"/>
                <a:gd name="T6" fmla="*/ 0 w 137"/>
                <a:gd name="T7" fmla="*/ 1 h 144"/>
                <a:gd name="T8" fmla="*/ 1 w 137"/>
                <a:gd name="T9" fmla="*/ 1 h 144"/>
                <a:gd name="T10" fmla="*/ 119 w 137"/>
                <a:gd name="T11" fmla="*/ 27 h 144"/>
                <a:gd name="T12" fmla="*/ 120 w 137"/>
                <a:gd name="T13" fmla="*/ 28 h 144"/>
                <a:gd name="T14" fmla="*/ 137 w 137"/>
                <a:gd name="T15" fmla="*/ 143 h 144"/>
                <a:gd name="T16" fmla="*/ 136 w 137"/>
                <a:gd name="T17" fmla="*/ 144 h 144"/>
                <a:gd name="T18" fmla="*/ 135 w 137"/>
                <a:gd name="T19" fmla="*/ 144 h 144"/>
                <a:gd name="T20" fmla="*/ 5 w 137"/>
                <a:gd name="T21" fmla="*/ 4 h 144"/>
                <a:gd name="T22" fmla="*/ 133 w 137"/>
                <a:gd name="T23" fmla="*/ 139 h 144"/>
                <a:gd name="T24" fmla="*/ 117 w 137"/>
                <a:gd name="T25" fmla="*/ 29 h 144"/>
                <a:gd name="T26" fmla="*/ 5 w 137"/>
                <a:gd name="T27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44">
                  <a:moveTo>
                    <a:pt x="135" y="144"/>
                  </a:moveTo>
                  <a:cubicBezTo>
                    <a:pt x="135" y="144"/>
                    <a:pt x="134" y="144"/>
                    <a:pt x="134" y="1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7"/>
                    <a:pt x="120" y="27"/>
                    <a:pt x="120" y="28"/>
                  </a:cubicBezTo>
                  <a:cubicBezTo>
                    <a:pt x="137" y="143"/>
                    <a:pt x="137" y="143"/>
                    <a:pt x="137" y="143"/>
                  </a:cubicBezTo>
                  <a:cubicBezTo>
                    <a:pt x="137" y="143"/>
                    <a:pt x="136" y="144"/>
                    <a:pt x="136" y="144"/>
                  </a:cubicBezTo>
                  <a:lnTo>
                    <a:pt x="135" y="144"/>
                  </a:lnTo>
                  <a:close/>
                  <a:moveTo>
                    <a:pt x="5" y="4"/>
                  </a:moveTo>
                  <a:cubicBezTo>
                    <a:pt x="133" y="139"/>
                    <a:pt x="133" y="139"/>
                    <a:pt x="133" y="139"/>
                  </a:cubicBezTo>
                  <a:cubicBezTo>
                    <a:pt x="117" y="29"/>
                    <a:pt x="117" y="29"/>
                    <a:pt x="117" y="29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4" name="Freeform 402">
              <a:extLst>
                <a:ext uri="{FF2B5EF4-FFF2-40B4-BE49-F238E27FC236}">
                  <a16:creationId xmlns:a16="http://schemas.microsoft.com/office/drawing/2014/main" id="{19BE9F6D-7264-4E70-A204-4B8A87919B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5275" y="-2132012"/>
              <a:ext cx="588963" cy="508000"/>
            </a:xfrm>
            <a:custGeom>
              <a:avLst/>
              <a:gdLst>
                <a:gd name="T0" fmla="*/ 155 w 157"/>
                <a:gd name="T1" fmla="*/ 135 h 135"/>
                <a:gd name="T2" fmla="*/ 155 w 157"/>
                <a:gd name="T3" fmla="*/ 135 h 135"/>
                <a:gd name="T4" fmla="*/ 32 w 157"/>
                <a:gd name="T5" fmla="*/ 92 h 135"/>
                <a:gd name="T6" fmla="*/ 31 w 157"/>
                <a:gd name="T7" fmla="*/ 92 h 135"/>
                <a:gd name="T8" fmla="*/ 0 w 157"/>
                <a:gd name="T9" fmla="*/ 2 h 135"/>
                <a:gd name="T10" fmla="*/ 0 w 157"/>
                <a:gd name="T11" fmla="*/ 1 h 135"/>
                <a:gd name="T12" fmla="*/ 2 w 157"/>
                <a:gd name="T13" fmla="*/ 1 h 135"/>
                <a:gd name="T14" fmla="*/ 156 w 157"/>
                <a:gd name="T15" fmla="*/ 133 h 135"/>
                <a:gd name="T16" fmla="*/ 156 w 157"/>
                <a:gd name="T17" fmla="*/ 135 h 135"/>
                <a:gd name="T18" fmla="*/ 155 w 157"/>
                <a:gd name="T19" fmla="*/ 135 h 135"/>
                <a:gd name="T20" fmla="*/ 34 w 157"/>
                <a:gd name="T21" fmla="*/ 90 h 135"/>
                <a:gd name="T22" fmla="*/ 149 w 157"/>
                <a:gd name="T23" fmla="*/ 130 h 135"/>
                <a:gd name="T24" fmla="*/ 4 w 157"/>
                <a:gd name="T25" fmla="*/ 6 h 135"/>
                <a:gd name="T26" fmla="*/ 34 w 157"/>
                <a:gd name="T27" fmla="*/ 9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135">
                  <a:moveTo>
                    <a:pt x="155" y="135"/>
                  </a:moveTo>
                  <a:cubicBezTo>
                    <a:pt x="155" y="135"/>
                    <a:pt x="155" y="135"/>
                    <a:pt x="155" y="135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2"/>
                    <a:pt x="32" y="92"/>
                    <a:pt x="31" y="9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7" y="133"/>
                    <a:pt x="157" y="134"/>
                    <a:pt x="156" y="135"/>
                  </a:cubicBezTo>
                  <a:cubicBezTo>
                    <a:pt x="156" y="135"/>
                    <a:pt x="156" y="135"/>
                    <a:pt x="155" y="135"/>
                  </a:cubicBezTo>
                  <a:close/>
                  <a:moveTo>
                    <a:pt x="34" y="90"/>
                  </a:moveTo>
                  <a:cubicBezTo>
                    <a:pt x="149" y="130"/>
                    <a:pt x="149" y="130"/>
                    <a:pt x="149" y="130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34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5" name="Freeform 404">
              <a:extLst>
                <a:ext uri="{FF2B5EF4-FFF2-40B4-BE49-F238E27FC236}">
                  <a16:creationId xmlns:a16="http://schemas.microsoft.com/office/drawing/2014/main" id="{60C45D97-CDC7-4576-9807-8495C4F05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775" y="-2560637"/>
              <a:ext cx="652463" cy="936625"/>
            </a:xfrm>
            <a:custGeom>
              <a:avLst/>
              <a:gdLst>
                <a:gd name="T0" fmla="*/ 172 w 174"/>
                <a:gd name="T1" fmla="*/ 249 h 249"/>
                <a:gd name="T2" fmla="*/ 171 w 174"/>
                <a:gd name="T3" fmla="*/ 249 h 249"/>
                <a:gd name="T4" fmla="*/ 17 w 174"/>
                <a:gd name="T5" fmla="*/ 117 h 249"/>
                <a:gd name="T6" fmla="*/ 17 w 174"/>
                <a:gd name="T7" fmla="*/ 116 h 249"/>
                <a:gd name="T8" fmla="*/ 0 w 174"/>
                <a:gd name="T9" fmla="*/ 1 h 249"/>
                <a:gd name="T10" fmla="*/ 1 w 174"/>
                <a:gd name="T11" fmla="*/ 0 h 249"/>
                <a:gd name="T12" fmla="*/ 2 w 174"/>
                <a:gd name="T13" fmla="*/ 0 h 249"/>
                <a:gd name="T14" fmla="*/ 173 w 174"/>
                <a:gd name="T15" fmla="*/ 247 h 249"/>
                <a:gd name="T16" fmla="*/ 173 w 174"/>
                <a:gd name="T17" fmla="*/ 249 h 249"/>
                <a:gd name="T18" fmla="*/ 172 w 174"/>
                <a:gd name="T19" fmla="*/ 249 h 249"/>
                <a:gd name="T20" fmla="*/ 20 w 174"/>
                <a:gd name="T21" fmla="*/ 115 h 249"/>
                <a:gd name="T22" fmla="*/ 165 w 174"/>
                <a:gd name="T23" fmla="*/ 240 h 249"/>
                <a:gd name="T24" fmla="*/ 4 w 174"/>
                <a:gd name="T25" fmla="*/ 7 h 249"/>
                <a:gd name="T26" fmla="*/ 20 w 174"/>
                <a:gd name="T27" fmla="*/ 11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4" h="249">
                  <a:moveTo>
                    <a:pt x="172" y="249"/>
                  </a:moveTo>
                  <a:cubicBezTo>
                    <a:pt x="171" y="249"/>
                    <a:pt x="171" y="249"/>
                    <a:pt x="171" y="249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73" y="247"/>
                    <a:pt x="173" y="247"/>
                    <a:pt x="173" y="247"/>
                  </a:cubicBezTo>
                  <a:cubicBezTo>
                    <a:pt x="174" y="248"/>
                    <a:pt x="174" y="248"/>
                    <a:pt x="173" y="249"/>
                  </a:cubicBezTo>
                  <a:lnTo>
                    <a:pt x="172" y="249"/>
                  </a:lnTo>
                  <a:close/>
                  <a:moveTo>
                    <a:pt x="20" y="115"/>
                  </a:moveTo>
                  <a:cubicBezTo>
                    <a:pt x="165" y="240"/>
                    <a:pt x="165" y="240"/>
                    <a:pt x="165" y="240"/>
                  </a:cubicBezTo>
                  <a:cubicBezTo>
                    <a:pt x="4" y="7"/>
                    <a:pt x="4" y="7"/>
                    <a:pt x="4" y="7"/>
                  </a:cubicBezTo>
                  <a:lnTo>
                    <a:pt x="2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6" name="Freeform 412">
              <a:extLst>
                <a:ext uri="{FF2B5EF4-FFF2-40B4-BE49-F238E27FC236}">
                  <a16:creationId xmlns:a16="http://schemas.microsoft.com/office/drawing/2014/main" id="{CDD98C93-D87B-45B4-B3B7-EC3A3C65AB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3050" y="-4100512"/>
              <a:ext cx="979488" cy="669925"/>
            </a:xfrm>
            <a:custGeom>
              <a:avLst/>
              <a:gdLst>
                <a:gd name="T0" fmla="*/ 1 w 261"/>
                <a:gd name="T1" fmla="*/ 178 h 178"/>
                <a:gd name="T2" fmla="*/ 0 w 261"/>
                <a:gd name="T3" fmla="*/ 177 h 178"/>
                <a:gd name="T4" fmla="*/ 0 w 261"/>
                <a:gd name="T5" fmla="*/ 175 h 178"/>
                <a:gd name="T6" fmla="*/ 157 w 261"/>
                <a:gd name="T7" fmla="*/ 0 h 178"/>
                <a:gd name="T8" fmla="*/ 158 w 261"/>
                <a:gd name="T9" fmla="*/ 0 h 178"/>
                <a:gd name="T10" fmla="*/ 159 w 261"/>
                <a:gd name="T11" fmla="*/ 1 h 178"/>
                <a:gd name="T12" fmla="*/ 261 w 261"/>
                <a:gd name="T13" fmla="*/ 156 h 178"/>
                <a:gd name="T14" fmla="*/ 261 w 261"/>
                <a:gd name="T15" fmla="*/ 158 h 178"/>
                <a:gd name="T16" fmla="*/ 259 w 261"/>
                <a:gd name="T17" fmla="*/ 159 h 178"/>
                <a:gd name="T18" fmla="*/ 2 w 261"/>
                <a:gd name="T19" fmla="*/ 178 h 178"/>
                <a:gd name="T20" fmla="*/ 1 w 261"/>
                <a:gd name="T21" fmla="*/ 178 h 178"/>
                <a:gd name="T22" fmla="*/ 158 w 261"/>
                <a:gd name="T23" fmla="*/ 4 h 178"/>
                <a:gd name="T24" fmla="*/ 5 w 261"/>
                <a:gd name="T25" fmla="*/ 175 h 178"/>
                <a:gd name="T26" fmla="*/ 257 w 261"/>
                <a:gd name="T27" fmla="*/ 156 h 178"/>
                <a:gd name="T28" fmla="*/ 158 w 261"/>
                <a:gd name="T29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" h="178">
                  <a:moveTo>
                    <a:pt x="1" y="178"/>
                  </a:moveTo>
                  <a:cubicBezTo>
                    <a:pt x="1" y="178"/>
                    <a:pt x="0" y="178"/>
                    <a:pt x="0" y="177"/>
                  </a:cubicBezTo>
                  <a:cubicBezTo>
                    <a:pt x="0" y="176"/>
                    <a:pt x="0" y="176"/>
                    <a:pt x="0" y="175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7" y="0"/>
                    <a:pt x="158" y="0"/>
                    <a:pt x="158" y="0"/>
                  </a:cubicBezTo>
                  <a:cubicBezTo>
                    <a:pt x="158" y="0"/>
                    <a:pt x="159" y="0"/>
                    <a:pt x="159" y="1"/>
                  </a:cubicBezTo>
                  <a:cubicBezTo>
                    <a:pt x="261" y="156"/>
                    <a:pt x="261" y="156"/>
                    <a:pt x="261" y="156"/>
                  </a:cubicBezTo>
                  <a:cubicBezTo>
                    <a:pt x="261" y="157"/>
                    <a:pt x="261" y="157"/>
                    <a:pt x="261" y="158"/>
                  </a:cubicBezTo>
                  <a:cubicBezTo>
                    <a:pt x="260" y="158"/>
                    <a:pt x="260" y="159"/>
                    <a:pt x="259" y="159"/>
                  </a:cubicBezTo>
                  <a:cubicBezTo>
                    <a:pt x="2" y="178"/>
                    <a:pt x="2" y="178"/>
                    <a:pt x="2" y="178"/>
                  </a:cubicBezTo>
                  <a:lnTo>
                    <a:pt x="1" y="178"/>
                  </a:lnTo>
                  <a:close/>
                  <a:moveTo>
                    <a:pt x="158" y="4"/>
                  </a:moveTo>
                  <a:cubicBezTo>
                    <a:pt x="5" y="175"/>
                    <a:pt x="5" y="175"/>
                    <a:pt x="5" y="175"/>
                  </a:cubicBezTo>
                  <a:cubicBezTo>
                    <a:pt x="257" y="156"/>
                    <a:pt x="257" y="156"/>
                    <a:pt x="257" y="156"/>
                  </a:cubicBezTo>
                  <a:lnTo>
                    <a:pt x="15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7" name="Freeform 413">
              <a:extLst>
                <a:ext uri="{FF2B5EF4-FFF2-40B4-BE49-F238E27FC236}">
                  <a16:creationId xmlns:a16="http://schemas.microsoft.com/office/drawing/2014/main" id="{A99F04BE-693E-4AF8-B28B-2B90472EB2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8313" y="-4799012"/>
              <a:ext cx="1009650" cy="711200"/>
            </a:xfrm>
            <a:custGeom>
              <a:avLst/>
              <a:gdLst>
                <a:gd name="T0" fmla="*/ 106 w 269"/>
                <a:gd name="T1" fmla="*/ 189 h 189"/>
                <a:gd name="T2" fmla="*/ 105 w 269"/>
                <a:gd name="T3" fmla="*/ 188 h 189"/>
                <a:gd name="T4" fmla="*/ 1 w 269"/>
                <a:gd name="T5" fmla="*/ 75 h 189"/>
                <a:gd name="T6" fmla="*/ 0 w 269"/>
                <a:gd name="T7" fmla="*/ 73 h 189"/>
                <a:gd name="T8" fmla="*/ 1 w 269"/>
                <a:gd name="T9" fmla="*/ 73 h 189"/>
                <a:gd name="T10" fmla="*/ 267 w 269"/>
                <a:gd name="T11" fmla="*/ 0 h 189"/>
                <a:gd name="T12" fmla="*/ 269 w 269"/>
                <a:gd name="T13" fmla="*/ 0 h 189"/>
                <a:gd name="T14" fmla="*/ 269 w 269"/>
                <a:gd name="T15" fmla="*/ 2 h 189"/>
                <a:gd name="T16" fmla="*/ 107 w 269"/>
                <a:gd name="T17" fmla="*/ 188 h 189"/>
                <a:gd name="T18" fmla="*/ 106 w 269"/>
                <a:gd name="T19" fmla="*/ 189 h 189"/>
                <a:gd name="T20" fmla="*/ 4 w 269"/>
                <a:gd name="T21" fmla="*/ 75 h 189"/>
                <a:gd name="T22" fmla="*/ 106 w 269"/>
                <a:gd name="T23" fmla="*/ 185 h 189"/>
                <a:gd name="T24" fmla="*/ 263 w 269"/>
                <a:gd name="T25" fmla="*/ 4 h 189"/>
                <a:gd name="T26" fmla="*/ 4 w 269"/>
                <a:gd name="T27" fmla="*/ 7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9" h="189">
                  <a:moveTo>
                    <a:pt x="106" y="189"/>
                  </a:moveTo>
                  <a:cubicBezTo>
                    <a:pt x="106" y="189"/>
                    <a:pt x="105" y="189"/>
                    <a:pt x="105" y="188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74"/>
                    <a:pt x="0" y="74"/>
                    <a:pt x="0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8" y="0"/>
                    <a:pt x="268" y="0"/>
                    <a:pt x="269" y="0"/>
                  </a:cubicBezTo>
                  <a:cubicBezTo>
                    <a:pt x="269" y="1"/>
                    <a:pt x="269" y="2"/>
                    <a:pt x="269" y="2"/>
                  </a:cubicBezTo>
                  <a:cubicBezTo>
                    <a:pt x="107" y="188"/>
                    <a:pt x="107" y="188"/>
                    <a:pt x="107" y="188"/>
                  </a:cubicBezTo>
                  <a:cubicBezTo>
                    <a:pt x="107" y="189"/>
                    <a:pt x="106" y="189"/>
                    <a:pt x="106" y="189"/>
                  </a:cubicBezTo>
                  <a:close/>
                  <a:moveTo>
                    <a:pt x="4" y="75"/>
                  </a:moveTo>
                  <a:cubicBezTo>
                    <a:pt x="106" y="185"/>
                    <a:pt x="106" y="185"/>
                    <a:pt x="106" y="185"/>
                  </a:cubicBezTo>
                  <a:cubicBezTo>
                    <a:pt x="263" y="4"/>
                    <a:pt x="263" y="4"/>
                    <a:pt x="263" y="4"/>
                  </a:cubicBezTo>
                  <a:lnTo>
                    <a:pt x="4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8" name="Freeform 414">
              <a:extLst>
                <a:ext uri="{FF2B5EF4-FFF2-40B4-BE49-F238E27FC236}">
                  <a16:creationId xmlns:a16="http://schemas.microsoft.com/office/drawing/2014/main" id="{05975A45-6788-4DC3-AEC1-F1A9F2F577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8838" y="-4100512"/>
              <a:ext cx="773113" cy="598488"/>
            </a:xfrm>
            <a:custGeom>
              <a:avLst/>
              <a:gdLst>
                <a:gd name="T0" fmla="*/ 103 w 206"/>
                <a:gd name="T1" fmla="*/ 159 h 159"/>
                <a:gd name="T2" fmla="*/ 103 w 206"/>
                <a:gd name="T3" fmla="*/ 159 h 159"/>
                <a:gd name="T4" fmla="*/ 102 w 206"/>
                <a:gd name="T5" fmla="*/ 158 h 159"/>
                <a:gd name="T6" fmla="*/ 1 w 206"/>
                <a:gd name="T7" fmla="*/ 2 h 159"/>
                <a:gd name="T8" fmla="*/ 1 w 206"/>
                <a:gd name="T9" fmla="*/ 0 h 159"/>
                <a:gd name="T10" fmla="*/ 2 w 206"/>
                <a:gd name="T11" fmla="*/ 0 h 159"/>
                <a:gd name="T12" fmla="*/ 205 w 206"/>
                <a:gd name="T13" fmla="*/ 81 h 159"/>
                <a:gd name="T14" fmla="*/ 206 w 206"/>
                <a:gd name="T15" fmla="*/ 82 h 159"/>
                <a:gd name="T16" fmla="*/ 206 w 206"/>
                <a:gd name="T17" fmla="*/ 83 h 159"/>
                <a:gd name="T18" fmla="*/ 104 w 206"/>
                <a:gd name="T19" fmla="*/ 158 h 159"/>
                <a:gd name="T20" fmla="*/ 103 w 206"/>
                <a:gd name="T21" fmla="*/ 159 h 159"/>
                <a:gd name="T22" fmla="*/ 6 w 206"/>
                <a:gd name="T23" fmla="*/ 4 h 159"/>
                <a:gd name="T24" fmla="*/ 104 w 206"/>
                <a:gd name="T25" fmla="*/ 155 h 159"/>
                <a:gd name="T26" fmla="*/ 202 w 206"/>
                <a:gd name="T27" fmla="*/ 83 h 159"/>
                <a:gd name="T28" fmla="*/ 6 w 206"/>
                <a:gd name="T29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59">
                  <a:moveTo>
                    <a:pt x="103" y="159"/>
                  </a:moveTo>
                  <a:cubicBezTo>
                    <a:pt x="103" y="159"/>
                    <a:pt x="103" y="159"/>
                    <a:pt x="103" y="159"/>
                  </a:cubicBezTo>
                  <a:cubicBezTo>
                    <a:pt x="103" y="159"/>
                    <a:pt x="102" y="158"/>
                    <a:pt x="102" y="158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05" y="81"/>
                    <a:pt x="205" y="81"/>
                    <a:pt x="205" y="81"/>
                  </a:cubicBezTo>
                  <a:cubicBezTo>
                    <a:pt x="206" y="81"/>
                    <a:pt x="206" y="82"/>
                    <a:pt x="206" y="82"/>
                  </a:cubicBezTo>
                  <a:cubicBezTo>
                    <a:pt x="206" y="83"/>
                    <a:pt x="206" y="83"/>
                    <a:pt x="206" y="83"/>
                  </a:cubicBezTo>
                  <a:cubicBezTo>
                    <a:pt x="104" y="158"/>
                    <a:pt x="104" y="158"/>
                    <a:pt x="104" y="158"/>
                  </a:cubicBezTo>
                  <a:lnTo>
                    <a:pt x="103" y="159"/>
                  </a:lnTo>
                  <a:close/>
                  <a:moveTo>
                    <a:pt x="6" y="4"/>
                  </a:moveTo>
                  <a:cubicBezTo>
                    <a:pt x="104" y="155"/>
                    <a:pt x="104" y="155"/>
                    <a:pt x="104" y="155"/>
                  </a:cubicBezTo>
                  <a:cubicBezTo>
                    <a:pt x="202" y="83"/>
                    <a:pt x="202" y="83"/>
                    <a:pt x="202" y="83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9" name="Freeform 415">
              <a:extLst>
                <a:ext uri="{FF2B5EF4-FFF2-40B4-BE49-F238E27FC236}">
                  <a16:creationId xmlns:a16="http://schemas.microsoft.com/office/drawing/2014/main" id="{C24AD459-CA2A-4E06-A10F-012CC1CBF8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0313" y="-4529137"/>
              <a:ext cx="909638" cy="557213"/>
            </a:xfrm>
            <a:custGeom>
              <a:avLst/>
              <a:gdLst>
                <a:gd name="T0" fmla="*/ 1 w 242"/>
                <a:gd name="T1" fmla="*/ 148 h 148"/>
                <a:gd name="T2" fmla="*/ 0 w 242"/>
                <a:gd name="T3" fmla="*/ 147 h 148"/>
                <a:gd name="T4" fmla="*/ 0 w 242"/>
                <a:gd name="T5" fmla="*/ 145 h 148"/>
                <a:gd name="T6" fmla="*/ 136 w 242"/>
                <a:gd name="T7" fmla="*/ 1 h 148"/>
                <a:gd name="T8" fmla="*/ 137 w 242"/>
                <a:gd name="T9" fmla="*/ 0 h 148"/>
                <a:gd name="T10" fmla="*/ 138 w 242"/>
                <a:gd name="T11" fmla="*/ 1 h 148"/>
                <a:gd name="T12" fmla="*/ 242 w 242"/>
                <a:gd name="T13" fmla="*/ 114 h 148"/>
                <a:gd name="T14" fmla="*/ 242 w 242"/>
                <a:gd name="T15" fmla="*/ 116 h 148"/>
                <a:gd name="T16" fmla="*/ 241 w 242"/>
                <a:gd name="T17" fmla="*/ 117 h 148"/>
                <a:gd name="T18" fmla="*/ 2 w 242"/>
                <a:gd name="T19" fmla="*/ 148 h 148"/>
                <a:gd name="T20" fmla="*/ 1 w 242"/>
                <a:gd name="T21" fmla="*/ 148 h 148"/>
                <a:gd name="T22" fmla="*/ 137 w 242"/>
                <a:gd name="T23" fmla="*/ 4 h 148"/>
                <a:gd name="T24" fmla="*/ 5 w 242"/>
                <a:gd name="T25" fmla="*/ 145 h 148"/>
                <a:gd name="T26" fmla="*/ 238 w 242"/>
                <a:gd name="T27" fmla="*/ 114 h 148"/>
                <a:gd name="T28" fmla="*/ 137 w 242"/>
                <a:gd name="T29" fmla="*/ 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8">
                  <a:moveTo>
                    <a:pt x="1" y="148"/>
                  </a:moveTo>
                  <a:cubicBezTo>
                    <a:pt x="1" y="148"/>
                    <a:pt x="0" y="148"/>
                    <a:pt x="0" y="147"/>
                  </a:cubicBezTo>
                  <a:cubicBezTo>
                    <a:pt x="0" y="147"/>
                    <a:pt x="0" y="146"/>
                    <a:pt x="0" y="14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6" y="1"/>
                    <a:pt x="136" y="0"/>
                    <a:pt x="137" y="0"/>
                  </a:cubicBezTo>
                  <a:cubicBezTo>
                    <a:pt x="137" y="0"/>
                    <a:pt x="138" y="1"/>
                    <a:pt x="138" y="1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5"/>
                    <a:pt x="242" y="115"/>
                    <a:pt x="242" y="116"/>
                  </a:cubicBezTo>
                  <a:cubicBezTo>
                    <a:pt x="242" y="116"/>
                    <a:pt x="242" y="117"/>
                    <a:pt x="241" y="117"/>
                  </a:cubicBezTo>
                  <a:cubicBezTo>
                    <a:pt x="2" y="148"/>
                    <a:pt x="2" y="148"/>
                    <a:pt x="2" y="148"/>
                  </a:cubicBezTo>
                  <a:lnTo>
                    <a:pt x="1" y="148"/>
                  </a:lnTo>
                  <a:close/>
                  <a:moveTo>
                    <a:pt x="137" y="4"/>
                  </a:moveTo>
                  <a:cubicBezTo>
                    <a:pt x="5" y="145"/>
                    <a:pt x="5" y="145"/>
                    <a:pt x="5" y="145"/>
                  </a:cubicBezTo>
                  <a:cubicBezTo>
                    <a:pt x="238" y="114"/>
                    <a:pt x="238" y="114"/>
                    <a:pt x="238" y="114"/>
                  </a:cubicBezTo>
                  <a:lnTo>
                    <a:pt x="13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0" name="Freeform 416">
              <a:extLst>
                <a:ext uri="{FF2B5EF4-FFF2-40B4-BE49-F238E27FC236}">
                  <a16:creationId xmlns:a16="http://schemas.microsoft.com/office/drawing/2014/main" id="{F9912BF1-6430-410D-A365-D8E08A7C43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8838" y="-4799012"/>
              <a:ext cx="773113" cy="1016000"/>
            </a:xfrm>
            <a:custGeom>
              <a:avLst/>
              <a:gdLst>
                <a:gd name="T0" fmla="*/ 205 w 206"/>
                <a:gd name="T1" fmla="*/ 270 h 270"/>
                <a:gd name="T2" fmla="*/ 204 w 206"/>
                <a:gd name="T3" fmla="*/ 270 h 270"/>
                <a:gd name="T4" fmla="*/ 1 w 206"/>
                <a:gd name="T5" fmla="*/ 189 h 270"/>
                <a:gd name="T6" fmla="*/ 1 w 206"/>
                <a:gd name="T7" fmla="*/ 188 h 270"/>
                <a:gd name="T8" fmla="*/ 1 w 206"/>
                <a:gd name="T9" fmla="*/ 186 h 270"/>
                <a:gd name="T10" fmla="*/ 162 w 206"/>
                <a:gd name="T11" fmla="*/ 0 h 270"/>
                <a:gd name="T12" fmla="*/ 164 w 206"/>
                <a:gd name="T13" fmla="*/ 0 h 270"/>
                <a:gd name="T14" fmla="*/ 165 w 206"/>
                <a:gd name="T15" fmla="*/ 1 h 270"/>
                <a:gd name="T16" fmla="*/ 206 w 206"/>
                <a:gd name="T17" fmla="*/ 268 h 270"/>
                <a:gd name="T18" fmla="*/ 206 w 206"/>
                <a:gd name="T19" fmla="*/ 269 h 270"/>
                <a:gd name="T20" fmla="*/ 205 w 206"/>
                <a:gd name="T21" fmla="*/ 270 h 270"/>
                <a:gd name="T22" fmla="*/ 4 w 206"/>
                <a:gd name="T23" fmla="*/ 187 h 270"/>
                <a:gd name="T24" fmla="*/ 203 w 206"/>
                <a:gd name="T25" fmla="*/ 266 h 270"/>
                <a:gd name="T26" fmla="*/ 163 w 206"/>
                <a:gd name="T27" fmla="*/ 4 h 270"/>
                <a:gd name="T28" fmla="*/ 4 w 206"/>
                <a:gd name="T2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270">
                  <a:moveTo>
                    <a:pt x="205" y="270"/>
                  </a:moveTo>
                  <a:cubicBezTo>
                    <a:pt x="204" y="270"/>
                    <a:pt x="204" y="270"/>
                    <a:pt x="204" y="270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1" y="189"/>
                    <a:pt x="1" y="188"/>
                    <a:pt x="1" y="188"/>
                  </a:cubicBezTo>
                  <a:cubicBezTo>
                    <a:pt x="0" y="187"/>
                    <a:pt x="1" y="187"/>
                    <a:pt x="1" y="186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3" y="0"/>
                    <a:pt x="164" y="0"/>
                  </a:cubicBezTo>
                  <a:cubicBezTo>
                    <a:pt x="164" y="0"/>
                    <a:pt x="165" y="0"/>
                    <a:pt x="165" y="1"/>
                  </a:cubicBezTo>
                  <a:cubicBezTo>
                    <a:pt x="206" y="268"/>
                    <a:pt x="206" y="268"/>
                    <a:pt x="206" y="268"/>
                  </a:cubicBezTo>
                  <a:cubicBezTo>
                    <a:pt x="206" y="269"/>
                    <a:pt x="206" y="269"/>
                    <a:pt x="206" y="269"/>
                  </a:cubicBezTo>
                  <a:lnTo>
                    <a:pt x="205" y="270"/>
                  </a:lnTo>
                  <a:close/>
                  <a:moveTo>
                    <a:pt x="4" y="187"/>
                  </a:moveTo>
                  <a:cubicBezTo>
                    <a:pt x="203" y="266"/>
                    <a:pt x="203" y="266"/>
                    <a:pt x="203" y="266"/>
                  </a:cubicBezTo>
                  <a:cubicBezTo>
                    <a:pt x="163" y="4"/>
                    <a:pt x="163" y="4"/>
                    <a:pt x="163" y="4"/>
                  </a:cubicBezTo>
                  <a:lnTo>
                    <a:pt x="4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1" name="Freeform 417">
              <a:extLst>
                <a:ext uri="{FF2B5EF4-FFF2-40B4-BE49-F238E27FC236}">
                  <a16:creationId xmlns:a16="http://schemas.microsoft.com/office/drawing/2014/main" id="{CD0497ED-2297-4305-8DAB-001D603258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0313" y="-4100512"/>
              <a:ext cx="909638" cy="669925"/>
            </a:xfrm>
            <a:custGeom>
              <a:avLst/>
              <a:gdLst>
                <a:gd name="T0" fmla="*/ 84 w 242"/>
                <a:gd name="T1" fmla="*/ 178 h 178"/>
                <a:gd name="T2" fmla="*/ 84 w 242"/>
                <a:gd name="T3" fmla="*/ 178 h 178"/>
                <a:gd name="T4" fmla="*/ 83 w 242"/>
                <a:gd name="T5" fmla="*/ 177 h 178"/>
                <a:gd name="T6" fmla="*/ 0 w 242"/>
                <a:gd name="T7" fmla="*/ 33 h 178"/>
                <a:gd name="T8" fmla="*/ 0 w 242"/>
                <a:gd name="T9" fmla="*/ 32 h 178"/>
                <a:gd name="T10" fmla="*/ 1 w 242"/>
                <a:gd name="T11" fmla="*/ 31 h 178"/>
                <a:gd name="T12" fmla="*/ 241 w 242"/>
                <a:gd name="T13" fmla="*/ 0 h 178"/>
                <a:gd name="T14" fmla="*/ 242 w 242"/>
                <a:gd name="T15" fmla="*/ 1 h 178"/>
                <a:gd name="T16" fmla="*/ 242 w 242"/>
                <a:gd name="T17" fmla="*/ 2 h 178"/>
                <a:gd name="T18" fmla="*/ 86 w 242"/>
                <a:gd name="T19" fmla="*/ 177 h 178"/>
                <a:gd name="T20" fmla="*/ 84 w 242"/>
                <a:gd name="T21" fmla="*/ 178 h 178"/>
                <a:gd name="T22" fmla="*/ 4 w 242"/>
                <a:gd name="T23" fmla="*/ 34 h 178"/>
                <a:gd name="T24" fmla="*/ 85 w 242"/>
                <a:gd name="T25" fmla="*/ 174 h 178"/>
                <a:gd name="T26" fmla="*/ 237 w 242"/>
                <a:gd name="T27" fmla="*/ 3 h 178"/>
                <a:gd name="T28" fmla="*/ 4 w 242"/>
                <a:gd name="T29" fmla="*/ 3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78">
                  <a:moveTo>
                    <a:pt x="84" y="178"/>
                  </a:move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3" y="177"/>
                    <a:pt x="83" y="17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0" y="32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1" y="0"/>
                    <a:pt x="242" y="0"/>
                    <a:pt x="242" y="1"/>
                  </a:cubicBezTo>
                  <a:cubicBezTo>
                    <a:pt x="242" y="1"/>
                    <a:pt x="242" y="2"/>
                    <a:pt x="242" y="2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5" y="178"/>
                    <a:pt x="85" y="178"/>
                    <a:pt x="84" y="178"/>
                  </a:cubicBezTo>
                  <a:close/>
                  <a:moveTo>
                    <a:pt x="4" y="34"/>
                  </a:moveTo>
                  <a:cubicBezTo>
                    <a:pt x="85" y="174"/>
                    <a:pt x="85" y="174"/>
                    <a:pt x="85" y="174"/>
                  </a:cubicBezTo>
                  <a:cubicBezTo>
                    <a:pt x="237" y="3"/>
                    <a:pt x="237" y="3"/>
                    <a:pt x="237" y="3"/>
                  </a:cubicBez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2" name="Freeform 418">
              <a:extLst>
                <a:ext uri="{FF2B5EF4-FFF2-40B4-BE49-F238E27FC236}">
                  <a16:creationId xmlns:a16="http://schemas.microsoft.com/office/drawing/2014/main" id="{9863757C-A10F-4F3D-BE17-51F10567DA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4763" y="-3219449"/>
              <a:ext cx="723900" cy="327025"/>
            </a:xfrm>
            <a:custGeom>
              <a:avLst/>
              <a:gdLst>
                <a:gd name="T0" fmla="*/ 1 w 193"/>
                <a:gd name="T1" fmla="*/ 87 h 87"/>
                <a:gd name="T2" fmla="*/ 0 w 193"/>
                <a:gd name="T3" fmla="*/ 86 h 87"/>
                <a:gd name="T4" fmla="*/ 1 w 193"/>
                <a:gd name="T5" fmla="*/ 84 h 87"/>
                <a:gd name="T6" fmla="*/ 146 w 193"/>
                <a:gd name="T7" fmla="*/ 0 h 87"/>
                <a:gd name="T8" fmla="*/ 148 w 193"/>
                <a:gd name="T9" fmla="*/ 1 h 87"/>
                <a:gd name="T10" fmla="*/ 192 w 193"/>
                <a:gd name="T11" fmla="*/ 48 h 87"/>
                <a:gd name="T12" fmla="*/ 192 w 193"/>
                <a:gd name="T13" fmla="*/ 49 h 87"/>
                <a:gd name="T14" fmla="*/ 191 w 193"/>
                <a:gd name="T15" fmla="*/ 50 h 87"/>
                <a:gd name="T16" fmla="*/ 2 w 193"/>
                <a:gd name="T17" fmla="*/ 87 h 87"/>
                <a:gd name="T18" fmla="*/ 1 w 193"/>
                <a:gd name="T19" fmla="*/ 87 h 87"/>
                <a:gd name="T20" fmla="*/ 147 w 193"/>
                <a:gd name="T21" fmla="*/ 3 h 87"/>
                <a:gd name="T22" fmla="*/ 9 w 193"/>
                <a:gd name="T23" fmla="*/ 83 h 87"/>
                <a:gd name="T24" fmla="*/ 188 w 193"/>
                <a:gd name="T25" fmla="*/ 48 h 87"/>
                <a:gd name="T26" fmla="*/ 147 w 193"/>
                <a:gd name="T27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87">
                  <a:moveTo>
                    <a:pt x="1" y="87"/>
                  </a:moveTo>
                  <a:cubicBezTo>
                    <a:pt x="1" y="87"/>
                    <a:pt x="0" y="87"/>
                    <a:pt x="0" y="86"/>
                  </a:cubicBezTo>
                  <a:cubicBezTo>
                    <a:pt x="0" y="86"/>
                    <a:pt x="0" y="85"/>
                    <a:pt x="1" y="84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7" y="0"/>
                    <a:pt x="148" y="1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3" y="48"/>
                    <a:pt x="193" y="49"/>
                    <a:pt x="192" y="49"/>
                  </a:cubicBezTo>
                  <a:cubicBezTo>
                    <a:pt x="192" y="50"/>
                    <a:pt x="192" y="50"/>
                    <a:pt x="191" y="50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147" y="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47" y="3"/>
                    <a:pt x="147" y="3"/>
                    <a:pt x="14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3" name="Freeform 419">
              <a:extLst>
                <a:ext uri="{FF2B5EF4-FFF2-40B4-BE49-F238E27FC236}">
                  <a16:creationId xmlns:a16="http://schemas.microsoft.com/office/drawing/2014/main" id="{FCC47906-5284-482D-A8DD-BB19B2D39E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300" y="-3986212"/>
              <a:ext cx="904875" cy="777875"/>
            </a:xfrm>
            <a:custGeom>
              <a:avLst/>
              <a:gdLst>
                <a:gd name="T0" fmla="*/ 219 w 241"/>
                <a:gd name="T1" fmla="*/ 207 h 207"/>
                <a:gd name="T2" fmla="*/ 218 w 241"/>
                <a:gd name="T3" fmla="*/ 207 h 207"/>
                <a:gd name="T4" fmla="*/ 0 w 241"/>
                <a:gd name="T5" fmla="*/ 29 h 207"/>
                <a:gd name="T6" fmla="*/ 0 w 241"/>
                <a:gd name="T7" fmla="*/ 27 h 207"/>
                <a:gd name="T8" fmla="*/ 1 w 241"/>
                <a:gd name="T9" fmla="*/ 26 h 207"/>
                <a:gd name="T10" fmla="*/ 239 w 241"/>
                <a:gd name="T11" fmla="*/ 0 h 207"/>
                <a:gd name="T12" fmla="*/ 241 w 241"/>
                <a:gd name="T13" fmla="*/ 1 h 207"/>
                <a:gd name="T14" fmla="*/ 241 w 241"/>
                <a:gd name="T15" fmla="*/ 2 h 207"/>
                <a:gd name="T16" fmla="*/ 220 w 241"/>
                <a:gd name="T17" fmla="*/ 206 h 207"/>
                <a:gd name="T18" fmla="*/ 219 w 241"/>
                <a:gd name="T19" fmla="*/ 207 h 207"/>
                <a:gd name="T20" fmla="*/ 5 w 241"/>
                <a:gd name="T21" fmla="*/ 28 h 207"/>
                <a:gd name="T22" fmla="*/ 218 w 241"/>
                <a:gd name="T23" fmla="*/ 203 h 207"/>
                <a:gd name="T24" fmla="*/ 238 w 241"/>
                <a:gd name="T25" fmla="*/ 3 h 207"/>
                <a:gd name="T26" fmla="*/ 5 w 241"/>
                <a:gd name="T27" fmla="*/ 2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207">
                  <a:moveTo>
                    <a:pt x="219" y="207"/>
                  </a:moveTo>
                  <a:cubicBezTo>
                    <a:pt x="218" y="207"/>
                    <a:pt x="218" y="207"/>
                    <a:pt x="218" y="20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26"/>
                    <a:pt x="1" y="26"/>
                    <a:pt x="1" y="26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40" y="0"/>
                    <a:pt x="240" y="1"/>
                    <a:pt x="241" y="1"/>
                  </a:cubicBezTo>
                  <a:cubicBezTo>
                    <a:pt x="241" y="1"/>
                    <a:pt x="241" y="2"/>
                    <a:pt x="241" y="2"/>
                  </a:cubicBezTo>
                  <a:cubicBezTo>
                    <a:pt x="220" y="206"/>
                    <a:pt x="220" y="206"/>
                    <a:pt x="220" y="206"/>
                  </a:cubicBezTo>
                  <a:cubicBezTo>
                    <a:pt x="220" y="206"/>
                    <a:pt x="220" y="207"/>
                    <a:pt x="219" y="207"/>
                  </a:cubicBezTo>
                  <a:close/>
                  <a:moveTo>
                    <a:pt x="5" y="28"/>
                  </a:moveTo>
                  <a:cubicBezTo>
                    <a:pt x="218" y="203"/>
                    <a:pt x="218" y="203"/>
                    <a:pt x="218" y="203"/>
                  </a:cubicBezTo>
                  <a:cubicBezTo>
                    <a:pt x="238" y="3"/>
                    <a:pt x="238" y="3"/>
                    <a:pt x="238" y="3"/>
                  </a:cubicBezTo>
                  <a:lnTo>
                    <a:pt x="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4" name="Freeform 420">
              <a:extLst>
                <a:ext uri="{FF2B5EF4-FFF2-40B4-BE49-F238E27FC236}">
                  <a16:creationId xmlns:a16="http://schemas.microsoft.com/office/drawing/2014/main" id="{11637713-BFCA-48D3-82E8-4D590ED39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-3441699"/>
              <a:ext cx="649288" cy="411163"/>
            </a:xfrm>
            <a:custGeom>
              <a:avLst/>
              <a:gdLst>
                <a:gd name="T0" fmla="*/ 46 w 173"/>
                <a:gd name="T1" fmla="*/ 109 h 109"/>
                <a:gd name="T2" fmla="*/ 45 w 173"/>
                <a:gd name="T3" fmla="*/ 109 h 109"/>
                <a:gd name="T4" fmla="*/ 1 w 173"/>
                <a:gd name="T5" fmla="*/ 62 h 109"/>
                <a:gd name="T6" fmla="*/ 0 w 173"/>
                <a:gd name="T7" fmla="*/ 60 h 109"/>
                <a:gd name="T8" fmla="*/ 1 w 173"/>
                <a:gd name="T9" fmla="*/ 59 h 109"/>
                <a:gd name="T10" fmla="*/ 171 w 173"/>
                <a:gd name="T11" fmla="*/ 0 h 109"/>
                <a:gd name="T12" fmla="*/ 172 w 173"/>
                <a:gd name="T13" fmla="*/ 1 h 109"/>
                <a:gd name="T14" fmla="*/ 172 w 173"/>
                <a:gd name="T15" fmla="*/ 3 h 109"/>
                <a:gd name="T16" fmla="*/ 47 w 173"/>
                <a:gd name="T17" fmla="*/ 109 h 109"/>
                <a:gd name="T18" fmla="*/ 46 w 173"/>
                <a:gd name="T19" fmla="*/ 109 h 109"/>
                <a:gd name="T20" fmla="*/ 4 w 173"/>
                <a:gd name="T21" fmla="*/ 61 h 109"/>
                <a:gd name="T22" fmla="*/ 46 w 173"/>
                <a:gd name="T23" fmla="*/ 106 h 109"/>
                <a:gd name="T24" fmla="*/ 164 w 173"/>
                <a:gd name="T25" fmla="*/ 5 h 109"/>
                <a:gd name="T26" fmla="*/ 4 w 173"/>
                <a:gd name="T27" fmla="*/ 6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109">
                  <a:moveTo>
                    <a:pt x="46" y="109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1"/>
                    <a:pt x="0" y="61"/>
                    <a:pt x="0" y="60"/>
                  </a:cubicBezTo>
                  <a:cubicBezTo>
                    <a:pt x="1" y="60"/>
                    <a:pt x="1" y="60"/>
                    <a:pt x="1" y="5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0"/>
                    <a:pt x="172" y="0"/>
                    <a:pt x="172" y="1"/>
                  </a:cubicBezTo>
                  <a:cubicBezTo>
                    <a:pt x="173" y="1"/>
                    <a:pt x="173" y="2"/>
                    <a:pt x="172" y="3"/>
                  </a:cubicBezTo>
                  <a:cubicBezTo>
                    <a:pt x="47" y="109"/>
                    <a:pt x="47" y="109"/>
                    <a:pt x="47" y="109"/>
                  </a:cubicBezTo>
                  <a:lnTo>
                    <a:pt x="46" y="109"/>
                  </a:lnTo>
                  <a:close/>
                  <a:moveTo>
                    <a:pt x="4" y="61"/>
                  </a:moveTo>
                  <a:cubicBezTo>
                    <a:pt x="46" y="106"/>
                    <a:pt x="46" y="106"/>
                    <a:pt x="46" y="106"/>
                  </a:cubicBezTo>
                  <a:cubicBezTo>
                    <a:pt x="164" y="5"/>
                    <a:pt x="164" y="5"/>
                    <a:pt x="164" y="5"/>
                  </a:cubicBezTo>
                  <a:lnTo>
                    <a:pt x="4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5" name="Freeform 421">
              <a:extLst>
                <a:ext uri="{FF2B5EF4-FFF2-40B4-BE49-F238E27FC236}">
                  <a16:creationId xmlns:a16="http://schemas.microsoft.com/office/drawing/2014/main" id="{9E0C2086-A087-4023-87B5-60482BC72E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2025" y="-3889374"/>
              <a:ext cx="868363" cy="681038"/>
            </a:xfrm>
            <a:custGeom>
              <a:avLst/>
              <a:gdLst>
                <a:gd name="T0" fmla="*/ 230 w 231"/>
                <a:gd name="T1" fmla="*/ 181 h 181"/>
                <a:gd name="T2" fmla="*/ 229 w 231"/>
                <a:gd name="T3" fmla="*/ 181 h 181"/>
                <a:gd name="T4" fmla="*/ 1 w 231"/>
                <a:gd name="T5" fmla="*/ 121 h 181"/>
                <a:gd name="T6" fmla="*/ 0 w 231"/>
                <a:gd name="T7" fmla="*/ 120 h 181"/>
                <a:gd name="T8" fmla="*/ 11 w 231"/>
                <a:gd name="T9" fmla="*/ 1 h 181"/>
                <a:gd name="T10" fmla="*/ 12 w 231"/>
                <a:gd name="T11" fmla="*/ 0 h 181"/>
                <a:gd name="T12" fmla="*/ 13 w 231"/>
                <a:gd name="T13" fmla="*/ 0 h 181"/>
                <a:gd name="T14" fmla="*/ 231 w 231"/>
                <a:gd name="T15" fmla="*/ 179 h 181"/>
                <a:gd name="T16" fmla="*/ 231 w 231"/>
                <a:gd name="T17" fmla="*/ 180 h 181"/>
                <a:gd name="T18" fmla="*/ 230 w 231"/>
                <a:gd name="T19" fmla="*/ 181 h 181"/>
                <a:gd name="T20" fmla="*/ 3 w 231"/>
                <a:gd name="T21" fmla="*/ 119 h 181"/>
                <a:gd name="T22" fmla="*/ 224 w 231"/>
                <a:gd name="T23" fmla="*/ 177 h 181"/>
                <a:gd name="T24" fmla="*/ 13 w 231"/>
                <a:gd name="T25" fmla="*/ 4 h 181"/>
                <a:gd name="T26" fmla="*/ 3 w 231"/>
                <a:gd name="T27" fmla="*/ 11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1" h="181">
                  <a:moveTo>
                    <a:pt x="230" y="181"/>
                  </a:moveTo>
                  <a:cubicBezTo>
                    <a:pt x="229" y="181"/>
                    <a:pt x="229" y="181"/>
                    <a:pt x="229" y="181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0" y="121"/>
                    <a:pt x="0" y="120"/>
                    <a:pt x="0" y="12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231" y="179"/>
                    <a:pt x="231" y="179"/>
                    <a:pt x="231" y="179"/>
                  </a:cubicBezTo>
                  <a:cubicBezTo>
                    <a:pt x="231" y="179"/>
                    <a:pt x="231" y="180"/>
                    <a:pt x="231" y="180"/>
                  </a:cubicBezTo>
                  <a:cubicBezTo>
                    <a:pt x="231" y="181"/>
                    <a:pt x="230" y="181"/>
                    <a:pt x="230" y="181"/>
                  </a:cubicBezTo>
                  <a:close/>
                  <a:moveTo>
                    <a:pt x="3" y="119"/>
                  </a:moveTo>
                  <a:cubicBezTo>
                    <a:pt x="224" y="177"/>
                    <a:pt x="224" y="177"/>
                    <a:pt x="224" y="177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3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6" name="Freeform 422">
              <a:extLst>
                <a:ext uri="{FF2B5EF4-FFF2-40B4-BE49-F238E27FC236}">
                  <a16:creationId xmlns:a16="http://schemas.microsoft.com/office/drawing/2014/main" id="{42C79802-4A1A-49F5-B2C6-4E031EECC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-3986212"/>
              <a:ext cx="649288" cy="777875"/>
            </a:xfrm>
            <a:custGeom>
              <a:avLst/>
              <a:gdLst>
                <a:gd name="T0" fmla="*/ 2 w 173"/>
                <a:gd name="T1" fmla="*/ 207 h 207"/>
                <a:gd name="T2" fmla="*/ 1 w 173"/>
                <a:gd name="T3" fmla="*/ 207 h 207"/>
                <a:gd name="T4" fmla="*/ 0 w 173"/>
                <a:gd name="T5" fmla="*/ 206 h 207"/>
                <a:gd name="T6" fmla="*/ 21 w 173"/>
                <a:gd name="T7" fmla="*/ 2 h 207"/>
                <a:gd name="T8" fmla="*/ 22 w 173"/>
                <a:gd name="T9" fmla="*/ 0 h 207"/>
                <a:gd name="T10" fmla="*/ 24 w 173"/>
                <a:gd name="T11" fmla="*/ 1 h 207"/>
                <a:gd name="T12" fmla="*/ 172 w 173"/>
                <a:gd name="T13" fmla="*/ 146 h 207"/>
                <a:gd name="T14" fmla="*/ 173 w 173"/>
                <a:gd name="T15" fmla="*/ 147 h 207"/>
                <a:gd name="T16" fmla="*/ 172 w 173"/>
                <a:gd name="T17" fmla="*/ 148 h 207"/>
                <a:gd name="T18" fmla="*/ 2 w 173"/>
                <a:gd name="T19" fmla="*/ 207 h 207"/>
                <a:gd name="T20" fmla="*/ 24 w 173"/>
                <a:gd name="T21" fmla="*/ 5 h 207"/>
                <a:gd name="T22" fmla="*/ 3 w 173"/>
                <a:gd name="T23" fmla="*/ 204 h 207"/>
                <a:gd name="T24" fmla="*/ 169 w 173"/>
                <a:gd name="T25" fmla="*/ 146 h 207"/>
                <a:gd name="T26" fmla="*/ 24 w 173"/>
                <a:gd name="T27" fmla="*/ 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207">
                  <a:moveTo>
                    <a:pt x="2" y="207"/>
                  </a:moveTo>
                  <a:cubicBezTo>
                    <a:pt x="1" y="207"/>
                    <a:pt x="1" y="207"/>
                    <a:pt x="1" y="207"/>
                  </a:cubicBezTo>
                  <a:cubicBezTo>
                    <a:pt x="1" y="207"/>
                    <a:pt x="0" y="206"/>
                    <a:pt x="0" y="206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2" y="1"/>
                    <a:pt x="22" y="0"/>
                  </a:cubicBezTo>
                  <a:cubicBezTo>
                    <a:pt x="23" y="0"/>
                    <a:pt x="23" y="0"/>
                    <a:pt x="24" y="1"/>
                  </a:cubicBezTo>
                  <a:cubicBezTo>
                    <a:pt x="172" y="146"/>
                    <a:pt x="172" y="146"/>
                    <a:pt x="172" y="146"/>
                  </a:cubicBezTo>
                  <a:cubicBezTo>
                    <a:pt x="173" y="146"/>
                    <a:pt x="173" y="146"/>
                    <a:pt x="173" y="147"/>
                  </a:cubicBezTo>
                  <a:cubicBezTo>
                    <a:pt x="172" y="147"/>
                    <a:pt x="172" y="148"/>
                    <a:pt x="172" y="148"/>
                  </a:cubicBezTo>
                  <a:cubicBezTo>
                    <a:pt x="2" y="207"/>
                    <a:pt x="2" y="207"/>
                    <a:pt x="2" y="207"/>
                  </a:cubicBezTo>
                  <a:close/>
                  <a:moveTo>
                    <a:pt x="24" y="5"/>
                  </a:moveTo>
                  <a:cubicBezTo>
                    <a:pt x="3" y="204"/>
                    <a:pt x="3" y="204"/>
                    <a:pt x="3" y="204"/>
                  </a:cubicBezTo>
                  <a:cubicBezTo>
                    <a:pt x="169" y="146"/>
                    <a:pt x="169" y="146"/>
                    <a:pt x="169" y="146"/>
                  </a:cubicBezTo>
                  <a:lnTo>
                    <a:pt x="2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7" name="Freeform 423">
              <a:extLst>
                <a:ext uri="{FF2B5EF4-FFF2-40B4-BE49-F238E27FC236}">
                  <a16:creationId xmlns:a16="http://schemas.microsoft.com/office/drawing/2014/main" id="{F0D12D7B-03FA-4064-A14E-FF4AD7D06B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2025" y="-3444874"/>
              <a:ext cx="868363" cy="552450"/>
            </a:xfrm>
            <a:custGeom>
              <a:avLst/>
              <a:gdLst>
                <a:gd name="T0" fmla="*/ 84 w 231"/>
                <a:gd name="T1" fmla="*/ 147 h 147"/>
                <a:gd name="T2" fmla="*/ 84 w 231"/>
                <a:gd name="T3" fmla="*/ 147 h 147"/>
                <a:gd name="T4" fmla="*/ 83 w 231"/>
                <a:gd name="T5" fmla="*/ 146 h 147"/>
                <a:gd name="T6" fmla="*/ 0 w 231"/>
                <a:gd name="T7" fmla="*/ 2 h 147"/>
                <a:gd name="T8" fmla="*/ 0 w 231"/>
                <a:gd name="T9" fmla="*/ 1 h 147"/>
                <a:gd name="T10" fmla="*/ 2 w 231"/>
                <a:gd name="T11" fmla="*/ 0 h 147"/>
                <a:gd name="T12" fmla="*/ 230 w 231"/>
                <a:gd name="T13" fmla="*/ 60 h 147"/>
                <a:gd name="T14" fmla="*/ 231 w 231"/>
                <a:gd name="T15" fmla="*/ 62 h 147"/>
                <a:gd name="T16" fmla="*/ 231 w 231"/>
                <a:gd name="T17" fmla="*/ 63 h 147"/>
                <a:gd name="T18" fmla="*/ 85 w 231"/>
                <a:gd name="T19" fmla="*/ 147 h 147"/>
                <a:gd name="T20" fmla="*/ 84 w 231"/>
                <a:gd name="T21" fmla="*/ 147 h 147"/>
                <a:gd name="T22" fmla="*/ 4 w 231"/>
                <a:gd name="T23" fmla="*/ 4 h 147"/>
                <a:gd name="T24" fmla="*/ 85 w 231"/>
                <a:gd name="T25" fmla="*/ 144 h 147"/>
                <a:gd name="T26" fmla="*/ 226 w 231"/>
                <a:gd name="T27" fmla="*/ 62 h 147"/>
                <a:gd name="T28" fmla="*/ 4 w 231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147">
                  <a:moveTo>
                    <a:pt x="84" y="147"/>
                  </a:moveTo>
                  <a:cubicBezTo>
                    <a:pt x="84" y="147"/>
                    <a:pt x="84" y="147"/>
                    <a:pt x="84" y="147"/>
                  </a:cubicBezTo>
                  <a:cubicBezTo>
                    <a:pt x="84" y="147"/>
                    <a:pt x="83" y="147"/>
                    <a:pt x="83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30" y="60"/>
                    <a:pt x="230" y="60"/>
                    <a:pt x="230" y="60"/>
                  </a:cubicBezTo>
                  <a:cubicBezTo>
                    <a:pt x="231" y="60"/>
                    <a:pt x="231" y="61"/>
                    <a:pt x="231" y="62"/>
                  </a:cubicBezTo>
                  <a:cubicBezTo>
                    <a:pt x="231" y="62"/>
                    <a:pt x="231" y="63"/>
                    <a:pt x="231" y="63"/>
                  </a:cubicBezTo>
                  <a:cubicBezTo>
                    <a:pt x="85" y="147"/>
                    <a:pt x="85" y="147"/>
                    <a:pt x="85" y="147"/>
                  </a:cubicBezTo>
                  <a:lnTo>
                    <a:pt x="84" y="147"/>
                  </a:lnTo>
                  <a:close/>
                  <a:moveTo>
                    <a:pt x="4" y="4"/>
                  </a:moveTo>
                  <a:cubicBezTo>
                    <a:pt x="85" y="144"/>
                    <a:pt x="85" y="144"/>
                    <a:pt x="85" y="144"/>
                  </a:cubicBezTo>
                  <a:cubicBezTo>
                    <a:pt x="226" y="62"/>
                    <a:pt x="226" y="62"/>
                    <a:pt x="226" y="62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8" name="Freeform 460">
              <a:extLst>
                <a:ext uri="{FF2B5EF4-FFF2-40B4-BE49-F238E27FC236}">
                  <a16:creationId xmlns:a16="http://schemas.microsoft.com/office/drawing/2014/main" id="{67FE36B9-1C36-4125-B026-AE53FF897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700" y="-2752724"/>
              <a:ext cx="82550" cy="79375"/>
            </a:xfrm>
            <a:custGeom>
              <a:avLst/>
              <a:gdLst>
                <a:gd name="T0" fmla="*/ 21 w 22"/>
                <a:gd name="T1" fmla="*/ 12 h 21"/>
                <a:gd name="T2" fmla="*/ 9 w 22"/>
                <a:gd name="T3" fmla="*/ 20 h 21"/>
                <a:gd name="T4" fmla="*/ 1 w 22"/>
                <a:gd name="T5" fmla="*/ 9 h 21"/>
                <a:gd name="T6" fmla="*/ 13 w 22"/>
                <a:gd name="T7" fmla="*/ 1 h 21"/>
                <a:gd name="T8" fmla="*/ 21 w 22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1" y="12"/>
                  </a:moveTo>
                  <a:cubicBezTo>
                    <a:pt x="20" y="18"/>
                    <a:pt x="14" y="21"/>
                    <a:pt x="9" y="20"/>
                  </a:cubicBezTo>
                  <a:cubicBezTo>
                    <a:pt x="4" y="19"/>
                    <a:pt x="0" y="14"/>
                    <a:pt x="1" y="9"/>
                  </a:cubicBezTo>
                  <a:cubicBezTo>
                    <a:pt x="2" y="3"/>
                    <a:pt x="7" y="0"/>
                    <a:pt x="13" y="1"/>
                  </a:cubicBezTo>
                  <a:cubicBezTo>
                    <a:pt x="18" y="2"/>
                    <a:pt x="22" y="7"/>
                    <a:pt x="2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69" name="Freeform 461">
              <a:extLst>
                <a:ext uri="{FF2B5EF4-FFF2-40B4-BE49-F238E27FC236}">
                  <a16:creationId xmlns:a16="http://schemas.microsoft.com/office/drawing/2014/main" id="{1C0388DD-5713-4E52-ABBF-834FEEF18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950" y="-2041524"/>
              <a:ext cx="77788" cy="82550"/>
            </a:xfrm>
            <a:custGeom>
              <a:avLst/>
              <a:gdLst>
                <a:gd name="T0" fmla="*/ 20 w 21"/>
                <a:gd name="T1" fmla="*/ 13 h 22"/>
                <a:gd name="T2" fmla="*/ 9 w 21"/>
                <a:gd name="T3" fmla="*/ 21 h 22"/>
                <a:gd name="T4" fmla="*/ 1 w 21"/>
                <a:gd name="T5" fmla="*/ 9 h 22"/>
                <a:gd name="T6" fmla="*/ 12 w 21"/>
                <a:gd name="T7" fmla="*/ 1 h 22"/>
                <a:gd name="T8" fmla="*/ 20 w 21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20" y="13"/>
                  </a:moveTo>
                  <a:cubicBezTo>
                    <a:pt x="19" y="18"/>
                    <a:pt x="14" y="22"/>
                    <a:pt x="9" y="21"/>
                  </a:cubicBezTo>
                  <a:cubicBezTo>
                    <a:pt x="3" y="20"/>
                    <a:pt x="0" y="14"/>
                    <a:pt x="1" y="9"/>
                  </a:cubicBezTo>
                  <a:cubicBezTo>
                    <a:pt x="2" y="3"/>
                    <a:pt x="7" y="0"/>
                    <a:pt x="12" y="1"/>
                  </a:cubicBezTo>
                  <a:cubicBezTo>
                    <a:pt x="18" y="2"/>
                    <a:pt x="21" y="7"/>
                    <a:pt x="2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70" name="Freeform 462">
              <a:extLst>
                <a:ext uri="{FF2B5EF4-FFF2-40B4-BE49-F238E27FC236}">
                  <a16:creationId xmlns:a16="http://schemas.microsoft.com/office/drawing/2014/main" id="{BFA08505-913B-470B-99F8-BEE3EE2ED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-2917824"/>
              <a:ext cx="44450" cy="47625"/>
            </a:xfrm>
            <a:custGeom>
              <a:avLst/>
              <a:gdLst>
                <a:gd name="T0" fmla="*/ 11 w 12"/>
                <a:gd name="T1" fmla="*/ 8 h 13"/>
                <a:gd name="T2" fmla="*/ 5 w 12"/>
                <a:gd name="T3" fmla="*/ 12 h 13"/>
                <a:gd name="T4" fmla="*/ 0 w 12"/>
                <a:gd name="T5" fmla="*/ 5 h 13"/>
                <a:gd name="T6" fmla="*/ 7 w 12"/>
                <a:gd name="T7" fmla="*/ 1 h 13"/>
                <a:gd name="T8" fmla="*/ 11 w 12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11" y="8"/>
                  </a:moveTo>
                  <a:cubicBezTo>
                    <a:pt x="11" y="11"/>
                    <a:pt x="8" y="13"/>
                    <a:pt x="5" y="12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71" name="Freeform 463">
              <a:extLst>
                <a:ext uri="{FF2B5EF4-FFF2-40B4-BE49-F238E27FC236}">
                  <a16:creationId xmlns:a16="http://schemas.microsoft.com/office/drawing/2014/main" id="{F8D261FF-513C-41C9-819C-C02EEEC35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400" y="-3233737"/>
              <a:ext cx="46038" cy="44450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0 w 12"/>
                <a:gd name="T5" fmla="*/ 5 h 12"/>
                <a:gd name="T6" fmla="*/ 7 w 12"/>
                <a:gd name="T7" fmla="*/ 0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1" y="10"/>
                    <a:pt x="8" y="12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72" name="Freeform 464">
              <a:extLst>
                <a:ext uri="{FF2B5EF4-FFF2-40B4-BE49-F238E27FC236}">
                  <a16:creationId xmlns:a16="http://schemas.microsoft.com/office/drawing/2014/main" id="{0891EDD0-C1FA-4B66-81F1-3DABDCBDF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88" y="-3467099"/>
              <a:ext cx="66675" cy="63500"/>
            </a:xfrm>
            <a:custGeom>
              <a:avLst/>
              <a:gdLst>
                <a:gd name="T0" fmla="*/ 17 w 18"/>
                <a:gd name="T1" fmla="*/ 10 h 17"/>
                <a:gd name="T2" fmla="*/ 8 w 18"/>
                <a:gd name="T3" fmla="*/ 17 h 17"/>
                <a:gd name="T4" fmla="*/ 1 w 18"/>
                <a:gd name="T5" fmla="*/ 7 h 17"/>
                <a:gd name="T6" fmla="*/ 11 w 18"/>
                <a:gd name="T7" fmla="*/ 1 h 17"/>
                <a:gd name="T8" fmla="*/ 17 w 18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7" y="10"/>
                  </a:moveTo>
                  <a:cubicBezTo>
                    <a:pt x="16" y="15"/>
                    <a:pt x="12" y="17"/>
                    <a:pt x="8" y="17"/>
                  </a:cubicBezTo>
                  <a:cubicBezTo>
                    <a:pt x="3" y="16"/>
                    <a:pt x="0" y="11"/>
                    <a:pt x="1" y="7"/>
                  </a:cubicBezTo>
                  <a:cubicBezTo>
                    <a:pt x="2" y="3"/>
                    <a:pt x="6" y="0"/>
                    <a:pt x="11" y="1"/>
                  </a:cubicBezTo>
                  <a:cubicBezTo>
                    <a:pt x="15" y="1"/>
                    <a:pt x="18" y="6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73" name="Freeform 465">
              <a:extLst>
                <a:ext uri="{FF2B5EF4-FFF2-40B4-BE49-F238E27FC236}">
                  <a16:creationId xmlns:a16="http://schemas.microsoft.com/office/drawing/2014/main" id="{CE10258E-0CB0-45FD-8C65-5189F9066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-3411537"/>
              <a:ext cx="57150" cy="57150"/>
            </a:xfrm>
            <a:custGeom>
              <a:avLst/>
              <a:gdLst>
                <a:gd name="T0" fmla="*/ 14 w 15"/>
                <a:gd name="T1" fmla="*/ 9 h 15"/>
                <a:gd name="T2" fmla="*/ 6 w 15"/>
                <a:gd name="T3" fmla="*/ 14 h 15"/>
                <a:gd name="T4" fmla="*/ 1 w 15"/>
                <a:gd name="T5" fmla="*/ 6 h 15"/>
                <a:gd name="T6" fmla="*/ 9 w 15"/>
                <a:gd name="T7" fmla="*/ 0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4" y="12"/>
                    <a:pt x="10" y="15"/>
                    <a:pt x="6" y="14"/>
                  </a:cubicBezTo>
                  <a:cubicBezTo>
                    <a:pt x="2" y="13"/>
                    <a:pt x="0" y="10"/>
                    <a:pt x="1" y="6"/>
                  </a:cubicBezTo>
                  <a:cubicBezTo>
                    <a:pt x="1" y="2"/>
                    <a:pt x="5" y="0"/>
                    <a:pt x="9" y="0"/>
                  </a:cubicBezTo>
                  <a:cubicBezTo>
                    <a:pt x="13" y="1"/>
                    <a:pt x="15" y="5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74" name="Freeform 466">
              <a:extLst>
                <a:ext uri="{FF2B5EF4-FFF2-40B4-BE49-F238E27FC236}">
                  <a16:creationId xmlns:a16="http://schemas.microsoft.com/office/drawing/2014/main" id="{CE6C1290-E686-411B-BA99-9140513B0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9788" y="-3197224"/>
              <a:ext cx="57150" cy="57150"/>
            </a:xfrm>
            <a:custGeom>
              <a:avLst/>
              <a:gdLst>
                <a:gd name="T0" fmla="*/ 15 w 15"/>
                <a:gd name="T1" fmla="*/ 9 h 15"/>
                <a:gd name="T2" fmla="*/ 7 w 15"/>
                <a:gd name="T3" fmla="*/ 14 h 15"/>
                <a:gd name="T4" fmla="*/ 1 w 15"/>
                <a:gd name="T5" fmla="*/ 6 h 15"/>
                <a:gd name="T6" fmla="*/ 9 w 15"/>
                <a:gd name="T7" fmla="*/ 1 h 15"/>
                <a:gd name="T8" fmla="*/ 15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9"/>
                  </a:moveTo>
                  <a:cubicBezTo>
                    <a:pt x="14" y="12"/>
                    <a:pt x="10" y="15"/>
                    <a:pt x="7" y="14"/>
                  </a:cubicBezTo>
                  <a:cubicBezTo>
                    <a:pt x="3" y="13"/>
                    <a:pt x="0" y="10"/>
                    <a:pt x="1" y="6"/>
                  </a:cubicBezTo>
                  <a:cubicBezTo>
                    <a:pt x="2" y="2"/>
                    <a:pt x="5" y="0"/>
                    <a:pt x="9" y="1"/>
                  </a:cubicBezTo>
                  <a:cubicBezTo>
                    <a:pt x="13" y="1"/>
                    <a:pt x="15" y="5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75" name="Freeform 467">
              <a:extLst>
                <a:ext uri="{FF2B5EF4-FFF2-40B4-BE49-F238E27FC236}">
                  <a16:creationId xmlns:a16="http://schemas.microsoft.com/office/drawing/2014/main" id="{06F3C320-5E0E-4687-8688-D70CDA95C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-2387599"/>
              <a:ext cx="63500" cy="63500"/>
            </a:xfrm>
            <a:custGeom>
              <a:avLst/>
              <a:gdLst>
                <a:gd name="T0" fmla="*/ 16 w 17"/>
                <a:gd name="T1" fmla="*/ 10 h 17"/>
                <a:gd name="T2" fmla="*/ 7 w 17"/>
                <a:gd name="T3" fmla="*/ 16 h 17"/>
                <a:gd name="T4" fmla="*/ 1 w 17"/>
                <a:gd name="T5" fmla="*/ 7 h 17"/>
                <a:gd name="T6" fmla="*/ 10 w 17"/>
                <a:gd name="T7" fmla="*/ 1 h 17"/>
                <a:gd name="T8" fmla="*/ 16 w 17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2" y="3"/>
                    <a:pt x="6" y="0"/>
                    <a:pt x="10" y="1"/>
                  </a:cubicBezTo>
                  <a:cubicBezTo>
                    <a:pt x="14" y="2"/>
                    <a:pt x="17" y="6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76" name="Freeform 468">
              <a:extLst>
                <a:ext uri="{FF2B5EF4-FFF2-40B4-BE49-F238E27FC236}">
                  <a16:creationId xmlns:a16="http://schemas.microsoft.com/office/drawing/2014/main" id="{BA6A8665-A72C-4F5B-A8A0-DCFBBC064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-1300162"/>
              <a:ext cx="63500" cy="63500"/>
            </a:xfrm>
            <a:custGeom>
              <a:avLst/>
              <a:gdLst>
                <a:gd name="T0" fmla="*/ 16 w 17"/>
                <a:gd name="T1" fmla="*/ 10 h 17"/>
                <a:gd name="T2" fmla="*/ 7 w 17"/>
                <a:gd name="T3" fmla="*/ 16 h 17"/>
                <a:gd name="T4" fmla="*/ 1 w 17"/>
                <a:gd name="T5" fmla="*/ 7 h 17"/>
                <a:gd name="T6" fmla="*/ 10 w 17"/>
                <a:gd name="T7" fmla="*/ 1 h 17"/>
                <a:gd name="T8" fmla="*/ 16 w 17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2" y="3"/>
                    <a:pt x="6" y="0"/>
                    <a:pt x="10" y="1"/>
                  </a:cubicBezTo>
                  <a:cubicBezTo>
                    <a:pt x="14" y="2"/>
                    <a:pt x="17" y="6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77" name="Freeform 469">
              <a:extLst>
                <a:ext uri="{FF2B5EF4-FFF2-40B4-BE49-F238E27FC236}">
                  <a16:creationId xmlns:a16="http://schemas.microsoft.com/office/drawing/2014/main" id="{D35793C8-22AF-42FF-9CA4-AFE9A83F5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-1319212"/>
              <a:ext cx="96838" cy="101600"/>
            </a:xfrm>
            <a:custGeom>
              <a:avLst/>
              <a:gdLst>
                <a:gd name="T0" fmla="*/ 25 w 26"/>
                <a:gd name="T1" fmla="*/ 16 h 27"/>
                <a:gd name="T2" fmla="*/ 11 w 26"/>
                <a:gd name="T3" fmla="*/ 25 h 27"/>
                <a:gd name="T4" fmla="*/ 1 w 26"/>
                <a:gd name="T5" fmla="*/ 11 h 27"/>
                <a:gd name="T6" fmla="*/ 15 w 26"/>
                <a:gd name="T7" fmla="*/ 1 h 27"/>
                <a:gd name="T8" fmla="*/ 25 w 26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5" y="16"/>
                  </a:moveTo>
                  <a:cubicBezTo>
                    <a:pt x="24" y="22"/>
                    <a:pt x="17" y="27"/>
                    <a:pt x="11" y="25"/>
                  </a:cubicBezTo>
                  <a:cubicBezTo>
                    <a:pt x="4" y="24"/>
                    <a:pt x="0" y="18"/>
                    <a:pt x="1" y="11"/>
                  </a:cubicBezTo>
                  <a:cubicBezTo>
                    <a:pt x="2" y="4"/>
                    <a:pt x="9" y="0"/>
                    <a:pt x="15" y="1"/>
                  </a:cubicBezTo>
                  <a:cubicBezTo>
                    <a:pt x="22" y="3"/>
                    <a:pt x="26" y="9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32500" lnSpcReduction="20000"/>
            </a:bodyPr>
            <a:lstStyle/>
            <a:p>
              <a:endParaRPr lang="en-US"/>
            </a:p>
          </p:txBody>
        </p:sp>
        <p:sp>
          <p:nvSpPr>
            <p:cNvPr id="278" name="Freeform 470">
              <a:extLst>
                <a:ext uri="{FF2B5EF4-FFF2-40B4-BE49-F238E27FC236}">
                  <a16:creationId xmlns:a16="http://schemas.microsoft.com/office/drawing/2014/main" id="{1A4A9D92-1823-4DDC-9D9B-12D10CCA9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0" y="-4194174"/>
              <a:ext cx="96838" cy="101600"/>
            </a:xfrm>
            <a:custGeom>
              <a:avLst/>
              <a:gdLst>
                <a:gd name="T0" fmla="*/ 25 w 26"/>
                <a:gd name="T1" fmla="*/ 16 h 27"/>
                <a:gd name="T2" fmla="*/ 11 w 26"/>
                <a:gd name="T3" fmla="*/ 26 h 27"/>
                <a:gd name="T4" fmla="*/ 1 w 26"/>
                <a:gd name="T5" fmla="*/ 11 h 27"/>
                <a:gd name="T6" fmla="*/ 15 w 26"/>
                <a:gd name="T7" fmla="*/ 2 h 27"/>
                <a:gd name="T8" fmla="*/ 25 w 26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5" y="16"/>
                  </a:moveTo>
                  <a:cubicBezTo>
                    <a:pt x="24" y="23"/>
                    <a:pt x="17" y="27"/>
                    <a:pt x="11" y="26"/>
                  </a:cubicBezTo>
                  <a:cubicBezTo>
                    <a:pt x="4" y="24"/>
                    <a:pt x="0" y="18"/>
                    <a:pt x="1" y="11"/>
                  </a:cubicBezTo>
                  <a:cubicBezTo>
                    <a:pt x="2" y="5"/>
                    <a:pt x="9" y="0"/>
                    <a:pt x="15" y="2"/>
                  </a:cubicBezTo>
                  <a:cubicBezTo>
                    <a:pt x="22" y="3"/>
                    <a:pt x="26" y="9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32500" lnSpcReduction="20000"/>
            </a:bodyPr>
            <a:lstStyle/>
            <a:p>
              <a:endParaRPr lang="en-US"/>
            </a:p>
          </p:txBody>
        </p:sp>
        <p:sp>
          <p:nvSpPr>
            <p:cNvPr id="279" name="Freeform 471">
              <a:extLst>
                <a:ext uri="{FF2B5EF4-FFF2-40B4-BE49-F238E27FC236}">
                  <a16:creationId xmlns:a16="http://schemas.microsoft.com/office/drawing/2014/main" id="{7DDDF548-9DA7-4A1E-AD77-96DE2240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-3467099"/>
              <a:ext cx="63500" cy="60325"/>
            </a:xfrm>
            <a:custGeom>
              <a:avLst/>
              <a:gdLst>
                <a:gd name="T0" fmla="*/ 16 w 17"/>
                <a:gd name="T1" fmla="*/ 9 h 16"/>
                <a:gd name="T2" fmla="*/ 7 w 17"/>
                <a:gd name="T3" fmla="*/ 15 h 16"/>
                <a:gd name="T4" fmla="*/ 1 w 17"/>
                <a:gd name="T5" fmla="*/ 6 h 16"/>
                <a:gd name="T6" fmla="*/ 10 w 17"/>
                <a:gd name="T7" fmla="*/ 0 h 16"/>
                <a:gd name="T8" fmla="*/ 16 w 17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6" y="9"/>
                  </a:moveTo>
                  <a:cubicBezTo>
                    <a:pt x="15" y="13"/>
                    <a:pt x="11" y="16"/>
                    <a:pt x="7" y="15"/>
                  </a:cubicBezTo>
                  <a:cubicBezTo>
                    <a:pt x="3" y="14"/>
                    <a:pt x="0" y="10"/>
                    <a:pt x="1" y="6"/>
                  </a:cubicBezTo>
                  <a:cubicBezTo>
                    <a:pt x="2" y="2"/>
                    <a:pt x="6" y="0"/>
                    <a:pt x="10" y="0"/>
                  </a:cubicBezTo>
                  <a:cubicBezTo>
                    <a:pt x="14" y="1"/>
                    <a:pt x="17" y="5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0" name="Freeform 472">
              <a:extLst>
                <a:ext uri="{FF2B5EF4-FFF2-40B4-BE49-F238E27FC236}">
                  <a16:creationId xmlns:a16="http://schemas.microsoft.com/office/drawing/2014/main" id="{B7647BC7-A8D2-4017-AEF4-6DAD8EB05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-3467099"/>
              <a:ext cx="74613" cy="74613"/>
            </a:xfrm>
            <a:custGeom>
              <a:avLst/>
              <a:gdLst>
                <a:gd name="T0" fmla="*/ 19 w 20"/>
                <a:gd name="T1" fmla="*/ 12 h 20"/>
                <a:gd name="T2" fmla="*/ 8 w 20"/>
                <a:gd name="T3" fmla="*/ 19 h 20"/>
                <a:gd name="T4" fmla="*/ 1 w 20"/>
                <a:gd name="T5" fmla="*/ 8 h 20"/>
                <a:gd name="T6" fmla="*/ 12 w 20"/>
                <a:gd name="T7" fmla="*/ 1 h 20"/>
                <a:gd name="T8" fmla="*/ 19 w 20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9" y="12"/>
                  </a:moveTo>
                  <a:cubicBezTo>
                    <a:pt x="18" y="17"/>
                    <a:pt x="13" y="20"/>
                    <a:pt x="8" y="19"/>
                  </a:cubicBezTo>
                  <a:cubicBezTo>
                    <a:pt x="3" y="18"/>
                    <a:pt x="0" y="13"/>
                    <a:pt x="1" y="8"/>
                  </a:cubicBezTo>
                  <a:cubicBezTo>
                    <a:pt x="2" y="3"/>
                    <a:pt x="7" y="0"/>
                    <a:pt x="12" y="1"/>
                  </a:cubicBezTo>
                  <a:cubicBezTo>
                    <a:pt x="17" y="2"/>
                    <a:pt x="20" y="7"/>
                    <a:pt x="1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1" name="Freeform 474">
              <a:extLst>
                <a:ext uri="{FF2B5EF4-FFF2-40B4-BE49-F238E27FC236}">
                  <a16:creationId xmlns:a16="http://schemas.microsoft.com/office/drawing/2014/main" id="{EF037FE3-C47E-49A2-B75C-F988A625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813" y="-2681287"/>
              <a:ext cx="52388" cy="52388"/>
            </a:xfrm>
            <a:custGeom>
              <a:avLst/>
              <a:gdLst>
                <a:gd name="T0" fmla="*/ 14 w 14"/>
                <a:gd name="T1" fmla="*/ 8 h 14"/>
                <a:gd name="T2" fmla="*/ 6 w 14"/>
                <a:gd name="T3" fmla="*/ 14 h 14"/>
                <a:gd name="T4" fmla="*/ 0 w 14"/>
                <a:gd name="T5" fmla="*/ 6 h 14"/>
                <a:gd name="T6" fmla="*/ 8 w 14"/>
                <a:gd name="T7" fmla="*/ 1 h 14"/>
                <a:gd name="T8" fmla="*/ 14 w 14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cubicBezTo>
                    <a:pt x="13" y="12"/>
                    <a:pt x="9" y="14"/>
                    <a:pt x="6" y="14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1" y="2"/>
                    <a:pt x="5" y="0"/>
                    <a:pt x="8" y="1"/>
                  </a:cubicBezTo>
                  <a:cubicBezTo>
                    <a:pt x="12" y="1"/>
                    <a:pt x="14" y="5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2" name="Freeform 476">
              <a:extLst>
                <a:ext uri="{FF2B5EF4-FFF2-40B4-BE49-F238E27FC236}">
                  <a16:creationId xmlns:a16="http://schemas.microsoft.com/office/drawing/2014/main" id="{35204A07-440E-4101-B3DE-5DF5EA05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-2593974"/>
              <a:ext cx="88900" cy="88900"/>
            </a:xfrm>
            <a:custGeom>
              <a:avLst/>
              <a:gdLst>
                <a:gd name="T0" fmla="*/ 23 w 24"/>
                <a:gd name="T1" fmla="*/ 14 h 24"/>
                <a:gd name="T2" fmla="*/ 10 w 24"/>
                <a:gd name="T3" fmla="*/ 23 h 24"/>
                <a:gd name="T4" fmla="*/ 1 w 24"/>
                <a:gd name="T5" fmla="*/ 10 h 24"/>
                <a:gd name="T6" fmla="*/ 14 w 24"/>
                <a:gd name="T7" fmla="*/ 1 h 24"/>
                <a:gd name="T8" fmla="*/ 23 w 24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4"/>
                  </a:moveTo>
                  <a:cubicBezTo>
                    <a:pt x="22" y="20"/>
                    <a:pt x="16" y="24"/>
                    <a:pt x="10" y="23"/>
                  </a:cubicBezTo>
                  <a:cubicBezTo>
                    <a:pt x="4" y="22"/>
                    <a:pt x="0" y="16"/>
                    <a:pt x="1" y="10"/>
                  </a:cubicBezTo>
                  <a:cubicBezTo>
                    <a:pt x="2" y="4"/>
                    <a:pt x="8" y="0"/>
                    <a:pt x="14" y="1"/>
                  </a:cubicBezTo>
                  <a:cubicBezTo>
                    <a:pt x="20" y="2"/>
                    <a:pt x="24" y="8"/>
                    <a:pt x="2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3" name="Freeform 477">
              <a:extLst>
                <a:ext uri="{FF2B5EF4-FFF2-40B4-BE49-F238E27FC236}">
                  <a16:creationId xmlns:a16="http://schemas.microsoft.com/office/drawing/2014/main" id="{92479F52-4DAF-45A8-9335-E0F276D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-2779712"/>
              <a:ext cx="57150" cy="57150"/>
            </a:xfrm>
            <a:custGeom>
              <a:avLst/>
              <a:gdLst>
                <a:gd name="T0" fmla="*/ 14 w 15"/>
                <a:gd name="T1" fmla="*/ 9 h 15"/>
                <a:gd name="T2" fmla="*/ 6 w 15"/>
                <a:gd name="T3" fmla="*/ 14 h 15"/>
                <a:gd name="T4" fmla="*/ 0 w 15"/>
                <a:gd name="T5" fmla="*/ 6 h 15"/>
                <a:gd name="T6" fmla="*/ 9 w 15"/>
                <a:gd name="T7" fmla="*/ 0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3" y="13"/>
                    <a:pt x="10" y="15"/>
                    <a:pt x="6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1" y="2"/>
                    <a:pt x="5" y="0"/>
                    <a:pt x="9" y="0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4" name="Freeform 514">
              <a:extLst>
                <a:ext uri="{FF2B5EF4-FFF2-40B4-BE49-F238E27FC236}">
                  <a16:creationId xmlns:a16="http://schemas.microsoft.com/office/drawing/2014/main" id="{74A2F520-C4C9-4490-AD4D-2C54404B0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-2801937"/>
              <a:ext cx="22225" cy="0"/>
            </a:xfrm>
            <a:custGeom>
              <a:avLst/>
              <a:gdLst>
                <a:gd name="T0" fmla="*/ 6 w 6"/>
                <a:gd name="T1" fmla="*/ 0 w 6"/>
                <a:gd name="T2" fmla="*/ 3 w 6"/>
                <a:gd name="T3" fmla="*/ 3 w 6"/>
                <a:gd name="T4" fmla="*/ 3 w 6"/>
                <a:gd name="T5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5" name="Freeform 539">
              <a:extLst>
                <a:ext uri="{FF2B5EF4-FFF2-40B4-BE49-F238E27FC236}">
                  <a16:creationId xmlns:a16="http://schemas.microsoft.com/office/drawing/2014/main" id="{D5E20C34-B1BE-4198-BD81-390D408CD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563" y="-3455987"/>
              <a:ext cx="44450" cy="41275"/>
            </a:xfrm>
            <a:custGeom>
              <a:avLst/>
              <a:gdLst>
                <a:gd name="T0" fmla="*/ 4 w 12"/>
                <a:gd name="T1" fmla="*/ 10 h 11"/>
                <a:gd name="T2" fmla="*/ 1 w 12"/>
                <a:gd name="T3" fmla="*/ 4 h 11"/>
                <a:gd name="T4" fmla="*/ 8 w 12"/>
                <a:gd name="T5" fmla="*/ 1 h 11"/>
                <a:gd name="T6" fmla="*/ 11 w 12"/>
                <a:gd name="T7" fmla="*/ 7 h 11"/>
                <a:gd name="T8" fmla="*/ 4 w 12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4" y="10"/>
                  </a:moveTo>
                  <a:cubicBezTo>
                    <a:pt x="2" y="9"/>
                    <a:pt x="0" y="6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10" y="2"/>
                    <a:pt x="12" y="5"/>
                    <a:pt x="11" y="7"/>
                  </a:cubicBezTo>
                  <a:cubicBezTo>
                    <a:pt x="10" y="10"/>
                    <a:pt x="7" y="11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6" name="Freeform 540">
              <a:extLst>
                <a:ext uri="{FF2B5EF4-FFF2-40B4-BE49-F238E27FC236}">
                  <a16:creationId xmlns:a16="http://schemas.microsoft.com/office/drawing/2014/main" id="{19354C76-3E5A-40A9-8254-F2CE5CD10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13" y="-3140075"/>
              <a:ext cx="44450" cy="41275"/>
            </a:xfrm>
            <a:custGeom>
              <a:avLst/>
              <a:gdLst>
                <a:gd name="T0" fmla="*/ 4 w 12"/>
                <a:gd name="T1" fmla="*/ 10 h 11"/>
                <a:gd name="T2" fmla="*/ 1 w 12"/>
                <a:gd name="T3" fmla="*/ 4 h 11"/>
                <a:gd name="T4" fmla="*/ 8 w 12"/>
                <a:gd name="T5" fmla="*/ 1 h 11"/>
                <a:gd name="T6" fmla="*/ 11 w 12"/>
                <a:gd name="T7" fmla="*/ 7 h 11"/>
                <a:gd name="T8" fmla="*/ 4 w 12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4" y="10"/>
                  </a:moveTo>
                  <a:cubicBezTo>
                    <a:pt x="2" y="9"/>
                    <a:pt x="0" y="6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10" y="2"/>
                    <a:pt x="12" y="5"/>
                    <a:pt x="11" y="7"/>
                  </a:cubicBezTo>
                  <a:cubicBezTo>
                    <a:pt x="10" y="10"/>
                    <a:pt x="7" y="11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7" name="Freeform 541">
              <a:extLst>
                <a:ext uri="{FF2B5EF4-FFF2-40B4-BE49-F238E27FC236}">
                  <a16:creationId xmlns:a16="http://schemas.microsoft.com/office/drawing/2014/main" id="{FCA17656-E1C5-4EBB-B6F9-948FF4A46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675" y="-2368550"/>
              <a:ext cx="41275" cy="30163"/>
            </a:xfrm>
            <a:custGeom>
              <a:avLst/>
              <a:gdLst>
                <a:gd name="T0" fmla="*/ 6 w 11"/>
                <a:gd name="T1" fmla="*/ 8 h 8"/>
                <a:gd name="T2" fmla="*/ 6 w 11"/>
                <a:gd name="T3" fmla="*/ 0 h 8"/>
                <a:gd name="T4" fmla="*/ 6 w 11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6" y="8"/>
                  </a:moveTo>
                  <a:cubicBezTo>
                    <a:pt x="11" y="8"/>
                    <a:pt x="11" y="0"/>
                    <a:pt x="6" y="0"/>
                  </a:cubicBezTo>
                  <a:cubicBezTo>
                    <a:pt x="0" y="0"/>
                    <a:pt x="0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8" name="Freeform 542">
              <a:extLst>
                <a:ext uri="{FF2B5EF4-FFF2-40B4-BE49-F238E27FC236}">
                  <a16:creationId xmlns:a16="http://schemas.microsoft.com/office/drawing/2014/main" id="{25754FE8-5C43-4D40-883C-FBCCBD0F5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-1646237"/>
              <a:ext cx="41275" cy="33338"/>
            </a:xfrm>
            <a:custGeom>
              <a:avLst/>
              <a:gdLst>
                <a:gd name="T0" fmla="*/ 6 w 11"/>
                <a:gd name="T1" fmla="*/ 9 h 9"/>
                <a:gd name="T2" fmla="*/ 6 w 11"/>
                <a:gd name="T3" fmla="*/ 0 h 9"/>
                <a:gd name="T4" fmla="*/ 6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cubicBezTo>
                    <a:pt x="11" y="9"/>
                    <a:pt x="11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9" name="Freeform 543">
              <a:extLst>
                <a:ext uri="{FF2B5EF4-FFF2-40B4-BE49-F238E27FC236}">
                  <a16:creationId xmlns:a16="http://schemas.microsoft.com/office/drawing/2014/main" id="{63EDC223-ACD1-4788-AF33-A2BEAC7A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88" y="-1184275"/>
              <a:ext cx="82550" cy="68263"/>
            </a:xfrm>
            <a:custGeom>
              <a:avLst/>
              <a:gdLst>
                <a:gd name="T0" fmla="*/ 11 w 22"/>
                <a:gd name="T1" fmla="*/ 18 h 18"/>
                <a:gd name="T2" fmla="*/ 11 w 22"/>
                <a:gd name="T3" fmla="*/ 0 h 18"/>
                <a:gd name="T4" fmla="*/ 11 w 22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8">
                  <a:moveTo>
                    <a:pt x="11" y="18"/>
                  </a:moveTo>
                  <a:cubicBezTo>
                    <a:pt x="22" y="18"/>
                    <a:pt x="22" y="0"/>
                    <a:pt x="11" y="0"/>
                  </a:cubicBezTo>
                  <a:cubicBezTo>
                    <a:pt x="0" y="0"/>
                    <a:pt x="0" y="18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0" name="Freeform 544">
              <a:extLst>
                <a:ext uri="{FF2B5EF4-FFF2-40B4-BE49-F238E27FC236}">
                  <a16:creationId xmlns:a16="http://schemas.microsoft.com/office/drawing/2014/main" id="{70DB3D60-DBD0-4CAE-A885-F6BF50EB7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-1827212"/>
              <a:ext cx="41275" cy="33338"/>
            </a:xfrm>
            <a:custGeom>
              <a:avLst/>
              <a:gdLst>
                <a:gd name="T0" fmla="*/ 6 w 11"/>
                <a:gd name="T1" fmla="*/ 9 h 9"/>
                <a:gd name="T2" fmla="*/ 6 w 11"/>
                <a:gd name="T3" fmla="*/ 0 h 9"/>
                <a:gd name="T4" fmla="*/ 6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cubicBezTo>
                    <a:pt x="11" y="9"/>
                    <a:pt x="11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1" name="Freeform 545">
              <a:extLst>
                <a:ext uri="{FF2B5EF4-FFF2-40B4-BE49-F238E27FC236}">
                  <a16:creationId xmlns:a16="http://schemas.microsoft.com/office/drawing/2014/main" id="{10783EA4-33F3-4127-B22B-2AE961CDF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-1778000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2" name="Freeform 546">
              <a:extLst>
                <a:ext uri="{FF2B5EF4-FFF2-40B4-BE49-F238E27FC236}">
                  <a16:creationId xmlns:a16="http://schemas.microsoft.com/office/drawing/2014/main" id="{4A87DCA8-A0A1-4A3F-B032-F402D357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888" y="-1819275"/>
              <a:ext cx="84138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3" name="Freeform 549">
              <a:extLst>
                <a:ext uri="{FF2B5EF4-FFF2-40B4-BE49-F238E27FC236}">
                  <a16:creationId xmlns:a16="http://schemas.microsoft.com/office/drawing/2014/main" id="{810107B1-22F3-4170-BFFE-A6D0C8C2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400" y="-3994150"/>
              <a:ext cx="41275" cy="33338"/>
            </a:xfrm>
            <a:custGeom>
              <a:avLst/>
              <a:gdLst>
                <a:gd name="T0" fmla="*/ 5 w 11"/>
                <a:gd name="T1" fmla="*/ 9 h 9"/>
                <a:gd name="T2" fmla="*/ 5 w 11"/>
                <a:gd name="T3" fmla="*/ 0 h 9"/>
                <a:gd name="T4" fmla="*/ 5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cubicBezTo>
                    <a:pt x="11" y="9"/>
                    <a:pt x="11" y="0"/>
                    <a:pt x="5" y="0"/>
                  </a:cubicBezTo>
                  <a:cubicBezTo>
                    <a:pt x="0" y="0"/>
                    <a:pt x="0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4" name="Freeform 550">
              <a:extLst>
                <a:ext uri="{FF2B5EF4-FFF2-40B4-BE49-F238E27FC236}">
                  <a16:creationId xmlns:a16="http://schemas.microsoft.com/office/drawing/2014/main" id="{2D3BA1F1-6B5F-4DF5-97FD-D53D84D37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838" y="-3900487"/>
              <a:ext cx="41275" cy="33338"/>
            </a:xfrm>
            <a:custGeom>
              <a:avLst/>
              <a:gdLst>
                <a:gd name="T0" fmla="*/ 6 w 11"/>
                <a:gd name="T1" fmla="*/ 9 h 9"/>
                <a:gd name="T2" fmla="*/ 6 w 11"/>
                <a:gd name="T3" fmla="*/ 0 h 9"/>
                <a:gd name="T4" fmla="*/ 6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cubicBezTo>
                    <a:pt x="11" y="9"/>
                    <a:pt x="11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5" name="Freeform 551">
              <a:extLst>
                <a:ext uri="{FF2B5EF4-FFF2-40B4-BE49-F238E27FC236}">
                  <a16:creationId xmlns:a16="http://schemas.microsoft.com/office/drawing/2014/main" id="{97268AFA-8468-4063-AD20-C09A89F9C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4525" y="-2689225"/>
              <a:ext cx="41275" cy="30163"/>
            </a:xfrm>
            <a:custGeom>
              <a:avLst/>
              <a:gdLst>
                <a:gd name="T0" fmla="*/ 6 w 11"/>
                <a:gd name="T1" fmla="*/ 8 h 8"/>
                <a:gd name="T2" fmla="*/ 6 w 11"/>
                <a:gd name="T3" fmla="*/ 0 h 8"/>
                <a:gd name="T4" fmla="*/ 6 w 11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6" y="8"/>
                  </a:moveTo>
                  <a:cubicBezTo>
                    <a:pt x="11" y="8"/>
                    <a:pt x="11" y="0"/>
                    <a:pt x="6" y="0"/>
                  </a:cubicBezTo>
                  <a:cubicBezTo>
                    <a:pt x="0" y="0"/>
                    <a:pt x="0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6" name="Freeform 552">
              <a:extLst>
                <a:ext uri="{FF2B5EF4-FFF2-40B4-BE49-F238E27FC236}">
                  <a16:creationId xmlns:a16="http://schemas.microsoft.com/office/drawing/2014/main" id="{3D5FE44E-37E3-4D2C-817B-D6EC7E099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500" y="-1841500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7" name="Freeform 553">
              <a:extLst>
                <a:ext uri="{FF2B5EF4-FFF2-40B4-BE49-F238E27FC236}">
                  <a16:creationId xmlns:a16="http://schemas.microsoft.com/office/drawing/2014/main" id="{4F4D9BC1-3110-40E6-A68E-D3E91EA65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838" y="-1811337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8" name="Freeform 554">
              <a:extLst>
                <a:ext uri="{FF2B5EF4-FFF2-40B4-BE49-F238E27FC236}">
                  <a16:creationId xmlns:a16="http://schemas.microsoft.com/office/drawing/2014/main" id="{38CDD1CA-2A7F-4B2F-84A9-5C0076D58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675" y="-1687512"/>
              <a:ext cx="41275" cy="33338"/>
            </a:xfrm>
            <a:custGeom>
              <a:avLst/>
              <a:gdLst>
                <a:gd name="T0" fmla="*/ 5 w 11"/>
                <a:gd name="T1" fmla="*/ 9 h 9"/>
                <a:gd name="T2" fmla="*/ 5 w 11"/>
                <a:gd name="T3" fmla="*/ 0 h 9"/>
                <a:gd name="T4" fmla="*/ 5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cubicBezTo>
                    <a:pt x="11" y="9"/>
                    <a:pt x="11" y="0"/>
                    <a:pt x="5" y="0"/>
                  </a:cubicBezTo>
                  <a:cubicBezTo>
                    <a:pt x="0" y="0"/>
                    <a:pt x="0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9" name="Freeform 555">
              <a:extLst>
                <a:ext uri="{FF2B5EF4-FFF2-40B4-BE49-F238E27FC236}">
                  <a16:creationId xmlns:a16="http://schemas.microsoft.com/office/drawing/2014/main" id="{DA0D02D9-D4AA-4EE8-BF94-61BC03BA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-2362200"/>
              <a:ext cx="84138" cy="65088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0" name="Freeform 556">
              <a:extLst>
                <a:ext uri="{FF2B5EF4-FFF2-40B4-BE49-F238E27FC236}">
                  <a16:creationId xmlns:a16="http://schemas.microsoft.com/office/drawing/2014/main" id="{00293C66-254A-43AB-943A-903D0D1D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38" y="-2695575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1" name="Freeform 557">
              <a:extLst>
                <a:ext uri="{FF2B5EF4-FFF2-40B4-BE49-F238E27FC236}">
                  <a16:creationId xmlns:a16="http://schemas.microsoft.com/office/drawing/2014/main" id="{572163C0-357F-42A1-BA54-C0B252777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800" y="-2752725"/>
              <a:ext cx="77788" cy="63500"/>
            </a:xfrm>
            <a:custGeom>
              <a:avLst/>
              <a:gdLst>
                <a:gd name="T0" fmla="*/ 10 w 21"/>
                <a:gd name="T1" fmla="*/ 17 h 17"/>
                <a:gd name="T2" fmla="*/ 10 w 21"/>
                <a:gd name="T3" fmla="*/ 0 h 17"/>
                <a:gd name="T4" fmla="*/ 10 w 21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7">
                  <a:moveTo>
                    <a:pt x="10" y="17"/>
                  </a:moveTo>
                  <a:cubicBezTo>
                    <a:pt x="21" y="17"/>
                    <a:pt x="21" y="0"/>
                    <a:pt x="10" y="0"/>
                  </a:cubicBezTo>
                  <a:cubicBezTo>
                    <a:pt x="0" y="0"/>
                    <a:pt x="0" y="17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2" name="Freeform 558">
              <a:extLst>
                <a:ext uri="{FF2B5EF4-FFF2-40B4-BE49-F238E27FC236}">
                  <a16:creationId xmlns:a16="http://schemas.microsoft.com/office/drawing/2014/main" id="{657E6844-2183-49ED-B5A7-A466CA2F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-2922587"/>
              <a:ext cx="82550" cy="65088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3" name="Freeform 559">
              <a:extLst>
                <a:ext uri="{FF2B5EF4-FFF2-40B4-BE49-F238E27FC236}">
                  <a16:creationId xmlns:a16="http://schemas.microsoft.com/office/drawing/2014/main" id="{CC8608B7-499A-4610-8A88-BF0C522CA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-4164012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4" name="Freeform 560">
              <a:extLst>
                <a:ext uri="{FF2B5EF4-FFF2-40B4-BE49-F238E27FC236}">
                  <a16:creationId xmlns:a16="http://schemas.microsoft.com/office/drawing/2014/main" id="{E7BDDA86-4A12-4F47-8252-56262E1BF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50" y="-4548187"/>
              <a:ext cx="82550" cy="65088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5" name="Freeform 561">
              <a:extLst>
                <a:ext uri="{FF2B5EF4-FFF2-40B4-BE49-F238E27FC236}">
                  <a16:creationId xmlns:a16="http://schemas.microsoft.com/office/drawing/2014/main" id="{73323160-61EA-48CE-86A1-613C01D13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00" y="-4554537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6" name="Freeform 562">
              <a:extLst>
                <a:ext uri="{FF2B5EF4-FFF2-40B4-BE49-F238E27FC236}">
                  <a16:creationId xmlns:a16="http://schemas.microsoft.com/office/drawing/2014/main" id="{A9E074BE-9A05-4E58-A5D5-C4DC00F40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-3990975"/>
              <a:ext cx="41275" cy="30163"/>
            </a:xfrm>
            <a:custGeom>
              <a:avLst/>
              <a:gdLst>
                <a:gd name="T0" fmla="*/ 5 w 11"/>
                <a:gd name="T1" fmla="*/ 8 h 8"/>
                <a:gd name="T2" fmla="*/ 5 w 11"/>
                <a:gd name="T3" fmla="*/ 0 h 8"/>
                <a:gd name="T4" fmla="*/ 5 w 11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5" y="8"/>
                  </a:moveTo>
                  <a:cubicBezTo>
                    <a:pt x="11" y="8"/>
                    <a:pt x="11" y="0"/>
                    <a:pt x="5" y="0"/>
                  </a:cubicBezTo>
                  <a:cubicBezTo>
                    <a:pt x="0" y="0"/>
                    <a:pt x="0" y="8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7" name="Freeform 563">
              <a:extLst>
                <a:ext uri="{FF2B5EF4-FFF2-40B4-BE49-F238E27FC236}">
                  <a16:creationId xmlns:a16="http://schemas.microsoft.com/office/drawing/2014/main" id="{5594789D-DA7B-4756-9B4C-409E4BC4C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88" y="-4554537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8" name="Freeform 564">
              <a:extLst>
                <a:ext uri="{FF2B5EF4-FFF2-40B4-BE49-F238E27FC236}">
                  <a16:creationId xmlns:a16="http://schemas.microsoft.com/office/drawing/2014/main" id="{1782972E-7000-42E9-80E6-A09CE631D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-3467100"/>
              <a:ext cx="82550" cy="66675"/>
            </a:xfrm>
            <a:custGeom>
              <a:avLst/>
              <a:gdLst>
                <a:gd name="T0" fmla="*/ 11 w 22"/>
                <a:gd name="T1" fmla="*/ 18 h 18"/>
                <a:gd name="T2" fmla="*/ 11 w 22"/>
                <a:gd name="T3" fmla="*/ 0 h 18"/>
                <a:gd name="T4" fmla="*/ 11 w 22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8">
                  <a:moveTo>
                    <a:pt x="11" y="18"/>
                  </a:moveTo>
                  <a:cubicBezTo>
                    <a:pt x="22" y="18"/>
                    <a:pt x="22" y="0"/>
                    <a:pt x="11" y="0"/>
                  </a:cubicBezTo>
                  <a:cubicBezTo>
                    <a:pt x="0" y="0"/>
                    <a:pt x="0" y="18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3F20387-B531-4EB8-AC1D-A1FDEC2D9984}"/>
              </a:ext>
            </a:extLst>
          </p:cNvPr>
          <p:cNvGrpSpPr/>
          <p:nvPr/>
        </p:nvGrpSpPr>
        <p:grpSpPr>
          <a:xfrm>
            <a:off x="3149560" y="521124"/>
            <a:ext cx="5815752" cy="5815752"/>
            <a:chOff x="720124" y="828588"/>
            <a:chExt cx="4954373" cy="4954373"/>
          </a:xfrm>
        </p:grpSpPr>
        <p:sp>
          <p:nvSpPr>
            <p:cNvPr id="310" name="Oval 309"/>
            <p:cNvSpPr/>
            <p:nvPr/>
          </p:nvSpPr>
          <p:spPr>
            <a:xfrm>
              <a:off x="720124" y="828588"/>
              <a:ext cx="4954373" cy="495437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sz="1000"/>
            </a:p>
          </p:txBody>
        </p:sp>
        <p:pic>
          <p:nvPicPr>
            <p:cNvPr id="311" name="Picture 3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858" y="2818535"/>
              <a:ext cx="496411" cy="496411"/>
            </a:xfrm>
            <a:prstGeom prst="rect">
              <a:avLst/>
            </a:prstGeom>
          </p:spPr>
        </p:pic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200" y="3331733"/>
              <a:ext cx="624297" cy="921677"/>
            </a:xfrm>
            <a:prstGeom prst="rect">
              <a:avLst/>
            </a:prstGeom>
          </p:spPr>
        </p:pic>
        <p:pic>
          <p:nvPicPr>
            <p:cNvPr id="313" name="Picture 31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288" y="2471548"/>
              <a:ext cx="1209913" cy="757118"/>
            </a:xfrm>
            <a:prstGeom prst="rect">
              <a:avLst/>
            </a:prstGeom>
          </p:spPr>
        </p:pic>
        <p:pic>
          <p:nvPicPr>
            <p:cNvPr id="314" name="Picture 313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604" y="1754432"/>
              <a:ext cx="624944" cy="536854"/>
            </a:xfrm>
            <a:prstGeom prst="rect">
              <a:avLst/>
            </a:prstGeom>
          </p:spPr>
        </p:pic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159" y="1239102"/>
              <a:ext cx="621620" cy="530205"/>
            </a:xfrm>
            <a:prstGeom prst="rect">
              <a:avLst/>
            </a:prstGeom>
          </p:spPr>
        </p:pic>
        <p:pic>
          <p:nvPicPr>
            <p:cNvPr id="316" name="Picture 315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114" y="1964673"/>
              <a:ext cx="630448" cy="719191"/>
            </a:xfrm>
            <a:prstGeom prst="rect">
              <a:avLst/>
            </a:prstGeom>
          </p:spPr>
        </p:pic>
        <p:pic>
          <p:nvPicPr>
            <p:cNvPr id="317" name="Picture 316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7858" y="1723180"/>
              <a:ext cx="737982" cy="649370"/>
            </a:xfrm>
            <a:prstGeom prst="rect">
              <a:avLst/>
            </a:prstGeom>
          </p:spPr>
        </p:pic>
        <p:pic>
          <p:nvPicPr>
            <p:cNvPr id="318" name="Picture 317"/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093" y="1037275"/>
              <a:ext cx="263765" cy="414302"/>
            </a:xfrm>
            <a:prstGeom prst="rect">
              <a:avLst/>
            </a:prstGeom>
          </p:spPr>
        </p:pic>
        <p:pic>
          <p:nvPicPr>
            <p:cNvPr id="319" name="Picture 318"/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7322" y="3925545"/>
              <a:ext cx="1328010" cy="1326667"/>
            </a:xfrm>
            <a:prstGeom prst="rect">
              <a:avLst/>
            </a:prstGeom>
          </p:spPr>
        </p:pic>
        <p:pic>
          <p:nvPicPr>
            <p:cNvPr id="320" name="Picture 319"/>
            <p:cNvPicPr>
              <a:picLocks noChangeAspect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566" y="3453569"/>
              <a:ext cx="609819" cy="561236"/>
            </a:xfrm>
            <a:prstGeom prst="rect">
              <a:avLst/>
            </a:prstGeom>
          </p:spPr>
        </p:pic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849" y="1179176"/>
              <a:ext cx="376171" cy="376171"/>
            </a:xfrm>
            <a:prstGeom prst="rect">
              <a:avLst/>
            </a:prstGeom>
          </p:spPr>
        </p:pic>
        <p:pic>
          <p:nvPicPr>
            <p:cNvPr id="322" name="Picture 321"/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33" y="1824545"/>
              <a:ext cx="889771" cy="568434"/>
            </a:xfrm>
            <a:prstGeom prst="rect">
              <a:avLst/>
            </a:prstGeom>
          </p:spPr>
        </p:pic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155" y="4109651"/>
              <a:ext cx="480897" cy="480344"/>
            </a:xfrm>
            <a:prstGeom prst="rect">
              <a:avLst/>
            </a:prstGeom>
          </p:spPr>
        </p:pic>
        <p:pic>
          <p:nvPicPr>
            <p:cNvPr id="324" name="Picture 323"/>
            <p:cNvPicPr>
              <a:picLocks noChangeAspect="1"/>
            </p:cNvPicPr>
            <p:nvPr/>
          </p:nvPicPr>
          <p:blipFill>
            <a:blip r:embed="rId29" cstate="print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0113" y="4837126"/>
              <a:ext cx="452066" cy="750504"/>
            </a:xfrm>
            <a:prstGeom prst="rect">
              <a:avLst/>
            </a:prstGeom>
          </p:spPr>
        </p:pic>
        <p:pic>
          <p:nvPicPr>
            <p:cNvPr id="325" name="Picture 324"/>
            <p:cNvPicPr>
              <a:picLocks noChangeAspect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1592" y="4854092"/>
              <a:ext cx="548488" cy="536299"/>
            </a:xfrm>
            <a:prstGeom prst="rect">
              <a:avLst/>
            </a:prstGeom>
          </p:spPr>
        </p:pic>
        <p:pic>
          <p:nvPicPr>
            <p:cNvPr id="326" name="Picture 325"/>
            <p:cNvPicPr>
              <a:picLocks noChangeAspect="1"/>
            </p:cNvPicPr>
            <p:nvPr/>
          </p:nvPicPr>
          <p:blipFill>
            <a:blip r:embed="rId33" cstate="print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358" y="4026579"/>
              <a:ext cx="558461" cy="556245"/>
            </a:xfrm>
            <a:prstGeom prst="rect">
              <a:avLst/>
            </a:prstGeom>
          </p:spPr>
        </p:pic>
      </p:grpSp>
      <p:grpSp>
        <p:nvGrpSpPr>
          <p:cNvPr id="327" name="Group 326"/>
          <p:cNvGrpSpPr/>
          <p:nvPr/>
        </p:nvGrpSpPr>
        <p:grpSpPr>
          <a:xfrm>
            <a:off x="5989903" y="2373109"/>
            <a:ext cx="6202097" cy="2110955"/>
            <a:chOff x="2413001" y="2578102"/>
            <a:chExt cx="4715722" cy="1687168"/>
          </a:xfrm>
        </p:grpSpPr>
        <p:sp>
          <p:nvSpPr>
            <p:cNvPr id="328" name="TextBox 327"/>
            <p:cNvSpPr txBox="1"/>
            <p:nvPr/>
          </p:nvSpPr>
          <p:spPr>
            <a:xfrm>
              <a:off x="2413001" y="2578102"/>
              <a:ext cx="3416302" cy="69301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Workflow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3160707" y="3110244"/>
              <a:ext cx="3968016" cy="115502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en-US" sz="8800" b="1" dirty="0">
                  <a:solidFill>
                    <a:schemeClr val="accent1"/>
                  </a:solidFill>
                </a:rPr>
                <a:t> </a:t>
              </a:r>
              <a:r>
                <a:rPr lang="en-US" sz="8800" b="1" dirty="0">
                  <a:solidFill>
                    <a:srgbClr val="00B050"/>
                  </a:solidFill>
                </a:rPr>
                <a:t>IoT </a:t>
              </a:r>
              <a:endParaRPr lang="en-US" sz="8800" b="1" dirty="0">
                <a:solidFill>
                  <a:schemeClr val="accent1"/>
                </a:solidFill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4698011" y="2661274"/>
              <a:ext cx="957745" cy="58058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en-US" sz="3200" b="1" i="1" dirty="0">
                  <a:solidFill>
                    <a:schemeClr val="accent4"/>
                  </a:solidFill>
                </a:rPr>
                <a:t>With</a:t>
              </a:r>
            </a:p>
          </p:txBody>
        </p:sp>
      </p:grpSp>
      <p:sp>
        <p:nvSpPr>
          <p:cNvPr id="331" name="Freeform 215">
            <a:extLst>
              <a:ext uri="{FF2B5EF4-FFF2-40B4-BE49-F238E27FC236}">
                <a16:creationId xmlns:a16="http://schemas.microsoft.com/office/drawing/2014/main" id="{CB8C2BC2-ECC1-469E-8F24-0177A0395C4A}"/>
              </a:ext>
            </a:extLst>
          </p:cNvPr>
          <p:cNvSpPr>
            <a:spLocks/>
          </p:cNvSpPr>
          <p:nvPr/>
        </p:nvSpPr>
        <p:spPr bwMode="auto">
          <a:xfrm>
            <a:off x="296811" y="146497"/>
            <a:ext cx="3054436" cy="1612943"/>
          </a:xfrm>
          <a:custGeom>
            <a:avLst/>
            <a:gdLst>
              <a:gd name="T0" fmla="*/ 836 w 979"/>
              <a:gd name="T1" fmla="*/ 244 h 517"/>
              <a:gd name="T2" fmla="*/ 816 w 979"/>
              <a:gd name="T3" fmla="*/ 245 h 517"/>
              <a:gd name="T4" fmla="*/ 766 w 979"/>
              <a:gd name="T5" fmla="*/ 179 h 517"/>
              <a:gd name="T6" fmla="*/ 770 w 979"/>
              <a:gd name="T7" fmla="*/ 146 h 517"/>
              <a:gd name="T8" fmla="*/ 617 w 979"/>
              <a:gd name="T9" fmla="*/ 0 h 517"/>
              <a:gd name="T10" fmla="*/ 484 w 979"/>
              <a:gd name="T11" fmla="*/ 75 h 517"/>
              <a:gd name="T12" fmla="*/ 470 w 979"/>
              <a:gd name="T13" fmla="*/ 74 h 517"/>
              <a:gd name="T14" fmla="*/ 334 w 979"/>
              <a:gd name="T15" fmla="*/ 172 h 517"/>
              <a:gd name="T16" fmla="*/ 271 w 979"/>
              <a:gd name="T17" fmla="*/ 152 h 517"/>
              <a:gd name="T18" fmla="*/ 162 w 979"/>
              <a:gd name="T19" fmla="*/ 245 h 517"/>
              <a:gd name="T20" fmla="*/ 143 w 979"/>
              <a:gd name="T21" fmla="*/ 244 h 517"/>
              <a:gd name="T22" fmla="*/ 0 w 979"/>
              <a:gd name="T23" fmla="*/ 381 h 517"/>
              <a:gd name="T24" fmla="*/ 143 w 979"/>
              <a:gd name="T25" fmla="*/ 517 h 517"/>
              <a:gd name="T26" fmla="*/ 836 w 979"/>
              <a:gd name="T27" fmla="*/ 517 h 517"/>
              <a:gd name="T28" fmla="*/ 979 w 979"/>
              <a:gd name="T29" fmla="*/ 381 h 517"/>
              <a:gd name="T30" fmla="*/ 836 w 979"/>
              <a:gd name="T31" fmla="*/ 244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9" h="517">
                <a:moveTo>
                  <a:pt x="836" y="244"/>
                </a:moveTo>
                <a:cubicBezTo>
                  <a:pt x="829" y="244"/>
                  <a:pt x="822" y="245"/>
                  <a:pt x="816" y="245"/>
                </a:cubicBezTo>
                <a:cubicBezTo>
                  <a:pt x="806" y="219"/>
                  <a:pt x="789" y="196"/>
                  <a:pt x="766" y="179"/>
                </a:cubicBezTo>
                <a:cubicBezTo>
                  <a:pt x="769" y="169"/>
                  <a:pt x="770" y="158"/>
                  <a:pt x="770" y="146"/>
                </a:cubicBezTo>
                <a:cubicBezTo>
                  <a:pt x="770" y="65"/>
                  <a:pt x="702" y="0"/>
                  <a:pt x="617" y="0"/>
                </a:cubicBezTo>
                <a:cubicBezTo>
                  <a:pt x="560" y="0"/>
                  <a:pt x="510" y="30"/>
                  <a:pt x="484" y="75"/>
                </a:cubicBezTo>
                <a:cubicBezTo>
                  <a:pt x="480" y="74"/>
                  <a:pt x="475" y="74"/>
                  <a:pt x="470" y="74"/>
                </a:cubicBezTo>
                <a:cubicBezTo>
                  <a:pt x="406" y="74"/>
                  <a:pt x="351" y="115"/>
                  <a:pt x="334" y="172"/>
                </a:cubicBezTo>
                <a:cubicBezTo>
                  <a:pt x="316" y="159"/>
                  <a:pt x="294" y="152"/>
                  <a:pt x="271" y="152"/>
                </a:cubicBezTo>
                <a:cubicBezTo>
                  <a:pt x="216" y="152"/>
                  <a:pt x="170" y="192"/>
                  <a:pt x="162" y="245"/>
                </a:cubicBezTo>
                <a:cubicBezTo>
                  <a:pt x="156" y="245"/>
                  <a:pt x="149" y="244"/>
                  <a:pt x="143" y="244"/>
                </a:cubicBezTo>
                <a:cubicBezTo>
                  <a:pt x="64" y="244"/>
                  <a:pt x="0" y="305"/>
                  <a:pt x="0" y="381"/>
                </a:cubicBezTo>
                <a:cubicBezTo>
                  <a:pt x="0" y="456"/>
                  <a:pt x="64" y="517"/>
                  <a:pt x="143" y="517"/>
                </a:cubicBezTo>
                <a:cubicBezTo>
                  <a:pt x="836" y="517"/>
                  <a:pt x="836" y="517"/>
                  <a:pt x="836" y="517"/>
                </a:cubicBezTo>
                <a:cubicBezTo>
                  <a:pt x="915" y="517"/>
                  <a:pt x="979" y="456"/>
                  <a:pt x="979" y="381"/>
                </a:cubicBezTo>
                <a:cubicBezTo>
                  <a:pt x="979" y="305"/>
                  <a:pt x="915" y="244"/>
                  <a:pt x="836" y="2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/>
          </a:p>
        </p:txBody>
      </p:sp>
      <p:sp>
        <p:nvSpPr>
          <p:cNvPr id="332" name="Freeform 215">
            <a:extLst>
              <a:ext uri="{FF2B5EF4-FFF2-40B4-BE49-F238E27FC236}">
                <a16:creationId xmlns:a16="http://schemas.microsoft.com/office/drawing/2014/main" id="{62A77F14-9214-42C4-9509-BD8206D57A48}"/>
              </a:ext>
            </a:extLst>
          </p:cNvPr>
          <p:cNvSpPr>
            <a:spLocks/>
          </p:cNvSpPr>
          <p:nvPr/>
        </p:nvSpPr>
        <p:spPr bwMode="auto">
          <a:xfrm>
            <a:off x="8056952" y="554709"/>
            <a:ext cx="2852721" cy="1506424"/>
          </a:xfrm>
          <a:custGeom>
            <a:avLst/>
            <a:gdLst>
              <a:gd name="T0" fmla="*/ 836 w 979"/>
              <a:gd name="T1" fmla="*/ 244 h 517"/>
              <a:gd name="T2" fmla="*/ 816 w 979"/>
              <a:gd name="T3" fmla="*/ 245 h 517"/>
              <a:gd name="T4" fmla="*/ 766 w 979"/>
              <a:gd name="T5" fmla="*/ 179 h 517"/>
              <a:gd name="T6" fmla="*/ 770 w 979"/>
              <a:gd name="T7" fmla="*/ 146 h 517"/>
              <a:gd name="T8" fmla="*/ 617 w 979"/>
              <a:gd name="T9" fmla="*/ 0 h 517"/>
              <a:gd name="T10" fmla="*/ 484 w 979"/>
              <a:gd name="T11" fmla="*/ 75 h 517"/>
              <a:gd name="T12" fmla="*/ 470 w 979"/>
              <a:gd name="T13" fmla="*/ 74 h 517"/>
              <a:gd name="T14" fmla="*/ 334 w 979"/>
              <a:gd name="T15" fmla="*/ 172 h 517"/>
              <a:gd name="T16" fmla="*/ 271 w 979"/>
              <a:gd name="T17" fmla="*/ 152 h 517"/>
              <a:gd name="T18" fmla="*/ 162 w 979"/>
              <a:gd name="T19" fmla="*/ 245 h 517"/>
              <a:gd name="T20" fmla="*/ 143 w 979"/>
              <a:gd name="T21" fmla="*/ 244 h 517"/>
              <a:gd name="T22" fmla="*/ 0 w 979"/>
              <a:gd name="T23" fmla="*/ 381 h 517"/>
              <a:gd name="T24" fmla="*/ 143 w 979"/>
              <a:gd name="T25" fmla="*/ 517 h 517"/>
              <a:gd name="T26" fmla="*/ 836 w 979"/>
              <a:gd name="T27" fmla="*/ 517 h 517"/>
              <a:gd name="T28" fmla="*/ 979 w 979"/>
              <a:gd name="T29" fmla="*/ 381 h 517"/>
              <a:gd name="T30" fmla="*/ 836 w 979"/>
              <a:gd name="T31" fmla="*/ 244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9" h="517">
                <a:moveTo>
                  <a:pt x="836" y="244"/>
                </a:moveTo>
                <a:cubicBezTo>
                  <a:pt x="829" y="244"/>
                  <a:pt x="822" y="245"/>
                  <a:pt x="816" y="245"/>
                </a:cubicBezTo>
                <a:cubicBezTo>
                  <a:pt x="806" y="219"/>
                  <a:pt x="789" y="196"/>
                  <a:pt x="766" y="179"/>
                </a:cubicBezTo>
                <a:cubicBezTo>
                  <a:pt x="769" y="169"/>
                  <a:pt x="770" y="158"/>
                  <a:pt x="770" y="146"/>
                </a:cubicBezTo>
                <a:cubicBezTo>
                  <a:pt x="770" y="65"/>
                  <a:pt x="702" y="0"/>
                  <a:pt x="617" y="0"/>
                </a:cubicBezTo>
                <a:cubicBezTo>
                  <a:pt x="560" y="0"/>
                  <a:pt x="510" y="30"/>
                  <a:pt x="484" y="75"/>
                </a:cubicBezTo>
                <a:cubicBezTo>
                  <a:pt x="480" y="74"/>
                  <a:pt x="475" y="74"/>
                  <a:pt x="470" y="74"/>
                </a:cubicBezTo>
                <a:cubicBezTo>
                  <a:pt x="406" y="74"/>
                  <a:pt x="351" y="115"/>
                  <a:pt x="334" y="172"/>
                </a:cubicBezTo>
                <a:cubicBezTo>
                  <a:pt x="316" y="159"/>
                  <a:pt x="294" y="152"/>
                  <a:pt x="271" y="152"/>
                </a:cubicBezTo>
                <a:cubicBezTo>
                  <a:pt x="216" y="152"/>
                  <a:pt x="170" y="192"/>
                  <a:pt x="162" y="245"/>
                </a:cubicBezTo>
                <a:cubicBezTo>
                  <a:pt x="156" y="245"/>
                  <a:pt x="149" y="244"/>
                  <a:pt x="143" y="244"/>
                </a:cubicBezTo>
                <a:cubicBezTo>
                  <a:pt x="64" y="244"/>
                  <a:pt x="0" y="305"/>
                  <a:pt x="0" y="381"/>
                </a:cubicBezTo>
                <a:cubicBezTo>
                  <a:pt x="0" y="456"/>
                  <a:pt x="64" y="517"/>
                  <a:pt x="143" y="517"/>
                </a:cubicBezTo>
                <a:cubicBezTo>
                  <a:pt x="836" y="517"/>
                  <a:pt x="836" y="517"/>
                  <a:pt x="836" y="517"/>
                </a:cubicBezTo>
                <a:cubicBezTo>
                  <a:pt x="915" y="517"/>
                  <a:pt x="979" y="456"/>
                  <a:pt x="979" y="381"/>
                </a:cubicBezTo>
                <a:cubicBezTo>
                  <a:pt x="979" y="305"/>
                  <a:pt x="915" y="244"/>
                  <a:pt x="836" y="2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/>
          </a:p>
        </p:txBody>
      </p:sp>
      <p:sp>
        <p:nvSpPr>
          <p:cNvPr id="333" name="Freeform 215">
            <a:extLst>
              <a:ext uri="{FF2B5EF4-FFF2-40B4-BE49-F238E27FC236}">
                <a16:creationId xmlns:a16="http://schemas.microsoft.com/office/drawing/2014/main" id="{C75E1457-7338-44E6-A8E5-8EBB7F66072E}"/>
              </a:ext>
            </a:extLst>
          </p:cNvPr>
          <p:cNvSpPr>
            <a:spLocks/>
          </p:cNvSpPr>
          <p:nvPr/>
        </p:nvSpPr>
        <p:spPr bwMode="auto">
          <a:xfrm>
            <a:off x="1200898" y="4038199"/>
            <a:ext cx="2776251" cy="1466043"/>
          </a:xfrm>
          <a:custGeom>
            <a:avLst/>
            <a:gdLst>
              <a:gd name="T0" fmla="*/ 836 w 979"/>
              <a:gd name="T1" fmla="*/ 244 h 517"/>
              <a:gd name="T2" fmla="*/ 816 w 979"/>
              <a:gd name="T3" fmla="*/ 245 h 517"/>
              <a:gd name="T4" fmla="*/ 766 w 979"/>
              <a:gd name="T5" fmla="*/ 179 h 517"/>
              <a:gd name="T6" fmla="*/ 770 w 979"/>
              <a:gd name="T7" fmla="*/ 146 h 517"/>
              <a:gd name="T8" fmla="*/ 617 w 979"/>
              <a:gd name="T9" fmla="*/ 0 h 517"/>
              <a:gd name="T10" fmla="*/ 484 w 979"/>
              <a:gd name="T11" fmla="*/ 75 h 517"/>
              <a:gd name="T12" fmla="*/ 470 w 979"/>
              <a:gd name="T13" fmla="*/ 74 h 517"/>
              <a:gd name="T14" fmla="*/ 334 w 979"/>
              <a:gd name="T15" fmla="*/ 172 h 517"/>
              <a:gd name="T16" fmla="*/ 271 w 979"/>
              <a:gd name="T17" fmla="*/ 152 h 517"/>
              <a:gd name="T18" fmla="*/ 162 w 979"/>
              <a:gd name="T19" fmla="*/ 245 h 517"/>
              <a:gd name="T20" fmla="*/ 143 w 979"/>
              <a:gd name="T21" fmla="*/ 244 h 517"/>
              <a:gd name="T22" fmla="*/ 0 w 979"/>
              <a:gd name="T23" fmla="*/ 381 h 517"/>
              <a:gd name="T24" fmla="*/ 143 w 979"/>
              <a:gd name="T25" fmla="*/ 517 h 517"/>
              <a:gd name="T26" fmla="*/ 836 w 979"/>
              <a:gd name="T27" fmla="*/ 517 h 517"/>
              <a:gd name="T28" fmla="*/ 979 w 979"/>
              <a:gd name="T29" fmla="*/ 381 h 517"/>
              <a:gd name="T30" fmla="*/ 836 w 979"/>
              <a:gd name="T31" fmla="*/ 244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9" h="517">
                <a:moveTo>
                  <a:pt x="836" y="244"/>
                </a:moveTo>
                <a:cubicBezTo>
                  <a:pt x="829" y="244"/>
                  <a:pt x="822" y="245"/>
                  <a:pt x="816" y="245"/>
                </a:cubicBezTo>
                <a:cubicBezTo>
                  <a:pt x="806" y="219"/>
                  <a:pt x="789" y="196"/>
                  <a:pt x="766" y="179"/>
                </a:cubicBezTo>
                <a:cubicBezTo>
                  <a:pt x="769" y="169"/>
                  <a:pt x="770" y="158"/>
                  <a:pt x="770" y="146"/>
                </a:cubicBezTo>
                <a:cubicBezTo>
                  <a:pt x="770" y="65"/>
                  <a:pt x="702" y="0"/>
                  <a:pt x="617" y="0"/>
                </a:cubicBezTo>
                <a:cubicBezTo>
                  <a:pt x="560" y="0"/>
                  <a:pt x="510" y="30"/>
                  <a:pt x="484" y="75"/>
                </a:cubicBezTo>
                <a:cubicBezTo>
                  <a:pt x="480" y="74"/>
                  <a:pt x="475" y="74"/>
                  <a:pt x="470" y="74"/>
                </a:cubicBezTo>
                <a:cubicBezTo>
                  <a:pt x="406" y="74"/>
                  <a:pt x="351" y="115"/>
                  <a:pt x="334" y="172"/>
                </a:cubicBezTo>
                <a:cubicBezTo>
                  <a:pt x="316" y="159"/>
                  <a:pt x="294" y="152"/>
                  <a:pt x="271" y="152"/>
                </a:cubicBezTo>
                <a:cubicBezTo>
                  <a:pt x="216" y="152"/>
                  <a:pt x="170" y="192"/>
                  <a:pt x="162" y="245"/>
                </a:cubicBezTo>
                <a:cubicBezTo>
                  <a:pt x="156" y="245"/>
                  <a:pt x="149" y="244"/>
                  <a:pt x="143" y="244"/>
                </a:cubicBezTo>
                <a:cubicBezTo>
                  <a:pt x="64" y="244"/>
                  <a:pt x="0" y="305"/>
                  <a:pt x="0" y="381"/>
                </a:cubicBezTo>
                <a:cubicBezTo>
                  <a:pt x="0" y="456"/>
                  <a:pt x="64" y="517"/>
                  <a:pt x="143" y="517"/>
                </a:cubicBezTo>
                <a:cubicBezTo>
                  <a:pt x="836" y="517"/>
                  <a:pt x="836" y="517"/>
                  <a:pt x="836" y="517"/>
                </a:cubicBezTo>
                <a:cubicBezTo>
                  <a:pt x="915" y="517"/>
                  <a:pt x="979" y="456"/>
                  <a:pt x="979" y="381"/>
                </a:cubicBezTo>
                <a:cubicBezTo>
                  <a:pt x="979" y="305"/>
                  <a:pt x="915" y="244"/>
                  <a:pt x="836" y="2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/>
          </a:p>
        </p:txBody>
      </p:sp>
      <p:sp>
        <p:nvSpPr>
          <p:cNvPr id="334" name="Freeform 215">
            <a:extLst>
              <a:ext uri="{FF2B5EF4-FFF2-40B4-BE49-F238E27FC236}">
                <a16:creationId xmlns:a16="http://schemas.microsoft.com/office/drawing/2014/main" id="{F50D0A62-2743-45AD-9D70-AC2C7E6495F0}"/>
              </a:ext>
            </a:extLst>
          </p:cNvPr>
          <p:cNvSpPr>
            <a:spLocks/>
          </p:cNvSpPr>
          <p:nvPr/>
        </p:nvSpPr>
        <p:spPr bwMode="auto">
          <a:xfrm>
            <a:off x="2950201" y="5009935"/>
            <a:ext cx="2070433" cy="1093325"/>
          </a:xfrm>
          <a:custGeom>
            <a:avLst/>
            <a:gdLst>
              <a:gd name="T0" fmla="*/ 836 w 979"/>
              <a:gd name="T1" fmla="*/ 244 h 517"/>
              <a:gd name="T2" fmla="*/ 816 w 979"/>
              <a:gd name="T3" fmla="*/ 245 h 517"/>
              <a:gd name="T4" fmla="*/ 766 w 979"/>
              <a:gd name="T5" fmla="*/ 179 h 517"/>
              <a:gd name="T6" fmla="*/ 770 w 979"/>
              <a:gd name="T7" fmla="*/ 146 h 517"/>
              <a:gd name="T8" fmla="*/ 617 w 979"/>
              <a:gd name="T9" fmla="*/ 0 h 517"/>
              <a:gd name="T10" fmla="*/ 484 w 979"/>
              <a:gd name="T11" fmla="*/ 75 h 517"/>
              <a:gd name="T12" fmla="*/ 470 w 979"/>
              <a:gd name="T13" fmla="*/ 74 h 517"/>
              <a:gd name="T14" fmla="*/ 334 w 979"/>
              <a:gd name="T15" fmla="*/ 172 h 517"/>
              <a:gd name="T16" fmla="*/ 271 w 979"/>
              <a:gd name="T17" fmla="*/ 152 h 517"/>
              <a:gd name="T18" fmla="*/ 162 w 979"/>
              <a:gd name="T19" fmla="*/ 245 h 517"/>
              <a:gd name="T20" fmla="*/ 143 w 979"/>
              <a:gd name="T21" fmla="*/ 244 h 517"/>
              <a:gd name="T22" fmla="*/ 0 w 979"/>
              <a:gd name="T23" fmla="*/ 381 h 517"/>
              <a:gd name="T24" fmla="*/ 143 w 979"/>
              <a:gd name="T25" fmla="*/ 517 h 517"/>
              <a:gd name="T26" fmla="*/ 836 w 979"/>
              <a:gd name="T27" fmla="*/ 517 h 517"/>
              <a:gd name="T28" fmla="*/ 979 w 979"/>
              <a:gd name="T29" fmla="*/ 381 h 517"/>
              <a:gd name="T30" fmla="*/ 836 w 979"/>
              <a:gd name="T31" fmla="*/ 244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9" h="517">
                <a:moveTo>
                  <a:pt x="836" y="244"/>
                </a:moveTo>
                <a:cubicBezTo>
                  <a:pt x="829" y="244"/>
                  <a:pt x="822" y="245"/>
                  <a:pt x="816" y="245"/>
                </a:cubicBezTo>
                <a:cubicBezTo>
                  <a:pt x="806" y="219"/>
                  <a:pt x="789" y="196"/>
                  <a:pt x="766" y="179"/>
                </a:cubicBezTo>
                <a:cubicBezTo>
                  <a:pt x="769" y="169"/>
                  <a:pt x="770" y="158"/>
                  <a:pt x="770" y="146"/>
                </a:cubicBezTo>
                <a:cubicBezTo>
                  <a:pt x="770" y="65"/>
                  <a:pt x="702" y="0"/>
                  <a:pt x="617" y="0"/>
                </a:cubicBezTo>
                <a:cubicBezTo>
                  <a:pt x="560" y="0"/>
                  <a:pt x="510" y="30"/>
                  <a:pt x="484" y="75"/>
                </a:cubicBezTo>
                <a:cubicBezTo>
                  <a:pt x="480" y="74"/>
                  <a:pt x="475" y="74"/>
                  <a:pt x="470" y="74"/>
                </a:cubicBezTo>
                <a:cubicBezTo>
                  <a:pt x="406" y="74"/>
                  <a:pt x="351" y="115"/>
                  <a:pt x="334" y="172"/>
                </a:cubicBezTo>
                <a:cubicBezTo>
                  <a:pt x="316" y="159"/>
                  <a:pt x="294" y="152"/>
                  <a:pt x="271" y="152"/>
                </a:cubicBezTo>
                <a:cubicBezTo>
                  <a:pt x="216" y="152"/>
                  <a:pt x="170" y="192"/>
                  <a:pt x="162" y="245"/>
                </a:cubicBezTo>
                <a:cubicBezTo>
                  <a:pt x="156" y="245"/>
                  <a:pt x="149" y="244"/>
                  <a:pt x="143" y="244"/>
                </a:cubicBezTo>
                <a:cubicBezTo>
                  <a:pt x="64" y="244"/>
                  <a:pt x="0" y="305"/>
                  <a:pt x="0" y="381"/>
                </a:cubicBezTo>
                <a:cubicBezTo>
                  <a:pt x="0" y="456"/>
                  <a:pt x="64" y="517"/>
                  <a:pt x="143" y="517"/>
                </a:cubicBezTo>
                <a:cubicBezTo>
                  <a:pt x="836" y="517"/>
                  <a:pt x="836" y="517"/>
                  <a:pt x="836" y="517"/>
                </a:cubicBezTo>
                <a:cubicBezTo>
                  <a:pt x="915" y="517"/>
                  <a:pt x="979" y="456"/>
                  <a:pt x="979" y="381"/>
                </a:cubicBezTo>
                <a:cubicBezTo>
                  <a:pt x="979" y="305"/>
                  <a:pt x="915" y="244"/>
                  <a:pt x="836" y="2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/>
          </a:p>
        </p:txBody>
      </p:sp>
      <p:sp>
        <p:nvSpPr>
          <p:cNvPr id="335" name="Freeform 215">
            <a:extLst>
              <a:ext uri="{FF2B5EF4-FFF2-40B4-BE49-F238E27FC236}">
                <a16:creationId xmlns:a16="http://schemas.microsoft.com/office/drawing/2014/main" id="{B1F318BB-407C-435E-B846-D6047E8230A0}"/>
              </a:ext>
            </a:extLst>
          </p:cNvPr>
          <p:cNvSpPr>
            <a:spLocks/>
          </p:cNvSpPr>
          <p:nvPr/>
        </p:nvSpPr>
        <p:spPr bwMode="auto">
          <a:xfrm>
            <a:off x="8244461" y="4796962"/>
            <a:ext cx="2877120" cy="1519309"/>
          </a:xfrm>
          <a:custGeom>
            <a:avLst/>
            <a:gdLst>
              <a:gd name="T0" fmla="*/ 836 w 979"/>
              <a:gd name="T1" fmla="*/ 244 h 517"/>
              <a:gd name="T2" fmla="*/ 816 w 979"/>
              <a:gd name="T3" fmla="*/ 245 h 517"/>
              <a:gd name="T4" fmla="*/ 766 w 979"/>
              <a:gd name="T5" fmla="*/ 179 h 517"/>
              <a:gd name="T6" fmla="*/ 770 w 979"/>
              <a:gd name="T7" fmla="*/ 146 h 517"/>
              <a:gd name="T8" fmla="*/ 617 w 979"/>
              <a:gd name="T9" fmla="*/ 0 h 517"/>
              <a:gd name="T10" fmla="*/ 484 w 979"/>
              <a:gd name="T11" fmla="*/ 75 h 517"/>
              <a:gd name="T12" fmla="*/ 470 w 979"/>
              <a:gd name="T13" fmla="*/ 74 h 517"/>
              <a:gd name="T14" fmla="*/ 334 w 979"/>
              <a:gd name="T15" fmla="*/ 172 h 517"/>
              <a:gd name="T16" fmla="*/ 271 w 979"/>
              <a:gd name="T17" fmla="*/ 152 h 517"/>
              <a:gd name="T18" fmla="*/ 162 w 979"/>
              <a:gd name="T19" fmla="*/ 245 h 517"/>
              <a:gd name="T20" fmla="*/ 143 w 979"/>
              <a:gd name="T21" fmla="*/ 244 h 517"/>
              <a:gd name="T22" fmla="*/ 0 w 979"/>
              <a:gd name="T23" fmla="*/ 381 h 517"/>
              <a:gd name="T24" fmla="*/ 143 w 979"/>
              <a:gd name="T25" fmla="*/ 517 h 517"/>
              <a:gd name="T26" fmla="*/ 836 w 979"/>
              <a:gd name="T27" fmla="*/ 517 h 517"/>
              <a:gd name="T28" fmla="*/ 979 w 979"/>
              <a:gd name="T29" fmla="*/ 381 h 517"/>
              <a:gd name="T30" fmla="*/ 836 w 979"/>
              <a:gd name="T31" fmla="*/ 244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9" h="517">
                <a:moveTo>
                  <a:pt x="836" y="244"/>
                </a:moveTo>
                <a:cubicBezTo>
                  <a:pt x="829" y="244"/>
                  <a:pt x="822" y="245"/>
                  <a:pt x="816" y="245"/>
                </a:cubicBezTo>
                <a:cubicBezTo>
                  <a:pt x="806" y="219"/>
                  <a:pt x="789" y="196"/>
                  <a:pt x="766" y="179"/>
                </a:cubicBezTo>
                <a:cubicBezTo>
                  <a:pt x="769" y="169"/>
                  <a:pt x="770" y="158"/>
                  <a:pt x="770" y="146"/>
                </a:cubicBezTo>
                <a:cubicBezTo>
                  <a:pt x="770" y="65"/>
                  <a:pt x="702" y="0"/>
                  <a:pt x="617" y="0"/>
                </a:cubicBezTo>
                <a:cubicBezTo>
                  <a:pt x="560" y="0"/>
                  <a:pt x="510" y="30"/>
                  <a:pt x="484" y="75"/>
                </a:cubicBezTo>
                <a:cubicBezTo>
                  <a:pt x="480" y="74"/>
                  <a:pt x="475" y="74"/>
                  <a:pt x="470" y="74"/>
                </a:cubicBezTo>
                <a:cubicBezTo>
                  <a:pt x="406" y="74"/>
                  <a:pt x="351" y="115"/>
                  <a:pt x="334" y="172"/>
                </a:cubicBezTo>
                <a:cubicBezTo>
                  <a:pt x="316" y="159"/>
                  <a:pt x="294" y="152"/>
                  <a:pt x="271" y="152"/>
                </a:cubicBezTo>
                <a:cubicBezTo>
                  <a:pt x="216" y="152"/>
                  <a:pt x="170" y="192"/>
                  <a:pt x="162" y="245"/>
                </a:cubicBezTo>
                <a:cubicBezTo>
                  <a:pt x="156" y="245"/>
                  <a:pt x="149" y="244"/>
                  <a:pt x="143" y="244"/>
                </a:cubicBezTo>
                <a:cubicBezTo>
                  <a:pt x="64" y="244"/>
                  <a:pt x="0" y="305"/>
                  <a:pt x="0" y="381"/>
                </a:cubicBezTo>
                <a:cubicBezTo>
                  <a:pt x="0" y="456"/>
                  <a:pt x="64" y="517"/>
                  <a:pt x="143" y="517"/>
                </a:cubicBezTo>
                <a:cubicBezTo>
                  <a:pt x="836" y="517"/>
                  <a:pt x="836" y="517"/>
                  <a:pt x="836" y="517"/>
                </a:cubicBezTo>
                <a:cubicBezTo>
                  <a:pt x="915" y="517"/>
                  <a:pt x="979" y="456"/>
                  <a:pt x="979" y="381"/>
                </a:cubicBezTo>
                <a:cubicBezTo>
                  <a:pt x="979" y="305"/>
                  <a:pt x="915" y="244"/>
                  <a:pt x="836" y="2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A4A52-D325-CAA0-579F-2A013CB6133B}"/>
              </a:ext>
            </a:extLst>
          </p:cNvPr>
          <p:cNvSpPr txBox="1"/>
          <p:nvPr/>
        </p:nvSpPr>
        <p:spPr>
          <a:xfrm>
            <a:off x="224104" y="5874055"/>
            <a:ext cx="5336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rgbClr val="0070C0"/>
                </a:solidFill>
              </a:rPr>
              <a:t>Mead Lai, meadlai@qq.com</a:t>
            </a:r>
          </a:p>
          <a:p>
            <a:r>
              <a:rPr lang="en-CN" sz="2800" b="1" dirty="0">
                <a:solidFill>
                  <a:srgbClr val="0070C0"/>
                </a:solidFill>
              </a:rPr>
              <a:t>2023 April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FDB81-F265-0503-02F4-02CA654DDF8D}"/>
              </a:ext>
            </a:extLst>
          </p:cNvPr>
          <p:cNvSpPr txBox="1"/>
          <p:nvPr/>
        </p:nvSpPr>
        <p:spPr>
          <a:xfrm>
            <a:off x="8690880" y="4392476"/>
            <a:ext cx="379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Build a Minimum Water Fountain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40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30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"/>
                            </p:stCondLst>
                            <p:childTnLst>
                              <p:par>
                                <p:cTn id="12" presetID="2" presetClass="entr" presetSubtype="2" accel="20000" decel="8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animBg="1"/>
      <p:bldP spid="332" grpId="0" animBg="1"/>
      <p:bldP spid="333" grpId="0" animBg="1"/>
      <p:bldP spid="334" grpId="0" animBg="1"/>
      <p:bldP spid="335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1DD7F1-9269-8297-2371-718597D9A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57" y="575575"/>
            <a:ext cx="10102098" cy="606437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56D3FE7-04DE-C427-4BD5-33569E22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881"/>
            <a:ext cx="6491068" cy="498598"/>
          </a:xfrm>
        </p:spPr>
        <p:txBody>
          <a:bodyPr/>
          <a:lstStyle/>
          <a:p>
            <a:r>
              <a:rPr lang="en-CN" sz="3600" dirty="0">
                <a:solidFill>
                  <a:srgbClr val="0070C0"/>
                </a:solidFill>
              </a:rPr>
              <a:t>WORKFLOW LOGIC</a:t>
            </a:r>
          </a:p>
        </p:txBody>
      </p:sp>
    </p:spTree>
    <p:extLst>
      <p:ext uri="{BB962C8B-B14F-4D97-AF65-F5344CB8AC3E}">
        <p14:creationId xmlns:p14="http://schemas.microsoft.com/office/powerpoint/2010/main" val="311522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0D1E97-FCC6-74BE-CB63-F12EC453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400"/>
            <a:ext cx="6858000" cy="6451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72E8DB2-7423-7C25-B7A4-EE5D3287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274" y="137507"/>
            <a:ext cx="4065563" cy="498598"/>
          </a:xfrm>
        </p:spPr>
        <p:txBody>
          <a:bodyPr/>
          <a:lstStyle/>
          <a:p>
            <a:r>
              <a:rPr lang="en-CN" sz="3600" dirty="0">
                <a:solidFill>
                  <a:srgbClr val="0070C0"/>
                </a:solidFill>
              </a:rPr>
              <a:t>EPS32 MCU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B7980-7EB4-71ED-88BC-EE21B5EBC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600" y="0"/>
            <a:ext cx="6375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0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72E8DB2-7423-7C25-B7A4-EE5D3287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55" y="196884"/>
            <a:ext cx="4465622" cy="997196"/>
          </a:xfrm>
        </p:spPr>
        <p:txBody>
          <a:bodyPr/>
          <a:lstStyle/>
          <a:p>
            <a:r>
              <a:rPr lang="en-CN" sz="3600" dirty="0">
                <a:solidFill>
                  <a:srgbClr val="0070C0"/>
                </a:solidFill>
              </a:rPr>
              <a:t>SERVICE TASK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AC051-FFD5-A334-B082-361CC431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1618"/>
            <a:ext cx="7772400" cy="4069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364390-F515-3113-77AB-C5E410D62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445" y="0"/>
            <a:ext cx="72898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7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0" name="Group 6669"/>
          <p:cNvGrpSpPr/>
          <p:nvPr/>
        </p:nvGrpSpPr>
        <p:grpSpPr>
          <a:xfrm>
            <a:off x="87321" y="1782762"/>
            <a:ext cx="7124701" cy="3683000"/>
            <a:chOff x="2276475" y="-4799012"/>
            <a:chExt cx="7124701" cy="3683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469" name="Freeform 328"/>
            <p:cNvSpPr>
              <a:spLocks noEditPoints="1"/>
            </p:cNvSpPr>
            <p:nvPr/>
          </p:nvSpPr>
          <p:spPr bwMode="auto">
            <a:xfrm>
              <a:off x="3211513" y="-3502024"/>
              <a:ext cx="550863" cy="839788"/>
            </a:xfrm>
            <a:custGeom>
              <a:avLst/>
              <a:gdLst>
                <a:gd name="T0" fmla="*/ 2 w 147"/>
                <a:gd name="T1" fmla="*/ 223 h 223"/>
                <a:gd name="T2" fmla="*/ 1 w 147"/>
                <a:gd name="T3" fmla="*/ 222 h 223"/>
                <a:gd name="T4" fmla="*/ 0 w 147"/>
                <a:gd name="T5" fmla="*/ 221 h 223"/>
                <a:gd name="T6" fmla="*/ 111 w 147"/>
                <a:gd name="T7" fmla="*/ 1 h 223"/>
                <a:gd name="T8" fmla="*/ 112 w 147"/>
                <a:gd name="T9" fmla="*/ 0 h 223"/>
                <a:gd name="T10" fmla="*/ 113 w 147"/>
                <a:gd name="T11" fmla="*/ 1 h 223"/>
                <a:gd name="T12" fmla="*/ 147 w 147"/>
                <a:gd name="T13" fmla="*/ 199 h 223"/>
                <a:gd name="T14" fmla="*/ 147 w 147"/>
                <a:gd name="T15" fmla="*/ 200 h 223"/>
                <a:gd name="T16" fmla="*/ 146 w 147"/>
                <a:gd name="T17" fmla="*/ 201 h 223"/>
                <a:gd name="T18" fmla="*/ 2 w 147"/>
                <a:gd name="T19" fmla="*/ 223 h 223"/>
                <a:gd name="T20" fmla="*/ 2 w 147"/>
                <a:gd name="T21" fmla="*/ 223 h 223"/>
                <a:gd name="T22" fmla="*/ 111 w 147"/>
                <a:gd name="T23" fmla="*/ 6 h 223"/>
                <a:gd name="T24" fmla="*/ 4 w 147"/>
                <a:gd name="T25" fmla="*/ 219 h 223"/>
                <a:gd name="T26" fmla="*/ 144 w 147"/>
                <a:gd name="T27" fmla="*/ 198 h 223"/>
                <a:gd name="T28" fmla="*/ 111 w 147"/>
                <a:gd name="T29" fmla="*/ 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7" h="223">
                  <a:moveTo>
                    <a:pt x="2" y="223"/>
                  </a:moveTo>
                  <a:cubicBezTo>
                    <a:pt x="1" y="223"/>
                    <a:pt x="1" y="222"/>
                    <a:pt x="1" y="222"/>
                  </a:cubicBezTo>
                  <a:cubicBezTo>
                    <a:pt x="0" y="222"/>
                    <a:pt x="0" y="221"/>
                    <a:pt x="0" y="22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0"/>
                    <a:pt x="112" y="0"/>
                    <a:pt x="112" y="0"/>
                  </a:cubicBezTo>
                  <a:cubicBezTo>
                    <a:pt x="113" y="0"/>
                    <a:pt x="113" y="1"/>
                    <a:pt x="113" y="1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00"/>
                    <a:pt x="147" y="200"/>
                    <a:pt x="147" y="200"/>
                  </a:cubicBezTo>
                  <a:cubicBezTo>
                    <a:pt x="147" y="201"/>
                    <a:pt x="146" y="201"/>
                    <a:pt x="146" y="201"/>
                  </a:cubicBezTo>
                  <a:cubicBezTo>
                    <a:pt x="2" y="223"/>
                    <a:pt x="2" y="223"/>
                    <a:pt x="2" y="223"/>
                  </a:cubicBezTo>
                  <a:cubicBezTo>
                    <a:pt x="2" y="223"/>
                    <a:pt x="2" y="223"/>
                    <a:pt x="2" y="223"/>
                  </a:cubicBezTo>
                  <a:moveTo>
                    <a:pt x="111" y="6"/>
                  </a:moveTo>
                  <a:cubicBezTo>
                    <a:pt x="4" y="219"/>
                    <a:pt x="4" y="219"/>
                    <a:pt x="4" y="219"/>
                  </a:cubicBezTo>
                  <a:cubicBezTo>
                    <a:pt x="144" y="198"/>
                    <a:pt x="144" y="198"/>
                    <a:pt x="144" y="198"/>
                  </a:cubicBezTo>
                  <a:cubicBezTo>
                    <a:pt x="111" y="6"/>
                    <a:pt x="111" y="6"/>
                    <a:pt x="11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0" name="Freeform 329"/>
            <p:cNvSpPr>
              <a:spLocks noEditPoints="1"/>
            </p:cNvSpPr>
            <p:nvPr/>
          </p:nvSpPr>
          <p:spPr bwMode="auto">
            <a:xfrm>
              <a:off x="3211513" y="-4152899"/>
              <a:ext cx="993775" cy="661988"/>
            </a:xfrm>
            <a:custGeom>
              <a:avLst/>
              <a:gdLst>
                <a:gd name="T0" fmla="*/ 112 w 265"/>
                <a:gd name="T1" fmla="*/ 176 h 176"/>
                <a:gd name="T2" fmla="*/ 111 w 265"/>
                <a:gd name="T3" fmla="*/ 175 h 176"/>
                <a:gd name="T4" fmla="*/ 0 w 265"/>
                <a:gd name="T5" fmla="*/ 48 h 176"/>
                <a:gd name="T6" fmla="*/ 0 w 265"/>
                <a:gd name="T7" fmla="*/ 46 h 176"/>
                <a:gd name="T8" fmla="*/ 1 w 265"/>
                <a:gd name="T9" fmla="*/ 45 h 176"/>
                <a:gd name="T10" fmla="*/ 263 w 265"/>
                <a:gd name="T11" fmla="*/ 1 h 176"/>
                <a:gd name="T12" fmla="*/ 264 w 265"/>
                <a:gd name="T13" fmla="*/ 1 h 176"/>
                <a:gd name="T14" fmla="*/ 264 w 265"/>
                <a:gd name="T15" fmla="*/ 3 h 176"/>
                <a:gd name="T16" fmla="*/ 113 w 265"/>
                <a:gd name="T17" fmla="*/ 175 h 176"/>
                <a:gd name="T18" fmla="*/ 112 w 265"/>
                <a:gd name="T19" fmla="*/ 176 h 176"/>
                <a:gd name="T20" fmla="*/ 4 w 265"/>
                <a:gd name="T21" fmla="*/ 48 h 176"/>
                <a:gd name="T22" fmla="*/ 112 w 265"/>
                <a:gd name="T23" fmla="*/ 172 h 176"/>
                <a:gd name="T24" fmla="*/ 259 w 265"/>
                <a:gd name="T25" fmla="*/ 4 h 176"/>
                <a:gd name="T26" fmla="*/ 4 w 265"/>
                <a:gd name="T2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" h="176">
                  <a:moveTo>
                    <a:pt x="112" y="176"/>
                  </a:moveTo>
                  <a:cubicBezTo>
                    <a:pt x="112" y="176"/>
                    <a:pt x="111" y="176"/>
                    <a:pt x="111" y="17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46"/>
                    <a:pt x="1" y="45"/>
                    <a:pt x="1" y="45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3" y="0"/>
                    <a:pt x="264" y="1"/>
                    <a:pt x="264" y="1"/>
                  </a:cubicBezTo>
                  <a:cubicBezTo>
                    <a:pt x="265" y="2"/>
                    <a:pt x="265" y="2"/>
                    <a:pt x="264" y="3"/>
                  </a:cubicBezTo>
                  <a:cubicBezTo>
                    <a:pt x="113" y="175"/>
                    <a:pt x="113" y="175"/>
                    <a:pt x="113" y="175"/>
                  </a:cubicBezTo>
                  <a:cubicBezTo>
                    <a:pt x="113" y="176"/>
                    <a:pt x="112" y="176"/>
                    <a:pt x="112" y="176"/>
                  </a:cubicBezTo>
                  <a:moveTo>
                    <a:pt x="4" y="48"/>
                  </a:moveTo>
                  <a:cubicBezTo>
                    <a:pt x="112" y="172"/>
                    <a:pt x="112" y="172"/>
                    <a:pt x="112" y="172"/>
                  </a:cubicBezTo>
                  <a:cubicBezTo>
                    <a:pt x="259" y="4"/>
                    <a:pt x="259" y="4"/>
                    <a:pt x="259" y="4"/>
                  </a:cubicBezTo>
                  <a:cubicBezTo>
                    <a:pt x="4" y="48"/>
                    <a:pt x="4" y="48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1" name="Freeform 330"/>
            <p:cNvSpPr>
              <a:spLocks noEditPoints="1"/>
            </p:cNvSpPr>
            <p:nvPr/>
          </p:nvSpPr>
          <p:spPr bwMode="auto">
            <a:xfrm>
              <a:off x="3627438" y="-3502024"/>
              <a:ext cx="530225" cy="757238"/>
            </a:xfrm>
            <a:custGeom>
              <a:avLst/>
              <a:gdLst>
                <a:gd name="T0" fmla="*/ 35 w 141"/>
                <a:gd name="T1" fmla="*/ 201 h 201"/>
                <a:gd name="T2" fmla="*/ 34 w 141"/>
                <a:gd name="T3" fmla="*/ 201 h 201"/>
                <a:gd name="T4" fmla="*/ 33 w 141"/>
                <a:gd name="T5" fmla="*/ 200 h 201"/>
                <a:gd name="T6" fmla="*/ 0 w 141"/>
                <a:gd name="T7" fmla="*/ 2 h 201"/>
                <a:gd name="T8" fmla="*/ 0 w 141"/>
                <a:gd name="T9" fmla="*/ 0 h 201"/>
                <a:gd name="T10" fmla="*/ 1 w 141"/>
                <a:gd name="T11" fmla="*/ 0 h 201"/>
                <a:gd name="T12" fmla="*/ 140 w 141"/>
                <a:gd name="T13" fmla="*/ 16 h 201"/>
                <a:gd name="T14" fmla="*/ 141 w 141"/>
                <a:gd name="T15" fmla="*/ 17 h 201"/>
                <a:gd name="T16" fmla="*/ 141 w 141"/>
                <a:gd name="T17" fmla="*/ 18 h 201"/>
                <a:gd name="T18" fmla="*/ 36 w 141"/>
                <a:gd name="T19" fmla="*/ 200 h 201"/>
                <a:gd name="T20" fmla="*/ 35 w 141"/>
                <a:gd name="T21" fmla="*/ 201 h 201"/>
                <a:gd name="T22" fmla="*/ 3 w 141"/>
                <a:gd name="T23" fmla="*/ 3 h 201"/>
                <a:gd name="T24" fmla="*/ 35 w 141"/>
                <a:gd name="T25" fmla="*/ 195 h 201"/>
                <a:gd name="T26" fmla="*/ 137 w 141"/>
                <a:gd name="T27" fmla="*/ 19 h 201"/>
                <a:gd name="T28" fmla="*/ 3 w 141"/>
                <a:gd name="T29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201">
                  <a:moveTo>
                    <a:pt x="35" y="201"/>
                  </a:moveTo>
                  <a:cubicBezTo>
                    <a:pt x="34" y="201"/>
                    <a:pt x="34" y="201"/>
                    <a:pt x="34" y="201"/>
                  </a:cubicBezTo>
                  <a:cubicBezTo>
                    <a:pt x="34" y="201"/>
                    <a:pt x="33" y="200"/>
                    <a:pt x="33" y="20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0" y="16"/>
                    <a:pt x="141" y="17"/>
                    <a:pt x="141" y="17"/>
                  </a:cubicBezTo>
                  <a:cubicBezTo>
                    <a:pt x="141" y="17"/>
                    <a:pt x="141" y="18"/>
                    <a:pt x="141" y="18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36" y="201"/>
                    <a:pt x="35" y="201"/>
                    <a:pt x="35" y="201"/>
                  </a:cubicBezTo>
                  <a:close/>
                  <a:moveTo>
                    <a:pt x="3" y="3"/>
                  </a:moveTo>
                  <a:cubicBezTo>
                    <a:pt x="35" y="195"/>
                    <a:pt x="35" y="195"/>
                    <a:pt x="35" y="195"/>
                  </a:cubicBezTo>
                  <a:cubicBezTo>
                    <a:pt x="137" y="19"/>
                    <a:pt x="137" y="19"/>
                    <a:pt x="137" y="19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2" name="Freeform 331"/>
            <p:cNvSpPr>
              <a:spLocks noEditPoints="1"/>
            </p:cNvSpPr>
            <p:nvPr/>
          </p:nvSpPr>
          <p:spPr bwMode="auto">
            <a:xfrm>
              <a:off x="2898775" y="-3983037"/>
              <a:ext cx="739775" cy="552450"/>
            </a:xfrm>
            <a:custGeom>
              <a:avLst/>
              <a:gdLst>
                <a:gd name="T0" fmla="*/ 1 w 197"/>
                <a:gd name="T1" fmla="*/ 147 h 147"/>
                <a:gd name="T2" fmla="*/ 0 w 197"/>
                <a:gd name="T3" fmla="*/ 146 h 147"/>
                <a:gd name="T4" fmla="*/ 0 w 197"/>
                <a:gd name="T5" fmla="*/ 145 h 147"/>
                <a:gd name="T6" fmla="*/ 83 w 197"/>
                <a:gd name="T7" fmla="*/ 1 h 147"/>
                <a:gd name="T8" fmla="*/ 84 w 197"/>
                <a:gd name="T9" fmla="*/ 0 h 147"/>
                <a:gd name="T10" fmla="*/ 86 w 197"/>
                <a:gd name="T11" fmla="*/ 1 h 147"/>
                <a:gd name="T12" fmla="*/ 196 w 197"/>
                <a:gd name="T13" fmla="*/ 128 h 147"/>
                <a:gd name="T14" fmla="*/ 196 w 197"/>
                <a:gd name="T15" fmla="*/ 130 h 147"/>
                <a:gd name="T16" fmla="*/ 195 w 197"/>
                <a:gd name="T17" fmla="*/ 131 h 147"/>
                <a:gd name="T18" fmla="*/ 1 w 197"/>
                <a:gd name="T19" fmla="*/ 147 h 147"/>
                <a:gd name="T20" fmla="*/ 1 w 197"/>
                <a:gd name="T21" fmla="*/ 147 h 147"/>
                <a:gd name="T22" fmla="*/ 85 w 197"/>
                <a:gd name="T23" fmla="*/ 4 h 147"/>
                <a:gd name="T24" fmla="*/ 4 w 197"/>
                <a:gd name="T25" fmla="*/ 144 h 147"/>
                <a:gd name="T26" fmla="*/ 192 w 197"/>
                <a:gd name="T27" fmla="*/ 128 h 147"/>
                <a:gd name="T28" fmla="*/ 85 w 197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147">
                  <a:moveTo>
                    <a:pt x="1" y="147"/>
                  </a:moveTo>
                  <a:cubicBezTo>
                    <a:pt x="1" y="147"/>
                    <a:pt x="0" y="147"/>
                    <a:pt x="0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1"/>
                    <a:pt x="84" y="0"/>
                    <a:pt x="84" y="0"/>
                  </a:cubicBezTo>
                  <a:cubicBezTo>
                    <a:pt x="85" y="0"/>
                    <a:pt x="85" y="0"/>
                    <a:pt x="86" y="1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196" y="129"/>
                    <a:pt x="197" y="129"/>
                    <a:pt x="196" y="130"/>
                  </a:cubicBezTo>
                  <a:cubicBezTo>
                    <a:pt x="196" y="130"/>
                    <a:pt x="196" y="131"/>
                    <a:pt x="195" y="131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moveTo>
                    <a:pt x="85" y="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192" y="128"/>
                    <a:pt x="192" y="128"/>
                    <a:pt x="192" y="128"/>
                  </a:cubicBezTo>
                  <a:cubicBezTo>
                    <a:pt x="85" y="4"/>
                    <a:pt x="85" y="4"/>
                    <a:pt x="8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3" name="Freeform 332"/>
            <p:cNvSpPr>
              <a:spLocks noEditPoints="1"/>
            </p:cNvSpPr>
            <p:nvPr/>
          </p:nvSpPr>
          <p:spPr bwMode="auto">
            <a:xfrm>
              <a:off x="3627438" y="-4152899"/>
              <a:ext cx="577850" cy="722313"/>
            </a:xfrm>
            <a:custGeom>
              <a:avLst/>
              <a:gdLst>
                <a:gd name="T0" fmla="*/ 140 w 154"/>
                <a:gd name="T1" fmla="*/ 192 h 192"/>
                <a:gd name="T2" fmla="*/ 140 w 154"/>
                <a:gd name="T3" fmla="*/ 192 h 192"/>
                <a:gd name="T4" fmla="*/ 1 w 154"/>
                <a:gd name="T5" fmla="*/ 176 h 192"/>
                <a:gd name="T6" fmla="*/ 0 w 154"/>
                <a:gd name="T7" fmla="*/ 175 h 192"/>
                <a:gd name="T8" fmla="*/ 0 w 154"/>
                <a:gd name="T9" fmla="*/ 173 h 192"/>
                <a:gd name="T10" fmla="*/ 151 w 154"/>
                <a:gd name="T11" fmla="*/ 1 h 192"/>
                <a:gd name="T12" fmla="*/ 153 w 154"/>
                <a:gd name="T13" fmla="*/ 1 h 192"/>
                <a:gd name="T14" fmla="*/ 154 w 154"/>
                <a:gd name="T15" fmla="*/ 2 h 192"/>
                <a:gd name="T16" fmla="*/ 141 w 154"/>
                <a:gd name="T17" fmla="*/ 191 h 192"/>
                <a:gd name="T18" fmla="*/ 141 w 154"/>
                <a:gd name="T19" fmla="*/ 192 h 192"/>
                <a:gd name="T20" fmla="*/ 140 w 154"/>
                <a:gd name="T21" fmla="*/ 192 h 192"/>
                <a:gd name="T22" fmla="*/ 4 w 154"/>
                <a:gd name="T23" fmla="*/ 173 h 192"/>
                <a:gd name="T24" fmla="*/ 138 w 154"/>
                <a:gd name="T25" fmla="*/ 189 h 192"/>
                <a:gd name="T26" fmla="*/ 150 w 154"/>
                <a:gd name="T27" fmla="*/ 6 h 192"/>
                <a:gd name="T28" fmla="*/ 4 w 154"/>
                <a:gd name="T29" fmla="*/ 17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192">
                  <a:moveTo>
                    <a:pt x="140" y="192"/>
                  </a:moveTo>
                  <a:cubicBezTo>
                    <a:pt x="140" y="192"/>
                    <a:pt x="140" y="192"/>
                    <a:pt x="140" y="192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6"/>
                    <a:pt x="0" y="175"/>
                    <a:pt x="0" y="175"/>
                  </a:cubicBezTo>
                  <a:cubicBezTo>
                    <a:pt x="0" y="174"/>
                    <a:pt x="0" y="174"/>
                    <a:pt x="0" y="173"/>
                  </a:cubicBezTo>
                  <a:cubicBezTo>
                    <a:pt x="151" y="1"/>
                    <a:pt x="151" y="1"/>
                    <a:pt x="151" y="1"/>
                  </a:cubicBezTo>
                  <a:cubicBezTo>
                    <a:pt x="151" y="1"/>
                    <a:pt x="152" y="0"/>
                    <a:pt x="153" y="1"/>
                  </a:cubicBezTo>
                  <a:cubicBezTo>
                    <a:pt x="153" y="1"/>
                    <a:pt x="154" y="1"/>
                    <a:pt x="154" y="2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141" y="191"/>
                    <a:pt x="141" y="191"/>
                    <a:pt x="141" y="192"/>
                  </a:cubicBezTo>
                  <a:cubicBezTo>
                    <a:pt x="140" y="192"/>
                    <a:pt x="140" y="192"/>
                    <a:pt x="140" y="192"/>
                  </a:cubicBezTo>
                  <a:moveTo>
                    <a:pt x="4" y="173"/>
                  </a:moveTo>
                  <a:cubicBezTo>
                    <a:pt x="138" y="189"/>
                    <a:pt x="138" y="189"/>
                    <a:pt x="138" y="189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4" y="173"/>
                    <a:pt x="4" y="173"/>
                    <a:pt x="4" y="1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4" name="Freeform 333"/>
            <p:cNvSpPr>
              <a:spLocks noEditPoints="1"/>
            </p:cNvSpPr>
            <p:nvPr/>
          </p:nvSpPr>
          <p:spPr bwMode="auto">
            <a:xfrm>
              <a:off x="2898775" y="-3502024"/>
              <a:ext cx="739775" cy="839788"/>
            </a:xfrm>
            <a:custGeom>
              <a:avLst/>
              <a:gdLst>
                <a:gd name="T0" fmla="*/ 85 w 197"/>
                <a:gd name="T1" fmla="*/ 223 h 223"/>
                <a:gd name="T2" fmla="*/ 85 w 197"/>
                <a:gd name="T3" fmla="*/ 223 h 223"/>
                <a:gd name="T4" fmla="*/ 83 w 197"/>
                <a:gd name="T5" fmla="*/ 222 h 223"/>
                <a:gd name="T6" fmla="*/ 0 w 197"/>
                <a:gd name="T7" fmla="*/ 18 h 223"/>
                <a:gd name="T8" fmla="*/ 0 w 197"/>
                <a:gd name="T9" fmla="*/ 17 h 223"/>
                <a:gd name="T10" fmla="*/ 1 w 197"/>
                <a:gd name="T11" fmla="*/ 16 h 223"/>
                <a:gd name="T12" fmla="*/ 195 w 197"/>
                <a:gd name="T13" fmla="*/ 0 h 223"/>
                <a:gd name="T14" fmla="*/ 196 w 197"/>
                <a:gd name="T15" fmla="*/ 1 h 223"/>
                <a:gd name="T16" fmla="*/ 196 w 197"/>
                <a:gd name="T17" fmla="*/ 2 h 223"/>
                <a:gd name="T18" fmla="*/ 86 w 197"/>
                <a:gd name="T19" fmla="*/ 222 h 223"/>
                <a:gd name="T20" fmla="*/ 85 w 197"/>
                <a:gd name="T21" fmla="*/ 223 h 223"/>
                <a:gd name="T22" fmla="*/ 3 w 197"/>
                <a:gd name="T23" fmla="*/ 19 h 223"/>
                <a:gd name="T24" fmla="*/ 85 w 197"/>
                <a:gd name="T25" fmla="*/ 218 h 223"/>
                <a:gd name="T26" fmla="*/ 193 w 197"/>
                <a:gd name="T27" fmla="*/ 3 h 223"/>
                <a:gd name="T28" fmla="*/ 3 w 197"/>
                <a:gd name="T29" fmla="*/ 1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223">
                  <a:moveTo>
                    <a:pt x="85" y="223"/>
                  </a:moveTo>
                  <a:cubicBezTo>
                    <a:pt x="85" y="223"/>
                    <a:pt x="85" y="223"/>
                    <a:pt x="85" y="223"/>
                  </a:cubicBezTo>
                  <a:cubicBezTo>
                    <a:pt x="84" y="223"/>
                    <a:pt x="84" y="222"/>
                    <a:pt x="83" y="22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0"/>
                    <a:pt x="196" y="0"/>
                    <a:pt x="196" y="1"/>
                  </a:cubicBezTo>
                  <a:cubicBezTo>
                    <a:pt x="197" y="1"/>
                    <a:pt x="197" y="2"/>
                    <a:pt x="196" y="2"/>
                  </a:cubicBezTo>
                  <a:cubicBezTo>
                    <a:pt x="86" y="222"/>
                    <a:pt x="86" y="222"/>
                    <a:pt x="86" y="222"/>
                  </a:cubicBezTo>
                  <a:cubicBezTo>
                    <a:pt x="86" y="222"/>
                    <a:pt x="85" y="223"/>
                    <a:pt x="85" y="223"/>
                  </a:cubicBezTo>
                  <a:moveTo>
                    <a:pt x="3" y="19"/>
                  </a:moveTo>
                  <a:cubicBezTo>
                    <a:pt x="85" y="218"/>
                    <a:pt x="85" y="218"/>
                    <a:pt x="85" y="218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3" y="19"/>
                    <a:pt x="3" y="19"/>
                    <a:pt x="3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5" name="Freeform 334"/>
            <p:cNvSpPr>
              <a:spLocks noEditPoints="1"/>
            </p:cNvSpPr>
            <p:nvPr/>
          </p:nvSpPr>
          <p:spPr bwMode="auto">
            <a:xfrm>
              <a:off x="4149725" y="-3128962"/>
              <a:ext cx="635000" cy="782638"/>
            </a:xfrm>
            <a:custGeom>
              <a:avLst/>
              <a:gdLst>
                <a:gd name="T0" fmla="*/ 168 w 169"/>
                <a:gd name="T1" fmla="*/ 208 h 208"/>
                <a:gd name="T2" fmla="*/ 1 w 169"/>
                <a:gd name="T3" fmla="*/ 208 h 208"/>
                <a:gd name="T4" fmla="*/ 0 w 169"/>
                <a:gd name="T5" fmla="*/ 207 h 208"/>
                <a:gd name="T6" fmla="*/ 0 w 169"/>
                <a:gd name="T7" fmla="*/ 206 h 208"/>
                <a:gd name="T8" fmla="*/ 134 w 169"/>
                <a:gd name="T9" fmla="*/ 1 h 208"/>
                <a:gd name="T10" fmla="*/ 135 w 169"/>
                <a:gd name="T11" fmla="*/ 0 h 208"/>
                <a:gd name="T12" fmla="*/ 136 w 169"/>
                <a:gd name="T13" fmla="*/ 1 h 208"/>
                <a:gd name="T14" fmla="*/ 169 w 169"/>
                <a:gd name="T15" fmla="*/ 206 h 208"/>
                <a:gd name="T16" fmla="*/ 169 w 169"/>
                <a:gd name="T17" fmla="*/ 207 h 208"/>
                <a:gd name="T18" fmla="*/ 168 w 169"/>
                <a:gd name="T19" fmla="*/ 208 h 208"/>
                <a:gd name="T20" fmla="*/ 4 w 169"/>
                <a:gd name="T21" fmla="*/ 205 h 208"/>
                <a:gd name="T22" fmla="*/ 166 w 169"/>
                <a:gd name="T23" fmla="*/ 205 h 208"/>
                <a:gd name="T24" fmla="*/ 134 w 169"/>
                <a:gd name="T25" fmla="*/ 5 h 208"/>
                <a:gd name="T26" fmla="*/ 4 w 169"/>
                <a:gd name="T27" fmla="*/ 20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208">
                  <a:moveTo>
                    <a:pt x="168" y="208"/>
                  </a:move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0" y="208"/>
                    <a:pt x="0" y="207"/>
                  </a:cubicBezTo>
                  <a:cubicBezTo>
                    <a:pt x="0" y="207"/>
                    <a:pt x="0" y="206"/>
                    <a:pt x="0" y="206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0"/>
                    <a:pt x="135" y="0"/>
                    <a:pt x="135" y="0"/>
                  </a:cubicBezTo>
                  <a:cubicBezTo>
                    <a:pt x="136" y="0"/>
                    <a:pt x="136" y="1"/>
                    <a:pt x="136" y="1"/>
                  </a:cubicBezTo>
                  <a:cubicBezTo>
                    <a:pt x="169" y="206"/>
                    <a:pt x="169" y="206"/>
                    <a:pt x="169" y="206"/>
                  </a:cubicBezTo>
                  <a:cubicBezTo>
                    <a:pt x="169" y="207"/>
                    <a:pt x="169" y="207"/>
                    <a:pt x="169" y="207"/>
                  </a:cubicBezTo>
                  <a:cubicBezTo>
                    <a:pt x="168" y="208"/>
                    <a:pt x="168" y="208"/>
                    <a:pt x="168" y="208"/>
                  </a:cubicBezTo>
                  <a:moveTo>
                    <a:pt x="4" y="205"/>
                  </a:moveTo>
                  <a:cubicBezTo>
                    <a:pt x="166" y="205"/>
                    <a:pt x="166" y="205"/>
                    <a:pt x="166" y="20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4" y="205"/>
                    <a:pt x="4" y="205"/>
                    <a:pt x="4" y="20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6" name="Freeform 335"/>
            <p:cNvSpPr>
              <a:spLocks noEditPoints="1"/>
            </p:cNvSpPr>
            <p:nvPr/>
          </p:nvSpPr>
          <p:spPr bwMode="auto">
            <a:xfrm>
              <a:off x="4149725" y="-3441699"/>
              <a:ext cx="635000" cy="323850"/>
            </a:xfrm>
            <a:custGeom>
              <a:avLst/>
              <a:gdLst>
                <a:gd name="T0" fmla="*/ 135 w 169"/>
                <a:gd name="T1" fmla="*/ 86 h 86"/>
                <a:gd name="T2" fmla="*/ 134 w 169"/>
                <a:gd name="T3" fmla="*/ 86 h 86"/>
                <a:gd name="T4" fmla="*/ 1 w 169"/>
                <a:gd name="T5" fmla="*/ 3 h 86"/>
                <a:gd name="T6" fmla="*/ 0 w 169"/>
                <a:gd name="T7" fmla="*/ 1 h 86"/>
                <a:gd name="T8" fmla="*/ 1 w 169"/>
                <a:gd name="T9" fmla="*/ 0 h 86"/>
                <a:gd name="T10" fmla="*/ 168 w 169"/>
                <a:gd name="T11" fmla="*/ 0 h 86"/>
                <a:gd name="T12" fmla="*/ 169 w 169"/>
                <a:gd name="T13" fmla="*/ 1 h 86"/>
                <a:gd name="T14" fmla="*/ 169 w 169"/>
                <a:gd name="T15" fmla="*/ 2 h 86"/>
                <a:gd name="T16" fmla="*/ 136 w 169"/>
                <a:gd name="T17" fmla="*/ 85 h 86"/>
                <a:gd name="T18" fmla="*/ 136 w 169"/>
                <a:gd name="T19" fmla="*/ 86 h 86"/>
                <a:gd name="T20" fmla="*/ 135 w 169"/>
                <a:gd name="T21" fmla="*/ 86 h 86"/>
                <a:gd name="T22" fmla="*/ 6 w 169"/>
                <a:gd name="T23" fmla="*/ 3 h 86"/>
                <a:gd name="T24" fmla="*/ 134 w 169"/>
                <a:gd name="T25" fmla="*/ 82 h 86"/>
                <a:gd name="T26" fmla="*/ 165 w 169"/>
                <a:gd name="T27" fmla="*/ 3 h 86"/>
                <a:gd name="T28" fmla="*/ 6 w 169"/>
                <a:gd name="T29" fmla="*/ 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86">
                  <a:moveTo>
                    <a:pt x="135" y="86"/>
                  </a:moveTo>
                  <a:cubicBezTo>
                    <a:pt x="134" y="86"/>
                    <a:pt x="134" y="86"/>
                    <a:pt x="134" y="8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9" y="1"/>
                  </a:cubicBezTo>
                  <a:cubicBezTo>
                    <a:pt x="169" y="1"/>
                    <a:pt x="169" y="2"/>
                    <a:pt x="169" y="2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36" y="85"/>
                    <a:pt x="136" y="86"/>
                    <a:pt x="136" y="86"/>
                  </a:cubicBezTo>
                  <a:lnTo>
                    <a:pt x="135" y="86"/>
                  </a:lnTo>
                  <a:close/>
                  <a:moveTo>
                    <a:pt x="6" y="3"/>
                  </a:moveTo>
                  <a:cubicBezTo>
                    <a:pt x="134" y="82"/>
                    <a:pt x="134" y="82"/>
                    <a:pt x="134" y="82"/>
                  </a:cubicBezTo>
                  <a:cubicBezTo>
                    <a:pt x="165" y="3"/>
                    <a:pt x="165" y="3"/>
                    <a:pt x="165" y="3"/>
                  </a:cubicBezTo>
                  <a:lnTo>
                    <a:pt x="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endParaRPr lang="en-US"/>
            </a:p>
          </p:txBody>
        </p:sp>
        <p:sp>
          <p:nvSpPr>
            <p:cNvPr id="6477" name="Freeform 336"/>
            <p:cNvSpPr>
              <a:spLocks noEditPoints="1"/>
            </p:cNvSpPr>
            <p:nvPr/>
          </p:nvSpPr>
          <p:spPr bwMode="auto">
            <a:xfrm>
              <a:off x="4652963" y="-3128962"/>
              <a:ext cx="442913" cy="782638"/>
            </a:xfrm>
            <a:custGeom>
              <a:avLst/>
              <a:gdLst>
                <a:gd name="T0" fmla="*/ 34 w 118"/>
                <a:gd name="T1" fmla="*/ 208 h 208"/>
                <a:gd name="T2" fmla="*/ 33 w 118"/>
                <a:gd name="T3" fmla="*/ 208 h 208"/>
                <a:gd name="T4" fmla="*/ 32 w 118"/>
                <a:gd name="T5" fmla="*/ 207 h 208"/>
                <a:gd name="T6" fmla="*/ 0 w 118"/>
                <a:gd name="T7" fmla="*/ 2 h 208"/>
                <a:gd name="T8" fmla="*/ 0 w 118"/>
                <a:gd name="T9" fmla="*/ 0 h 208"/>
                <a:gd name="T10" fmla="*/ 2 w 118"/>
                <a:gd name="T11" fmla="*/ 0 h 208"/>
                <a:gd name="T12" fmla="*/ 117 w 118"/>
                <a:gd name="T13" fmla="*/ 61 h 208"/>
                <a:gd name="T14" fmla="*/ 118 w 118"/>
                <a:gd name="T15" fmla="*/ 62 h 208"/>
                <a:gd name="T16" fmla="*/ 118 w 118"/>
                <a:gd name="T17" fmla="*/ 63 h 208"/>
                <a:gd name="T18" fmla="*/ 35 w 118"/>
                <a:gd name="T19" fmla="*/ 207 h 208"/>
                <a:gd name="T20" fmla="*/ 34 w 118"/>
                <a:gd name="T21" fmla="*/ 208 h 208"/>
                <a:gd name="T22" fmla="*/ 3 w 118"/>
                <a:gd name="T23" fmla="*/ 4 h 208"/>
                <a:gd name="T24" fmla="*/ 34 w 118"/>
                <a:gd name="T25" fmla="*/ 202 h 208"/>
                <a:gd name="T26" fmla="*/ 115 w 118"/>
                <a:gd name="T27" fmla="*/ 63 h 208"/>
                <a:gd name="T28" fmla="*/ 3 w 118"/>
                <a:gd name="T29" fmla="*/ 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208">
                  <a:moveTo>
                    <a:pt x="34" y="208"/>
                  </a:moveTo>
                  <a:cubicBezTo>
                    <a:pt x="33" y="208"/>
                    <a:pt x="33" y="208"/>
                    <a:pt x="33" y="208"/>
                  </a:cubicBezTo>
                  <a:cubicBezTo>
                    <a:pt x="33" y="208"/>
                    <a:pt x="32" y="207"/>
                    <a:pt x="32" y="20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1"/>
                    <a:pt x="118" y="62"/>
                    <a:pt x="118" y="62"/>
                  </a:cubicBezTo>
                  <a:cubicBezTo>
                    <a:pt x="118" y="62"/>
                    <a:pt x="118" y="63"/>
                    <a:pt x="118" y="63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08"/>
                    <a:pt x="34" y="208"/>
                    <a:pt x="34" y="208"/>
                  </a:cubicBezTo>
                  <a:moveTo>
                    <a:pt x="3" y="4"/>
                  </a:moveTo>
                  <a:cubicBezTo>
                    <a:pt x="34" y="202"/>
                    <a:pt x="34" y="202"/>
                    <a:pt x="34" y="20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3" y="4"/>
                    <a:pt x="3" y="4"/>
                    <a:pt x="3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8" name="Freeform 337"/>
            <p:cNvSpPr>
              <a:spLocks noEditPoints="1"/>
            </p:cNvSpPr>
            <p:nvPr/>
          </p:nvSpPr>
          <p:spPr bwMode="auto">
            <a:xfrm>
              <a:off x="3756025" y="-3441699"/>
              <a:ext cx="908050" cy="696913"/>
            </a:xfrm>
            <a:custGeom>
              <a:avLst/>
              <a:gdLst>
                <a:gd name="T0" fmla="*/ 1 w 242"/>
                <a:gd name="T1" fmla="*/ 185 h 185"/>
                <a:gd name="T2" fmla="*/ 0 w 242"/>
                <a:gd name="T3" fmla="*/ 184 h 185"/>
                <a:gd name="T4" fmla="*/ 0 w 242"/>
                <a:gd name="T5" fmla="*/ 183 h 185"/>
                <a:gd name="T6" fmla="*/ 105 w 242"/>
                <a:gd name="T7" fmla="*/ 1 h 185"/>
                <a:gd name="T8" fmla="*/ 106 w 242"/>
                <a:gd name="T9" fmla="*/ 0 h 185"/>
                <a:gd name="T10" fmla="*/ 107 w 242"/>
                <a:gd name="T11" fmla="*/ 0 h 185"/>
                <a:gd name="T12" fmla="*/ 241 w 242"/>
                <a:gd name="T13" fmla="*/ 83 h 185"/>
                <a:gd name="T14" fmla="*/ 241 w 242"/>
                <a:gd name="T15" fmla="*/ 85 h 185"/>
                <a:gd name="T16" fmla="*/ 241 w 242"/>
                <a:gd name="T17" fmla="*/ 86 h 185"/>
                <a:gd name="T18" fmla="*/ 2 w 242"/>
                <a:gd name="T19" fmla="*/ 185 h 185"/>
                <a:gd name="T20" fmla="*/ 1 w 242"/>
                <a:gd name="T21" fmla="*/ 185 h 185"/>
                <a:gd name="T22" fmla="*/ 107 w 242"/>
                <a:gd name="T23" fmla="*/ 4 h 185"/>
                <a:gd name="T24" fmla="*/ 4 w 242"/>
                <a:gd name="T25" fmla="*/ 181 h 185"/>
                <a:gd name="T26" fmla="*/ 237 w 242"/>
                <a:gd name="T27" fmla="*/ 84 h 185"/>
                <a:gd name="T28" fmla="*/ 107 w 242"/>
                <a:gd name="T29" fmla="*/ 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85">
                  <a:moveTo>
                    <a:pt x="1" y="185"/>
                  </a:moveTo>
                  <a:cubicBezTo>
                    <a:pt x="1" y="185"/>
                    <a:pt x="0" y="185"/>
                    <a:pt x="0" y="184"/>
                  </a:cubicBezTo>
                  <a:cubicBezTo>
                    <a:pt x="0" y="184"/>
                    <a:pt x="0" y="183"/>
                    <a:pt x="0" y="183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5" y="1"/>
                    <a:pt x="106" y="0"/>
                    <a:pt x="106" y="0"/>
                  </a:cubicBezTo>
                  <a:cubicBezTo>
                    <a:pt x="106" y="0"/>
                    <a:pt x="107" y="0"/>
                    <a:pt x="107" y="0"/>
                  </a:cubicBezTo>
                  <a:cubicBezTo>
                    <a:pt x="241" y="83"/>
                    <a:pt x="241" y="83"/>
                    <a:pt x="241" y="83"/>
                  </a:cubicBezTo>
                  <a:cubicBezTo>
                    <a:pt x="241" y="84"/>
                    <a:pt x="242" y="84"/>
                    <a:pt x="241" y="85"/>
                  </a:cubicBezTo>
                  <a:cubicBezTo>
                    <a:pt x="241" y="85"/>
                    <a:pt x="241" y="86"/>
                    <a:pt x="241" y="86"/>
                  </a:cubicBezTo>
                  <a:cubicBezTo>
                    <a:pt x="2" y="185"/>
                    <a:pt x="2" y="185"/>
                    <a:pt x="2" y="185"/>
                  </a:cubicBezTo>
                  <a:lnTo>
                    <a:pt x="1" y="185"/>
                  </a:lnTo>
                  <a:close/>
                  <a:moveTo>
                    <a:pt x="107" y="4"/>
                  </a:moveTo>
                  <a:cubicBezTo>
                    <a:pt x="4" y="181"/>
                    <a:pt x="4" y="181"/>
                    <a:pt x="4" y="181"/>
                  </a:cubicBezTo>
                  <a:cubicBezTo>
                    <a:pt x="237" y="84"/>
                    <a:pt x="237" y="84"/>
                    <a:pt x="237" y="84"/>
                  </a:cubicBezTo>
                  <a:lnTo>
                    <a:pt x="10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9" name="Freeform 338"/>
            <p:cNvSpPr>
              <a:spLocks noEditPoints="1"/>
            </p:cNvSpPr>
            <p:nvPr/>
          </p:nvSpPr>
          <p:spPr bwMode="auto">
            <a:xfrm>
              <a:off x="4648200" y="-3441699"/>
              <a:ext cx="447675" cy="554038"/>
            </a:xfrm>
            <a:custGeom>
              <a:avLst/>
              <a:gdLst>
                <a:gd name="T0" fmla="*/ 118 w 119"/>
                <a:gd name="T1" fmla="*/ 147 h 147"/>
                <a:gd name="T2" fmla="*/ 117 w 119"/>
                <a:gd name="T3" fmla="*/ 147 h 147"/>
                <a:gd name="T4" fmla="*/ 1 w 119"/>
                <a:gd name="T5" fmla="*/ 86 h 147"/>
                <a:gd name="T6" fmla="*/ 1 w 119"/>
                <a:gd name="T7" fmla="*/ 84 h 147"/>
                <a:gd name="T8" fmla="*/ 33 w 119"/>
                <a:gd name="T9" fmla="*/ 1 h 147"/>
                <a:gd name="T10" fmla="*/ 34 w 119"/>
                <a:gd name="T11" fmla="*/ 0 h 147"/>
                <a:gd name="T12" fmla="*/ 36 w 119"/>
                <a:gd name="T13" fmla="*/ 1 h 147"/>
                <a:gd name="T14" fmla="*/ 119 w 119"/>
                <a:gd name="T15" fmla="*/ 145 h 147"/>
                <a:gd name="T16" fmla="*/ 119 w 119"/>
                <a:gd name="T17" fmla="*/ 147 h 147"/>
                <a:gd name="T18" fmla="*/ 118 w 119"/>
                <a:gd name="T19" fmla="*/ 147 h 147"/>
                <a:gd name="T20" fmla="*/ 4 w 119"/>
                <a:gd name="T21" fmla="*/ 84 h 147"/>
                <a:gd name="T22" fmla="*/ 114 w 119"/>
                <a:gd name="T23" fmla="*/ 142 h 147"/>
                <a:gd name="T24" fmla="*/ 35 w 119"/>
                <a:gd name="T25" fmla="*/ 5 h 147"/>
                <a:gd name="T26" fmla="*/ 4 w 119"/>
                <a:gd name="T27" fmla="*/ 8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47">
                  <a:moveTo>
                    <a:pt x="118" y="147"/>
                  </a:moveTo>
                  <a:cubicBezTo>
                    <a:pt x="117" y="147"/>
                    <a:pt x="117" y="147"/>
                    <a:pt x="117" y="147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5"/>
                    <a:pt x="0" y="85"/>
                    <a:pt x="1" y="8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4" y="0"/>
                    <a:pt x="34" y="0"/>
                  </a:cubicBezTo>
                  <a:cubicBezTo>
                    <a:pt x="35" y="0"/>
                    <a:pt x="35" y="0"/>
                    <a:pt x="36" y="1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19" y="145"/>
                    <a:pt x="119" y="146"/>
                    <a:pt x="119" y="147"/>
                  </a:cubicBezTo>
                  <a:cubicBezTo>
                    <a:pt x="118" y="147"/>
                    <a:pt x="118" y="147"/>
                    <a:pt x="118" y="147"/>
                  </a:cubicBezTo>
                  <a:close/>
                  <a:moveTo>
                    <a:pt x="4" y="84"/>
                  </a:moveTo>
                  <a:cubicBezTo>
                    <a:pt x="114" y="142"/>
                    <a:pt x="114" y="142"/>
                    <a:pt x="114" y="142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80" name="Freeform 339"/>
            <p:cNvSpPr>
              <a:spLocks noEditPoints="1"/>
            </p:cNvSpPr>
            <p:nvPr/>
          </p:nvSpPr>
          <p:spPr bwMode="auto">
            <a:xfrm>
              <a:off x="3756025" y="-3128962"/>
              <a:ext cx="908050" cy="782638"/>
            </a:xfrm>
            <a:custGeom>
              <a:avLst/>
              <a:gdLst>
                <a:gd name="T0" fmla="*/ 106 w 242"/>
                <a:gd name="T1" fmla="*/ 208 h 208"/>
                <a:gd name="T2" fmla="*/ 105 w 242"/>
                <a:gd name="T3" fmla="*/ 207 h 208"/>
                <a:gd name="T4" fmla="*/ 0 w 242"/>
                <a:gd name="T5" fmla="*/ 102 h 208"/>
                <a:gd name="T6" fmla="*/ 0 w 242"/>
                <a:gd name="T7" fmla="*/ 100 h 208"/>
                <a:gd name="T8" fmla="*/ 1 w 242"/>
                <a:gd name="T9" fmla="*/ 99 h 208"/>
                <a:gd name="T10" fmla="*/ 240 w 242"/>
                <a:gd name="T11" fmla="*/ 0 h 208"/>
                <a:gd name="T12" fmla="*/ 241 w 242"/>
                <a:gd name="T13" fmla="*/ 1 h 208"/>
                <a:gd name="T14" fmla="*/ 241 w 242"/>
                <a:gd name="T15" fmla="*/ 2 h 208"/>
                <a:gd name="T16" fmla="*/ 108 w 242"/>
                <a:gd name="T17" fmla="*/ 207 h 208"/>
                <a:gd name="T18" fmla="*/ 106 w 242"/>
                <a:gd name="T19" fmla="*/ 208 h 208"/>
                <a:gd name="T20" fmla="*/ 4 w 242"/>
                <a:gd name="T21" fmla="*/ 101 h 208"/>
                <a:gd name="T22" fmla="*/ 106 w 242"/>
                <a:gd name="T23" fmla="*/ 204 h 208"/>
                <a:gd name="T24" fmla="*/ 236 w 242"/>
                <a:gd name="T25" fmla="*/ 5 h 208"/>
                <a:gd name="T26" fmla="*/ 4 w 242"/>
                <a:gd name="T27" fmla="*/ 10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2" h="208">
                  <a:moveTo>
                    <a:pt x="106" y="208"/>
                  </a:moveTo>
                  <a:cubicBezTo>
                    <a:pt x="106" y="208"/>
                    <a:pt x="106" y="208"/>
                    <a:pt x="105" y="207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1"/>
                    <a:pt x="0" y="101"/>
                    <a:pt x="0" y="100"/>
                  </a:cubicBezTo>
                  <a:cubicBezTo>
                    <a:pt x="0" y="100"/>
                    <a:pt x="0" y="99"/>
                    <a:pt x="1" y="99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0" y="0"/>
                    <a:pt x="241" y="0"/>
                    <a:pt x="241" y="1"/>
                  </a:cubicBezTo>
                  <a:cubicBezTo>
                    <a:pt x="242" y="1"/>
                    <a:pt x="242" y="2"/>
                    <a:pt x="241" y="2"/>
                  </a:cubicBezTo>
                  <a:cubicBezTo>
                    <a:pt x="108" y="207"/>
                    <a:pt x="108" y="207"/>
                    <a:pt x="108" y="207"/>
                  </a:cubicBezTo>
                  <a:cubicBezTo>
                    <a:pt x="107" y="208"/>
                    <a:pt x="107" y="208"/>
                    <a:pt x="106" y="208"/>
                  </a:cubicBezTo>
                  <a:close/>
                  <a:moveTo>
                    <a:pt x="4" y="101"/>
                  </a:moveTo>
                  <a:cubicBezTo>
                    <a:pt x="106" y="204"/>
                    <a:pt x="106" y="204"/>
                    <a:pt x="106" y="204"/>
                  </a:cubicBezTo>
                  <a:cubicBezTo>
                    <a:pt x="236" y="5"/>
                    <a:pt x="236" y="5"/>
                    <a:pt x="236" y="5"/>
                  </a:cubicBezTo>
                  <a:lnTo>
                    <a:pt x="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81" name="Freeform 340"/>
            <p:cNvSpPr>
              <a:spLocks noEditPoints="1"/>
            </p:cNvSpPr>
            <p:nvPr/>
          </p:nvSpPr>
          <p:spPr bwMode="auto">
            <a:xfrm>
              <a:off x="2332038" y="-3057524"/>
              <a:ext cx="450850" cy="508000"/>
            </a:xfrm>
            <a:custGeom>
              <a:avLst/>
              <a:gdLst>
                <a:gd name="T0" fmla="*/ 118 w 120"/>
                <a:gd name="T1" fmla="*/ 135 h 135"/>
                <a:gd name="T2" fmla="*/ 118 w 120"/>
                <a:gd name="T3" fmla="*/ 135 h 135"/>
                <a:gd name="T4" fmla="*/ 1 w 120"/>
                <a:gd name="T5" fmla="*/ 108 h 135"/>
                <a:gd name="T6" fmla="*/ 0 w 120"/>
                <a:gd name="T7" fmla="*/ 107 h 135"/>
                <a:gd name="T8" fmla="*/ 0 w 120"/>
                <a:gd name="T9" fmla="*/ 106 h 135"/>
                <a:gd name="T10" fmla="*/ 97 w 120"/>
                <a:gd name="T11" fmla="*/ 0 h 135"/>
                <a:gd name="T12" fmla="*/ 98 w 120"/>
                <a:gd name="T13" fmla="*/ 0 h 135"/>
                <a:gd name="T14" fmla="*/ 99 w 120"/>
                <a:gd name="T15" fmla="*/ 1 h 135"/>
                <a:gd name="T16" fmla="*/ 120 w 120"/>
                <a:gd name="T17" fmla="*/ 133 h 135"/>
                <a:gd name="T18" fmla="*/ 119 w 120"/>
                <a:gd name="T19" fmla="*/ 134 h 135"/>
                <a:gd name="T20" fmla="*/ 118 w 120"/>
                <a:gd name="T21" fmla="*/ 135 h 135"/>
                <a:gd name="T22" fmla="*/ 4 w 120"/>
                <a:gd name="T23" fmla="*/ 106 h 135"/>
                <a:gd name="T24" fmla="*/ 117 w 120"/>
                <a:gd name="T25" fmla="*/ 131 h 135"/>
                <a:gd name="T26" fmla="*/ 97 w 120"/>
                <a:gd name="T27" fmla="*/ 5 h 135"/>
                <a:gd name="T28" fmla="*/ 4 w 120"/>
                <a:gd name="T29" fmla="*/ 10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35">
                  <a:moveTo>
                    <a:pt x="118" y="135"/>
                  </a:moveTo>
                  <a:cubicBezTo>
                    <a:pt x="118" y="135"/>
                    <a:pt x="118" y="135"/>
                    <a:pt x="118" y="135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0" y="108"/>
                    <a:pt x="0" y="108"/>
                    <a:pt x="0" y="107"/>
                  </a:cubicBezTo>
                  <a:cubicBezTo>
                    <a:pt x="0" y="107"/>
                    <a:pt x="0" y="106"/>
                    <a:pt x="0" y="106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8" y="0"/>
                    <a:pt x="98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20" y="133"/>
                    <a:pt x="120" y="134"/>
                    <a:pt x="119" y="134"/>
                  </a:cubicBezTo>
                  <a:cubicBezTo>
                    <a:pt x="118" y="135"/>
                    <a:pt x="118" y="135"/>
                    <a:pt x="118" y="135"/>
                  </a:cubicBezTo>
                  <a:moveTo>
                    <a:pt x="4" y="106"/>
                  </a:moveTo>
                  <a:cubicBezTo>
                    <a:pt x="117" y="131"/>
                    <a:pt x="117" y="131"/>
                    <a:pt x="117" y="131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4" y="106"/>
                    <a:pt x="4" y="106"/>
                    <a:pt x="4" y="10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83" name="Freeform 342"/>
            <p:cNvSpPr>
              <a:spLocks noEditPoints="1"/>
            </p:cNvSpPr>
            <p:nvPr/>
          </p:nvSpPr>
          <p:spPr bwMode="auto">
            <a:xfrm>
              <a:off x="2692400" y="-3057524"/>
              <a:ext cx="530225" cy="508000"/>
            </a:xfrm>
            <a:custGeom>
              <a:avLst/>
              <a:gdLst>
                <a:gd name="T0" fmla="*/ 22 w 141"/>
                <a:gd name="T1" fmla="*/ 135 h 135"/>
                <a:gd name="T2" fmla="*/ 22 w 141"/>
                <a:gd name="T3" fmla="*/ 134 h 135"/>
                <a:gd name="T4" fmla="*/ 21 w 141"/>
                <a:gd name="T5" fmla="*/ 133 h 135"/>
                <a:gd name="T6" fmla="*/ 0 w 141"/>
                <a:gd name="T7" fmla="*/ 2 h 135"/>
                <a:gd name="T8" fmla="*/ 1 w 141"/>
                <a:gd name="T9" fmla="*/ 0 h 135"/>
                <a:gd name="T10" fmla="*/ 3 w 141"/>
                <a:gd name="T11" fmla="*/ 0 h 135"/>
                <a:gd name="T12" fmla="*/ 141 w 141"/>
                <a:gd name="T13" fmla="*/ 102 h 135"/>
                <a:gd name="T14" fmla="*/ 141 w 141"/>
                <a:gd name="T15" fmla="*/ 104 h 135"/>
                <a:gd name="T16" fmla="*/ 140 w 141"/>
                <a:gd name="T17" fmla="*/ 105 h 135"/>
                <a:gd name="T18" fmla="*/ 23 w 141"/>
                <a:gd name="T19" fmla="*/ 135 h 135"/>
                <a:gd name="T20" fmla="*/ 22 w 141"/>
                <a:gd name="T21" fmla="*/ 135 h 135"/>
                <a:gd name="T22" fmla="*/ 4 w 141"/>
                <a:gd name="T23" fmla="*/ 5 h 135"/>
                <a:gd name="T24" fmla="*/ 23 w 141"/>
                <a:gd name="T25" fmla="*/ 131 h 135"/>
                <a:gd name="T26" fmla="*/ 137 w 141"/>
                <a:gd name="T27" fmla="*/ 103 h 135"/>
                <a:gd name="T28" fmla="*/ 4 w 141"/>
                <a:gd name="T29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35">
                  <a:moveTo>
                    <a:pt x="22" y="135"/>
                  </a:move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41" y="102"/>
                    <a:pt x="141" y="102"/>
                    <a:pt x="141" y="102"/>
                  </a:cubicBezTo>
                  <a:cubicBezTo>
                    <a:pt x="141" y="102"/>
                    <a:pt x="141" y="103"/>
                    <a:pt x="141" y="104"/>
                  </a:cubicBezTo>
                  <a:cubicBezTo>
                    <a:pt x="141" y="104"/>
                    <a:pt x="141" y="105"/>
                    <a:pt x="140" y="10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2" y="135"/>
                    <a:pt x="22" y="135"/>
                    <a:pt x="22" y="135"/>
                  </a:cubicBezTo>
                  <a:moveTo>
                    <a:pt x="4" y="5"/>
                  </a:moveTo>
                  <a:cubicBezTo>
                    <a:pt x="23" y="131"/>
                    <a:pt x="23" y="131"/>
                    <a:pt x="23" y="131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85" name="Freeform 344"/>
            <p:cNvSpPr>
              <a:spLocks noEditPoints="1"/>
            </p:cNvSpPr>
            <p:nvPr/>
          </p:nvSpPr>
          <p:spPr bwMode="auto">
            <a:xfrm>
              <a:off x="2692400" y="-3441699"/>
              <a:ext cx="530225" cy="779463"/>
            </a:xfrm>
            <a:custGeom>
              <a:avLst/>
              <a:gdLst>
                <a:gd name="T0" fmla="*/ 140 w 141"/>
                <a:gd name="T1" fmla="*/ 207 h 207"/>
                <a:gd name="T2" fmla="*/ 139 w 141"/>
                <a:gd name="T3" fmla="*/ 206 h 207"/>
                <a:gd name="T4" fmla="*/ 1 w 141"/>
                <a:gd name="T5" fmla="*/ 105 h 207"/>
                <a:gd name="T6" fmla="*/ 0 w 141"/>
                <a:gd name="T7" fmla="*/ 103 h 207"/>
                <a:gd name="T8" fmla="*/ 55 w 141"/>
                <a:gd name="T9" fmla="*/ 1 h 207"/>
                <a:gd name="T10" fmla="*/ 56 w 141"/>
                <a:gd name="T11" fmla="*/ 0 h 207"/>
                <a:gd name="T12" fmla="*/ 58 w 141"/>
                <a:gd name="T13" fmla="*/ 1 h 207"/>
                <a:gd name="T14" fmla="*/ 141 w 141"/>
                <a:gd name="T15" fmla="*/ 205 h 207"/>
                <a:gd name="T16" fmla="*/ 141 w 141"/>
                <a:gd name="T17" fmla="*/ 206 h 207"/>
                <a:gd name="T18" fmla="*/ 140 w 141"/>
                <a:gd name="T19" fmla="*/ 207 h 207"/>
                <a:gd name="T20" fmla="*/ 4 w 141"/>
                <a:gd name="T21" fmla="*/ 103 h 207"/>
                <a:gd name="T22" fmla="*/ 137 w 141"/>
                <a:gd name="T23" fmla="*/ 201 h 207"/>
                <a:gd name="T24" fmla="*/ 56 w 141"/>
                <a:gd name="T25" fmla="*/ 5 h 207"/>
                <a:gd name="T26" fmla="*/ 4 w 141"/>
                <a:gd name="T27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1" h="207">
                  <a:moveTo>
                    <a:pt x="140" y="207"/>
                  </a:moveTo>
                  <a:cubicBezTo>
                    <a:pt x="139" y="206"/>
                    <a:pt x="139" y="206"/>
                    <a:pt x="139" y="206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0"/>
                    <a:pt x="56" y="0"/>
                  </a:cubicBezTo>
                  <a:cubicBezTo>
                    <a:pt x="57" y="0"/>
                    <a:pt x="57" y="1"/>
                    <a:pt x="58" y="1"/>
                  </a:cubicBezTo>
                  <a:cubicBezTo>
                    <a:pt x="141" y="205"/>
                    <a:pt x="141" y="205"/>
                    <a:pt x="141" y="205"/>
                  </a:cubicBezTo>
                  <a:cubicBezTo>
                    <a:pt x="141" y="205"/>
                    <a:pt x="141" y="206"/>
                    <a:pt x="141" y="206"/>
                  </a:cubicBezTo>
                  <a:cubicBezTo>
                    <a:pt x="140" y="207"/>
                    <a:pt x="140" y="207"/>
                    <a:pt x="140" y="207"/>
                  </a:cubicBezTo>
                  <a:moveTo>
                    <a:pt x="4" y="103"/>
                  </a:moveTo>
                  <a:cubicBezTo>
                    <a:pt x="137" y="201"/>
                    <a:pt x="137" y="201"/>
                    <a:pt x="137" y="201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4" y="103"/>
                    <a:pt x="4" y="103"/>
                    <a:pt x="4" y="1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87" name="Freeform 346"/>
            <p:cNvSpPr>
              <a:spLocks noEditPoints="1"/>
            </p:cNvSpPr>
            <p:nvPr/>
          </p:nvSpPr>
          <p:spPr bwMode="auto">
            <a:xfrm>
              <a:off x="3413125" y="-2357437"/>
              <a:ext cx="684213" cy="733425"/>
            </a:xfrm>
            <a:custGeom>
              <a:avLst/>
              <a:gdLst>
                <a:gd name="T0" fmla="*/ 2 w 182"/>
                <a:gd name="T1" fmla="*/ 195 h 195"/>
                <a:gd name="T2" fmla="*/ 1 w 182"/>
                <a:gd name="T3" fmla="*/ 195 h 195"/>
                <a:gd name="T4" fmla="*/ 0 w 182"/>
                <a:gd name="T5" fmla="*/ 194 h 195"/>
                <a:gd name="T6" fmla="*/ 30 w 182"/>
                <a:gd name="T7" fmla="*/ 1 h 195"/>
                <a:gd name="T8" fmla="*/ 31 w 182"/>
                <a:gd name="T9" fmla="*/ 0 h 195"/>
                <a:gd name="T10" fmla="*/ 32 w 182"/>
                <a:gd name="T11" fmla="*/ 0 h 195"/>
                <a:gd name="T12" fmla="*/ 181 w 182"/>
                <a:gd name="T13" fmla="*/ 92 h 195"/>
                <a:gd name="T14" fmla="*/ 182 w 182"/>
                <a:gd name="T15" fmla="*/ 93 h 195"/>
                <a:gd name="T16" fmla="*/ 181 w 182"/>
                <a:gd name="T17" fmla="*/ 94 h 195"/>
                <a:gd name="T18" fmla="*/ 2 w 182"/>
                <a:gd name="T19" fmla="*/ 195 h 195"/>
                <a:gd name="T20" fmla="*/ 32 w 182"/>
                <a:gd name="T21" fmla="*/ 4 h 195"/>
                <a:gd name="T22" fmla="*/ 4 w 182"/>
                <a:gd name="T23" fmla="*/ 191 h 195"/>
                <a:gd name="T24" fmla="*/ 178 w 182"/>
                <a:gd name="T25" fmla="*/ 93 h 195"/>
                <a:gd name="T26" fmla="*/ 32 w 182"/>
                <a:gd name="T27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195">
                  <a:moveTo>
                    <a:pt x="2" y="195"/>
                  </a:moveTo>
                  <a:cubicBezTo>
                    <a:pt x="1" y="195"/>
                    <a:pt x="1" y="195"/>
                    <a:pt x="1" y="195"/>
                  </a:cubicBezTo>
                  <a:cubicBezTo>
                    <a:pt x="1" y="195"/>
                    <a:pt x="0" y="194"/>
                    <a:pt x="0" y="194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0"/>
                    <a:pt x="31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2" y="92"/>
                    <a:pt x="182" y="92"/>
                    <a:pt x="182" y="93"/>
                  </a:cubicBezTo>
                  <a:cubicBezTo>
                    <a:pt x="182" y="93"/>
                    <a:pt x="182" y="94"/>
                    <a:pt x="181" y="94"/>
                  </a:cubicBezTo>
                  <a:cubicBezTo>
                    <a:pt x="2" y="195"/>
                    <a:pt x="2" y="195"/>
                    <a:pt x="2" y="195"/>
                  </a:cubicBezTo>
                  <a:close/>
                  <a:moveTo>
                    <a:pt x="32" y="4"/>
                  </a:moveTo>
                  <a:cubicBezTo>
                    <a:pt x="4" y="191"/>
                    <a:pt x="4" y="191"/>
                    <a:pt x="4" y="191"/>
                  </a:cubicBezTo>
                  <a:cubicBezTo>
                    <a:pt x="178" y="93"/>
                    <a:pt x="178" y="93"/>
                    <a:pt x="178" y="93"/>
                  </a:cubicBez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88" name="Freeform 347"/>
            <p:cNvSpPr>
              <a:spLocks noEditPoints="1"/>
            </p:cNvSpPr>
            <p:nvPr/>
          </p:nvSpPr>
          <p:spPr bwMode="auto">
            <a:xfrm>
              <a:off x="3214688" y="-2755899"/>
              <a:ext cx="552450" cy="409575"/>
            </a:xfrm>
            <a:custGeom>
              <a:avLst/>
              <a:gdLst>
                <a:gd name="T0" fmla="*/ 84 w 147"/>
                <a:gd name="T1" fmla="*/ 109 h 109"/>
                <a:gd name="T2" fmla="*/ 83 w 147"/>
                <a:gd name="T3" fmla="*/ 108 h 109"/>
                <a:gd name="T4" fmla="*/ 0 w 147"/>
                <a:gd name="T5" fmla="*/ 24 h 109"/>
                <a:gd name="T6" fmla="*/ 0 w 147"/>
                <a:gd name="T7" fmla="*/ 23 h 109"/>
                <a:gd name="T8" fmla="*/ 1 w 147"/>
                <a:gd name="T9" fmla="*/ 22 h 109"/>
                <a:gd name="T10" fmla="*/ 145 w 147"/>
                <a:gd name="T11" fmla="*/ 0 h 109"/>
                <a:gd name="T12" fmla="*/ 146 w 147"/>
                <a:gd name="T13" fmla="*/ 1 h 109"/>
                <a:gd name="T14" fmla="*/ 146 w 147"/>
                <a:gd name="T15" fmla="*/ 2 h 109"/>
                <a:gd name="T16" fmla="*/ 85 w 147"/>
                <a:gd name="T17" fmla="*/ 108 h 109"/>
                <a:gd name="T18" fmla="*/ 84 w 147"/>
                <a:gd name="T19" fmla="*/ 109 h 109"/>
                <a:gd name="T20" fmla="*/ 4 w 147"/>
                <a:gd name="T21" fmla="*/ 24 h 109"/>
                <a:gd name="T22" fmla="*/ 84 w 147"/>
                <a:gd name="T23" fmla="*/ 105 h 109"/>
                <a:gd name="T24" fmla="*/ 142 w 147"/>
                <a:gd name="T25" fmla="*/ 3 h 109"/>
                <a:gd name="T26" fmla="*/ 4 w 147"/>
                <a:gd name="T27" fmla="*/ 2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" h="109">
                  <a:moveTo>
                    <a:pt x="84" y="109"/>
                  </a:moveTo>
                  <a:cubicBezTo>
                    <a:pt x="84" y="109"/>
                    <a:pt x="83" y="109"/>
                    <a:pt x="83" y="10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1"/>
                  </a:cubicBezTo>
                  <a:cubicBezTo>
                    <a:pt x="147" y="1"/>
                    <a:pt x="147" y="2"/>
                    <a:pt x="146" y="2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5" y="109"/>
                    <a:pt x="85" y="109"/>
                    <a:pt x="84" y="109"/>
                  </a:cubicBezTo>
                  <a:close/>
                  <a:moveTo>
                    <a:pt x="4" y="24"/>
                  </a:moveTo>
                  <a:cubicBezTo>
                    <a:pt x="84" y="105"/>
                    <a:pt x="84" y="105"/>
                    <a:pt x="84" y="105"/>
                  </a:cubicBezTo>
                  <a:cubicBezTo>
                    <a:pt x="142" y="3"/>
                    <a:pt x="142" y="3"/>
                    <a:pt x="142" y="3"/>
                  </a:cubicBez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89" name="Freeform 348"/>
            <p:cNvSpPr>
              <a:spLocks noEditPoints="1"/>
            </p:cNvSpPr>
            <p:nvPr/>
          </p:nvSpPr>
          <p:spPr bwMode="auto">
            <a:xfrm>
              <a:off x="3525838" y="-2357437"/>
              <a:ext cx="635000" cy="354013"/>
            </a:xfrm>
            <a:custGeom>
              <a:avLst/>
              <a:gdLst>
                <a:gd name="T0" fmla="*/ 151 w 169"/>
                <a:gd name="T1" fmla="*/ 94 h 94"/>
                <a:gd name="T2" fmla="*/ 150 w 169"/>
                <a:gd name="T3" fmla="*/ 94 h 94"/>
                <a:gd name="T4" fmla="*/ 0 w 169"/>
                <a:gd name="T5" fmla="*/ 3 h 94"/>
                <a:gd name="T6" fmla="*/ 0 w 169"/>
                <a:gd name="T7" fmla="*/ 1 h 94"/>
                <a:gd name="T8" fmla="*/ 1 w 169"/>
                <a:gd name="T9" fmla="*/ 0 h 94"/>
                <a:gd name="T10" fmla="*/ 167 w 169"/>
                <a:gd name="T11" fmla="*/ 0 h 94"/>
                <a:gd name="T12" fmla="*/ 168 w 169"/>
                <a:gd name="T13" fmla="*/ 1 h 94"/>
                <a:gd name="T14" fmla="*/ 169 w 169"/>
                <a:gd name="T15" fmla="*/ 2 h 94"/>
                <a:gd name="T16" fmla="*/ 152 w 169"/>
                <a:gd name="T17" fmla="*/ 93 h 94"/>
                <a:gd name="T18" fmla="*/ 151 w 169"/>
                <a:gd name="T19" fmla="*/ 94 h 94"/>
                <a:gd name="T20" fmla="*/ 6 w 169"/>
                <a:gd name="T21" fmla="*/ 3 h 94"/>
                <a:gd name="T22" fmla="*/ 150 w 169"/>
                <a:gd name="T23" fmla="*/ 91 h 94"/>
                <a:gd name="T24" fmla="*/ 166 w 169"/>
                <a:gd name="T25" fmla="*/ 3 h 94"/>
                <a:gd name="T26" fmla="*/ 6 w 169"/>
                <a:gd name="T27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94">
                  <a:moveTo>
                    <a:pt x="151" y="94"/>
                  </a:moveTo>
                  <a:cubicBezTo>
                    <a:pt x="150" y="94"/>
                    <a:pt x="150" y="94"/>
                    <a:pt x="150" y="9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8" y="0"/>
                    <a:pt x="168" y="1"/>
                  </a:cubicBezTo>
                  <a:cubicBezTo>
                    <a:pt x="169" y="1"/>
                    <a:pt x="169" y="1"/>
                    <a:pt x="169" y="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4"/>
                    <a:pt x="152" y="94"/>
                    <a:pt x="151" y="94"/>
                  </a:cubicBezTo>
                  <a:close/>
                  <a:moveTo>
                    <a:pt x="6" y="3"/>
                  </a:moveTo>
                  <a:cubicBezTo>
                    <a:pt x="150" y="91"/>
                    <a:pt x="150" y="91"/>
                    <a:pt x="150" y="91"/>
                  </a:cubicBezTo>
                  <a:cubicBezTo>
                    <a:pt x="166" y="3"/>
                    <a:pt x="166" y="3"/>
                    <a:pt x="166" y="3"/>
                  </a:cubicBezTo>
                  <a:lnTo>
                    <a:pt x="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/>
            <a:p>
              <a:endParaRPr lang="en-US"/>
            </a:p>
          </p:txBody>
        </p:sp>
        <p:sp>
          <p:nvSpPr>
            <p:cNvPr id="6490" name="Freeform 349"/>
            <p:cNvSpPr>
              <a:spLocks noEditPoints="1"/>
            </p:cNvSpPr>
            <p:nvPr/>
          </p:nvSpPr>
          <p:spPr bwMode="auto">
            <a:xfrm>
              <a:off x="2771775" y="-2673349"/>
              <a:ext cx="765175" cy="327025"/>
            </a:xfrm>
            <a:custGeom>
              <a:avLst/>
              <a:gdLst>
                <a:gd name="T0" fmla="*/ 202 w 204"/>
                <a:gd name="T1" fmla="*/ 87 h 87"/>
                <a:gd name="T2" fmla="*/ 202 w 204"/>
                <a:gd name="T3" fmla="*/ 87 h 87"/>
                <a:gd name="T4" fmla="*/ 2 w 204"/>
                <a:gd name="T5" fmla="*/ 33 h 87"/>
                <a:gd name="T6" fmla="*/ 0 w 204"/>
                <a:gd name="T7" fmla="*/ 31 h 87"/>
                <a:gd name="T8" fmla="*/ 2 w 204"/>
                <a:gd name="T9" fmla="*/ 30 h 87"/>
                <a:gd name="T10" fmla="*/ 119 w 204"/>
                <a:gd name="T11" fmla="*/ 0 h 87"/>
                <a:gd name="T12" fmla="*/ 120 w 204"/>
                <a:gd name="T13" fmla="*/ 0 h 87"/>
                <a:gd name="T14" fmla="*/ 203 w 204"/>
                <a:gd name="T15" fmla="*/ 84 h 87"/>
                <a:gd name="T16" fmla="*/ 203 w 204"/>
                <a:gd name="T17" fmla="*/ 86 h 87"/>
                <a:gd name="T18" fmla="*/ 202 w 204"/>
                <a:gd name="T19" fmla="*/ 87 h 87"/>
                <a:gd name="T20" fmla="*/ 8 w 204"/>
                <a:gd name="T21" fmla="*/ 31 h 87"/>
                <a:gd name="T22" fmla="*/ 197 w 204"/>
                <a:gd name="T23" fmla="*/ 83 h 87"/>
                <a:gd name="T24" fmla="*/ 119 w 204"/>
                <a:gd name="T25" fmla="*/ 3 h 87"/>
                <a:gd name="T26" fmla="*/ 8 w 204"/>
                <a:gd name="T27" fmla="*/ 3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87">
                  <a:moveTo>
                    <a:pt x="202" y="87"/>
                  </a:moveTo>
                  <a:cubicBezTo>
                    <a:pt x="202" y="87"/>
                    <a:pt x="202" y="87"/>
                    <a:pt x="202" y="87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2"/>
                    <a:pt x="0" y="32"/>
                    <a:pt x="0" y="31"/>
                  </a:cubicBezTo>
                  <a:cubicBezTo>
                    <a:pt x="0" y="31"/>
                    <a:pt x="1" y="30"/>
                    <a:pt x="2" y="3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20" y="0"/>
                    <a:pt x="120" y="0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4" y="85"/>
                    <a:pt x="204" y="86"/>
                    <a:pt x="203" y="86"/>
                  </a:cubicBezTo>
                  <a:cubicBezTo>
                    <a:pt x="203" y="87"/>
                    <a:pt x="203" y="87"/>
                    <a:pt x="202" y="87"/>
                  </a:cubicBezTo>
                  <a:close/>
                  <a:moveTo>
                    <a:pt x="8" y="31"/>
                  </a:moveTo>
                  <a:cubicBezTo>
                    <a:pt x="197" y="83"/>
                    <a:pt x="197" y="83"/>
                    <a:pt x="197" y="83"/>
                  </a:cubicBezTo>
                  <a:cubicBezTo>
                    <a:pt x="119" y="3"/>
                    <a:pt x="119" y="3"/>
                    <a:pt x="119" y="3"/>
                  </a:cubicBezTo>
                  <a:lnTo>
                    <a:pt x="8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endParaRPr lang="en-US"/>
            </a:p>
          </p:txBody>
        </p:sp>
        <p:sp>
          <p:nvSpPr>
            <p:cNvPr id="6491" name="Freeform 350"/>
            <p:cNvSpPr>
              <a:spLocks noEditPoints="1"/>
            </p:cNvSpPr>
            <p:nvPr/>
          </p:nvSpPr>
          <p:spPr bwMode="auto">
            <a:xfrm>
              <a:off x="3525838" y="-2755899"/>
              <a:ext cx="635000" cy="409575"/>
            </a:xfrm>
            <a:custGeom>
              <a:avLst/>
              <a:gdLst>
                <a:gd name="T0" fmla="*/ 167 w 169"/>
                <a:gd name="T1" fmla="*/ 109 h 109"/>
                <a:gd name="T2" fmla="*/ 1 w 169"/>
                <a:gd name="T3" fmla="*/ 109 h 109"/>
                <a:gd name="T4" fmla="*/ 0 w 169"/>
                <a:gd name="T5" fmla="*/ 108 h 109"/>
                <a:gd name="T6" fmla="*/ 0 w 169"/>
                <a:gd name="T7" fmla="*/ 107 h 109"/>
                <a:gd name="T8" fmla="*/ 61 w 169"/>
                <a:gd name="T9" fmla="*/ 1 h 109"/>
                <a:gd name="T10" fmla="*/ 62 w 169"/>
                <a:gd name="T11" fmla="*/ 0 h 109"/>
                <a:gd name="T12" fmla="*/ 63 w 169"/>
                <a:gd name="T13" fmla="*/ 1 h 109"/>
                <a:gd name="T14" fmla="*/ 168 w 169"/>
                <a:gd name="T15" fmla="*/ 106 h 109"/>
                <a:gd name="T16" fmla="*/ 169 w 169"/>
                <a:gd name="T17" fmla="*/ 108 h 109"/>
                <a:gd name="T18" fmla="*/ 167 w 169"/>
                <a:gd name="T19" fmla="*/ 109 h 109"/>
                <a:gd name="T20" fmla="*/ 4 w 169"/>
                <a:gd name="T21" fmla="*/ 106 h 109"/>
                <a:gd name="T22" fmla="*/ 164 w 169"/>
                <a:gd name="T23" fmla="*/ 106 h 109"/>
                <a:gd name="T24" fmla="*/ 62 w 169"/>
                <a:gd name="T25" fmla="*/ 4 h 109"/>
                <a:gd name="T26" fmla="*/ 4 w 169"/>
                <a:gd name="T27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09">
                  <a:moveTo>
                    <a:pt x="167" y="109"/>
                  </a:move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0" y="109"/>
                    <a:pt x="0" y="108"/>
                  </a:cubicBezTo>
                  <a:cubicBezTo>
                    <a:pt x="0" y="108"/>
                    <a:pt x="0" y="107"/>
                    <a:pt x="0" y="107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0"/>
                    <a:pt x="62" y="0"/>
                    <a:pt x="62" y="0"/>
                  </a:cubicBezTo>
                  <a:cubicBezTo>
                    <a:pt x="62" y="0"/>
                    <a:pt x="63" y="0"/>
                    <a:pt x="63" y="1"/>
                  </a:cubicBezTo>
                  <a:cubicBezTo>
                    <a:pt x="168" y="106"/>
                    <a:pt x="168" y="106"/>
                    <a:pt x="168" y="106"/>
                  </a:cubicBezTo>
                  <a:cubicBezTo>
                    <a:pt x="169" y="107"/>
                    <a:pt x="169" y="107"/>
                    <a:pt x="169" y="108"/>
                  </a:cubicBezTo>
                  <a:cubicBezTo>
                    <a:pt x="168" y="109"/>
                    <a:pt x="168" y="109"/>
                    <a:pt x="167" y="109"/>
                  </a:cubicBezTo>
                  <a:close/>
                  <a:moveTo>
                    <a:pt x="4" y="106"/>
                  </a:moveTo>
                  <a:cubicBezTo>
                    <a:pt x="164" y="106"/>
                    <a:pt x="164" y="106"/>
                    <a:pt x="164" y="106"/>
                  </a:cubicBezTo>
                  <a:cubicBezTo>
                    <a:pt x="62" y="4"/>
                    <a:pt x="62" y="4"/>
                    <a:pt x="62" y="4"/>
                  </a:cubicBezTo>
                  <a:lnTo>
                    <a:pt x="4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92" name="Freeform 351"/>
            <p:cNvSpPr>
              <a:spLocks noEditPoints="1"/>
            </p:cNvSpPr>
            <p:nvPr/>
          </p:nvSpPr>
          <p:spPr bwMode="auto">
            <a:xfrm>
              <a:off x="2771775" y="-2560637"/>
              <a:ext cx="765175" cy="936625"/>
            </a:xfrm>
            <a:custGeom>
              <a:avLst/>
              <a:gdLst>
                <a:gd name="T0" fmla="*/ 173 w 204"/>
                <a:gd name="T1" fmla="*/ 249 h 249"/>
                <a:gd name="T2" fmla="*/ 172 w 204"/>
                <a:gd name="T3" fmla="*/ 249 h 249"/>
                <a:gd name="T4" fmla="*/ 1 w 204"/>
                <a:gd name="T5" fmla="*/ 2 h 249"/>
                <a:gd name="T6" fmla="*/ 1 w 204"/>
                <a:gd name="T7" fmla="*/ 0 h 249"/>
                <a:gd name="T8" fmla="*/ 2 w 204"/>
                <a:gd name="T9" fmla="*/ 0 h 249"/>
                <a:gd name="T10" fmla="*/ 203 w 204"/>
                <a:gd name="T11" fmla="*/ 54 h 249"/>
                <a:gd name="T12" fmla="*/ 204 w 204"/>
                <a:gd name="T13" fmla="*/ 56 h 249"/>
                <a:gd name="T14" fmla="*/ 174 w 204"/>
                <a:gd name="T15" fmla="*/ 248 h 249"/>
                <a:gd name="T16" fmla="*/ 173 w 204"/>
                <a:gd name="T17" fmla="*/ 249 h 249"/>
                <a:gd name="T18" fmla="*/ 5 w 204"/>
                <a:gd name="T19" fmla="*/ 4 h 249"/>
                <a:gd name="T20" fmla="*/ 172 w 204"/>
                <a:gd name="T21" fmla="*/ 244 h 249"/>
                <a:gd name="T22" fmla="*/ 201 w 204"/>
                <a:gd name="T23" fmla="*/ 56 h 249"/>
                <a:gd name="T24" fmla="*/ 5 w 204"/>
                <a:gd name="T25" fmla="*/ 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249">
                  <a:moveTo>
                    <a:pt x="173" y="249"/>
                  </a:moveTo>
                  <a:cubicBezTo>
                    <a:pt x="172" y="249"/>
                    <a:pt x="172" y="249"/>
                    <a:pt x="172" y="249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03" y="54"/>
                    <a:pt x="203" y="54"/>
                    <a:pt x="203" y="54"/>
                  </a:cubicBezTo>
                  <a:cubicBezTo>
                    <a:pt x="203" y="54"/>
                    <a:pt x="204" y="55"/>
                    <a:pt x="204" y="56"/>
                  </a:cubicBezTo>
                  <a:cubicBezTo>
                    <a:pt x="174" y="248"/>
                    <a:pt x="174" y="248"/>
                    <a:pt x="174" y="248"/>
                  </a:cubicBezTo>
                  <a:cubicBezTo>
                    <a:pt x="174" y="249"/>
                    <a:pt x="174" y="249"/>
                    <a:pt x="173" y="249"/>
                  </a:cubicBezTo>
                  <a:close/>
                  <a:moveTo>
                    <a:pt x="5" y="4"/>
                  </a:moveTo>
                  <a:cubicBezTo>
                    <a:pt x="172" y="244"/>
                    <a:pt x="172" y="244"/>
                    <a:pt x="172" y="244"/>
                  </a:cubicBezTo>
                  <a:cubicBezTo>
                    <a:pt x="201" y="56"/>
                    <a:pt x="201" y="56"/>
                    <a:pt x="201" y="56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93" name="Freeform 352"/>
            <p:cNvSpPr>
              <a:spLocks noEditPoints="1"/>
            </p:cNvSpPr>
            <p:nvPr/>
          </p:nvSpPr>
          <p:spPr bwMode="auto">
            <a:xfrm>
              <a:off x="5080000" y="-2719387"/>
              <a:ext cx="635000" cy="914400"/>
            </a:xfrm>
            <a:custGeom>
              <a:avLst/>
              <a:gdLst>
                <a:gd name="T0" fmla="*/ 168 w 169"/>
                <a:gd name="T1" fmla="*/ 243 h 243"/>
                <a:gd name="T2" fmla="*/ 2 w 169"/>
                <a:gd name="T3" fmla="*/ 243 h 243"/>
                <a:gd name="T4" fmla="*/ 1 w 169"/>
                <a:gd name="T5" fmla="*/ 242 h 243"/>
                <a:gd name="T6" fmla="*/ 0 w 169"/>
                <a:gd name="T7" fmla="*/ 241 h 243"/>
                <a:gd name="T8" fmla="*/ 47 w 169"/>
                <a:gd name="T9" fmla="*/ 1 h 243"/>
                <a:gd name="T10" fmla="*/ 48 w 169"/>
                <a:gd name="T11" fmla="*/ 0 h 243"/>
                <a:gd name="T12" fmla="*/ 49 w 169"/>
                <a:gd name="T13" fmla="*/ 1 h 243"/>
                <a:gd name="T14" fmla="*/ 169 w 169"/>
                <a:gd name="T15" fmla="*/ 241 h 243"/>
                <a:gd name="T16" fmla="*/ 169 w 169"/>
                <a:gd name="T17" fmla="*/ 242 h 243"/>
                <a:gd name="T18" fmla="*/ 168 w 169"/>
                <a:gd name="T19" fmla="*/ 243 h 243"/>
                <a:gd name="T20" fmla="*/ 4 w 169"/>
                <a:gd name="T21" fmla="*/ 240 h 243"/>
                <a:gd name="T22" fmla="*/ 166 w 169"/>
                <a:gd name="T23" fmla="*/ 240 h 243"/>
                <a:gd name="T24" fmla="*/ 49 w 169"/>
                <a:gd name="T25" fmla="*/ 6 h 243"/>
                <a:gd name="T26" fmla="*/ 4 w 169"/>
                <a:gd name="T27" fmla="*/ 24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243">
                  <a:moveTo>
                    <a:pt x="168" y="243"/>
                  </a:moveTo>
                  <a:cubicBezTo>
                    <a:pt x="2" y="243"/>
                    <a:pt x="2" y="243"/>
                    <a:pt x="2" y="243"/>
                  </a:cubicBezTo>
                  <a:cubicBezTo>
                    <a:pt x="1" y="243"/>
                    <a:pt x="1" y="243"/>
                    <a:pt x="1" y="242"/>
                  </a:cubicBezTo>
                  <a:cubicBezTo>
                    <a:pt x="0" y="242"/>
                    <a:pt x="0" y="242"/>
                    <a:pt x="0" y="24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169" y="241"/>
                    <a:pt x="169" y="241"/>
                    <a:pt x="169" y="241"/>
                  </a:cubicBezTo>
                  <a:cubicBezTo>
                    <a:pt x="169" y="241"/>
                    <a:pt x="169" y="242"/>
                    <a:pt x="169" y="242"/>
                  </a:cubicBezTo>
                  <a:cubicBezTo>
                    <a:pt x="169" y="243"/>
                    <a:pt x="168" y="243"/>
                    <a:pt x="168" y="243"/>
                  </a:cubicBezTo>
                  <a:close/>
                  <a:moveTo>
                    <a:pt x="4" y="240"/>
                  </a:moveTo>
                  <a:cubicBezTo>
                    <a:pt x="166" y="240"/>
                    <a:pt x="166" y="240"/>
                    <a:pt x="166" y="240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4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94" name="Freeform 353"/>
            <p:cNvSpPr>
              <a:spLocks noEditPoints="1"/>
            </p:cNvSpPr>
            <p:nvPr/>
          </p:nvSpPr>
          <p:spPr bwMode="auto">
            <a:xfrm>
              <a:off x="5080000" y="-3038474"/>
              <a:ext cx="725488" cy="330200"/>
            </a:xfrm>
            <a:custGeom>
              <a:avLst/>
              <a:gdLst>
                <a:gd name="T0" fmla="*/ 48 w 193"/>
                <a:gd name="T1" fmla="*/ 88 h 88"/>
                <a:gd name="T2" fmla="*/ 47 w 193"/>
                <a:gd name="T3" fmla="*/ 87 h 88"/>
                <a:gd name="T4" fmla="*/ 1 w 193"/>
                <a:gd name="T5" fmla="*/ 40 h 88"/>
                <a:gd name="T6" fmla="*/ 0 w 193"/>
                <a:gd name="T7" fmla="*/ 38 h 88"/>
                <a:gd name="T8" fmla="*/ 2 w 193"/>
                <a:gd name="T9" fmla="*/ 37 h 88"/>
                <a:gd name="T10" fmla="*/ 191 w 193"/>
                <a:gd name="T11" fmla="*/ 0 h 88"/>
                <a:gd name="T12" fmla="*/ 193 w 193"/>
                <a:gd name="T13" fmla="*/ 1 h 88"/>
                <a:gd name="T14" fmla="*/ 192 w 193"/>
                <a:gd name="T15" fmla="*/ 3 h 88"/>
                <a:gd name="T16" fmla="*/ 49 w 193"/>
                <a:gd name="T17" fmla="*/ 88 h 88"/>
                <a:gd name="T18" fmla="*/ 48 w 193"/>
                <a:gd name="T19" fmla="*/ 88 h 88"/>
                <a:gd name="T20" fmla="*/ 5 w 193"/>
                <a:gd name="T21" fmla="*/ 39 h 88"/>
                <a:gd name="T22" fmla="*/ 48 w 193"/>
                <a:gd name="T23" fmla="*/ 85 h 88"/>
                <a:gd name="T24" fmla="*/ 184 w 193"/>
                <a:gd name="T25" fmla="*/ 5 h 88"/>
                <a:gd name="T26" fmla="*/ 5 w 193"/>
                <a:gd name="T27" fmla="*/ 3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88">
                  <a:moveTo>
                    <a:pt x="48" y="88"/>
                  </a:moveTo>
                  <a:cubicBezTo>
                    <a:pt x="48" y="88"/>
                    <a:pt x="47" y="88"/>
                    <a:pt x="47" y="87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1" y="38"/>
                    <a:pt x="1" y="37"/>
                    <a:pt x="2" y="37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3" y="0"/>
                    <a:pt x="193" y="1"/>
                  </a:cubicBezTo>
                  <a:cubicBezTo>
                    <a:pt x="193" y="2"/>
                    <a:pt x="193" y="2"/>
                    <a:pt x="192" y="3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moveTo>
                    <a:pt x="5" y="39"/>
                  </a:moveTo>
                  <a:cubicBezTo>
                    <a:pt x="48" y="85"/>
                    <a:pt x="48" y="85"/>
                    <a:pt x="48" y="8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5" y="39"/>
                    <a:pt x="5" y="39"/>
                    <a:pt x="5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endParaRPr lang="en-US"/>
            </a:p>
          </p:txBody>
        </p:sp>
        <p:sp>
          <p:nvSpPr>
            <p:cNvPr id="6495" name="Freeform 354"/>
            <p:cNvSpPr>
              <a:spLocks noEditPoints="1"/>
            </p:cNvSpPr>
            <p:nvPr/>
          </p:nvSpPr>
          <p:spPr bwMode="auto">
            <a:xfrm>
              <a:off x="5253038" y="-2719387"/>
              <a:ext cx="777875" cy="914400"/>
            </a:xfrm>
            <a:custGeom>
              <a:avLst/>
              <a:gdLst>
                <a:gd name="T0" fmla="*/ 122 w 207"/>
                <a:gd name="T1" fmla="*/ 243 h 243"/>
                <a:gd name="T2" fmla="*/ 122 w 207"/>
                <a:gd name="T3" fmla="*/ 243 h 243"/>
                <a:gd name="T4" fmla="*/ 121 w 207"/>
                <a:gd name="T5" fmla="*/ 242 h 243"/>
                <a:gd name="T6" fmla="*/ 1 w 207"/>
                <a:gd name="T7" fmla="*/ 2 h 243"/>
                <a:gd name="T8" fmla="*/ 1 w 207"/>
                <a:gd name="T9" fmla="*/ 0 h 243"/>
                <a:gd name="T10" fmla="*/ 3 w 207"/>
                <a:gd name="T11" fmla="*/ 0 h 243"/>
                <a:gd name="T12" fmla="*/ 206 w 207"/>
                <a:gd name="T13" fmla="*/ 96 h 243"/>
                <a:gd name="T14" fmla="*/ 206 w 207"/>
                <a:gd name="T15" fmla="*/ 97 h 243"/>
                <a:gd name="T16" fmla="*/ 206 w 207"/>
                <a:gd name="T17" fmla="*/ 98 h 243"/>
                <a:gd name="T18" fmla="*/ 123 w 207"/>
                <a:gd name="T19" fmla="*/ 242 h 243"/>
                <a:gd name="T20" fmla="*/ 122 w 207"/>
                <a:gd name="T21" fmla="*/ 243 h 243"/>
                <a:gd name="T22" fmla="*/ 5 w 207"/>
                <a:gd name="T23" fmla="*/ 5 h 243"/>
                <a:gd name="T24" fmla="*/ 122 w 207"/>
                <a:gd name="T25" fmla="*/ 238 h 243"/>
                <a:gd name="T26" fmla="*/ 203 w 207"/>
                <a:gd name="T27" fmla="*/ 98 h 243"/>
                <a:gd name="T28" fmla="*/ 5 w 207"/>
                <a:gd name="T29" fmla="*/ 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43">
                  <a:moveTo>
                    <a:pt x="122" y="243"/>
                  </a:moveTo>
                  <a:cubicBezTo>
                    <a:pt x="122" y="243"/>
                    <a:pt x="122" y="243"/>
                    <a:pt x="122" y="243"/>
                  </a:cubicBezTo>
                  <a:cubicBezTo>
                    <a:pt x="121" y="243"/>
                    <a:pt x="121" y="242"/>
                    <a:pt x="121" y="24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06" y="96"/>
                    <a:pt x="206" y="96"/>
                    <a:pt x="206" y="96"/>
                  </a:cubicBezTo>
                  <a:cubicBezTo>
                    <a:pt x="206" y="96"/>
                    <a:pt x="206" y="97"/>
                    <a:pt x="206" y="97"/>
                  </a:cubicBezTo>
                  <a:cubicBezTo>
                    <a:pt x="207" y="97"/>
                    <a:pt x="207" y="98"/>
                    <a:pt x="206" y="98"/>
                  </a:cubicBezTo>
                  <a:cubicBezTo>
                    <a:pt x="123" y="242"/>
                    <a:pt x="123" y="242"/>
                    <a:pt x="123" y="242"/>
                  </a:cubicBezTo>
                  <a:cubicBezTo>
                    <a:pt x="123" y="243"/>
                    <a:pt x="123" y="243"/>
                    <a:pt x="122" y="243"/>
                  </a:cubicBezTo>
                  <a:close/>
                  <a:moveTo>
                    <a:pt x="5" y="5"/>
                  </a:moveTo>
                  <a:cubicBezTo>
                    <a:pt x="122" y="238"/>
                    <a:pt x="122" y="238"/>
                    <a:pt x="122" y="238"/>
                  </a:cubicBezTo>
                  <a:cubicBezTo>
                    <a:pt x="203" y="98"/>
                    <a:pt x="203" y="98"/>
                    <a:pt x="203" y="98"/>
                  </a:cubicBez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96" name="Freeform 355"/>
            <p:cNvSpPr>
              <a:spLocks noEditPoints="1"/>
            </p:cNvSpPr>
            <p:nvPr/>
          </p:nvSpPr>
          <p:spPr bwMode="auto">
            <a:xfrm>
              <a:off x="4768850" y="-2898774"/>
              <a:ext cx="495300" cy="552450"/>
            </a:xfrm>
            <a:custGeom>
              <a:avLst/>
              <a:gdLst>
                <a:gd name="T0" fmla="*/ 2 w 132"/>
                <a:gd name="T1" fmla="*/ 147 h 147"/>
                <a:gd name="T2" fmla="*/ 1 w 132"/>
                <a:gd name="T3" fmla="*/ 147 h 147"/>
                <a:gd name="T4" fmla="*/ 0 w 132"/>
                <a:gd name="T5" fmla="*/ 145 h 147"/>
                <a:gd name="T6" fmla="*/ 84 w 132"/>
                <a:gd name="T7" fmla="*/ 1 h 147"/>
                <a:gd name="T8" fmla="*/ 85 w 132"/>
                <a:gd name="T9" fmla="*/ 0 h 147"/>
                <a:gd name="T10" fmla="*/ 86 w 132"/>
                <a:gd name="T11" fmla="*/ 1 h 147"/>
                <a:gd name="T12" fmla="*/ 132 w 132"/>
                <a:gd name="T13" fmla="*/ 49 h 147"/>
                <a:gd name="T14" fmla="*/ 132 w 132"/>
                <a:gd name="T15" fmla="*/ 50 h 147"/>
                <a:gd name="T16" fmla="*/ 132 w 132"/>
                <a:gd name="T17" fmla="*/ 51 h 147"/>
                <a:gd name="T18" fmla="*/ 3 w 132"/>
                <a:gd name="T19" fmla="*/ 147 h 147"/>
                <a:gd name="T20" fmla="*/ 2 w 132"/>
                <a:gd name="T21" fmla="*/ 147 h 147"/>
                <a:gd name="T22" fmla="*/ 85 w 132"/>
                <a:gd name="T23" fmla="*/ 4 h 147"/>
                <a:gd name="T24" fmla="*/ 6 w 132"/>
                <a:gd name="T25" fmla="*/ 140 h 147"/>
                <a:gd name="T26" fmla="*/ 129 w 132"/>
                <a:gd name="T27" fmla="*/ 49 h 147"/>
                <a:gd name="T28" fmla="*/ 85 w 132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47">
                  <a:moveTo>
                    <a:pt x="2" y="147"/>
                  </a:move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4" y="0"/>
                    <a:pt x="84" y="0"/>
                    <a:pt x="85" y="0"/>
                  </a:cubicBezTo>
                  <a:cubicBezTo>
                    <a:pt x="85" y="0"/>
                    <a:pt x="86" y="0"/>
                    <a:pt x="86" y="1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2" y="49"/>
                    <a:pt x="132" y="49"/>
                    <a:pt x="132" y="50"/>
                  </a:cubicBezTo>
                  <a:cubicBezTo>
                    <a:pt x="132" y="50"/>
                    <a:pt x="132" y="50"/>
                    <a:pt x="132" y="51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moveTo>
                    <a:pt x="85" y="4"/>
                  </a:moveTo>
                  <a:cubicBezTo>
                    <a:pt x="6" y="140"/>
                    <a:pt x="6" y="140"/>
                    <a:pt x="6" y="140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85" y="4"/>
                    <a:pt x="85" y="4"/>
                    <a:pt x="8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97" name="Freeform 356"/>
            <p:cNvSpPr>
              <a:spLocks noEditPoints="1"/>
            </p:cNvSpPr>
            <p:nvPr/>
          </p:nvSpPr>
          <p:spPr bwMode="auto">
            <a:xfrm>
              <a:off x="5253038" y="-3038474"/>
              <a:ext cx="777875" cy="692150"/>
            </a:xfrm>
            <a:custGeom>
              <a:avLst/>
              <a:gdLst>
                <a:gd name="T0" fmla="*/ 205 w 207"/>
                <a:gd name="T1" fmla="*/ 184 h 184"/>
                <a:gd name="T2" fmla="*/ 204 w 207"/>
                <a:gd name="T3" fmla="*/ 184 h 184"/>
                <a:gd name="T4" fmla="*/ 1 w 207"/>
                <a:gd name="T5" fmla="*/ 88 h 184"/>
                <a:gd name="T6" fmla="*/ 0 w 207"/>
                <a:gd name="T7" fmla="*/ 87 h 184"/>
                <a:gd name="T8" fmla="*/ 1 w 207"/>
                <a:gd name="T9" fmla="*/ 85 h 184"/>
                <a:gd name="T10" fmla="*/ 145 w 207"/>
                <a:gd name="T11" fmla="*/ 0 h 184"/>
                <a:gd name="T12" fmla="*/ 146 w 207"/>
                <a:gd name="T13" fmla="*/ 0 h 184"/>
                <a:gd name="T14" fmla="*/ 147 w 207"/>
                <a:gd name="T15" fmla="*/ 1 h 184"/>
                <a:gd name="T16" fmla="*/ 206 w 207"/>
                <a:gd name="T17" fmla="*/ 182 h 184"/>
                <a:gd name="T18" fmla="*/ 206 w 207"/>
                <a:gd name="T19" fmla="*/ 184 h 184"/>
                <a:gd name="T20" fmla="*/ 205 w 207"/>
                <a:gd name="T21" fmla="*/ 184 h 184"/>
                <a:gd name="T22" fmla="*/ 5 w 207"/>
                <a:gd name="T23" fmla="*/ 86 h 184"/>
                <a:gd name="T24" fmla="*/ 203 w 207"/>
                <a:gd name="T25" fmla="*/ 180 h 184"/>
                <a:gd name="T26" fmla="*/ 145 w 207"/>
                <a:gd name="T27" fmla="*/ 4 h 184"/>
                <a:gd name="T28" fmla="*/ 5 w 207"/>
                <a:gd name="T29" fmla="*/ 8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184">
                  <a:moveTo>
                    <a:pt x="205" y="184"/>
                  </a:moveTo>
                  <a:cubicBezTo>
                    <a:pt x="204" y="184"/>
                    <a:pt x="204" y="184"/>
                    <a:pt x="204" y="184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7"/>
                    <a:pt x="0" y="87"/>
                  </a:cubicBezTo>
                  <a:cubicBezTo>
                    <a:pt x="0" y="86"/>
                    <a:pt x="1" y="86"/>
                    <a:pt x="1" y="85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6" y="0"/>
                    <a:pt x="146" y="0"/>
                  </a:cubicBezTo>
                  <a:cubicBezTo>
                    <a:pt x="146" y="0"/>
                    <a:pt x="147" y="1"/>
                    <a:pt x="147" y="1"/>
                  </a:cubicBezTo>
                  <a:cubicBezTo>
                    <a:pt x="206" y="182"/>
                    <a:pt x="206" y="182"/>
                    <a:pt x="206" y="182"/>
                  </a:cubicBezTo>
                  <a:cubicBezTo>
                    <a:pt x="207" y="183"/>
                    <a:pt x="206" y="183"/>
                    <a:pt x="206" y="184"/>
                  </a:cubicBezTo>
                  <a:cubicBezTo>
                    <a:pt x="205" y="184"/>
                    <a:pt x="205" y="184"/>
                    <a:pt x="205" y="184"/>
                  </a:cubicBezTo>
                  <a:moveTo>
                    <a:pt x="5" y="86"/>
                  </a:moveTo>
                  <a:cubicBezTo>
                    <a:pt x="203" y="180"/>
                    <a:pt x="203" y="180"/>
                    <a:pt x="203" y="180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5" y="86"/>
                    <a:pt x="5" y="86"/>
                    <a:pt x="5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98" name="Freeform 357"/>
            <p:cNvSpPr>
              <a:spLocks noEditPoints="1"/>
            </p:cNvSpPr>
            <p:nvPr/>
          </p:nvSpPr>
          <p:spPr bwMode="auto">
            <a:xfrm>
              <a:off x="4768850" y="-2719387"/>
              <a:ext cx="495300" cy="914400"/>
            </a:xfrm>
            <a:custGeom>
              <a:avLst/>
              <a:gdLst>
                <a:gd name="T0" fmla="*/ 85 w 132"/>
                <a:gd name="T1" fmla="*/ 243 h 243"/>
                <a:gd name="T2" fmla="*/ 84 w 132"/>
                <a:gd name="T3" fmla="*/ 242 h 243"/>
                <a:gd name="T4" fmla="*/ 0 w 132"/>
                <a:gd name="T5" fmla="*/ 98 h 243"/>
                <a:gd name="T6" fmla="*/ 1 w 132"/>
                <a:gd name="T7" fmla="*/ 96 h 243"/>
                <a:gd name="T8" fmla="*/ 130 w 132"/>
                <a:gd name="T9" fmla="*/ 0 h 243"/>
                <a:gd name="T10" fmla="*/ 132 w 132"/>
                <a:gd name="T11" fmla="*/ 0 h 243"/>
                <a:gd name="T12" fmla="*/ 132 w 132"/>
                <a:gd name="T13" fmla="*/ 2 h 243"/>
                <a:gd name="T14" fmla="*/ 86 w 132"/>
                <a:gd name="T15" fmla="*/ 242 h 243"/>
                <a:gd name="T16" fmla="*/ 85 w 132"/>
                <a:gd name="T17" fmla="*/ 243 h 243"/>
                <a:gd name="T18" fmla="*/ 85 w 132"/>
                <a:gd name="T19" fmla="*/ 243 h 243"/>
                <a:gd name="T20" fmla="*/ 4 w 132"/>
                <a:gd name="T21" fmla="*/ 98 h 243"/>
                <a:gd name="T22" fmla="*/ 84 w 132"/>
                <a:gd name="T23" fmla="*/ 237 h 243"/>
                <a:gd name="T24" fmla="*/ 129 w 132"/>
                <a:gd name="T25" fmla="*/ 5 h 243"/>
                <a:gd name="T26" fmla="*/ 4 w 132"/>
                <a:gd name="T27" fmla="*/ 9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243">
                  <a:moveTo>
                    <a:pt x="85" y="243"/>
                  </a:moveTo>
                  <a:cubicBezTo>
                    <a:pt x="84" y="243"/>
                    <a:pt x="84" y="243"/>
                    <a:pt x="84" y="24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7"/>
                    <a:pt x="1" y="96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1" y="0"/>
                    <a:pt x="131" y="0"/>
                    <a:pt x="132" y="0"/>
                  </a:cubicBezTo>
                  <a:cubicBezTo>
                    <a:pt x="132" y="1"/>
                    <a:pt x="132" y="1"/>
                    <a:pt x="132" y="2"/>
                  </a:cubicBezTo>
                  <a:cubicBezTo>
                    <a:pt x="86" y="242"/>
                    <a:pt x="86" y="242"/>
                    <a:pt x="86" y="242"/>
                  </a:cubicBezTo>
                  <a:cubicBezTo>
                    <a:pt x="86" y="242"/>
                    <a:pt x="86" y="243"/>
                    <a:pt x="85" y="243"/>
                  </a:cubicBezTo>
                  <a:cubicBezTo>
                    <a:pt x="85" y="243"/>
                    <a:pt x="85" y="243"/>
                    <a:pt x="85" y="243"/>
                  </a:cubicBezTo>
                  <a:moveTo>
                    <a:pt x="4" y="98"/>
                  </a:moveTo>
                  <a:cubicBezTo>
                    <a:pt x="84" y="237"/>
                    <a:pt x="84" y="237"/>
                    <a:pt x="84" y="237"/>
                  </a:cubicBezTo>
                  <a:cubicBezTo>
                    <a:pt x="129" y="5"/>
                    <a:pt x="129" y="5"/>
                    <a:pt x="129" y="5"/>
                  </a:cubicBezTo>
                  <a:cubicBezTo>
                    <a:pt x="4" y="98"/>
                    <a:pt x="4" y="98"/>
                    <a:pt x="4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99" name="Freeform 358"/>
            <p:cNvSpPr>
              <a:spLocks noEditPoints="1"/>
            </p:cNvSpPr>
            <p:nvPr/>
          </p:nvSpPr>
          <p:spPr bwMode="auto">
            <a:xfrm>
              <a:off x="6019800" y="-2233612"/>
              <a:ext cx="479425" cy="971550"/>
            </a:xfrm>
            <a:custGeom>
              <a:avLst/>
              <a:gdLst>
                <a:gd name="T0" fmla="*/ 2 w 128"/>
                <a:gd name="T1" fmla="*/ 258 h 258"/>
                <a:gd name="T2" fmla="*/ 1 w 128"/>
                <a:gd name="T3" fmla="*/ 258 h 258"/>
                <a:gd name="T4" fmla="*/ 0 w 128"/>
                <a:gd name="T5" fmla="*/ 256 h 258"/>
                <a:gd name="T6" fmla="*/ 92 w 128"/>
                <a:gd name="T7" fmla="*/ 1 h 258"/>
                <a:gd name="T8" fmla="*/ 93 w 128"/>
                <a:gd name="T9" fmla="*/ 0 h 258"/>
                <a:gd name="T10" fmla="*/ 95 w 128"/>
                <a:gd name="T11" fmla="*/ 1 h 258"/>
                <a:gd name="T12" fmla="*/ 128 w 128"/>
                <a:gd name="T13" fmla="*/ 120 h 258"/>
                <a:gd name="T14" fmla="*/ 128 w 128"/>
                <a:gd name="T15" fmla="*/ 121 h 258"/>
                <a:gd name="T16" fmla="*/ 3 w 128"/>
                <a:gd name="T17" fmla="*/ 257 h 258"/>
                <a:gd name="T18" fmla="*/ 2 w 128"/>
                <a:gd name="T19" fmla="*/ 258 h 258"/>
                <a:gd name="T20" fmla="*/ 93 w 128"/>
                <a:gd name="T21" fmla="*/ 6 h 258"/>
                <a:gd name="T22" fmla="*/ 5 w 128"/>
                <a:gd name="T23" fmla="*/ 250 h 258"/>
                <a:gd name="T24" fmla="*/ 125 w 128"/>
                <a:gd name="T25" fmla="*/ 120 h 258"/>
                <a:gd name="T26" fmla="*/ 93 w 128"/>
                <a:gd name="T27" fmla="*/ 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258">
                  <a:moveTo>
                    <a:pt x="2" y="258"/>
                  </a:moveTo>
                  <a:cubicBezTo>
                    <a:pt x="1" y="258"/>
                    <a:pt x="1" y="258"/>
                    <a:pt x="1" y="258"/>
                  </a:cubicBezTo>
                  <a:cubicBezTo>
                    <a:pt x="0" y="257"/>
                    <a:pt x="0" y="256"/>
                    <a:pt x="0" y="256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2" y="0"/>
                    <a:pt x="93" y="0"/>
                    <a:pt x="93" y="0"/>
                  </a:cubicBezTo>
                  <a:cubicBezTo>
                    <a:pt x="94" y="0"/>
                    <a:pt x="95" y="0"/>
                    <a:pt x="95" y="1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8" y="120"/>
                    <a:pt x="128" y="121"/>
                    <a:pt x="128" y="121"/>
                  </a:cubicBezTo>
                  <a:cubicBezTo>
                    <a:pt x="3" y="257"/>
                    <a:pt x="3" y="257"/>
                    <a:pt x="3" y="257"/>
                  </a:cubicBezTo>
                  <a:cubicBezTo>
                    <a:pt x="2" y="258"/>
                    <a:pt x="2" y="258"/>
                    <a:pt x="2" y="258"/>
                  </a:cubicBezTo>
                  <a:close/>
                  <a:moveTo>
                    <a:pt x="93" y="6"/>
                  </a:moveTo>
                  <a:cubicBezTo>
                    <a:pt x="5" y="250"/>
                    <a:pt x="5" y="250"/>
                    <a:pt x="5" y="250"/>
                  </a:cubicBezTo>
                  <a:cubicBezTo>
                    <a:pt x="125" y="120"/>
                    <a:pt x="125" y="120"/>
                    <a:pt x="125" y="120"/>
                  </a:cubicBezTo>
                  <a:lnTo>
                    <a:pt x="9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0" name="Freeform 359"/>
            <p:cNvSpPr>
              <a:spLocks noEditPoints="1"/>
            </p:cNvSpPr>
            <p:nvPr/>
          </p:nvSpPr>
          <p:spPr bwMode="auto">
            <a:xfrm>
              <a:off x="6019800" y="-2357437"/>
              <a:ext cx="633413" cy="134938"/>
            </a:xfrm>
            <a:custGeom>
              <a:avLst/>
              <a:gdLst>
                <a:gd name="T0" fmla="*/ 93 w 169"/>
                <a:gd name="T1" fmla="*/ 36 h 36"/>
                <a:gd name="T2" fmla="*/ 93 w 169"/>
                <a:gd name="T3" fmla="*/ 36 h 36"/>
                <a:gd name="T4" fmla="*/ 1 w 169"/>
                <a:gd name="T5" fmla="*/ 3 h 36"/>
                <a:gd name="T6" fmla="*/ 0 w 169"/>
                <a:gd name="T7" fmla="*/ 1 h 36"/>
                <a:gd name="T8" fmla="*/ 2 w 169"/>
                <a:gd name="T9" fmla="*/ 0 h 36"/>
                <a:gd name="T10" fmla="*/ 168 w 169"/>
                <a:gd name="T11" fmla="*/ 0 h 36"/>
                <a:gd name="T12" fmla="*/ 169 w 169"/>
                <a:gd name="T13" fmla="*/ 1 h 36"/>
                <a:gd name="T14" fmla="*/ 168 w 169"/>
                <a:gd name="T15" fmla="*/ 3 h 36"/>
                <a:gd name="T16" fmla="*/ 94 w 169"/>
                <a:gd name="T17" fmla="*/ 36 h 36"/>
                <a:gd name="T18" fmla="*/ 93 w 169"/>
                <a:gd name="T19" fmla="*/ 36 h 36"/>
                <a:gd name="T20" fmla="*/ 10 w 169"/>
                <a:gd name="T21" fmla="*/ 3 h 36"/>
                <a:gd name="T22" fmla="*/ 93 w 169"/>
                <a:gd name="T23" fmla="*/ 33 h 36"/>
                <a:gd name="T24" fmla="*/ 161 w 169"/>
                <a:gd name="T25" fmla="*/ 3 h 36"/>
                <a:gd name="T26" fmla="*/ 10 w 169"/>
                <a:gd name="T2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36"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69" y="0"/>
                    <a:pt x="169" y="1"/>
                  </a:cubicBezTo>
                  <a:cubicBezTo>
                    <a:pt x="169" y="2"/>
                    <a:pt x="169" y="2"/>
                    <a:pt x="168" y="3"/>
                  </a:cubicBezTo>
                  <a:cubicBezTo>
                    <a:pt x="94" y="36"/>
                    <a:pt x="94" y="36"/>
                    <a:pt x="94" y="36"/>
                  </a:cubicBezTo>
                  <a:lnTo>
                    <a:pt x="93" y="36"/>
                  </a:lnTo>
                  <a:close/>
                  <a:moveTo>
                    <a:pt x="10" y="3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161" y="3"/>
                    <a:pt x="161" y="3"/>
                    <a:pt x="161" y="3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501" name="Freeform 360"/>
            <p:cNvSpPr>
              <a:spLocks noEditPoints="1"/>
            </p:cNvSpPr>
            <p:nvPr/>
          </p:nvSpPr>
          <p:spPr bwMode="auto">
            <a:xfrm>
              <a:off x="6364288" y="-2233612"/>
              <a:ext cx="844550" cy="568325"/>
            </a:xfrm>
            <a:custGeom>
              <a:avLst/>
              <a:gdLst>
                <a:gd name="T0" fmla="*/ 224 w 225"/>
                <a:gd name="T1" fmla="*/ 151 h 151"/>
                <a:gd name="T2" fmla="*/ 224 w 225"/>
                <a:gd name="T3" fmla="*/ 151 h 151"/>
                <a:gd name="T4" fmla="*/ 34 w 225"/>
                <a:gd name="T5" fmla="*/ 122 h 151"/>
                <a:gd name="T6" fmla="*/ 33 w 225"/>
                <a:gd name="T7" fmla="*/ 120 h 151"/>
                <a:gd name="T8" fmla="*/ 0 w 225"/>
                <a:gd name="T9" fmla="*/ 2 h 151"/>
                <a:gd name="T10" fmla="*/ 1 w 225"/>
                <a:gd name="T11" fmla="*/ 0 h 151"/>
                <a:gd name="T12" fmla="*/ 2 w 225"/>
                <a:gd name="T13" fmla="*/ 0 h 151"/>
                <a:gd name="T14" fmla="*/ 225 w 225"/>
                <a:gd name="T15" fmla="*/ 149 h 151"/>
                <a:gd name="T16" fmla="*/ 225 w 225"/>
                <a:gd name="T17" fmla="*/ 150 h 151"/>
                <a:gd name="T18" fmla="*/ 224 w 225"/>
                <a:gd name="T19" fmla="*/ 151 h 151"/>
                <a:gd name="T20" fmla="*/ 36 w 225"/>
                <a:gd name="T21" fmla="*/ 119 h 151"/>
                <a:gd name="T22" fmla="*/ 218 w 225"/>
                <a:gd name="T23" fmla="*/ 147 h 151"/>
                <a:gd name="T24" fmla="*/ 4 w 225"/>
                <a:gd name="T25" fmla="*/ 5 h 151"/>
                <a:gd name="T26" fmla="*/ 36 w 225"/>
                <a:gd name="T27" fmla="*/ 1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151">
                  <a:moveTo>
                    <a:pt x="224" y="151"/>
                  </a:moveTo>
                  <a:cubicBezTo>
                    <a:pt x="224" y="151"/>
                    <a:pt x="224" y="151"/>
                    <a:pt x="224" y="15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1"/>
                    <a:pt x="33" y="121"/>
                    <a:pt x="33" y="12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25" y="149"/>
                    <a:pt x="225" y="149"/>
                    <a:pt x="225" y="149"/>
                  </a:cubicBezTo>
                  <a:cubicBezTo>
                    <a:pt x="225" y="149"/>
                    <a:pt x="225" y="150"/>
                    <a:pt x="225" y="150"/>
                  </a:cubicBezTo>
                  <a:cubicBezTo>
                    <a:pt x="225" y="151"/>
                    <a:pt x="224" y="151"/>
                    <a:pt x="224" y="151"/>
                  </a:cubicBezTo>
                  <a:close/>
                  <a:moveTo>
                    <a:pt x="36" y="119"/>
                  </a:moveTo>
                  <a:cubicBezTo>
                    <a:pt x="218" y="147"/>
                    <a:pt x="218" y="147"/>
                    <a:pt x="218" y="147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36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2" name="Freeform 361"/>
            <p:cNvSpPr>
              <a:spLocks noEditPoints="1"/>
            </p:cNvSpPr>
            <p:nvPr/>
          </p:nvSpPr>
          <p:spPr bwMode="auto">
            <a:xfrm>
              <a:off x="5707063" y="-2357437"/>
              <a:ext cx="668338" cy="552450"/>
            </a:xfrm>
            <a:custGeom>
              <a:avLst/>
              <a:gdLst>
                <a:gd name="T0" fmla="*/ 2 w 178"/>
                <a:gd name="T1" fmla="*/ 147 h 147"/>
                <a:gd name="T2" fmla="*/ 1 w 178"/>
                <a:gd name="T3" fmla="*/ 146 h 147"/>
                <a:gd name="T4" fmla="*/ 0 w 178"/>
                <a:gd name="T5" fmla="*/ 145 h 147"/>
                <a:gd name="T6" fmla="*/ 83 w 178"/>
                <a:gd name="T7" fmla="*/ 1 h 147"/>
                <a:gd name="T8" fmla="*/ 85 w 178"/>
                <a:gd name="T9" fmla="*/ 0 h 147"/>
                <a:gd name="T10" fmla="*/ 177 w 178"/>
                <a:gd name="T11" fmla="*/ 33 h 147"/>
                <a:gd name="T12" fmla="*/ 178 w 178"/>
                <a:gd name="T13" fmla="*/ 34 h 147"/>
                <a:gd name="T14" fmla="*/ 177 w 178"/>
                <a:gd name="T15" fmla="*/ 36 h 147"/>
                <a:gd name="T16" fmla="*/ 2 w 178"/>
                <a:gd name="T17" fmla="*/ 147 h 147"/>
                <a:gd name="T18" fmla="*/ 85 w 178"/>
                <a:gd name="T19" fmla="*/ 3 h 147"/>
                <a:gd name="T20" fmla="*/ 6 w 178"/>
                <a:gd name="T21" fmla="*/ 141 h 147"/>
                <a:gd name="T22" fmla="*/ 173 w 178"/>
                <a:gd name="T23" fmla="*/ 35 h 147"/>
                <a:gd name="T24" fmla="*/ 85 w 178"/>
                <a:gd name="T25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47">
                  <a:moveTo>
                    <a:pt x="2" y="147"/>
                  </a:moveTo>
                  <a:cubicBezTo>
                    <a:pt x="1" y="146"/>
                    <a:pt x="1" y="146"/>
                    <a:pt x="1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0"/>
                    <a:pt x="85" y="0"/>
                    <a:pt x="85" y="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7" y="33"/>
                    <a:pt x="178" y="34"/>
                    <a:pt x="178" y="34"/>
                  </a:cubicBezTo>
                  <a:cubicBezTo>
                    <a:pt x="178" y="35"/>
                    <a:pt x="178" y="35"/>
                    <a:pt x="177" y="36"/>
                  </a:cubicBezTo>
                  <a:cubicBezTo>
                    <a:pt x="2" y="147"/>
                    <a:pt x="2" y="147"/>
                    <a:pt x="2" y="147"/>
                  </a:cubicBezTo>
                  <a:close/>
                  <a:moveTo>
                    <a:pt x="85" y="3"/>
                  </a:moveTo>
                  <a:cubicBezTo>
                    <a:pt x="6" y="141"/>
                    <a:pt x="6" y="141"/>
                    <a:pt x="6" y="141"/>
                  </a:cubicBezTo>
                  <a:cubicBezTo>
                    <a:pt x="173" y="35"/>
                    <a:pt x="173" y="35"/>
                    <a:pt x="173" y="35"/>
                  </a:cubicBezTo>
                  <a:lnTo>
                    <a:pt x="8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3" name="Freeform 362"/>
            <p:cNvSpPr>
              <a:spLocks noEditPoints="1"/>
            </p:cNvSpPr>
            <p:nvPr/>
          </p:nvSpPr>
          <p:spPr bwMode="auto">
            <a:xfrm>
              <a:off x="6364288" y="-2357437"/>
              <a:ext cx="844550" cy="692150"/>
            </a:xfrm>
            <a:custGeom>
              <a:avLst/>
              <a:gdLst>
                <a:gd name="T0" fmla="*/ 224 w 225"/>
                <a:gd name="T1" fmla="*/ 184 h 184"/>
                <a:gd name="T2" fmla="*/ 223 w 225"/>
                <a:gd name="T3" fmla="*/ 184 h 184"/>
                <a:gd name="T4" fmla="*/ 1 w 225"/>
                <a:gd name="T5" fmla="*/ 36 h 184"/>
                <a:gd name="T6" fmla="*/ 0 w 225"/>
                <a:gd name="T7" fmla="*/ 34 h 184"/>
                <a:gd name="T8" fmla="*/ 1 w 225"/>
                <a:gd name="T9" fmla="*/ 33 h 184"/>
                <a:gd name="T10" fmla="*/ 75 w 225"/>
                <a:gd name="T11" fmla="*/ 0 h 184"/>
                <a:gd name="T12" fmla="*/ 77 w 225"/>
                <a:gd name="T13" fmla="*/ 1 h 184"/>
                <a:gd name="T14" fmla="*/ 225 w 225"/>
                <a:gd name="T15" fmla="*/ 182 h 184"/>
                <a:gd name="T16" fmla="*/ 225 w 225"/>
                <a:gd name="T17" fmla="*/ 184 h 184"/>
                <a:gd name="T18" fmla="*/ 224 w 225"/>
                <a:gd name="T19" fmla="*/ 184 h 184"/>
                <a:gd name="T20" fmla="*/ 4 w 225"/>
                <a:gd name="T21" fmla="*/ 35 h 184"/>
                <a:gd name="T22" fmla="*/ 217 w 225"/>
                <a:gd name="T23" fmla="*/ 176 h 184"/>
                <a:gd name="T24" fmla="*/ 75 w 225"/>
                <a:gd name="T25" fmla="*/ 3 h 184"/>
                <a:gd name="T26" fmla="*/ 4 w 225"/>
                <a:gd name="T27" fmla="*/ 3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184">
                  <a:moveTo>
                    <a:pt x="224" y="184"/>
                  </a:moveTo>
                  <a:cubicBezTo>
                    <a:pt x="223" y="184"/>
                    <a:pt x="223" y="184"/>
                    <a:pt x="223" y="18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34"/>
                    <a:pt x="0" y="33"/>
                    <a:pt x="1" y="33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225" y="182"/>
                    <a:pt x="225" y="182"/>
                    <a:pt x="225" y="182"/>
                  </a:cubicBezTo>
                  <a:cubicBezTo>
                    <a:pt x="225" y="183"/>
                    <a:pt x="225" y="183"/>
                    <a:pt x="225" y="184"/>
                  </a:cubicBezTo>
                  <a:cubicBezTo>
                    <a:pt x="225" y="184"/>
                    <a:pt x="224" y="184"/>
                    <a:pt x="224" y="184"/>
                  </a:cubicBezTo>
                  <a:close/>
                  <a:moveTo>
                    <a:pt x="4" y="35"/>
                  </a:moveTo>
                  <a:cubicBezTo>
                    <a:pt x="217" y="176"/>
                    <a:pt x="217" y="176"/>
                    <a:pt x="217" y="176"/>
                  </a:cubicBezTo>
                  <a:cubicBezTo>
                    <a:pt x="75" y="3"/>
                    <a:pt x="75" y="3"/>
                    <a:pt x="75" y="3"/>
                  </a:cubicBez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4" name="Freeform 363"/>
            <p:cNvSpPr>
              <a:spLocks noEditPoints="1"/>
            </p:cNvSpPr>
            <p:nvPr/>
          </p:nvSpPr>
          <p:spPr bwMode="auto">
            <a:xfrm>
              <a:off x="5707063" y="-2233612"/>
              <a:ext cx="668338" cy="971550"/>
            </a:xfrm>
            <a:custGeom>
              <a:avLst/>
              <a:gdLst>
                <a:gd name="T0" fmla="*/ 85 w 178"/>
                <a:gd name="T1" fmla="*/ 258 h 258"/>
                <a:gd name="T2" fmla="*/ 83 w 178"/>
                <a:gd name="T3" fmla="*/ 257 h 258"/>
                <a:gd name="T4" fmla="*/ 0 w 178"/>
                <a:gd name="T5" fmla="*/ 113 h 258"/>
                <a:gd name="T6" fmla="*/ 1 w 178"/>
                <a:gd name="T7" fmla="*/ 111 h 258"/>
                <a:gd name="T8" fmla="*/ 176 w 178"/>
                <a:gd name="T9" fmla="*/ 0 h 258"/>
                <a:gd name="T10" fmla="*/ 177 w 178"/>
                <a:gd name="T11" fmla="*/ 0 h 258"/>
                <a:gd name="T12" fmla="*/ 178 w 178"/>
                <a:gd name="T13" fmla="*/ 2 h 258"/>
                <a:gd name="T14" fmla="*/ 86 w 178"/>
                <a:gd name="T15" fmla="*/ 257 h 258"/>
                <a:gd name="T16" fmla="*/ 85 w 178"/>
                <a:gd name="T17" fmla="*/ 258 h 258"/>
                <a:gd name="T18" fmla="*/ 4 w 178"/>
                <a:gd name="T19" fmla="*/ 113 h 258"/>
                <a:gd name="T20" fmla="*/ 84 w 178"/>
                <a:gd name="T21" fmla="*/ 253 h 258"/>
                <a:gd name="T22" fmla="*/ 174 w 178"/>
                <a:gd name="T23" fmla="*/ 5 h 258"/>
                <a:gd name="T24" fmla="*/ 4 w 178"/>
                <a:gd name="T25" fmla="*/ 11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58">
                  <a:moveTo>
                    <a:pt x="85" y="258"/>
                  </a:moveTo>
                  <a:cubicBezTo>
                    <a:pt x="84" y="258"/>
                    <a:pt x="84" y="257"/>
                    <a:pt x="83" y="25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2"/>
                    <a:pt x="0" y="112"/>
                    <a:pt x="1" y="111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7" y="0"/>
                    <a:pt x="177" y="0"/>
                  </a:cubicBezTo>
                  <a:cubicBezTo>
                    <a:pt x="178" y="1"/>
                    <a:pt x="178" y="1"/>
                    <a:pt x="178" y="2"/>
                  </a:cubicBezTo>
                  <a:cubicBezTo>
                    <a:pt x="86" y="257"/>
                    <a:pt x="86" y="257"/>
                    <a:pt x="86" y="257"/>
                  </a:cubicBezTo>
                  <a:cubicBezTo>
                    <a:pt x="86" y="257"/>
                    <a:pt x="85" y="258"/>
                    <a:pt x="85" y="258"/>
                  </a:cubicBezTo>
                  <a:close/>
                  <a:moveTo>
                    <a:pt x="4" y="113"/>
                  </a:moveTo>
                  <a:cubicBezTo>
                    <a:pt x="84" y="253"/>
                    <a:pt x="84" y="253"/>
                    <a:pt x="84" y="253"/>
                  </a:cubicBezTo>
                  <a:cubicBezTo>
                    <a:pt x="174" y="5"/>
                    <a:pt x="174" y="5"/>
                    <a:pt x="174" y="5"/>
                  </a:cubicBezTo>
                  <a:lnTo>
                    <a:pt x="4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5" name="Freeform 364"/>
            <p:cNvSpPr>
              <a:spLocks noEditPoints="1"/>
            </p:cNvSpPr>
            <p:nvPr/>
          </p:nvSpPr>
          <p:spPr bwMode="auto">
            <a:xfrm>
              <a:off x="4051300" y="-1755774"/>
              <a:ext cx="728663" cy="612775"/>
            </a:xfrm>
            <a:custGeom>
              <a:avLst/>
              <a:gdLst>
                <a:gd name="T0" fmla="*/ 1 w 194"/>
                <a:gd name="T1" fmla="*/ 163 h 163"/>
                <a:gd name="T2" fmla="*/ 0 w 194"/>
                <a:gd name="T3" fmla="*/ 162 h 163"/>
                <a:gd name="T4" fmla="*/ 0 w 194"/>
                <a:gd name="T5" fmla="*/ 160 h 163"/>
                <a:gd name="T6" fmla="*/ 186 w 194"/>
                <a:gd name="T7" fmla="*/ 0 h 163"/>
                <a:gd name="T8" fmla="*/ 188 w 194"/>
                <a:gd name="T9" fmla="*/ 0 h 163"/>
                <a:gd name="T10" fmla="*/ 189 w 194"/>
                <a:gd name="T11" fmla="*/ 1 h 163"/>
                <a:gd name="T12" fmla="*/ 194 w 194"/>
                <a:gd name="T13" fmla="*/ 129 h 163"/>
                <a:gd name="T14" fmla="*/ 193 w 194"/>
                <a:gd name="T15" fmla="*/ 131 h 163"/>
                <a:gd name="T16" fmla="*/ 2 w 194"/>
                <a:gd name="T17" fmla="*/ 163 h 163"/>
                <a:gd name="T18" fmla="*/ 1 w 194"/>
                <a:gd name="T19" fmla="*/ 163 h 163"/>
                <a:gd name="T20" fmla="*/ 186 w 194"/>
                <a:gd name="T21" fmla="*/ 4 h 163"/>
                <a:gd name="T22" fmla="*/ 6 w 194"/>
                <a:gd name="T23" fmla="*/ 159 h 163"/>
                <a:gd name="T24" fmla="*/ 191 w 194"/>
                <a:gd name="T25" fmla="*/ 128 h 163"/>
                <a:gd name="T26" fmla="*/ 186 w 194"/>
                <a:gd name="T27" fmla="*/ 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63">
                  <a:moveTo>
                    <a:pt x="1" y="163"/>
                  </a:moveTo>
                  <a:cubicBezTo>
                    <a:pt x="1" y="163"/>
                    <a:pt x="0" y="163"/>
                    <a:pt x="0" y="162"/>
                  </a:cubicBezTo>
                  <a:cubicBezTo>
                    <a:pt x="0" y="162"/>
                    <a:pt x="0" y="161"/>
                    <a:pt x="0" y="16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7" y="0"/>
                    <a:pt x="187" y="0"/>
                    <a:pt x="188" y="0"/>
                  </a:cubicBezTo>
                  <a:cubicBezTo>
                    <a:pt x="188" y="0"/>
                    <a:pt x="189" y="1"/>
                    <a:pt x="189" y="1"/>
                  </a:cubicBezTo>
                  <a:cubicBezTo>
                    <a:pt x="194" y="129"/>
                    <a:pt x="194" y="129"/>
                    <a:pt x="194" y="129"/>
                  </a:cubicBezTo>
                  <a:cubicBezTo>
                    <a:pt x="194" y="130"/>
                    <a:pt x="194" y="131"/>
                    <a:pt x="193" y="131"/>
                  </a:cubicBezTo>
                  <a:cubicBezTo>
                    <a:pt x="2" y="163"/>
                    <a:pt x="2" y="163"/>
                    <a:pt x="2" y="163"/>
                  </a:cubicBezTo>
                  <a:lnTo>
                    <a:pt x="1" y="163"/>
                  </a:lnTo>
                  <a:close/>
                  <a:moveTo>
                    <a:pt x="186" y="4"/>
                  </a:moveTo>
                  <a:cubicBezTo>
                    <a:pt x="6" y="159"/>
                    <a:pt x="6" y="159"/>
                    <a:pt x="6" y="159"/>
                  </a:cubicBezTo>
                  <a:cubicBezTo>
                    <a:pt x="191" y="128"/>
                    <a:pt x="191" y="128"/>
                    <a:pt x="191" y="128"/>
                  </a:cubicBezTo>
                  <a:lnTo>
                    <a:pt x="18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6" name="Freeform 365"/>
            <p:cNvSpPr>
              <a:spLocks noEditPoints="1"/>
            </p:cNvSpPr>
            <p:nvPr/>
          </p:nvSpPr>
          <p:spPr bwMode="auto">
            <a:xfrm>
              <a:off x="4146550" y="-2357437"/>
              <a:ext cx="633413" cy="612775"/>
            </a:xfrm>
            <a:custGeom>
              <a:avLst/>
              <a:gdLst>
                <a:gd name="T0" fmla="*/ 162 w 169"/>
                <a:gd name="T1" fmla="*/ 163 h 163"/>
                <a:gd name="T2" fmla="*/ 161 w 169"/>
                <a:gd name="T3" fmla="*/ 162 h 163"/>
                <a:gd name="T4" fmla="*/ 1 w 169"/>
                <a:gd name="T5" fmla="*/ 2 h 163"/>
                <a:gd name="T6" fmla="*/ 0 w 169"/>
                <a:gd name="T7" fmla="*/ 1 h 163"/>
                <a:gd name="T8" fmla="*/ 2 w 169"/>
                <a:gd name="T9" fmla="*/ 0 h 163"/>
                <a:gd name="T10" fmla="*/ 168 w 169"/>
                <a:gd name="T11" fmla="*/ 0 h 163"/>
                <a:gd name="T12" fmla="*/ 169 w 169"/>
                <a:gd name="T13" fmla="*/ 0 h 163"/>
                <a:gd name="T14" fmla="*/ 169 w 169"/>
                <a:gd name="T15" fmla="*/ 1 h 163"/>
                <a:gd name="T16" fmla="*/ 164 w 169"/>
                <a:gd name="T17" fmla="*/ 162 h 163"/>
                <a:gd name="T18" fmla="*/ 163 w 169"/>
                <a:gd name="T19" fmla="*/ 163 h 163"/>
                <a:gd name="T20" fmla="*/ 162 w 169"/>
                <a:gd name="T21" fmla="*/ 163 h 163"/>
                <a:gd name="T22" fmla="*/ 5 w 169"/>
                <a:gd name="T23" fmla="*/ 3 h 163"/>
                <a:gd name="T24" fmla="*/ 161 w 169"/>
                <a:gd name="T25" fmla="*/ 158 h 163"/>
                <a:gd name="T26" fmla="*/ 166 w 169"/>
                <a:gd name="T27" fmla="*/ 3 h 163"/>
                <a:gd name="T28" fmla="*/ 5 w 169"/>
                <a:gd name="T29" fmla="*/ 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63">
                  <a:moveTo>
                    <a:pt x="162" y="163"/>
                  </a:moveTo>
                  <a:cubicBezTo>
                    <a:pt x="162" y="163"/>
                    <a:pt x="161" y="163"/>
                    <a:pt x="161" y="16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9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4" y="162"/>
                    <a:pt x="164" y="162"/>
                    <a:pt x="164" y="162"/>
                  </a:cubicBezTo>
                  <a:cubicBezTo>
                    <a:pt x="164" y="162"/>
                    <a:pt x="163" y="163"/>
                    <a:pt x="163" y="163"/>
                  </a:cubicBezTo>
                  <a:cubicBezTo>
                    <a:pt x="162" y="163"/>
                    <a:pt x="162" y="163"/>
                    <a:pt x="162" y="163"/>
                  </a:cubicBezTo>
                  <a:moveTo>
                    <a:pt x="5" y="3"/>
                  </a:moveTo>
                  <a:cubicBezTo>
                    <a:pt x="161" y="158"/>
                    <a:pt x="161" y="158"/>
                    <a:pt x="161" y="158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5" y="3"/>
                    <a:pt x="5" y="3"/>
                    <a:pt x="5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7" name="Freeform 366"/>
            <p:cNvSpPr>
              <a:spLocks noEditPoints="1"/>
            </p:cNvSpPr>
            <p:nvPr/>
          </p:nvSpPr>
          <p:spPr bwMode="auto">
            <a:xfrm>
              <a:off x="4749800" y="-1816099"/>
              <a:ext cx="341313" cy="554038"/>
            </a:xfrm>
            <a:custGeom>
              <a:avLst/>
              <a:gdLst>
                <a:gd name="T0" fmla="*/ 7 w 91"/>
                <a:gd name="T1" fmla="*/ 147 h 147"/>
                <a:gd name="T2" fmla="*/ 6 w 91"/>
                <a:gd name="T3" fmla="*/ 147 h 147"/>
                <a:gd name="T4" fmla="*/ 5 w 91"/>
                <a:gd name="T5" fmla="*/ 145 h 147"/>
                <a:gd name="T6" fmla="*/ 0 w 91"/>
                <a:gd name="T7" fmla="*/ 18 h 147"/>
                <a:gd name="T8" fmla="*/ 1 w 91"/>
                <a:gd name="T9" fmla="*/ 16 h 147"/>
                <a:gd name="T10" fmla="*/ 90 w 91"/>
                <a:gd name="T11" fmla="*/ 0 h 147"/>
                <a:gd name="T12" fmla="*/ 91 w 91"/>
                <a:gd name="T13" fmla="*/ 1 h 147"/>
                <a:gd name="T14" fmla="*/ 91 w 91"/>
                <a:gd name="T15" fmla="*/ 2 h 147"/>
                <a:gd name="T16" fmla="*/ 8 w 91"/>
                <a:gd name="T17" fmla="*/ 146 h 147"/>
                <a:gd name="T18" fmla="*/ 7 w 91"/>
                <a:gd name="T19" fmla="*/ 147 h 147"/>
                <a:gd name="T20" fmla="*/ 3 w 91"/>
                <a:gd name="T21" fmla="*/ 19 h 147"/>
                <a:gd name="T22" fmla="*/ 8 w 91"/>
                <a:gd name="T23" fmla="*/ 140 h 147"/>
                <a:gd name="T24" fmla="*/ 87 w 91"/>
                <a:gd name="T25" fmla="*/ 3 h 147"/>
                <a:gd name="T26" fmla="*/ 3 w 91"/>
                <a:gd name="T27" fmla="*/ 1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147">
                  <a:moveTo>
                    <a:pt x="7" y="147"/>
                  </a:moveTo>
                  <a:cubicBezTo>
                    <a:pt x="6" y="147"/>
                    <a:pt x="6" y="147"/>
                    <a:pt x="6" y="147"/>
                  </a:cubicBezTo>
                  <a:cubicBezTo>
                    <a:pt x="6" y="147"/>
                    <a:pt x="5" y="146"/>
                    <a:pt x="5" y="14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1" y="16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1" y="0"/>
                    <a:pt x="91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6"/>
                    <a:pt x="7" y="147"/>
                    <a:pt x="7" y="147"/>
                  </a:cubicBezTo>
                  <a:close/>
                  <a:moveTo>
                    <a:pt x="3" y="19"/>
                  </a:moveTo>
                  <a:cubicBezTo>
                    <a:pt x="8" y="140"/>
                    <a:pt x="8" y="140"/>
                    <a:pt x="8" y="140"/>
                  </a:cubicBezTo>
                  <a:cubicBezTo>
                    <a:pt x="87" y="3"/>
                    <a:pt x="87" y="3"/>
                    <a:pt x="87" y="3"/>
                  </a:cubicBezTo>
                  <a:lnTo>
                    <a:pt x="3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8" name="Freeform 367"/>
            <p:cNvSpPr>
              <a:spLocks noEditPoints="1"/>
            </p:cNvSpPr>
            <p:nvPr/>
          </p:nvSpPr>
          <p:spPr bwMode="auto">
            <a:xfrm>
              <a:off x="4081463" y="-2357437"/>
              <a:ext cx="679450" cy="612775"/>
            </a:xfrm>
            <a:custGeom>
              <a:avLst/>
              <a:gdLst>
                <a:gd name="T0" fmla="*/ 179 w 181"/>
                <a:gd name="T1" fmla="*/ 163 h 163"/>
                <a:gd name="T2" fmla="*/ 179 w 181"/>
                <a:gd name="T3" fmla="*/ 163 h 163"/>
                <a:gd name="T4" fmla="*/ 1 w 181"/>
                <a:gd name="T5" fmla="*/ 94 h 163"/>
                <a:gd name="T6" fmla="*/ 1 w 181"/>
                <a:gd name="T7" fmla="*/ 93 h 163"/>
                <a:gd name="T8" fmla="*/ 17 w 181"/>
                <a:gd name="T9" fmla="*/ 1 h 163"/>
                <a:gd name="T10" fmla="*/ 18 w 181"/>
                <a:gd name="T11" fmla="*/ 0 h 163"/>
                <a:gd name="T12" fmla="*/ 20 w 181"/>
                <a:gd name="T13" fmla="*/ 0 h 163"/>
                <a:gd name="T14" fmla="*/ 180 w 181"/>
                <a:gd name="T15" fmla="*/ 160 h 163"/>
                <a:gd name="T16" fmla="*/ 180 w 181"/>
                <a:gd name="T17" fmla="*/ 162 h 163"/>
                <a:gd name="T18" fmla="*/ 179 w 181"/>
                <a:gd name="T19" fmla="*/ 163 h 163"/>
                <a:gd name="T20" fmla="*/ 4 w 181"/>
                <a:gd name="T21" fmla="*/ 92 h 163"/>
                <a:gd name="T22" fmla="*/ 173 w 181"/>
                <a:gd name="T23" fmla="*/ 158 h 163"/>
                <a:gd name="T24" fmla="*/ 19 w 181"/>
                <a:gd name="T25" fmla="*/ 4 h 163"/>
                <a:gd name="T26" fmla="*/ 4 w 181"/>
                <a:gd name="T27" fmla="*/ 9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" h="163">
                  <a:moveTo>
                    <a:pt x="179" y="163"/>
                  </a:moveTo>
                  <a:cubicBezTo>
                    <a:pt x="179" y="163"/>
                    <a:pt x="179" y="163"/>
                    <a:pt x="179" y="163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0" y="93"/>
                    <a:pt x="1" y="9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8" y="0"/>
                    <a:pt x="18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180" y="160"/>
                    <a:pt x="180" y="160"/>
                    <a:pt x="180" y="160"/>
                  </a:cubicBezTo>
                  <a:cubicBezTo>
                    <a:pt x="181" y="161"/>
                    <a:pt x="181" y="162"/>
                    <a:pt x="180" y="162"/>
                  </a:cubicBezTo>
                  <a:cubicBezTo>
                    <a:pt x="180" y="163"/>
                    <a:pt x="180" y="163"/>
                    <a:pt x="179" y="163"/>
                  </a:cubicBezTo>
                  <a:close/>
                  <a:moveTo>
                    <a:pt x="4" y="92"/>
                  </a:moveTo>
                  <a:cubicBezTo>
                    <a:pt x="173" y="158"/>
                    <a:pt x="173" y="158"/>
                    <a:pt x="173" y="15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9" name="Freeform 368"/>
            <p:cNvSpPr>
              <a:spLocks noEditPoints="1"/>
            </p:cNvSpPr>
            <p:nvPr/>
          </p:nvSpPr>
          <p:spPr bwMode="auto">
            <a:xfrm>
              <a:off x="4749800" y="-2357437"/>
              <a:ext cx="341313" cy="612775"/>
            </a:xfrm>
            <a:custGeom>
              <a:avLst/>
              <a:gdLst>
                <a:gd name="T0" fmla="*/ 1 w 91"/>
                <a:gd name="T1" fmla="*/ 163 h 163"/>
                <a:gd name="T2" fmla="*/ 0 w 91"/>
                <a:gd name="T3" fmla="*/ 163 h 163"/>
                <a:gd name="T4" fmla="*/ 0 w 91"/>
                <a:gd name="T5" fmla="*/ 161 h 163"/>
                <a:gd name="T6" fmla="*/ 5 w 91"/>
                <a:gd name="T7" fmla="*/ 1 h 163"/>
                <a:gd name="T8" fmla="*/ 6 w 91"/>
                <a:gd name="T9" fmla="*/ 0 h 163"/>
                <a:gd name="T10" fmla="*/ 8 w 91"/>
                <a:gd name="T11" fmla="*/ 1 h 163"/>
                <a:gd name="T12" fmla="*/ 91 w 91"/>
                <a:gd name="T13" fmla="*/ 145 h 163"/>
                <a:gd name="T14" fmla="*/ 91 w 91"/>
                <a:gd name="T15" fmla="*/ 146 h 163"/>
                <a:gd name="T16" fmla="*/ 90 w 91"/>
                <a:gd name="T17" fmla="*/ 147 h 163"/>
                <a:gd name="T18" fmla="*/ 1 w 91"/>
                <a:gd name="T19" fmla="*/ 163 h 163"/>
                <a:gd name="T20" fmla="*/ 1 w 91"/>
                <a:gd name="T21" fmla="*/ 163 h 163"/>
                <a:gd name="T22" fmla="*/ 8 w 91"/>
                <a:gd name="T23" fmla="*/ 6 h 163"/>
                <a:gd name="T24" fmla="*/ 3 w 91"/>
                <a:gd name="T25" fmla="*/ 160 h 163"/>
                <a:gd name="T26" fmla="*/ 88 w 91"/>
                <a:gd name="T27" fmla="*/ 144 h 163"/>
                <a:gd name="T28" fmla="*/ 8 w 91"/>
                <a:gd name="T29" fmla="*/ 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63">
                  <a:moveTo>
                    <a:pt x="1" y="163"/>
                  </a:moveTo>
                  <a:cubicBezTo>
                    <a:pt x="0" y="163"/>
                    <a:pt x="0" y="163"/>
                    <a:pt x="0" y="163"/>
                  </a:cubicBezTo>
                  <a:cubicBezTo>
                    <a:pt x="0" y="162"/>
                    <a:pt x="0" y="162"/>
                    <a:pt x="0" y="16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0"/>
                    <a:pt x="6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91" y="145"/>
                    <a:pt x="91" y="145"/>
                    <a:pt x="91" y="145"/>
                  </a:cubicBezTo>
                  <a:cubicBezTo>
                    <a:pt x="91" y="145"/>
                    <a:pt x="91" y="146"/>
                    <a:pt x="91" y="146"/>
                  </a:cubicBezTo>
                  <a:cubicBezTo>
                    <a:pt x="91" y="146"/>
                    <a:pt x="91" y="147"/>
                    <a:pt x="90" y="147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moveTo>
                    <a:pt x="8" y="6"/>
                  </a:moveTo>
                  <a:cubicBezTo>
                    <a:pt x="3" y="160"/>
                    <a:pt x="3" y="160"/>
                    <a:pt x="3" y="160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" y="6"/>
                    <a:pt x="8" y="6"/>
                    <a:pt x="8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10" name="Freeform 369"/>
            <p:cNvSpPr>
              <a:spLocks noEditPoints="1"/>
            </p:cNvSpPr>
            <p:nvPr/>
          </p:nvSpPr>
          <p:spPr bwMode="auto">
            <a:xfrm>
              <a:off x="4051300" y="-2014537"/>
              <a:ext cx="709613" cy="871538"/>
            </a:xfrm>
            <a:custGeom>
              <a:avLst/>
              <a:gdLst>
                <a:gd name="T0" fmla="*/ 1 w 189"/>
                <a:gd name="T1" fmla="*/ 232 h 232"/>
                <a:gd name="T2" fmla="*/ 1 w 189"/>
                <a:gd name="T3" fmla="*/ 232 h 232"/>
                <a:gd name="T4" fmla="*/ 0 w 189"/>
                <a:gd name="T5" fmla="*/ 231 h 232"/>
                <a:gd name="T6" fmla="*/ 8 w 189"/>
                <a:gd name="T7" fmla="*/ 2 h 232"/>
                <a:gd name="T8" fmla="*/ 9 w 189"/>
                <a:gd name="T9" fmla="*/ 1 h 232"/>
                <a:gd name="T10" fmla="*/ 10 w 189"/>
                <a:gd name="T11" fmla="*/ 0 h 232"/>
                <a:gd name="T12" fmla="*/ 188 w 189"/>
                <a:gd name="T13" fmla="*/ 69 h 232"/>
                <a:gd name="T14" fmla="*/ 189 w 189"/>
                <a:gd name="T15" fmla="*/ 70 h 232"/>
                <a:gd name="T16" fmla="*/ 188 w 189"/>
                <a:gd name="T17" fmla="*/ 72 h 232"/>
                <a:gd name="T18" fmla="*/ 2 w 189"/>
                <a:gd name="T19" fmla="*/ 232 h 232"/>
                <a:gd name="T20" fmla="*/ 1 w 189"/>
                <a:gd name="T21" fmla="*/ 232 h 232"/>
                <a:gd name="T22" fmla="*/ 11 w 189"/>
                <a:gd name="T23" fmla="*/ 4 h 232"/>
                <a:gd name="T24" fmla="*/ 3 w 189"/>
                <a:gd name="T25" fmla="*/ 227 h 232"/>
                <a:gd name="T26" fmla="*/ 184 w 189"/>
                <a:gd name="T27" fmla="*/ 71 h 232"/>
                <a:gd name="T28" fmla="*/ 11 w 189"/>
                <a:gd name="T29" fmla="*/ 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9" h="232">
                  <a:moveTo>
                    <a:pt x="1" y="232"/>
                  </a:moveTo>
                  <a:cubicBezTo>
                    <a:pt x="1" y="232"/>
                    <a:pt x="1" y="232"/>
                    <a:pt x="1" y="232"/>
                  </a:cubicBezTo>
                  <a:cubicBezTo>
                    <a:pt x="0" y="232"/>
                    <a:pt x="0" y="231"/>
                    <a:pt x="0" y="23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69"/>
                    <a:pt x="188" y="70"/>
                    <a:pt x="189" y="70"/>
                  </a:cubicBezTo>
                  <a:cubicBezTo>
                    <a:pt x="189" y="71"/>
                    <a:pt x="188" y="71"/>
                    <a:pt x="188" y="7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1" y="232"/>
                  </a:lnTo>
                  <a:close/>
                  <a:moveTo>
                    <a:pt x="11" y="4"/>
                  </a:moveTo>
                  <a:cubicBezTo>
                    <a:pt x="3" y="227"/>
                    <a:pt x="3" y="227"/>
                    <a:pt x="3" y="227"/>
                  </a:cubicBezTo>
                  <a:cubicBezTo>
                    <a:pt x="184" y="71"/>
                    <a:pt x="184" y="71"/>
                    <a:pt x="184" y="71"/>
                  </a:cubicBez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11" name="Freeform 370"/>
            <p:cNvSpPr>
              <a:spLocks noEditPoints="1"/>
            </p:cNvSpPr>
            <p:nvPr/>
          </p:nvSpPr>
          <p:spPr bwMode="auto">
            <a:xfrm>
              <a:off x="7197725" y="-2673349"/>
              <a:ext cx="368300" cy="1008063"/>
            </a:xfrm>
            <a:custGeom>
              <a:avLst/>
              <a:gdLst>
                <a:gd name="T0" fmla="*/ 2 w 98"/>
                <a:gd name="T1" fmla="*/ 268 h 268"/>
                <a:gd name="T2" fmla="*/ 1 w 98"/>
                <a:gd name="T3" fmla="*/ 268 h 268"/>
                <a:gd name="T4" fmla="*/ 0 w 98"/>
                <a:gd name="T5" fmla="*/ 267 h 268"/>
                <a:gd name="T6" fmla="*/ 39 w 98"/>
                <a:gd name="T7" fmla="*/ 1 h 268"/>
                <a:gd name="T8" fmla="*/ 40 w 98"/>
                <a:gd name="T9" fmla="*/ 0 h 268"/>
                <a:gd name="T10" fmla="*/ 42 w 98"/>
                <a:gd name="T11" fmla="*/ 1 h 268"/>
                <a:gd name="T12" fmla="*/ 97 w 98"/>
                <a:gd name="T13" fmla="*/ 91 h 268"/>
                <a:gd name="T14" fmla="*/ 98 w 98"/>
                <a:gd name="T15" fmla="*/ 93 h 268"/>
                <a:gd name="T16" fmla="*/ 3 w 98"/>
                <a:gd name="T17" fmla="*/ 268 h 268"/>
                <a:gd name="T18" fmla="*/ 2 w 98"/>
                <a:gd name="T19" fmla="*/ 268 h 268"/>
                <a:gd name="T20" fmla="*/ 41 w 98"/>
                <a:gd name="T21" fmla="*/ 5 h 268"/>
                <a:gd name="T22" fmla="*/ 4 w 98"/>
                <a:gd name="T23" fmla="*/ 259 h 268"/>
                <a:gd name="T24" fmla="*/ 95 w 98"/>
                <a:gd name="T25" fmla="*/ 92 h 268"/>
                <a:gd name="T26" fmla="*/ 41 w 98"/>
                <a:gd name="T27" fmla="*/ 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268">
                  <a:moveTo>
                    <a:pt x="2" y="268"/>
                  </a:moveTo>
                  <a:cubicBezTo>
                    <a:pt x="1" y="268"/>
                    <a:pt x="1" y="268"/>
                    <a:pt x="1" y="268"/>
                  </a:cubicBezTo>
                  <a:cubicBezTo>
                    <a:pt x="1" y="268"/>
                    <a:pt x="0" y="267"/>
                    <a:pt x="0" y="26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1" y="0"/>
                    <a:pt x="41" y="0"/>
                    <a:pt x="42" y="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8" y="92"/>
                    <a:pt x="98" y="92"/>
                    <a:pt x="98" y="93"/>
                  </a:cubicBezTo>
                  <a:cubicBezTo>
                    <a:pt x="3" y="268"/>
                    <a:pt x="3" y="268"/>
                    <a:pt x="3" y="268"/>
                  </a:cubicBezTo>
                  <a:cubicBezTo>
                    <a:pt x="3" y="268"/>
                    <a:pt x="2" y="268"/>
                    <a:pt x="2" y="268"/>
                  </a:cubicBezTo>
                  <a:close/>
                  <a:moveTo>
                    <a:pt x="41" y="5"/>
                  </a:moveTo>
                  <a:cubicBezTo>
                    <a:pt x="4" y="259"/>
                    <a:pt x="4" y="259"/>
                    <a:pt x="4" y="259"/>
                  </a:cubicBezTo>
                  <a:cubicBezTo>
                    <a:pt x="95" y="92"/>
                    <a:pt x="95" y="92"/>
                    <a:pt x="95" y="92"/>
                  </a:cubicBezTo>
                  <a:lnTo>
                    <a:pt x="4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12" name="Freeform 371"/>
            <p:cNvSpPr>
              <a:spLocks noEditPoints="1"/>
            </p:cNvSpPr>
            <p:nvPr/>
          </p:nvSpPr>
          <p:spPr bwMode="auto">
            <a:xfrm>
              <a:off x="6818313" y="-2898774"/>
              <a:ext cx="774700" cy="236538"/>
            </a:xfrm>
            <a:custGeom>
              <a:avLst/>
              <a:gdLst>
                <a:gd name="T0" fmla="*/ 142 w 206"/>
                <a:gd name="T1" fmla="*/ 63 h 63"/>
                <a:gd name="T2" fmla="*/ 141 w 206"/>
                <a:gd name="T3" fmla="*/ 63 h 63"/>
                <a:gd name="T4" fmla="*/ 2 w 206"/>
                <a:gd name="T5" fmla="*/ 51 h 63"/>
                <a:gd name="T6" fmla="*/ 0 w 206"/>
                <a:gd name="T7" fmla="*/ 50 h 63"/>
                <a:gd name="T8" fmla="*/ 1 w 206"/>
                <a:gd name="T9" fmla="*/ 49 h 63"/>
                <a:gd name="T10" fmla="*/ 204 w 206"/>
                <a:gd name="T11" fmla="*/ 0 h 63"/>
                <a:gd name="T12" fmla="*/ 205 w 206"/>
                <a:gd name="T13" fmla="*/ 1 h 63"/>
                <a:gd name="T14" fmla="*/ 205 w 206"/>
                <a:gd name="T15" fmla="*/ 3 h 63"/>
                <a:gd name="T16" fmla="*/ 142 w 206"/>
                <a:gd name="T17" fmla="*/ 62 h 63"/>
                <a:gd name="T18" fmla="*/ 142 w 206"/>
                <a:gd name="T19" fmla="*/ 63 h 63"/>
                <a:gd name="T20" fmla="*/ 11 w 206"/>
                <a:gd name="T21" fmla="*/ 49 h 63"/>
                <a:gd name="T22" fmla="*/ 141 w 206"/>
                <a:gd name="T23" fmla="*/ 60 h 63"/>
                <a:gd name="T24" fmla="*/ 199 w 206"/>
                <a:gd name="T25" fmla="*/ 4 h 63"/>
                <a:gd name="T26" fmla="*/ 11 w 206"/>
                <a:gd name="T27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63">
                  <a:moveTo>
                    <a:pt x="142" y="63"/>
                  </a:moveTo>
                  <a:cubicBezTo>
                    <a:pt x="141" y="63"/>
                    <a:pt x="141" y="63"/>
                    <a:pt x="141" y="6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" y="51"/>
                    <a:pt x="0" y="51"/>
                    <a:pt x="0" y="50"/>
                  </a:cubicBezTo>
                  <a:cubicBezTo>
                    <a:pt x="0" y="49"/>
                    <a:pt x="1" y="49"/>
                    <a:pt x="1" y="49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5" y="0"/>
                    <a:pt x="205" y="1"/>
                  </a:cubicBezTo>
                  <a:cubicBezTo>
                    <a:pt x="206" y="1"/>
                    <a:pt x="206" y="2"/>
                    <a:pt x="205" y="3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3"/>
                    <a:pt x="142" y="63"/>
                    <a:pt x="142" y="63"/>
                  </a:cubicBezTo>
                  <a:close/>
                  <a:moveTo>
                    <a:pt x="11" y="49"/>
                  </a:moveTo>
                  <a:cubicBezTo>
                    <a:pt x="141" y="60"/>
                    <a:pt x="141" y="60"/>
                    <a:pt x="141" y="60"/>
                  </a:cubicBezTo>
                  <a:cubicBezTo>
                    <a:pt x="199" y="4"/>
                    <a:pt x="199" y="4"/>
                    <a:pt x="199" y="4"/>
                  </a:cubicBezTo>
                  <a:lnTo>
                    <a:pt x="11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en-US"/>
            </a:p>
          </p:txBody>
        </p:sp>
        <p:sp>
          <p:nvSpPr>
            <p:cNvPr id="6513" name="Freeform 372"/>
            <p:cNvSpPr>
              <a:spLocks noEditPoints="1"/>
            </p:cNvSpPr>
            <p:nvPr/>
          </p:nvSpPr>
          <p:spPr bwMode="auto">
            <a:xfrm>
              <a:off x="7343775" y="-2673349"/>
              <a:ext cx="560388" cy="349250"/>
            </a:xfrm>
            <a:custGeom>
              <a:avLst/>
              <a:gdLst>
                <a:gd name="T0" fmla="*/ 57 w 149"/>
                <a:gd name="T1" fmla="*/ 93 h 93"/>
                <a:gd name="T2" fmla="*/ 56 w 149"/>
                <a:gd name="T3" fmla="*/ 93 h 93"/>
                <a:gd name="T4" fmla="*/ 0 w 149"/>
                <a:gd name="T5" fmla="*/ 2 h 93"/>
                <a:gd name="T6" fmla="*/ 0 w 149"/>
                <a:gd name="T7" fmla="*/ 0 h 93"/>
                <a:gd name="T8" fmla="*/ 2 w 149"/>
                <a:gd name="T9" fmla="*/ 0 h 93"/>
                <a:gd name="T10" fmla="*/ 148 w 149"/>
                <a:gd name="T11" fmla="*/ 84 h 93"/>
                <a:gd name="T12" fmla="*/ 149 w 149"/>
                <a:gd name="T13" fmla="*/ 86 h 93"/>
                <a:gd name="T14" fmla="*/ 147 w 149"/>
                <a:gd name="T15" fmla="*/ 87 h 93"/>
                <a:gd name="T16" fmla="*/ 57 w 149"/>
                <a:gd name="T17" fmla="*/ 93 h 93"/>
                <a:gd name="T18" fmla="*/ 6 w 149"/>
                <a:gd name="T19" fmla="*/ 5 h 93"/>
                <a:gd name="T20" fmla="*/ 58 w 149"/>
                <a:gd name="T21" fmla="*/ 91 h 93"/>
                <a:gd name="T22" fmla="*/ 143 w 149"/>
                <a:gd name="T23" fmla="*/ 84 h 93"/>
                <a:gd name="T24" fmla="*/ 6 w 149"/>
                <a:gd name="T25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93">
                  <a:moveTo>
                    <a:pt x="57" y="93"/>
                  </a:moveTo>
                  <a:cubicBezTo>
                    <a:pt x="57" y="93"/>
                    <a:pt x="56" y="93"/>
                    <a:pt x="56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8" y="85"/>
                    <a:pt x="149" y="85"/>
                    <a:pt x="149" y="86"/>
                  </a:cubicBezTo>
                  <a:cubicBezTo>
                    <a:pt x="148" y="86"/>
                    <a:pt x="148" y="87"/>
                    <a:pt x="147" y="87"/>
                  </a:cubicBezTo>
                  <a:cubicBezTo>
                    <a:pt x="57" y="93"/>
                    <a:pt x="57" y="93"/>
                    <a:pt x="57" y="93"/>
                  </a:cubicBezTo>
                  <a:close/>
                  <a:moveTo>
                    <a:pt x="6" y="5"/>
                  </a:moveTo>
                  <a:cubicBezTo>
                    <a:pt x="58" y="91"/>
                    <a:pt x="58" y="91"/>
                    <a:pt x="58" y="91"/>
                  </a:cubicBezTo>
                  <a:cubicBezTo>
                    <a:pt x="143" y="84"/>
                    <a:pt x="143" y="84"/>
                    <a:pt x="143" y="84"/>
                  </a:cubicBez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/>
            <a:p>
              <a:endParaRPr lang="en-US"/>
            </a:p>
          </p:txBody>
        </p:sp>
        <p:sp>
          <p:nvSpPr>
            <p:cNvPr id="6514" name="Freeform 373"/>
            <p:cNvSpPr>
              <a:spLocks noEditPoints="1"/>
            </p:cNvSpPr>
            <p:nvPr/>
          </p:nvSpPr>
          <p:spPr bwMode="auto">
            <a:xfrm>
              <a:off x="6642100" y="-2719387"/>
              <a:ext cx="714375" cy="373063"/>
            </a:xfrm>
            <a:custGeom>
              <a:avLst/>
              <a:gdLst>
                <a:gd name="T0" fmla="*/ 2 w 190"/>
                <a:gd name="T1" fmla="*/ 99 h 99"/>
                <a:gd name="T2" fmla="*/ 1 w 190"/>
                <a:gd name="T3" fmla="*/ 98 h 99"/>
                <a:gd name="T4" fmla="*/ 1 w 190"/>
                <a:gd name="T5" fmla="*/ 97 h 99"/>
                <a:gd name="T6" fmla="*/ 47 w 190"/>
                <a:gd name="T7" fmla="*/ 1 h 99"/>
                <a:gd name="T8" fmla="*/ 49 w 190"/>
                <a:gd name="T9" fmla="*/ 1 h 99"/>
                <a:gd name="T10" fmla="*/ 189 w 190"/>
                <a:gd name="T11" fmla="*/ 12 h 99"/>
                <a:gd name="T12" fmla="*/ 190 w 190"/>
                <a:gd name="T13" fmla="*/ 13 h 99"/>
                <a:gd name="T14" fmla="*/ 189 w 190"/>
                <a:gd name="T15" fmla="*/ 15 h 99"/>
                <a:gd name="T16" fmla="*/ 2 w 190"/>
                <a:gd name="T17" fmla="*/ 99 h 99"/>
                <a:gd name="T18" fmla="*/ 2 w 190"/>
                <a:gd name="T19" fmla="*/ 99 h 99"/>
                <a:gd name="T20" fmla="*/ 49 w 190"/>
                <a:gd name="T21" fmla="*/ 3 h 99"/>
                <a:gd name="T22" fmla="*/ 5 w 190"/>
                <a:gd name="T23" fmla="*/ 95 h 99"/>
                <a:gd name="T24" fmla="*/ 183 w 190"/>
                <a:gd name="T25" fmla="*/ 14 h 99"/>
                <a:gd name="T26" fmla="*/ 49 w 190"/>
                <a:gd name="T27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99">
                  <a:moveTo>
                    <a:pt x="2" y="99"/>
                  </a:moveTo>
                  <a:cubicBezTo>
                    <a:pt x="1" y="99"/>
                    <a:pt x="1" y="99"/>
                    <a:pt x="1" y="98"/>
                  </a:cubicBezTo>
                  <a:cubicBezTo>
                    <a:pt x="0" y="98"/>
                    <a:pt x="0" y="97"/>
                    <a:pt x="1" y="9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8" y="0"/>
                    <a:pt x="49" y="1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189" y="12"/>
                    <a:pt x="190" y="12"/>
                    <a:pt x="190" y="13"/>
                  </a:cubicBezTo>
                  <a:cubicBezTo>
                    <a:pt x="190" y="14"/>
                    <a:pt x="190" y="14"/>
                    <a:pt x="189" y="15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" y="99"/>
                    <a:pt x="2" y="99"/>
                    <a:pt x="2" y="99"/>
                  </a:cubicBezTo>
                  <a:moveTo>
                    <a:pt x="49" y="3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49" y="3"/>
                    <a:pt x="49" y="3"/>
                    <a:pt x="4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15" name="Freeform 374"/>
            <p:cNvSpPr>
              <a:spLocks noEditPoints="1"/>
            </p:cNvSpPr>
            <p:nvPr/>
          </p:nvSpPr>
          <p:spPr bwMode="auto">
            <a:xfrm>
              <a:off x="7343775" y="-2898774"/>
              <a:ext cx="560388" cy="552450"/>
            </a:xfrm>
            <a:custGeom>
              <a:avLst/>
              <a:gdLst>
                <a:gd name="T0" fmla="*/ 147 w 149"/>
                <a:gd name="T1" fmla="*/ 147 h 147"/>
                <a:gd name="T2" fmla="*/ 147 w 149"/>
                <a:gd name="T3" fmla="*/ 147 h 147"/>
                <a:gd name="T4" fmla="*/ 1 w 149"/>
                <a:gd name="T5" fmla="*/ 63 h 147"/>
                <a:gd name="T6" fmla="*/ 0 w 149"/>
                <a:gd name="T7" fmla="*/ 61 h 147"/>
                <a:gd name="T8" fmla="*/ 1 w 149"/>
                <a:gd name="T9" fmla="*/ 60 h 147"/>
                <a:gd name="T10" fmla="*/ 63 w 149"/>
                <a:gd name="T11" fmla="*/ 0 h 147"/>
                <a:gd name="T12" fmla="*/ 64 w 149"/>
                <a:gd name="T13" fmla="*/ 0 h 147"/>
                <a:gd name="T14" fmla="*/ 65 w 149"/>
                <a:gd name="T15" fmla="*/ 1 h 147"/>
                <a:gd name="T16" fmla="*/ 148 w 149"/>
                <a:gd name="T17" fmla="*/ 145 h 147"/>
                <a:gd name="T18" fmla="*/ 148 w 149"/>
                <a:gd name="T19" fmla="*/ 146 h 147"/>
                <a:gd name="T20" fmla="*/ 147 w 149"/>
                <a:gd name="T21" fmla="*/ 147 h 147"/>
                <a:gd name="T22" fmla="*/ 4 w 149"/>
                <a:gd name="T23" fmla="*/ 61 h 147"/>
                <a:gd name="T24" fmla="*/ 143 w 149"/>
                <a:gd name="T25" fmla="*/ 142 h 147"/>
                <a:gd name="T26" fmla="*/ 64 w 149"/>
                <a:gd name="T27" fmla="*/ 4 h 147"/>
                <a:gd name="T28" fmla="*/ 4 w 149"/>
                <a:gd name="T29" fmla="*/ 6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147">
                  <a:moveTo>
                    <a:pt x="147" y="147"/>
                  </a:moveTo>
                  <a:cubicBezTo>
                    <a:pt x="147" y="147"/>
                    <a:pt x="147" y="147"/>
                    <a:pt x="147" y="14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2"/>
                    <a:pt x="0" y="62"/>
                    <a:pt x="0" y="61"/>
                  </a:cubicBezTo>
                  <a:cubicBezTo>
                    <a:pt x="0" y="61"/>
                    <a:pt x="0" y="61"/>
                    <a:pt x="1" y="6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4" y="0"/>
                    <a:pt x="64" y="0"/>
                  </a:cubicBezTo>
                  <a:cubicBezTo>
                    <a:pt x="65" y="0"/>
                    <a:pt x="65" y="0"/>
                    <a:pt x="65" y="1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9" y="145"/>
                    <a:pt x="149" y="146"/>
                    <a:pt x="148" y="146"/>
                  </a:cubicBezTo>
                  <a:cubicBezTo>
                    <a:pt x="148" y="147"/>
                    <a:pt x="148" y="147"/>
                    <a:pt x="147" y="147"/>
                  </a:cubicBezTo>
                  <a:close/>
                  <a:moveTo>
                    <a:pt x="4" y="61"/>
                  </a:moveTo>
                  <a:cubicBezTo>
                    <a:pt x="143" y="142"/>
                    <a:pt x="143" y="142"/>
                    <a:pt x="143" y="142"/>
                  </a:cubicBezTo>
                  <a:cubicBezTo>
                    <a:pt x="64" y="4"/>
                    <a:pt x="64" y="4"/>
                    <a:pt x="64" y="4"/>
                  </a:cubicBezTo>
                  <a:lnTo>
                    <a:pt x="4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16" name="Freeform 375"/>
            <p:cNvSpPr>
              <a:spLocks noEditPoints="1"/>
            </p:cNvSpPr>
            <p:nvPr/>
          </p:nvSpPr>
          <p:spPr bwMode="auto">
            <a:xfrm>
              <a:off x="6642100" y="-2673349"/>
              <a:ext cx="714375" cy="1008063"/>
            </a:xfrm>
            <a:custGeom>
              <a:avLst/>
              <a:gdLst>
                <a:gd name="T0" fmla="*/ 150 w 190"/>
                <a:gd name="T1" fmla="*/ 268 h 268"/>
                <a:gd name="T2" fmla="*/ 149 w 190"/>
                <a:gd name="T3" fmla="*/ 268 h 268"/>
                <a:gd name="T4" fmla="*/ 1 w 190"/>
                <a:gd name="T5" fmla="*/ 86 h 268"/>
                <a:gd name="T6" fmla="*/ 0 w 190"/>
                <a:gd name="T7" fmla="*/ 85 h 268"/>
                <a:gd name="T8" fmla="*/ 1 w 190"/>
                <a:gd name="T9" fmla="*/ 84 h 268"/>
                <a:gd name="T10" fmla="*/ 188 w 190"/>
                <a:gd name="T11" fmla="*/ 0 h 268"/>
                <a:gd name="T12" fmla="*/ 189 w 190"/>
                <a:gd name="T13" fmla="*/ 0 h 268"/>
                <a:gd name="T14" fmla="*/ 190 w 190"/>
                <a:gd name="T15" fmla="*/ 1 h 268"/>
                <a:gd name="T16" fmla="*/ 151 w 190"/>
                <a:gd name="T17" fmla="*/ 267 h 268"/>
                <a:gd name="T18" fmla="*/ 150 w 190"/>
                <a:gd name="T19" fmla="*/ 268 h 268"/>
                <a:gd name="T20" fmla="*/ 4 w 190"/>
                <a:gd name="T21" fmla="*/ 86 h 268"/>
                <a:gd name="T22" fmla="*/ 149 w 190"/>
                <a:gd name="T23" fmla="*/ 263 h 268"/>
                <a:gd name="T24" fmla="*/ 187 w 190"/>
                <a:gd name="T25" fmla="*/ 4 h 268"/>
                <a:gd name="T26" fmla="*/ 4 w 190"/>
                <a:gd name="T27" fmla="*/ 8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68">
                  <a:moveTo>
                    <a:pt x="150" y="268"/>
                  </a:moveTo>
                  <a:cubicBezTo>
                    <a:pt x="149" y="268"/>
                    <a:pt x="149" y="268"/>
                    <a:pt x="149" y="268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0" y="86"/>
                    <a:pt x="0" y="86"/>
                    <a:pt x="0" y="85"/>
                  </a:cubicBezTo>
                  <a:cubicBezTo>
                    <a:pt x="1" y="85"/>
                    <a:pt x="1" y="84"/>
                    <a:pt x="1" y="84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9" y="0"/>
                    <a:pt x="189" y="0"/>
                  </a:cubicBezTo>
                  <a:cubicBezTo>
                    <a:pt x="190" y="0"/>
                    <a:pt x="190" y="1"/>
                    <a:pt x="190" y="1"/>
                  </a:cubicBezTo>
                  <a:cubicBezTo>
                    <a:pt x="151" y="267"/>
                    <a:pt x="151" y="267"/>
                    <a:pt x="151" y="267"/>
                  </a:cubicBezTo>
                  <a:cubicBezTo>
                    <a:pt x="151" y="268"/>
                    <a:pt x="151" y="268"/>
                    <a:pt x="150" y="268"/>
                  </a:cubicBezTo>
                  <a:close/>
                  <a:moveTo>
                    <a:pt x="4" y="86"/>
                  </a:moveTo>
                  <a:cubicBezTo>
                    <a:pt x="149" y="263"/>
                    <a:pt x="149" y="263"/>
                    <a:pt x="149" y="263"/>
                  </a:cubicBezTo>
                  <a:cubicBezTo>
                    <a:pt x="187" y="4"/>
                    <a:pt x="187" y="4"/>
                    <a:pt x="187" y="4"/>
                  </a:cubicBezTo>
                  <a:lnTo>
                    <a:pt x="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17" name="Freeform 376"/>
            <p:cNvSpPr>
              <a:spLocks noEditPoints="1"/>
            </p:cNvSpPr>
            <p:nvPr/>
          </p:nvSpPr>
          <p:spPr bwMode="auto">
            <a:xfrm>
              <a:off x="6019800" y="-2903537"/>
              <a:ext cx="633413" cy="554038"/>
            </a:xfrm>
            <a:custGeom>
              <a:avLst/>
              <a:gdLst>
                <a:gd name="T0" fmla="*/ 168 w 169"/>
                <a:gd name="T1" fmla="*/ 147 h 147"/>
                <a:gd name="T2" fmla="*/ 2 w 169"/>
                <a:gd name="T3" fmla="*/ 147 h 147"/>
                <a:gd name="T4" fmla="*/ 0 w 169"/>
                <a:gd name="T5" fmla="*/ 146 h 147"/>
                <a:gd name="T6" fmla="*/ 0 w 169"/>
                <a:gd name="T7" fmla="*/ 145 h 147"/>
                <a:gd name="T8" fmla="*/ 84 w 169"/>
                <a:gd name="T9" fmla="*/ 1 h 147"/>
                <a:gd name="T10" fmla="*/ 86 w 169"/>
                <a:gd name="T11" fmla="*/ 1 h 147"/>
                <a:gd name="T12" fmla="*/ 169 w 169"/>
                <a:gd name="T13" fmla="*/ 145 h 147"/>
                <a:gd name="T14" fmla="*/ 169 w 169"/>
                <a:gd name="T15" fmla="*/ 146 h 147"/>
                <a:gd name="T16" fmla="*/ 168 w 169"/>
                <a:gd name="T17" fmla="*/ 147 h 147"/>
                <a:gd name="T18" fmla="*/ 4 w 169"/>
                <a:gd name="T19" fmla="*/ 144 h 147"/>
                <a:gd name="T20" fmla="*/ 165 w 169"/>
                <a:gd name="T21" fmla="*/ 144 h 147"/>
                <a:gd name="T22" fmla="*/ 85 w 169"/>
                <a:gd name="T23" fmla="*/ 4 h 147"/>
                <a:gd name="T24" fmla="*/ 4 w 169"/>
                <a:gd name="T25" fmla="*/ 14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47">
                  <a:moveTo>
                    <a:pt x="168" y="147"/>
                  </a:moveTo>
                  <a:cubicBezTo>
                    <a:pt x="2" y="147"/>
                    <a:pt x="2" y="147"/>
                    <a:pt x="2" y="147"/>
                  </a:cubicBezTo>
                  <a:cubicBezTo>
                    <a:pt x="1" y="147"/>
                    <a:pt x="1" y="147"/>
                    <a:pt x="0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4" y="0"/>
                    <a:pt x="85" y="0"/>
                    <a:pt x="86" y="1"/>
                  </a:cubicBezTo>
                  <a:cubicBezTo>
                    <a:pt x="169" y="145"/>
                    <a:pt x="169" y="145"/>
                    <a:pt x="169" y="145"/>
                  </a:cubicBezTo>
                  <a:cubicBezTo>
                    <a:pt x="169" y="145"/>
                    <a:pt x="169" y="146"/>
                    <a:pt x="169" y="146"/>
                  </a:cubicBezTo>
                  <a:cubicBezTo>
                    <a:pt x="169" y="147"/>
                    <a:pt x="168" y="147"/>
                    <a:pt x="168" y="147"/>
                  </a:cubicBezTo>
                  <a:close/>
                  <a:moveTo>
                    <a:pt x="4" y="144"/>
                  </a:moveTo>
                  <a:cubicBezTo>
                    <a:pt x="165" y="144"/>
                    <a:pt x="165" y="144"/>
                    <a:pt x="165" y="144"/>
                  </a:cubicBezTo>
                  <a:cubicBezTo>
                    <a:pt x="85" y="4"/>
                    <a:pt x="85" y="4"/>
                    <a:pt x="85" y="4"/>
                  </a:cubicBezTo>
                  <a:lnTo>
                    <a:pt x="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18" name="Freeform 377"/>
            <p:cNvSpPr>
              <a:spLocks noEditPoints="1"/>
            </p:cNvSpPr>
            <p:nvPr/>
          </p:nvSpPr>
          <p:spPr bwMode="auto">
            <a:xfrm>
              <a:off x="6267450" y="-3441699"/>
              <a:ext cx="633413" cy="549275"/>
            </a:xfrm>
            <a:custGeom>
              <a:avLst/>
              <a:gdLst>
                <a:gd name="T0" fmla="*/ 19 w 169"/>
                <a:gd name="T1" fmla="*/ 146 h 146"/>
                <a:gd name="T2" fmla="*/ 18 w 169"/>
                <a:gd name="T3" fmla="*/ 146 h 146"/>
                <a:gd name="T4" fmla="*/ 17 w 169"/>
                <a:gd name="T5" fmla="*/ 145 h 146"/>
                <a:gd name="T6" fmla="*/ 0 w 169"/>
                <a:gd name="T7" fmla="*/ 2 h 146"/>
                <a:gd name="T8" fmla="*/ 0 w 169"/>
                <a:gd name="T9" fmla="*/ 1 h 146"/>
                <a:gd name="T10" fmla="*/ 1 w 169"/>
                <a:gd name="T11" fmla="*/ 0 h 146"/>
                <a:gd name="T12" fmla="*/ 167 w 169"/>
                <a:gd name="T13" fmla="*/ 14 h 146"/>
                <a:gd name="T14" fmla="*/ 168 w 169"/>
                <a:gd name="T15" fmla="*/ 15 h 146"/>
                <a:gd name="T16" fmla="*/ 168 w 169"/>
                <a:gd name="T17" fmla="*/ 16 h 146"/>
                <a:gd name="T18" fmla="*/ 20 w 169"/>
                <a:gd name="T19" fmla="*/ 146 h 146"/>
                <a:gd name="T20" fmla="*/ 19 w 169"/>
                <a:gd name="T21" fmla="*/ 146 h 146"/>
                <a:gd name="T22" fmla="*/ 3 w 169"/>
                <a:gd name="T23" fmla="*/ 3 h 146"/>
                <a:gd name="T24" fmla="*/ 20 w 169"/>
                <a:gd name="T25" fmla="*/ 142 h 146"/>
                <a:gd name="T26" fmla="*/ 164 w 169"/>
                <a:gd name="T27" fmla="*/ 16 h 146"/>
                <a:gd name="T28" fmla="*/ 3 w 169"/>
                <a:gd name="T2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46">
                  <a:moveTo>
                    <a:pt x="19" y="146"/>
                  </a:moveTo>
                  <a:cubicBezTo>
                    <a:pt x="18" y="146"/>
                    <a:pt x="18" y="146"/>
                    <a:pt x="18" y="146"/>
                  </a:cubicBezTo>
                  <a:cubicBezTo>
                    <a:pt x="18" y="146"/>
                    <a:pt x="17" y="145"/>
                    <a:pt x="17" y="14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8" y="14"/>
                    <a:pt x="168" y="14"/>
                    <a:pt x="168" y="15"/>
                  </a:cubicBezTo>
                  <a:cubicBezTo>
                    <a:pt x="169" y="15"/>
                    <a:pt x="168" y="16"/>
                    <a:pt x="168" y="16"/>
                  </a:cubicBezTo>
                  <a:cubicBezTo>
                    <a:pt x="20" y="146"/>
                    <a:pt x="20" y="146"/>
                    <a:pt x="20" y="146"/>
                  </a:cubicBezTo>
                  <a:lnTo>
                    <a:pt x="19" y="146"/>
                  </a:lnTo>
                  <a:close/>
                  <a:moveTo>
                    <a:pt x="3" y="3"/>
                  </a:moveTo>
                  <a:cubicBezTo>
                    <a:pt x="20" y="142"/>
                    <a:pt x="20" y="142"/>
                    <a:pt x="20" y="142"/>
                  </a:cubicBezTo>
                  <a:cubicBezTo>
                    <a:pt x="164" y="16"/>
                    <a:pt x="164" y="16"/>
                    <a:pt x="164" y="16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19" name="Freeform 378"/>
            <p:cNvSpPr>
              <a:spLocks noEditPoints="1"/>
            </p:cNvSpPr>
            <p:nvPr/>
          </p:nvSpPr>
          <p:spPr bwMode="auto">
            <a:xfrm>
              <a:off x="6330950" y="-2903537"/>
              <a:ext cx="498475" cy="554038"/>
            </a:xfrm>
            <a:custGeom>
              <a:avLst/>
              <a:gdLst>
                <a:gd name="T0" fmla="*/ 85 w 133"/>
                <a:gd name="T1" fmla="*/ 147 h 147"/>
                <a:gd name="T2" fmla="*/ 84 w 133"/>
                <a:gd name="T3" fmla="*/ 146 h 147"/>
                <a:gd name="T4" fmla="*/ 1 w 133"/>
                <a:gd name="T5" fmla="*/ 2 h 147"/>
                <a:gd name="T6" fmla="*/ 1 w 133"/>
                <a:gd name="T7" fmla="*/ 1 h 147"/>
                <a:gd name="T8" fmla="*/ 2 w 133"/>
                <a:gd name="T9" fmla="*/ 0 h 147"/>
                <a:gd name="T10" fmla="*/ 132 w 133"/>
                <a:gd name="T11" fmla="*/ 49 h 147"/>
                <a:gd name="T12" fmla="*/ 133 w 133"/>
                <a:gd name="T13" fmla="*/ 50 h 147"/>
                <a:gd name="T14" fmla="*/ 133 w 133"/>
                <a:gd name="T15" fmla="*/ 51 h 147"/>
                <a:gd name="T16" fmla="*/ 86 w 133"/>
                <a:gd name="T17" fmla="*/ 146 h 147"/>
                <a:gd name="T18" fmla="*/ 85 w 133"/>
                <a:gd name="T19" fmla="*/ 147 h 147"/>
                <a:gd name="T20" fmla="*/ 85 w 133"/>
                <a:gd name="T21" fmla="*/ 147 h 147"/>
                <a:gd name="T22" fmla="*/ 5 w 133"/>
                <a:gd name="T23" fmla="*/ 4 h 147"/>
                <a:gd name="T24" fmla="*/ 85 w 133"/>
                <a:gd name="T25" fmla="*/ 143 h 147"/>
                <a:gd name="T26" fmla="*/ 130 w 133"/>
                <a:gd name="T27" fmla="*/ 51 h 147"/>
                <a:gd name="T28" fmla="*/ 5 w 133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47">
                  <a:moveTo>
                    <a:pt x="85" y="147"/>
                  </a:moveTo>
                  <a:cubicBezTo>
                    <a:pt x="84" y="147"/>
                    <a:pt x="84" y="147"/>
                    <a:pt x="84" y="146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3" y="49"/>
                    <a:pt x="133" y="49"/>
                    <a:pt x="133" y="50"/>
                  </a:cubicBezTo>
                  <a:cubicBezTo>
                    <a:pt x="133" y="50"/>
                    <a:pt x="133" y="50"/>
                    <a:pt x="133" y="51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86" y="147"/>
                    <a:pt x="85" y="147"/>
                    <a:pt x="85" y="147"/>
                  </a:cubicBezTo>
                  <a:cubicBezTo>
                    <a:pt x="85" y="147"/>
                    <a:pt x="85" y="147"/>
                    <a:pt x="85" y="147"/>
                  </a:cubicBezTo>
                  <a:moveTo>
                    <a:pt x="5" y="4"/>
                  </a:moveTo>
                  <a:cubicBezTo>
                    <a:pt x="85" y="143"/>
                    <a:pt x="85" y="143"/>
                    <a:pt x="85" y="143"/>
                  </a:cubicBezTo>
                  <a:cubicBezTo>
                    <a:pt x="130" y="51"/>
                    <a:pt x="130" y="51"/>
                    <a:pt x="130" y="51"/>
                  </a:cubicBezTo>
                  <a:cubicBezTo>
                    <a:pt x="5" y="4"/>
                    <a:pt x="5" y="4"/>
                    <a:pt x="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0" name="Freeform 379"/>
            <p:cNvSpPr>
              <a:spLocks noEditPoints="1"/>
            </p:cNvSpPr>
            <p:nvPr/>
          </p:nvSpPr>
          <p:spPr bwMode="auto">
            <a:xfrm>
              <a:off x="5797550" y="-3441699"/>
              <a:ext cx="544513" cy="549275"/>
            </a:xfrm>
            <a:custGeom>
              <a:avLst/>
              <a:gdLst>
                <a:gd name="T0" fmla="*/ 144 w 145"/>
                <a:gd name="T1" fmla="*/ 146 h 146"/>
                <a:gd name="T2" fmla="*/ 143 w 145"/>
                <a:gd name="T3" fmla="*/ 146 h 146"/>
                <a:gd name="T4" fmla="*/ 1 w 145"/>
                <a:gd name="T5" fmla="*/ 109 h 146"/>
                <a:gd name="T6" fmla="*/ 0 w 145"/>
                <a:gd name="T7" fmla="*/ 108 h 146"/>
                <a:gd name="T8" fmla="*/ 0 w 145"/>
                <a:gd name="T9" fmla="*/ 107 h 146"/>
                <a:gd name="T10" fmla="*/ 125 w 145"/>
                <a:gd name="T11" fmla="*/ 1 h 146"/>
                <a:gd name="T12" fmla="*/ 127 w 145"/>
                <a:gd name="T13" fmla="*/ 0 h 146"/>
                <a:gd name="T14" fmla="*/ 128 w 145"/>
                <a:gd name="T15" fmla="*/ 1 h 146"/>
                <a:gd name="T16" fmla="*/ 145 w 145"/>
                <a:gd name="T17" fmla="*/ 144 h 146"/>
                <a:gd name="T18" fmla="*/ 145 w 145"/>
                <a:gd name="T19" fmla="*/ 146 h 146"/>
                <a:gd name="T20" fmla="*/ 144 w 145"/>
                <a:gd name="T21" fmla="*/ 146 h 146"/>
                <a:gd name="T22" fmla="*/ 4 w 145"/>
                <a:gd name="T23" fmla="*/ 107 h 146"/>
                <a:gd name="T24" fmla="*/ 142 w 145"/>
                <a:gd name="T25" fmla="*/ 143 h 146"/>
                <a:gd name="T26" fmla="*/ 125 w 145"/>
                <a:gd name="T27" fmla="*/ 4 h 146"/>
                <a:gd name="T28" fmla="*/ 4 w 145"/>
                <a:gd name="T29" fmla="*/ 10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" h="146">
                  <a:moveTo>
                    <a:pt x="144" y="146"/>
                  </a:moveTo>
                  <a:cubicBezTo>
                    <a:pt x="143" y="146"/>
                    <a:pt x="143" y="146"/>
                    <a:pt x="143" y="14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9"/>
                    <a:pt x="0" y="109"/>
                    <a:pt x="0" y="10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0"/>
                    <a:pt x="126" y="0"/>
                    <a:pt x="127" y="0"/>
                  </a:cubicBezTo>
                  <a:cubicBezTo>
                    <a:pt x="127" y="0"/>
                    <a:pt x="128" y="1"/>
                    <a:pt x="128" y="1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45" y="145"/>
                    <a:pt x="145" y="145"/>
                    <a:pt x="145" y="146"/>
                  </a:cubicBezTo>
                  <a:cubicBezTo>
                    <a:pt x="144" y="146"/>
                    <a:pt x="144" y="146"/>
                    <a:pt x="144" y="146"/>
                  </a:cubicBezTo>
                  <a:moveTo>
                    <a:pt x="4" y="107"/>
                  </a:moveTo>
                  <a:cubicBezTo>
                    <a:pt x="142" y="143"/>
                    <a:pt x="142" y="143"/>
                    <a:pt x="142" y="143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4" y="107"/>
                    <a:pt x="4" y="107"/>
                    <a:pt x="4" y="10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1" name="Freeform 380"/>
            <p:cNvSpPr>
              <a:spLocks noEditPoints="1"/>
            </p:cNvSpPr>
            <p:nvPr/>
          </p:nvSpPr>
          <p:spPr bwMode="auto">
            <a:xfrm>
              <a:off x="6330950" y="-3389312"/>
              <a:ext cx="569913" cy="681038"/>
            </a:xfrm>
            <a:custGeom>
              <a:avLst/>
              <a:gdLst>
                <a:gd name="T0" fmla="*/ 132 w 152"/>
                <a:gd name="T1" fmla="*/ 181 h 181"/>
                <a:gd name="T2" fmla="*/ 131 w 152"/>
                <a:gd name="T3" fmla="*/ 180 h 181"/>
                <a:gd name="T4" fmla="*/ 1 w 152"/>
                <a:gd name="T5" fmla="*/ 132 h 181"/>
                <a:gd name="T6" fmla="*/ 0 w 152"/>
                <a:gd name="T7" fmla="*/ 131 h 181"/>
                <a:gd name="T8" fmla="*/ 1 w 152"/>
                <a:gd name="T9" fmla="*/ 130 h 181"/>
                <a:gd name="T10" fmla="*/ 149 w 152"/>
                <a:gd name="T11" fmla="*/ 0 h 181"/>
                <a:gd name="T12" fmla="*/ 151 w 152"/>
                <a:gd name="T13" fmla="*/ 0 h 181"/>
                <a:gd name="T14" fmla="*/ 152 w 152"/>
                <a:gd name="T15" fmla="*/ 1 h 181"/>
                <a:gd name="T16" fmla="*/ 133 w 152"/>
                <a:gd name="T17" fmla="*/ 179 h 181"/>
                <a:gd name="T18" fmla="*/ 132 w 152"/>
                <a:gd name="T19" fmla="*/ 180 h 181"/>
                <a:gd name="T20" fmla="*/ 132 w 152"/>
                <a:gd name="T21" fmla="*/ 181 h 181"/>
                <a:gd name="T22" fmla="*/ 4 w 152"/>
                <a:gd name="T23" fmla="*/ 130 h 181"/>
                <a:gd name="T24" fmla="*/ 130 w 152"/>
                <a:gd name="T25" fmla="*/ 177 h 181"/>
                <a:gd name="T26" fmla="*/ 148 w 152"/>
                <a:gd name="T27" fmla="*/ 5 h 181"/>
                <a:gd name="T28" fmla="*/ 4 w 152"/>
                <a:gd name="T29" fmla="*/ 1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81">
                  <a:moveTo>
                    <a:pt x="132" y="181"/>
                  </a:moveTo>
                  <a:cubicBezTo>
                    <a:pt x="131" y="180"/>
                    <a:pt x="131" y="180"/>
                    <a:pt x="131" y="180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0" y="131"/>
                    <a:pt x="0" y="131"/>
                  </a:cubicBezTo>
                  <a:cubicBezTo>
                    <a:pt x="0" y="130"/>
                    <a:pt x="0" y="130"/>
                    <a:pt x="1" y="13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0" y="0"/>
                    <a:pt x="150" y="0"/>
                    <a:pt x="151" y="0"/>
                  </a:cubicBezTo>
                  <a:cubicBezTo>
                    <a:pt x="151" y="0"/>
                    <a:pt x="152" y="1"/>
                    <a:pt x="152" y="1"/>
                  </a:cubicBezTo>
                  <a:cubicBezTo>
                    <a:pt x="133" y="179"/>
                    <a:pt x="133" y="179"/>
                    <a:pt x="133" y="179"/>
                  </a:cubicBezTo>
                  <a:cubicBezTo>
                    <a:pt x="133" y="180"/>
                    <a:pt x="133" y="180"/>
                    <a:pt x="132" y="180"/>
                  </a:cubicBezTo>
                  <a:lnTo>
                    <a:pt x="132" y="181"/>
                  </a:lnTo>
                  <a:close/>
                  <a:moveTo>
                    <a:pt x="4" y="130"/>
                  </a:moveTo>
                  <a:cubicBezTo>
                    <a:pt x="130" y="177"/>
                    <a:pt x="130" y="177"/>
                    <a:pt x="130" y="177"/>
                  </a:cubicBezTo>
                  <a:cubicBezTo>
                    <a:pt x="148" y="5"/>
                    <a:pt x="148" y="5"/>
                    <a:pt x="148" y="5"/>
                  </a:cubicBezTo>
                  <a:lnTo>
                    <a:pt x="4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2" name="Freeform 381"/>
            <p:cNvSpPr>
              <a:spLocks noEditPoints="1"/>
            </p:cNvSpPr>
            <p:nvPr/>
          </p:nvSpPr>
          <p:spPr bwMode="auto">
            <a:xfrm>
              <a:off x="5797550" y="-3043237"/>
              <a:ext cx="544513" cy="693738"/>
            </a:xfrm>
            <a:custGeom>
              <a:avLst/>
              <a:gdLst>
                <a:gd name="T0" fmla="*/ 61 w 145"/>
                <a:gd name="T1" fmla="*/ 184 h 184"/>
                <a:gd name="T2" fmla="*/ 61 w 145"/>
                <a:gd name="T3" fmla="*/ 184 h 184"/>
                <a:gd name="T4" fmla="*/ 59 w 145"/>
                <a:gd name="T5" fmla="*/ 183 h 184"/>
                <a:gd name="T6" fmla="*/ 0 w 145"/>
                <a:gd name="T7" fmla="*/ 2 h 184"/>
                <a:gd name="T8" fmla="*/ 0 w 145"/>
                <a:gd name="T9" fmla="*/ 1 h 184"/>
                <a:gd name="T10" fmla="*/ 1 w 145"/>
                <a:gd name="T11" fmla="*/ 0 h 184"/>
                <a:gd name="T12" fmla="*/ 144 w 145"/>
                <a:gd name="T13" fmla="*/ 37 h 184"/>
                <a:gd name="T14" fmla="*/ 145 w 145"/>
                <a:gd name="T15" fmla="*/ 38 h 184"/>
                <a:gd name="T16" fmla="*/ 145 w 145"/>
                <a:gd name="T17" fmla="*/ 39 h 184"/>
                <a:gd name="T18" fmla="*/ 62 w 145"/>
                <a:gd name="T19" fmla="*/ 183 h 184"/>
                <a:gd name="T20" fmla="*/ 61 w 145"/>
                <a:gd name="T21" fmla="*/ 184 h 184"/>
                <a:gd name="T22" fmla="*/ 3 w 145"/>
                <a:gd name="T23" fmla="*/ 4 h 184"/>
                <a:gd name="T24" fmla="*/ 61 w 145"/>
                <a:gd name="T25" fmla="*/ 179 h 184"/>
                <a:gd name="T26" fmla="*/ 142 w 145"/>
                <a:gd name="T27" fmla="*/ 40 h 184"/>
                <a:gd name="T28" fmla="*/ 3 w 145"/>
                <a:gd name="T29" fmla="*/ 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" h="184">
                  <a:moveTo>
                    <a:pt x="61" y="184"/>
                  </a:moveTo>
                  <a:cubicBezTo>
                    <a:pt x="61" y="184"/>
                    <a:pt x="61" y="184"/>
                    <a:pt x="61" y="184"/>
                  </a:cubicBezTo>
                  <a:cubicBezTo>
                    <a:pt x="60" y="184"/>
                    <a:pt x="60" y="184"/>
                    <a:pt x="59" y="18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5" y="37"/>
                    <a:pt x="145" y="38"/>
                    <a:pt x="145" y="38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62" y="183"/>
                    <a:pt x="62" y="183"/>
                    <a:pt x="62" y="183"/>
                  </a:cubicBezTo>
                  <a:cubicBezTo>
                    <a:pt x="62" y="184"/>
                    <a:pt x="61" y="184"/>
                    <a:pt x="61" y="184"/>
                  </a:cubicBezTo>
                  <a:moveTo>
                    <a:pt x="3" y="4"/>
                  </a:moveTo>
                  <a:cubicBezTo>
                    <a:pt x="61" y="179"/>
                    <a:pt x="61" y="179"/>
                    <a:pt x="61" y="17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3" y="4"/>
                    <a:pt x="3" y="4"/>
                    <a:pt x="3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3" name="Freeform 382"/>
            <p:cNvSpPr>
              <a:spLocks noEditPoints="1"/>
            </p:cNvSpPr>
            <p:nvPr/>
          </p:nvSpPr>
          <p:spPr bwMode="auto">
            <a:xfrm>
              <a:off x="6091238" y="-4148137"/>
              <a:ext cx="809625" cy="771525"/>
            </a:xfrm>
            <a:custGeom>
              <a:avLst/>
              <a:gdLst>
                <a:gd name="T0" fmla="*/ 214 w 216"/>
                <a:gd name="T1" fmla="*/ 205 h 205"/>
                <a:gd name="T2" fmla="*/ 214 w 216"/>
                <a:gd name="T3" fmla="*/ 205 h 205"/>
                <a:gd name="T4" fmla="*/ 48 w 216"/>
                <a:gd name="T5" fmla="*/ 191 h 205"/>
                <a:gd name="T6" fmla="*/ 47 w 216"/>
                <a:gd name="T7" fmla="*/ 190 h 205"/>
                <a:gd name="T8" fmla="*/ 0 w 216"/>
                <a:gd name="T9" fmla="*/ 2 h 205"/>
                <a:gd name="T10" fmla="*/ 1 w 216"/>
                <a:gd name="T11" fmla="*/ 0 h 205"/>
                <a:gd name="T12" fmla="*/ 2 w 216"/>
                <a:gd name="T13" fmla="*/ 1 h 205"/>
                <a:gd name="T14" fmla="*/ 215 w 216"/>
                <a:gd name="T15" fmla="*/ 202 h 205"/>
                <a:gd name="T16" fmla="*/ 215 w 216"/>
                <a:gd name="T17" fmla="*/ 204 h 205"/>
                <a:gd name="T18" fmla="*/ 214 w 216"/>
                <a:gd name="T19" fmla="*/ 205 h 205"/>
                <a:gd name="T20" fmla="*/ 49 w 216"/>
                <a:gd name="T21" fmla="*/ 188 h 205"/>
                <a:gd name="T22" fmla="*/ 210 w 216"/>
                <a:gd name="T23" fmla="*/ 201 h 205"/>
                <a:gd name="T24" fmla="*/ 4 w 216"/>
                <a:gd name="T25" fmla="*/ 6 h 205"/>
                <a:gd name="T26" fmla="*/ 49 w 216"/>
                <a:gd name="T27" fmla="*/ 18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214" y="205"/>
                  </a:moveTo>
                  <a:cubicBezTo>
                    <a:pt x="214" y="205"/>
                    <a:pt x="214" y="205"/>
                    <a:pt x="214" y="205"/>
                  </a:cubicBezTo>
                  <a:cubicBezTo>
                    <a:pt x="48" y="191"/>
                    <a:pt x="48" y="191"/>
                    <a:pt x="48" y="191"/>
                  </a:cubicBezTo>
                  <a:cubicBezTo>
                    <a:pt x="47" y="191"/>
                    <a:pt x="47" y="191"/>
                    <a:pt x="47" y="19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15" y="202"/>
                    <a:pt x="215" y="202"/>
                    <a:pt x="215" y="202"/>
                  </a:cubicBezTo>
                  <a:cubicBezTo>
                    <a:pt x="216" y="203"/>
                    <a:pt x="216" y="203"/>
                    <a:pt x="215" y="204"/>
                  </a:cubicBezTo>
                  <a:cubicBezTo>
                    <a:pt x="215" y="204"/>
                    <a:pt x="215" y="205"/>
                    <a:pt x="214" y="205"/>
                  </a:cubicBezTo>
                  <a:close/>
                  <a:moveTo>
                    <a:pt x="49" y="188"/>
                  </a:moveTo>
                  <a:cubicBezTo>
                    <a:pt x="210" y="201"/>
                    <a:pt x="210" y="201"/>
                    <a:pt x="210" y="201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49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4" name="Freeform 383"/>
            <p:cNvSpPr>
              <a:spLocks noEditPoints="1"/>
            </p:cNvSpPr>
            <p:nvPr/>
          </p:nvSpPr>
          <p:spPr bwMode="auto">
            <a:xfrm>
              <a:off x="6019800" y="-4529137"/>
              <a:ext cx="633413" cy="392113"/>
            </a:xfrm>
            <a:custGeom>
              <a:avLst/>
              <a:gdLst>
                <a:gd name="T0" fmla="*/ 20 w 169"/>
                <a:gd name="T1" fmla="*/ 104 h 104"/>
                <a:gd name="T2" fmla="*/ 20 w 169"/>
                <a:gd name="T3" fmla="*/ 104 h 104"/>
                <a:gd name="T4" fmla="*/ 19 w 169"/>
                <a:gd name="T5" fmla="*/ 103 h 104"/>
                <a:gd name="T6" fmla="*/ 0 w 169"/>
                <a:gd name="T7" fmla="*/ 2 h 104"/>
                <a:gd name="T8" fmla="*/ 1 w 169"/>
                <a:gd name="T9" fmla="*/ 1 h 104"/>
                <a:gd name="T10" fmla="*/ 2 w 169"/>
                <a:gd name="T11" fmla="*/ 0 h 104"/>
                <a:gd name="T12" fmla="*/ 168 w 169"/>
                <a:gd name="T13" fmla="*/ 0 h 104"/>
                <a:gd name="T14" fmla="*/ 169 w 169"/>
                <a:gd name="T15" fmla="*/ 1 h 104"/>
                <a:gd name="T16" fmla="*/ 169 w 169"/>
                <a:gd name="T17" fmla="*/ 3 h 104"/>
                <a:gd name="T18" fmla="*/ 21 w 169"/>
                <a:gd name="T19" fmla="*/ 104 h 104"/>
                <a:gd name="T20" fmla="*/ 20 w 169"/>
                <a:gd name="T21" fmla="*/ 104 h 104"/>
                <a:gd name="T22" fmla="*/ 3 w 169"/>
                <a:gd name="T23" fmla="*/ 3 h 104"/>
                <a:gd name="T24" fmla="*/ 21 w 169"/>
                <a:gd name="T25" fmla="*/ 100 h 104"/>
                <a:gd name="T26" fmla="*/ 163 w 169"/>
                <a:gd name="T27" fmla="*/ 3 h 104"/>
                <a:gd name="T28" fmla="*/ 3 w 169"/>
                <a:gd name="T2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04">
                  <a:moveTo>
                    <a:pt x="20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19" y="104"/>
                    <a:pt x="19" y="103"/>
                    <a:pt x="19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69" y="1"/>
                    <a:pt x="169" y="1"/>
                  </a:cubicBezTo>
                  <a:cubicBezTo>
                    <a:pt x="169" y="2"/>
                    <a:pt x="169" y="3"/>
                    <a:pt x="169" y="3"/>
                  </a:cubicBezTo>
                  <a:cubicBezTo>
                    <a:pt x="21" y="104"/>
                    <a:pt x="21" y="104"/>
                    <a:pt x="21" y="104"/>
                  </a:cubicBezTo>
                  <a:lnTo>
                    <a:pt x="20" y="104"/>
                  </a:lnTo>
                  <a:close/>
                  <a:moveTo>
                    <a:pt x="3" y="3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63" y="3"/>
                    <a:pt x="163" y="3"/>
                    <a:pt x="163" y="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5" name="Freeform 384"/>
            <p:cNvSpPr>
              <a:spLocks noEditPoints="1"/>
            </p:cNvSpPr>
            <p:nvPr/>
          </p:nvSpPr>
          <p:spPr bwMode="auto">
            <a:xfrm>
              <a:off x="6091238" y="-4148137"/>
              <a:ext cx="930275" cy="771525"/>
            </a:xfrm>
            <a:custGeom>
              <a:avLst/>
              <a:gdLst>
                <a:gd name="T0" fmla="*/ 214 w 248"/>
                <a:gd name="T1" fmla="*/ 205 h 205"/>
                <a:gd name="T2" fmla="*/ 213 w 248"/>
                <a:gd name="T3" fmla="*/ 204 h 205"/>
                <a:gd name="T4" fmla="*/ 0 w 248"/>
                <a:gd name="T5" fmla="*/ 3 h 205"/>
                <a:gd name="T6" fmla="*/ 0 w 248"/>
                <a:gd name="T7" fmla="*/ 1 h 205"/>
                <a:gd name="T8" fmla="*/ 2 w 248"/>
                <a:gd name="T9" fmla="*/ 0 h 205"/>
                <a:gd name="T10" fmla="*/ 247 w 248"/>
                <a:gd name="T11" fmla="*/ 69 h 205"/>
                <a:gd name="T12" fmla="*/ 248 w 248"/>
                <a:gd name="T13" fmla="*/ 70 h 205"/>
                <a:gd name="T14" fmla="*/ 216 w 248"/>
                <a:gd name="T15" fmla="*/ 204 h 205"/>
                <a:gd name="T16" fmla="*/ 215 w 248"/>
                <a:gd name="T17" fmla="*/ 205 h 205"/>
                <a:gd name="T18" fmla="*/ 214 w 248"/>
                <a:gd name="T19" fmla="*/ 205 h 205"/>
                <a:gd name="T20" fmla="*/ 6 w 248"/>
                <a:gd name="T21" fmla="*/ 5 h 205"/>
                <a:gd name="T22" fmla="*/ 213 w 248"/>
                <a:gd name="T23" fmla="*/ 200 h 205"/>
                <a:gd name="T24" fmla="*/ 245 w 248"/>
                <a:gd name="T25" fmla="*/ 71 h 205"/>
                <a:gd name="T26" fmla="*/ 6 w 248"/>
                <a:gd name="T27" fmla="*/ 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" h="205">
                  <a:moveTo>
                    <a:pt x="214" y="205"/>
                  </a:moveTo>
                  <a:cubicBezTo>
                    <a:pt x="213" y="204"/>
                    <a:pt x="213" y="204"/>
                    <a:pt x="213" y="2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47" y="69"/>
                    <a:pt x="247" y="69"/>
                    <a:pt x="247" y="69"/>
                  </a:cubicBezTo>
                  <a:cubicBezTo>
                    <a:pt x="248" y="69"/>
                    <a:pt x="248" y="70"/>
                    <a:pt x="248" y="70"/>
                  </a:cubicBezTo>
                  <a:cubicBezTo>
                    <a:pt x="216" y="204"/>
                    <a:pt x="216" y="204"/>
                    <a:pt x="216" y="204"/>
                  </a:cubicBezTo>
                  <a:cubicBezTo>
                    <a:pt x="215" y="204"/>
                    <a:pt x="215" y="204"/>
                    <a:pt x="215" y="205"/>
                  </a:cubicBezTo>
                  <a:lnTo>
                    <a:pt x="214" y="205"/>
                  </a:lnTo>
                  <a:close/>
                  <a:moveTo>
                    <a:pt x="6" y="5"/>
                  </a:moveTo>
                  <a:cubicBezTo>
                    <a:pt x="213" y="200"/>
                    <a:pt x="213" y="200"/>
                    <a:pt x="213" y="200"/>
                  </a:cubicBezTo>
                  <a:cubicBezTo>
                    <a:pt x="245" y="71"/>
                    <a:pt x="245" y="71"/>
                    <a:pt x="245" y="71"/>
                  </a:cubicBez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6" name="Freeform 385"/>
            <p:cNvSpPr>
              <a:spLocks noEditPoints="1"/>
            </p:cNvSpPr>
            <p:nvPr/>
          </p:nvSpPr>
          <p:spPr bwMode="auto">
            <a:xfrm>
              <a:off x="5707063" y="-4529137"/>
              <a:ext cx="395288" cy="554038"/>
            </a:xfrm>
            <a:custGeom>
              <a:avLst/>
              <a:gdLst>
                <a:gd name="T0" fmla="*/ 2 w 105"/>
                <a:gd name="T1" fmla="*/ 147 h 147"/>
                <a:gd name="T2" fmla="*/ 1 w 105"/>
                <a:gd name="T3" fmla="*/ 147 h 147"/>
                <a:gd name="T4" fmla="*/ 0 w 105"/>
                <a:gd name="T5" fmla="*/ 145 h 147"/>
                <a:gd name="T6" fmla="*/ 83 w 105"/>
                <a:gd name="T7" fmla="*/ 1 h 147"/>
                <a:gd name="T8" fmla="*/ 85 w 105"/>
                <a:gd name="T9" fmla="*/ 0 h 147"/>
                <a:gd name="T10" fmla="*/ 86 w 105"/>
                <a:gd name="T11" fmla="*/ 2 h 147"/>
                <a:gd name="T12" fmla="*/ 105 w 105"/>
                <a:gd name="T13" fmla="*/ 102 h 147"/>
                <a:gd name="T14" fmla="*/ 104 w 105"/>
                <a:gd name="T15" fmla="*/ 104 h 147"/>
                <a:gd name="T16" fmla="*/ 2 w 105"/>
                <a:gd name="T17" fmla="*/ 147 h 147"/>
                <a:gd name="T18" fmla="*/ 84 w 105"/>
                <a:gd name="T19" fmla="*/ 6 h 147"/>
                <a:gd name="T20" fmla="*/ 5 w 105"/>
                <a:gd name="T21" fmla="*/ 143 h 147"/>
                <a:gd name="T22" fmla="*/ 102 w 105"/>
                <a:gd name="T23" fmla="*/ 102 h 147"/>
                <a:gd name="T24" fmla="*/ 84 w 105"/>
                <a:gd name="T25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47">
                  <a:moveTo>
                    <a:pt x="2" y="147"/>
                  </a:move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6"/>
                    <a:pt x="0" y="145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4" y="0"/>
                    <a:pt x="85" y="0"/>
                  </a:cubicBezTo>
                  <a:cubicBezTo>
                    <a:pt x="86" y="1"/>
                    <a:pt x="86" y="1"/>
                    <a:pt x="86" y="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3"/>
                    <a:pt x="104" y="104"/>
                    <a:pt x="104" y="104"/>
                  </a:cubicBezTo>
                  <a:cubicBezTo>
                    <a:pt x="2" y="147"/>
                    <a:pt x="2" y="147"/>
                    <a:pt x="2" y="147"/>
                  </a:cubicBezTo>
                  <a:close/>
                  <a:moveTo>
                    <a:pt x="84" y="6"/>
                  </a:moveTo>
                  <a:cubicBezTo>
                    <a:pt x="5" y="143"/>
                    <a:pt x="5" y="143"/>
                    <a:pt x="5" y="143"/>
                  </a:cubicBezTo>
                  <a:cubicBezTo>
                    <a:pt x="102" y="102"/>
                    <a:pt x="102" y="102"/>
                    <a:pt x="102" y="102"/>
                  </a:cubicBezTo>
                  <a:lnTo>
                    <a:pt x="8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7" name="Freeform 386"/>
            <p:cNvSpPr>
              <a:spLocks noEditPoints="1"/>
            </p:cNvSpPr>
            <p:nvPr/>
          </p:nvSpPr>
          <p:spPr bwMode="auto">
            <a:xfrm>
              <a:off x="6091238" y="-4529137"/>
              <a:ext cx="930275" cy="647700"/>
            </a:xfrm>
            <a:custGeom>
              <a:avLst/>
              <a:gdLst>
                <a:gd name="T0" fmla="*/ 247 w 248"/>
                <a:gd name="T1" fmla="*/ 172 h 172"/>
                <a:gd name="T2" fmla="*/ 246 w 248"/>
                <a:gd name="T3" fmla="*/ 172 h 172"/>
                <a:gd name="T4" fmla="*/ 1 w 248"/>
                <a:gd name="T5" fmla="*/ 104 h 172"/>
                <a:gd name="T6" fmla="*/ 0 w 248"/>
                <a:gd name="T7" fmla="*/ 103 h 172"/>
                <a:gd name="T8" fmla="*/ 0 w 248"/>
                <a:gd name="T9" fmla="*/ 102 h 172"/>
                <a:gd name="T10" fmla="*/ 148 w 248"/>
                <a:gd name="T11" fmla="*/ 1 h 172"/>
                <a:gd name="T12" fmla="*/ 149 w 248"/>
                <a:gd name="T13" fmla="*/ 0 h 172"/>
                <a:gd name="T14" fmla="*/ 150 w 248"/>
                <a:gd name="T15" fmla="*/ 1 h 172"/>
                <a:gd name="T16" fmla="*/ 248 w 248"/>
                <a:gd name="T17" fmla="*/ 170 h 172"/>
                <a:gd name="T18" fmla="*/ 248 w 248"/>
                <a:gd name="T19" fmla="*/ 172 h 172"/>
                <a:gd name="T20" fmla="*/ 247 w 248"/>
                <a:gd name="T21" fmla="*/ 172 h 172"/>
                <a:gd name="T22" fmla="*/ 5 w 248"/>
                <a:gd name="T23" fmla="*/ 102 h 172"/>
                <a:gd name="T24" fmla="*/ 244 w 248"/>
                <a:gd name="T25" fmla="*/ 169 h 172"/>
                <a:gd name="T26" fmla="*/ 148 w 248"/>
                <a:gd name="T27" fmla="*/ 4 h 172"/>
                <a:gd name="T28" fmla="*/ 5 w 248"/>
                <a:gd name="T29" fmla="*/ 10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8" h="172">
                  <a:moveTo>
                    <a:pt x="247" y="172"/>
                  </a:moveTo>
                  <a:cubicBezTo>
                    <a:pt x="246" y="172"/>
                    <a:pt x="246" y="172"/>
                    <a:pt x="246" y="172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4"/>
                    <a:pt x="0" y="10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0"/>
                    <a:pt x="149" y="0"/>
                    <a:pt x="149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248" y="170"/>
                    <a:pt x="248" y="170"/>
                    <a:pt x="248" y="170"/>
                  </a:cubicBezTo>
                  <a:cubicBezTo>
                    <a:pt x="248" y="171"/>
                    <a:pt x="248" y="171"/>
                    <a:pt x="248" y="172"/>
                  </a:cubicBezTo>
                  <a:cubicBezTo>
                    <a:pt x="248" y="172"/>
                    <a:pt x="247" y="172"/>
                    <a:pt x="247" y="172"/>
                  </a:cubicBezTo>
                  <a:close/>
                  <a:moveTo>
                    <a:pt x="5" y="102"/>
                  </a:moveTo>
                  <a:cubicBezTo>
                    <a:pt x="244" y="169"/>
                    <a:pt x="244" y="169"/>
                    <a:pt x="244" y="169"/>
                  </a:cubicBezTo>
                  <a:cubicBezTo>
                    <a:pt x="148" y="4"/>
                    <a:pt x="148" y="4"/>
                    <a:pt x="148" y="4"/>
                  </a:cubicBezTo>
                  <a:lnTo>
                    <a:pt x="5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8" name="Freeform 387"/>
            <p:cNvSpPr>
              <a:spLocks noEditPoints="1"/>
            </p:cNvSpPr>
            <p:nvPr/>
          </p:nvSpPr>
          <p:spPr bwMode="auto">
            <a:xfrm>
              <a:off x="5707063" y="-4148137"/>
              <a:ext cx="571500" cy="717550"/>
            </a:xfrm>
            <a:custGeom>
              <a:avLst/>
              <a:gdLst>
                <a:gd name="T0" fmla="*/ 150 w 152"/>
                <a:gd name="T1" fmla="*/ 191 h 191"/>
                <a:gd name="T2" fmla="*/ 149 w 152"/>
                <a:gd name="T3" fmla="*/ 191 h 191"/>
                <a:gd name="T4" fmla="*/ 1 w 152"/>
                <a:gd name="T5" fmla="*/ 46 h 191"/>
                <a:gd name="T6" fmla="*/ 0 w 152"/>
                <a:gd name="T7" fmla="*/ 45 h 191"/>
                <a:gd name="T8" fmla="*/ 1 w 152"/>
                <a:gd name="T9" fmla="*/ 43 h 191"/>
                <a:gd name="T10" fmla="*/ 103 w 152"/>
                <a:gd name="T11" fmla="*/ 0 h 191"/>
                <a:gd name="T12" fmla="*/ 104 w 152"/>
                <a:gd name="T13" fmla="*/ 0 h 191"/>
                <a:gd name="T14" fmla="*/ 105 w 152"/>
                <a:gd name="T15" fmla="*/ 1 h 191"/>
                <a:gd name="T16" fmla="*/ 152 w 152"/>
                <a:gd name="T17" fmla="*/ 189 h 191"/>
                <a:gd name="T18" fmla="*/ 151 w 152"/>
                <a:gd name="T19" fmla="*/ 191 h 191"/>
                <a:gd name="T20" fmla="*/ 150 w 152"/>
                <a:gd name="T21" fmla="*/ 191 h 191"/>
                <a:gd name="T22" fmla="*/ 4 w 152"/>
                <a:gd name="T23" fmla="*/ 45 h 191"/>
                <a:gd name="T24" fmla="*/ 148 w 152"/>
                <a:gd name="T25" fmla="*/ 185 h 191"/>
                <a:gd name="T26" fmla="*/ 102 w 152"/>
                <a:gd name="T27" fmla="*/ 4 h 191"/>
                <a:gd name="T28" fmla="*/ 4 w 152"/>
                <a:gd name="T29" fmla="*/ 4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91">
                  <a:moveTo>
                    <a:pt x="150" y="191"/>
                  </a:moveTo>
                  <a:cubicBezTo>
                    <a:pt x="150" y="191"/>
                    <a:pt x="149" y="191"/>
                    <a:pt x="149" y="19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1" y="44"/>
                    <a:pt x="1" y="4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04" y="0"/>
                    <a:pt x="104" y="0"/>
                  </a:cubicBezTo>
                  <a:cubicBezTo>
                    <a:pt x="104" y="1"/>
                    <a:pt x="105" y="1"/>
                    <a:pt x="105" y="1"/>
                  </a:cubicBezTo>
                  <a:cubicBezTo>
                    <a:pt x="152" y="189"/>
                    <a:pt x="152" y="189"/>
                    <a:pt x="152" y="189"/>
                  </a:cubicBezTo>
                  <a:cubicBezTo>
                    <a:pt x="152" y="190"/>
                    <a:pt x="151" y="191"/>
                    <a:pt x="151" y="191"/>
                  </a:cubicBezTo>
                  <a:lnTo>
                    <a:pt x="150" y="191"/>
                  </a:lnTo>
                  <a:close/>
                  <a:moveTo>
                    <a:pt x="4" y="45"/>
                  </a:moveTo>
                  <a:cubicBezTo>
                    <a:pt x="148" y="185"/>
                    <a:pt x="148" y="185"/>
                    <a:pt x="148" y="185"/>
                  </a:cubicBezTo>
                  <a:cubicBezTo>
                    <a:pt x="102" y="4"/>
                    <a:pt x="102" y="4"/>
                    <a:pt x="102" y="4"/>
                  </a:cubicBezTo>
                  <a:lnTo>
                    <a:pt x="4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9" name="Freeform 388"/>
            <p:cNvSpPr>
              <a:spLocks noEditPoints="1"/>
            </p:cNvSpPr>
            <p:nvPr/>
          </p:nvSpPr>
          <p:spPr bwMode="auto">
            <a:xfrm>
              <a:off x="6818313" y="-3173412"/>
              <a:ext cx="774700" cy="465138"/>
            </a:xfrm>
            <a:custGeom>
              <a:avLst/>
              <a:gdLst>
                <a:gd name="T0" fmla="*/ 2 w 206"/>
                <a:gd name="T1" fmla="*/ 124 h 124"/>
                <a:gd name="T2" fmla="*/ 1 w 206"/>
                <a:gd name="T3" fmla="*/ 124 h 124"/>
                <a:gd name="T4" fmla="*/ 1 w 206"/>
                <a:gd name="T5" fmla="*/ 122 h 124"/>
                <a:gd name="T6" fmla="*/ 106 w 206"/>
                <a:gd name="T7" fmla="*/ 0 h 124"/>
                <a:gd name="T8" fmla="*/ 108 w 206"/>
                <a:gd name="T9" fmla="*/ 0 h 124"/>
                <a:gd name="T10" fmla="*/ 205 w 206"/>
                <a:gd name="T11" fmla="*/ 73 h 124"/>
                <a:gd name="T12" fmla="*/ 206 w 206"/>
                <a:gd name="T13" fmla="*/ 75 h 124"/>
                <a:gd name="T14" fmla="*/ 205 w 206"/>
                <a:gd name="T15" fmla="*/ 76 h 124"/>
                <a:gd name="T16" fmla="*/ 2 w 206"/>
                <a:gd name="T17" fmla="*/ 124 h 124"/>
                <a:gd name="T18" fmla="*/ 107 w 206"/>
                <a:gd name="T19" fmla="*/ 3 h 124"/>
                <a:gd name="T20" fmla="*/ 6 w 206"/>
                <a:gd name="T21" fmla="*/ 121 h 124"/>
                <a:gd name="T22" fmla="*/ 201 w 206"/>
                <a:gd name="T23" fmla="*/ 74 h 124"/>
                <a:gd name="T24" fmla="*/ 107 w 206"/>
                <a:gd name="T25" fmla="*/ 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124">
                  <a:moveTo>
                    <a:pt x="2" y="124"/>
                  </a:moveTo>
                  <a:cubicBezTo>
                    <a:pt x="2" y="124"/>
                    <a:pt x="1" y="124"/>
                    <a:pt x="1" y="124"/>
                  </a:cubicBezTo>
                  <a:cubicBezTo>
                    <a:pt x="0" y="123"/>
                    <a:pt x="1" y="122"/>
                    <a:pt x="1" y="122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7" y="0"/>
                    <a:pt x="108" y="0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6" y="74"/>
                    <a:pt x="206" y="74"/>
                    <a:pt x="206" y="75"/>
                  </a:cubicBezTo>
                  <a:cubicBezTo>
                    <a:pt x="206" y="75"/>
                    <a:pt x="205" y="76"/>
                    <a:pt x="205" y="76"/>
                  </a:cubicBezTo>
                  <a:cubicBezTo>
                    <a:pt x="2" y="124"/>
                    <a:pt x="2" y="124"/>
                    <a:pt x="2" y="124"/>
                  </a:cubicBezTo>
                  <a:close/>
                  <a:moveTo>
                    <a:pt x="107" y="3"/>
                  </a:moveTo>
                  <a:cubicBezTo>
                    <a:pt x="6" y="121"/>
                    <a:pt x="6" y="121"/>
                    <a:pt x="6" y="121"/>
                  </a:cubicBezTo>
                  <a:cubicBezTo>
                    <a:pt x="201" y="74"/>
                    <a:pt x="201" y="74"/>
                    <a:pt x="201" y="74"/>
                  </a:cubicBezTo>
                  <a:lnTo>
                    <a:pt x="10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0" name="Freeform 389"/>
            <p:cNvSpPr>
              <a:spLocks noEditPoints="1"/>
            </p:cNvSpPr>
            <p:nvPr/>
          </p:nvSpPr>
          <p:spPr bwMode="auto">
            <a:xfrm>
              <a:off x="7013575" y="-3983037"/>
              <a:ext cx="579438" cy="820738"/>
            </a:xfrm>
            <a:custGeom>
              <a:avLst/>
              <a:gdLst>
                <a:gd name="T0" fmla="*/ 55 w 154"/>
                <a:gd name="T1" fmla="*/ 218 h 218"/>
                <a:gd name="T2" fmla="*/ 55 w 154"/>
                <a:gd name="T3" fmla="*/ 218 h 218"/>
                <a:gd name="T4" fmla="*/ 54 w 154"/>
                <a:gd name="T5" fmla="*/ 217 h 218"/>
                <a:gd name="T6" fmla="*/ 0 w 154"/>
                <a:gd name="T7" fmla="*/ 27 h 218"/>
                <a:gd name="T8" fmla="*/ 0 w 154"/>
                <a:gd name="T9" fmla="*/ 26 h 218"/>
                <a:gd name="T10" fmla="*/ 1 w 154"/>
                <a:gd name="T11" fmla="*/ 25 h 218"/>
                <a:gd name="T12" fmla="*/ 152 w 154"/>
                <a:gd name="T13" fmla="*/ 0 h 218"/>
                <a:gd name="T14" fmla="*/ 154 w 154"/>
                <a:gd name="T15" fmla="*/ 1 h 218"/>
                <a:gd name="T16" fmla="*/ 154 w 154"/>
                <a:gd name="T17" fmla="*/ 2 h 218"/>
                <a:gd name="T18" fmla="*/ 56 w 154"/>
                <a:gd name="T19" fmla="*/ 217 h 218"/>
                <a:gd name="T20" fmla="*/ 55 w 154"/>
                <a:gd name="T21" fmla="*/ 218 h 218"/>
                <a:gd name="T22" fmla="*/ 3 w 154"/>
                <a:gd name="T23" fmla="*/ 28 h 218"/>
                <a:gd name="T24" fmla="*/ 55 w 154"/>
                <a:gd name="T25" fmla="*/ 212 h 218"/>
                <a:gd name="T26" fmla="*/ 150 w 154"/>
                <a:gd name="T27" fmla="*/ 4 h 218"/>
                <a:gd name="T28" fmla="*/ 3 w 154"/>
                <a:gd name="T29" fmla="*/ 2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218">
                  <a:moveTo>
                    <a:pt x="55" y="218"/>
                  </a:moveTo>
                  <a:cubicBezTo>
                    <a:pt x="55" y="218"/>
                    <a:pt x="55" y="218"/>
                    <a:pt x="55" y="218"/>
                  </a:cubicBezTo>
                  <a:cubicBezTo>
                    <a:pt x="54" y="218"/>
                    <a:pt x="54" y="217"/>
                    <a:pt x="54" y="21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1" y="26"/>
                    <a:pt x="1" y="25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3" y="0"/>
                    <a:pt x="153" y="0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56" y="217"/>
                    <a:pt x="56" y="217"/>
                    <a:pt x="56" y="217"/>
                  </a:cubicBezTo>
                  <a:cubicBezTo>
                    <a:pt x="56" y="217"/>
                    <a:pt x="55" y="218"/>
                    <a:pt x="55" y="218"/>
                  </a:cubicBezTo>
                  <a:close/>
                  <a:moveTo>
                    <a:pt x="3" y="28"/>
                  </a:moveTo>
                  <a:cubicBezTo>
                    <a:pt x="55" y="212"/>
                    <a:pt x="55" y="212"/>
                    <a:pt x="55" y="212"/>
                  </a:cubicBezTo>
                  <a:cubicBezTo>
                    <a:pt x="150" y="4"/>
                    <a:pt x="150" y="4"/>
                    <a:pt x="150" y="4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1" name="Freeform 390"/>
            <p:cNvSpPr>
              <a:spLocks noEditPoints="1"/>
            </p:cNvSpPr>
            <p:nvPr/>
          </p:nvSpPr>
          <p:spPr bwMode="auto">
            <a:xfrm>
              <a:off x="7213600" y="-3441699"/>
              <a:ext cx="690563" cy="554038"/>
            </a:xfrm>
            <a:custGeom>
              <a:avLst/>
              <a:gdLst>
                <a:gd name="T0" fmla="*/ 100 w 184"/>
                <a:gd name="T1" fmla="*/ 147 h 147"/>
                <a:gd name="T2" fmla="*/ 99 w 184"/>
                <a:gd name="T3" fmla="*/ 147 h 147"/>
                <a:gd name="T4" fmla="*/ 1 w 184"/>
                <a:gd name="T5" fmla="*/ 73 h 147"/>
                <a:gd name="T6" fmla="*/ 0 w 184"/>
                <a:gd name="T7" fmla="*/ 72 h 147"/>
                <a:gd name="T8" fmla="*/ 1 w 184"/>
                <a:gd name="T9" fmla="*/ 71 h 147"/>
                <a:gd name="T10" fmla="*/ 182 w 184"/>
                <a:gd name="T11" fmla="*/ 0 h 147"/>
                <a:gd name="T12" fmla="*/ 184 w 184"/>
                <a:gd name="T13" fmla="*/ 1 h 147"/>
                <a:gd name="T14" fmla="*/ 184 w 184"/>
                <a:gd name="T15" fmla="*/ 2 h 147"/>
                <a:gd name="T16" fmla="*/ 101 w 184"/>
                <a:gd name="T17" fmla="*/ 146 h 147"/>
                <a:gd name="T18" fmla="*/ 100 w 184"/>
                <a:gd name="T19" fmla="*/ 147 h 147"/>
                <a:gd name="T20" fmla="*/ 5 w 184"/>
                <a:gd name="T21" fmla="*/ 73 h 147"/>
                <a:gd name="T22" fmla="*/ 99 w 184"/>
                <a:gd name="T23" fmla="*/ 143 h 147"/>
                <a:gd name="T24" fmla="*/ 179 w 184"/>
                <a:gd name="T25" fmla="*/ 4 h 147"/>
                <a:gd name="T26" fmla="*/ 5 w 184"/>
                <a:gd name="T27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147">
                  <a:moveTo>
                    <a:pt x="100" y="147"/>
                  </a:moveTo>
                  <a:cubicBezTo>
                    <a:pt x="99" y="147"/>
                    <a:pt x="99" y="147"/>
                    <a:pt x="99" y="147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0" y="73"/>
                    <a:pt x="0" y="72"/>
                  </a:cubicBezTo>
                  <a:cubicBezTo>
                    <a:pt x="1" y="72"/>
                    <a:pt x="1" y="71"/>
                    <a:pt x="1" y="71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1"/>
                  </a:cubicBezTo>
                  <a:cubicBezTo>
                    <a:pt x="184" y="1"/>
                    <a:pt x="184" y="2"/>
                    <a:pt x="184" y="2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01" y="147"/>
                    <a:pt x="100" y="147"/>
                    <a:pt x="100" y="147"/>
                  </a:cubicBezTo>
                  <a:close/>
                  <a:moveTo>
                    <a:pt x="5" y="73"/>
                  </a:moveTo>
                  <a:cubicBezTo>
                    <a:pt x="99" y="143"/>
                    <a:pt x="99" y="143"/>
                    <a:pt x="99" y="143"/>
                  </a:cubicBezTo>
                  <a:cubicBezTo>
                    <a:pt x="179" y="4"/>
                    <a:pt x="179" y="4"/>
                    <a:pt x="179" y="4"/>
                  </a:cubicBezTo>
                  <a:lnTo>
                    <a:pt x="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2" name="Freeform 391"/>
            <p:cNvSpPr>
              <a:spLocks noEditPoints="1"/>
            </p:cNvSpPr>
            <p:nvPr/>
          </p:nvSpPr>
          <p:spPr bwMode="auto">
            <a:xfrm>
              <a:off x="6889750" y="-3889374"/>
              <a:ext cx="334963" cy="727075"/>
            </a:xfrm>
            <a:custGeom>
              <a:avLst/>
              <a:gdLst>
                <a:gd name="T0" fmla="*/ 88 w 89"/>
                <a:gd name="T1" fmla="*/ 193 h 193"/>
                <a:gd name="T2" fmla="*/ 87 w 89"/>
                <a:gd name="T3" fmla="*/ 193 h 193"/>
                <a:gd name="T4" fmla="*/ 1 w 89"/>
                <a:gd name="T5" fmla="*/ 136 h 193"/>
                <a:gd name="T6" fmla="*/ 0 w 89"/>
                <a:gd name="T7" fmla="*/ 135 h 193"/>
                <a:gd name="T8" fmla="*/ 33 w 89"/>
                <a:gd name="T9" fmla="*/ 2 h 193"/>
                <a:gd name="T10" fmla="*/ 34 w 89"/>
                <a:gd name="T11" fmla="*/ 0 h 193"/>
                <a:gd name="T12" fmla="*/ 36 w 89"/>
                <a:gd name="T13" fmla="*/ 1 h 193"/>
                <a:gd name="T14" fmla="*/ 89 w 89"/>
                <a:gd name="T15" fmla="*/ 191 h 193"/>
                <a:gd name="T16" fmla="*/ 89 w 89"/>
                <a:gd name="T17" fmla="*/ 193 h 193"/>
                <a:gd name="T18" fmla="*/ 88 w 89"/>
                <a:gd name="T19" fmla="*/ 193 h 193"/>
                <a:gd name="T20" fmla="*/ 3 w 89"/>
                <a:gd name="T21" fmla="*/ 134 h 193"/>
                <a:gd name="T22" fmla="*/ 86 w 89"/>
                <a:gd name="T23" fmla="*/ 188 h 193"/>
                <a:gd name="T24" fmla="*/ 34 w 89"/>
                <a:gd name="T25" fmla="*/ 7 h 193"/>
                <a:gd name="T26" fmla="*/ 3 w 89"/>
                <a:gd name="T27" fmla="*/ 13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93">
                  <a:moveTo>
                    <a:pt x="88" y="193"/>
                  </a:moveTo>
                  <a:cubicBezTo>
                    <a:pt x="87" y="193"/>
                    <a:pt x="87" y="193"/>
                    <a:pt x="87" y="193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0" y="136"/>
                    <a:pt x="0" y="135"/>
                    <a:pt x="0" y="135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1"/>
                    <a:pt x="34" y="0"/>
                    <a:pt x="34" y="0"/>
                  </a:cubicBezTo>
                  <a:cubicBezTo>
                    <a:pt x="35" y="0"/>
                    <a:pt x="35" y="1"/>
                    <a:pt x="36" y="1"/>
                  </a:cubicBezTo>
                  <a:cubicBezTo>
                    <a:pt x="89" y="191"/>
                    <a:pt x="89" y="191"/>
                    <a:pt x="89" y="191"/>
                  </a:cubicBezTo>
                  <a:cubicBezTo>
                    <a:pt x="89" y="192"/>
                    <a:pt x="89" y="192"/>
                    <a:pt x="89" y="193"/>
                  </a:cubicBezTo>
                  <a:lnTo>
                    <a:pt x="88" y="193"/>
                  </a:lnTo>
                  <a:close/>
                  <a:moveTo>
                    <a:pt x="3" y="134"/>
                  </a:moveTo>
                  <a:cubicBezTo>
                    <a:pt x="86" y="188"/>
                    <a:pt x="86" y="188"/>
                    <a:pt x="86" y="188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3" name="Freeform 392"/>
            <p:cNvSpPr>
              <a:spLocks noEditPoints="1"/>
            </p:cNvSpPr>
            <p:nvPr/>
          </p:nvSpPr>
          <p:spPr bwMode="auto">
            <a:xfrm>
              <a:off x="7213600" y="-3983037"/>
              <a:ext cx="690563" cy="820738"/>
            </a:xfrm>
            <a:custGeom>
              <a:avLst/>
              <a:gdLst>
                <a:gd name="T0" fmla="*/ 2 w 184"/>
                <a:gd name="T1" fmla="*/ 218 h 218"/>
                <a:gd name="T2" fmla="*/ 1 w 184"/>
                <a:gd name="T3" fmla="*/ 217 h 218"/>
                <a:gd name="T4" fmla="*/ 1 w 184"/>
                <a:gd name="T5" fmla="*/ 216 h 218"/>
                <a:gd name="T6" fmla="*/ 98 w 184"/>
                <a:gd name="T7" fmla="*/ 1 h 218"/>
                <a:gd name="T8" fmla="*/ 99 w 184"/>
                <a:gd name="T9" fmla="*/ 0 h 218"/>
                <a:gd name="T10" fmla="*/ 101 w 184"/>
                <a:gd name="T11" fmla="*/ 1 h 218"/>
                <a:gd name="T12" fmla="*/ 184 w 184"/>
                <a:gd name="T13" fmla="*/ 145 h 218"/>
                <a:gd name="T14" fmla="*/ 184 w 184"/>
                <a:gd name="T15" fmla="*/ 146 h 218"/>
                <a:gd name="T16" fmla="*/ 183 w 184"/>
                <a:gd name="T17" fmla="*/ 147 h 218"/>
                <a:gd name="T18" fmla="*/ 2 w 184"/>
                <a:gd name="T19" fmla="*/ 218 h 218"/>
                <a:gd name="T20" fmla="*/ 100 w 184"/>
                <a:gd name="T21" fmla="*/ 5 h 218"/>
                <a:gd name="T22" fmla="*/ 5 w 184"/>
                <a:gd name="T23" fmla="*/ 214 h 218"/>
                <a:gd name="T24" fmla="*/ 181 w 184"/>
                <a:gd name="T25" fmla="*/ 145 h 218"/>
                <a:gd name="T26" fmla="*/ 100 w 184"/>
                <a:gd name="T2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18">
                  <a:moveTo>
                    <a:pt x="2" y="218"/>
                  </a:moveTo>
                  <a:cubicBezTo>
                    <a:pt x="2" y="218"/>
                    <a:pt x="1" y="218"/>
                    <a:pt x="1" y="217"/>
                  </a:cubicBezTo>
                  <a:cubicBezTo>
                    <a:pt x="0" y="217"/>
                    <a:pt x="0" y="216"/>
                    <a:pt x="1" y="216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9" y="0"/>
                    <a:pt x="99" y="0"/>
                  </a:cubicBezTo>
                  <a:cubicBezTo>
                    <a:pt x="100" y="0"/>
                    <a:pt x="100" y="0"/>
                    <a:pt x="101" y="1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4" y="145"/>
                    <a:pt x="184" y="146"/>
                    <a:pt x="184" y="146"/>
                  </a:cubicBezTo>
                  <a:cubicBezTo>
                    <a:pt x="184" y="146"/>
                    <a:pt x="184" y="147"/>
                    <a:pt x="183" y="147"/>
                  </a:cubicBezTo>
                  <a:cubicBezTo>
                    <a:pt x="2" y="218"/>
                    <a:pt x="2" y="218"/>
                    <a:pt x="2" y="218"/>
                  </a:cubicBezTo>
                  <a:close/>
                  <a:moveTo>
                    <a:pt x="100" y="5"/>
                  </a:moveTo>
                  <a:cubicBezTo>
                    <a:pt x="5" y="214"/>
                    <a:pt x="5" y="214"/>
                    <a:pt x="5" y="214"/>
                  </a:cubicBezTo>
                  <a:cubicBezTo>
                    <a:pt x="181" y="145"/>
                    <a:pt x="181" y="145"/>
                    <a:pt x="181" y="145"/>
                  </a:cubicBezTo>
                  <a:lnTo>
                    <a:pt x="10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4" name="Freeform 393"/>
            <p:cNvSpPr>
              <a:spLocks noEditPoints="1"/>
            </p:cNvSpPr>
            <p:nvPr/>
          </p:nvSpPr>
          <p:spPr bwMode="auto">
            <a:xfrm>
              <a:off x="6823075" y="-3384549"/>
              <a:ext cx="401638" cy="676275"/>
            </a:xfrm>
            <a:custGeom>
              <a:avLst/>
              <a:gdLst>
                <a:gd name="T0" fmla="*/ 1 w 107"/>
                <a:gd name="T1" fmla="*/ 180 h 180"/>
                <a:gd name="T2" fmla="*/ 0 w 107"/>
                <a:gd name="T3" fmla="*/ 180 h 180"/>
                <a:gd name="T4" fmla="*/ 0 w 107"/>
                <a:gd name="T5" fmla="*/ 179 h 180"/>
                <a:gd name="T6" fmla="*/ 18 w 107"/>
                <a:gd name="T7" fmla="*/ 1 h 180"/>
                <a:gd name="T8" fmla="*/ 19 w 107"/>
                <a:gd name="T9" fmla="*/ 0 h 180"/>
                <a:gd name="T10" fmla="*/ 20 w 107"/>
                <a:gd name="T11" fmla="*/ 0 h 180"/>
                <a:gd name="T12" fmla="*/ 107 w 107"/>
                <a:gd name="T13" fmla="*/ 56 h 180"/>
                <a:gd name="T14" fmla="*/ 107 w 107"/>
                <a:gd name="T15" fmla="*/ 57 h 180"/>
                <a:gd name="T16" fmla="*/ 107 w 107"/>
                <a:gd name="T17" fmla="*/ 58 h 180"/>
                <a:gd name="T18" fmla="*/ 2 w 107"/>
                <a:gd name="T19" fmla="*/ 180 h 180"/>
                <a:gd name="T20" fmla="*/ 1 w 107"/>
                <a:gd name="T21" fmla="*/ 180 h 180"/>
                <a:gd name="T22" fmla="*/ 21 w 107"/>
                <a:gd name="T23" fmla="*/ 4 h 180"/>
                <a:gd name="T24" fmla="*/ 3 w 107"/>
                <a:gd name="T25" fmla="*/ 175 h 180"/>
                <a:gd name="T26" fmla="*/ 104 w 107"/>
                <a:gd name="T27" fmla="*/ 58 h 180"/>
                <a:gd name="T28" fmla="*/ 21 w 107"/>
                <a:gd name="T29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80">
                  <a:moveTo>
                    <a:pt x="1" y="18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79"/>
                    <a:pt x="0" y="17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7" y="56"/>
                    <a:pt x="107" y="57"/>
                    <a:pt x="107" y="57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0"/>
                    <a:pt x="1" y="180"/>
                    <a:pt x="1" y="180"/>
                  </a:cubicBezTo>
                  <a:close/>
                  <a:moveTo>
                    <a:pt x="21" y="4"/>
                  </a:moveTo>
                  <a:cubicBezTo>
                    <a:pt x="3" y="175"/>
                    <a:pt x="3" y="175"/>
                    <a:pt x="3" y="175"/>
                  </a:cubicBezTo>
                  <a:cubicBezTo>
                    <a:pt x="104" y="58"/>
                    <a:pt x="104" y="58"/>
                    <a:pt x="104" y="58"/>
                  </a:cubicBezTo>
                  <a:lnTo>
                    <a:pt x="2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5" name="Freeform 394"/>
            <p:cNvSpPr>
              <a:spLocks noEditPoints="1"/>
            </p:cNvSpPr>
            <p:nvPr/>
          </p:nvSpPr>
          <p:spPr bwMode="auto">
            <a:xfrm>
              <a:off x="7893050" y="-2700337"/>
              <a:ext cx="877888" cy="1035050"/>
            </a:xfrm>
            <a:custGeom>
              <a:avLst/>
              <a:gdLst>
                <a:gd name="T0" fmla="*/ 233 w 234"/>
                <a:gd name="T1" fmla="*/ 275 h 275"/>
                <a:gd name="T2" fmla="*/ 232 w 234"/>
                <a:gd name="T3" fmla="*/ 275 h 275"/>
                <a:gd name="T4" fmla="*/ 1 w 234"/>
                <a:gd name="T5" fmla="*/ 93 h 275"/>
                <a:gd name="T6" fmla="*/ 0 w 234"/>
                <a:gd name="T7" fmla="*/ 92 h 275"/>
                <a:gd name="T8" fmla="*/ 1 w 234"/>
                <a:gd name="T9" fmla="*/ 91 h 275"/>
                <a:gd name="T10" fmla="*/ 104 w 234"/>
                <a:gd name="T11" fmla="*/ 0 h 275"/>
                <a:gd name="T12" fmla="*/ 105 w 234"/>
                <a:gd name="T13" fmla="*/ 0 h 275"/>
                <a:gd name="T14" fmla="*/ 106 w 234"/>
                <a:gd name="T15" fmla="*/ 1 h 275"/>
                <a:gd name="T16" fmla="*/ 234 w 234"/>
                <a:gd name="T17" fmla="*/ 273 h 275"/>
                <a:gd name="T18" fmla="*/ 234 w 234"/>
                <a:gd name="T19" fmla="*/ 275 h 275"/>
                <a:gd name="T20" fmla="*/ 233 w 234"/>
                <a:gd name="T21" fmla="*/ 275 h 275"/>
                <a:gd name="T22" fmla="*/ 4 w 234"/>
                <a:gd name="T23" fmla="*/ 92 h 275"/>
                <a:gd name="T24" fmla="*/ 229 w 234"/>
                <a:gd name="T25" fmla="*/ 269 h 275"/>
                <a:gd name="T26" fmla="*/ 104 w 234"/>
                <a:gd name="T27" fmla="*/ 3 h 275"/>
                <a:gd name="T28" fmla="*/ 4 w 234"/>
                <a:gd name="T29" fmla="*/ 9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4" h="275">
                  <a:moveTo>
                    <a:pt x="233" y="275"/>
                  </a:moveTo>
                  <a:cubicBezTo>
                    <a:pt x="232" y="275"/>
                    <a:pt x="232" y="275"/>
                    <a:pt x="232" y="275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1"/>
                    <a:pt x="1" y="9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5" y="0"/>
                  </a:cubicBezTo>
                  <a:cubicBezTo>
                    <a:pt x="105" y="0"/>
                    <a:pt x="106" y="0"/>
                    <a:pt x="106" y="1"/>
                  </a:cubicBezTo>
                  <a:cubicBezTo>
                    <a:pt x="234" y="273"/>
                    <a:pt x="234" y="273"/>
                    <a:pt x="234" y="273"/>
                  </a:cubicBezTo>
                  <a:cubicBezTo>
                    <a:pt x="234" y="274"/>
                    <a:pt x="234" y="275"/>
                    <a:pt x="234" y="275"/>
                  </a:cubicBezTo>
                  <a:lnTo>
                    <a:pt x="233" y="275"/>
                  </a:lnTo>
                  <a:close/>
                  <a:moveTo>
                    <a:pt x="4" y="92"/>
                  </a:moveTo>
                  <a:cubicBezTo>
                    <a:pt x="229" y="269"/>
                    <a:pt x="229" y="269"/>
                    <a:pt x="229" y="269"/>
                  </a:cubicBezTo>
                  <a:cubicBezTo>
                    <a:pt x="104" y="3"/>
                    <a:pt x="104" y="3"/>
                    <a:pt x="104" y="3"/>
                  </a:cubicBez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6" name="Freeform 395"/>
            <p:cNvSpPr>
              <a:spLocks noEditPoints="1"/>
            </p:cNvSpPr>
            <p:nvPr/>
          </p:nvSpPr>
          <p:spPr bwMode="auto">
            <a:xfrm>
              <a:off x="7893050" y="-3516312"/>
              <a:ext cx="979488" cy="827088"/>
            </a:xfrm>
            <a:custGeom>
              <a:avLst/>
              <a:gdLst>
                <a:gd name="T0" fmla="*/ 105 w 261"/>
                <a:gd name="T1" fmla="*/ 220 h 220"/>
                <a:gd name="T2" fmla="*/ 104 w 261"/>
                <a:gd name="T3" fmla="*/ 220 h 220"/>
                <a:gd name="T4" fmla="*/ 103 w 261"/>
                <a:gd name="T5" fmla="*/ 219 h 220"/>
                <a:gd name="T6" fmla="*/ 0 w 261"/>
                <a:gd name="T7" fmla="*/ 21 h 220"/>
                <a:gd name="T8" fmla="*/ 0 w 261"/>
                <a:gd name="T9" fmla="*/ 20 h 220"/>
                <a:gd name="T10" fmla="*/ 1 w 261"/>
                <a:gd name="T11" fmla="*/ 19 h 220"/>
                <a:gd name="T12" fmla="*/ 259 w 261"/>
                <a:gd name="T13" fmla="*/ 0 h 220"/>
                <a:gd name="T14" fmla="*/ 261 w 261"/>
                <a:gd name="T15" fmla="*/ 1 h 220"/>
                <a:gd name="T16" fmla="*/ 261 w 261"/>
                <a:gd name="T17" fmla="*/ 2 h 220"/>
                <a:gd name="T18" fmla="*/ 106 w 261"/>
                <a:gd name="T19" fmla="*/ 219 h 220"/>
                <a:gd name="T20" fmla="*/ 105 w 261"/>
                <a:gd name="T21" fmla="*/ 220 h 220"/>
                <a:gd name="T22" fmla="*/ 4 w 261"/>
                <a:gd name="T23" fmla="*/ 22 h 220"/>
                <a:gd name="T24" fmla="*/ 105 w 261"/>
                <a:gd name="T25" fmla="*/ 215 h 220"/>
                <a:gd name="T26" fmla="*/ 256 w 261"/>
                <a:gd name="T27" fmla="*/ 3 h 220"/>
                <a:gd name="T28" fmla="*/ 4 w 261"/>
                <a:gd name="T29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" h="220">
                  <a:moveTo>
                    <a:pt x="105" y="220"/>
                  </a:moveTo>
                  <a:cubicBezTo>
                    <a:pt x="104" y="220"/>
                    <a:pt x="104" y="220"/>
                    <a:pt x="104" y="220"/>
                  </a:cubicBezTo>
                  <a:cubicBezTo>
                    <a:pt x="104" y="220"/>
                    <a:pt x="103" y="219"/>
                    <a:pt x="103" y="2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20"/>
                    <a:pt x="1" y="19"/>
                    <a:pt x="1" y="1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60" y="0"/>
                    <a:pt x="260" y="0"/>
                    <a:pt x="261" y="1"/>
                  </a:cubicBezTo>
                  <a:cubicBezTo>
                    <a:pt x="261" y="1"/>
                    <a:pt x="261" y="2"/>
                    <a:pt x="261" y="2"/>
                  </a:cubicBezTo>
                  <a:cubicBezTo>
                    <a:pt x="106" y="219"/>
                    <a:pt x="106" y="219"/>
                    <a:pt x="106" y="219"/>
                  </a:cubicBezTo>
                  <a:cubicBezTo>
                    <a:pt x="105" y="219"/>
                    <a:pt x="105" y="220"/>
                    <a:pt x="105" y="220"/>
                  </a:cubicBezTo>
                  <a:close/>
                  <a:moveTo>
                    <a:pt x="4" y="22"/>
                  </a:moveTo>
                  <a:cubicBezTo>
                    <a:pt x="105" y="215"/>
                    <a:pt x="105" y="215"/>
                    <a:pt x="105" y="215"/>
                  </a:cubicBezTo>
                  <a:cubicBezTo>
                    <a:pt x="256" y="3"/>
                    <a:pt x="256" y="3"/>
                    <a:pt x="256" y="3"/>
                  </a:cubicBez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7" name="Freeform 396"/>
            <p:cNvSpPr>
              <a:spLocks noEditPoints="1"/>
            </p:cNvSpPr>
            <p:nvPr/>
          </p:nvSpPr>
          <p:spPr bwMode="auto">
            <a:xfrm>
              <a:off x="8278813" y="-3365499"/>
              <a:ext cx="1122363" cy="1700213"/>
            </a:xfrm>
            <a:custGeom>
              <a:avLst/>
              <a:gdLst>
                <a:gd name="T0" fmla="*/ 130 w 299"/>
                <a:gd name="T1" fmla="*/ 452 h 452"/>
                <a:gd name="T2" fmla="*/ 128 w 299"/>
                <a:gd name="T3" fmla="*/ 451 h 452"/>
                <a:gd name="T4" fmla="*/ 0 w 299"/>
                <a:gd name="T5" fmla="*/ 179 h 452"/>
                <a:gd name="T6" fmla="*/ 1 w 299"/>
                <a:gd name="T7" fmla="*/ 177 h 452"/>
                <a:gd name="T8" fmla="*/ 297 w 299"/>
                <a:gd name="T9" fmla="*/ 0 h 452"/>
                <a:gd name="T10" fmla="*/ 298 w 299"/>
                <a:gd name="T11" fmla="*/ 0 h 452"/>
                <a:gd name="T12" fmla="*/ 299 w 299"/>
                <a:gd name="T13" fmla="*/ 2 h 452"/>
                <a:gd name="T14" fmla="*/ 131 w 299"/>
                <a:gd name="T15" fmla="*/ 451 h 452"/>
                <a:gd name="T16" fmla="*/ 130 w 299"/>
                <a:gd name="T17" fmla="*/ 452 h 452"/>
                <a:gd name="T18" fmla="*/ 3 w 299"/>
                <a:gd name="T19" fmla="*/ 179 h 452"/>
                <a:gd name="T20" fmla="*/ 129 w 299"/>
                <a:gd name="T21" fmla="*/ 447 h 452"/>
                <a:gd name="T22" fmla="*/ 295 w 299"/>
                <a:gd name="T23" fmla="*/ 4 h 452"/>
                <a:gd name="T24" fmla="*/ 3 w 299"/>
                <a:gd name="T25" fmla="*/ 179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452">
                  <a:moveTo>
                    <a:pt x="130" y="452"/>
                  </a:moveTo>
                  <a:cubicBezTo>
                    <a:pt x="129" y="452"/>
                    <a:pt x="129" y="452"/>
                    <a:pt x="128" y="451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8"/>
                    <a:pt x="0" y="177"/>
                    <a:pt x="1" y="177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297" y="0"/>
                    <a:pt x="298" y="0"/>
                    <a:pt x="298" y="0"/>
                  </a:cubicBezTo>
                  <a:cubicBezTo>
                    <a:pt x="299" y="0"/>
                    <a:pt x="299" y="1"/>
                    <a:pt x="299" y="2"/>
                  </a:cubicBezTo>
                  <a:cubicBezTo>
                    <a:pt x="131" y="451"/>
                    <a:pt x="131" y="451"/>
                    <a:pt x="131" y="451"/>
                  </a:cubicBezTo>
                  <a:cubicBezTo>
                    <a:pt x="131" y="452"/>
                    <a:pt x="130" y="452"/>
                    <a:pt x="130" y="452"/>
                  </a:cubicBezTo>
                  <a:close/>
                  <a:moveTo>
                    <a:pt x="3" y="179"/>
                  </a:moveTo>
                  <a:cubicBezTo>
                    <a:pt x="129" y="447"/>
                    <a:pt x="129" y="447"/>
                    <a:pt x="129" y="447"/>
                  </a:cubicBezTo>
                  <a:cubicBezTo>
                    <a:pt x="295" y="4"/>
                    <a:pt x="295" y="4"/>
                    <a:pt x="295" y="4"/>
                  </a:cubicBezTo>
                  <a:lnTo>
                    <a:pt x="3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8" name="Freeform 397"/>
            <p:cNvSpPr>
              <a:spLocks noEditPoints="1"/>
            </p:cNvSpPr>
            <p:nvPr/>
          </p:nvSpPr>
          <p:spPr bwMode="auto">
            <a:xfrm>
              <a:off x="7580313" y="-3444874"/>
              <a:ext cx="709613" cy="755650"/>
            </a:xfrm>
            <a:custGeom>
              <a:avLst/>
              <a:gdLst>
                <a:gd name="T0" fmla="*/ 188 w 189"/>
                <a:gd name="T1" fmla="*/ 201 h 201"/>
                <a:gd name="T2" fmla="*/ 187 w 189"/>
                <a:gd name="T3" fmla="*/ 201 h 201"/>
                <a:gd name="T4" fmla="*/ 1 w 189"/>
                <a:gd name="T5" fmla="*/ 147 h 201"/>
                <a:gd name="T6" fmla="*/ 0 w 189"/>
                <a:gd name="T7" fmla="*/ 146 h 201"/>
                <a:gd name="T8" fmla="*/ 0 w 189"/>
                <a:gd name="T9" fmla="*/ 145 h 201"/>
                <a:gd name="T10" fmla="*/ 83 w 189"/>
                <a:gd name="T11" fmla="*/ 1 h 201"/>
                <a:gd name="T12" fmla="*/ 85 w 189"/>
                <a:gd name="T13" fmla="*/ 0 h 201"/>
                <a:gd name="T14" fmla="*/ 86 w 189"/>
                <a:gd name="T15" fmla="*/ 1 h 201"/>
                <a:gd name="T16" fmla="*/ 189 w 189"/>
                <a:gd name="T17" fmla="*/ 198 h 201"/>
                <a:gd name="T18" fmla="*/ 189 w 189"/>
                <a:gd name="T19" fmla="*/ 200 h 201"/>
                <a:gd name="T20" fmla="*/ 188 w 189"/>
                <a:gd name="T21" fmla="*/ 201 h 201"/>
                <a:gd name="T22" fmla="*/ 4 w 189"/>
                <a:gd name="T23" fmla="*/ 145 h 201"/>
                <a:gd name="T24" fmla="*/ 185 w 189"/>
                <a:gd name="T25" fmla="*/ 197 h 201"/>
                <a:gd name="T26" fmla="*/ 84 w 189"/>
                <a:gd name="T27" fmla="*/ 5 h 201"/>
                <a:gd name="T28" fmla="*/ 4 w 189"/>
                <a:gd name="T29" fmla="*/ 14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9" h="201">
                  <a:moveTo>
                    <a:pt x="188" y="201"/>
                  </a:moveTo>
                  <a:cubicBezTo>
                    <a:pt x="187" y="201"/>
                    <a:pt x="187" y="201"/>
                    <a:pt x="187" y="201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0" y="147"/>
                    <a:pt x="0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4" y="0"/>
                    <a:pt x="85" y="0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189" y="198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0"/>
                  </a:cubicBezTo>
                  <a:cubicBezTo>
                    <a:pt x="188" y="200"/>
                    <a:pt x="188" y="201"/>
                    <a:pt x="188" y="201"/>
                  </a:cubicBezTo>
                  <a:close/>
                  <a:moveTo>
                    <a:pt x="4" y="145"/>
                  </a:moveTo>
                  <a:cubicBezTo>
                    <a:pt x="185" y="197"/>
                    <a:pt x="185" y="197"/>
                    <a:pt x="185" y="197"/>
                  </a:cubicBezTo>
                  <a:cubicBezTo>
                    <a:pt x="84" y="5"/>
                    <a:pt x="84" y="5"/>
                    <a:pt x="84" y="5"/>
                  </a:cubicBezTo>
                  <a:lnTo>
                    <a:pt x="4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9" name="Freeform 398"/>
            <p:cNvSpPr>
              <a:spLocks noEditPoints="1"/>
            </p:cNvSpPr>
            <p:nvPr/>
          </p:nvSpPr>
          <p:spPr bwMode="auto">
            <a:xfrm>
              <a:off x="8278813" y="-3516312"/>
              <a:ext cx="1122363" cy="827088"/>
            </a:xfrm>
            <a:custGeom>
              <a:avLst/>
              <a:gdLst>
                <a:gd name="T0" fmla="*/ 2 w 299"/>
                <a:gd name="T1" fmla="*/ 220 h 220"/>
                <a:gd name="T2" fmla="*/ 0 w 299"/>
                <a:gd name="T3" fmla="*/ 219 h 220"/>
                <a:gd name="T4" fmla="*/ 0 w 299"/>
                <a:gd name="T5" fmla="*/ 217 h 220"/>
                <a:gd name="T6" fmla="*/ 155 w 299"/>
                <a:gd name="T7" fmla="*/ 1 h 220"/>
                <a:gd name="T8" fmla="*/ 157 w 299"/>
                <a:gd name="T9" fmla="*/ 0 h 220"/>
                <a:gd name="T10" fmla="*/ 298 w 299"/>
                <a:gd name="T11" fmla="*/ 40 h 220"/>
                <a:gd name="T12" fmla="*/ 299 w 299"/>
                <a:gd name="T13" fmla="*/ 41 h 220"/>
                <a:gd name="T14" fmla="*/ 298 w 299"/>
                <a:gd name="T15" fmla="*/ 42 h 220"/>
                <a:gd name="T16" fmla="*/ 2 w 299"/>
                <a:gd name="T17" fmla="*/ 219 h 220"/>
                <a:gd name="T18" fmla="*/ 2 w 299"/>
                <a:gd name="T19" fmla="*/ 220 h 220"/>
                <a:gd name="T20" fmla="*/ 157 w 299"/>
                <a:gd name="T21" fmla="*/ 3 h 220"/>
                <a:gd name="T22" fmla="*/ 7 w 299"/>
                <a:gd name="T23" fmla="*/ 213 h 220"/>
                <a:gd name="T24" fmla="*/ 294 w 299"/>
                <a:gd name="T25" fmla="*/ 42 h 220"/>
                <a:gd name="T26" fmla="*/ 157 w 299"/>
                <a:gd name="T27" fmla="*/ 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220">
                  <a:moveTo>
                    <a:pt x="2" y="220"/>
                  </a:moveTo>
                  <a:cubicBezTo>
                    <a:pt x="1" y="220"/>
                    <a:pt x="1" y="219"/>
                    <a:pt x="0" y="219"/>
                  </a:cubicBezTo>
                  <a:cubicBezTo>
                    <a:pt x="0" y="219"/>
                    <a:pt x="0" y="218"/>
                    <a:pt x="0" y="217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0"/>
                    <a:pt x="156" y="0"/>
                    <a:pt x="157" y="0"/>
                  </a:cubicBezTo>
                  <a:cubicBezTo>
                    <a:pt x="298" y="40"/>
                    <a:pt x="298" y="40"/>
                    <a:pt x="298" y="40"/>
                  </a:cubicBezTo>
                  <a:cubicBezTo>
                    <a:pt x="299" y="40"/>
                    <a:pt x="299" y="40"/>
                    <a:pt x="299" y="41"/>
                  </a:cubicBezTo>
                  <a:cubicBezTo>
                    <a:pt x="299" y="42"/>
                    <a:pt x="299" y="42"/>
                    <a:pt x="298" y="42"/>
                  </a:cubicBezTo>
                  <a:cubicBezTo>
                    <a:pt x="2" y="219"/>
                    <a:pt x="2" y="219"/>
                    <a:pt x="2" y="219"/>
                  </a:cubicBezTo>
                  <a:lnTo>
                    <a:pt x="2" y="220"/>
                  </a:lnTo>
                  <a:close/>
                  <a:moveTo>
                    <a:pt x="157" y="3"/>
                  </a:moveTo>
                  <a:cubicBezTo>
                    <a:pt x="7" y="213"/>
                    <a:pt x="7" y="213"/>
                    <a:pt x="7" y="213"/>
                  </a:cubicBezTo>
                  <a:cubicBezTo>
                    <a:pt x="294" y="42"/>
                    <a:pt x="294" y="42"/>
                    <a:pt x="294" y="42"/>
                  </a:cubicBez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40" name="Freeform 399"/>
            <p:cNvSpPr>
              <a:spLocks noEditPoints="1"/>
            </p:cNvSpPr>
            <p:nvPr/>
          </p:nvSpPr>
          <p:spPr bwMode="auto">
            <a:xfrm>
              <a:off x="7580313" y="-2903537"/>
              <a:ext cx="709613" cy="554038"/>
            </a:xfrm>
            <a:custGeom>
              <a:avLst/>
              <a:gdLst>
                <a:gd name="T0" fmla="*/ 84 w 189"/>
                <a:gd name="T1" fmla="*/ 147 h 147"/>
                <a:gd name="T2" fmla="*/ 84 w 189"/>
                <a:gd name="T3" fmla="*/ 147 h 147"/>
                <a:gd name="T4" fmla="*/ 83 w 189"/>
                <a:gd name="T5" fmla="*/ 146 h 147"/>
                <a:gd name="T6" fmla="*/ 0 w 189"/>
                <a:gd name="T7" fmla="*/ 2 h 147"/>
                <a:gd name="T8" fmla="*/ 0 w 189"/>
                <a:gd name="T9" fmla="*/ 1 h 147"/>
                <a:gd name="T10" fmla="*/ 2 w 189"/>
                <a:gd name="T11" fmla="*/ 0 h 147"/>
                <a:gd name="T12" fmla="*/ 188 w 189"/>
                <a:gd name="T13" fmla="*/ 54 h 147"/>
                <a:gd name="T14" fmla="*/ 189 w 189"/>
                <a:gd name="T15" fmla="*/ 55 h 147"/>
                <a:gd name="T16" fmla="*/ 188 w 189"/>
                <a:gd name="T17" fmla="*/ 56 h 147"/>
                <a:gd name="T18" fmla="*/ 85 w 189"/>
                <a:gd name="T19" fmla="*/ 147 h 147"/>
                <a:gd name="T20" fmla="*/ 84 w 189"/>
                <a:gd name="T21" fmla="*/ 147 h 147"/>
                <a:gd name="T22" fmla="*/ 4 w 189"/>
                <a:gd name="T23" fmla="*/ 4 h 147"/>
                <a:gd name="T24" fmla="*/ 85 w 189"/>
                <a:gd name="T25" fmla="*/ 143 h 147"/>
                <a:gd name="T26" fmla="*/ 185 w 189"/>
                <a:gd name="T27" fmla="*/ 56 h 147"/>
                <a:gd name="T28" fmla="*/ 4 w 189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9" h="147">
                  <a:moveTo>
                    <a:pt x="84" y="147"/>
                  </a:moveTo>
                  <a:cubicBezTo>
                    <a:pt x="84" y="147"/>
                    <a:pt x="84" y="147"/>
                    <a:pt x="84" y="147"/>
                  </a:cubicBezTo>
                  <a:cubicBezTo>
                    <a:pt x="84" y="147"/>
                    <a:pt x="83" y="147"/>
                    <a:pt x="83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88" y="54"/>
                    <a:pt x="188" y="54"/>
                    <a:pt x="188" y="54"/>
                  </a:cubicBezTo>
                  <a:cubicBezTo>
                    <a:pt x="188" y="54"/>
                    <a:pt x="189" y="54"/>
                    <a:pt x="189" y="55"/>
                  </a:cubicBezTo>
                  <a:cubicBezTo>
                    <a:pt x="189" y="55"/>
                    <a:pt x="189" y="56"/>
                    <a:pt x="188" y="56"/>
                  </a:cubicBezTo>
                  <a:cubicBezTo>
                    <a:pt x="85" y="147"/>
                    <a:pt x="85" y="147"/>
                    <a:pt x="85" y="147"/>
                  </a:cubicBezTo>
                  <a:lnTo>
                    <a:pt x="84" y="147"/>
                  </a:lnTo>
                  <a:close/>
                  <a:moveTo>
                    <a:pt x="4" y="4"/>
                  </a:moveTo>
                  <a:cubicBezTo>
                    <a:pt x="85" y="143"/>
                    <a:pt x="85" y="143"/>
                    <a:pt x="85" y="143"/>
                  </a:cubicBezTo>
                  <a:cubicBezTo>
                    <a:pt x="185" y="56"/>
                    <a:pt x="185" y="56"/>
                    <a:pt x="185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41" name="Freeform 400"/>
            <p:cNvSpPr>
              <a:spLocks noEditPoints="1"/>
            </p:cNvSpPr>
            <p:nvPr/>
          </p:nvSpPr>
          <p:spPr bwMode="auto">
            <a:xfrm>
              <a:off x="2276475" y="-2132012"/>
              <a:ext cx="687388" cy="869950"/>
            </a:xfrm>
            <a:custGeom>
              <a:avLst/>
              <a:gdLst>
                <a:gd name="T0" fmla="*/ 1 w 183"/>
                <a:gd name="T1" fmla="*/ 231 h 231"/>
                <a:gd name="T2" fmla="*/ 0 w 183"/>
                <a:gd name="T3" fmla="*/ 230 h 231"/>
                <a:gd name="T4" fmla="*/ 0 w 183"/>
                <a:gd name="T5" fmla="*/ 229 h 231"/>
                <a:gd name="T6" fmla="*/ 149 w 183"/>
                <a:gd name="T7" fmla="*/ 1 h 231"/>
                <a:gd name="T8" fmla="*/ 150 w 183"/>
                <a:gd name="T9" fmla="*/ 0 h 231"/>
                <a:gd name="T10" fmla="*/ 152 w 183"/>
                <a:gd name="T11" fmla="*/ 1 h 231"/>
                <a:gd name="T12" fmla="*/ 183 w 183"/>
                <a:gd name="T13" fmla="*/ 91 h 231"/>
                <a:gd name="T14" fmla="*/ 183 w 183"/>
                <a:gd name="T15" fmla="*/ 92 h 231"/>
                <a:gd name="T16" fmla="*/ 2 w 183"/>
                <a:gd name="T17" fmla="*/ 230 h 231"/>
                <a:gd name="T18" fmla="*/ 1 w 183"/>
                <a:gd name="T19" fmla="*/ 231 h 231"/>
                <a:gd name="T20" fmla="*/ 150 w 183"/>
                <a:gd name="T21" fmla="*/ 5 h 231"/>
                <a:gd name="T22" fmla="*/ 7 w 183"/>
                <a:gd name="T23" fmla="*/ 223 h 231"/>
                <a:gd name="T24" fmla="*/ 180 w 183"/>
                <a:gd name="T25" fmla="*/ 91 h 231"/>
                <a:gd name="T26" fmla="*/ 150 w 183"/>
                <a:gd name="T2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31">
                  <a:moveTo>
                    <a:pt x="1" y="231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30"/>
                    <a:pt x="0" y="229"/>
                    <a:pt x="0" y="229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9" y="1"/>
                    <a:pt x="150" y="0"/>
                    <a:pt x="150" y="0"/>
                  </a:cubicBezTo>
                  <a:cubicBezTo>
                    <a:pt x="151" y="0"/>
                    <a:pt x="151" y="1"/>
                    <a:pt x="152" y="1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3" y="91"/>
                    <a:pt x="183" y="92"/>
                    <a:pt x="183" y="92"/>
                  </a:cubicBezTo>
                  <a:cubicBezTo>
                    <a:pt x="2" y="230"/>
                    <a:pt x="2" y="230"/>
                    <a:pt x="2" y="230"/>
                  </a:cubicBezTo>
                  <a:lnTo>
                    <a:pt x="1" y="231"/>
                  </a:lnTo>
                  <a:close/>
                  <a:moveTo>
                    <a:pt x="150" y="5"/>
                  </a:moveTo>
                  <a:cubicBezTo>
                    <a:pt x="7" y="223"/>
                    <a:pt x="7" y="223"/>
                    <a:pt x="7" y="223"/>
                  </a:cubicBezTo>
                  <a:cubicBezTo>
                    <a:pt x="180" y="91"/>
                    <a:pt x="180" y="91"/>
                    <a:pt x="180" y="91"/>
                  </a:cubicBezTo>
                  <a:lnTo>
                    <a:pt x="15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42" name="Freeform 401"/>
            <p:cNvSpPr>
              <a:spLocks noEditPoints="1"/>
            </p:cNvSpPr>
            <p:nvPr/>
          </p:nvSpPr>
          <p:spPr bwMode="auto">
            <a:xfrm>
              <a:off x="2332038" y="-2662237"/>
              <a:ext cx="514350" cy="541338"/>
            </a:xfrm>
            <a:custGeom>
              <a:avLst/>
              <a:gdLst>
                <a:gd name="T0" fmla="*/ 135 w 137"/>
                <a:gd name="T1" fmla="*/ 144 h 144"/>
                <a:gd name="T2" fmla="*/ 134 w 137"/>
                <a:gd name="T3" fmla="*/ 144 h 144"/>
                <a:gd name="T4" fmla="*/ 0 w 137"/>
                <a:gd name="T5" fmla="*/ 3 h 144"/>
                <a:gd name="T6" fmla="*/ 0 w 137"/>
                <a:gd name="T7" fmla="*/ 1 h 144"/>
                <a:gd name="T8" fmla="*/ 1 w 137"/>
                <a:gd name="T9" fmla="*/ 1 h 144"/>
                <a:gd name="T10" fmla="*/ 119 w 137"/>
                <a:gd name="T11" fmla="*/ 27 h 144"/>
                <a:gd name="T12" fmla="*/ 120 w 137"/>
                <a:gd name="T13" fmla="*/ 28 h 144"/>
                <a:gd name="T14" fmla="*/ 137 w 137"/>
                <a:gd name="T15" fmla="*/ 143 h 144"/>
                <a:gd name="T16" fmla="*/ 136 w 137"/>
                <a:gd name="T17" fmla="*/ 144 h 144"/>
                <a:gd name="T18" fmla="*/ 135 w 137"/>
                <a:gd name="T19" fmla="*/ 144 h 144"/>
                <a:gd name="T20" fmla="*/ 5 w 137"/>
                <a:gd name="T21" fmla="*/ 4 h 144"/>
                <a:gd name="T22" fmla="*/ 133 w 137"/>
                <a:gd name="T23" fmla="*/ 139 h 144"/>
                <a:gd name="T24" fmla="*/ 117 w 137"/>
                <a:gd name="T25" fmla="*/ 29 h 144"/>
                <a:gd name="T26" fmla="*/ 5 w 137"/>
                <a:gd name="T27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44">
                  <a:moveTo>
                    <a:pt x="135" y="144"/>
                  </a:moveTo>
                  <a:cubicBezTo>
                    <a:pt x="135" y="144"/>
                    <a:pt x="134" y="144"/>
                    <a:pt x="134" y="1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7"/>
                    <a:pt x="120" y="27"/>
                    <a:pt x="120" y="28"/>
                  </a:cubicBezTo>
                  <a:cubicBezTo>
                    <a:pt x="137" y="143"/>
                    <a:pt x="137" y="143"/>
                    <a:pt x="137" y="143"/>
                  </a:cubicBezTo>
                  <a:cubicBezTo>
                    <a:pt x="137" y="143"/>
                    <a:pt x="136" y="144"/>
                    <a:pt x="136" y="144"/>
                  </a:cubicBezTo>
                  <a:lnTo>
                    <a:pt x="135" y="144"/>
                  </a:lnTo>
                  <a:close/>
                  <a:moveTo>
                    <a:pt x="5" y="4"/>
                  </a:moveTo>
                  <a:cubicBezTo>
                    <a:pt x="133" y="139"/>
                    <a:pt x="133" y="139"/>
                    <a:pt x="133" y="139"/>
                  </a:cubicBezTo>
                  <a:cubicBezTo>
                    <a:pt x="117" y="29"/>
                    <a:pt x="117" y="29"/>
                    <a:pt x="117" y="29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43" name="Freeform 402"/>
            <p:cNvSpPr>
              <a:spLocks noEditPoints="1"/>
            </p:cNvSpPr>
            <p:nvPr/>
          </p:nvSpPr>
          <p:spPr bwMode="auto">
            <a:xfrm>
              <a:off x="2835275" y="-2132012"/>
              <a:ext cx="588963" cy="508000"/>
            </a:xfrm>
            <a:custGeom>
              <a:avLst/>
              <a:gdLst>
                <a:gd name="T0" fmla="*/ 155 w 157"/>
                <a:gd name="T1" fmla="*/ 135 h 135"/>
                <a:gd name="T2" fmla="*/ 155 w 157"/>
                <a:gd name="T3" fmla="*/ 135 h 135"/>
                <a:gd name="T4" fmla="*/ 32 w 157"/>
                <a:gd name="T5" fmla="*/ 92 h 135"/>
                <a:gd name="T6" fmla="*/ 31 w 157"/>
                <a:gd name="T7" fmla="*/ 92 h 135"/>
                <a:gd name="T8" fmla="*/ 0 w 157"/>
                <a:gd name="T9" fmla="*/ 2 h 135"/>
                <a:gd name="T10" fmla="*/ 0 w 157"/>
                <a:gd name="T11" fmla="*/ 1 h 135"/>
                <a:gd name="T12" fmla="*/ 2 w 157"/>
                <a:gd name="T13" fmla="*/ 1 h 135"/>
                <a:gd name="T14" fmla="*/ 156 w 157"/>
                <a:gd name="T15" fmla="*/ 133 h 135"/>
                <a:gd name="T16" fmla="*/ 156 w 157"/>
                <a:gd name="T17" fmla="*/ 135 h 135"/>
                <a:gd name="T18" fmla="*/ 155 w 157"/>
                <a:gd name="T19" fmla="*/ 135 h 135"/>
                <a:gd name="T20" fmla="*/ 34 w 157"/>
                <a:gd name="T21" fmla="*/ 90 h 135"/>
                <a:gd name="T22" fmla="*/ 149 w 157"/>
                <a:gd name="T23" fmla="*/ 130 h 135"/>
                <a:gd name="T24" fmla="*/ 4 w 157"/>
                <a:gd name="T25" fmla="*/ 6 h 135"/>
                <a:gd name="T26" fmla="*/ 34 w 157"/>
                <a:gd name="T27" fmla="*/ 9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135">
                  <a:moveTo>
                    <a:pt x="155" y="135"/>
                  </a:moveTo>
                  <a:cubicBezTo>
                    <a:pt x="155" y="135"/>
                    <a:pt x="155" y="135"/>
                    <a:pt x="155" y="135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2"/>
                    <a:pt x="32" y="92"/>
                    <a:pt x="31" y="9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7" y="133"/>
                    <a:pt x="157" y="134"/>
                    <a:pt x="156" y="135"/>
                  </a:cubicBezTo>
                  <a:cubicBezTo>
                    <a:pt x="156" y="135"/>
                    <a:pt x="156" y="135"/>
                    <a:pt x="155" y="135"/>
                  </a:cubicBezTo>
                  <a:close/>
                  <a:moveTo>
                    <a:pt x="34" y="90"/>
                  </a:moveTo>
                  <a:cubicBezTo>
                    <a:pt x="149" y="130"/>
                    <a:pt x="149" y="130"/>
                    <a:pt x="149" y="130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34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45" name="Freeform 404"/>
            <p:cNvSpPr>
              <a:spLocks noEditPoints="1"/>
            </p:cNvSpPr>
            <p:nvPr/>
          </p:nvSpPr>
          <p:spPr bwMode="auto">
            <a:xfrm>
              <a:off x="2771775" y="-2560637"/>
              <a:ext cx="652463" cy="936625"/>
            </a:xfrm>
            <a:custGeom>
              <a:avLst/>
              <a:gdLst>
                <a:gd name="T0" fmla="*/ 172 w 174"/>
                <a:gd name="T1" fmla="*/ 249 h 249"/>
                <a:gd name="T2" fmla="*/ 171 w 174"/>
                <a:gd name="T3" fmla="*/ 249 h 249"/>
                <a:gd name="T4" fmla="*/ 17 w 174"/>
                <a:gd name="T5" fmla="*/ 117 h 249"/>
                <a:gd name="T6" fmla="*/ 17 w 174"/>
                <a:gd name="T7" fmla="*/ 116 h 249"/>
                <a:gd name="T8" fmla="*/ 0 w 174"/>
                <a:gd name="T9" fmla="*/ 1 h 249"/>
                <a:gd name="T10" fmla="*/ 1 w 174"/>
                <a:gd name="T11" fmla="*/ 0 h 249"/>
                <a:gd name="T12" fmla="*/ 2 w 174"/>
                <a:gd name="T13" fmla="*/ 0 h 249"/>
                <a:gd name="T14" fmla="*/ 173 w 174"/>
                <a:gd name="T15" fmla="*/ 247 h 249"/>
                <a:gd name="T16" fmla="*/ 173 w 174"/>
                <a:gd name="T17" fmla="*/ 249 h 249"/>
                <a:gd name="T18" fmla="*/ 172 w 174"/>
                <a:gd name="T19" fmla="*/ 249 h 249"/>
                <a:gd name="T20" fmla="*/ 20 w 174"/>
                <a:gd name="T21" fmla="*/ 115 h 249"/>
                <a:gd name="T22" fmla="*/ 165 w 174"/>
                <a:gd name="T23" fmla="*/ 240 h 249"/>
                <a:gd name="T24" fmla="*/ 4 w 174"/>
                <a:gd name="T25" fmla="*/ 7 h 249"/>
                <a:gd name="T26" fmla="*/ 20 w 174"/>
                <a:gd name="T27" fmla="*/ 11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4" h="249">
                  <a:moveTo>
                    <a:pt x="172" y="249"/>
                  </a:moveTo>
                  <a:cubicBezTo>
                    <a:pt x="171" y="249"/>
                    <a:pt x="171" y="249"/>
                    <a:pt x="171" y="249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73" y="247"/>
                    <a:pt x="173" y="247"/>
                    <a:pt x="173" y="247"/>
                  </a:cubicBezTo>
                  <a:cubicBezTo>
                    <a:pt x="174" y="248"/>
                    <a:pt x="174" y="248"/>
                    <a:pt x="173" y="249"/>
                  </a:cubicBezTo>
                  <a:lnTo>
                    <a:pt x="172" y="249"/>
                  </a:lnTo>
                  <a:close/>
                  <a:moveTo>
                    <a:pt x="20" y="115"/>
                  </a:moveTo>
                  <a:cubicBezTo>
                    <a:pt x="165" y="240"/>
                    <a:pt x="165" y="240"/>
                    <a:pt x="165" y="240"/>
                  </a:cubicBezTo>
                  <a:cubicBezTo>
                    <a:pt x="4" y="7"/>
                    <a:pt x="4" y="7"/>
                    <a:pt x="4" y="7"/>
                  </a:cubicBezTo>
                  <a:lnTo>
                    <a:pt x="2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53" name="Freeform 412"/>
            <p:cNvSpPr>
              <a:spLocks noEditPoints="1"/>
            </p:cNvSpPr>
            <p:nvPr/>
          </p:nvSpPr>
          <p:spPr bwMode="auto">
            <a:xfrm>
              <a:off x="7893050" y="-4100512"/>
              <a:ext cx="979488" cy="669925"/>
            </a:xfrm>
            <a:custGeom>
              <a:avLst/>
              <a:gdLst>
                <a:gd name="T0" fmla="*/ 1 w 261"/>
                <a:gd name="T1" fmla="*/ 178 h 178"/>
                <a:gd name="T2" fmla="*/ 0 w 261"/>
                <a:gd name="T3" fmla="*/ 177 h 178"/>
                <a:gd name="T4" fmla="*/ 0 w 261"/>
                <a:gd name="T5" fmla="*/ 175 h 178"/>
                <a:gd name="T6" fmla="*/ 157 w 261"/>
                <a:gd name="T7" fmla="*/ 0 h 178"/>
                <a:gd name="T8" fmla="*/ 158 w 261"/>
                <a:gd name="T9" fmla="*/ 0 h 178"/>
                <a:gd name="T10" fmla="*/ 159 w 261"/>
                <a:gd name="T11" fmla="*/ 1 h 178"/>
                <a:gd name="T12" fmla="*/ 261 w 261"/>
                <a:gd name="T13" fmla="*/ 156 h 178"/>
                <a:gd name="T14" fmla="*/ 261 w 261"/>
                <a:gd name="T15" fmla="*/ 158 h 178"/>
                <a:gd name="T16" fmla="*/ 259 w 261"/>
                <a:gd name="T17" fmla="*/ 159 h 178"/>
                <a:gd name="T18" fmla="*/ 2 w 261"/>
                <a:gd name="T19" fmla="*/ 178 h 178"/>
                <a:gd name="T20" fmla="*/ 1 w 261"/>
                <a:gd name="T21" fmla="*/ 178 h 178"/>
                <a:gd name="T22" fmla="*/ 158 w 261"/>
                <a:gd name="T23" fmla="*/ 4 h 178"/>
                <a:gd name="T24" fmla="*/ 5 w 261"/>
                <a:gd name="T25" fmla="*/ 175 h 178"/>
                <a:gd name="T26" fmla="*/ 257 w 261"/>
                <a:gd name="T27" fmla="*/ 156 h 178"/>
                <a:gd name="T28" fmla="*/ 158 w 261"/>
                <a:gd name="T29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" h="178">
                  <a:moveTo>
                    <a:pt x="1" y="178"/>
                  </a:moveTo>
                  <a:cubicBezTo>
                    <a:pt x="1" y="178"/>
                    <a:pt x="0" y="178"/>
                    <a:pt x="0" y="177"/>
                  </a:cubicBezTo>
                  <a:cubicBezTo>
                    <a:pt x="0" y="176"/>
                    <a:pt x="0" y="176"/>
                    <a:pt x="0" y="175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7" y="0"/>
                    <a:pt x="158" y="0"/>
                    <a:pt x="158" y="0"/>
                  </a:cubicBezTo>
                  <a:cubicBezTo>
                    <a:pt x="158" y="0"/>
                    <a:pt x="159" y="0"/>
                    <a:pt x="159" y="1"/>
                  </a:cubicBezTo>
                  <a:cubicBezTo>
                    <a:pt x="261" y="156"/>
                    <a:pt x="261" y="156"/>
                    <a:pt x="261" y="156"/>
                  </a:cubicBezTo>
                  <a:cubicBezTo>
                    <a:pt x="261" y="157"/>
                    <a:pt x="261" y="157"/>
                    <a:pt x="261" y="158"/>
                  </a:cubicBezTo>
                  <a:cubicBezTo>
                    <a:pt x="260" y="158"/>
                    <a:pt x="260" y="159"/>
                    <a:pt x="259" y="159"/>
                  </a:cubicBezTo>
                  <a:cubicBezTo>
                    <a:pt x="2" y="178"/>
                    <a:pt x="2" y="178"/>
                    <a:pt x="2" y="178"/>
                  </a:cubicBezTo>
                  <a:lnTo>
                    <a:pt x="1" y="178"/>
                  </a:lnTo>
                  <a:close/>
                  <a:moveTo>
                    <a:pt x="158" y="4"/>
                  </a:moveTo>
                  <a:cubicBezTo>
                    <a:pt x="5" y="175"/>
                    <a:pt x="5" y="175"/>
                    <a:pt x="5" y="175"/>
                  </a:cubicBezTo>
                  <a:cubicBezTo>
                    <a:pt x="257" y="156"/>
                    <a:pt x="257" y="156"/>
                    <a:pt x="257" y="156"/>
                  </a:cubicBezTo>
                  <a:lnTo>
                    <a:pt x="15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54" name="Freeform 413"/>
            <p:cNvSpPr>
              <a:spLocks noEditPoints="1"/>
            </p:cNvSpPr>
            <p:nvPr/>
          </p:nvSpPr>
          <p:spPr bwMode="auto">
            <a:xfrm>
              <a:off x="8088313" y="-4799012"/>
              <a:ext cx="1009650" cy="711200"/>
            </a:xfrm>
            <a:custGeom>
              <a:avLst/>
              <a:gdLst>
                <a:gd name="T0" fmla="*/ 106 w 269"/>
                <a:gd name="T1" fmla="*/ 189 h 189"/>
                <a:gd name="T2" fmla="*/ 105 w 269"/>
                <a:gd name="T3" fmla="*/ 188 h 189"/>
                <a:gd name="T4" fmla="*/ 1 w 269"/>
                <a:gd name="T5" fmla="*/ 75 h 189"/>
                <a:gd name="T6" fmla="*/ 0 w 269"/>
                <a:gd name="T7" fmla="*/ 73 h 189"/>
                <a:gd name="T8" fmla="*/ 1 w 269"/>
                <a:gd name="T9" fmla="*/ 73 h 189"/>
                <a:gd name="T10" fmla="*/ 267 w 269"/>
                <a:gd name="T11" fmla="*/ 0 h 189"/>
                <a:gd name="T12" fmla="*/ 269 w 269"/>
                <a:gd name="T13" fmla="*/ 0 h 189"/>
                <a:gd name="T14" fmla="*/ 269 w 269"/>
                <a:gd name="T15" fmla="*/ 2 h 189"/>
                <a:gd name="T16" fmla="*/ 107 w 269"/>
                <a:gd name="T17" fmla="*/ 188 h 189"/>
                <a:gd name="T18" fmla="*/ 106 w 269"/>
                <a:gd name="T19" fmla="*/ 189 h 189"/>
                <a:gd name="T20" fmla="*/ 4 w 269"/>
                <a:gd name="T21" fmla="*/ 75 h 189"/>
                <a:gd name="T22" fmla="*/ 106 w 269"/>
                <a:gd name="T23" fmla="*/ 185 h 189"/>
                <a:gd name="T24" fmla="*/ 263 w 269"/>
                <a:gd name="T25" fmla="*/ 4 h 189"/>
                <a:gd name="T26" fmla="*/ 4 w 269"/>
                <a:gd name="T27" fmla="*/ 7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9" h="189">
                  <a:moveTo>
                    <a:pt x="106" y="189"/>
                  </a:moveTo>
                  <a:cubicBezTo>
                    <a:pt x="106" y="189"/>
                    <a:pt x="105" y="189"/>
                    <a:pt x="105" y="188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74"/>
                    <a:pt x="0" y="74"/>
                    <a:pt x="0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8" y="0"/>
                    <a:pt x="268" y="0"/>
                    <a:pt x="269" y="0"/>
                  </a:cubicBezTo>
                  <a:cubicBezTo>
                    <a:pt x="269" y="1"/>
                    <a:pt x="269" y="2"/>
                    <a:pt x="269" y="2"/>
                  </a:cubicBezTo>
                  <a:cubicBezTo>
                    <a:pt x="107" y="188"/>
                    <a:pt x="107" y="188"/>
                    <a:pt x="107" y="188"/>
                  </a:cubicBezTo>
                  <a:cubicBezTo>
                    <a:pt x="107" y="189"/>
                    <a:pt x="106" y="189"/>
                    <a:pt x="106" y="189"/>
                  </a:cubicBezTo>
                  <a:close/>
                  <a:moveTo>
                    <a:pt x="4" y="75"/>
                  </a:moveTo>
                  <a:cubicBezTo>
                    <a:pt x="106" y="185"/>
                    <a:pt x="106" y="185"/>
                    <a:pt x="106" y="185"/>
                  </a:cubicBezTo>
                  <a:cubicBezTo>
                    <a:pt x="263" y="4"/>
                    <a:pt x="263" y="4"/>
                    <a:pt x="263" y="4"/>
                  </a:cubicBezTo>
                  <a:lnTo>
                    <a:pt x="4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55" name="Freeform 414"/>
            <p:cNvSpPr>
              <a:spLocks noEditPoints="1"/>
            </p:cNvSpPr>
            <p:nvPr/>
          </p:nvSpPr>
          <p:spPr bwMode="auto">
            <a:xfrm>
              <a:off x="8478838" y="-4100512"/>
              <a:ext cx="773113" cy="598488"/>
            </a:xfrm>
            <a:custGeom>
              <a:avLst/>
              <a:gdLst>
                <a:gd name="T0" fmla="*/ 103 w 206"/>
                <a:gd name="T1" fmla="*/ 159 h 159"/>
                <a:gd name="T2" fmla="*/ 103 w 206"/>
                <a:gd name="T3" fmla="*/ 159 h 159"/>
                <a:gd name="T4" fmla="*/ 102 w 206"/>
                <a:gd name="T5" fmla="*/ 158 h 159"/>
                <a:gd name="T6" fmla="*/ 1 w 206"/>
                <a:gd name="T7" fmla="*/ 2 h 159"/>
                <a:gd name="T8" fmla="*/ 1 w 206"/>
                <a:gd name="T9" fmla="*/ 0 h 159"/>
                <a:gd name="T10" fmla="*/ 2 w 206"/>
                <a:gd name="T11" fmla="*/ 0 h 159"/>
                <a:gd name="T12" fmla="*/ 205 w 206"/>
                <a:gd name="T13" fmla="*/ 81 h 159"/>
                <a:gd name="T14" fmla="*/ 206 w 206"/>
                <a:gd name="T15" fmla="*/ 82 h 159"/>
                <a:gd name="T16" fmla="*/ 206 w 206"/>
                <a:gd name="T17" fmla="*/ 83 h 159"/>
                <a:gd name="T18" fmla="*/ 104 w 206"/>
                <a:gd name="T19" fmla="*/ 158 h 159"/>
                <a:gd name="T20" fmla="*/ 103 w 206"/>
                <a:gd name="T21" fmla="*/ 159 h 159"/>
                <a:gd name="T22" fmla="*/ 6 w 206"/>
                <a:gd name="T23" fmla="*/ 4 h 159"/>
                <a:gd name="T24" fmla="*/ 104 w 206"/>
                <a:gd name="T25" fmla="*/ 155 h 159"/>
                <a:gd name="T26" fmla="*/ 202 w 206"/>
                <a:gd name="T27" fmla="*/ 83 h 159"/>
                <a:gd name="T28" fmla="*/ 6 w 206"/>
                <a:gd name="T29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59">
                  <a:moveTo>
                    <a:pt x="103" y="159"/>
                  </a:moveTo>
                  <a:cubicBezTo>
                    <a:pt x="103" y="159"/>
                    <a:pt x="103" y="159"/>
                    <a:pt x="103" y="159"/>
                  </a:cubicBezTo>
                  <a:cubicBezTo>
                    <a:pt x="103" y="159"/>
                    <a:pt x="102" y="158"/>
                    <a:pt x="102" y="158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05" y="81"/>
                    <a:pt x="205" y="81"/>
                    <a:pt x="205" y="81"/>
                  </a:cubicBezTo>
                  <a:cubicBezTo>
                    <a:pt x="206" y="81"/>
                    <a:pt x="206" y="82"/>
                    <a:pt x="206" y="82"/>
                  </a:cubicBezTo>
                  <a:cubicBezTo>
                    <a:pt x="206" y="83"/>
                    <a:pt x="206" y="83"/>
                    <a:pt x="206" y="83"/>
                  </a:cubicBezTo>
                  <a:cubicBezTo>
                    <a:pt x="104" y="158"/>
                    <a:pt x="104" y="158"/>
                    <a:pt x="104" y="158"/>
                  </a:cubicBezTo>
                  <a:lnTo>
                    <a:pt x="103" y="159"/>
                  </a:lnTo>
                  <a:close/>
                  <a:moveTo>
                    <a:pt x="6" y="4"/>
                  </a:moveTo>
                  <a:cubicBezTo>
                    <a:pt x="104" y="155"/>
                    <a:pt x="104" y="155"/>
                    <a:pt x="104" y="155"/>
                  </a:cubicBezTo>
                  <a:cubicBezTo>
                    <a:pt x="202" y="83"/>
                    <a:pt x="202" y="83"/>
                    <a:pt x="202" y="83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56" name="Freeform 415"/>
            <p:cNvSpPr>
              <a:spLocks noEditPoints="1"/>
            </p:cNvSpPr>
            <p:nvPr/>
          </p:nvSpPr>
          <p:spPr bwMode="auto">
            <a:xfrm>
              <a:off x="7580313" y="-4529137"/>
              <a:ext cx="909638" cy="557213"/>
            </a:xfrm>
            <a:custGeom>
              <a:avLst/>
              <a:gdLst>
                <a:gd name="T0" fmla="*/ 1 w 242"/>
                <a:gd name="T1" fmla="*/ 148 h 148"/>
                <a:gd name="T2" fmla="*/ 0 w 242"/>
                <a:gd name="T3" fmla="*/ 147 h 148"/>
                <a:gd name="T4" fmla="*/ 0 w 242"/>
                <a:gd name="T5" fmla="*/ 145 h 148"/>
                <a:gd name="T6" fmla="*/ 136 w 242"/>
                <a:gd name="T7" fmla="*/ 1 h 148"/>
                <a:gd name="T8" fmla="*/ 137 w 242"/>
                <a:gd name="T9" fmla="*/ 0 h 148"/>
                <a:gd name="T10" fmla="*/ 138 w 242"/>
                <a:gd name="T11" fmla="*/ 1 h 148"/>
                <a:gd name="T12" fmla="*/ 242 w 242"/>
                <a:gd name="T13" fmla="*/ 114 h 148"/>
                <a:gd name="T14" fmla="*/ 242 w 242"/>
                <a:gd name="T15" fmla="*/ 116 h 148"/>
                <a:gd name="T16" fmla="*/ 241 w 242"/>
                <a:gd name="T17" fmla="*/ 117 h 148"/>
                <a:gd name="T18" fmla="*/ 2 w 242"/>
                <a:gd name="T19" fmla="*/ 148 h 148"/>
                <a:gd name="T20" fmla="*/ 1 w 242"/>
                <a:gd name="T21" fmla="*/ 148 h 148"/>
                <a:gd name="T22" fmla="*/ 137 w 242"/>
                <a:gd name="T23" fmla="*/ 4 h 148"/>
                <a:gd name="T24" fmla="*/ 5 w 242"/>
                <a:gd name="T25" fmla="*/ 145 h 148"/>
                <a:gd name="T26" fmla="*/ 238 w 242"/>
                <a:gd name="T27" fmla="*/ 114 h 148"/>
                <a:gd name="T28" fmla="*/ 137 w 242"/>
                <a:gd name="T29" fmla="*/ 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8">
                  <a:moveTo>
                    <a:pt x="1" y="148"/>
                  </a:moveTo>
                  <a:cubicBezTo>
                    <a:pt x="1" y="148"/>
                    <a:pt x="0" y="148"/>
                    <a:pt x="0" y="147"/>
                  </a:cubicBezTo>
                  <a:cubicBezTo>
                    <a:pt x="0" y="147"/>
                    <a:pt x="0" y="146"/>
                    <a:pt x="0" y="14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6" y="1"/>
                    <a:pt x="136" y="0"/>
                    <a:pt x="137" y="0"/>
                  </a:cubicBezTo>
                  <a:cubicBezTo>
                    <a:pt x="137" y="0"/>
                    <a:pt x="138" y="1"/>
                    <a:pt x="138" y="1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5"/>
                    <a:pt x="242" y="115"/>
                    <a:pt x="242" y="116"/>
                  </a:cubicBezTo>
                  <a:cubicBezTo>
                    <a:pt x="242" y="116"/>
                    <a:pt x="242" y="117"/>
                    <a:pt x="241" y="117"/>
                  </a:cubicBezTo>
                  <a:cubicBezTo>
                    <a:pt x="2" y="148"/>
                    <a:pt x="2" y="148"/>
                    <a:pt x="2" y="148"/>
                  </a:cubicBezTo>
                  <a:lnTo>
                    <a:pt x="1" y="148"/>
                  </a:lnTo>
                  <a:close/>
                  <a:moveTo>
                    <a:pt x="137" y="4"/>
                  </a:moveTo>
                  <a:cubicBezTo>
                    <a:pt x="5" y="145"/>
                    <a:pt x="5" y="145"/>
                    <a:pt x="5" y="145"/>
                  </a:cubicBezTo>
                  <a:cubicBezTo>
                    <a:pt x="238" y="114"/>
                    <a:pt x="238" y="114"/>
                    <a:pt x="238" y="114"/>
                  </a:cubicBezTo>
                  <a:lnTo>
                    <a:pt x="13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57" name="Freeform 416"/>
            <p:cNvSpPr>
              <a:spLocks noEditPoints="1"/>
            </p:cNvSpPr>
            <p:nvPr/>
          </p:nvSpPr>
          <p:spPr bwMode="auto">
            <a:xfrm>
              <a:off x="8478838" y="-4799012"/>
              <a:ext cx="773113" cy="1016000"/>
            </a:xfrm>
            <a:custGeom>
              <a:avLst/>
              <a:gdLst>
                <a:gd name="T0" fmla="*/ 205 w 206"/>
                <a:gd name="T1" fmla="*/ 270 h 270"/>
                <a:gd name="T2" fmla="*/ 204 w 206"/>
                <a:gd name="T3" fmla="*/ 270 h 270"/>
                <a:gd name="T4" fmla="*/ 1 w 206"/>
                <a:gd name="T5" fmla="*/ 189 h 270"/>
                <a:gd name="T6" fmla="*/ 1 w 206"/>
                <a:gd name="T7" fmla="*/ 188 h 270"/>
                <a:gd name="T8" fmla="*/ 1 w 206"/>
                <a:gd name="T9" fmla="*/ 186 h 270"/>
                <a:gd name="T10" fmla="*/ 162 w 206"/>
                <a:gd name="T11" fmla="*/ 0 h 270"/>
                <a:gd name="T12" fmla="*/ 164 w 206"/>
                <a:gd name="T13" fmla="*/ 0 h 270"/>
                <a:gd name="T14" fmla="*/ 165 w 206"/>
                <a:gd name="T15" fmla="*/ 1 h 270"/>
                <a:gd name="T16" fmla="*/ 206 w 206"/>
                <a:gd name="T17" fmla="*/ 268 h 270"/>
                <a:gd name="T18" fmla="*/ 206 w 206"/>
                <a:gd name="T19" fmla="*/ 269 h 270"/>
                <a:gd name="T20" fmla="*/ 205 w 206"/>
                <a:gd name="T21" fmla="*/ 270 h 270"/>
                <a:gd name="T22" fmla="*/ 4 w 206"/>
                <a:gd name="T23" fmla="*/ 187 h 270"/>
                <a:gd name="T24" fmla="*/ 203 w 206"/>
                <a:gd name="T25" fmla="*/ 266 h 270"/>
                <a:gd name="T26" fmla="*/ 163 w 206"/>
                <a:gd name="T27" fmla="*/ 4 h 270"/>
                <a:gd name="T28" fmla="*/ 4 w 206"/>
                <a:gd name="T2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270">
                  <a:moveTo>
                    <a:pt x="205" y="270"/>
                  </a:moveTo>
                  <a:cubicBezTo>
                    <a:pt x="204" y="270"/>
                    <a:pt x="204" y="270"/>
                    <a:pt x="204" y="270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1" y="189"/>
                    <a:pt x="1" y="188"/>
                    <a:pt x="1" y="188"/>
                  </a:cubicBezTo>
                  <a:cubicBezTo>
                    <a:pt x="0" y="187"/>
                    <a:pt x="1" y="187"/>
                    <a:pt x="1" y="186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3" y="0"/>
                    <a:pt x="164" y="0"/>
                  </a:cubicBezTo>
                  <a:cubicBezTo>
                    <a:pt x="164" y="0"/>
                    <a:pt x="165" y="0"/>
                    <a:pt x="165" y="1"/>
                  </a:cubicBezTo>
                  <a:cubicBezTo>
                    <a:pt x="206" y="268"/>
                    <a:pt x="206" y="268"/>
                    <a:pt x="206" y="268"/>
                  </a:cubicBezTo>
                  <a:cubicBezTo>
                    <a:pt x="206" y="269"/>
                    <a:pt x="206" y="269"/>
                    <a:pt x="206" y="269"/>
                  </a:cubicBezTo>
                  <a:lnTo>
                    <a:pt x="205" y="270"/>
                  </a:lnTo>
                  <a:close/>
                  <a:moveTo>
                    <a:pt x="4" y="187"/>
                  </a:moveTo>
                  <a:cubicBezTo>
                    <a:pt x="203" y="266"/>
                    <a:pt x="203" y="266"/>
                    <a:pt x="203" y="266"/>
                  </a:cubicBezTo>
                  <a:cubicBezTo>
                    <a:pt x="163" y="4"/>
                    <a:pt x="163" y="4"/>
                    <a:pt x="163" y="4"/>
                  </a:cubicBezTo>
                  <a:lnTo>
                    <a:pt x="4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58" name="Freeform 417"/>
            <p:cNvSpPr>
              <a:spLocks noEditPoints="1"/>
            </p:cNvSpPr>
            <p:nvPr/>
          </p:nvSpPr>
          <p:spPr bwMode="auto">
            <a:xfrm>
              <a:off x="7580313" y="-4100512"/>
              <a:ext cx="909638" cy="669925"/>
            </a:xfrm>
            <a:custGeom>
              <a:avLst/>
              <a:gdLst>
                <a:gd name="T0" fmla="*/ 84 w 242"/>
                <a:gd name="T1" fmla="*/ 178 h 178"/>
                <a:gd name="T2" fmla="*/ 84 w 242"/>
                <a:gd name="T3" fmla="*/ 178 h 178"/>
                <a:gd name="T4" fmla="*/ 83 w 242"/>
                <a:gd name="T5" fmla="*/ 177 h 178"/>
                <a:gd name="T6" fmla="*/ 0 w 242"/>
                <a:gd name="T7" fmla="*/ 33 h 178"/>
                <a:gd name="T8" fmla="*/ 0 w 242"/>
                <a:gd name="T9" fmla="*/ 32 h 178"/>
                <a:gd name="T10" fmla="*/ 1 w 242"/>
                <a:gd name="T11" fmla="*/ 31 h 178"/>
                <a:gd name="T12" fmla="*/ 241 w 242"/>
                <a:gd name="T13" fmla="*/ 0 h 178"/>
                <a:gd name="T14" fmla="*/ 242 w 242"/>
                <a:gd name="T15" fmla="*/ 1 h 178"/>
                <a:gd name="T16" fmla="*/ 242 w 242"/>
                <a:gd name="T17" fmla="*/ 2 h 178"/>
                <a:gd name="T18" fmla="*/ 86 w 242"/>
                <a:gd name="T19" fmla="*/ 177 h 178"/>
                <a:gd name="T20" fmla="*/ 84 w 242"/>
                <a:gd name="T21" fmla="*/ 178 h 178"/>
                <a:gd name="T22" fmla="*/ 4 w 242"/>
                <a:gd name="T23" fmla="*/ 34 h 178"/>
                <a:gd name="T24" fmla="*/ 85 w 242"/>
                <a:gd name="T25" fmla="*/ 174 h 178"/>
                <a:gd name="T26" fmla="*/ 237 w 242"/>
                <a:gd name="T27" fmla="*/ 3 h 178"/>
                <a:gd name="T28" fmla="*/ 4 w 242"/>
                <a:gd name="T29" fmla="*/ 3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78">
                  <a:moveTo>
                    <a:pt x="84" y="178"/>
                  </a:move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3" y="177"/>
                    <a:pt x="83" y="17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0" y="32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1" y="0"/>
                    <a:pt x="242" y="0"/>
                    <a:pt x="242" y="1"/>
                  </a:cubicBezTo>
                  <a:cubicBezTo>
                    <a:pt x="242" y="1"/>
                    <a:pt x="242" y="2"/>
                    <a:pt x="242" y="2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5" y="178"/>
                    <a:pt x="85" y="178"/>
                    <a:pt x="84" y="178"/>
                  </a:cubicBezTo>
                  <a:close/>
                  <a:moveTo>
                    <a:pt x="4" y="34"/>
                  </a:moveTo>
                  <a:cubicBezTo>
                    <a:pt x="85" y="174"/>
                    <a:pt x="85" y="174"/>
                    <a:pt x="85" y="174"/>
                  </a:cubicBezTo>
                  <a:cubicBezTo>
                    <a:pt x="237" y="3"/>
                    <a:pt x="237" y="3"/>
                    <a:pt x="237" y="3"/>
                  </a:cubicBez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59" name="Freeform 418"/>
            <p:cNvSpPr>
              <a:spLocks noEditPoints="1"/>
            </p:cNvSpPr>
            <p:nvPr/>
          </p:nvSpPr>
          <p:spPr bwMode="auto">
            <a:xfrm>
              <a:off x="5084763" y="-3219449"/>
              <a:ext cx="723900" cy="327025"/>
            </a:xfrm>
            <a:custGeom>
              <a:avLst/>
              <a:gdLst>
                <a:gd name="T0" fmla="*/ 1 w 193"/>
                <a:gd name="T1" fmla="*/ 87 h 87"/>
                <a:gd name="T2" fmla="*/ 0 w 193"/>
                <a:gd name="T3" fmla="*/ 86 h 87"/>
                <a:gd name="T4" fmla="*/ 1 w 193"/>
                <a:gd name="T5" fmla="*/ 84 h 87"/>
                <a:gd name="T6" fmla="*/ 146 w 193"/>
                <a:gd name="T7" fmla="*/ 0 h 87"/>
                <a:gd name="T8" fmla="*/ 148 w 193"/>
                <a:gd name="T9" fmla="*/ 1 h 87"/>
                <a:gd name="T10" fmla="*/ 192 w 193"/>
                <a:gd name="T11" fmla="*/ 48 h 87"/>
                <a:gd name="T12" fmla="*/ 192 w 193"/>
                <a:gd name="T13" fmla="*/ 49 h 87"/>
                <a:gd name="T14" fmla="*/ 191 w 193"/>
                <a:gd name="T15" fmla="*/ 50 h 87"/>
                <a:gd name="T16" fmla="*/ 2 w 193"/>
                <a:gd name="T17" fmla="*/ 87 h 87"/>
                <a:gd name="T18" fmla="*/ 1 w 193"/>
                <a:gd name="T19" fmla="*/ 87 h 87"/>
                <a:gd name="T20" fmla="*/ 147 w 193"/>
                <a:gd name="T21" fmla="*/ 3 h 87"/>
                <a:gd name="T22" fmla="*/ 9 w 193"/>
                <a:gd name="T23" fmla="*/ 83 h 87"/>
                <a:gd name="T24" fmla="*/ 188 w 193"/>
                <a:gd name="T25" fmla="*/ 48 h 87"/>
                <a:gd name="T26" fmla="*/ 147 w 193"/>
                <a:gd name="T27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87">
                  <a:moveTo>
                    <a:pt x="1" y="87"/>
                  </a:moveTo>
                  <a:cubicBezTo>
                    <a:pt x="1" y="87"/>
                    <a:pt x="0" y="87"/>
                    <a:pt x="0" y="86"/>
                  </a:cubicBezTo>
                  <a:cubicBezTo>
                    <a:pt x="0" y="86"/>
                    <a:pt x="0" y="85"/>
                    <a:pt x="1" y="84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7" y="0"/>
                    <a:pt x="148" y="1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3" y="48"/>
                    <a:pt x="193" y="49"/>
                    <a:pt x="192" y="49"/>
                  </a:cubicBezTo>
                  <a:cubicBezTo>
                    <a:pt x="192" y="50"/>
                    <a:pt x="192" y="50"/>
                    <a:pt x="191" y="50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147" y="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47" y="3"/>
                    <a:pt x="147" y="3"/>
                    <a:pt x="14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endParaRPr lang="en-US"/>
            </a:p>
          </p:txBody>
        </p:sp>
        <p:sp>
          <p:nvSpPr>
            <p:cNvPr id="6560" name="Freeform 419"/>
            <p:cNvSpPr>
              <a:spLocks noEditPoints="1"/>
            </p:cNvSpPr>
            <p:nvPr/>
          </p:nvSpPr>
          <p:spPr bwMode="auto">
            <a:xfrm>
              <a:off x="4813300" y="-3986212"/>
              <a:ext cx="904875" cy="777875"/>
            </a:xfrm>
            <a:custGeom>
              <a:avLst/>
              <a:gdLst>
                <a:gd name="T0" fmla="*/ 219 w 241"/>
                <a:gd name="T1" fmla="*/ 207 h 207"/>
                <a:gd name="T2" fmla="*/ 218 w 241"/>
                <a:gd name="T3" fmla="*/ 207 h 207"/>
                <a:gd name="T4" fmla="*/ 0 w 241"/>
                <a:gd name="T5" fmla="*/ 29 h 207"/>
                <a:gd name="T6" fmla="*/ 0 w 241"/>
                <a:gd name="T7" fmla="*/ 27 h 207"/>
                <a:gd name="T8" fmla="*/ 1 w 241"/>
                <a:gd name="T9" fmla="*/ 26 h 207"/>
                <a:gd name="T10" fmla="*/ 239 w 241"/>
                <a:gd name="T11" fmla="*/ 0 h 207"/>
                <a:gd name="T12" fmla="*/ 241 w 241"/>
                <a:gd name="T13" fmla="*/ 1 h 207"/>
                <a:gd name="T14" fmla="*/ 241 w 241"/>
                <a:gd name="T15" fmla="*/ 2 h 207"/>
                <a:gd name="T16" fmla="*/ 220 w 241"/>
                <a:gd name="T17" fmla="*/ 206 h 207"/>
                <a:gd name="T18" fmla="*/ 219 w 241"/>
                <a:gd name="T19" fmla="*/ 207 h 207"/>
                <a:gd name="T20" fmla="*/ 5 w 241"/>
                <a:gd name="T21" fmla="*/ 28 h 207"/>
                <a:gd name="T22" fmla="*/ 218 w 241"/>
                <a:gd name="T23" fmla="*/ 203 h 207"/>
                <a:gd name="T24" fmla="*/ 238 w 241"/>
                <a:gd name="T25" fmla="*/ 3 h 207"/>
                <a:gd name="T26" fmla="*/ 5 w 241"/>
                <a:gd name="T27" fmla="*/ 2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207">
                  <a:moveTo>
                    <a:pt x="219" y="207"/>
                  </a:moveTo>
                  <a:cubicBezTo>
                    <a:pt x="218" y="207"/>
                    <a:pt x="218" y="207"/>
                    <a:pt x="218" y="20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26"/>
                    <a:pt x="1" y="26"/>
                    <a:pt x="1" y="26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40" y="0"/>
                    <a:pt x="240" y="1"/>
                    <a:pt x="241" y="1"/>
                  </a:cubicBezTo>
                  <a:cubicBezTo>
                    <a:pt x="241" y="1"/>
                    <a:pt x="241" y="2"/>
                    <a:pt x="241" y="2"/>
                  </a:cubicBezTo>
                  <a:cubicBezTo>
                    <a:pt x="220" y="206"/>
                    <a:pt x="220" y="206"/>
                    <a:pt x="220" y="206"/>
                  </a:cubicBezTo>
                  <a:cubicBezTo>
                    <a:pt x="220" y="206"/>
                    <a:pt x="220" y="207"/>
                    <a:pt x="219" y="207"/>
                  </a:cubicBezTo>
                  <a:close/>
                  <a:moveTo>
                    <a:pt x="5" y="28"/>
                  </a:moveTo>
                  <a:cubicBezTo>
                    <a:pt x="218" y="203"/>
                    <a:pt x="218" y="203"/>
                    <a:pt x="218" y="203"/>
                  </a:cubicBezTo>
                  <a:cubicBezTo>
                    <a:pt x="238" y="3"/>
                    <a:pt x="238" y="3"/>
                    <a:pt x="238" y="3"/>
                  </a:cubicBezTo>
                  <a:lnTo>
                    <a:pt x="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61" name="Freeform 420"/>
            <p:cNvSpPr>
              <a:spLocks noEditPoints="1"/>
            </p:cNvSpPr>
            <p:nvPr/>
          </p:nvSpPr>
          <p:spPr bwMode="auto">
            <a:xfrm>
              <a:off x="5629275" y="-3441699"/>
              <a:ext cx="649288" cy="411163"/>
            </a:xfrm>
            <a:custGeom>
              <a:avLst/>
              <a:gdLst>
                <a:gd name="T0" fmla="*/ 46 w 173"/>
                <a:gd name="T1" fmla="*/ 109 h 109"/>
                <a:gd name="T2" fmla="*/ 45 w 173"/>
                <a:gd name="T3" fmla="*/ 109 h 109"/>
                <a:gd name="T4" fmla="*/ 1 w 173"/>
                <a:gd name="T5" fmla="*/ 62 h 109"/>
                <a:gd name="T6" fmla="*/ 0 w 173"/>
                <a:gd name="T7" fmla="*/ 60 h 109"/>
                <a:gd name="T8" fmla="*/ 1 w 173"/>
                <a:gd name="T9" fmla="*/ 59 h 109"/>
                <a:gd name="T10" fmla="*/ 171 w 173"/>
                <a:gd name="T11" fmla="*/ 0 h 109"/>
                <a:gd name="T12" fmla="*/ 172 w 173"/>
                <a:gd name="T13" fmla="*/ 1 h 109"/>
                <a:gd name="T14" fmla="*/ 172 w 173"/>
                <a:gd name="T15" fmla="*/ 3 h 109"/>
                <a:gd name="T16" fmla="*/ 47 w 173"/>
                <a:gd name="T17" fmla="*/ 109 h 109"/>
                <a:gd name="T18" fmla="*/ 46 w 173"/>
                <a:gd name="T19" fmla="*/ 109 h 109"/>
                <a:gd name="T20" fmla="*/ 4 w 173"/>
                <a:gd name="T21" fmla="*/ 61 h 109"/>
                <a:gd name="T22" fmla="*/ 46 w 173"/>
                <a:gd name="T23" fmla="*/ 106 h 109"/>
                <a:gd name="T24" fmla="*/ 164 w 173"/>
                <a:gd name="T25" fmla="*/ 5 h 109"/>
                <a:gd name="T26" fmla="*/ 4 w 173"/>
                <a:gd name="T27" fmla="*/ 6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109">
                  <a:moveTo>
                    <a:pt x="46" y="109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1"/>
                    <a:pt x="0" y="61"/>
                    <a:pt x="0" y="60"/>
                  </a:cubicBezTo>
                  <a:cubicBezTo>
                    <a:pt x="1" y="60"/>
                    <a:pt x="1" y="60"/>
                    <a:pt x="1" y="5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0"/>
                    <a:pt x="172" y="0"/>
                    <a:pt x="172" y="1"/>
                  </a:cubicBezTo>
                  <a:cubicBezTo>
                    <a:pt x="173" y="1"/>
                    <a:pt x="173" y="2"/>
                    <a:pt x="172" y="3"/>
                  </a:cubicBezTo>
                  <a:cubicBezTo>
                    <a:pt x="47" y="109"/>
                    <a:pt x="47" y="109"/>
                    <a:pt x="47" y="109"/>
                  </a:cubicBezTo>
                  <a:lnTo>
                    <a:pt x="46" y="109"/>
                  </a:lnTo>
                  <a:close/>
                  <a:moveTo>
                    <a:pt x="4" y="61"/>
                  </a:moveTo>
                  <a:cubicBezTo>
                    <a:pt x="46" y="106"/>
                    <a:pt x="46" y="106"/>
                    <a:pt x="46" y="106"/>
                  </a:cubicBezTo>
                  <a:cubicBezTo>
                    <a:pt x="164" y="5"/>
                    <a:pt x="164" y="5"/>
                    <a:pt x="164" y="5"/>
                  </a:cubicBezTo>
                  <a:lnTo>
                    <a:pt x="4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62" name="Freeform 421"/>
            <p:cNvSpPr>
              <a:spLocks noEditPoints="1"/>
            </p:cNvSpPr>
            <p:nvPr/>
          </p:nvSpPr>
          <p:spPr bwMode="auto">
            <a:xfrm>
              <a:off x="4772025" y="-3889374"/>
              <a:ext cx="868363" cy="681038"/>
            </a:xfrm>
            <a:custGeom>
              <a:avLst/>
              <a:gdLst>
                <a:gd name="T0" fmla="*/ 230 w 231"/>
                <a:gd name="T1" fmla="*/ 181 h 181"/>
                <a:gd name="T2" fmla="*/ 229 w 231"/>
                <a:gd name="T3" fmla="*/ 181 h 181"/>
                <a:gd name="T4" fmla="*/ 1 w 231"/>
                <a:gd name="T5" fmla="*/ 121 h 181"/>
                <a:gd name="T6" fmla="*/ 0 w 231"/>
                <a:gd name="T7" fmla="*/ 120 h 181"/>
                <a:gd name="T8" fmla="*/ 11 w 231"/>
                <a:gd name="T9" fmla="*/ 1 h 181"/>
                <a:gd name="T10" fmla="*/ 12 w 231"/>
                <a:gd name="T11" fmla="*/ 0 h 181"/>
                <a:gd name="T12" fmla="*/ 13 w 231"/>
                <a:gd name="T13" fmla="*/ 0 h 181"/>
                <a:gd name="T14" fmla="*/ 231 w 231"/>
                <a:gd name="T15" fmla="*/ 179 h 181"/>
                <a:gd name="T16" fmla="*/ 231 w 231"/>
                <a:gd name="T17" fmla="*/ 180 h 181"/>
                <a:gd name="T18" fmla="*/ 230 w 231"/>
                <a:gd name="T19" fmla="*/ 181 h 181"/>
                <a:gd name="T20" fmla="*/ 3 w 231"/>
                <a:gd name="T21" fmla="*/ 119 h 181"/>
                <a:gd name="T22" fmla="*/ 224 w 231"/>
                <a:gd name="T23" fmla="*/ 177 h 181"/>
                <a:gd name="T24" fmla="*/ 13 w 231"/>
                <a:gd name="T25" fmla="*/ 4 h 181"/>
                <a:gd name="T26" fmla="*/ 3 w 231"/>
                <a:gd name="T27" fmla="*/ 11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1" h="181">
                  <a:moveTo>
                    <a:pt x="230" y="181"/>
                  </a:moveTo>
                  <a:cubicBezTo>
                    <a:pt x="229" y="181"/>
                    <a:pt x="229" y="181"/>
                    <a:pt x="229" y="181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0" y="121"/>
                    <a:pt x="0" y="120"/>
                    <a:pt x="0" y="12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231" y="179"/>
                    <a:pt x="231" y="179"/>
                    <a:pt x="231" y="179"/>
                  </a:cubicBezTo>
                  <a:cubicBezTo>
                    <a:pt x="231" y="179"/>
                    <a:pt x="231" y="180"/>
                    <a:pt x="231" y="180"/>
                  </a:cubicBezTo>
                  <a:cubicBezTo>
                    <a:pt x="231" y="181"/>
                    <a:pt x="230" y="181"/>
                    <a:pt x="230" y="181"/>
                  </a:cubicBezTo>
                  <a:close/>
                  <a:moveTo>
                    <a:pt x="3" y="119"/>
                  </a:moveTo>
                  <a:cubicBezTo>
                    <a:pt x="224" y="177"/>
                    <a:pt x="224" y="177"/>
                    <a:pt x="224" y="177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3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63" name="Freeform 422"/>
            <p:cNvSpPr>
              <a:spLocks noEditPoints="1"/>
            </p:cNvSpPr>
            <p:nvPr/>
          </p:nvSpPr>
          <p:spPr bwMode="auto">
            <a:xfrm>
              <a:off x="5629275" y="-3986212"/>
              <a:ext cx="649288" cy="777875"/>
            </a:xfrm>
            <a:custGeom>
              <a:avLst/>
              <a:gdLst>
                <a:gd name="T0" fmla="*/ 2 w 173"/>
                <a:gd name="T1" fmla="*/ 207 h 207"/>
                <a:gd name="T2" fmla="*/ 1 w 173"/>
                <a:gd name="T3" fmla="*/ 207 h 207"/>
                <a:gd name="T4" fmla="*/ 0 w 173"/>
                <a:gd name="T5" fmla="*/ 206 h 207"/>
                <a:gd name="T6" fmla="*/ 21 w 173"/>
                <a:gd name="T7" fmla="*/ 2 h 207"/>
                <a:gd name="T8" fmla="*/ 22 w 173"/>
                <a:gd name="T9" fmla="*/ 0 h 207"/>
                <a:gd name="T10" fmla="*/ 24 w 173"/>
                <a:gd name="T11" fmla="*/ 1 h 207"/>
                <a:gd name="T12" fmla="*/ 172 w 173"/>
                <a:gd name="T13" fmla="*/ 146 h 207"/>
                <a:gd name="T14" fmla="*/ 173 w 173"/>
                <a:gd name="T15" fmla="*/ 147 h 207"/>
                <a:gd name="T16" fmla="*/ 172 w 173"/>
                <a:gd name="T17" fmla="*/ 148 h 207"/>
                <a:gd name="T18" fmla="*/ 2 w 173"/>
                <a:gd name="T19" fmla="*/ 207 h 207"/>
                <a:gd name="T20" fmla="*/ 24 w 173"/>
                <a:gd name="T21" fmla="*/ 5 h 207"/>
                <a:gd name="T22" fmla="*/ 3 w 173"/>
                <a:gd name="T23" fmla="*/ 204 h 207"/>
                <a:gd name="T24" fmla="*/ 169 w 173"/>
                <a:gd name="T25" fmla="*/ 146 h 207"/>
                <a:gd name="T26" fmla="*/ 24 w 173"/>
                <a:gd name="T27" fmla="*/ 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207">
                  <a:moveTo>
                    <a:pt x="2" y="207"/>
                  </a:moveTo>
                  <a:cubicBezTo>
                    <a:pt x="1" y="207"/>
                    <a:pt x="1" y="207"/>
                    <a:pt x="1" y="207"/>
                  </a:cubicBezTo>
                  <a:cubicBezTo>
                    <a:pt x="1" y="207"/>
                    <a:pt x="0" y="206"/>
                    <a:pt x="0" y="206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2" y="1"/>
                    <a:pt x="22" y="0"/>
                  </a:cubicBezTo>
                  <a:cubicBezTo>
                    <a:pt x="23" y="0"/>
                    <a:pt x="23" y="0"/>
                    <a:pt x="24" y="1"/>
                  </a:cubicBezTo>
                  <a:cubicBezTo>
                    <a:pt x="172" y="146"/>
                    <a:pt x="172" y="146"/>
                    <a:pt x="172" y="146"/>
                  </a:cubicBezTo>
                  <a:cubicBezTo>
                    <a:pt x="173" y="146"/>
                    <a:pt x="173" y="146"/>
                    <a:pt x="173" y="147"/>
                  </a:cubicBezTo>
                  <a:cubicBezTo>
                    <a:pt x="172" y="147"/>
                    <a:pt x="172" y="148"/>
                    <a:pt x="172" y="148"/>
                  </a:cubicBezTo>
                  <a:cubicBezTo>
                    <a:pt x="2" y="207"/>
                    <a:pt x="2" y="207"/>
                    <a:pt x="2" y="207"/>
                  </a:cubicBezTo>
                  <a:close/>
                  <a:moveTo>
                    <a:pt x="24" y="5"/>
                  </a:moveTo>
                  <a:cubicBezTo>
                    <a:pt x="3" y="204"/>
                    <a:pt x="3" y="204"/>
                    <a:pt x="3" y="204"/>
                  </a:cubicBezTo>
                  <a:cubicBezTo>
                    <a:pt x="169" y="146"/>
                    <a:pt x="169" y="146"/>
                    <a:pt x="169" y="146"/>
                  </a:cubicBezTo>
                  <a:lnTo>
                    <a:pt x="2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64" name="Freeform 423"/>
            <p:cNvSpPr>
              <a:spLocks noEditPoints="1"/>
            </p:cNvSpPr>
            <p:nvPr/>
          </p:nvSpPr>
          <p:spPr bwMode="auto">
            <a:xfrm>
              <a:off x="4772025" y="-3444874"/>
              <a:ext cx="868363" cy="552450"/>
            </a:xfrm>
            <a:custGeom>
              <a:avLst/>
              <a:gdLst>
                <a:gd name="T0" fmla="*/ 84 w 231"/>
                <a:gd name="T1" fmla="*/ 147 h 147"/>
                <a:gd name="T2" fmla="*/ 84 w 231"/>
                <a:gd name="T3" fmla="*/ 147 h 147"/>
                <a:gd name="T4" fmla="*/ 83 w 231"/>
                <a:gd name="T5" fmla="*/ 146 h 147"/>
                <a:gd name="T6" fmla="*/ 0 w 231"/>
                <a:gd name="T7" fmla="*/ 2 h 147"/>
                <a:gd name="T8" fmla="*/ 0 w 231"/>
                <a:gd name="T9" fmla="*/ 1 h 147"/>
                <a:gd name="T10" fmla="*/ 2 w 231"/>
                <a:gd name="T11" fmla="*/ 0 h 147"/>
                <a:gd name="T12" fmla="*/ 230 w 231"/>
                <a:gd name="T13" fmla="*/ 60 h 147"/>
                <a:gd name="T14" fmla="*/ 231 w 231"/>
                <a:gd name="T15" fmla="*/ 62 h 147"/>
                <a:gd name="T16" fmla="*/ 231 w 231"/>
                <a:gd name="T17" fmla="*/ 63 h 147"/>
                <a:gd name="T18" fmla="*/ 85 w 231"/>
                <a:gd name="T19" fmla="*/ 147 h 147"/>
                <a:gd name="T20" fmla="*/ 84 w 231"/>
                <a:gd name="T21" fmla="*/ 147 h 147"/>
                <a:gd name="T22" fmla="*/ 4 w 231"/>
                <a:gd name="T23" fmla="*/ 4 h 147"/>
                <a:gd name="T24" fmla="*/ 85 w 231"/>
                <a:gd name="T25" fmla="*/ 144 h 147"/>
                <a:gd name="T26" fmla="*/ 226 w 231"/>
                <a:gd name="T27" fmla="*/ 62 h 147"/>
                <a:gd name="T28" fmla="*/ 4 w 231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147">
                  <a:moveTo>
                    <a:pt x="84" y="147"/>
                  </a:moveTo>
                  <a:cubicBezTo>
                    <a:pt x="84" y="147"/>
                    <a:pt x="84" y="147"/>
                    <a:pt x="84" y="147"/>
                  </a:cubicBezTo>
                  <a:cubicBezTo>
                    <a:pt x="84" y="147"/>
                    <a:pt x="83" y="147"/>
                    <a:pt x="83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30" y="60"/>
                    <a:pt x="230" y="60"/>
                    <a:pt x="230" y="60"/>
                  </a:cubicBezTo>
                  <a:cubicBezTo>
                    <a:pt x="231" y="60"/>
                    <a:pt x="231" y="61"/>
                    <a:pt x="231" y="62"/>
                  </a:cubicBezTo>
                  <a:cubicBezTo>
                    <a:pt x="231" y="62"/>
                    <a:pt x="231" y="63"/>
                    <a:pt x="231" y="63"/>
                  </a:cubicBezTo>
                  <a:cubicBezTo>
                    <a:pt x="85" y="147"/>
                    <a:pt x="85" y="147"/>
                    <a:pt x="85" y="147"/>
                  </a:cubicBezTo>
                  <a:lnTo>
                    <a:pt x="84" y="147"/>
                  </a:lnTo>
                  <a:close/>
                  <a:moveTo>
                    <a:pt x="4" y="4"/>
                  </a:moveTo>
                  <a:cubicBezTo>
                    <a:pt x="85" y="144"/>
                    <a:pt x="85" y="144"/>
                    <a:pt x="85" y="144"/>
                  </a:cubicBezTo>
                  <a:cubicBezTo>
                    <a:pt x="226" y="62"/>
                    <a:pt x="226" y="62"/>
                    <a:pt x="226" y="62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601" name="Freeform 460"/>
            <p:cNvSpPr>
              <a:spLocks/>
            </p:cNvSpPr>
            <p:nvPr/>
          </p:nvSpPr>
          <p:spPr bwMode="auto">
            <a:xfrm>
              <a:off x="5219700" y="-2752724"/>
              <a:ext cx="82550" cy="79375"/>
            </a:xfrm>
            <a:custGeom>
              <a:avLst/>
              <a:gdLst>
                <a:gd name="T0" fmla="*/ 21 w 22"/>
                <a:gd name="T1" fmla="*/ 12 h 21"/>
                <a:gd name="T2" fmla="*/ 9 w 22"/>
                <a:gd name="T3" fmla="*/ 20 h 21"/>
                <a:gd name="T4" fmla="*/ 1 w 22"/>
                <a:gd name="T5" fmla="*/ 9 h 21"/>
                <a:gd name="T6" fmla="*/ 13 w 22"/>
                <a:gd name="T7" fmla="*/ 1 h 21"/>
                <a:gd name="T8" fmla="*/ 21 w 22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1" y="12"/>
                  </a:moveTo>
                  <a:cubicBezTo>
                    <a:pt x="20" y="18"/>
                    <a:pt x="14" y="21"/>
                    <a:pt x="9" y="20"/>
                  </a:cubicBezTo>
                  <a:cubicBezTo>
                    <a:pt x="4" y="19"/>
                    <a:pt x="0" y="14"/>
                    <a:pt x="1" y="9"/>
                  </a:cubicBezTo>
                  <a:cubicBezTo>
                    <a:pt x="2" y="3"/>
                    <a:pt x="7" y="0"/>
                    <a:pt x="13" y="1"/>
                  </a:cubicBezTo>
                  <a:cubicBezTo>
                    <a:pt x="18" y="2"/>
                    <a:pt x="22" y="7"/>
                    <a:pt x="2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02" name="Freeform 461"/>
            <p:cNvSpPr>
              <a:spLocks/>
            </p:cNvSpPr>
            <p:nvPr/>
          </p:nvSpPr>
          <p:spPr bwMode="auto">
            <a:xfrm>
              <a:off x="4044950" y="-2041524"/>
              <a:ext cx="77788" cy="82550"/>
            </a:xfrm>
            <a:custGeom>
              <a:avLst/>
              <a:gdLst>
                <a:gd name="T0" fmla="*/ 20 w 21"/>
                <a:gd name="T1" fmla="*/ 13 h 22"/>
                <a:gd name="T2" fmla="*/ 9 w 21"/>
                <a:gd name="T3" fmla="*/ 21 h 22"/>
                <a:gd name="T4" fmla="*/ 1 w 21"/>
                <a:gd name="T5" fmla="*/ 9 h 22"/>
                <a:gd name="T6" fmla="*/ 12 w 21"/>
                <a:gd name="T7" fmla="*/ 1 h 22"/>
                <a:gd name="T8" fmla="*/ 20 w 21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20" y="13"/>
                  </a:moveTo>
                  <a:cubicBezTo>
                    <a:pt x="19" y="18"/>
                    <a:pt x="14" y="22"/>
                    <a:pt x="9" y="21"/>
                  </a:cubicBezTo>
                  <a:cubicBezTo>
                    <a:pt x="3" y="20"/>
                    <a:pt x="0" y="14"/>
                    <a:pt x="1" y="9"/>
                  </a:cubicBezTo>
                  <a:cubicBezTo>
                    <a:pt x="2" y="3"/>
                    <a:pt x="7" y="0"/>
                    <a:pt x="12" y="1"/>
                  </a:cubicBezTo>
                  <a:cubicBezTo>
                    <a:pt x="18" y="2"/>
                    <a:pt x="21" y="7"/>
                    <a:pt x="2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03" name="Freeform 462"/>
            <p:cNvSpPr>
              <a:spLocks/>
            </p:cNvSpPr>
            <p:nvPr/>
          </p:nvSpPr>
          <p:spPr bwMode="auto">
            <a:xfrm>
              <a:off x="5065713" y="-2917824"/>
              <a:ext cx="44450" cy="47625"/>
            </a:xfrm>
            <a:custGeom>
              <a:avLst/>
              <a:gdLst>
                <a:gd name="T0" fmla="*/ 11 w 12"/>
                <a:gd name="T1" fmla="*/ 8 h 13"/>
                <a:gd name="T2" fmla="*/ 5 w 12"/>
                <a:gd name="T3" fmla="*/ 12 h 13"/>
                <a:gd name="T4" fmla="*/ 0 w 12"/>
                <a:gd name="T5" fmla="*/ 5 h 13"/>
                <a:gd name="T6" fmla="*/ 7 w 12"/>
                <a:gd name="T7" fmla="*/ 1 h 13"/>
                <a:gd name="T8" fmla="*/ 11 w 12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11" y="8"/>
                  </a:moveTo>
                  <a:cubicBezTo>
                    <a:pt x="11" y="11"/>
                    <a:pt x="8" y="13"/>
                    <a:pt x="5" y="12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04" name="Freeform 463"/>
            <p:cNvSpPr>
              <a:spLocks/>
            </p:cNvSpPr>
            <p:nvPr/>
          </p:nvSpPr>
          <p:spPr bwMode="auto">
            <a:xfrm>
              <a:off x="5613400" y="-3233737"/>
              <a:ext cx="46038" cy="44450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0 w 12"/>
                <a:gd name="T5" fmla="*/ 5 h 12"/>
                <a:gd name="T6" fmla="*/ 7 w 12"/>
                <a:gd name="T7" fmla="*/ 0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1" y="10"/>
                    <a:pt x="8" y="12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05" name="Freeform 464"/>
            <p:cNvSpPr>
              <a:spLocks/>
            </p:cNvSpPr>
            <p:nvPr/>
          </p:nvSpPr>
          <p:spPr bwMode="auto">
            <a:xfrm>
              <a:off x="6237288" y="-3467099"/>
              <a:ext cx="66675" cy="63500"/>
            </a:xfrm>
            <a:custGeom>
              <a:avLst/>
              <a:gdLst>
                <a:gd name="T0" fmla="*/ 17 w 18"/>
                <a:gd name="T1" fmla="*/ 10 h 17"/>
                <a:gd name="T2" fmla="*/ 8 w 18"/>
                <a:gd name="T3" fmla="*/ 17 h 17"/>
                <a:gd name="T4" fmla="*/ 1 w 18"/>
                <a:gd name="T5" fmla="*/ 7 h 17"/>
                <a:gd name="T6" fmla="*/ 11 w 18"/>
                <a:gd name="T7" fmla="*/ 1 h 17"/>
                <a:gd name="T8" fmla="*/ 17 w 18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7" y="10"/>
                  </a:moveTo>
                  <a:cubicBezTo>
                    <a:pt x="16" y="15"/>
                    <a:pt x="12" y="17"/>
                    <a:pt x="8" y="17"/>
                  </a:cubicBezTo>
                  <a:cubicBezTo>
                    <a:pt x="3" y="16"/>
                    <a:pt x="0" y="11"/>
                    <a:pt x="1" y="7"/>
                  </a:cubicBezTo>
                  <a:cubicBezTo>
                    <a:pt x="2" y="3"/>
                    <a:pt x="6" y="0"/>
                    <a:pt x="11" y="1"/>
                  </a:cubicBezTo>
                  <a:cubicBezTo>
                    <a:pt x="15" y="1"/>
                    <a:pt x="18" y="6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06" name="Freeform 465"/>
            <p:cNvSpPr>
              <a:spLocks/>
            </p:cNvSpPr>
            <p:nvPr/>
          </p:nvSpPr>
          <p:spPr bwMode="auto">
            <a:xfrm>
              <a:off x="6867525" y="-3411537"/>
              <a:ext cx="57150" cy="57150"/>
            </a:xfrm>
            <a:custGeom>
              <a:avLst/>
              <a:gdLst>
                <a:gd name="T0" fmla="*/ 14 w 15"/>
                <a:gd name="T1" fmla="*/ 9 h 15"/>
                <a:gd name="T2" fmla="*/ 6 w 15"/>
                <a:gd name="T3" fmla="*/ 14 h 15"/>
                <a:gd name="T4" fmla="*/ 1 w 15"/>
                <a:gd name="T5" fmla="*/ 6 h 15"/>
                <a:gd name="T6" fmla="*/ 9 w 15"/>
                <a:gd name="T7" fmla="*/ 0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4" y="12"/>
                    <a:pt x="10" y="15"/>
                    <a:pt x="6" y="14"/>
                  </a:cubicBezTo>
                  <a:cubicBezTo>
                    <a:pt x="2" y="13"/>
                    <a:pt x="0" y="10"/>
                    <a:pt x="1" y="6"/>
                  </a:cubicBezTo>
                  <a:cubicBezTo>
                    <a:pt x="1" y="2"/>
                    <a:pt x="5" y="0"/>
                    <a:pt x="9" y="0"/>
                  </a:cubicBezTo>
                  <a:cubicBezTo>
                    <a:pt x="13" y="1"/>
                    <a:pt x="15" y="5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07" name="Freeform 466"/>
            <p:cNvSpPr>
              <a:spLocks/>
            </p:cNvSpPr>
            <p:nvPr/>
          </p:nvSpPr>
          <p:spPr bwMode="auto">
            <a:xfrm>
              <a:off x="7189788" y="-3197224"/>
              <a:ext cx="57150" cy="57150"/>
            </a:xfrm>
            <a:custGeom>
              <a:avLst/>
              <a:gdLst>
                <a:gd name="T0" fmla="*/ 15 w 15"/>
                <a:gd name="T1" fmla="*/ 9 h 15"/>
                <a:gd name="T2" fmla="*/ 7 w 15"/>
                <a:gd name="T3" fmla="*/ 14 h 15"/>
                <a:gd name="T4" fmla="*/ 1 w 15"/>
                <a:gd name="T5" fmla="*/ 6 h 15"/>
                <a:gd name="T6" fmla="*/ 9 w 15"/>
                <a:gd name="T7" fmla="*/ 1 h 15"/>
                <a:gd name="T8" fmla="*/ 15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9"/>
                  </a:moveTo>
                  <a:cubicBezTo>
                    <a:pt x="14" y="12"/>
                    <a:pt x="10" y="15"/>
                    <a:pt x="7" y="14"/>
                  </a:cubicBezTo>
                  <a:cubicBezTo>
                    <a:pt x="3" y="13"/>
                    <a:pt x="0" y="10"/>
                    <a:pt x="1" y="6"/>
                  </a:cubicBezTo>
                  <a:cubicBezTo>
                    <a:pt x="2" y="2"/>
                    <a:pt x="5" y="0"/>
                    <a:pt x="9" y="1"/>
                  </a:cubicBezTo>
                  <a:cubicBezTo>
                    <a:pt x="13" y="1"/>
                    <a:pt x="15" y="5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08" name="Freeform 467"/>
            <p:cNvSpPr>
              <a:spLocks/>
            </p:cNvSpPr>
            <p:nvPr/>
          </p:nvSpPr>
          <p:spPr bwMode="auto">
            <a:xfrm>
              <a:off x="5992813" y="-2387599"/>
              <a:ext cx="63500" cy="63500"/>
            </a:xfrm>
            <a:custGeom>
              <a:avLst/>
              <a:gdLst>
                <a:gd name="T0" fmla="*/ 16 w 17"/>
                <a:gd name="T1" fmla="*/ 10 h 17"/>
                <a:gd name="T2" fmla="*/ 7 w 17"/>
                <a:gd name="T3" fmla="*/ 16 h 17"/>
                <a:gd name="T4" fmla="*/ 1 w 17"/>
                <a:gd name="T5" fmla="*/ 7 h 17"/>
                <a:gd name="T6" fmla="*/ 10 w 17"/>
                <a:gd name="T7" fmla="*/ 1 h 17"/>
                <a:gd name="T8" fmla="*/ 16 w 17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2" y="3"/>
                    <a:pt x="6" y="0"/>
                    <a:pt x="10" y="1"/>
                  </a:cubicBezTo>
                  <a:cubicBezTo>
                    <a:pt x="14" y="2"/>
                    <a:pt x="17" y="6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09" name="Freeform 468"/>
            <p:cNvSpPr>
              <a:spLocks/>
            </p:cNvSpPr>
            <p:nvPr/>
          </p:nvSpPr>
          <p:spPr bwMode="auto">
            <a:xfrm>
              <a:off x="5992813" y="-1300162"/>
              <a:ext cx="63500" cy="63500"/>
            </a:xfrm>
            <a:custGeom>
              <a:avLst/>
              <a:gdLst>
                <a:gd name="T0" fmla="*/ 16 w 17"/>
                <a:gd name="T1" fmla="*/ 10 h 17"/>
                <a:gd name="T2" fmla="*/ 7 w 17"/>
                <a:gd name="T3" fmla="*/ 16 h 17"/>
                <a:gd name="T4" fmla="*/ 1 w 17"/>
                <a:gd name="T5" fmla="*/ 7 h 17"/>
                <a:gd name="T6" fmla="*/ 10 w 17"/>
                <a:gd name="T7" fmla="*/ 1 h 17"/>
                <a:gd name="T8" fmla="*/ 16 w 17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2" y="3"/>
                    <a:pt x="6" y="0"/>
                    <a:pt x="10" y="1"/>
                  </a:cubicBezTo>
                  <a:cubicBezTo>
                    <a:pt x="14" y="2"/>
                    <a:pt x="17" y="6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10" name="Freeform 469"/>
            <p:cNvSpPr>
              <a:spLocks/>
            </p:cNvSpPr>
            <p:nvPr/>
          </p:nvSpPr>
          <p:spPr bwMode="auto">
            <a:xfrm>
              <a:off x="4724400" y="-1319212"/>
              <a:ext cx="96838" cy="101600"/>
            </a:xfrm>
            <a:custGeom>
              <a:avLst/>
              <a:gdLst>
                <a:gd name="T0" fmla="*/ 25 w 26"/>
                <a:gd name="T1" fmla="*/ 16 h 27"/>
                <a:gd name="T2" fmla="*/ 11 w 26"/>
                <a:gd name="T3" fmla="*/ 25 h 27"/>
                <a:gd name="T4" fmla="*/ 1 w 26"/>
                <a:gd name="T5" fmla="*/ 11 h 27"/>
                <a:gd name="T6" fmla="*/ 15 w 26"/>
                <a:gd name="T7" fmla="*/ 1 h 27"/>
                <a:gd name="T8" fmla="*/ 25 w 26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5" y="16"/>
                  </a:moveTo>
                  <a:cubicBezTo>
                    <a:pt x="24" y="22"/>
                    <a:pt x="17" y="27"/>
                    <a:pt x="11" y="25"/>
                  </a:cubicBezTo>
                  <a:cubicBezTo>
                    <a:pt x="4" y="24"/>
                    <a:pt x="0" y="18"/>
                    <a:pt x="1" y="11"/>
                  </a:cubicBezTo>
                  <a:cubicBezTo>
                    <a:pt x="2" y="4"/>
                    <a:pt x="9" y="0"/>
                    <a:pt x="15" y="1"/>
                  </a:cubicBezTo>
                  <a:cubicBezTo>
                    <a:pt x="22" y="3"/>
                    <a:pt x="26" y="9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11" name="Freeform 470"/>
            <p:cNvSpPr>
              <a:spLocks/>
            </p:cNvSpPr>
            <p:nvPr/>
          </p:nvSpPr>
          <p:spPr bwMode="auto">
            <a:xfrm>
              <a:off x="4146550" y="-4194174"/>
              <a:ext cx="96838" cy="101600"/>
            </a:xfrm>
            <a:custGeom>
              <a:avLst/>
              <a:gdLst>
                <a:gd name="T0" fmla="*/ 25 w 26"/>
                <a:gd name="T1" fmla="*/ 16 h 27"/>
                <a:gd name="T2" fmla="*/ 11 w 26"/>
                <a:gd name="T3" fmla="*/ 26 h 27"/>
                <a:gd name="T4" fmla="*/ 1 w 26"/>
                <a:gd name="T5" fmla="*/ 11 h 27"/>
                <a:gd name="T6" fmla="*/ 15 w 26"/>
                <a:gd name="T7" fmla="*/ 2 h 27"/>
                <a:gd name="T8" fmla="*/ 25 w 26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5" y="16"/>
                  </a:moveTo>
                  <a:cubicBezTo>
                    <a:pt x="24" y="23"/>
                    <a:pt x="17" y="27"/>
                    <a:pt x="11" y="26"/>
                  </a:cubicBezTo>
                  <a:cubicBezTo>
                    <a:pt x="4" y="24"/>
                    <a:pt x="0" y="18"/>
                    <a:pt x="1" y="11"/>
                  </a:cubicBezTo>
                  <a:cubicBezTo>
                    <a:pt x="2" y="5"/>
                    <a:pt x="9" y="0"/>
                    <a:pt x="15" y="2"/>
                  </a:cubicBezTo>
                  <a:cubicBezTo>
                    <a:pt x="22" y="3"/>
                    <a:pt x="26" y="9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12" name="Freeform 471"/>
            <p:cNvSpPr>
              <a:spLocks/>
            </p:cNvSpPr>
            <p:nvPr/>
          </p:nvSpPr>
          <p:spPr bwMode="auto">
            <a:xfrm>
              <a:off x="4119563" y="-3467099"/>
              <a:ext cx="63500" cy="60325"/>
            </a:xfrm>
            <a:custGeom>
              <a:avLst/>
              <a:gdLst>
                <a:gd name="T0" fmla="*/ 16 w 17"/>
                <a:gd name="T1" fmla="*/ 9 h 16"/>
                <a:gd name="T2" fmla="*/ 7 w 17"/>
                <a:gd name="T3" fmla="*/ 15 h 16"/>
                <a:gd name="T4" fmla="*/ 1 w 17"/>
                <a:gd name="T5" fmla="*/ 6 h 16"/>
                <a:gd name="T6" fmla="*/ 10 w 17"/>
                <a:gd name="T7" fmla="*/ 0 h 16"/>
                <a:gd name="T8" fmla="*/ 16 w 17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6" y="9"/>
                  </a:moveTo>
                  <a:cubicBezTo>
                    <a:pt x="15" y="13"/>
                    <a:pt x="11" y="16"/>
                    <a:pt x="7" y="15"/>
                  </a:cubicBezTo>
                  <a:cubicBezTo>
                    <a:pt x="3" y="14"/>
                    <a:pt x="0" y="10"/>
                    <a:pt x="1" y="6"/>
                  </a:cubicBezTo>
                  <a:cubicBezTo>
                    <a:pt x="2" y="2"/>
                    <a:pt x="6" y="0"/>
                    <a:pt x="10" y="0"/>
                  </a:cubicBezTo>
                  <a:cubicBezTo>
                    <a:pt x="14" y="1"/>
                    <a:pt x="17" y="5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13" name="Freeform 472"/>
            <p:cNvSpPr>
              <a:spLocks/>
            </p:cNvSpPr>
            <p:nvPr/>
          </p:nvSpPr>
          <p:spPr bwMode="auto">
            <a:xfrm>
              <a:off x="2862263" y="-3467099"/>
              <a:ext cx="74613" cy="74613"/>
            </a:xfrm>
            <a:custGeom>
              <a:avLst/>
              <a:gdLst>
                <a:gd name="T0" fmla="*/ 19 w 20"/>
                <a:gd name="T1" fmla="*/ 12 h 20"/>
                <a:gd name="T2" fmla="*/ 8 w 20"/>
                <a:gd name="T3" fmla="*/ 19 h 20"/>
                <a:gd name="T4" fmla="*/ 1 w 20"/>
                <a:gd name="T5" fmla="*/ 8 h 20"/>
                <a:gd name="T6" fmla="*/ 12 w 20"/>
                <a:gd name="T7" fmla="*/ 1 h 20"/>
                <a:gd name="T8" fmla="*/ 19 w 20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9" y="12"/>
                  </a:moveTo>
                  <a:cubicBezTo>
                    <a:pt x="18" y="17"/>
                    <a:pt x="13" y="20"/>
                    <a:pt x="8" y="19"/>
                  </a:cubicBezTo>
                  <a:cubicBezTo>
                    <a:pt x="3" y="18"/>
                    <a:pt x="0" y="13"/>
                    <a:pt x="1" y="8"/>
                  </a:cubicBezTo>
                  <a:cubicBezTo>
                    <a:pt x="2" y="3"/>
                    <a:pt x="7" y="0"/>
                    <a:pt x="12" y="1"/>
                  </a:cubicBezTo>
                  <a:cubicBezTo>
                    <a:pt x="17" y="2"/>
                    <a:pt x="20" y="7"/>
                    <a:pt x="1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15" name="Freeform 474"/>
            <p:cNvSpPr>
              <a:spLocks/>
            </p:cNvSpPr>
            <p:nvPr/>
          </p:nvSpPr>
          <p:spPr bwMode="auto">
            <a:xfrm>
              <a:off x="2309813" y="-2681287"/>
              <a:ext cx="52388" cy="52388"/>
            </a:xfrm>
            <a:custGeom>
              <a:avLst/>
              <a:gdLst>
                <a:gd name="T0" fmla="*/ 14 w 14"/>
                <a:gd name="T1" fmla="*/ 8 h 14"/>
                <a:gd name="T2" fmla="*/ 6 w 14"/>
                <a:gd name="T3" fmla="*/ 14 h 14"/>
                <a:gd name="T4" fmla="*/ 0 w 14"/>
                <a:gd name="T5" fmla="*/ 6 h 14"/>
                <a:gd name="T6" fmla="*/ 8 w 14"/>
                <a:gd name="T7" fmla="*/ 1 h 14"/>
                <a:gd name="T8" fmla="*/ 14 w 14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cubicBezTo>
                    <a:pt x="13" y="12"/>
                    <a:pt x="9" y="14"/>
                    <a:pt x="6" y="14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1" y="2"/>
                    <a:pt x="5" y="0"/>
                    <a:pt x="8" y="1"/>
                  </a:cubicBezTo>
                  <a:cubicBezTo>
                    <a:pt x="12" y="1"/>
                    <a:pt x="14" y="5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17" name="Freeform 476"/>
            <p:cNvSpPr>
              <a:spLocks/>
            </p:cNvSpPr>
            <p:nvPr/>
          </p:nvSpPr>
          <p:spPr bwMode="auto">
            <a:xfrm>
              <a:off x="2738438" y="-2593974"/>
              <a:ext cx="88900" cy="88900"/>
            </a:xfrm>
            <a:custGeom>
              <a:avLst/>
              <a:gdLst>
                <a:gd name="T0" fmla="*/ 23 w 24"/>
                <a:gd name="T1" fmla="*/ 14 h 24"/>
                <a:gd name="T2" fmla="*/ 10 w 24"/>
                <a:gd name="T3" fmla="*/ 23 h 24"/>
                <a:gd name="T4" fmla="*/ 1 w 24"/>
                <a:gd name="T5" fmla="*/ 10 h 24"/>
                <a:gd name="T6" fmla="*/ 14 w 24"/>
                <a:gd name="T7" fmla="*/ 1 h 24"/>
                <a:gd name="T8" fmla="*/ 23 w 24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4"/>
                  </a:moveTo>
                  <a:cubicBezTo>
                    <a:pt x="22" y="20"/>
                    <a:pt x="16" y="24"/>
                    <a:pt x="10" y="23"/>
                  </a:cubicBezTo>
                  <a:cubicBezTo>
                    <a:pt x="4" y="22"/>
                    <a:pt x="0" y="16"/>
                    <a:pt x="1" y="10"/>
                  </a:cubicBezTo>
                  <a:cubicBezTo>
                    <a:pt x="2" y="4"/>
                    <a:pt x="8" y="0"/>
                    <a:pt x="14" y="1"/>
                  </a:cubicBezTo>
                  <a:cubicBezTo>
                    <a:pt x="20" y="2"/>
                    <a:pt x="24" y="8"/>
                    <a:pt x="2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18" name="Freeform 477"/>
            <p:cNvSpPr>
              <a:spLocks/>
            </p:cNvSpPr>
            <p:nvPr/>
          </p:nvSpPr>
          <p:spPr bwMode="auto">
            <a:xfrm>
              <a:off x="3729038" y="-2779712"/>
              <a:ext cx="57150" cy="57150"/>
            </a:xfrm>
            <a:custGeom>
              <a:avLst/>
              <a:gdLst>
                <a:gd name="T0" fmla="*/ 14 w 15"/>
                <a:gd name="T1" fmla="*/ 9 h 15"/>
                <a:gd name="T2" fmla="*/ 6 w 15"/>
                <a:gd name="T3" fmla="*/ 14 h 15"/>
                <a:gd name="T4" fmla="*/ 0 w 15"/>
                <a:gd name="T5" fmla="*/ 6 h 15"/>
                <a:gd name="T6" fmla="*/ 9 w 15"/>
                <a:gd name="T7" fmla="*/ 0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3" y="13"/>
                    <a:pt x="10" y="15"/>
                    <a:pt x="6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1" y="2"/>
                    <a:pt x="5" y="0"/>
                    <a:pt x="9" y="0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54" name="Freeform 513"/>
            <p:cNvSpPr>
              <a:spLocks/>
            </p:cNvSpPr>
            <p:nvPr/>
          </p:nvSpPr>
          <p:spPr bwMode="auto">
            <a:xfrm>
              <a:off x="7543800" y="-2955924"/>
              <a:ext cx="119063" cy="123825"/>
            </a:xfrm>
            <a:custGeom>
              <a:avLst/>
              <a:gdLst>
                <a:gd name="T0" fmla="*/ 29 w 32"/>
                <a:gd name="T1" fmla="*/ 17 h 33"/>
                <a:gd name="T2" fmla="*/ 26 w 32"/>
                <a:gd name="T3" fmla="*/ 17 h 33"/>
                <a:gd name="T4" fmla="*/ 16 w 32"/>
                <a:gd name="T5" fmla="*/ 27 h 33"/>
                <a:gd name="T6" fmla="*/ 6 w 32"/>
                <a:gd name="T7" fmla="*/ 17 h 33"/>
                <a:gd name="T8" fmla="*/ 16 w 32"/>
                <a:gd name="T9" fmla="*/ 6 h 33"/>
                <a:gd name="T10" fmla="*/ 26 w 32"/>
                <a:gd name="T11" fmla="*/ 17 h 33"/>
                <a:gd name="T12" fmla="*/ 29 w 32"/>
                <a:gd name="T13" fmla="*/ 17 h 33"/>
                <a:gd name="T14" fmla="*/ 32 w 32"/>
                <a:gd name="T15" fmla="*/ 17 h 33"/>
                <a:gd name="T16" fmla="*/ 16 w 32"/>
                <a:gd name="T17" fmla="*/ 0 h 33"/>
                <a:gd name="T18" fmla="*/ 0 w 32"/>
                <a:gd name="T19" fmla="*/ 17 h 33"/>
                <a:gd name="T20" fmla="*/ 16 w 32"/>
                <a:gd name="T21" fmla="*/ 33 h 33"/>
                <a:gd name="T22" fmla="*/ 32 w 32"/>
                <a:gd name="T23" fmla="*/ 17 h 33"/>
                <a:gd name="T24" fmla="*/ 29 w 32"/>
                <a:gd name="T25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3">
                  <a:moveTo>
                    <a:pt x="29" y="17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2" y="27"/>
                    <a:pt x="16" y="27"/>
                  </a:cubicBezTo>
                  <a:cubicBezTo>
                    <a:pt x="10" y="27"/>
                    <a:pt x="6" y="22"/>
                    <a:pt x="6" y="17"/>
                  </a:cubicBezTo>
                  <a:cubicBezTo>
                    <a:pt x="6" y="11"/>
                    <a:pt x="10" y="6"/>
                    <a:pt x="16" y="6"/>
                  </a:cubicBezTo>
                  <a:cubicBezTo>
                    <a:pt x="22" y="6"/>
                    <a:pt x="26" y="11"/>
                    <a:pt x="26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32" y="25"/>
                    <a:pt x="32" y="17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55" name="Freeform 514"/>
            <p:cNvSpPr>
              <a:spLocks/>
            </p:cNvSpPr>
            <p:nvPr/>
          </p:nvSpPr>
          <p:spPr bwMode="auto">
            <a:xfrm>
              <a:off x="7593013" y="-2801937"/>
              <a:ext cx="22225" cy="0"/>
            </a:xfrm>
            <a:custGeom>
              <a:avLst/>
              <a:gdLst>
                <a:gd name="T0" fmla="*/ 6 w 6"/>
                <a:gd name="T1" fmla="*/ 0 w 6"/>
                <a:gd name="T2" fmla="*/ 3 w 6"/>
                <a:gd name="T3" fmla="*/ 3 w 6"/>
                <a:gd name="T4" fmla="*/ 3 w 6"/>
                <a:gd name="T5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38" name="Freeform 539"/>
            <p:cNvSpPr>
              <a:spLocks/>
            </p:cNvSpPr>
            <p:nvPr/>
          </p:nvSpPr>
          <p:spPr bwMode="auto">
            <a:xfrm>
              <a:off x="4754563" y="-3455987"/>
              <a:ext cx="44450" cy="41275"/>
            </a:xfrm>
            <a:custGeom>
              <a:avLst/>
              <a:gdLst>
                <a:gd name="T0" fmla="*/ 4 w 12"/>
                <a:gd name="T1" fmla="*/ 10 h 11"/>
                <a:gd name="T2" fmla="*/ 1 w 12"/>
                <a:gd name="T3" fmla="*/ 4 h 11"/>
                <a:gd name="T4" fmla="*/ 8 w 12"/>
                <a:gd name="T5" fmla="*/ 1 h 11"/>
                <a:gd name="T6" fmla="*/ 11 w 12"/>
                <a:gd name="T7" fmla="*/ 7 h 11"/>
                <a:gd name="T8" fmla="*/ 4 w 12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4" y="10"/>
                  </a:moveTo>
                  <a:cubicBezTo>
                    <a:pt x="2" y="9"/>
                    <a:pt x="0" y="6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10" y="2"/>
                    <a:pt x="12" y="5"/>
                    <a:pt x="11" y="7"/>
                  </a:cubicBezTo>
                  <a:cubicBezTo>
                    <a:pt x="10" y="10"/>
                    <a:pt x="7" y="11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39" name="Freeform 540"/>
            <p:cNvSpPr>
              <a:spLocks/>
            </p:cNvSpPr>
            <p:nvPr/>
          </p:nvSpPr>
          <p:spPr bwMode="auto">
            <a:xfrm>
              <a:off x="4633913" y="-3140075"/>
              <a:ext cx="44450" cy="41275"/>
            </a:xfrm>
            <a:custGeom>
              <a:avLst/>
              <a:gdLst>
                <a:gd name="T0" fmla="*/ 4 w 12"/>
                <a:gd name="T1" fmla="*/ 10 h 11"/>
                <a:gd name="T2" fmla="*/ 1 w 12"/>
                <a:gd name="T3" fmla="*/ 4 h 11"/>
                <a:gd name="T4" fmla="*/ 8 w 12"/>
                <a:gd name="T5" fmla="*/ 1 h 11"/>
                <a:gd name="T6" fmla="*/ 11 w 12"/>
                <a:gd name="T7" fmla="*/ 7 h 11"/>
                <a:gd name="T8" fmla="*/ 4 w 12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4" y="10"/>
                  </a:moveTo>
                  <a:cubicBezTo>
                    <a:pt x="2" y="9"/>
                    <a:pt x="0" y="6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10" y="2"/>
                    <a:pt x="12" y="5"/>
                    <a:pt x="11" y="7"/>
                  </a:cubicBezTo>
                  <a:cubicBezTo>
                    <a:pt x="10" y="10"/>
                    <a:pt x="7" y="11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40" name="Freeform 541"/>
            <p:cNvSpPr>
              <a:spLocks/>
            </p:cNvSpPr>
            <p:nvPr/>
          </p:nvSpPr>
          <p:spPr bwMode="auto">
            <a:xfrm>
              <a:off x="4130675" y="-2368550"/>
              <a:ext cx="41275" cy="30163"/>
            </a:xfrm>
            <a:custGeom>
              <a:avLst/>
              <a:gdLst>
                <a:gd name="T0" fmla="*/ 6 w 11"/>
                <a:gd name="T1" fmla="*/ 8 h 8"/>
                <a:gd name="T2" fmla="*/ 6 w 11"/>
                <a:gd name="T3" fmla="*/ 0 h 8"/>
                <a:gd name="T4" fmla="*/ 6 w 11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6" y="8"/>
                  </a:moveTo>
                  <a:cubicBezTo>
                    <a:pt x="11" y="8"/>
                    <a:pt x="11" y="0"/>
                    <a:pt x="6" y="0"/>
                  </a:cubicBezTo>
                  <a:cubicBezTo>
                    <a:pt x="0" y="0"/>
                    <a:pt x="0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41" name="Freeform 542"/>
            <p:cNvSpPr>
              <a:spLocks/>
            </p:cNvSpPr>
            <p:nvPr/>
          </p:nvSpPr>
          <p:spPr bwMode="auto">
            <a:xfrm>
              <a:off x="3395663" y="-1646237"/>
              <a:ext cx="41275" cy="33338"/>
            </a:xfrm>
            <a:custGeom>
              <a:avLst/>
              <a:gdLst>
                <a:gd name="T0" fmla="*/ 6 w 11"/>
                <a:gd name="T1" fmla="*/ 9 h 9"/>
                <a:gd name="T2" fmla="*/ 6 w 11"/>
                <a:gd name="T3" fmla="*/ 0 h 9"/>
                <a:gd name="T4" fmla="*/ 6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cubicBezTo>
                    <a:pt x="11" y="9"/>
                    <a:pt x="11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42" name="Freeform 543"/>
            <p:cNvSpPr>
              <a:spLocks/>
            </p:cNvSpPr>
            <p:nvPr/>
          </p:nvSpPr>
          <p:spPr bwMode="auto">
            <a:xfrm>
              <a:off x="4014788" y="-1184275"/>
              <a:ext cx="82550" cy="68263"/>
            </a:xfrm>
            <a:custGeom>
              <a:avLst/>
              <a:gdLst>
                <a:gd name="T0" fmla="*/ 11 w 22"/>
                <a:gd name="T1" fmla="*/ 18 h 18"/>
                <a:gd name="T2" fmla="*/ 11 w 22"/>
                <a:gd name="T3" fmla="*/ 0 h 18"/>
                <a:gd name="T4" fmla="*/ 11 w 22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8">
                  <a:moveTo>
                    <a:pt x="11" y="18"/>
                  </a:moveTo>
                  <a:cubicBezTo>
                    <a:pt x="22" y="18"/>
                    <a:pt x="22" y="0"/>
                    <a:pt x="11" y="0"/>
                  </a:cubicBezTo>
                  <a:cubicBezTo>
                    <a:pt x="0" y="0"/>
                    <a:pt x="0" y="18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43" name="Freeform 544"/>
            <p:cNvSpPr>
              <a:spLocks/>
            </p:cNvSpPr>
            <p:nvPr/>
          </p:nvSpPr>
          <p:spPr bwMode="auto">
            <a:xfrm>
              <a:off x="5065713" y="-1827212"/>
              <a:ext cx="41275" cy="33338"/>
            </a:xfrm>
            <a:custGeom>
              <a:avLst/>
              <a:gdLst>
                <a:gd name="T0" fmla="*/ 6 w 11"/>
                <a:gd name="T1" fmla="*/ 9 h 9"/>
                <a:gd name="T2" fmla="*/ 6 w 11"/>
                <a:gd name="T3" fmla="*/ 0 h 9"/>
                <a:gd name="T4" fmla="*/ 6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cubicBezTo>
                    <a:pt x="11" y="9"/>
                    <a:pt x="11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44" name="Freeform 545"/>
            <p:cNvSpPr>
              <a:spLocks/>
            </p:cNvSpPr>
            <p:nvPr/>
          </p:nvSpPr>
          <p:spPr bwMode="auto">
            <a:xfrm>
              <a:off x="4713288" y="-1778000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45" name="Freeform 546"/>
            <p:cNvSpPr>
              <a:spLocks/>
            </p:cNvSpPr>
            <p:nvPr/>
          </p:nvSpPr>
          <p:spPr bwMode="auto">
            <a:xfrm>
              <a:off x="2909888" y="-1819275"/>
              <a:ext cx="84138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48" name="Freeform 549"/>
            <p:cNvSpPr>
              <a:spLocks/>
            </p:cNvSpPr>
            <p:nvPr/>
          </p:nvSpPr>
          <p:spPr bwMode="auto">
            <a:xfrm>
              <a:off x="3200400" y="-3994150"/>
              <a:ext cx="41275" cy="33338"/>
            </a:xfrm>
            <a:custGeom>
              <a:avLst/>
              <a:gdLst>
                <a:gd name="T0" fmla="*/ 5 w 11"/>
                <a:gd name="T1" fmla="*/ 9 h 9"/>
                <a:gd name="T2" fmla="*/ 5 w 11"/>
                <a:gd name="T3" fmla="*/ 0 h 9"/>
                <a:gd name="T4" fmla="*/ 5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cubicBezTo>
                    <a:pt x="11" y="9"/>
                    <a:pt x="11" y="0"/>
                    <a:pt x="5" y="0"/>
                  </a:cubicBezTo>
                  <a:cubicBezTo>
                    <a:pt x="0" y="0"/>
                    <a:pt x="0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49" name="Freeform 550"/>
            <p:cNvSpPr>
              <a:spLocks/>
            </p:cNvSpPr>
            <p:nvPr/>
          </p:nvSpPr>
          <p:spPr bwMode="auto">
            <a:xfrm>
              <a:off x="4795838" y="-3900487"/>
              <a:ext cx="41275" cy="33338"/>
            </a:xfrm>
            <a:custGeom>
              <a:avLst/>
              <a:gdLst>
                <a:gd name="T0" fmla="*/ 6 w 11"/>
                <a:gd name="T1" fmla="*/ 9 h 9"/>
                <a:gd name="T2" fmla="*/ 6 w 11"/>
                <a:gd name="T3" fmla="*/ 0 h 9"/>
                <a:gd name="T4" fmla="*/ 6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cubicBezTo>
                    <a:pt x="11" y="9"/>
                    <a:pt x="11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0" name="Freeform 551"/>
            <p:cNvSpPr>
              <a:spLocks/>
            </p:cNvSpPr>
            <p:nvPr/>
          </p:nvSpPr>
          <p:spPr bwMode="auto">
            <a:xfrm>
              <a:off x="3184525" y="-2689225"/>
              <a:ext cx="41275" cy="30163"/>
            </a:xfrm>
            <a:custGeom>
              <a:avLst/>
              <a:gdLst>
                <a:gd name="T0" fmla="*/ 6 w 11"/>
                <a:gd name="T1" fmla="*/ 8 h 8"/>
                <a:gd name="T2" fmla="*/ 6 w 11"/>
                <a:gd name="T3" fmla="*/ 0 h 8"/>
                <a:gd name="T4" fmla="*/ 6 w 11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6" y="8"/>
                  </a:moveTo>
                  <a:cubicBezTo>
                    <a:pt x="11" y="8"/>
                    <a:pt x="11" y="0"/>
                    <a:pt x="6" y="0"/>
                  </a:cubicBezTo>
                  <a:cubicBezTo>
                    <a:pt x="0" y="0"/>
                    <a:pt x="0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1" name="Freeform 552"/>
            <p:cNvSpPr>
              <a:spLocks/>
            </p:cNvSpPr>
            <p:nvPr/>
          </p:nvSpPr>
          <p:spPr bwMode="auto">
            <a:xfrm>
              <a:off x="5651500" y="-1841500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2" name="Freeform 553"/>
            <p:cNvSpPr>
              <a:spLocks/>
            </p:cNvSpPr>
            <p:nvPr/>
          </p:nvSpPr>
          <p:spPr bwMode="auto">
            <a:xfrm>
              <a:off x="6446838" y="-1811337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3" name="Freeform 554"/>
            <p:cNvSpPr>
              <a:spLocks/>
            </p:cNvSpPr>
            <p:nvPr/>
          </p:nvSpPr>
          <p:spPr bwMode="auto">
            <a:xfrm>
              <a:off x="7178675" y="-1687512"/>
              <a:ext cx="41275" cy="33338"/>
            </a:xfrm>
            <a:custGeom>
              <a:avLst/>
              <a:gdLst>
                <a:gd name="T0" fmla="*/ 5 w 11"/>
                <a:gd name="T1" fmla="*/ 9 h 9"/>
                <a:gd name="T2" fmla="*/ 5 w 11"/>
                <a:gd name="T3" fmla="*/ 0 h 9"/>
                <a:gd name="T4" fmla="*/ 5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cubicBezTo>
                    <a:pt x="11" y="9"/>
                    <a:pt x="11" y="0"/>
                    <a:pt x="5" y="0"/>
                  </a:cubicBezTo>
                  <a:cubicBezTo>
                    <a:pt x="0" y="0"/>
                    <a:pt x="0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4" name="Freeform 555"/>
            <p:cNvSpPr>
              <a:spLocks/>
            </p:cNvSpPr>
            <p:nvPr/>
          </p:nvSpPr>
          <p:spPr bwMode="auto">
            <a:xfrm>
              <a:off x="7508875" y="-2362200"/>
              <a:ext cx="84138" cy="65088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5" name="Freeform 556"/>
            <p:cNvSpPr>
              <a:spLocks/>
            </p:cNvSpPr>
            <p:nvPr/>
          </p:nvSpPr>
          <p:spPr bwMode="auto">
            <a:xfrm>
              <a:off x="7310438" y="-2695575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6" name="Freeform 557"/>
            <p:cNvSpPr>
              <a:spLocks/>
            </p:cNvSpPr>
            <p:nvPr/>
          </p:nvSpPr>
          <p:spPr bwMode="auto">
            <a:xfrm>
              <a:off x="6781800" y="-2752725"/>
              <a:ext cx="77788" cy="63500"/>
            </a:xfrm>
            <a:custGeom>
              <a:avLst/>
              <a:gdLst>
                <a:gd name="T0" fmla="*/ 10 w 21"/>
                <a:gd name="T1" fmla="*/ 17 h 17"/>
                <a:gd name="T2" fmla="*/ 10 w 21"/>
                <a:gd name="T3" fmla="*/ 0 h 17"/>
                <a:gd name="T4" fmla="*/ 10 w 21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7">
                  <a:moveTo>
                    <a:pt x="10" y="17"/>
                  </a:moveTo>
                  <a:cubicBezTo>
                    <a:pt x="21" y="17"/>
                    <a:pt x="21" y="0"/>
                    <a:pt x="10" y="0"/>
                  </a:cubicBezTo>
                  <a:cubicBezTo>
                    <a:pt x="0" y="0"/>
                    <a:pt x="0" y="17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7" name="Freeform 558"/>
            <p:cNvSpPr>
              <a:spLocks/>
            </p:cNvSpPr>
            <p:nvPr/>
          </p:nvSpPr>
          <p:spPr bwMode="auto">
            <a:xfrm>
              <a:off x="6300788" y="-2922587"/>
              <a:ext cx="82550" cy="65088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8" name="Freeform 559"/>
            <p:cNvSpPr>
              <a:spLocks/>
            </p:cNvSpPr>
            <p:nvPr/>
          </p:nvSpPr>
          <p:spPr bwMode="auto">
            <a:xfrm>
              <a:off x="6053138" y="-4164012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9" name="Freeform 560"/>
            <p:cNvSpPr>
              <a:spLocks/>
            </p:cNvSpPr>
            <p:nvPr/>
          </p:nvSpPr>
          <p:spPr bwMode="auto">
            <a:xfrm>
              <a:off x="6597650" y="-4548187"/>
              <a:ext cx="82550" cy="65088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60" name="Freeform 561"/>
            <p:cNvSpPr>
              <a:spLocks/>
            </p:cNvSpPr>
            <p:nvPr/>
          </p:nvSpPr>
          <p:spPr bwMode="auto">
            <a:xfrm>
              <a:off x="5981700" y="-4554537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61" name="Freeform 562"/>
            <p:cNvSpPr>
              <a:spLocks/>
            </p:cNvSpPr>
            <p:nvPr/>
          </p:nvSpPr>
          <p:spPr bwMode="auto">
            <a:xfrm>
              <a:off x="7569200" y="-3990975"/>
              <a:ext cx="41275" cy="30163"/>
            </a:xfrm>
            <a:custGeom>
              <a:avLst/>
              <a:gdLst>
                <a:gd name="T0" fmla="*/ 5 w 11"/>
                <a:gd name="T1" fmla="*/ 8 h 8"/>
                <a:gd name="T2" fmla="*/ 5 w 11"/>
                <a:gd name="T3" fmla="*/ 0 h 8"/>
                <a:gd name="T4" fmla="*/ 5 w 11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5" y="8"/>
                  </a:moveTo>
                  <a:cubicBezTo>
                    <a:pt x="11" y="8"/>
                    <a:pt x="11" y="0"/>
                    <a:pt x="5" y="0"/>
                  </a:cubicBezTo>
                  <a:cubicBezTo>
                    <a:pt x="0" y="0"/>
                    <a:pt x="0" y="8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62" name="Freeform 563"/>
            <p:cNvSpPr>
              <a:spLocks/>
            </p:cNvSpPr>
            <p:nvPr/>
          </p:nvSpPr>
          <p:spPr bwMode="auto">
            <a:xfrm>
              <a:off x="8053388" y="-4554537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63" name="Freeform 564"/>
            <p:cNvSpPr>
              <a:spLocks/>
            </p:cNvSpPr>
            <p:nvPr/>
          </p:nvSpPr>
          <p:spPr bwMode="auto">
            <a:xfrm>
              <a:off x="7843838" y="-3467100"/>
              <a:ext cx="82550" cy="66675"/>
            </a:xfrm>
            <a:custGeom>
              <a:avLst/>
              <a:gdLst>
                <a:gd name="T0" fmla="*/ 11 w 22"/>
                <a:gd name="T1" fmla="*/ 18 h 18"/>
                <a:gd name="T2" fmla="*/ 11 w 22"/>
                <a:gd name="T3" fmla="*/ 0 h 18"/>
                <a:gd name="T4" fmla="*/ 11 w 22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8">
                  <a:moveTo>
                    <a:pt x="11" y="18"/>
                  </a:moveTo>
                  <a:cubicBezTo>
                    <a:pt x="22" y="18"/>
                    <a:pt x="22" y="0"/>
                    <a:pt x="11" y="0"/>
                  </a:cubicBezTo>
                  <a:cubicBezTo>
                    <a:pt x="0" y="0"/>
                    <a:pt x="0" y="18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68" name="Rectangle 569"/>
            <p:cNvSpPr>
              <a:spLocks noChangeArrowheads="1"/>
            </p:cNvSpPr>
            <p:nvPr/>
          </p:nvSpPr>
          <p:spPr bwMode="auto">
            <a:xfrm>
              <a:off x="8264525" y="-2654300"/>
              <a:ext cx="492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8882"/>
            <a:ext cx="10515600" cy="68593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THANK YOU FOR YOUR TIME 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7C2307-7516-43F8-9DD2-BD56CBDA0C71}"/>
              </a:ext>
            </a:extLst>
          </p:cNvPr>
          <p:cNvSpPr txBox="1"/>
          <p:nvPr/>
        </p:nvSpPr>
        <p:spPr>
          <a:xfrm>
            <a:off x="2947653" y="1049533"/>
            <a:ext cx="9377138" cy="5537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chemeClr val="accent1"/>
                </a:solidFill>
              </a:rPr>
              <a:t>                                      RESOURCE</a:t>
            </a: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Repository: https://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github.com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meadlai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/workflow-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B74A0F-4E8E-4AA7-AB24-70A44C3F9EC0}"/>
              </a:ext>
            </a:extLst>
          </p:cNvPr>
          <p:cNvGrpSpPr/>
          <p:nvPr/>
        </p:nvGrpSpPr>
        <p:grpSpPr>
          <a:xfrm>
            <a:off x="354021" y="2389342"/>
            <a:ext cx="6083628" cy="2249333"/>
            <a:chOff x="354021" y="2389342"/>
            <a:chExt cx="6083628" cy="2249333"/>
          </a:xfrm>
        </p:grpSpPr>
        <p:sp>
          <p:nvSpPr>
            <p:cNvPr id="6643" name="Oval 502"/>
            <p:cNvSpPr>
              <a:spLocks noChangeArrowheads="1"/>
            </p:cNvSpPr>
            <p:nvPr/>
          </p:nvSpPr>
          <p:spPr bwMode="auto">
            <a:xfrm>
              <a:off x="354021" y="3452812"/>
              <a:ext cx="250825" cy="2524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endParaRPr lang="en-US"/>
            </a:p>
          </p:txBody>
        </p:sp>
        <p:sp>
          <p:nvSpPr>
            <p:cNvPr id="6661" name="Oval 520"/>
            <p:cNvSpPr>
              <a:spLocks noChangeArrowheads="1"/>
            </p:cNvSpPr>
            <p:nvPr/>
          </p:nvSpPr>
          <p:spPr bwMode="auto">
            <a:xfrm>
              <a:off x="508009" y="4344987"/>
              <a:ext cx="288925" cy="29368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47500" lnSpcReduction="20000"/>
            </a:bodyPr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1FCEC73-CF81-4306-BBC5-9C573244CAAC}"/>
                </a:ext>
              </a:extLst>
            </p:cNvPr>
            <p:cNvGrpSpPr/>
            <p:nvPr/>
          </p:nvGrpSpPr>
          <p:grpSpPr>
            <a:xfrm>
              <a:off x="3332291" y="2389342"/>
              <a:ext cx="3105358" cy="2050240"/>
              <a:chOff x="3332291" y="2389342"/>
              <a:chExt cx="3105358" cy="2050240"/>
            </a:xfrm>
          </p:grpSpPr>
          <p:sp>
            <p:nvSpPr>
              <p:cNvPr id="6652" name="Oval 511"/>
              <p:cNvSpPr>
                <a:spLocks noChangeArrowheads="1"/>
              </p:cNvSpPr>
              <p:nvPr/>
            </p:nvSpPr>
            <p:spPr bwMode="auto">
              <a:xfrm>
                <a:off x="5182914" y="3453012"/>
                <a:ext cx="462527" cy="46950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endParaRPr lang="en-US"/>
              </a:p>
            </p:txBody>
          </p:sp>
          <p:sp>
            <p:nvSpPr>
              <p:cNvPr id="6619" name="Oval 478"/>
              <p:cNvSpPr>
                <a:spLocks noChangeArrowheads="1"/>
              </p:cNvSpPr>
              <p:nvPr/>
            </p:nvSpPr>
            <p:spPr bwMode="auto">
              <a:xfrm>
                <a:off x="4499139" y="2389342"/>
                <a:ext cx="660090" cy="66009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565" name="Oval 424"/>
              <p:cNvSpPr>
                <a:spLocks noChangeArrowheads="1"/>
              </p:cNvSpPr>
              <p:nvPr/>
            </p:nvSpPr>
            <p:spPr bwMode="auto">
              <a:xfrm>
                <a:off x="3332291" y="3296139"/>
                <a:ext cx="560148" cy="5578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593" name="Oval 452"/>
              <p:cNvSpPr>
                <a:spLocks noChangeArrowheads="1"/>
              </p:cNvSpPr>
              <p:nvPr/>
            </p:nvSpPr>
            <p:spPr bwMode="auto">
              <a:xfrm>
                <a:off x="4212671" y="3932893"/>
                <a:ext cx="504365" cy="50668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endParaRPr lang="en-US"/>
              </a:p>
            </p:txBody>
          </p:sp>
          <p:sp>
            <p:nvSpPr>
              <p:cNvPr id="6464" name="Oval 565"/>
              <p:cNvSpPr>
                <a:spLocks noChangeArrowheads="1"/>
              </p:cNvSpPr>
              <p:nvPr/>
            </p:nvSpPr>
            <p:spPr bwMode="auto">
              <a:xfrm>
                <a:off x="5784531" y="3560065"/>
                <a:ext cx="653118" cy="65544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4823" y="2521740"/>
                <a:ext cx="244986" cy="40971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8443" y="3538065"/>
                <a:ext cx="318090" cy="31966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5083" y="3998259"/>
                <a:ext cx="337558" cy="338814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5739" y="3456672"/>
                <a:ext cx="338814" cy="28511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4225" y="3728778"/>
                <a:ext cx="315970" cy="377057"/>
              </a:xfrm>
              <a:prstGeom prst="rect">
                <a:avLst/>
              </a:prstGeom>
            </p:spPr>
          </p:pic>
        </p:grpSp>
      </p:grpSp>
      <p:grpSp>
        <p:nvGrpSpPr>
          <p:cNvPr id="6672" name="Group 6671"/>
          <p:cNvGrpSpPr/>
          <p:nvPr/>
        </p:nvGrpSpPr>
        <p:grpSpPr>
          <a:xfrm>
            <a:off x="838200" y="1333501"/>
            <a:ext cx="3344975" cy="5521326"/>
            <a:chOff x="838200" y="1679575"/>
            <a:chExt cx="3135313" cy="5175251"/>
          </a:xfrm>
        </p:grpSpPr>
        <p:grpSp>
          <p:nvGrpSpPr>
            <p:cNvPr id="6203" name="Group 6202"/>
            <p:cNvGrpSpPr/>
            <p:nvPr/>
          </p:nvGrpSpPr>
          <p:grpSpPr>
            <a:xfrm>
              <a:off x="838200" y="1679575"/>
              <a:ext cx="3135313" cy="5175251"/>
              <a:chOff x="1339850" y="1679575"/>
              <a:chExt cx="3135313" cy="5175251"/>
            </a:xfrm>
          </p:grpSpPr>
          <p:sp>
            <p:nvSpPr>
              <p:cNvPr id="51" name="Freeform 5"/>
              <p:cNvSpPr>
                <a:spLocks/>
              </p:cNvSpPr>
              <p:nvPr/>
            </p:nvSpPr>
            <p:spPr bwMode="auto">
              <a:xfrm>
                <a:off x="1422400" y="2738438"/>
                <a:ext cx="2341563" cy="2827338"/>
              </a:xfrm>
              <a:custGeom>
                <a:avLst/>
                <a:gdLst>
                  <a:gd name="T0" fmla="*/ 161 w 622"/>
                  <a:gd name="T1" fmla="*/ 752 h 752"/>
                  <a:gd name="T2" fmla="*/ 464 w 622"/>
                  <a:gd name="T3" fmla="*/ 752 h 752"/>
                  <a:gd name="T4" fmla="*/ 479 w 622"/>
                  <a:gd name="T5" fmla="*/ 613 h 752"/>
                  <a:gd name="T6" fmla="*/ 599 w 622"/>
                  <a:gd name="T7" fmla="*/ 319 h 752"/>
                  <a:gd name="T8" fmla="*/ 581 w 622"/>
                  <a:gd name="T9" fmla="*/ 90 h 752"/>
                  <a:gd name="T10" fmla="*/ 567 w 622"/>
                  <a:gd name="T11" fmla="*/ 10 h 752"/>
                  <a:gd name="T12" fmla="*/ 496 w 622"/>
                  <a:gd name="T13" fmla="*/ 82 h 752"/>
                  <a:gd name="T14" fmla="*/ 478 w 622"/>
                  <a:gd name="T15" fmla="*/ 227 h 752"/>
                  <a:gd name="T16" fmla="*/ 437 w 622"/>
                  <a:gd name="T17" fmla="*/ 281 h 752"/>
                  <a:gd name="T18" fmla="*/ 292 w 622"/>
                  <a:gd name="T19" fmla="*/ 233 h 752"/>
                  <a:gd name="T20" fmla="*/ 101 w 622"/>
                  <a:gd name="T21" fmla="*/ 191 h 752"/>
                  <a:gd name="T22" fmla="*/ 59 w 622"/>
                  <a:gd name="T23" fmla="*/ 285 h 752"/>
                  <a:gd name="T24" fmla="*/ 116 w 622"/>
                  <a:gd name="T25" fmla="*/ 575 h 752"/>
                  <a:gd name="T26" fmla="*/ 161 w 622"/>
                  <a:gd name="T27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2" h="752">
                    <a:moveTo>
                      <a:pt x="161" y="752"/>
                    </a:moveTo>
                    <a:cubicBezTo>
                      <a:pt x="464" y="752"/>
                      <a:pt x="464" y="752"/>
                      <a:pt x="464" y="752"/>
                    </a:cubicBezTo>
                    <a:cubicBezTo>
                      <a:pt x="464" y="752"/>
                      <a:pt x="456" y="653"/>
                      <a:pt x="479" y="613"/>
                    </a:cubicBezTo>
                    <a:cubicBezTo>
                      <a:pt x="502" y="573"/>
                      <a:pt x="622" y="398"/>
                      <a:pt x="599" y="319"/>
                    </a:cubicBezTo>
                    <a:cubicBezTo>
                      <a:pt x="576" y="241"/>
                      <a:pt x="576" y="142"/>
                      <a:pt x="581" y="90"/>
                    </a:cubicBezTo>
                    <a:cubicBezTo>
                      <a:pt x="586" y="37"/>
                      <a:pt x="592" y="19"/>
                      <a:pt x="567" y="10"/>
                    </a:cubicBezTo>
                    <a:cubicBezTo>
                      <a:pt x="543" y="0"/>
                      <a:pt x="509" y="25"/>
                      <a:pt x="496" y="82"/>
                    </a:cubicBezTo>
                    <a:cubicBezTo>
                      <a:pt x="484" y="139"/>
                      <a:pt x="478" y="227"/>
                      <a:pt x="478" y="227"/>
                    </a:cubicBezTo>
                    <a:cubicBezTo>
                      <a:pt x="478" y="227"/>
                      <a:pt x="433" y="276"/>
                      <a:pt x="437" y="281"/>
                    </a:cubicBezTo>
                    <a:cubicBezTo>
                      <a:pt x="439" y="283"/>
                      <a:pt x="369" y="258"/>
                      <a:pt x="292" y="233"/>
                    </a:cubicBezTo>
                    <a:cubicBezTo>
                      <a:pt x="199" y="203"/>
                      <a:pt x="96" y="173"/>
                      <a:pt x="101" y="191"/>
                    </a:cubicBezTo>
                    <a:cubicBezTo>
                      <a:pt x="108" y="223"/>
                      <a:pt x="86" y="264"/>
                      <a:pt x="59" y="285"/>
                    </a:cubicBezTo>
                    <a:cubicBezTo>
                      <a:pt x="31" y="307"/>
                      <a:pt x="0" y="427"/>
                      <a:pt x="116" y="575"/>
                    </a:cubicBezTo>
                    <a:cubicBezTo>
                      <a:pt x="158" y="628"/>
                      <a:pt x="171" y="684"/>
                      <a:pt x="161" y="752"/>
                    </a:cubicBezTo>
                  </a:path>
                </a:pathLst>
              </a:custGeom>
              <a:solidFill>
                <a:srgbClr val="F8A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53" name="Freeform 7"/>
              <p:cNvSpPr>
                <a:spLocks noEditPoints="1"/>
              </p:cNvSpPr>
              <p:nvPr/>
            </p:nvSpPr>
            <p:spPr bwMode="auto">
              <a:xfrm>
                <a:off x="1558925" y="3362325"/>
                <a:ext cx="1903413" cy="1371600"/>
              </a:xfrm>
              <a:custGeom>
                <a:avLst/>
                <a:gdLst>
                  <a:gd name="T0" fmla="*/ 26 w 506"/>
                  <a:gd name="T1" fmla="*/ 282 h 365"/>
                  <a:gd name="T2" fmla="*/ 53 w 506"/>
                  <a:gd name="T3" fmla="*/ 303 h 365"/>
                  <a:gd name="T4" fmla="*/ 97 w 506"/>
                  <a:gd name="T5" fmla="*/ 313 h 365"/>
                  <a:gd name="T6" fmla="*/ 79 w 506"/>
                  <a:gd name="T7" fmla="*/ 293 h 365"/>
                  <a:gd name="T8" fmla="*/ 26 w 506"/>
                  <a:gd name="T9" fmla="*/ 282 h 365"/>
                  <a:gd name="T10" fmla="*/ 2 w 506"/>
                  <a:gd name="T11" fmla="*/ 172 h 365"/>
                  <a:gd name="T12" fmla="*/ 0 w 506"/>
                  <a:gd name="T13" fmla="*/ 200 h 365"/>
                  <a:gd name="T14" fmla="*/ 19 w 506"/>
                  <a:gd name="T15" fmla="*/ 194 h 365"/>
                  <a:gd name="T16" fmla="*/ 19 w 506"/>
                  <a:gd name="T17" fmla="*/ 194 h 365"/>
                  <a:gd name="T18" fmla="*/ 30 w 506"/>
                  <a:gd name="T19" fmla="*/ 193 h 365"/>
                  <a:gd name="T20" fmla="*/ 56 w 506"/>
                  <a:gd name="T21" fmla="*/ 194 h 365"/>
                  <a:gd name="T22" fmla="*/ 2 w 506"/>
                  <a:gd name="T23" fmla="*/ 172 h 365"/>
                  <a:gd name="T24" fmla="*/ 485 w 506"/>
                  <a:gd name="T25" fmla="*/ 0 h 365"/>
                  <a:gd name="T26" fmla="*/ 485 w 506"/>
                  <a:gd name="T27" fmla="*/ 273 h 365"/>
                  <a:gd name="T28" fmla="*/ 427 w 506"/>
                  <a:gd name="T29" fmla="*/ 331 h 365"/>
                  <a:gd name="T30" fmla="*/ 146 w 506"/>
                  <a:gd name="T31" fmla="*/ 331 h 365"/>
                  <a:gd name="T32" fmla="*/ 194 w 506"/>
                  <a:gd name="T33" fmla="*/ 355 h 365"/>
                  <a:gd name="T34" fmla="*/ 229 w 506"/>
                  <a:gd name="T35" fmla="*/ 365 h 365"/>
                  <a:gd name="T36" fmla="*/ 286 w 506"/>
                  <a:gd name="T37" fmla="*/ 344 h 365"/>
                  <a:gd name="T38" fmla="*/ 360 w 506"/>
                  <a:gd name="T39" fmla="*/ 338 h 365"/>
                  <a:gd name="T40" fmla="*/ 394 w 506"/>
                  <a:gd name="T41" fmla="*/ 339 h 365"/>
                  <a:gd name="T42" fmla="*/ 423 w 506"/>
                  <a:gd name="T43" fmla="*/ 340 h 365"/>
                  <a:gd name="T44" fmla="*/ 471 w 506"/>
                  <a:gd name="T45" fmla="*/ 324 h 365"/>
                  <a:gd name="T46" fmla="*/ 504 w 506"/>
                  <a:gd name="T47" fmla="*/ 159 h 365"/>
                  <a:gd name="T48" fmla="*/ 485 w 506"/>
                  <a:gd name="T49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6" h="365">
                    <a:moveTo>
                      <a:pt x="26" y="282"/>
                    </a:moveTo>
                    <a:cubicBezTo>
                      <a:pt x="31" y="291"/>
                      <a:pt x="25" y="297"/>
                      <a:pt x="53" y="303"/>
                    </a:cubicBezTo>
                    <a:cubicBezTo>
                      <a:pt x="68" y="305"/>
                      <a:pt x="82" y="309"/>
                      <a:pt x="97" y="313"/>
                    </a:cubicBezTo>
                    <a:cubicBezTo>
                      <a:pt x="89" y="308"/>
                      <a:pt x="83" y="301"/>
                      <a:pt x="79" y="293"/>
                    </a:cubicBezTo>
                    <a:cubicBezTo>
                      <a:pt x="59" y="291"/>
                      <a:pt x="41" y="288"/>
                      <a:pt x="26" y="282"/>
                    </a:cubicBezTo>
                    <a:moveTo>
                      <a:pt x="2" y="172"/>
                    </a:moveTo>
                    <a:cubicBezTo>
                      <a:pt x="1" y="181"/>
                      <a:pt x="0" y="190"/>
                      <a:pt x="0" y="200"/>
                    </a:cubicBezTo>
                    <a:cubicBezTo>
                      <a:pt x="4" y="197"/>
                      <a:pt x="11" y="194"/>
                      <a:pt x="19" y="194"/>
                    </a:cubicBezTo>
                    <a:cubicBezTo>
                      <a:pt x="19" y="194"/>
                      <a:pt x="19" y="194"/>
                      <a:pt x="19" y="194"/>
                    </a:cubicBezTo>
                    <a:cubicBezTo>
                      <a:pt x="22" y="194"/>
                      <a:pt x="26" y="193"/>
                      <a:pt x="30" y="193"/>
                    </a:cubicBezTo>
                    <a:cubicBezTo>
                      <a:pt x="38" y="193"/>
                      <a:pt x="47" y="194"/>
                      <a:pt x="56" y="194"/>
                    </a:cubicBezTo>
                    <a:cubicBezTo>
                      <a:pt x="37" y="188"/>
                      <a:pt x="18" y="181"/>
                      <a:pt x="2" y="172"/>
                    </a:cubicBezTo>
                    <a:moveTo>
                      <a:pt x="485" y="0"/>
                    </a:moveTo>
                    <a:cubicBezTo>
                      <a:pt x="485" y="273"/>
                      <a:pt x="485" y="273"/>
                      <a:pt x="485" y="273"/>
                    </a:cubicBezTo>
                    <a:cubicBezTo>
                      <a:pt x="485" y="305"/>
                      <a:pt x="459" y="331"/>
                      <a:pt x="427" y="331"/>
                    </a:cubicBezTo>
                    <a:cubicBezTo>
                      <a:pt x="146" y="331"/>
                      <a:pt x="146" y="331"/>
                      <a:pt x="146" y="331"/>
                    </a:cubicBezTo>
                    <a:cubicBezTo>
                      <a:pt x="164" y="339"/>
                      <a:pt x="181" y="347"/>
                      <a:pt x="194" y="355"/>
                    </a:cubicBezTo>
                    <a:cubicBezTo>
                      <a:pt x="208" y="363"/>
                      <a:pt x="219" y="365"/>
                      <a:pt x="229" y="365"/>
                    </a:cubicBezTo>
                    <a:cubicBezTo>
                      <a:pt x="255" y="365"/>
                      <a:pt x="270" y="347"/>
                      <a:pt x="286" y="344"/>
                    </a:cubicBezTo>
                    <a:cubicBezTo>
                      <a:pt x="314" y="339"/>
                      <a:pt x="338" y="338"/>
                      <a:pt x="360" y="338"/>
                    </a:cubicBezTo>
                    <a:cubicBezTo>
                      <a:pt x="372" y="338"/>
                      <a:pt x="384" y="338"/>
                      <a:pt x="394" y="339"/>
                    </a:cubicBezTo>
                    <a:cubicBezTo>
                      <a:pt x="405" y="339"/>
                      <a:pt x="414" y="340"/>
                      <a:pt x="423" y="340"/>
                    </a:cubicBezTo>
                    <a:cubicBezTo>
                      <a:pt x="445" y="340"/>
                      <a:pt x="461" y="337"/>
                      <a:pt x="471" y="324"/>
                    </a:cubicBezTo>
                    <a:cubicBezTo>
                      <a:pt x="503" y="281"/>
                      <a:pt x="506" y="198"/>
                      <a:pt x="504" y="159"/>
                    </a:cubicBezTo>
                    <a:cubicBezTo>
                      <a:pt x="502" y="94"/>
                      <a:pt x="494" y="41"/>
                      <a:pt x="485" y="0"/>
                    </a:cubicBezTo>
                  </a:path>
                </a:pathLst>
              </a:custGeom>
              <a:solidFill>
                <a:srgbClr val="F59A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54" name="Freeform 8"/>
              <p:cNvSpPr>
                <a:spLocks noEditPoints="1"/>
              </p:cNvSpPr>
              <p:nvPr/>
            </p:nvSpPr>
            <p:spPr bwMode="auto">
              <a:xfrm>
                <a:off x="1941513" y="5027613"/>
                <a:ext cx="117475" cy="530225"/>
              </a:xfrm>
              <a:custGeom>
                <a:avLst/>
                <a:gdLst>
                  <a:gd name="T0" fmla="*/ 23 w 31"/>
                  <a:gd name="T1" fmla="*/ 141 h 141"/>
                  <a:gd name="T2" fmla="*/ 23 w 31"/>
                  <a:gd name="T3" fmla="*/ 141 h 141"/>
                  <a:gd name="T4" fmla="*/ 23 w 31"/>
                  <a:gd name="T5" fmla="*/ 141 h 141"/>
                  <a:gd name="T6" fmla="*/ 23 w 31"/>
                  <a:gd name="T7" fmla="*/ 140 h 141"/>
                  <a:gd name="T8" fmla="*/ 23 w 31"/>
                  <a:gd name="T9" fmla="*/ 141 h 141"/>
                  <a:gd name="T10" fmla="*/ 23 w 31"/>
                  <a:gd name="T11" fmla="*/ 140 h 141"/>
                  <a:gd name="T12" fmla="*/ 1 w 31"/>
                  <a:gd name="T13" fmla="*/ 0 h 141"/>
                  <a:gd name="T14" fmla="*/ 0 w 31"/>
                  <a:gd name="T15" fmla="*/ 0 h 141"/>
                  <a:gd name="T16" fmla="*/ 23 w 31"/>
                  <a:gd name="T17" fmla="*/ 140 h 141"/>
                  <a:gd name="T18" fmla="*/ 1 w 31"/>
                  <a:gd name="T19" fmla="*/ 0 h 141"/>
                  <a:gd name="T20" fmla="*/ 1 w 31"/>
                  <a:gd name="T21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141">
                    <a:moveTo>
                      <a:pt x="23" y="141"/>
                    </a:moveTo>
                    <a:cubicBezTo>
                      <a:pt x="23" y="141"/>
                      <a:pt x="23" y="141"/>
                      <a:pt x="23" y="141"/>
                    </a:cubicBezTo>
                    <a:cubicBezTo>
                      <a:pt x="23" y="141"/>
                      <a:pt x="23" y="141"/>
                      <a:pt x="23" y="141"/>
                    </a:cubicBezTo>
                    <a:moveTo>
                      <a:pt x="23" y="140"/>
                    </a:moveTo>
                    <a:cubicBezTo>
                      <a:pt x="23" y="140"/>
                      <a:pt x="23" y="140"/>
                      <a:pt x="23" y="141"/>
                    </a:cubicBezTo>
                    <a:cubicBezTo>
                      <a:pt x="23" y="140"/>
                      <a:pt x="23" y="140"/>
                      <a:pt x="23" y="14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4" y="42"/>
                      <a:pt x="31" y="88"/>
                      <a:pt x="23" y="140"/>
                    </a:cubicBezTo>
                    <a:cubicBezTo>
                      <a:pt x="31" y="88"/>
                      <a:pt x="24" y="4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7E4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55" name="Freeform 9"/>
              <p:cNvSpPr>
                <a:spLocks/>
              </p:cNvSpPr>
              <p:nvPr/>
            </p:nvSpPr>
            <p:spPr bwMode="auto">
              <a:xfrm>
                <a:off x="1946275" y="5027613"/>
                <a:ext cx="862013" cy="530225"/>
              </a:xfrm>
              <a:custGeom>
                <a:avLst/>
                <a:gdLst>
                  <a:gd name="T0" fmla="*/ 0 w 229"/>
                  <a:gd name="T1" fmla="*/ 0 h 141"/>
                  <a:gd name="T2" fmla="*/ 22 w 229"/>
                  <a:gd name="T3" fmla="*/ 140 h 141"/>
                  <a:gd name="T4" fmla="*/ 22 w 229"/>
                  <a:gd name="T5" fmla="*/ 140 h 141"/>
                  <a:gd name="T6" fmla="*/ 22 w 229"/>
                  <a:gd name="T7" fmla="*/ 141 h 141"/>
                  <a:gd name="T8" fmla="*/ 22 w 229"/>
                  <a:gd name="T9" fmla="*/ 141 h 141"/>
                  <a:gd name="T10" fmla="*/ 22 w 229"/>
                  <a:gd name="T11" fmla="*/ 141 h 141"/>
                  <a:gd name="T12" fmla="*/ 22 w 229"/>
                  <a:gd name="T13" fmla="*/ 141 h 141"/>
                  <a:gd name="T14" fmla="*/ 62 w 229"/>
                  <a:gd name="T15" fmla="*/ 141 h 141"/>
                  <a:gd name="T16" fmla="*/ 62 w 229"/>
                  <a:gd name="T17" fmla="*/ 141 h 141"/>
                  <a:gd name="T18" fmla="*/ 229 w 229"/>
                  <a:gd name="T19" fmla="*/ 141 h 141"/>
                  <a:gd name="T20" fmla="*/ 54 w 229"/>
                  <a:gd name="T21" fmla="*/ 108 h 141"/>
                  <a:gd name="T22" fmla="*/ 96 w 229"/>
                  <a:gd name="T23" fmla="*/ 84 h 141"/>
                  <a:gd name="T24" fmla="*/ 90 w 229"/>
                  <a:gd name="T25" fmla="*/ 67 h 141"/>
                  <a:gd name="T26" fmla="*/ 48 w 229"/>
                  <a:gd name="T27" fmla="*/ 44 h 141"/>
                  <a:gd name="T28" fmla="*/ 0 w 229"/>
                  <a:gd name="T29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9" h="141">
                    <a:moveTo>
                      <a:pt x="0" y="0"/>
                    </a:moveTo>
                    <a:cubicBezTo>
                      <a:pt x="23" y="42"/>
                      <a:pt x="30" y="88"/>
                      <a:pt x="22" y="140"/>
                    </a:cubicBezTo>
                    <a:cubicBezTo>
                      <a:pt x="22" y="140"/>
                      <a:pt x="22" y="140"/>
                      <a:pt x="22" y="140"/>
                    </a:cubicBezTo>
                    <a:cubicBezTo>
                      <a:pt x="22" y="140"/>
                      <a:pt x="22" y="140"/>
                      <a:pt x="22" y="141"/>
                    </a:cubicBezTo>
                    <a:cubicBezTo>
                      <a:pt x="22" y="141"/>
                      <a:pt x="22" y="141"/>
                      <a:pt x="22" y="141"/>
                    </a:cubicBezTo>
                    <a:cubicBezTo>
                      <a:pt x="22" y="141"/>
                      <a:pt x="22" y="141"/>
                      <a:pt x="22" y="141"/>
                    </a:cubicBezTo>
                    <a:cubicBezTo>
                      <a:pt x="22" y="141"/>
                      <a:pt x="22" y="141"/>
                      <a:pt x="22" y="141"/>
                    </a:cubicBezTo>
                    <a:cubicBezTo>
                      <a:pt x="62" y="141"/>
                      <a:pt x="62" y="141"/>
                      <a:pt x="62" y="141"/>
                    </a:cubicBezTo>
                    <a:cubicBezTo>
                      <a:pt x="62" y="141"/>
                      <a:pt x="62" y="141"/>
                      <a:pt x="62" y="141"/>
                    </a:cubicBezTo>
                    <a:cubicBezTo>
                      <a:pt x="229" y="141"/>
                      <a:pt x="229" y="141"/>
                      <a:pt x="229" y="141"/>
                    </a:cubicBezTo>
                    <a:cubicBezTo>
                      <a:pt x="149" y="133"/>
                      <a:pt x="56" y="114"/>
                      <a:pt x="54" y="108"/>
                    </a:cubicBezTo>
                    <a:cubicBezTo>
                      <a:pt x="51" y="99"/>
                      <a:pt x="72" y="94"/>
                      <a:pt x="96" y="84"/>
                    </a:cubicBezTo>
                    <a:cubicBezTo>
                      <a:pt x="120" y="75"/>
                      <a:pt x="121" y="67"/>
                      <a:pt x="90" y="67"/>
                    </a:cubicBezTo>
                    <a:cubicBezTo>
                      <a:pt x="59" y="67"/>
                      <a:pt x="56" y="57"/>
                      <a:pt x="48" y="44"/>
                    </a:cubicBezTo>
                    <a:cubicBezTo>
                      <a:pt x="40" y="32"/>
                      <a:pt x="1" y="1"/>
                      <a:pt x="0" y="0"/>
                    </a:cubicBezTo>
                  </a:path>
                </a:pathLst>
              </a:custGeom>
              <a:solidFill>
                <a:srgbClr val="F59A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56" name="Freeform 10"/>
              <p:cNvSpPr>
                <a:spLocks/>
              </p:cNvSpPr>
              <p:nvPr/>
            </p:nvSpPr>
            <p:spPr bwMode="auto">
              <a:xfrm>
                <a:off x="2762250" y="5102225"/>
                <a:ext cx="411163" cy="131763"/>
              </a:xfrm>
              <a:custGeom>
                <a:avLst/>
                <a:gdLst>
                  <a:gd name="T0" fmla="*/ 101 w 109"/>
                  <a:gd name="T1" fmla="*/ 0 h 35"/>
                  <a:gd name="T2" fmla="*/ 0 w 109"/>
                  <a:gd name="T3" fmla="*/ 34 h 35"/>
                  <a:gd name="T4" fmla="*/ 33 w 109"/>
                  <a:gd name="T5" fmla="*/ 35 h 35"/>
                  <a:gd name="T6" fmla="*/ 101 w 10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9" h="35">
                    <a:moveTo>
                      <a:pt x="101" y="0"/>
                    </a:moveTo>
                    <a:cubicBezTo>
                      <a:pt x="73" y="24"/>
                      <a:pt x="0" y="34"/>
                      <a:pt x="0" y="34"/>
                    </a:cubicBezTo>
                    <a:cubicBezTo>
                      <a:pt x="13" y="35"/>
                      <a:pt x="23" y="35"/>
                      <a:pt x="33" y="35"/>
                    </a:cubicBezTo>
                    <a:cubicBezTo>
                      <a:pt x="109" y="35"/>
                      <a:pt x="101" y="0"/>
                      <a:pt x="101" y="0"/>
                    </a:cubicBezTo>
                  </a:path>
                </a:pathLst>
              </a:custGeom>
              <a:solidFill>
                <a:srgbClr val="F59A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57" name="Rectangle 11"/>
              <p:cNvSpPr>
                <a:spLocks noChangeArrowheads="1"/>
              </p:cNvSpPr>
              <p:nvPr/>
            </p:nvSpPr>
            <p:spPr bwMode="auto">
              <a:xfrm>
                <a:off x="1863725" y="5557838"/>
                <a:ext cx="1452563" cy="31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endParaRPr lang="en-US"/>
              </a:p>
            </p:txBody>
          </p:sp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1863725" y="5557838"/>
                <a:ext cx="1452563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endParaRPr lang="en-US"/>
              </a:p>
            </p:txBody>
          </p:sp>
          <p:sp>
            <p:nvSpPr>
              <p:cNvPr id="60" name="Rectangle 14"/>
              <p:cNvSpPr>
                <a:spLocks noChangeArrowheads="1"/>
              </p:cNvSpPr>
              <p:nvPr/>
            </p:nvSpPr>
            <p:spPr bwMode="auto">
              <a:xfrm>
                <a:off x="1746250" y="5802313"/>
                <a:ext cx="1682750" cy="105251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" name="Rectangle 15"/>
              <p:cNvSpPr>
                <a:spLocks noChangeArrowheads="1"/>
              </p:cNvSpPr>
              <p:nvPr/>
            </p:nvSpPr>
            <p:spPr bwMode="auto">
              <a:xfrm>
                <a:off x="1746250" y="5802313"/>
                <a:ext cx="1682750" cy="105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1828800" y="1679575"/>
                <a:ext cx="1520825" cy="2900363"/>
              </a:xfrm>
              <a:custGeom>
                <a:avLst/>
                <a:gdLst>
                  <a:gd name="T0" fmla="*/ 404 w 404"/>
                  <a:gd name="T1" fmla="*/ 714 h 772"/>
                  <a:gd name="T2" fmla="*/ 346 w 404"/>
                  <a:gd name="T3" fmla="*/ 772 h 772"/>
                  <a:gd name="T4" fmla="*/ 58 w 404"/>
                  <a:gd name="T5" fmla="*/ 772 h 772"/>
                  <a:gd name="T6" fmla="*/ 0 w 404"/>
                  <a:gd name="T7" fmla="*/ 714 h 772"/>
                  <a:gd name="T8" fmla="*/ 0 w 404"/>
                  <a:gd name="T9" fmla="*/ 58 h 772"/>
                  <a:gd name="T10" fmla="*/ 58 w 404"/>
                  <a:gd name="T11" fmla="*/ 0 h 772"/>
                  <a:gd name="T12" fmla="*/ 346 w 404"/>
                  <a:gd name="T13" fmla="*/ 0 h 772"/>
                  <a:gd name="T14" fmla="*/ 404 w 404"/>
                  <a:gd name="T15" fmla="*/ 58 h 772"/>
                  <a:gd name="T16" fmla="*/ 404 w 404"/>
                  <a:gd name="T17" fmla="*/ 714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4" h="772">
                    <a:moveTo>
                      <a:pt x="404" y="714"/>
                    </a:moveTo>
                    <a:cubicBezTo>
                      <a:pt x="404" y="746"/>
                      <a:pt x="378" y="772"/>
                      <a:pt x="346" y="772"/>
                    </a:cubicBezTo>
                    <a:cubicBezTo>
                      <a:pt x="58" y="772"/>
                      <a:pt x="58" y="772"/>
                      <a:pt x="58" y="772"/>
                    </a:cubicBezTo>
                    <a:cubicBezTo>
                      <a:pt x="26" y="772"/>
                      <a:pt x="0" y="746"/>
                      <a:pt x="0" y="71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78" y="0"/>
                      <a:pt x="404" y="26"/>
                      <a:pt x="404" y="58"/>
                    </a:cubicBezTo>
                    <a:cubicBezTo>
                      <a:pt x="404" y="714"/>
                      <a:pt x="404" y="714"/>
                      <a:pt x="404" y="7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44" name="Rectangle 20"/>
              <p:cNvSpPr>
                <a:spLocks noChangeArrowheads="1"/>
              </p:cNvSpPr>
              <p:nvPr/>
            </p:nvSpPr>
            <p:spPr bwMode="auto">
              <a:xfrm>
                <a:off x="1976438" y="1998663"/>
                <a:ext cx="1227138" cy="20859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45" name="Rectangle 21"/>
              <p:cNvSpPr>
                <a:spLocks noChangeArrowheads="1"/>
              </p:cNvSpPr>
              <p:nvPr/>
            </p:nvSpPr>
            <p:spPr bwMode="auto">
              <a:xfrm>
                <a:off x="1976438" y="1998663"/>
                <a:ext cx="1227138" cy="2085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46" name="Freeform 27"/>
              <p:cNvSpPr>
                <a:spLocks/>
              </p:cNvSpPr>
              <p:nvPr/>
            </p:nvSpPr>
            <p:spPr bwMode="auto">
              <a:xfrm>
                <a:off x="1976438" y="1998663"/>
                <a:ext cx="1227138" cy="2085975"/>
              </a:xfrm>
              <a:custGeom>
                <a:avLst/>
                <a:gdLst>
                  <a:gd name="T0" fmla="*/ 773 w 773"/>
                  <a:gd name="T1" fmla="*/ 0 h 1314"/>
                  <a:gd name="T2" fmla="*/ 0 w 773"/>
                  <a:gd name="T3" fmla="*/ 1314 h 1314"/>
                  <a:gd name="T4" fmla="*/ 773 w 773"/>
                  <a:gd name="T5" fmla="*/ 1314 h 1314"/>
                  <a:gd name="T6" fmla="*/ 773 w 773"/>
                  <a:gd name="T7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3" h="1314">
                    <a:moveTo>
                      <a:pt x="773" y="0"/>
                    </a:moveTo>
                    <a:lnTo>
                      <a:pt x="0" y="1314"/>
                    </a:lnTo>
                    <a:lnTo>
                      <a:pt x="773" y="1314"/>
                    </a:lnTo>
                    <a:lnTo>
                      <a:pt x="773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47" name="Freeform 28"/>
              <p:cNvSpPr>
                <a:spLocks/>
              </p:cNvSpPr>
              <p:nvPr/>
            </p:nvSpPr>
            <p:spPr bwMode="auto">
              <a:xfrm>
                <a:off x="1976438" y="1998663"/>
                <a:ext cx="1227138" cy="2085975"/>
              </a:xfrm>
              <a:custGeom>
                <a:avLst/>
                <a:gdLst>
                  <a:gd name="T0" fmla="*/ 773 w 773"/>
                  <a:gd name="T1" fmla="*/ 0 h 1314"/>
                  <a:gd name="T2" fmla="*/ 0 w 773"/>
                  <a:gd name="T3" fmla="*/ 1314 h 1314"/>
                  <a:gd name="T4" fmla="*/ 773 w 773"/>
                  <a:gd name="T5" fmla="*/ 1314 h 1314"/>
                  <a:gd name="T6" fmla="*/ 773 w 773"/>
                  <a:gd name="T7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3" h="1314">
                    <a:moveTo>
                      <a:pt x="773" y="0"/>
                    </a:moveTo>
                    <a:lnTo>
                      <a:pt x="0" y="1314"/>
                    </a:lnTo>
                    <a:lnTo>
                      <a:pt x="773" y="1314"/>
                    </a:lnTo>
                    <a:lnTo>
                      <a:pt x="77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50" name="Freeform 31"/>
              <p:cNvSpPr>
                <a:spLocks/>
              </p:cNvSpPr>
              <p:nvPr/>
            </p:nvSpPr>
            <p:spPr bwMode="auto">
              <a:xfrm>
                <a:off x="1471613" y="3584575"/>
                <a:ext cx="131763" cy="79375"/>
              </a:xfrm>
              <a:custGeom>
                <a:avLst/>
                <a:gdLst>
                  <a:gd name="T0" fmla="*/ 0 w 35"/>
                  <a:gd name="T1" fmla="*/ 0 h 21"/>
                  <a:gd name="T2" fmla="*/ 23 w 35"/>
                  <a:gd name="T3" fmla="*/ 18 h 21"/>
                  <a:gd name="T4" fmla="*/ 25 w 35"/>
                  <a:gd name="T5" fmla="*/ 19 h 21"/>
                  <a:gd name="T6" fmla="*/ 25 w 35"/>
                  <a:gd name="T7" fmla="*/ 19 h 21"/>
                  <a:gd name="T8" fmla="*/ 26 w 35"/>
                  <a:gd name="T9" fmla="*/ 19 h 21"/>
                  <a:gd name="T10" fmla="*/ 35 w 35"/>
                  <a:gd name="T11" fmla="*/ 21 h 21"/>
                  <a:gd name="T12" fmla="*/ 0 w 35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21">
                    <a:moveTo>
                      <a:pt x="0" y="0"/>
                    </a:moveTo>
                    <a:cubicBezTo>
                      <a:pt x="6" y="7"/>
                      <a:pt x="14" y="13"/>
                      <a:pt x="23" y="18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6" y="19"/>
                      <a:pt x="26" y="19"/>
                    </a:cubicBezTo>
                    <a:cubicBezTo>
                      <a:pt x="29" y="20"/>
                      <a:pt x="32" y="21"/>
                      <a:pt x="35" y="21"/>
                    </a:cubicBezTo>
                    <a:cubicBezTo>
                      <a:pt x="22" y="15"/>
                      <a:pt x="9" y="8"/>
                      <a:pt x="0" y="0"/>
                    </a:cubicBezTo>
                  </a:path>
                </a:pathLst>
              </a:custGeom>
              <a:solidFill>
                <a:srgbClr val="E9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53" name="Freeform 35"/>
              <p:cNvSpPr>
                <a:spLocks/>
              </p:cNvSpPr>
              <p:nvPr/>
            </p:nvSpPr>
            <p:spPr bwMode="auto">
              <a:xfrm>
                <a:off x="1468438" y="3930650"/>
                <a:ext cx="90488" cy="71438"/>
              </a:xfrm>
              <a:custGeom>
                <a:avLst/>
                <a:gdLst>
                  <a:gd name="T0" fmla="*/ 0 w 24"/>
                  <a:gd name="T1" fmla="*/ 0 h 19"/>
                  <a:gd name="T2" fmla="*/ 23 w 24"/>
                  <a:gd name="T3" fmla="*/ 19 h 19"/>
                  <a:gd name="T4" fmla="*/ 24 w 24"/>
                  <a:gd name="T5" fmla="*/ 17 h 19"/>
                  <a:gd name="T6" fmla="*/ 0 w 24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9">
                    <a:moveTo>
                      <a:pt x="0" y="0"/>
                    </a:moveTo>
                    <a:cubicBezTo>
                      <a:pt x="5" y="7"/>
                      <a:pt x="14" y="14"/>
                      <a:pt x="23" y="19"/>
                    </a:cubicBezTo>
                    <a:cubicBezTo>
                      <a:pt x="24" y="18"/>
                      <a:pt x="24" y="17"/>
                      <a:pt x="24" y="17"/>
                    </a:cubicBezTo>
                    <a:cubicBezTo>
                      <a:pt x="15" y="12"/>
                      <a:pt x="6" y="6"/>
                      <a:pt x="0" y="0"/>
                    </a:cubicBezTo>
                  </a:path>
                </a:pathLst>
              </a:custGeom>
              <a:solidFill>
                <a:srgbClr val="E9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54" name="Freeform 36"/>
              <p:cNvSpPr>
                <a:spLocks/>
              </p:cNvSpPr>
              <p:nvPr/>
            </p:nvSpPr>
            <p:spPr bwMode="auto">
              <a:xfrm>
                <a:off x="1554163" y="3994150"/>
                <a:ext cx="15875" cy="14288"/>
              </a:xfrm>
              <a:custGeom>
                <a:avLst/>
                <a:gdLst>
                  <a:gd name="T0" fmla="*/ 1 w 4"/>
                  <a:gd name="T1" fmla="*/ 0 h 4"/>
                  <a:gd name="T2" fmla="*/ 0 w 4"/>
                  <a:gd name="T3" fmla="*/ 2 h 4"/>
                  <a:gd name="T4" fmla="*/ 3 w 4"/>
                  <a:gd name="T5" fmla="*/ 4 h 4"/>
                  <a:gd name="T6" fmla="*/ 4 w 4"/>
                  <a:gd name="T7" fmla="*/ 1 h 4"/>
                  <a:gd name="T8" fmla="*/ 1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1" y="3"/>
                      <a:pt x="2" y="3"/>
                      <a:pt x="3" y="4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3" y="1"/>
                      <a:pt x="2" y="0"/>
                      <a:pt x="1" y="0"/>
                    </a:cubicBezTo>
                  </a:path>
                </a:pathLst>
              </a:custGeom>
              <a:solidFill>
                <a:srgbClr val="D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55" name="Freeform 37"/>
              <p:cNvSpPr>
                <a:spLocks/>
              </p:cNvSpPr>
              <p:nvPr/>
            </p:nvSpPr>
            <p:spPr bwMode="auto">
              <a:xfrm>
                <a:off x="1565275" y="3997325"/>
                <a:ext cx="263525" cy="101600"/>
              </a:xfrm>
              <a:custGeom>
                <a:avLst/>
                <a:gdLst>
                  <a:gd name="T0" fmla="*/ 1 w 70"/>
                  <a:gd name="T1" fmla="*/ 0 h 27"/>
                  <a:gd name="T2" fmla="*/ 0 w 70"/>
                  <a:gd name="T3" fmla="*/ 3 h 27"/>
                  <a:gd name="T4" fmla="*/ 54 w 70"/>
                  <a:gd name="T5" fmla="*/ 25 h 27"/>
                  <a:gd name="T6" fmla="*/ 70 w 70"/>
                  <a:gd name="T7" fmla="*/ 27 h 27"/>
                  <a:gd name="T8" fmla="*/ 70 w 70"/>
                  <a:gd name="T9" fmla="*/ 25 h 27"/>
                  <a:gd name="T10" fmla="*/ 1 w 70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27">
                    <a:moveTo>
                      <a:pt x="1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6" y="12"/>
                      <a:pt x="35" y="19"/>
                      <a:pt x="54" y="25"/>
                    </a:cubicBezTo>
                    <a:cubicBezTo>
                      <a:pt x="59" y="26"/>
                      <a:pt x="65" y="26"/>
                      <a:pt x="70" y="27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46" y="19"/>
                      <a:pt x="21" y="10"/>
                      <a:pt x="1" y="0"/>
                    </a:cubicBezTo>
                  </a:path>
                </a:pathLst>
              </a:custGeom>
              <a:solidFill>
                <a:srgbClr val="D3A4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58" name="Freeform 41"/>
              <p:cNvSpPr>
                <a:spLocks/>
              </p:cNvSpPr>
              <p:nvPr/>
            </p:nvSpPr>
            <p:spPr bwMode="auto">
              <a:xfrm>
                <a:off x="1562100" y="4359275"/>
                <a:ext cx="22225" cy="22225"/>
              </a:xfrm>
              <a:custGeom>
                <a:avLst/>
                <a:gdLst>
                  <a:gd name="T0" fmla="*/ 0 w 6"/>
                  <a:gd name="T1" fmla="*/ 0 h 6"/>
                  <a:gd name="T2" fmla="*/ 6 w 6"/>
                  <a:gd name="T3" fmla="*/ 6 h 6"/>
                  <a:gd name="T4" fmla="*/ 5 w 6"/>
                  <a:gd name="T5" fmla="*/ 3 h 6"/>
                  <a:gd name="T6" fmla="*/ 0 w 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2" y="2"/>
                      <a:pt x="4" y="4"/>
                      <a:pt x="6" y="6"/>
                    </a:cubicBezTo>
                    <a:cubicBezTo>
                      <a:pt x="5" y="5"/>
                      <a:pt x="5" y="4"/>
                      <a:pt x="5" y="3"/>
                    </a:cubicBezTo>
                    <a:cubicBezTo>
                      <a:pt x="3" y="2"/>
                      <a:pt x="2" y="1"/>
                      <a:pt x="0" y="0"/>
                    </a:cubicBezTo>
                  </a:path>
                </a:pathLst>
              </a:custGeom>
              <a:solidFill>
                <a:srgbClr val="E9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59" name="Freeform 42"/>
              <p:cNvSpPr>
                <a:spLocks/>
              </p:cNvSpPr>
              <p:nvPr/>
            </p:nvSpPr>
            <p:spPr bwMode="auto">
              <a:xfrm>
                <a:off x="1581150" y="4370388"/>
                <a:ext cx="74613" cy="52388"/>
              </a:xfrm>
              <a:custGeom>
                <a:avLst/>
                <a:gdLst>
                  <a:gd name="T0" fmla="*/ 0 w 20"/>
                  <a:gd name="T1" fmla="*/ 0 h 14"/>
                  <a:gd name="T2" fmla="*/ 1 w 20"/>
                  <a:gd name="T3" fmla="*/ 3 h 14"/>
                  <a:gd name="T4" fmla="*/ 20 w 20"/>
                  <a:gd name="T5" fmla="*/ 14 h 14"/>
                  <a:gd name="T6" fmla="*/ 14 w 20"/>
                  <a:gd name="T7" fmla="*/ 7 h 14"/>
                  <a:gd name="T8" fmla="*/ 0 w 20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4">
                    <a:moveTo>
                      <a:pt x="0" y="0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6" y="7"/>
                      <a:pt x="12" y="11"/>
                      <a:pt x="20" y="14"/>
                    </a:cubicBezTo>
                    <a:cubicBezTo>
                      <a:pt x="19" y="12"/>
                      <a:pt x="17" y="9"/>
                      <a:pt x="14" y="7"/>
                    </a:cubicBezTo>
                    <a:cubicBezTo>
                      <a:pt x="9" y="5"/>
                      <a:pt x="4" y="3"/>
                      <a:pt x="0" y="0"/>
                    </a:cubicBezTo>
                  </a:path>
                </a:pathLst>
              </a:custGeom>
              <a:solidFill>
                <a:srgbClr val="D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60" name="Freeform 43"/>
              <p:cNvSpPr>
                <a:spLocks/>
              </p:cNvSpPr>
              <p:nvPr/>
            </p:nvSpPr>
            <p:spPr bwMode="auto">
              <a:xfrm>
                <a:off x="1633538" y="4395788"/>
                <a:ext cx="222250" cy="68263"/>
              </a:xfrm>
              <a:custGeom>
                <a:avLst/>
                <a:gdLst>
                  <a:gd name="T0" fmla="*/ 0 w 59"/>
                  <a:gd name="T1" fmla="*/ 0 h 18"/>
                  <a:gd name="T2" fmla="*/ 6 w 59"/>
                  <a:gd name="T3" fmla="*/ 7 h 18"/>
                  <a:gd name="T4" fmla="*/ 59 w 59"/>
                  <a:gd name="T5" fmla="*/ 18 h 18"/>
                  <a:gd name="T6" fmla="*/ 56 w 59"/>
                  <a:gd name="T7" fmla="*/ 12 h 18"/>
                  <a:gd name="T8" fmla="*/ 0 w 5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8">
                    <a:moveTo>
                      <a:pt x="0" y="0"/>
                    </a:moveTo>
                    <a:cubicBezTo>
                      <a:pt x="3" y="2"/>
                      <a:pt x="5" y="5"/>
                      <a:pt x="6" y="7"/>
                    </a:cubicBezTo>
                    <a:cubicBezTo>
                      <a:pt x="21" y="13"/>
                      <a:pt x="39" y="16"/>
                      <a:pt x="59" y="18"/>
                    </a:cubicBezTo>
                    <a:cubicBezTo>
                      <a:pt x="58" y="16"/>
                      <a:pt x="57" y="14"/>
                      <a:pt x="56" y="12"/>
                    </a:cubicBezTo>
                    <a:cubicBezTo>
                      <a:pt x="36" y="10"/>
                      <a:pt x="16" y="6"/>
                      <a:pt x="0" y="0"/>
                    </a:cubicBezTo>
                  </a:path>
                </a:pathLst>
              </a:custGeom>
              <a:solidFill>
                <a:srgbClr val="D3A4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64" name="Freeform 45"/>
              <p:cNvSpPr>
                <a:spLocks/>
              </p:cNvSpPr>
              <p:nvPr/>
            </p:nvSpPr>
            <p:spPr bwMode="auto">
              <a:xfrm>
                <a:off x="1403350" y="2900363"/>
                <a:ext cx="828675" cy="609600"/>
              </a:xfrm>
              <a:custGeom>
                <a:avLst/>
                <a:gdLst>
                  <a:gd name="T0" fmla="*/ 26 w 220"/>
                  <a:gd name="T1" fmla="*/ 43 h 162"/>
                  <a:gd name="T2" fmla="*/ 70 w 220"/>
                  <a:gd name="T3" fmla="*/ 14 h 162"/>
                  <a:gd name="T4" fmla="*/ 200 w 220"/>
                  <a:gd name="T5" fmla="*/ 87 h 162"/>
                  <a:gd name="T6" fmla="*/ 171 w 220"/>
                  <a:gd name="T7" fmla="*/ 155 h 162"/>
                  <a:gd name="T8" fmla="*/ 26 w 220"/>
                  <a:gd name="T9" fmla="*/ 4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162">
                    <a:moveTo>
                      <a:pt x="26" y="43"/>
                    </a:moveTo>
                    <a:cubicBezTo>
                      <a:pt x="26" y="43"/>
                      <a:pt x="39" y="0"/>
                      <a:pt x="70" y="14"/>
                    </a:cubicBezTo>
                    <a:cubicBezTo>
                      <a:pt x="103" y="30"/>
                      <a:pt x="188" y="79"/>
                      <a:pt x="200" y="87"/>
                    </a:cubicBezTo>
                    <a:cubicBezTo>
                      <a:pt x="220" y="99"/>
                      <a:pt x="205" y="162"/>
                      <a:pt x="171" y="155"/>
                    </a:cubicBezTo>
                    <a:cubicBezTo>
                      <a:pt x="137" y="149"/>
                      <a:pt x="0" y="100"/>
                      <a:pt x="26" y="43"/>
                    </a:cubicBezTo>
                  </a:path>
                </a:pathLst>
              </a:custGeom>
              <a:solidFill>
                <a:srgbClr val="F8A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71" name="Freeform 47"/>
              <p:cNvSpPr>
                <a:spLocks noEditPoints="1"/>
              </p:cNvSpPr>
              <p:nvPr/>
            </p:nvSpPr>
            <p:spPr bwMode="auto">
              <a:xfrm>
                <a:off x="1485900" y="2944813"/>
                <a:ext cx="180975" cy="173038"/>
              </a:xfrm>
              <a:custGeom>
                <a:avLst/>
                <a:gdLst>
                  <a:gd name="T0" fmla="*/ 47 w 48"/>
                  <a:gd name="T1" fmla="*/ 2 h 46"/>
                  <a:gd name="T2" fmla="*/ 48 w 48"/>
                  <a:gd name="T3" fmla="*/ 2 h 46"/>
                  <a:gd name="T4" fmla="*/ 48 w 48"/>
                  <a:gd name="T5" fmla="*/ 2 h 46"/>
                  <a:gd name="T6" fmla="*/ 47 w 48"/>
                  <a:gd name="T7" fmla="*/ 2 h 46"/>
                  <a:gd name="T8" fmla="*/ 36 w 48"/>
                  <a:gd name="T9" fmla="*/ 0 h 46"/>
                  <a:gd name="T10" fmla="*/ 4 w 48"/>
                  <a:gd name="T11" fmla="*/ 31 h 46"/>
                  <a:gd name="T12" fmla="*/ 0 w 48"/>
                  <a:gd name="T13" fmla="*/ 46 h 46"/>
                  <a:gd name="T14" fmla="*/ 4 w 48"/>
                  <a:gd name="T15" fmla="*/ 31 h 46"/>
                  <a:gd name="T16" fmla="*/ 36 w 48"/>
                  <a:gd name="T17" fmla="*/ 0 h 46"/>
                  <a:gd name="T18" fmla="*/ 36 w 48"/>
                  <a:gd name="T19" fmla="*/ 0 h 46"/>
                  <a:gd name="T20" fmla="*/ 36 w 48"/>
                  <a:gd name="T21" fmla="*/ 0 h 46"/>
                  <a:gd name="T22" fmla="*/ 36 w 48"/>
                  <a:gd name="T23" fmla="*/ 0 h 46"/>
                  <a:gd name="T24" fmla="*/ 36 w 48"/>
                  <a:gd name="T2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6">
                    <a:moveTo>
                      <a:pt x="47" y="2"/>
                    </a:moveTo>
                    <a:cubicBezTo>
                      <a:pt x="47" y="2"/>
                      <a:pt x="48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7" y="2"/>
                    </a:cubicBezTo>
                    <a:moveTo>
                      <a:pt x="36" y="0"/>
                    </a:moveTo>
                    <a:cubicBezTo>
                      <a:pt x="14" y="0"/>
                      <a:pt x="4" y="31"/>
                      <a:pt x="4" y="31"/>
                    </a:cubicBezTo>
                    <a:cubicBezTo>
                      <a:pt x="1" y="36"/>
                      <a:pt x="0" y="41"/>
                      <a:pt x="0" y="46"/>
                    </a:cubicBezTo>
                    <a:cubicBezTo>
                      <a:pt x="0" y="41"/>
                      <a:pt x="1" y="36"/>
                      <a:pt x="4" y="31"/>
                    </a:cubicBezTo>
                    <a:cubicBezTo>
                      <a:pt x="4" y="31"/>
                      <a:pt x="14" y="0"/>
                      <a:pt x="36" y="0"/>
                    </a:cubicBezTo>
                    <a:moveTo>
                      <a:pt x="3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FBF1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72" name="Freeform 48"/>
              <p:cNvSpPr>
                <a:spLocks/>
              </p:cNvSpPr>
              <p:nvPr/>
            </p:nvSpPr>
            <p:spPr bwMode="auto">
              <a:xfrm>
                <a:off x="1485900" y="2944813"/>
                <a:ext cx="701675" cy="541338"/>
              </a:xfrm>
              <a:custGeom>
                <a:avLst/>
                <a:gdLst>
                  <a:gd name="T0" fmla="*/ 36 w 186"/>
                  <a:gd name="T1" fmla="*/ 0 h 144"/>
                  <a:gd name="T2" fmla="*/ 36 w 186"/>
                  <a:gd name="T3" fmla="*/ 0 h 144"/>
                  <a:gd name="T4" fmla="*/ 4 w 186"/>
                  <a:gd name="T5" fmla="*/ 31 h 144"/>
                  <a:gd name="T6" fmla="*/ 0 w 186"/>
                  <a:gd name="T7" fmla="*/ 46 h 144"/>
                  <a:gd name="T8" fmla="*/ 47 w 186"/>
                  <a:gd name="T9" fmla="*/ 102 h 144"/>
                  <a:gd name="T10" fmla="*/ 144 w 186"/>
                  <a:gd name="T11" fmla="*/ 142 h 144"/>
                  <a:gd name="T12" fmla="*/ 149 w 186"/>
                  <a:gd name="T13" fmla="*/ 143 h 144"/>
                  <a:gd name="T14" fmla="*/ 154 w 186"/>
                  <a:gd name="T15" fmla="*/ 144 h 144"/>
                  <a:gd name="T16" fmla="*/ 186 w 186"/>
                  <a:gd name="T17" fmla="*/ 109 h 144"/>
                  <a:gd name="T18" fmla="*/ 151 w 186"/>
                  <a:gd name="T19" fmla="*/ 135 h 144"/>
                  <a:gd name="T20" fmla="*/ 143 w 186"/>
                  <a:gd name="T21" fmla="*/ 134 h 144"/>
                  <a:gd name="T22" fmla="*/ 37 w 186"/>
                  <a:gd name="T23" fmla="*/ 67 h 144"/>
                  <a:gd name="T24" fmla="*/ 48 w 186"/>
                  <a:gd name="T25" fmla="*/ 2 h 144"/>
                  <a:gd name="T26" fmla="*/ 47 w 186"/>
                  <a:gd name="T27" fmla="*/ 2 h 144"/>
                  <a:gd name="T28" fmla="*/ 36 w 186"/>
                  <a:gd name="T29" fmla="*/ 0 h 144"/>
                  <a:gd name="T30" fmla="*/ 36 w 186"/>
                  <a:gd name="T3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144">
                    <a:moveTo>
                      <a:pt x="3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4" y="0"/>
                      <a:pt x="4" y="31"/>
                      <a:pt x="4" y="31"/>
                    </a:cubicBezTo>
                    <a:cubicBezTo>
                      <a:pt x="1" y="36"/>
                      <a:pt x="0" y="41"/>
                      <a:pt x="0" y="46"/>
                    </a:cubicBezTo>
                    <a:cubicBezTo>
                      <a:pt x="0" y="67"/>
                      <a:pt x="21" y="86"/>
                      <a:pt x="47" y="102"/>
                    </a:cubicBezTo>
                    <a:cubicBezTo>
                      <a:pt x="79" y="115"/>
                      <a:pt x="121" y="133"/>
                      <a:pt x="144" y="142"/>
                    </a:cubicBezTo>
                    <a:cubicBezTo>
                      <a:pt x="146" y="143"/>
                      <a:pt x="148" y="143"/>
                      <a:pt x="149" y="143"/>
                    </a:cubicBezTo>
                    <a:cubicBezTo>
                      <a:pt x="151" y="144"/>
                      <a:pt x="152" y="144"/>
                      <a:pt x="154" y="144"/>
                    </a:cubicBezTo>
                    <a:cubicBezTo>
                      <a:pt x="170" y="144"/>
                      <a:pt x="182" y="127"/>
                      <a:pt x="186" y="109"/>
                    </a:cubicBezTo>
                    <a:cubicBezTo>
                      <a:pt x="182" y="121"/>
                      <a:pt x="168" y="135"/>
                      <a:pt x="151" y="135"/>
                    </a:cubicBezTo>
                    <a:cubicBezTo>
                      <a:pt x="148" y="135"/>
                      <a:pt x="146" y="135"/>
                      <a:pt x="143" y="134"/>
                    </a:cubicBezTo>
                    <a:cubicBezTo>
                      <a:pt x="67" y="113"/>
                      <a:pt x="41" y="74"/>
                      <a:pt x="37" y="67"/>
                    </a:cubicBezTo>
                    <a:cubicBezTo>
                      <a:pt x="11" y="23"/>
                      <a:pt x="48" y="2"/>
                      <a:pt x="48" y="2"/>
                    </a:cubicBezTo>
                    <a:cubicBezTo>
                      <a:pt x="48" y="2"/>
                      <a:pt x="47" y="2"/>
                      <a:pt x="47" y="2"/>
                    </a:cubicBezTo>
                    <a:cubicBezTo>
                      <a:pt x="43" y="0"/>
                      <a:pt x="39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F59A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74" name="Freeform 50"/>
              <p:cNvSpPr>
                <a:spLocks/>
              </p:cNvSpPr>
              <p:nvPr/>
            </p:nvSpPr>
            <p:spPr bwMode="auto">
              <a:xfrm>
                <a:off x="1339850" y="3254375"/>
                <a:ext cx="823913" cy="528638"/>
              </a:xfrm>
              <a:custGeom>
                <a:avLst/>
                <a:gdLst>
                  <a:gd name="T0" fmla="*/ 19 w 219"/>
                  <a:gd name="T1" fmla="*/ 45 h 141"/>
                  <a:gd name="T2" fmla="*/ 60 w 219"/>
                  <a:gd name="T3" fmla="*/ 11 h 141"/>
                  <a:gd name="T4" fmla="*/ 198 w 219"/>
                  <a:gd name="T5" fmla="*/ 67 h 141"/>
                  <a:gd name="T6" fmla="*/ 177 w 219"/>
                  <a:gd name="T7" fmla="*/ 139 h 141"/>
                  <a:gd name="T8" fmla="*/ 19 w 219"/>
                  <a:gd name="T9" fmla="*/ 4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141">
                    <a:moveTo>
                      <a:pt x="19" y="45"/>
                    </a:moveTo>
                    <a:cubicBezTo>
                      <a:pt x="19" y="45"/>
                      <a:pt x="28" y="0"/>
                      <a:pt x="60" y="11"/>
                    </a:cubicBezTo>
                    <a:cubicBezTo>
                      <a:pt x="95" y="22"/>
                      <a:pt x="185" y="61"/>
                      <a:pt x="198" y="67"/>
                    </a:cubicBezTo>
                    <a:cubicBezTo>
                      <a:pt x="219" y="77"/>
                      <a:pt x="212" y="141"/>
                      <a:pt x="177" y="139"/>
                    </a:cubicBezTo>
                    <a:cubicBezTo>
                      <a:pt x="143" y="137"/>
                      <a:pt x="0" y="104"/>
                      <a:pt x="19" y="45"/>
                    </a:cubicBezTo>
                  </a:path>
                </a:pathLst>
              </a:custGeom>
              <a:solidFill>
                <a:srgbClr val="F8A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76" name="Freeform 52"/>
              <p:cNvSpPr>
                <a:spLocks noEditPoints="1"/>
              </p:cNvSpPr>
              <p:nvPr/>
            </p:nvSpPr>
            <p:spPr bwMode="auto">
              <a:xfrm>
                <a:off x="1408113" y="3287713"/>
                <a:ext cx="120650" cy="176213"/>
              </a:xfrm>
              <a:custGeom>
                <a:avLst/>
                <a:gdLst>
                  <a:gd name="T0" fmla="*/ 32 w 32"/>
                  <a:gd name="T1" fmla="*/ 0 h 47"/>
                  <a:gd name="T2" fmla="*/ 1 w 32"/>
                  <a:gd name="T3" fmla="*/ 36 h 47"/>
                  <a:gd name="T4" fmla="*/ 0 w 32"/>
                  <a:gd name="T5" fmla="*/ 47 h 47"/>
                  <a:gd name="T6" fmla="*/ 1 w 32"/>
                  <a:gd name="T7" fmla="*/ 36 h 47"/>
                  <a:gd name="T8" fmla="*/ 32 w 32"/>
                  <a:gd name="T9" fmla="*/ 0 h 47"/>
                  <a:gd name="T10" fmla="*/ 32 w 32"/>
                  <a:gd name="T11" fmla="*/ 0 h 47"/>
                  <a:gd name="T12" fmla="*/ 32 w 32"/>
                  <a:gd name="T13" fmla="*/ 0 h 47"/>
                  <a:gd name="T14" fmla="*/ 32 w 32"/>
                  <a:gd name="T15" fmla="*/ 0 h 47"/>
                  <a:gd name="T16" fmla="*/ 32 w 32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47">
                    <a:moveTo>
                      <a:pt x="32" y="0"/>
                    </a:moveTo>
                    <a:cubicBezTo>
                      <a:pt x="8" y="0"/>
                      <a:pt x="1" y="36"/>
                      <a:pt x="1" y="36"/>
                    </a:cubicBezTo>
                    <a:cubicBezTo>
                      <a:pt x="0" y="39"/>
                      <a:pt x="0" y="43"/>
                      <a:pt x="0" y="47"/>
                    </a:cubicBezTo>
                    <a:cubicBezTo>
                      <a:pt x="0" y="43"/>
                      <a:pt x="0" y="39"/>
                      <a:pt x="1" y="36"/>
                    </a:cubicBezTo>
                    <a:cubicBezTo>
                      <a:pt x="1" y="36"/>
                      <a:pt x="8" y="0"/>
                      <a:pt x="32" y="0"/>
                    </a:cubicBezTo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solidFill>
                <a:srgbClr val="F7E4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78" name="Freeform 53"/>
              <p:cNvSpPr>
                <a:spLocks/>
              </p:cNvSpPr>
              <p:nvPr/>
            </p:nvSpPr>
            <p:spPr bwMode="auto">
              <a:xfrm>
                <a:off x="1408113" y="3287713"/>
                <a:ext cx="714375" cy="488950"/>
              </a:xfrm>
              <a:custGeom>
                <a:avLst/>
                <a:gdLst>
                  <a:gd name="T0" fmla="*/ 32 w 190"/>
                  <a:gd name="T1" fmla="*/ 0 h 130"/>
                  <a:gd name="T2" fmla="*/ 32 w 190"/>
                  <a:gd name="T3" fmla="*/ 0 h 130"/>
                  <a:gd name="T4" fmla="*/ 1 w 190"/>
                  <a:gd name="T5" fmla="*/ 36 h 130"/>
                  <a:gd name="T6" fmla="*/ 0 w 190"/>
                  <a:gd name="T7" fmla="*/ 47 h 130"/>
                  <a:gd name="T8" fmla="*/ 52 w 190"/>
                  <a:gd name="T9" fmla="*/ 100 h 130"/>
                  <a:gd name="T10" fmla="*/ 119 w 190"/>
                  <a:gd name="T11" fmla="*/ 123 h 130"/>
                  <a:gd name="T12" fmla="*/ 159 w 190"/>
                  <a:gd name="T13" fmla="*/ 130 h 130"/>
                  <a:gd name="T14" fmla="*/ 161 w 190"/>
                  <a:gd name="T15" fmla="*/ 130 h 130"/>
                  <a:gd name="T16" fmla="*/ 188 w 190"/>
                  <a:gd name="T17" fmla="*/ 106 h 130"/>
                  <a:gd name="T18" fmla="*/ 190 w 190"/>
                  <a:gd name="T19" fmla="*/ 93 h 130"/>
                  <a:gd name="T20" fmla="*/ 158 w 190"/>
                  <a:gd name="T21" fmla="*/ 124 h 130"/>
                  <a:gd name="T22" fmla="*/ 153 w 190"/>
                  <a:gd name="T23" fmla="*/ 124 h 130"/>
                  <a:gd name="T24" fmla="*/ 40 w 190"/>
                  <a:gd name="T25" fmla="*/ 66 h 130"/>
                  <a:gd name="T26" fmla="*/ 42 w 190"/>
                  <a:gd name="T27" fmla="*/ 2 h 130"/>
                  <a:gd name="T28" fmla="*/ 42 w 190"/>
                  <a:gd name="T29" fmla="*/ 2 h 130"/>
                  <a:gd name="T30" fmla="*/ 42 w 190"/>
                  <a:gd name="T31" fmla="*/ 2 h 130"/>
                  <a:gd name="T32" fmla="*/ 42 w 190"/>
                  <a:gd name="T33" fmla="*/ 2 h 130"/>
                  <a:gd name="T34" fmla="*/ 32 w 190"/>
                  <a:gd name="T35" fmla="*/ 0 h 130"/>
                  <a:gd name="T36" fmla="*/ 32 w 190"/>
                  <a:gd name="T37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0" h="130"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8" y="0"/>
                      <a:pt x="1" y="36"/>
                      <a:pt x="1" y="36"/>
                    </a:cubicBezTo>
                    <a:cubicBezTo>
                      <a:pt x="0" y="39"/>
                      <a:pt x="0" y="43"/>
                      <a:pt x="0" y="47"/>
                    </a:cubicBezTo>
                    <a:cubicBezTo>
                      <a:pt x="0" y="69"/>
                      <a:pt x="23" y="87"/>
                      <a:pt x="52" y="100"/>
                    </a:cubicBezTo>
                    <a:cubicBezTo>
                      <a:pt x="70" y="105"/>
                      <a:pt x="95" y="114"/>
                      <a:pt x="119" y="123"/>
                    </a:cubicBezTo>
                    <a:cubicBezTo>
                      <a:pt x="136" y="127"/>
                      <a:pt x="151" y="129"/>
                      <a:pt x="159" y="130"/>
                    </a:cubicBezTo>
                    <a:cubicBezTo>
                      <a:pt x="160" y="130"/>
                      <a:pt x="160" y="130"/>
                      <a:pt x="161" y="130"/>
                    </a:cubicBezTo>
                    <a:cubicBezTo>
                      <a:pt x="174" y="130"/>
                      <a:pt x="183" y="119"/>
                      <a:pt x="188" y="106"/>
                    </a:cubicBezTo>
                    <a:cubicBezTo>
                      <a:pt x="189" y="102"/>
                      <a:pt x="190" y="98"/>
                      <a:pt x="190" y="93"/>
                    </a:cubicBezTo>
                    <a:cubicBezTo>
                      <a:pt x="189" y="106"/>
                      <a:pt x="175" y="124"/>
                      <a:pt x="158" y="124"/>
                    </a:cubicBezTo>
                    <a:cubicBezTo>
                      <a:pt x="156" y="124"/>
                      <a:pt x="155" y="124"/>
                      <a:pt x="153" y="124"/>
                    </a:cubicBezTo>
                    <a:cubicBezTo>
                      <a:pt x="76" y="111"/>
                      <a:pt x="45" y="73"/>
                      <a:pt x="40" y="66"/>
                    </a:cubicBezTo>
                    <a:cubicBezTo>
                      <a:pt x="14" y="30"/>
                      <a:pt x="36" y="7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38" y="1"/>
                      <a:pt x="35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solidFill>
                <a:srgbClr val="F59A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79" name="Freeform 54"/>
              <p:cNvSpPr>
                <a:spLocks/>
              </p:cNvSpPr>
              <p:nvPr/>
            </p:nvSpPr>
            <p:spPr bwMode="auto">
              <a:xfrm>
                <a:off x="1343025" y="3625850"/>
                <a:ext cx="927100" cy="522288"/>
              </a:xfrm>
              <a:custGeom>
                <a:avLst/>
                <a:gdLst>
                  <a:gd name="T0" fmla="*/ 17 w 246"/>
                  <a:gd name="T1" fmla="*/ 43 h 139"/>
                  <a:gd name="T2" fmla="*/ 59 w 246"/>
                  <a:gd name="T3" fmla="*/ 8 h 139"/>
                  <a:gd name="T4" fmla="*/ 223 w 246"/>
                  <a:gd name="T5" fmla="*/ 65 h 139"/>
                  <a:gd name="T6" fmla="*/ 204 w 246"/>
                  <a:gd name="T7" fmla="*/ 137 h 139"/>
                  <a:gd name="T8" fmla="*/ 17 w 246"/>
                  <a:gd name="T9" fmla="*/ 4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139">
                    <a:moveTo>
                      <a:pt x="17" y="43"/>
                    </a:moveTo>
                    <a:cubicBezTo>
                      <a:pt x="17" y="43"/>
                      <a:pt x="26" y="0"/>
                      <a:pt x="59" y="8"/>
                    </a:cubicBezTo>
                    <a:cubicBezTo>
                      <a:pt x="98" y="17"/>
                      <a:pt x="208" y="60"/>
                      <a:pt x="223" y="65"/>
                    </a:cubicBezTo>
                    <a:cubicBezTo>
                      <a:pt x="246" y="75"/>
                      <a:pt x="241" y="139"/>
                      <a:pt x="204" y="137"/>
                    </a:cubicBezTo>
                    <a:cubicBezTo>
                      <a:pt x="167" y="136"/>
                      <a:pt x="0" y="102"/>
                      <a:pt x="17" y="43"/>
                    </a:cubicBezTo>
                  </a:path>
                </a:pathLst>
              </a:custGeom>
              <a:solidFill>
                <a:srgbClr val="F8A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81" name="Freeform 56"/>
              <p:cNvSpPr>
                <a:spLocks noEditPoints="1"/>
              </p:cNvSpPr>
              <p:nvPr/>
            </p:nvSpPr>
            <p:spPr bwMode="auto">
              <a:xfrm>
                <a:off x="1403350" y="3652838"/>
                <a:ext cx="131763" cy="165100"/>
              </a:xfrm>
              <a:custGeom>
                <a:avLst/>
                <a:gdLst>
                  <a:gd name="T0" fmla="*/ 35 w 35"/>
                  <a:gd name="T1" fmla="*/ 0 h 44"/>
                  <a:gd name="T2" fmla="*/ 1 w 35"/>
                  <a:gd name="T3" fmla="*/ 36 h 44"/>
                  <a:gd name="T4" fmla="*/ 0 w 35"/>
                  <a:gd name="T5" fmla="*/ 44 h 44"/>
                  <a:gd name="T6" fmla="*/ 1 w 35"/>
                  <a:gd name="T7" fmla="*/ 36 h 44"/>
                  <a:gd name="T8" fmla="*/ 35 w 35"/>
                  <a:gd name="T9" fmla="*/ 0 h 44"/>
                  <a:gd name="T10" fmla="*/ 35 w 35"/>
                  <a:gd name="T11" fmla="*/ 0 h 44"/>
                  <a:gd name="T12" fmla="*/ 35 w 35"/>
                  <a:gd name="T13" fmla="*/ 0 h 44"/>
                  <a:gd name="T14" fmla="*/ 35 w 35"/>
                  <a:gd name="T15" fmla="*/ 0 h 44"/>
                  <a:gd name="T16" fmla="*/ 35 w 35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4">
                    <a:moveTo>
                      <a:pt x="35" y="0"/>
                    </a:moveTo>
                    <a:cubicBezTo>
                      <a:pt x="8" y="0"/>
                      <a:pt x="1" y="36"/>
                      <a:pt x="1" y="36"/>
                    </a:cubicBezTo>
                    <a:cubicBezTo>
                      <a:pt x="0" y="39"/>
                      <a:pt x="0" y="42"/>
                      <a:pt x="0" y="44"/>
                    </a:cubicBezTo>
                    <a:cubicBezTo>
                      <a:pt x="0" y="42"/>
                      <a:pt x="0" y="39"/>
                      <a:pt x="1" y="36"/>
                    </a:cubicBezTo>
                    <a:cubicBezTo>
                      <a:pt x="1" y="36"/>
                      <a:pt x="8" y="0"/>
                      <a:pt x="35" y="0"/>
                    </a:cubicBezTo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F7E4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82" name="Oval 57"/>
              <p:cNvSpPr>
                <a:spLocks noChangeArrowheads="1"/>
              </p:cNvSpPr>
              <p:nvPr/>
            </p:nvSpPr>
            <p:spPr bwMode="auto">
              <a:xfrm>
                <a:off x="1565275" y="3656013"/>
                <a:ext cx="4763" cy="1588"/>
              </a:xfrm>
              <a:prstGeom prst="ellipse">
                <a:avLst/>
              </a:prstGeom>
              <a:solidFill>
                <a:srgbClr val="E2D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84" name="Freeform 58"/>
              <p:cNvSpPr>
                <a:spLocks/>
              </p:cNvSpPr>
              <p:nvPr/>
            </p:nvSpPr>
            <p:spPr bwMode="auto">
              <a:xfrm>
                <a:off x="1403350" y="3652838"/>
                <a:ext cx="828675" cy="481013"/>
              </a:xfrm>
              <a:custGeom>
                <a:avLst/>
                <a:gdLst>
                  <a:gd name="T0" fmla="*/ 35 w 220"/>
                  <a:gd name="T1" fmla="*/ 0 h 128"/>
                  <a:gd name="T2" fmla="*/ 35 w 220"/>
                  <a:gd name="T3" fmla="*/ 0 h 128"/>
                  <a:gd name="T4" fmla="*/ 1 w 220"/>
                  <a:gd name="T5" fmla="*/ 36 h 128"/>
                  <a:gd name="T6" fmla="*/ 0 w 220"/>
                  <a:gd name="T7" fmla="*/ 44 h 128"/>
                  <a:gd name="T8" fmla="*/ 122 w 220"/>
                  <a:gd name="T9" fmla="*/ 119 h 128"/>
                  <a:gd name="T10" fmla="*/ 201 w 220"/>
                  <a:gd name="T11" fmla="*/ 128 h 128"/>
                  <a:gd name="T12" fmla="*/ 220 w 220"/>
                  <a:gd name="T13" fmla="*/ 96 h 128"/>
                  <a:gd name="T14" fmla="*/ 183 w 220"/>
                  <a:gd name="T15" fmla="*/ 121 h 128"/>
                  <a:gd name="T16" fmla="*/ 160 w 220"/>
                  <a:gd name="T17" fmla="*/ 119 h 128"/>
                  <a:gd name="T18" fmla="*/ 25 w 220"/>
                  <a:gd name="T19" fmla="*/ 47 h 128"/>
                  <a:gd name="T20" fmla="*/ 54 w 220"/>
                  <a:gd name="T21" fmla="*/ 4 h 128"/>
                  <a:gd name="T22" fmla="*/ 44 w 220"/>
                  <a:gd name="T23" fmla="*/ 1 h 128"/>
                  <a:gd name="T24" fmla="*/ 43 w 220"/>
                  <a:gd name="T25" fmla="*/ 1 h 128"/>
                  <a:gd name="T26" fmla="*/ 43 w 220"/>
                  <a:gd name="T27" fmla="*/ 1 h 128"/>
                  <a:gd name="T28" fmla="*/ 35 w 220"/>
                  <a:gd name="T29" fmla="*/ 0 h 128"/>
                  <a:gd name="T30" fmla="*/ 35 w 220"/>
                  <a:gd name="T3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0" h="128"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8" y="0"/>
                      <a:pt x="1" y="36"/>
                      <a:pt x="1" y="36"/>
                    </a:cubicBezTo>
                    <a:cubicBezTo>
                      <a:pt x="0" y="39"/>
                      <a:pt x="0" y="42"/>
                      <a:pt x="0" y="44"/>
                    </a:cubicBezTo>
                    <a:cubicBezTo>
                      <a:pt x="0" y="80"/>
                      <a:pt x="66" y="106"/>
                      <a:pt x="122" y="119"/>
                    </a:cubicBezTo>
                    <a:cubicBezTo>
                      <a:pt x="149" y="122"/>
                      <a:pt x="179" y="125"/>
                      <a:pt x="201" y="128"/>
                    </a:cubicBezTo>
                    <a:cubicBezTo>
                      <a:pt x="212" y="122"/>
                      <a:pt x="218" y="109"/>
                      <a:pt x="220" y="96"/>
                    </a:cubicBezTo>
                    <a:cubicBezTo>
                      <a:pt x="214" y="115"/>
                      <a:pt x="204" y="121"/>
                      <a:pt x="183" y="121"/>
                    </a:cubicBezTo>
                    <a:cubicBezTo>
                      <a:pt x="177" y="121"/>
                      <a:pt x="169" y="120"/>
                      <a:pt x="160" y="119"/>
                    </a:cubicBezTo>
                    <a:cubicBezTo>
                      <a:pt x="124" y="115"/>
                      <a:pt x="30" y="78"/>
                      <a:pt x="25" y="47"/>
                    </a:cubicBezTo>
                    <a:cubicBezTo>
                      <a:pt x="20" y="16"/>
                      <a:pt x="53" y="4"/>
                      <a:pt x="54" y="4"/>
                    </a:cubicBezTo>
                    <a:cubicBezTo>
                      <a:pt x="50" y="3"/>
                      <a:pt x="47" y="2"/>
                      <a:pt x="44" y="1"/>
                    </a:cubicBezTo>
                    <a:cubicBezTo>
                      <a:pt x="44" y="1"/>
                      <a:pt x="43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0" y="0"/>
                      <a:pt x="3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F59A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85" name="Freeform 59"/>
              <p:cNvSpPr>
                <a:spLocks/>
              </p:cNvSpPr>
              <p:nvPr/>
            </p:nvSpPr>
            <p:spPr bwMode="auto">
              <a:xfrm>
                <a:off x="1479550" y="4079875"/>
                <a:ext cx="936625" cy="409575"/>
              </a:xfrm>
              <a:custGeom>
                <a:avLst/>
                <a:gdLst>
                  <a:gd name="T0" fmla="*/ 9 w 249"/>
                  <a:gd name="T1" fmla="*/ 47 h 109"/>
                  <a:gd name="T2" fmla="*/ 40 w 249"/>
                  <a:gd name="T3" fmla="*/ 3 h 109"/>
                  <a:gd name="T4" fmla="*/ 213 w 249"/>
                  <a:gd name="T5" fmla="*/ 18 h 109"/>
                  <a:gd name="T6" fmla="*/ 213 w 249"/>
                  <a:gd name="T7" fmla="*/ 92 h 109"/>
                  <a:gd name="T8" fmla="*/ 9 w 249"/>
                  <a:gd name="T9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09">
                    <a:moveTo>
                      <a:pt x="9" y="47"/>
                    </a:moveTo>
                    <a:cubicBezTo>
                      <a:pt x="9" y="47"/>
                      <a:pt x="0" y="6"/>
                      <a:pt x="40" y="3"/>
                    </a:cubicBezTo>
                    <a:cubicBezTo>
                      <a:pt x="80" y="0"/>
                      <a:pt x="198" y="16"/>
                      <a:pt x="213" y="18"/>
                    </a:cubicBezTo>
                    <a:cubicBezTo>
                      <a:pt x="238" y="21"/>
                      <a:pt x="249" y="84"/>
                      <a:pt x="213" y="92"/>
                    </a:cubicBezTo>
                    <a:cubicBezTo>
                      <a:pt x="177" y="100"/>
                      <a:pt x="6" y="109"/>
                      <a:pt x="9" y="47"/>
                    </a:cubicBezTo>
                  </a:path>
                </a:pathLst>
              </a:custGeom>
              <a:solidFill>
                <a:srgbClr val="F8A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87" name="Freeform 61"/>
              <p:cNvSpPr>
                <a:spLocks noEditPoints="1"/>
              </p:cNvSpPr>
              <p:nvPr/>
            </p:nvSpPr>
            <p:spPr bwMode="auto">
              <a:xfrm>
                <a:off x="2006600" y="4425950"/>
                <a:ext cx="274638" cy="22225"/>
              </a:xfrm>
              <a:custGeom>
                <a:avLst/>
                <a:gdLst>
                  <a:gd name="T0" fmla="*/ 0 w 73"/>
                  <a:gd name="T1" fmla="*/ 6 h 6"/>
                  <a:gd name="T2" fmla="*/ 0 w 73"/>
                  <a:gd name="T3" fmla="*/ 6 h 6"/>
                  <a:gd name="T4" fmla="*/ 0 w 73"/>
                  <a:gd name="T5" fmla="*/ 6 h 6"/>
                  <a:gd name="T6" fmla="*/ 0 w 73"/>
                  <a:gd name="T7" fmla="*/ 6 h 6"/>
                  <a:gd name="T8" fmla="*/ 73 w 73"/>
                  <a:gd name="T9" fmla="*/ 0 h 6"/>
                  <a:gd name="T10" fmla="*/ 0 w 73"/>
                  <a:gd name="T11" fmla="*/ 6 h 6"/>
                  <a:gd name="T12" fmla="*/ 73 w 73"/>
                  <a:gd name="T13" fmla="*/ 0 h 6"/>
                  <a:gd name="T14" fmla="*/ 73 w 73"/>
                  <a:gd name="T15" fmla="*/ 0 h 6"/>
                  <a:gd name="T16" fmla="*/ 73 w 73"/>
                  <a:gd name="T17" fmla="*/ 0 h 6"/>
                  <a:gd name="T18" fmla="*/ 73 w 73"/>
                  <a:gd name="T19" fmla="*/ 0 h 6"/>
                  <a:gd name="T20" fmla="*/ 73 w 73"/>
                  <a:gd name="T21" fmla="*/ 0 h 6"/>
                  <a:gd name="T22" fmla="*/ 73 w 73"/>
                  <a:gd name="T23" fmla="*/ 0 h 6"/>
                  <a:gd name="T24" fmla="*/ 73 w 73"/>
                  <a:gd name="T25" fmla="*/ 0 h 6"/>
                  <a:gd name="T26" fmla="*/ 73 w 73"/>
                  <a:gd name="T27" fmla="*/ 0 h 6"/>
                  <a:gd name="T28" fmla="*/ 73 w 73"/>
                  <a:gd name="T29" fmla="*/ 0 h 6"/>
                  <a:gd name="T30" fmla="*/ 73 w 73"/>
                  <a:gd name="T31" fmla="*/ 0 h 6"/>
                  <a:gd name="T32" fmla="*/ 73 w 73"/>
                  <a:gd name="T33" fmla="*/ 0 h 6"/>
                  <a:gd name="T34" fmla="*/ 73 w 73"/>
                  <a:gd name="T35" fmla="*/ 0 h 6"/>
                  <a:gd name="T36" fmla="*/ 73 w 73"/>
                  <a:gd name="T3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73" y="0"/>
                    </a:moveTo>
                    <a:cubicBezTo>
                      <a:pt x="60" y="3"/>
                      <a:pt x="32" y="6"/>
                      <a:pt x="0" y="6"/>
                    </a:cubicBezTo>
                    <a:cubicBezTo>
                      <a:pt x="32" y="6"/>
                      <a:pt x="60" y="3"/>
                      <a:pt x="73" y="0"/>
                    </a:cubicBezTo>
                    <a:moveTo>
                      <a:pt x="73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moveTo>
                      <a:pt x="73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moveTo>
                      <a:pt x="73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moveTo>
                      <a:pt x="73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</a:path>
                </a:pathLst>
              </a:custGeom>
              <a:solidFill>
                <a:srgbClr val="CAB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88" name="Freeform 62"/>
              <p:cNvSpPr>
                <a:spLocks/>
              </p:cNvSpPr>
              <p:nvPr/>
            </p:nvSpPr>
            <p:spPr bwMode="auto">
              <a:xfrm>
                <a:off x="1509713" y="4090988"/>
                <a:ext cx="850900" cy="357188"/>
              </a:xfrm>
              <a:custGeom>
                <a:avLst/>
                <a:gdLst>
                  <a:gd name="T0" fmla="*/ 43 w 226"/>
                  <a:gd name="T1" fmla="*/ 0 h 95"/>
                  <a:gd name="T2" fmla="*/ 32 w 226"/>
                  <a:gd name="T3" fmla="*/ 0 h 95"/>
                  <a:gd name="T4" fmla="*/ 32 w 226"/>
                  <a:gd name="T5" fmla="*/ 0 h 95"/>
                  <a:gd name="T6" fmla="*/ 0 w 226"/>
                  <a:gd name="T7" fmla="*/ 35 h 95"/>
                  <a:gd name="T8" fmla="*/ 1 w 226"/>
                  <a:gd name="T9" fmla="*/ 44 h 95"/>
                  <a:gd name="T10" fmla="*/ 1 w 226"/>
                  <a:gd name="T11" fmla="*/ 44 h 95"/>
                  <a:gd name="T12" fmla="*/ 1 w 226"/>
                  <a:gd name="T13" fmla="*/ 44 h 95"/>
                  <a:gd name="T14" fmla="*/ 1 w 226"/>
                  <a:gd name="T15" fmla="*/ 45 h 95"/>
                  <a:gd name="T16" fmla="*/ 132 w 226"/>
                  <a:gd name="T17" fmla="*/ 95 h 95"/>
                  <a:gd name="T18" fmla="*/ 132 w 226"/>
                  <a:gd name="T19" fmla="*/ 95 h 95"/>
                  <a:gd name="T20" fmla="*/ 132 w 226"/>
                  <a:gd name="T21" fmla="*/ 95 h 95"/>
                  <a:gd name="T22" fmla="*/ 205 w 226"/>
                  <a:gd name="T23" fmla="*/ 89 h 95"/>
                  <a:gd name="T24" fmla="*/ 205 w 226"/>
                  <a:gd name="T25" fmla="*/ 89 h 95"/>
                  <a:gd name="T26" fmla="*/ 205 w 226"/>
                  <a:gd name="T27" fmla="*/ 89 h 95"/>
                  <a:gd name="T28" fmla="*/ 205 w 226"/>
                  <a:gd name="T29" fmla="*/ 89 h 95"/>
                  <a:gd name="T30" fmla="*/ 205 w 226"/>
                  <a:gd name="T31" fmla="*/ 89 h 95"/>
                  <a:gd name="T32" fmla="*/ 205 w 226"/>
                  <a:gd name="T33" fmla="*/ 89 h 95"/>
                  <a:gd name="T34" fmla="*/ 205 w 226"/>
                  <a:gd name="T35" fmla="*/ 89 h 95"/>
                  <a:gd name="T36" fmla="*/ 205 w 226"/>
                  <a:gd name="T37" fmla="*/ 89 h 95"/>
                  <a:gd name="T38" fmla="*/ 205 w 226"/>
                  <a:gd name="T39" fmla="*/ 89 h 95"/>
                  <a:gd name="T40" fmla="*/ 205 w 226"/>
                  <a:gd name="T41" fmla="*/ 89 h 95"/>
                  <a:gd name="T42" fmla="*/ 226 w 226"/>
                  <a:gd name="T43" fmla="*/ 70 h 95"/>
                  <a:gd name="T44" fmla="*/ 166 w 226"/>
                  <a:gd name="T45" fmla="*/ 88 h 95"/>
                  <a:gd name="T46" fmla="*/ 119 w 226"/>
                  <a:gd name="T47" fmla="*/ 84 h 95"/>
                  <a:gd name="T48" fmla="*/ 29 w 226"/>
                  <a:gd name="T49" fmla="*/ 32 h 95"/>
                  <a:gd name="T50" fmla="*/ 48 w 226"/>
                  <a:gd name="T51" fmla="*/ 0 h 95"/>
                  <a:gd name="T52" fmla="*/ 43 w 226"/>
                  <a:gd name="T5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95">
                    <a:moveTo>
                      <a:pt x="43" y="0"/>
                    </a:moveTo>
                    <a:cubicBezTo>
                      <a:pt x="39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" y="2"/>
                      <a:pt x="0" y="23"/>
                      <a:pt x="0" y="35"/>
                    </a:cubicBezTo>
                    <a:cubicBezTo>
                      <a:pt x="0" y="40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5"/>
                    </a:cubicBezTo>
                    <a:cubicBezTo>
                      <a:pt x="0" y="85"/>
                      <a:pt x="72" y="95"/>
                      <a:pt x="132" y="95"/>
                    </a:cubicBezTo>
                    <a:cubicBezTo>
                      <a:pt x="132" y="95"/>
                      <a:pt x="132" y="95"/>
                      <a:pt x="132" y="95"/>
                    </a:cubicBezTo>
                    <a:cubicBezTo>
                      <a:pt x="132" y="95"/>
                      <a:pt x="132" y="95"/>
                      <a:pt x="132" y="95"/>
                    </a:cubicBezTo>
                    <a:cubicBezTo>
                      <a:pt x="164" y="95"/>
                      <a:pt x="192" y="92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16" y="87"/>
                      <a:pt x="222" y="79"/>
                      <a:pt x="226" y="70"/>
                    </a:cubicBezTo>
                    <a:cubicBezTo>
                      <a:pt x="219" y="84"/>
                      <a:pt x="192" y="88"/>
                      <a:pt x="166" y="88"/>
                    </a:cubicBezTo>
                    <a:cubicBezTo>
                      <a:pt x="147" y="88"/>
                      <a:pt x="129" y="86"/>
                      <a:pt x="119" y="84"/>
                    </a:cubicBezTo>
                    <a:cubicBezTo>
                      <a:pt x="92" y="81"/>
                      <a:pt x="31" y="75"/>
                      <a:pt x="29" y="32"/>
                    </a:cubicBezTo>
                    <a:cubicBezTo>
                      <a:pt x="28" y="9"/>
                      <a:pt x="38" y="2"/>
                      <a:pt x="48" y="0"/>
                    </a:cubicBezTo>
                    <a:cubicBezTo>
                      <a:pt x="46" y="0"/>
                      <a:pt x="44" y="0"/>
                      <a:pt x="43" y="0"/>
                    </a:cubicBezTo>
                  </a:path>
                </a:pathLst>
              </a:custGeom>
              <a:solidFill>
                <a:srgbClr val="F59A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200" name="Freeform 74"/>
              <p:cNvSpPr>
                <a:spLocks/>
              </p:cNvSpPr>
              <p:nvPr/>
            </p:nvSpPr>
            <p:spPr bwMode="auto">
              <a:xfrm>
                <a:off x="3492500" y="2433638"/>
                <a:ext cx="482600" cy="523875"/>
              </a:xfrm>
              <a:custGeom>
                <a:avLst/>
                <a:gdLst>
                  <a:gd name="T0" fmla="*/ 103 w 128"/>
                  <a:gd name="T1" fmla="*/ 137 h 139"/>
                  <a:gd name="T2" fmla="*/ 96 w 128"/>
                  <a:gd name="T3" fmla="*/ 124 h 139"/>
                  <a:gd name="T4" fmla="*/ 80 w 128"/>
                  <a:gd name="T5" fmla="*/ 59 h 139"/>
                  <a:gd name="T6" fmla="*/ 11 w 128"/>
                  <a:gd name="T7" fmla="*/ 25 h 139"/>
                  <a:gd name="T8" fmla="*/ 0 w 128"/>
                  <a:gd name="T9" fmla="*/ 11 h 139"/>
                  <a:gd name="T10" fmla="*/ 14 w 128"/>
                  <a:gd name="T11" fmla="*/ 1 h 139"/>
                  <a:gd name="T12" fmla="*/ 100 w 128"/>
                  <a:gd name="T13" fmla="*/ 44 h 139"/>
                  <a:gd name="T14" fmla="*/ 120 w 128"/>
                  <a:gd name="T15" fmla="*/ 127 h 139"/>
                  <a:gd name="T16" fmla="*/ 106 w 128"/>
                  <a:gd name="T17" fmla="*/ 138 h 139"/>
                  <a:gd name="T18" fmla="*/ 103 w 128"/>
                  <a:gd name="T19" fmla="*/ 13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39">
                    <a:moveTo>
                      <a:pt x="103" y="137"/>
                    </a:moveTo>
                    <a:cubicBezTo>
                      <a:pt x="98" y="134"/>
                      <a:pt x="95" y="129"/>
                      <a:pt x="96" y="124"/>
                    </a:cubicBezTo>
                    <a:cubicBezTo>
                      <a:pt x="96" y="123"/>
                      <a:pt x="101" y="87"/>
                      <a:pt x="80" y="59"/>
                    </a:cubicBezTo>
                    <a:cubicBezTo>
                      <a:pt x="66" y="40"/>
                      <a:pt x="43" y="29"/>
                      <a:pt x="11" y="25"/>
                    </a:cubicBezTo>
                    <a:cubicBezTo>
                      <a:pt x="4" y="24"/>
                      <a:pt x="0" y="18"/>
                      <a:pt x="0" y="11"/>
                    </a:cubicBezTo>
                    <a:cubicBezTo>
                      <a:pt x="1" y="5"/>
                      <a:pt x="7" y="0"/>
                      <a:pt x="14" y="1"/>
                    </a:cubicBezTo>
                    <a:cubicBezTo>
                      <a:pt x="53" y="5"/>
                      <a:pt x="81" y="20"/>
                      <a:pt x="100" y="44"/>
                    </a:cubicBezTo>
                    <a:cubicBezTo>
                      <a:pt x="128" y="81"/>
                      <a:pt x="121" y="126"/>
                      <a:pt x="120" y="127"/>
                    </a:cubicBezTo>
                    <a:cubicBezTo>
                      <a:pt x="119" y="134"/>
                      <a:pt x="113" y="139"/>
                      <a:pt x="106" y="138"/>
                    </a:cubicBezTo>
                    <a:cubicBezTo>
                      <a:pt x="105" y="137"/>
                      <a:pt x="104" y="137"/>
                      <a:pt x="103" y="1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201" name="Freeform 75"/>
              <p:cNvSpPr>
                <a:spLocks/>
              </p:cNvSpPr>
              <p:nvPr/>
            </p:nvSpPr>
            <p:spPr bwMode="auto">
              <a:xfrm>
                <a:off x="3508375" y="2216150"/>
                <a:ext cx="722313" cy="763588"/>
              </a:xfrm>
              <a:custGeom>
                <a:avLst/>
                <a:gdLst>
                  <a:gd name="T0" fmla="*/ 159 w 192"/>
                  <a:gd name="T1" fmla="*/ 201 h 203"/>
                  <a:gd name="T2" fmla="*/ 152 w 192"/>
                  <a:gd name="T3" fmla="*/ 189 h 203"/>
                  <a:gd name="T4" fmla="*/ 12 w 192"/>
                  <a:gd name="T5" fmla="*/ 25 h 203"/>
                  <a:gd name="T6" fmla="*/ 1 w 192"/>
                  <a:gd name="T7" fmla="*/ 11 h 203"/>
                  <a:gd name="T8" fmla="*/ 15 w 192"/>
                  <a:gd name="T9" fmla="*/ 0 h 203"/>
                  <a:gd name="T10" fmla="*/ 176 w 192"/>
                  <a:gd name="T11" fmla="*/ 191 h 203"/>
                  <a:gd name="T12" fmla="*/ 163 w 192"/>
                  <a:gd name="T13" fmla="*/ 202 h 203"/>
                  <a:gd name="T14" fmla="*/ 159 w 192"/>
                  <a:gd name="T15" fmla="*/ 201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203">
                    <a:moveTo>
                      <a:pt x="159" y="201"/>
                    </a:moveTo>
                    <a:cubicBezTo>
                      <a:pt x="154" y="199"/>
                      <a:pt x="151" y="194"/>
                      <a:pt x="152" y="189"/>
                    </a:cubicBezTo>
                    <a:cubicBezTo>
                      <a:pt x="152" y="183"/>
                      <a:pt x="165" y="43"/>
                      <a:pt x="12" y="25"/>
                    </a:cubicBezTo>
                    <a:cubicBezTo>
                      <a:pt x="5" y="24"/>
                      <a:pt x="0" y="18"/>
                      <a:pt x="1" y="11"/>
                    </a:cubicBezTo>
                    <a:cubicBezTo>
                      <a:pt x="2" y="4"/>
                      <a:pt x="8" y="0"/>
                      <a:pt x="15" y="0"/>
                    </a:cubicBezTo>
                    <a:cubicBezTo>
                      <a:pt x="192" y="21"/>
                      <a:pt x="177" y="190"/>
                      <a:pt x="176" y="191"/>
                    </a:cubicBezTo>
                    <a:cubicBezTo>
                      <a:pt x="176" y="198"/>
                      <a:pt x="170" y="203"/>
                      <a:pt x="163" y="202"/>
                    </a:cubicBezTo>
                    <a:cubicBezTo>
                      <a:pt x="162" y="202"/>
                      <a:pt x="160" y="202"/>
                      <a:pt x="159" y="20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202" name="Freeform 76"/>
              <p:cNvSpPr>
                <a:spLocks/>
              </p:cNvSpPr>
              <p:nvPr/>
            </p:nvSpPr>
            <p:spPr bwMode="auto">
              <a:xfrm>
                <a:off x="3527425" y="1982788"/>
                <a:ext cx="947738" cy="1022350"/>
              </a:xfrm>
              <a:custGeom>
                <a:avLst/>
                <a:gdLst>
                  <a:gd name="T0" fmla="*/ 214 w 252"/>
                  <a:gd name="T1" fmla="*/ 270 h 272"/>
                  <a:gd name="T2" fmla="*/ 207 w 252"/>
                  <a:gd name="T3" fmla="*/ 258 h 272"/>
                  <a:gd name="T4" fmla="*/ 11 w 252"/>
                  <a:gd name="T5" fmla="*/ 25 h 272"/>
                  <a:gd name="T6" fmla="*/ 1 w 252"/>
                  <a:gd name="T7" fmla="*/ 11 h 272"/>
                  <a:gd name="T8" fmla="*/ 15 w 252"/>
                  <a:gd name="T9" fmla="*/ 1 h 272"/>
                  <a:gd name="T10" fmla="*/ 231 w 252"/>
                  <a:gd name="T11" fmla="*/ 260 h 272"/>
                  <a:gd name="T12" fmla="*/ 217 w 252"/>
                  <a:gd name="T13" fmla="*/ 271 h 272"/>
                  <a:gd name="T14" fmla="*/ 214 w 252"/>
                  <a:gd name="T15" fmla="*/ 27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2" h="272">
                    <a:moveTo>
                      <a:pt x="214" y="270"/>
                    </a:moveTo>
                    <a:cubicBezTo>
                      <a:pt x="209" y="268"/>
                      <a:pt x="206" y="263"/>
                      <a:pt x="207" y="258"/>
                    </a:cubicBezTo>
                    <a:cubicBezTo>
                      <a:pt x="207" y="249"/>
                      <a:pt x="225" y="59"/>
                      <a:pt x="11" y="25"/>
                    </a:cubicBezTo>
                    <a:cubicBezTo>
                      <a:pt x="4" y="24"/>
                      <a:pt x="0" y="18"/>
                      <a:pt x="1" y="11"/>
                    </a:cubicBezTo>
                    <a:cubicBezTo>
                      <a:pt x="2" y="4"/>
                      <a:pt x="8" y="0"/>
                      <a:pt x="15" y="1"/>
                    </a:cubicBezTo>
                    <a:cubicBezTo>
                      <a:pt x="252" y="38"/>
                      <a:pt x="231" y="258"/>
                      <a:pt x="231" y="260"/>
                    </a:cubicBezTo>
                    <a:cubicBezTo>
                      <a:pt x="230" y="267"/>
                      <a:pt x="224" y="272"/>
                      <a:pt x="217" y="271"/>
                    </a:cubicBezTo>
                    <a:cubicBezTo>
                      <a:pt x="216" y="271"/>
                      <a:pt x="215" y="271"/>
                      <a:pt x="214" y="2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04" name="Group 6203"/>
            <p:cNvGrpSpPr/>
            <p:nvPr/>
          </p:nvGrpSpPr>
          <p:grpSpPr>
            <a:xfrm>
              <a:off x="1521618" y="2158556"/>
              <a:ext cx="1315933" cy="723952"/>
              <a:chOff x="6036622" y="3201131"/>
              <a:chExt cx="2480558" cy="1364662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6063555" y="3201131"/>
                <a:ext cx="2118470" cy="692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ANY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036622" y="3797843"/>
                <a:ext cx="2480558" cy="767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fontScale="85000" lnSpcReduction="10000"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QUESTIONS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443657" y="3289305"/>
                <a:ext cx="334001" cy="232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endParaRPr lang="en-US" sz="800" b="1" i="1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763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decel="6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/>
          <p:cNvSpPr/>
          <p:nvPr/>
        </p:nvSpPr>
        <p:spPr>
          <a:xfrm>
            <a:off x="-1" y="3259604"/>
            <a:ext cx="1146979" cy="298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374638" y="3259604"/>
            <a:ext cx="927626" cy="2984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546338" y="3259604"/>
            <a:ext cx="927626" cy="2984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718038" y="3259604"/>
            <a:ext cx="927626" cy="2984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889738" y="3259604"/>
            <a:ext cx="927626" cy="2984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The </a:t>
            </a:r>
            <a:r>
              <a:rPr lang="da-DK" dirty="0" err="1"/>
              <a:t>History</a:t>
            </a:r>
            <a:r>
              <a:rPr lang="da-DK" dirty="0"/>
              <a:t> Of Internet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11045021" y="3259604"/>
            <a:ext cx="1146979" cy="298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849883-916A-441B-BF76-3E319E7B82C8}"/>
              </a:ext>
            </a:extLst>
          </p:cNvPr>
          <p:cNvGrpSpPr/>
          <p:nvPr/>
        </p:nvGrpSpPr>
        <p:grpSpPr>
          <a:xfrm>
            <a:off x="838200" y="4484799"/>
            <a:ext cx="1828800" cy="1347552"/>
            <a:chOff x="838200" y="4484799"/>
            <a:chExt cx="1828800" cy="1347552"/>
          </a:xfrm>
        </p:grpSpPr>
        <p:grpSp>
          <p:nvGrpSpPr>
            <p:cNvPr id="39" name="Group 38"/>
            <p:cNvGrpSpPr/>
            <p:nvPr/>
          </p:nvGrpSpPr>
          <p:grpSpPr>
            <a:xfrm>
              <a:off x="1514340" y="4484799"/>
              <a:ext cx="476521" cy="262651"/>
              <a:chOff x="952167" y="3534625"/>
              <a:chExt cx="476521" cy="262651"/>
            </a:xfrm>
          </p:grpSpPr>
          <p:sp>
            <p:nvSpPr>
              <p:cNvPr id="41" name="Chevron 40"/>
              <p:cNvSpPr/>
              <p:nvPr/>
            </p:nvSpPr>
            <p:spPr>
              <a:xfrm rot="5400000" flipV="1">
                <a:off x="1099701" y="3468288"/>
                <a:ext cx="181454" cy="476521"/>
              </a:xfrm>
              <a:prstGeom prst="chevron">
                <a:avLst>
                  <a:gd name="adj" fmla="val 121892"/>
                </a:avLst>
              </a:prstGeom>
              <a:solidFill>
                <a:schemeClr val="bg1">
                  <a:lumMod val="85000"/>
                </a:schemeClr>
              </a:solidFill>
              <a:ln w="50800" cap="rnd" cmpd="sng" algn="ctr">
                <a:solidFill>
                  <a:srgbClr val="778692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tIns="90000" bIns="90000"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35363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2" name="Flowchart: Connector 41"/>
              <p:cNvSpPr>
                <a:spLocks noChangeAspect="1"/>
              </p:cNvSpPr>
              <p:nvPr/>
            </p:nvSpPr>
            <p:spPr>
              <a:xfrm>
                <a:off x="1118428" y="3534625"/>
                <a:ext cx="144000" cy="144000"/>
              </a:xfrm>
              <a:prstGeom prst="flowChartConnector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rmAutofit fontScale="25000" lnSpcReduction="200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flipH="1">
              <a:off x="838200" y="4909021"/>
              <a:ext cx="1828800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lvl="0" algn="ctr">
                <a:defRPr/>
              </a:pPr>
              <a:r>
                <a:rPr lang="en-US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Telephone, Fax, Mail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 flipH="1">
            <a:off x="838200" y="1882329"/>
            <a:ext cx="1828800" cy="18466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 - Internet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0DD6DE-A2E1-45CD-9355-B3AF91C24995}"/>
              </a:ext>
            </a:extLst>
          </p:cNvPr>
          <p:cNvGrpSpPr/>
          <p:nvPr/>
        </p:nvGrpSpPr>
        <p:grpSpPr>
          <a:xfrm>
            <a:off x="3009900" y="4484799"/>
            <a:ext cx="1828800" cy="1347552"/>
            <a:chOff x="3009900" y="4484799"/>
            <a:chExt cx="1828800" cy="1347552"/>
          </a:xfrm>
        </p:grpSpPr>
        <p:grpSp>
          <p:nvGrpSpPr>
            <p:cNvPr id="65" name="Group 64"/>
            <p:cNvGrpSpPr/>
            <p:nvPr/>
          </p:nvGrpSpPr>
          <p:grpSpPr>
            <a:xfrm>
              <a:off x="3686040" y="4484799"/>
              <a:ext cx="476521" cy="262651"/>
              <a:chOff x="952167" y="3534625"/>
              <a:chExt cx="476521" cy="262651"/>
            </a:xfrm>
          </p:grpSpPr>
          <p:sp>
            <p:nvSpPr>
              <p:cNvPr id="66" name="Chevron 65"/>
              <p:cNvSpPr/>
              <p:nvPr/>
            </p:nvSpPr>
            <p:spPr>
              <a:xfrm rot="5400000" flipV="1">
                <a:off x="1099701" y="3468288"/>
                <a:ext cx="181454" cy="476521"/>
              </a:xfrm>
              <a:prstGeom prst="chevron">
                <a:avLst>
                  <a:gd name="adj" fmla="val 121892"/>
                </a:avLst>
              </a:prstGeom>
              <a:solidFill>
                <a:schemeClr val="bg1">
                  <a:lumMod val="85000"/>
                </a:schemeClr>
              </a:solidFill>
              <a:ln w="50800" cap="rnd" cmpd="sng" algn="ctr">
                <a:solidFill>
                  <a:srgbClr val="778692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tIns="90000" bIns="90000"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35363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7" name="Flowchart: Connector 66"/>
              <p:cNvSpPr>
                <a:spLocks noChangeAspect="1"/>
              </p:cNvSpPr>
              <p:nvPr/>
            </p:nvSpPr>
            <p:spPr>
              <a:xfrm>
                <a:off x="1118428" y="3534625"/>
                <a:ext cx="144000" cy="144000"/>
              </a:xfrm>
              <a:prstGeom prst="flowChartConnector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rmAutofit fontScale="25000" lnSpcReduction="200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 flipH="1">
              <a:off x="3009900" y="4909021"/>
              <a:ext cx="1828800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lvl="0" algn="ctr">
                <a:defRPr/>
              </a:pPr>
              <a:r>
                <a:rPr lang="en-US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Blog, News, Portal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 flipH="1">
            <a:off x="3009900" y="1882329"/>
            <a:ext cx="1828800" cy="18466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of Content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2457FD-E8AC-405B-B898-3126C8D590C7}"/>
              </a:ext>
            </a:extLst>
          </p:cNvPr>
          <p:cNvGrpSpPr/>
          <p:nvPr/>
        </p:nvGrpSpPr>
        <p:grpSpPr>
          <a:xfrm>
            <a:off x="5181600" y="4484799"/>
            <a:ext cx="1828800" cy="1347552"/>
            <a:chOff x="5181600" y="4484799"/>
            <a:chExt cx="1828800" cy="1347552"/>
          </a:xfrm>
        </p:grpSpPr>
        <p:grpSp>
          <p:nvGrpSpPr>
            <p:cNvPr id="76" name="Group 75"/>
            <p:cNvGrpSpPr/>
            <p:nvPr/>
          </p:nvGrpSpPr>
          <p:grpSpPr>
            <a:xfrm>
              <a:off x="5857740" y="4484799"/>
              <a:ext cx="476521" cy="262651"/>
              <a:chOff x="952167" y="3534625"/>
              <a:chExt cx="476521" cy="262651"/>
            </a:xfrm>
          </p:grpSpPr>
          <p:sp>
            <p:nvSpPr>
              <p:cNvPr id="77" name="Chevron 76"/>
              <p:cNvSpPr/>
              <p:nvPr/>
            </p:nvSpPr>
            <p:spPr>
              <a:xfrm rot="5400000" flipV="1">
                <a:off x="1099701" y="3468288"/>
                <a:ext cx="181454" cy="476521"/>
              </a:xfrm>
              <a:prstGeom prst="chevron">
                <a:avLst>
                  <a:gd name="adj" fmla="val 121892"/>
                </a:avLst>
              </a:prstGeom>
              <a:solidFill>
                <a:schemeClr val="bg1">
                  <a:lumMod val="85000"/>
                </a:schemeClr>
              </a:solidFill>
              <a:ln w="50800" cap="rnd" cmpd="sng" algn="ctr">
                <a:solidFill>
                  <a:srgbClr val="778692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tIns="90000" bIns="90000"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35363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8" name="Flowchart: Connector 77"/>
              <p:cNvSpPr>
                <a:spLocks noChangeAspect="1"/>
              </p:cNvSpPr>
              <p:nvPr/>
            </p:nvSpPr>
            <p:spPr>
              <a:xfrm>
                <a:off x="1118428" y="3534625"/>
                <a:ext cx="144000" cy="144000"/>
              </a:xfrm>
              <a:prstGeom prst="flowChartConnector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rmAutofit fontScale="25000" lnSpcReduction="200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 flipH="1">
              <a:off x="5181600" y="4909021"/>
              <a:ext cx="1828800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lvl="0" algn="ctr">
                <a:defRPr/>
              </a:pPr>
              <a:r>
                <a:rPr lang="en-US" sz="24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eShop</a:t>
              </a:r>
              <a:r>
                <a:rPr lang="en-US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Email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 flipH="1">
            <a:off x="5181600" y="1882329"/>
            <a:ext cx="1828800" cy="18466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of Services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1D9F6-165C-4B76-8F4D-974B3AA36C1A}"/>
              </a:ext>
            </a:extLst>
          </p:cNvPr>
          <p:cNvGrpSpPr/>
          <p:nvPr/>
        </p:nvGrpSpPr>
        <p:grpSpPr>
          <a:xfrm>
            <a:off x="7353300" y="4484799"/>
            <a:ext cx="1828800" cy="1347552"/>
            <a:chOff x="7353300" y="4484799"/>
            <a:chExt cx="1828800" cy="1347552"/>
          </a:xfrm>
        </p:grpSpPr>
        <p:grpSp>
          <p:nvGrpSpPr>
            <p:cNvPr id="87" name="Group 86"/>
            <p:cNvGrpSpPr/>
            <p:nvPr/>
          </p:nvGrpSpPr>
          <p:grpSpPr>
            <a:xfrm>
              <a:off x="8029440" y="4484799"/>
              <a:ext cx="476521" cy="262651"/>
              <a:chOff x="952167" y="3534625"/>
              <a:chExt cx="476521" cy="262651"/>
            </a:xfrm>
          </p:grpSpPr>
          <p:sp>
            <p:nvSpPr>
              <p:cNvPr id="88" name="Chevron 87"/>
              <p:cNvSpPr/>
              <p:nvPr/>
            </p:nvSpPr>
            <p:spPr>
              <a:xfrm rot="5400000" flipV="1">
                <a:off x="1099701" y="3468288"/>
                <a:ext cx="181454" cy="476521"/>
              </a:xfrm>
              <a:prstGeom prst="chevron">
                <a:avLst>
                  <a:gd name="adj" fmla="val 121892"/>
                </a:avLst>
              </a:prstGeom>
              <a:solidFill>
                <a:schemeClr val="bg1">
                  <a:lumMod val="85000"/>
                </a:schemeClr>
              </a:solidFill>
              <a:ln w="50800" cap="rnd" cmpd="sng" algn="ctr">
                <a:solidFill>
                  <a:srgbClr val="778692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tIns="90000" bIns="90000"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35363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9" name="Flowchart: Connector 88"/>
              <p:cNvSpPr>
                <a:spLocks noChangeAspect="1"/>
              </p:cNvSpPr>
              <p:nvPr/>
            </p:nvSpPr>
            <p:spPr>
              <a:xfrm>
                <a:off x="1118428" y="3534625"/>
                <a:ext cx="144000" cy="144000"/>
              </a:xfrm>
              <a:prstGeom prst="flowChartConnector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rmAutofit fontScale="25000" lnSpcReduction="200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 flipH="1">
              <a:off x="7353300" y="4909021"/>
              <a:ext cx="1828800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lvl="0" algn="ctr">
                <a:defRPr/>
              </a:pPr>
              <a:r>
                <a:rPr lang="en-US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Twitter, Facebook…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 flipH="1">
            <a:off x="7353300" y="1882329"/>
            <a:ext cx="1828800" cy="18466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of People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F74F7E-053A-4964-ABAC-8BB00D8A2B09}"/>
              </a:ext>
            </a:extLst>
          </p:cNvPr>
          <p:cNvGrpSpPr/>
          <p:nvPr/>
        </p:nvGrpSpPr>
        <p:grpSpPr>
          <a:xfrm>
            <a:off x="9525000" y="4484799"/>
            <a:ext cx="1828800" cy="1347552"/>
            <a:chOff x="9525000" y="4484799"/>
            <a:chExt cx="1828800" cy="1347552"/>
          </a:xfrm>
        </p:grpSpPr>
        <p:grpSp>
          <p:nvGrpSpPr>
            <p:cNvPr id="98" name="Group 97"/>
            <p:cNvGrpSpPr/>
            <p:nvPr/>
          </p:nvGrpSpPr>
          <p:grpSpPr>
            <a:xfrm>
              <a:off x="10201140" y="4484799"/>
              <a:ext cx="476521" cy="262651"/>
              <a:chOff x="952167" y="3534625"/>
              <a:chExt cx="476521" cy="262651"/>
            </a:xfrm>
          </p:grpSpPr>
          <p:sp>
            <p:nvSpPr>
              <p:cNvPr id="99" name="Chevron 98"/>
              <p:cNvSpPr/>
              <p:nvPr/>
            </p:nvSpPr>
            <p:spPr>
              <a:xfrm rot="5400000" flipV="1">
                <a:off x="1099701" y="3468288"/>
                <a:ext cx="181454" cy="476521"/>
              </a:xfrm>
              <a:prstGeom prst="chevron">
                <a:avLst>
                  <a:gd name="adj" fmla="val 121892"/>
                </a:avLst>
              </a:prstGeom>
              <a:solidFill>
                <a:schemeClr val="bg1">
                  <a:lumMod val="85000"/>
                </a:schemeClr>
              </a:solidFill>
              <a:ln w="50800" cap="rnd" cmpd="sng" algn="ctr">
                <a:solidFill>
                  <a:srgbClr val="778692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tIns="90000" bIns="90000"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35363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0" name="Flowchart: Connector 99"/>
              <p:cNvSpPr>
                <a:spLocks noChangeAspect="1"/>
              </p:cNvSpPr>
              <p:nvPr/>
            </p:nvSpPr>
            <p:spPr>
              <a:xfrm>
                <a:off x="1118428" y="3534625"/>
                <a:ext cx="144000" cy="144000"/>
              </a:xfrm>
              <a:prstGeom prst="flowChartConnector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rmAutofit fontScale="25000" lnSpcReduction="200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 flipH="1">
              <a:off x="9525000" y="4909021"/>
              <a:ext cx="1828800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 fontScale="92500"/>
            </a:bodyPr>
            <a:lstStyle/>
            <a:p>
              <a:pPr lvl="0" algn="ctr">
                <a:defRPr/>
              </a:pPr>
              <a:r>
                <a:rPr lang="en-US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Car, Watch, Home Smart…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 flipH="1">
            <a:off x="9525000" y="1882329"/>
            <a:ext cx="1828800" cy="18466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of Things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B6FAD7-658D-4B75-94E8-B77C9AA1DCC0}"/>
              </a:ext>
            </a:extLst>
          </p:cNvPr>
          <p:cNvGrpSpPr/>
          <p:nvPr/>
        </p:nvGrpSpPr>
        <p:grpSpPr>
          <a:xfrm>
            <a:off x="1009650" y="2583963"/>
            <a:ext cx="1484590" cy="1566504"/>
            <a:chOff x="1009650" y="2583963"/>
            <a:chExt cx="1484590" cy="1566504"/>
          </a:xfrm>
        </p:grpSpPr>
        <p:grpSp>
          <p:nvGrpSpPr>
            <p:cNvPr id="56" name="Group 55"/>
            <p:cNvGrpSpPr/>
            <p:nvPr/>
          </p:nvGrpSpPr>
          <p:grpSpPr>
            <a:xfrm>
              <a:off x="1010962" y="2667191"/>
              <a:ext cx="1483278" cy="1483276"/>
              <a:chOff x="2001170" y="2209801"/>
              <a:chExt cx="1483278" cy="1483276"/>
            </a:xfrm>
          </p:grpSpPr>
          <p:sp>
            <p:nvSpPr>
              <p:cNvPr id="51" name="Flowchart: Connector 50"/>
              <p:cNvSpPr/>
              <p:nvPr/>
            </p:nvSpPr>
            <p:spPr>
              <a:xfrm>
                <a:off x="2001170" y="2209801"/>
                <a:ext cx="1483278" cy="1483276"/>
              </a:xfrm>
              <a:prstGeom prst="flowChartConnector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001171" y="2209801"/>
                <a:ext cx="828019" cy="1483276"/>
              </a:xfrm>
              <a:custGeom>
                <a:avLst/>
                <a:gdLst>
                  <a:gd name="connsiteX0" fmla="*/ 741639 w 828019"/>
                  <a:gd name="connsiteY0" fmla="*/ 0 h 1483276"/>
                  <a:gd name="connsiteX1" fmla="*/ 817467 w 828019"/>
                  <a:gd name="connsiteY1" fmla="*/ 3829 h 1483276"/>
                  <a:gd name="connsiteX2" fmla="*/ 828019 w 828019"/>
                  <a:gd name="connsiteY2" fmla="*/ 5439 h 1483276"/>
                  <a:gd name="connsiteX3" fmla="*/ 764933 w 828019"/>
                  <a:gd name="connsiteY3" fmla="*/ 15067 h 1483276"/>
                  <a:gd name="connsiteX4" fmla="*/ 172760 w 828019"/>
                  <a:gd name="connsiteY4" fmla="*/ 741638 h 1483276"/>
                  <a:gd name="connsiteX5" fmla="*/ 764933 w 828019"/>
                  <a:gd name="connsiteY5" fmla="*/ 1468209 h 1483276"/>
                  <a:gd name="connsiteX6" fmla="*/ 828019 w 828019"/>
                  <a:gd name="connsiteY6" fmla="*/ 1477837 h 1483276"/>
                  <a:gd name="connsiteX7" fmla="*/ 817467 w 828019"/>
                  <a:gd name="connsiteY7" fmla="*/ 1479447 h 1483276"/>
                  <a:gd name="connsiteX8" fmla="*/ 741639 w 828019"/>
                  <a:gd name="connsiteY8" fmla="*/ 1483276 h 1483276"/>
                  <a:gd name="connsiteX9" fmla="*/ 0 w 828019"/>
                  <a:gd name="connsiteY9" fmla="*/ 741638 h 1483276"/>
                  <a:gd name="connsiteX10" fmla="*/ 741639 w 828019"/>
                  <a:gd name="connsiteY10" fmla="*/ 0 h 148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8019" h="1483276">
                    <a:moveTo>
                      <a:pt x="741639" y="0"/>
                    </a:moveTo>
                    <a:cubicBezTo>
                      <a:pt x="767239" y="0"/>
                      <a:pt x="792536" y="1297"/>
                      <a:pt x="817467" y="3829"/>
                    </a:cubicBezTo>
                    <a:lnTo>
                      <a:pt x="828019" y="5439"/>
                    </a:lnTo>
                    <a:lnTo>
                      <a:pt x="764933" y="15067"/>
                    </a:lnTo>
                    <a:cubicBezTo>
                      <a:pt x="426981" y="84223"/>
                      <a:pt x="172760" y="383242"/>
                      <a:pt x="172760" y="741638"/>
                    </a:cubicBezTo>
                    <a:cubicBezTo>
                      <a:pt x="172760" y="1100034"/>
                      <a:pt x="426981" y="1399054"/>
                      <a:pt x="764933" y="1468209"/>
                    </a:cubicBezTo>
                    <a:lnTo>
                      <a:pt x="828019" y="1477837"/>
                    </a:lnTo>
                    <a:lnTo>
                      <a:pt x="817467" y="1479447"/>
                    </a:lnTo>
                    <a:cubicBezTo>
                      <a:pt x="792536" y="1481979"/>
                      <a:pt x="767239" y="1483276"/>
                      <a:pt x="741639" y="1483276"/>
                    </a:cubicBezTo>
                    <a:cubicBezTo>
                      <a:pt x="332043" y="1483276"/>
                      <a:pt x="0" y="1151233"/>
                      <a:pt x="0" y="741638"/>
                    </a:cubicBezTo>
                    <a:cubicBezTo>
                      <a:pt x="0" y="332043"/>
                      <a:pt x="332043" y="0"/>
                      <a:pt x="741639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47" name="Flowchart: Connector 46"/>
            <p:cNvSpPr/>
            <p:nvPr/>
          </p:nvSpPr>
          <p:spPr>
            <a:xfrm>
              <a:off x="1009650" y="2583963"/>
              <a:ext cx="388620" cy="388620"/>
            </a:xfrm>
            <a:prstGeom prst="flowChartConnector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925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rPr>
                <a:t>1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165" y="3083860"/>
              <a:ext cx="1146262" cy="59280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A7665E-27C5-4A99-BE86-E82386A9F824}"/>
              </a:ext>
            </a:extLst>
          </p:cNvPr>
          <p:cNvGrpSpPr/>
          <p:nvPr/>
        </p:nvGrpSpPr>
        <p:grpSpPr>
          <a:xfrm>
            <a:off x="3181350" y="2583963"/>
            <a:ext cx="1484590" cy="1566504"/>
            <a:chOff x="3181350" y="2583963"/>
            <a:chExt cx="1484590" cy="1566504"/>
          </a:xfrm>
        </p:grpSpPr>
        <p:sp>
          <p:nvSpPr>
            <p:cNvPr id="68" name="Flowchart: Connector 67"/>
            <p:cNvSpPr/>
            <p:nvPr/>
          </p:nvSpPr>
          <p:spPr>
            <a:xfrm>
              <a:off x="3182662" y="2667191"/>
              <a:ext cx="1483278" cy="1483276"/>
            </a:xfrm>
            <a:prstGeom prst="flowChartConnector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3182663" y="2667191"/>
              <a:ext cx="828019" cy="1483276"/>
            </a:xfrm>
            <a:custGeom>
              <a:avLst/>
              <a:gdLst>
                <a:gd name="connsiteX0" fmla="*/ 741639 w 828019"/>
                <a:gd name="connsiteY0" fmla="*/ 0 h 1483276"/>
                <a:gd name="connsiteX1" fmla="*/ 817467 w 828019"/>
                <a:gd name="connsiteY1" fmla="*/ 3829 h 1483276"/>
                <a:gd name="connsiteX2" fmla="*/ 828019 w 828019"/>
                <a:gd name="connsiteY2" fmla="*/ 5439 h 1483276"/>
                <a:gd name="connsiteX3" fmla="*/ 764933 w 828019"/>
                <a:gd name="connsiteY3" fmla="*/ 15067 h 1483276"/>
                <a:gd name="connsiteX4" fmla="*/ 172760 w 828019"/>
                <a:gd name="connsiteY4" fmla="*/ 741638 h 1483276"/>
                <a:gd name="connsiteX5" fmla="*/ 764933 w 828019"/>
                <a:gd name="connsiteY5" fmla="*/ 1468209 h 1483276"/>
                <a:gd name="connsiteX6" fmla="*/ 828019 w 828019"/>
                <a:gd name="connsiteY6" fmla="*/ 1477837 h 1483276"/>
                <a:gd name="connsiteX7" fmla="*/ 817467 w 828019"/>
                <a:gd name="connsiteY7" fmla="*/ 1479447 h 1483276"/>
                <a:gd name="connsiteX8" fmla="*/ 741639 w 828019"/>
                <a:gd name="connsiteY8" fmla="*/ 1483276 h 1483276"/>
                <a:gd name="connsiteX9" fmla="*/ 0 w 828019"/>
                <a:gd name="connsiteY9" fmla="*/ 741638 h 1483276"/>
                <a:gd name="connsiteX10" fmla="*/ 741639 w 828019"/>
                <a:gd name="connsiteY10" fmla="*/ 0 h 148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8019" h="1483276">
                  <a:moveTo>
                    <a:pt x="741639" y="0"/>
                  </a:moveTo>
                  <a:cubicBezTo>
                    <a:pt x="767239" y="0"/>
                    <a:pt x="792536" y="1297"/>
                    <a:pt x="817467" y="3829"/>
                  </a:cubicBezTo>
                  <a:lnTo>
                    <a:pt x="828019" y="5439"/>
                  </a:lnTo>
                  <a:lnTo>
                    <a:pt x="764933" y="15067"/>
                  </a:lnTo>
                  <a:cubicBezTo>
                    <a:pt x="426981" y="84223"/>
                    <a:pt x="172760" y="383242"/>
                    <a:pt x="172760" y="741638"/>
                  </a:cubicBezTo>
                  <a:cubicBezTo>
                    <a:pt x="172760" y="1100034"/>
                    <a:pt x="426981" y="1399054"/>
                    <a:pt x="764933" y="1468209"/>
                  </a:cubicBezTo>
                  <a:lnTo>
                    <a:pt x="828019" y="1477837"/>
                  </a:lnTo>
                  <a:lnTo>
                    <a:pt x="817467" y="1479447"/>
                  </a:lnTo>
                  <a:cubicBezTo>
                    <a:pt x="792536" y="1481979"/>
                    <a:pt x="767239" y="1483276"/>
                    <a:pt x="741639" y="1483276"/>
                  </a:cubicBezTo>
                  <a:cubicBezTo>
                    <a:pt x="332043" y="1483276"/>
                    <a:pt x="0" y="1151233"/>
                    <a:pt x="0" y="741638"/>
                  </a:cubicBezTo>
                  <a:cubicBezTo>
                    <a:pt x="0" y="332043"/>
                    <a:pt x="332043" y="0"/>
                    <a:pt x="741639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3181350" y="2583963"/>
              <a:ext cx="388620" cy="388620"/>
            </a:xfrm>
            <a:prstGeom prst="flowChartConnector">
              <a:avLst/>
            </a:prstGeom>
            <a:solidFill>
              <a:schemeClr val="accent2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925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rPr>
                <a:t>2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0652" y="3106139"/>
              <a:ext cx="697966" cy="69871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16FB3E-4CE9-44DE-ABAD-167884ABD84B}"/>
              </a:ext>
            </a:extLst>
          </p:cNvPr>
          <p:cNvGrpSpPr/>
          <p:nvPr/>
        </p:nvGrpSpPr>
        <p:grpSpPr>
          <a:xfrm>
            <a:off x="5353050" y="2583963"/>
            <a:ext cx="1484590" cy="1566504"/>
            <a:chOff x="5353050" y="2583963"/>
            <a:chExt cx="1484590" cy="1566504"/>
          </a:xfrm>
        </p:grpSpPr>
        <p:sp>
          <p:nvSpPr>
            <p:cNvPr id="79" name="Flowchart: Connector 78"/>
            <p:cNvSpPr/>
            <p:nvPr/>
          </p:nvSpPr>
          <p:spPr>
            <a:xfrm>
              <a:off x="5354362" y="2667191"/>
              <a:ext cx="1483278" cy="1483276"/>
            </a:xfrm>
            <a:prstGeom prst="flowChartConnector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354363" y="2667191"/>
              <a:ext cx="828019" cy="1483276"/>
            </a:xfrm>
            <a:custGeom>
              <a:avLst/>
              <a:gdLst>
                <a:gd name="connsiteX0" fmla="*/ 741639 w 828019"/>
                <a:gd name="connsiteY0" fmla="*/ 0 h 1483276"/>
                <a:gd name="connsiteX1" fmla="*/ 817467 w 828019"/>
                <a:gd name="connsiteY1" fmla="*/ 3829 h 1483276"/>
                <a:gd name="connsiteX2" fmla="*/ 828019 w 828019"/>
                <a:gd name="connsiteY2" fmla="*/ 5439 h 1483276"/>
                <a:gd name="connsiteX3" fmla="*/ 764933 w 828019"/>
                <a:gd name="connsiteY3" fmla="*/ 15067 h 1483276"/>
                <a:gd name="connsiteX4" fmla="*/ 172760 w 828019"/>
                <a:gd name="connsiteY4" fmla="*/ 741638 h 1483276"/>
                <a:gd name="connsiteX5" fmla="*/ 764933 w 828019"/>
                <a:gd name="connsiteY5" fmla="*/ 1468209 h 1483276"/>
                <a:gd name="connsiteX6" fmla="*/ 828019 w 828019"/>
                <a:gd name="connsiteY6" fmla="*/ 1477837 h 1483276"/>
                <a:gd name="connsiteX7" fmla="*/ 817467 w 828019"/>
                <a:gd name="connsiteY7" fmla="*/ 1479447 h 1483276"/>
                <a:gd name="connsiteX8" fmla="*/ 741639 w 828019"/>
                <a:gd name="connsiteY8" fmla="*/ 1483276 h 1483276"/>
                <a:gd name="connsiteX9" fmla="*/ 0 w 828019"/>
                <a:gd name="connsiteY9" fmla="*/ 741638 h 1483276"/>
                <a:gd name="connsiteX10" fmla="*/ 741639 w 828019"/>
                <a:gd name="connsiteY10" fmla="*/ 0 h 148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8019" h="1483276">
                  <a:moveTo>
                    <a:pt x="741639" y="0"/>
                  </a:moveTo>
                  <a:cubicBezTo>
                    <a:pt x="767239" y="0"/>
                    <a:pt x="792536" y="1297"/>
                    <a:pt x="817467" y="3829"/>
                  </a:cubicBezTo>
                  <a:lnTo>
                    <a:pt x="828019" y="5439"/>
                  </a:lnTo>
                  <a:lnTo>
                    <a:pt x="764933" y="15067"/>
                  </a:lnTo>
                  <a:cubicBezTo>
                    <a:pt x="426981" y="84223"/>
                    <a:pt x="172760" y="383242"/>
                    <a:pt x="172760" y="741638"/>
                  </a:cubicBezTo>
                  <a:cubicBezTo>
                    <a:pt x="172760" y="1100034"/>
                    <a:pt x="426981" y="1399054"/>
                    <a:pt x="764933" y="1468209"/>
                  </a:cubicBezTo>
                  <a:lnTo>
                    <a:pt x="828019" y="1477837"/>
                  </a:lnTo>
                  <a:lnTo>
                    <a:pt x="817467" y="1479447"/>
                  </a:lnTo>
                  <a:cubicBezTo>
                    <a:pt x="792536" y="1481979"/>
                    <a:pt x="767239" y="1483276"/>
                    <a:pt x="741639" y="1483276"/>
                  </a:cubicBezTo>
                  <a:cubicBezTo>
                    <a:pt x="332043" y="1483276"/>
                    <a:pt x="0" y="1151233"/>
                    <a:pt x="0" y="741638"/>
                  </a:cubicBezTo>
                  <a:cubicBezTo>
                    <a:pt x="0" y="332043"/>
                    <a:pt x="332043" y="0"/>
                    <a:pt x="741639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5353050" y="2583963"/>
              <a:ext cx="388620" cy="388620"/>
            </a:xfrm>
            <a:prstGeom prst="flowChartConnector">
              <a:avLst/>
            </a:prstGeom>
            <a:solidFill>
              <a:schemeClr val="accent3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925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rPr>
                <a:t>3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5139" y="3092493"/>
              <a:ext cx="756379" cy="75637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36540C-1D2F-42B1-918C-FA556EC1FC80}"/>
              </a:ext>
            </a:extLst>
          </p:cNvPr>
          <p:cNvGrpSpPr/>
          <p:nvPr/>
        </p:nvGrpSpPr>
        <p:grpSpPr>
          <a:xfrm>
            <a:off x="7524750" y="2583963"/>
            <a:ext cx="1484590" cy="1566504"/>
            <a:chOff x="7524750" y="2583963"/>
            <a:chExt cx="1484590" cy="1566504"/>
          </a:xfrm>
        </p:grpSpPr>
        <p:sp>
          <p:nvSpPr>
            <p:cNvPr id="90" name="Flowchart: Connector 89"/>
            <p:cNvSpPr/>
            <p:nvPr/>
          </p:nvSpPr>
          <p:spPr>
            <a:xfrm>
              <a:off x="7526062" y="2667191"/>
              <a:ext cx="1483278" cy="1483276"/>
            </a:xfrm>
            <a:prstGeom prst="flowChartConnector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7526063" y="2667191"/>
              <a:ext cx="828019" cy="1483276"/>
            </a:xfrm>
            <a:custGeom>
              <a:avLst/>
              <a:gdLst>
                <a:gd name="connsiteX0" fmla="*/ 741639 w 828019"/>
                <a:gd name="connsiteY0" fmla="*/ 0 h 1483276"/>
                <a:gd name="connsiteX1" fmla="*/ 817467 w 828019"/>
                <a:gd name="connsiteY1" fmla="*/ 3829 h 1483276"/>
                <a:gd name="connsiteX2" fmla="*/ 828019 w 828019"/>
                <a:gd name="connsiteY2" fmla="*/ 5439 h 1483276"/>
                <a:gd name="connsiteX3" fmla="*/ 764933 w 828019"/>
                <a:gd name="connsiteY3" fmla="*/ 15067 h 1483276"/>
                <a:gd name="connsiteX4" fmla="*/ 172760 w 828019"/>
                <a:gd name="connsiteY4" fmla="*/ 741638 h 1483276"/>
                <a:gd name="connsiteX5" fmla="*/ 764933 w 828019"/>
                <a:gd name="connsiteY5" fmla="*/ 1468209 h 1483276"/>
                <a:gd name="connsiteX6" fmla="*/ 828019 w 828019"/>
                <a:gd name="connsiteY6" fmla="*/ 1477837 h 1483276"/>
                <a:gd name="connsiteX7" fmla="*/ 817467 w 828019"/>
                <a:gd name="connsiteY7" fmla="*/ 1479447 h 1483276"/>
                <a:gd name="connsiteX8" fmla="*/ 741639 w 828019"/>
                <a:gd name="connsiteY8" fmla="*/ 1483276 h 1483276"/>
                <a:gd name="connsiteX9" fmla="*/ 0 w 828019"/>
                <a:gd name="connsiteY9" fmla="*/ 741638 h 1483276"/>
                <a:gd name="connsiteX10" fmla="*/ 741639 w 828019"/>
                <a:gd name="connsiteY10" fmla="*/ 0 h 148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8019" h="1483276">
                  <a:moveTo>
                    <a:pt x="741639" y="0"/>
                  </a:moveTo>
                  <a:cubicBezTo>
                    <a:pt x="767239" y="0"/>
                    <a:pt x="792536" y="1297"/>
                    <a:pt x="817467" y="3829"/>
                  </a:cubicBezTo>
                  <a:lnTo>
                    <a:pt x="828019" y="5439"/>
                  </a:lnTo>
                  <a:lnTo>
                    <a:pt x="764933" y="15067"/>
                  </a:lnTo>
                  <a:cubicBezTo>
                    <a:pt x="426981" y="84223"/>
                    <a:pt x="172760" y="383242"/>
                    <a:pt x="172760" y="741638"/>
                  </a:cubicBezTo>
                  <a:cubicBezTo>
                    <a:pt x="172760" y="1100034"/>
                    <a:pt x="426981" y="1399054"/>
                    <a:pt x="764933" y="1468209"/>
                  </a:cubicBezTo>
                  <a:lnTo>
                    <a:pt x="828019" y="1477837"/>
                  </a:lnTo>
                  <a:lnTo>
                    <a:pt x="817467" y="1479447"/>
                  </a:lnTo>
                  <a:cubicBezTo>
                    <a:pt x="792536" y="1481979"/>
                    <a:pt x="767239" y="1483276"/>
                    <a:pt x="741639" y="1483276"/>
                  </a:cubicBezTo>
                  <a:cubicBezTo>
                    <a:pt x="332043" y="1483276"/>
                    <a:pt x="0" y="1151233"/>
                    <a:pt x="0" y="741638"/>
                  </a:cubicBezTo>
                  <a:cubicBezTo>
                    <a:pt x="0" y="332043"/>
                    <a:pt x="332043" y="0"/>
                    <a:pt x="741639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6" name="Flowchart: Connector 85"/>
            <p:cNvSpPr/>
            <p:nvPr/>
          </p:nvSpPr>
          <p:spPr>
            <a:xfrm>
              <a:off x="7524750" y="2583963"/>
              <a:ext cx="388620" cy="388620"/>
            </a:xfrm>
            <a:prstGeom prst="flowChartConnector">
              <a:avLst/>
            </a:prstGeom>
            <a:solidFill>
              <a:schemeClr val="accent4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925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rPr>
                <a:t>4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269" y="2980219"/>
              <a:ext cx="756379" cy="75563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FD67D8-8396-4418-94A9-BE5531038570}"/>
              </a:ext>
            </a:extLst>
          </p:cNvPr>
          <p:cNvGrpSpPr/>
          <p:nvPr/>
        </p:nvGrpSpPr>
        <p:grpSpPr>
          <a:xfrm>
            <a:off x="9696450" y="2583963"/>
            <a:ext cx="1484590" cy="1566504"/>
            <a:chOff x="9696450" y="2583963"/>
            <a:chExt cx="1484590" cy="1566504"/>
          </a:xfrm>
        </p:grpSpPr>
        <p:sp>
          <p:nvSpPr>
            <p:cNvPr id="101" name="Flowchart: Connector 100"/>
            <p:cNvSpPr/>
            <p:nvPr/>
          </p:nvSpPr>
          <p:spPr>
            <a:xfrm>
              <a:off x="9697762" y="2667191"/>
              <a:ext cx="1483278" cy="1483276"/>
            </a:xfrm>
            <a:prstGeom prst="flowChartConnector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9697763" y="2667191"/>
              <a:ext cx="828019" cy="1483276"/>
            </a:xfrm>
            <a:custGeom>
              <a:avLst/>
              <a:gdLst>
                <a:gd name="connsiteX0" fmla="*/ 741639 w 828019"/>
                <a:gd name="connsiteY0" fmla="*/ 0 h 1483276"/>
                <a:gd name="connsiteX1" fmla="*/ 817467 w 828019"/>
                <a:gd name="connsiteY1" fmla="*/ 3829 h 1483276"/>
                <a:gd name="connsiteX2" fmla="*/ 828019 w 828019"/>
                <a:gd name="connsiteY2" fmla="*/ 5439 h 1483276"/>
                <a:gd name="connsiteX3" fmla="*/ 764933 w 828019"/>
                <a:gd name="connsiteY3" fmla="*/ 15067 h 1483276"/>
                <a:gd name="connsiteX4" fmla="*/ 172760 w 828019"/>
                <a:gd name="connsiteY4" fmla="*/ 741638 h 1483276"/>
                <a:gd name="connsiteX5" fmla="*/ 764933 w 828019"/>
                <a:gd name="connsiteY5" fmla="*/ 1468209 h 1483276"/>
                <a:gd name="connsiteX6" fmla="*/ 828019 w 828019"/>
                <a:gd name="connsiteY6" fmla="*/ 1477837 h 1483276"/>
                <a:gd name="connsiteX7" fmla="*/ 817467 w 828019"/>
                <a:gd name="connsiteY7" fmla="*/ 1479447 h 1483276"/>
                <a:gd name="connsiteX8" fmla="*/ 741639 w 828019"/>
                <a:gd name="connsiteY8" fmla="*/ 1483276 h 1483276"/>
                <a:gd name="connsiteX9" fmla="*/ 0 w 828019"/>
                <a:gd name="connsiteY9" fmla="*/ 741638 h 1483276"/>
                <a:gd name="connsiteX10" fmla="*/ 741639 w 828019"/>
                <a:gd name="connsiteY10" fmla="*/ 0 h 148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8019" h="1483276">
                  <a:moveTo>
                    <a:pt x="741639" y="0"/>
                  </a:moveTo>
                  <a:cubicBezTo>
                    <a:pt x="767239" y="0"/>
                    <a:pt x="792536" y="1297"/>
                    <a:pt x="817467" y="3829"/>
                  </a:cubicBezTo>
                  <a:lnTo>
                    <a:pt x="828019" y="5439"/>
                  </a:lnTo>
                  <a:lnTo>
                    <a:pt x="764933" y="15067"/>
                  </a:lnTo>
                  <a:cubicBezTo>
                    <a:pt x="426981" y="84223"/>
                    <a:pt x="172760" y="383242"/>
                    <a:pt x="172760" y="741638"/>
                  </a:cubicBezTo>
                  <a:cubicBezTo>
                    <a:pt x="172760" y="1100034"/>
                    <a:pt x="426981" y="1399054"/>
                    <a:pt x="764933" y="1468209"/>
                  </a:cubicBezTo>
                  <a:lnTo>
                    <a:pt x="828019" y="1477837"/>
                  </a:lnTo>
                  <a:lnTo>
                    <a:pt x="817467" y="1479447"/>
                  </a:lnTo>
                  <a:cubicBezTo>
                    <a:pt x="792536" y="1481979"/>
                    <a:pt x="767239" y="1483276"/>
                    <a:pt x="741639" y="1483276"/>
                  </a:cubicBezTo>
                  <a:cubicBezTo>
                    <a:pt x="332043" y="1483276"/>
                    <a:pt x="0" y="1151233"/>
                    <a:pt x="0" y="741638"/>
                  </a:cubicBezTo>
                  <a:cubicBezTo>
                    <a:pt x="0" y="332043"/>
                    <a:pt x="332043" y="0"/>
                    <a:pt x="741639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7" name="Flowchart: Connector 96"/>
            <p:cNvSpPr/>
            <p:nvPr/>
          </p:nvSpPr>
          <p:spPr>
            <a:xfrm>
              <a:off x="9696450" y="2583963"/>
              <a:ext cx="388620" cy="388620"/>
            </a:xfrm>
            <a:prstGeom prst="flowChartConnector">
              <a:avLst/>
            </a:prstGeom>
            <a:solidFill>
              <a:schemeClr val="accent5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925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rPr>
                <a:t>5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4208" y="3080105"/>
              <a:ext cx="795321" cy="745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63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00"/>
                            </p:stCondLst>
                            <p:childTnLst>
                              <p:par>
                                <p:cTn id="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00"/>
                            </p:stCondLst>
                            <p:childTnLst>
                              <p:par>
                                <p:cTn id="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00"/>
                            </p:stCondLst>
                            <p:childTnLst>
                              <p:par>
                                <p:cTn id="56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4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7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200"/>
                            </p:stCondLst>
                            <p:childTnLst>
                              <p:par>
                                <p:cTn id="8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7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800"/>
                            </p:stCondLst>
                            <p:childTnLst>
                              <p:par>
                                <p:cTn id="98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56" grpId="0" animBg="1"/>
      <p:bldP spid="157" grpId="0" animBg="1"/>
      <p:bldP spid="158" grpId="0" animBg="1"/>
      <p:bldP spid="159" grpId="0" animBg="1"/>
      <p:bldP spid="163" grpId="0" animBg="1"/>
      <p:bldP spid="104" grpId="0"/>
      <p:bldP spid="105" grpId="0"/>
      <p:bldP spid="106" grpId="0"/>
      <p:bldP spid="107" grpId="0"/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57C2307-7516-43F8-9DD2-BD56CBDA0C71}"/>
              </a:ext>
            </a:extLst>
          </p:cNvPr>
          <p:cNvSpPr txBox="1"/>
          <p:nvPr/>
        </p:nvSpPr>
        <p:spPr>
          <a:xfrm>
            <a:off x="6806344" y="560504"/>
            <a:ext cx="5489962" cy="60653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rgbClr val="FF0000"/>
                </a:solidFill>
              </a:rPr>
              <a:t>Internet of Things</a:t>
            </a:r>
          </a:p>
          <a:p>
            <a:pPr>
              <a:lnSpc>
                <a:spcPct val="120000"/>
              </a:lnSpc>
            </a:pP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5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IoT?</a:t>
            </a: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Connected Devices – things</a:t>
            </a: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 Information – input</a:t>
            </a: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Apply Actions - output</a:t>
            </a: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F20387-B531-4EB8-AC1D-A1FDEC2D9984}"/>
              </a:ext>
            </a:extLst>
          </p:cNvPr>
          <p:cNvGrpSpPr/>
          <p:nvPr/>
        </p:nvGrpSpPr>
        <p:grpSpPr>
          <a:xfrm>
            <a:off x="720124" y="828588"/>
            <a:ext cx="4954373" cy="4954373"/>
            <a:chOff x="720124" y="828588"/>
            <a:chExt cx="4954373" cy="4954373"/>
          </a:xfrm>
        </p:grpSpPr>
        <p:sp>
          <p:nvSpPr>
            <p:cNvPr id="165" name="Oval 164"/>
            <p:cNvSpPr/>
            <p:nvPr/>
          </p:nvSpPr>
          <p:spPr>
            <a:xfrm>
              <a:off x="720124" y="828588"/>
              <a:ext cx="4954373" cy="495437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sz="1000"/>
            </a:p>
          </p:txBody>
        </p:sp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858" y="2818535"/>
              <a:ext cx="496411" cy="496411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200" y="3331733"/>
              <a:ext cx="624297" cy="921677"/>
            </a:xfrm>
            <a:prstGeom prst="rect">
              <a:avLst/>
            </a:prstGeom>
          </p:spPr>
        </p:pic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288" y="2471548"/>
              <a:ext cx="1209913" cy="757118"/>
            </a:xfrm>
            <a:prstGeom prst="rect">
              <a:avLst/>
            </a:prstGeom>
          </p:spPr>
        </p:pic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604" y="1754432"/>
              <a:ext cx="624944" cy="536854"/>
            </a:xfrm>
            <a:prstGeom prst="rect">
              <a:avLst/>
            </a:prstGeom>
          </p:spPr>
        </p:pic>
        <p:pic>
          <p:nvPicPr>
            <p:cNvPr id="187" name="Picture 186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159" y="1239102"/>
              <a:ext cx="621620" cy="530205"/>
            </a:xfrm>
            <a:prstGeom prst="rect">
              <a:avLst/>
            </a:prstGeom>
          </p:spPr>
        </p:pic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114" y="1964673"/>
              <a:ext cx="630448" cy="719191"/>
            </a:xfrm>
            <a:prstGeom prst="rect">
              <a:avLst/>
            </a:prstGeom>
          </p:spPr>
        </p:pic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7858" y="1723180"/>
              <a:ext cx="737982" cy="649370"/>
            </a:xfrm>
            <a:prstGeom prst="rect">
              <a:avLst/>
            </a:prstGeom>
          </p:spPr>
        </p:pic>
        <p:pic>
          <p:nvPicPr>
            <p:cNvPr id="191" name="Picture 190"/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093" y="1037275"/>
              <a:ext cx="263765" cy="414302"/>
            </a:xfrm>
            <a:prstGeom prst="rect">
              <a:avLst/>
            </a:prstGeom>
          </p:spPr>
        </p:pic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7322" y="3925545"/>
              <a:ext cx="1328010" cy="1326667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566" y="3453569"/>
              <a:ext cx="609819" cy="561236"/>
            </a:xfrm>
            <a:prstGeom prst="rect">
              <a:avLst/>
            </a:prstGeom>
          </p:spPr>
        </p:pic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849" y="1179176"/>
              <a:ext cx="376171" cy="376171"/>
            </a:xfrm>
            <a:prstGeom prst="rect">
              <a:avLst/>
            </a:prstGeom>
          </p:spPr>
        </p:pic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33" y="1824545"/>
              <a:ext cx="889771" cy="568434"/>
            </a:xfrm>
            <a:prstGeom prst="rect">
              <a:avLst/>
            </a:prstGeom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155" y="4109651"/>
              <a:ext cx="480897" cy="480344"/>
            </a:xfrm>
            <a:prstGeom prst="rect">
              <a:avLst/>
            </a:prstGeom>
          </p:spPr>
        </p:pic>
        <p:pic>
          <p:nvPicPr>
            <p:cNvPr id="200" name="Picture 199"/>
            <p:cNvPicPr>
              <a:picLocks noChangeAspect="1"/>
            </p:cNvPicPr>
            <p:nvPr/>
          </p:nvPicPr>
          <p:blipFill>
            <a:blip r:embed="rId29" cstate="print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0113" y="4837126"/>
              <a:ext cx="452066" cy="750504"/>
            </a:xfrm>
            <a:prstGeom prst="rect">
              <a:avLst/>
            </a:prstGeom>
          </p:spPr>
        </p:pic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1592" y="4854092"/>
              <a:ext cx="548488" cy="536299"/>
            </a:xfrm>
            <a:prstGeom prst="rect">
              <a:avLst/>
            </a:prstGeom>
          </p:spPr>
        </p:pic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33" cstate="print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358" y="4026579"/>
              <a:ext cx="558461" cy="556245"/>
            </a:xfrm>
            <a:prstGeom prst="rect">
              <a:avLst/>
            </a:prstGeom>
          </p:spPr>
        </p:pic>
      </p:grpSp>
      <p:grpSp>
        <p:nvGrpSpPr>
          <p:cNvPr id="203" name="Group 202"/>
          <p:cNvGrpSpPr/>
          <p:nvPr/>
        </p:nvGrpSpPr>
        <p:grpSpPr>
          <a:xfrm>
            <a:off x="3139780" y="2406274"/>
            <a:ext cx="4764185" cy="1717906"/>
            <a:chOff x="2413001" y="2578102"/>
            <a:chExt cx="3968016" cy="1611743"/>
          </a:xfrm>
        </p:grpSpPr>
        <p:sp>
          <p:nvSpPr>
            <p:cNvPr id="204" name="TextBox 203"/>
            <p:cNvSpPr txBox="1"/>
            <p:nvPr/>
          </p:nvSpPr>
          <p:spPr>
            <a:xfrm>
              <a:off x="2413001" y="2578102"/>
              <a:ext cx="3416302" cy="693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sz="4800" b="1" dirty="0">
                  <a:solidFill>
                    <a:srgbClr val="FF6017"/>
                  </a:solidFill>
                </a:rPr>
                <a:t>INTERNET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413001" y="3034819"/>
              <a:ext cx="3968016" cy="11550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sz="8000" b="1" dirty="0">
                  <a:solidFill>
                    <a:schemeClr val="accent1"/>
                  </a:solidFill>
                </a:rPr>
                <a:t>THINGS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860183" y="2796187"/>
              <a:ext cx="493280" cy="4042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sz="2800" b="1" i="1" dirty="0">
                  <a:solidFill>
                    <a:schemeClr val="accent4"/>
                  </a:solidFill>
                </a:rPr>
                <a:t>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95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" presetClass="entr" presetSubtype="2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/>
          <p:cNvSpPr/>
          <p:nvPr/>
        </p:nvSpPr>
        <p:spPr>
          <a:xfrm>
            <a:off x="6573647" y="0"/>
            <a:ext cx="561835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57C2307-7516-43F8-9DD2-BD56CBDA0C71}"/>
              </a:ext>
            </a:extLst>
          </p:cNvPr>
          <p:cNvSpPr txBox="1"/>
          <p:nvPr/>
        </p:nvSpPr>
        <p:spPr>
          <a:xfrm>
            <a:off x="6657664" y="76322"/>
            <a:ext cx="5290008" cy="657834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FF6017"/>
                </a:solidFill>
              </a:rPr>
              <a:t>Scope of IoT</a:t>
            </a:r>
          </a:p>
          <a:p>
            <a:pPr>
              <a:lnSpc>
                <a:spcPct val="120000"/>
              </a:lnSpc>
            </a:pPr>
            <a:endParaRPr lang="en-US" sz="105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Cloud Service 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Networking &amp; Protocol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Device Management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Security 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Edge AI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Sensor: Visual, Audio, Space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120000"/>
              </a:lnSpc>
            </a:pPr>
            <a:endParaRPr lang="en-US" sz="105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FF6017"/>
                </a:solidFill>
              </a:rPr>
              <a:t>Example of IoT</a:t>
            </a:r>
          </a:p>
          <a:p>
            <a:pPr>
              <a:lnSpc>
                <a:spcPct val="120000"/>
              </a:lnSpc>
            </a:pPr>
            <a:endParaRPr lang="en-US" sz="105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Connected Homes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Smart Cities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Agriculture IoT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7B29454-FF9D-46DA-9016-E7FD0685EB71}"/>
              </a:ext>
            </a:extLst>
          </p:cNvPr>
          <p:cNvGrpSpPr/>
          <p:nvPr/>
        </p:nvGrpSpPr>
        <p:grpSpPr>
          <a:xfrm>
            <a:off x="6351" y="4441511"/>
            <a:ext cx="1252014" cy="2155724"/>
            <a:chOff x="6351" y="4441511"/>
            <a:chExt cx="1252014" cy="2155724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484735" y="4753872"/>
              <a:ext cx="151474" cy="700888"/>
            </a:xfrm>
            <a:custGeom>
              <a:avLst/>
              <a:gdLst>
                <a:gd name="T0" fmla="*/ 47 w 74"/>
                <a:gd name="T1" fmla="*/ 1 h 341"/>
                <a:gd name="T2" fmla="*/ 47 w 74"/>
                <a:gd name="T3" fmla="*/ 1 h 341"/>
                <a:gd name="T4" fmla="*/ 17 w 74"/>
                <a:gd name="T5" fmla="*/ 28 h 341"/>
                <a:gd name="T6" fmla="*/ 1 w 74"/>
                <a:gd name="T7" fmla="*/ 311 h 341"/>
                <a:gd name="T8" fmla="*/ 28 w 74"/>
                <a:gd name="T9" fmla="*/ 340 h 341"/>
                <a:gd name="T10" fmla="*/ 28 w 74"/>
                <a:gd name="T11" fmla="*/ 340 h 341"/>
                <a:gd name="T12" fmla="*/ 58 w 74"/>
                <a:gd name="T13" fmla="*/ 313 h 341"/>
                <a:gd name="T14" fmla="*/ 74 w 74"/>
                <a:gd name="T15" fmla="*/ 30 h 341"/>
                <a:gd name="T16" fmla="*/ 47 w 74"/>
                <a:gd name="T17" fmla="*/ 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41">
                  <a:moveTo>
                    <a:pt x="47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31" y="0"/>
                    <a:pt x="18" y="12"/>
                    <a:pt x="17" y="28"/>
                  </a:cubicBezTo>
                  <a:cubicBezTo>
                    <a:pt x="1" y="311"/>
                    <a:pt x="1" y="311"/>
                    <a:pt x="1" y="311"/>
                  </a:cubicBezTo>
                  <a:cubicBezTo>
                    <a:pt x="0" y="327"/>
                    <a:pt x="13" y="340"/>
                    <a:pt x="28" y="340"/>
                  </a:cubicBezTo>
                  <a:cubicBezTo>
                    <a:pt x="28" y="340"/>
                    <a:pt x="28" y="340"/>
                    <a:pt x="28" y="340"/>
                  </a:cubicBezTo>
                  <a:cubicBezTo>
                    <a:pt x="44" y="341"/>
                    <a:pt x="57" y="329"/>
                    <a:pt x="58" y="313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15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FCC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54529" y="5020877"/>
              <a:ext cx="622156" cy="772774"/>
            </a:xfrm>
            <a:custGeom>
              <a:avLst/>
              <a:gdLst>
                <a:gd name="T0" fmla="*/ 300 w 727"/>
                <a:gd name="T1" fmla="*/ 903 h 903"/>
                <a:gd name="T2" fmla="*/ 0 w 727"/>
                <a:gd name="T3" fmla="*/ 680 h 903"/>
                <a:gd name="T4" fmla="*/ 178 w 727"/>
                <a:gd name="T5" fmla="*/ 445 h 903"/>
                <a:gd name="T6" fmla="*/ 281 w 727"/>
                <a:gd name="T7" fmla="*/ 0 h 903"/>
                <a:gd name="T8" fmla="*/ 727 w 727"/>
                <a:gd name="T9" fmla="*/ 334 h 903"/>
                <a:gd name="T10" fmla="*/ 300 w 727"/>
                <a:gd name="T11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7" h="903">
                  <a:moveTo>
                    <a:pt x="300" y="903"/>
                  </a:moveTo>
                  <a:lnTo>
                    <a:pt x="0" y="680"/>
                  </a:lnTo>
                  <a:lnTo>
                    <a:pt x="178" y="445"/>
                  </a:lnTo>
                  <a:lnTo>
                    <a:pt x="281" y="0"/>
                  </a:lnTo>
                  <a:lnTo>
                    <a:pt x="727" y="334"/>
                  </a:lnTo>
                  <a:lnTo>
                    <a:pt x="300" y="903"/>
                  </a:ln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51233" y="4883952"/>
              <a:ext cx="152330" cy="700033"/>
            </a:xfrm>
            <a:custGeom>
              <a:avLst/>
              <a:gdLst>
                <a:gd name="T0" fmla="*/ 46 w 74"/>
                <a:gd name="T1" fmla="*/ 1 h 341"/>
                <a:gd name="T2" fmla="*/ 46 w 74"/>
                <a:gd name="T3" fmla="*/ 1 h 341"/>
                <a:gd name="T4" fmla="*/ 17 w 74"/>
                <a:gd name="T5" fmla="*/ 28 h 341"/>
                <a:gd name="T6" fmla="*/ 1 w 74"/>
                <a:gd name="T7" fmla="*/ 311 h 341"/>
                <a:gd name="T8" fmla="*/ 28 w 74"/>
                <a:gd name="T9" fmla="*/ 340 h 341"/>
                <a:gd name="T10" fmla="*/ 28 w 74"/>
                <a:gd name="T11" fmla="*/ 340 h 341"/>
                <a:gd name="T12" fmla="*/ 57 w 74"/>
                <a:gd name="T13" fmla="*/ 313 h 341"/>
                <a:gd name="T14" fmla="*/ 73 w 74"/>
                <a:gd name="T15" fmla="*/ 30 h 341"/>
                <a:gd name="T16" fmla="*/ 46 w 74"/>
                <a:gd name="T17" fmla="*/ 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41">
                  <a:moveTo>
                    <a:pt x="46" y="1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31" y="0"/>
                    <a:pt x="18" y="12"/>
                    <a:pt x="17" y="28"/>
                  </a:cubicBezTo>
                  <a:cubicBezTo>
                    <a:pt x="1" y="311"/>
                    <a:pt x="1" y="311"/>
                    <a:pt x="1" y="311"/>
                  </a:cubicBezTo>
                  <a:cubicBezTo>
                    <a:pt x="0" y="326"/>
                    <a:pt x="12" y="340"/>
                    <a:pt x="28" y="340"/>
                  </a:cubicBezTo>
                  <a:cubicBezTo>
                    <a:pt x="28" y="340"/>
                    <a:pt x="28" y="340"/>
                    <a:pt x="28" y="340"/>
                  </a:cubicBezTo>
                  <a:cubicBezTo>
                    <a:pt x="43" y="341"/>
                    <a:pt x="56" y="329"/>
                    <a:pt x="57" y="313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4" y="15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630219" y="4570734"/>
              <a:ext cx="149762" cy="680350"/>
            </a:xfrm>
            <a:custGeom>
              <a:avLst/>
              <a:gdLst>
                <a:gd name="T0" fmla="*/ 45 w 73"/>
                <a:gd name="T1" fmla="*/ 1 h 331"/>
                <a:gd name="T2" fmla="*/ 45 w 73"/>
                <a:gd name="T3" fmla="*/ 1 h 331"/>
                <a:gd name="T4" fmla="*/ 16 w 73"/>
                <a:gd name="T5" fmla="*/ 28 h 331"/>
                <a:gd name="T6" fmla="*/ 1 w 73"/>
                <a:gd name="T7" fmla="*/ 301 h 331"/>
                <a:gd name="T8" fmla="*/ 28 w 73"/>
                <a:gd name="T9" fmla="*/ 330 h 331"/>
                <a:gd name="T10" fmla="*/ 28 w 73"/>
                <a:gd name="T11" fmla="*/ 330 h 331"/>
                <a:gd name="T12" fmla="*/ 57 w 73"/>
                <a:gd name="T13" fmla="*/ 303 h 331"/>
                <a:gd name="T14" fmla="*/ 72 w 73"/>
                <a:gd name="T15" fmla="*/ 31 h 331"/>
                <a:gd name="T16" fmla="*/ 45 w 73"/>
                <a:gd name="T17" fmla="*/ 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31">
                  <a:moveTo>
                    <a:pt x="45" y="1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30" y="0"/>
                    <a:pt x="17" y="13"/>
                    <a:pt x="16" y="28"/>
                  </a:cubicBezTo>
                  <a:cubicBezTo>
                    <a:pt x="1" y="301"/>
                    <a:pt x="1" y="301"/>
                    <a:pt x="1" y="301"/>
                  </a:cubicBezTo>
                  <a:cubicBezTo>
                    <a:pt x="0" y="316"/>
                    <a:pt x="12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43" y="331"/>
                    <a:pt x="56" y="319"/>
                    <a:pt x="57" y="30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15"/>
                    <a:pt x="61" y="2"/>
                    <a:pt x="45" y="1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345242" y="4441511"/>
              <a:ext cx="913123" cy="1011539"/>
            </a:xfrm>
            <a:custGeom>
              <a:avLst/>
              <a:gdLst>
                <a:gd name="T0" fmla="*/ 418 w 445"/>
                <a:gd name="T1" fmla="*/ 100 h 492"/>
                <a:gd name="T2" fmla="*/ 307 w 445"/>
                <a:gd name="T3" fmla="*/ 16 h 492"/>
                <a:gd name="T4" fmla="*/ 238 w 445"/>
                <a:gd name="T5" fmla="*/ 26 h 492"/>
                <a:gd name="T6" fmla="*/ 16 w 445"/>
                <a:gd name="T7" fmla="*/ 323 h 492"/>
                <a:gd name="T8" fmla="*/ 26 w 445"/>
                <a:gd name="T9" fmla="*/ 392 h 492"/>
                <a:gd name="T10" fmla="*/ 138 w 445"/>
                <a:gd name="T11" fmla="*/ 476 h 492"/>
                <a:gd name="T12" fmla="*/ 207 w 445"/>
                <a:gd name="T13" fmla="*/ 466 h 492"/>
                <a:gd name="T14" fmla="*/ 428 w 445"/>
                <a:gd name="T15" fmla="*/ 169 h 492"/>
                <a:gd name="T16" fmla="*/ 418 w 445"/>
                <a:gd name="T17" fmla="*/ 10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5" h="492">
                  <a:moveTo>
                    <a:pt x="418" y="100"/>
                  </a:moveTo>
                  <a:cubicBezTo>
                    <a:pt x="307" y="16"/>
                    <a:pt x="307" y="16"/>
                    <a:pt x="307" y="16"/>
                  </a:cubicBezTo>
                  <a:cubicBezTo>
                    <a:pt x="285" y="0"/>
                    <a:pt x="254" y="5"/>
                    <a:pt x="238" y="26"/>
                  </a:cubicBezTo>
                  <a:cubicBezTo>
                    <a:pt x="16" y="323"/>
                    <a:pt x="16" y="323"/>
                    <a:pt x="16" y="323"/>
                  </a:cubicBezTo>
                  <a:cubicBezTo>
                    <a:pt x="0" y="345"/>
                    <a:pt x="4" y="376"/>
                    <a:pt x="26" y="392"/>
                  </a:cubicBezTo>
                  <a:cubicBezTo>
                    <a:pt x="138" y="476"/>
                    <a:pt x="138" y="476"/>
                    <a:pt x="138" y="476"/>
                  </a:cubicBezTo>
                  <a:cubicBezTo>
                    <a:pt x="159" y="492"/>
                    <a:pt x="190" y="487"/>
                    <a:pt x="207" y="466"/>
                  </a:cubicBezTo>
                  <a:cubicBezTo>
                    <a:pt x="428" y="169"/>
                    <a:pt x="428" y="169"/>
                    <a:pt x="428" y="169"/>
                  </a:cubicBezTo>
                  <a:cubicBezTo>
                    <a:pt x="445" y="147"/>
                    <a:pt x="440" y="116"/>
                    <a:pt x="418" y="1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404291" y="4505695"/>
              <a:ext cx="796736" cy="877180"/>
            </a:xfrm>
            <a:custGeom>
              <a:avLst/>
              <a:gdLst>
                <a:gd name="T0" fmla="*/ 388 w 388"/>
                <a:gd name="T1" fmla="*/ 117 h 427"/>
                <a:gd name="T2" fmla="*/ 232 w 388"/>
                <a:gd name="T3" fmla="*/ 0 h 427"/>
                <a:gd name="T4" fmla="*/ 231 w 388"/>
                <a:gd name="T5" fmla="*/ 1 h 427"/>
                <a:gd name="T6" fmla="*/ 1 w 388"/>
                <a:gd name="T7" fmla="*/ 309 h 427"/>
                <a:gd name="T8" fmla="*/ 1 w 388"/>
                <a:gd name="T9" fmla="*/ 310 h 427"/>
                <a:gd name="T10" fmla="*/ 157 w 388"/>
                <a:gd name="T11" fmla="*/ 427 h 427"/>
                <a:gd name="T12" fmla="*/ 158 w 388"/>
                <a:gd name="T13" fmla="*/ 426 h 427"/>
                <a:gd name="T14" fmla="*/ 388 w 388"/>
                <a:gd name="T15" fmla="*/ 118 h 427"/>
                <a:gd name="T16" fmla="*/ 388 w 388"/>
                <a:gd name="T17" fmla="*/ 11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427">
                  <a:moveTo>
                    <a:pt x="388" y="117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2" y="0"/>
                    <a:pt x="231" y="0"/>
                    <a:pt x="231" y="1"/>
                  </a:cubicBezTo>
                  <a:cubicBezTo>
                    <a:pt x="1" y="309"/>
                    <a:pt x="1" y="309"/>
                    <a:pt x="1" y="309"/>
                  </a:cubicBezTo>
                  <a:cubicBezTo>
                    <a:pt x="0" y="309"/>
                    <a:pt x="0" y="310"/>
                    <a:pt x="1" y="310"/>
                  </a:cubicBezTo>
                  <a:cubicBezTo>
                    <a:pt x="157" y="427"/>
                    <a:pt x="157" y="427"/>
                    <a:pt x="157" y="427"/>
                  </a:cubicBezTo>
                  <a:cubicBezTo>
                    <a:pt x="157" y="427"/>
                    <a:pt x="157" y="427"/>
                    <a:pt x="158" y="426"/>
                  </a:cubicBezTo>
                  <a:cubicBezTo>
                    <a:pt x="388" y="118"/>
                    <a:pt x="388" y="118"/>
                    <a:pt x="388" y="118"/>
                  </a:cubicBezTo>
                  <a:cubicBezTo>
                    <a:pt x="388" y="118"/>
                    <a:pt x="388" y="117"/>
                    <a:pt x="388" y="117"/>
                  </a:cubicBezTo>
                  <a:close/>
                </a:path>
              </a:pathLst>
            </a:custGeom>
            <a:solidFill>
              <a:srgbClr val="F06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1004197" y="4533935"/>
              <a:ext cx="132647" cy="105262"/>
            </a:xfrm>
            <a:custGeom>
              <a:avLst/>
              <a:gdLst>
                <a:gd name="T0" fmla="*/ 64 w 65"/>
                <a:gd name="T1" fmla="*/ 44 h 51"/>
                <a:gd name="T2" fmla="*/ 6 w 65"/>
                <a:gd name="T3" fmla="*/ 1 h 51"/>
                <a:gd name="T4" fmla="*/ 1 w 65"/>
                <a:gd name="T5" fmla="*/ 2 h 51"/>
                <a:gd name="T6" fmla="*/ 1 w 65"/>
                <a:gd name="T7" fmla="*/ 2 h 51"/>
                <a:gd name="T8" fmla="*/ 1 w 65"/>
                <a:gd name="T9" fmla="*/ 7 h 51"/>
                <a:gd name="T10" fmla="*/ 59 w 65"/>
                <a:gd name="T11" fmla="*/ 50 h 51"/>
                <a:gd name="T12" fmla="*/ 64 w 65"/>
                <a:gd name="T13" fmla="*/ 49 h 51"/>
                <a:gd name="T14" fmla="*/ 64 w 65"/>
                <a:gd name="T15" fmla="*/ 49 h 51"/>
                <a:gd name="T16" fmla="*/ 64 w 65"/>
                <a:gd name="T17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1">
                  <a:moveTo>
                    <a:pt x="64" y="44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1"/>
                    <a:pt x="63" y="51"/>
                    <a:pt x="64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8"/>
                    <a:pt x="65" y="45"/>
                    <a:pt x="64" y="44"/>
                  </a:cubicBezTo>
                  <a:close/>
                </a:path>
              </a:pathLst>
            </a:custGeom>
            <a:solidFill>
              <a:srgbClr val="7E9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512976" y="5268200"/>
              <a:ext cx="55626" cy="57338"/>
            </a:xfrm>
            <a:custGeom>
              <a:avLst/>
              <a:gdLst>
                <a:gd name="T0" fmla="*/ 20 w 27"/>
                <a:gd name="T1" fmla="*/ 4 h 28"/>
                <a:gd name="T2" fmla="*/ 4 w 27"/>
                <a:gd name="T3" fmla="*/ 7 h 28"/>
                <a:gd name="T4" fmla="*/ 6 w 27"/>
                <a:gd name="T5" fmla="*/ 24 h 28"/>
                <a:gd name="T6" fmla="*/ 23 w 27"/>
                <a:gd name="T7" fmla="*/ 21 h 28"/>
                <a:gd name="T8" fmla="*/ 20 w 27"/>
                <a:gd name="T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0" y="4"/>
                  </a:moveTo>
                  <a:cubicBezTo>
                    <a:pt x="15" y="0"/>
                    <a:pt x="8" y="2"/>
                    <a:pt x="4" y="7"/>
                  </a:cubicBezTo>
                  <a:cubicBezTo>
                    <a:pt x="0" y="12"/>
                    <a:pt x="1" y="20"/>
                    <a:pt x="6" y="24"/>
                  </a:cubicBezTo>
                  <a:cubicBezTo>
                    <a:pt x="11" y="28"/>
                    <a:pt x="19" y="27"/>
                    <a:pt x="23" y="21"/>
                  </a:cubicBezTo>
                  <a:cubicBezTo>
                    <a:pt x="27" y="16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7E9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382041" y="4830037"/>
              <a:ext cx="123233" cy="225927"/>
            </a:xfrm>
            <a:custGeom>
              <a:avLst/>
              <a:gdLst>
                <a:gd name="T0" fmla="*/ 32 w 60"/>
                <a:gd name="T1" fmla="*/ 0 h 110"/>
                <a:gd name="T2" fmla="*/ 32 w 60"/>
                <a:gd name="T3" fmla="*/ 0 h 110"/>
                <a:gd name="T4" fmla="*/ 3 w 60"/>
                <a:gd name="T5" fmla="*/ 27 h 110"/>
                <a:gd name="T6" fmla="*/ 1 w 60"/>
                <a:gd name="T7" fmla="*/ 80 h 110"/>
                <a:gd name="T8" fmla="*/ 28 w 60"/>
                <a:gd name="T9" fmla="*/ 109 h 110"/>
                <a:gd name="T10" fmla="*/ 28 w 60"/>
                <a:gd name="T11" fmla="*/ 109 h 110"/>
                <a:gd name="T12" fmla="*/ 57 w 60"/>
                <a:gd name="T13" fmla="*/ 82 h 110"/>
                <a:gd name="T14" fmla="*/ 59 w 60"/>
                <a:gd name="T15" fmla="*/ 30 h 110"/>
                <a:gd name="T16" fmla="*/ 32 w 60"/>
                <a:gd name="T1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1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7" y="0"/>
                    <a:pt x="4" y="12"/>
                    <a:pt x="3" y="27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0" y="95"/>
                    <a:pt x="12" y="109"/>
                    <a:pt x="28" y="109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43" y="110"/>
                    <a:pt x="56" y="98"/>
                    <a:pt x="57" y="82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0" y="14"/>
                    <a:pt x="48" y="1"/>
                    <a:pt x="32" y="0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endParaRPr lang="en-US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517255" y="4692256"/>
              <a:ext cx="123233" cy="212235"/>
            </a:xfrm>
            <a:custGeom>
              <a:avLst/>
              <a:gdLst>
                <a:gd name="T0" fmla="*/ 32 w 60"/>
                <a:gd name="T1" fmla="*/ 1 h 103"/>
                <a:gd name="T2" fmla="*/ 32 w 60"/>
                <a:gd name="T3" fmla="*/ 1 h 103"/>
                <a:gd name="T4" fmla="*/ 3 w 60"/>
                <a:gd name="T5" fmla="*/ 28 h 103"/>
                <a:gd name="T6" fmla="*/ 1 w 60"/>
                <a:gd name="T7" fmla="*/ 73 h 103"/>
                <a:gd name="T8" fmla="*/ 27 w 60"/>
                <a:gd name="T9" fmla="*/ 102 h 103"/>
                <a:gd name="T10" fmla="*/ 27 w 60"/>
                <a:gd name="T11" fmla="*/ 102 h 103"/>
                <a:gd name="T12" fmla="*/ 57 w 60"/>
                <a:gd name="T13" fmla="*/ 75 h 103"/>
                <a:gd name="T14" fmla="*/ 59 w 60"/>
                <a:gd name="T15" fmla="*/ 30 h 103"/>
                <a:gd name="T16" fmla="*/ 32 w 60"/>
                <a:gd name="T17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03"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16" y="0"/>
                    <a:pt x="3" y="12"/>
                    <a:pt x="3" y="28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8"/>
                    <a:pt x="12" y="101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43" y="103"/>
                    <a:pt x="56" y="90"/>
                    <a:pt x="57" y="7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0" y="15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47500" lnSpcReduction="20000"/>
            </a:bodyPr>
            <a:lstStyle/>
            <a:p>
              <a:endParaRPr lang="en-US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156113" y="5500117"/>
              <a:ext cx="447576" cy="407354"/>
            </a:xfrm>
            <a:custGeom>
              <a:avLst/>
              <a:gdLst>
                <a:gd name="T0" fmla="*/ 523 w 523"/>
                <a:gd name="T1" fmla="*/ 283 h 476"/>
                <a:gd name="T2" fmla="*/ 144 w 523"/>
                <a:gd name="T3" fmla="*/ 0 h 476"/>
                <a:gd name="T4" fmla="*/ 0 w 523"/>
                <a:gd name="T5" fmla="*/ 192 h 476"/>
                <a:gd name="T6" fmla="*/ 379 w 523"/>
                <a:gd name="T7" fmla="*/ 476 h 476"/>
                <a:gd name="T8" fmla="*/ 523 w 523"/>
                <a:gd name="T9" fmla="*/ 28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476">
                  <a:moveTo>
                    <a:pt x="523" y="283"/>
                  </a:moveTo>
                  <a:lnTo>
                    <a:pt x="144" y="0"/>
                  </a:lnTo>
                  <a:lnTo>
                    <a:pt x="0" y="192"/>
                  </a:lnTo>
                  <a:lnTo>
                    <a:pt x="379" y="476"/>
                  </a:lnTo>
                  <a:lnTo>
                    <a:pt x="523" y="2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6351" y="5607091"/>
              <a:ext cx="535722" cy="990144"/>
            </a:xfrm>
            <a:custGeom>
              <a:avLst/>
              <a:gdLst>
                <a:gd name="T0" fmla="*/ 626 w 626"/>
                <a:gd name="T1" fmla="*/ 322 h 1157"/>
                <a:gd name="T2" fmla="*/ 0 w 626"/>
                <a:gd name="T3" fmla="*/ 1157 h 1157"/>
                <a:gd name="T4" fmla="*/ 0 w 626"/>
                <a:gd name="T5" fmla="*/ 266 h 1157"/>
                <a:gd name="T6" fmla="*/ 197 w 626"/>
                <a:gd name="T7" fmla="*/ 0 h 1157"/>
                <a:gd name="T8" fmla="*/ 216 w 626"/>
                <a:gd name="T9" fmla="*/ 14 h 1157"/>
                <a:gd name="T10" fmla="*/ 413 w 626"/>
                <a:gd name="T11" fmla="*/ 161 h 1157"/>
                <a:gd name="T12" fmla="*/ 595 w 626"/>
                <a:gd name="T13" fmla="*/ 298 h 1157"/>
                <a:gd name="T14" fmla="*/ 626 w 626"/>
                <a:gd name="T15" fmla="*/ 322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1157">
                  <a:moveTo>
                    <a:pt x="626" y="322"/>
                  </a:moveTo>
                  <a:lnTo>
                    <a:pt x="0" y="1157"/>
                  </a:lnTo>
                  <a:lnTo>
                    <a:pt x="0" y="266"/>
                  </a:lnTo>
                  <a:lnTo>
                    <a:pt x="197" y="0"/>
                  </a:lnTo>
                  <a:lnTo>
                    <a:pt x="216" y="14"/>
                  </a:lnTo>
                  <a:lnTo>
                    <a:pt x="413" y="161"/>
                  </a:lnTo>
                  <a:lnTo>
                    <a:pt x="595" y="298"/>
                  </a:lnTo>
                  <a:lnTo>
                    <a:pt x="626" y="32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599410" y="5138120"/>
              <a:ext cx="457845" cy="454422"/>
            </a:xfrm>
            <a:custGeom>
              <a:avLst/>
              <a:gdLst>
                <a:gd name="T0" fmla="*/ 16 w 223"/>
                <a:gd name="T1" fmla="*/ 209 h 221"/>
                <a:gd name="T2" fmla="*/ 0 w 223"/>
                <a:gd name="T3" fmla="*/ 198 h 221"/>
                <a:gd name="T4" fmla="*/ 16 w 223"/>
                <a:gd name="T5" fmla="*/ 179 h 221"/>
                <a:gd name="T6" fmla="*/ 149 w 223"/>
                <a:gd name="T7" fmla="*/ 31 h 221"/>
                <a:gd name="T8" fmla="*/ 223 w 223"/>
                <a:gd name="T9" fmla="*/ 28 h 221"/>
                <a:gd name="T10" fmla="*/ 67 w 223"/>
                <a:gd name="T11" fmla="*/ 203 h 221"/>
                <a:gd name="T12" fmla="*/ 16 w 223"/>
                <a:gd name="T13" fmla="*/ 20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221">
                  <a:moveTo>
                    <a:pt x="16" y="209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16" y="179"/>
                    <a:pt x="16" y="179"/>
                    <a:pt x="16" y="179"/>
                  </a:cubicBezTo>
                  <a:cubicBezTo>
                    <a:pt x="149" y="31"/>
                    <a:pt x="149" y="31"/>
                    <a:pt x="149" y="31"/>
                  </a:cubicBezTo>
                  <a:cubicBezTo>
                    <a:pt x="176" y="0"/>
                    <a:pt x="202" y="12"/>
                    <a:pt x="223" y="2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53" y="218"/>
                    <a:pt x="31" y="221"/>
                    <a:pt x="16" y="209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6351" y="5607091"/>
              <a:ext cx="353439" cy="608464"/>
            </a:xfrm>
            <a:custGeom>
              <a:avLst/>
              <a:gdLst>
                <a:gd name="T0" fmla="*/ 413 w 413"/>
                <a:gd name="T1" fmla="*/ 161 h 711"/>
                <a:gd name="T2" fmla="*/ 372 w 413"/>
                <a:gd name="T3" fmla="*/ 214 h 711"/>
                <a:gd name="T4" fmla="*/ 0 w 413"/>
                <a:gd name="T5" fmla="*/ 711 h 711"/>
                <a:gd name="T6" fmla="*/ 0 w 413"/>
                <a:gd name="T7" fmla="*/ 266 h 711"/>
                <a:gd name="T8" fmla="*/ 197 w 413"/>
                <a:gd name="T9" fmla="*/ 0 h 711"/>
                <a:gd name="T10" fmla="*/ 216 w 413"/>
                <a:gd name="T11" fmla="*/ 14 h 711"/>
                <a:gd name="T12" fmla="*/ 413 w 413"/>
                <a:gd name="T13" fmla="*/ 161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711">
                  <a:moveTo>
                    <a:pt x="413" y="161"/>
                  </a:moveTo>
                  <a:lnTo>
                    <a:pt x="372" y="214"/>
                  </a:lnTo>
                  <a:lnTo>
                    <a:pt x="0" y="711"/>
                  </a:lnTo>
                  <a:lnTo>
                    <a:pt x="0" y="266"/>
                  </a:lnTo>
                  <a:lnTo>
                    <a:pt x="197" y="0"/>
                  </a:lnTo>
                  <a:lnTo>
                    <a:pt x="216" y="14"/>
                  </a:lnTo>
                  <a:lnTo>
                    <a:pt x="413" y="1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404291" y="4505695"/>
              <a:ext cx="798448" cy="877180"/>
            </a:xfrm>
            <a:custGeom>
              <a:avLst/>
              <a:gdLst>
                <a:gd name="T0" fmla="*/ 231 w 389"/>
                <a:gd name="T1" fmla="*/ 0 h 427"/>
                <a:gd name="T2" fmla="*/ 310 w 389"/>
                <a:gd name="T3" fmla="*/ 59 h 427"/>
                <a:gd name="T4" fmla="*/ 389 w 389"/>
                <a:gd name="T5" fmla="*/ 117 h 427"/>
                <a:gd name="T6" fmla="*/ 273 w 389"/>
                <a:gd name="T7" fmla="*/ 272 h 427"/>
                <a:gd name="T8" fmla="*/ 157 w 389"/>
                <a:gd name="T9" fmla="*/ 427 h 427"/>
                <a:gd name="T10" fmla="*/ 79 w 389"/>
                <a:gd name="T11" fmla="*/ 368 h 427"/>
                <a:gd name="T12" fmla="*/ 0 w 389"/>
                <a:gd name="T13" fmla="*/ 310 h 427"/>
                <a:gd name="T14" fmla="*/ 116 w 389"/>
                <a:gd name="T15" fmla="*/ 155 h 427"/>
                <a:gd name="T16" fmla="*/ 231 w 389"/>
                <a:gd name="T17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427">
                  <a:moveTo>
                    <a:pt x="231" y="0"/>
                  </a:moveTo>
                  <a:cubicBezTo>
                    <a:pt x="258" y="20"/>
                    <a:pt x="284" y="39"/>
                    <a:pt x="310" y="59"/>
                  </a:cubicBezTo>
                  <a:cubicBezTo>
                    <a:pt x="336" y="78"/>
                    <a:pt x="363" y="98"/>
                    <a:pt x="389" y="117"/>
                  </a:cubicBezTo>
                  <a:cubicBezTo>
                    <a:pt x="350" y="169"/>
                    <a:pt x="312" y="221"/>
                    <a:pt x="273" y="272"/>
                  </a:cubicBezTo>
                  <a:cubicBezTo>
                    <a:pt x="234" y="324"/>
                    <a:pt x="196" y="376"/>
                    <a:pt x="157" y="427"/>
                  </a:cubicBezTo>
                  <a:cubicBezTo>
                    <a:pt x="131" y="408"/>
                    <a:pt x="105" y="388"/>
                    <a:pt x="79" y="368"/>
                  </a:cubicBezTo>
                  <a:cubicBezTo>
                    <a:pt x="52" y="349"/>
                    <a:pt x="26" y="329"/>
                    <a:pt x="0" y="310"/>
                  </a:cubicBezTo>
                  <a:cubicBezTo>
                    <a:pt x="38" y="258"/>
                    <a:pt x="77" y="206"/>
                    <a:pt x="116" y="155"/>
                  </a:cubicBezTo>
                  <a:cubicBezTo>
                    <a:pt x="154" y="103"/>
                    <a:pt x="193" y="52"/>
                    <a:pt x="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>
              <a:off x="856146" y="4505695"/>
              <a:ext cx="346593" cy="271284"/>
            </a:xfrm>
            <a:custGeom>
              <a:avLst/>
              <a:gdLst>
                <a:gd name="T0" fmla="*/ 11 w 169"/>
                <a:gd name="T1" fmla="*/ 0 h 132"/>
                <a:gd name="T2" fmla="*/ 90 w 169"/>
                <a:gd name="T3" fmla="*/ 59 h 132"/>
                <a:gd name="T4" fmla="*/ 169 w 169"/>
                <a:gd name="T5" fmla="*/ 117 h 132"/>
                <a:gd name="T6" fmla="*/ 158 w 169"/>
                <a:gd name="T7" fmla="*/ 132 h 132"/>
                <a:gd name="T8" fmla="*/ 79 w 169"/>
                <a:gd name="T9" fmla="*/ 74 h 132"/>
                <a:gd name="T10" fmla="*/ 0 w 169"/>
                <a:gd name="T11" fmla="*/ 15 h 132"/>
                <a:gd name="T12" fmla="*/ 11 w 169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32">
                  <a:moveTo>
                    <a:pt x="11" y="0"/>
                  </a:moveTo>
                  <a:cubicBezTo>
                    <a:pt x="38" y="20"/>
                    <a:pt x="64" y="39"/>
                    <a:pt x="90" y="59"/>
                  </a:cubicBezTo>
                  <a:cubicBezTo>
                    <a:pt x="116" y="78"/>
                    <a:pt x="143" y="98"/>
                    <a:pt x="169" y="117"/>
                  </a:cubicBezTo>
                  <a:cubicBezTo>
                    <a:pt x="165" y="122"/>
                    <a:pt x="161" y="127"/>
                    <a:pt x="158" y="132"/>
                  </a:cubicBezTo>
                  <a:cubicBezTo>
                    <a:pt x="131" y="113"/>
                    <a:pt x="105" y="93"/>
                    <a:pt x="79" y="74"/>
                  </a:cubicBezTo>
                  <a:cubicBezTo>
                    <a:pt x="53" y="54"/>
                    <a:pt x="26" y="35"/>
                    <a:pt x="0" y="15"/>
                  </a:cubicBezTo>
                  <a:cubicBezTo>
                    <a:pt x="4" y="10"/>
                    <a:pt x="8" y="5"/>
                    <a:pt x="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endParaRPr lang="en-US"/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892945" y="4620370"/>
              <a:ext cx="186561" cy="158320"/>
            </a:xfrm>
            <a:custGeom>
              <a:avLst/>
              <a:gdLst>
                <a:gd name="T0" fmla="*/ 17 w 91"/>
                <a:gd name="T1" fmla="*/ 0 h 77"/>
                <a:gd name="T2" fmla="*/ 54 w 91"/>
                <a:gd name="T3" fmla="*/ 27 h 77"/>
                <a:gd name="T4" fmla="*/ 91 w 91"/>
                <a:gd name="T5" fmla="*/ 54 h 77"/>
                <a:gd name="T6" fmla="*/ 74 w 91"/>
                <a:gd name="T7" fmla="*/ 77 h 77"/>
                <a:gd name="T8" fmla="*/ 37 w 91"/>
                <a:gd name="T9" fmla="*/ 50 h 77"/>
                <a:gd name="T10" fmla="*/ 0 w 91"/>
                <a:gd name="T11" fmla="*/ 22 h 77"/>
                <a:gd name="T12" fmla="*/ 17 w 91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77">
                  <a:moveTo>
                    <a:pt x="17" y="0"/>
                  </a:moveTo>
                  <a:cubicBezTo>
                    <a:pt x="30" y="9"/>
                    <a:pt x="42" y="18"/>
                    <a:pt x="54" y="27"/>
                  </a:cubicBezTo>
                  <a:cubicBezTo>
                    <a:pt x="66" y="36"/>
                    <a:pt x="78" y="45"/>
                    <a:pt x="91" y="54"/>
                  </a:cubicBezTo>
                  <a:cubicBezTo>
                    <a:pt x="85" y="62"/>
                    <a:pt x="79" y="70"/>
                    <a:pt x="74" y="77"/>
                  </a:cubicBezTo>
                  <a:cubicBezTo>
                    <a:pt x="61" y="68"/>
                    <a:pt x="49" y="59"/>
                    <a:pt x="37" y="50"/>
                  </a:cubicBezTo>
                  <a:cubicBezTo>
                    <a:pt x="25" y="41"/>
                    <a:pt x="12" y="32"/>
                    <a:pt x="0" y="22"/>
                  </a:cubicBezTo>
                  <a:cubicBezTo>
                    <a:pt x="6" y="15"/>
                    <a:pt x="12" y="7"/>
                    <a:pt x="1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669585" y="4657169"/>
              <a:ext cx="420191" cy="372267"/>
            </a:xfrm>
            <a:custGeom>
              <a:avLst/>
              <a:gdLst>
                <a:gd name="T0" fmla="*/ 47 w 205"/>
                <a:gd name="T1" fmla="*/ 0 h 181"/>
                <a:gd name="T2" fmla="*/ 126 w 205"/>
                <a:gd name="T3" fmla="*/ 59 h 181"/>
                <a:gd name="T4" fmla="*/ 205 w 205"/>
                <a:gd name="T5" fmla="*/ 117 h 181"/>
                <a:gd name="T6" fmla="*/ 157 w 205"/>
                <a:gd name="T7" fmla="*/ 181 h 181"/>
                <a:gd name="T8" fmla="*/ 79 w 205"/>
                <a:gd name="T9" fmla="*/ 122 h 181"/>
                <a:gd name="T10" fmla="*/ 0 w 205"/>
                <a:gd name="T11" fmla="*/ 63 h 181"/>
                <a:gd name="T12" fmla="*/ 47 w 205"/>
                <a:gd name="T1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81">
                  <a:moveTo>
                    <a:pt x="47" y="0"/>
                  </a:moveTo>
                  <a:cubicBezTo>
                    <a:pt x="73" y="19"/>
                    <a:pt x="100" y="39"/>
                    <a:pt x="126" y="59"/>
                  </a:cubicBezTo>
                  <a:cubicBezTo>
                    <a:pt x="152" y="78"/>
                    <a:pt x="178" y="98"/>
                    <a:pt x="205" y="117"/>
                  </a:cubicBezTo>
                  <a:cubicBezTo>
                    <a:pt x="189" y="138"/>
                    <a:pt x="173" y="159"/>
                    <a:pt x="157" y="181"/>
                  </a:cubicBezTo>
                  <a:cubicBezTo>
                    <a:pt x="131" y="161"/>
                    <a:pt x="105" y="141"/>
                    <a:pt x="79" y="122"/>
                  </a:cubicBezTo>
                  <a:cubicBezTo>
                    <a:pt x="52" y="102"/>
                    <a:pt x="26" y="83"/>
                    <a:pt x="0" y="63"/>
                  </a:cubicBezTo>
                  <a:cubicBezTo>
                    <a:pt x="16" y="42"/>
                    <a:pt x="31" y="21"/>
                    <a:pt x="4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auto">
            <a:xfrm>
              <a:off x="841598" y="4667438"/>
              <a:ext cx="213946" cy="168590"/>
            </a:xfrm>
            <a:custGeom>
              <a:avLst/>
              <a:gdLst>
                <a:gd name="T0" fmla="*/ 0 w 104"/>
                <a:gd name="T1" fmla="*/ 9 h 82"/>
                <a:gd name="T2" fmla="*/ 48 w 104"/>
                <a:gd name="T3" fmla="*/ 45 h 82"/>
                <a:gd name="T4" fmla="*/ 96 w 104"/>
                <a:gd name="T5" fmla="*/ 82 h 82"/>
                <a:gd name="T6" fmla="*/ 104 w 104"/>
                <a:gd name="T7" fmla="*/ 72 h 82"/>
                <a:gd name="T8" fmla="*/ 55 w 104"/>
                <a:gd name="T9" fmla="*/ 36 h 82"/>
                <a:gd name="T10" fmla="*/ 7 w 104"/>
                <a:gd name="T11" fmla="*/ 0 h 82"/>
                <a:gd name="T12" fmla="*/ 0 w 104"/>
                <a:gd name="T13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2">
                  <a:moveTo>
                    <a:pt x="0" y="9"/>
                  </a:moveTo>
                  <a:cubicBezTo>
                    <a:pt x="16" y="21"/>
                    <a:pt x="32" y="33"/>
                    <a:pt x="48" y="45"/>
                  </a:cubicBezTo>
                  <a:cubicBezTo>
                    <a:pt x="64" y="57"/>
                    <a:pt x="80" y="69"/>
                    <a:pt x="96" y="82"/>
                  </a:cubicBezTo>
                  <a:cubicBezTo>
                    <a:pt x="99" y="78"/>
                    <a:pt x="101" y="75"/>
                    <a:pt x="104" y="72"/>
                  </a:cubicBezTo>
                  <a:cubicBezTo>
                    <a:pt x="88" y="60"/>
                    <a:pt x="71" y="48"/>
                    <a:pt x="55" y="36"/>
                  </a:cubicBezTo>
                  <a:cubicBezTo>
                    <a:pt x="39" y="24"/>
                    <a:pt x="23" y="12"/>
                    <a:pt x="7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32500" lnSpcReduction="20000"/>
            </a:bodyPr>
            <a:lstStyle/>
            <a:p>
              <a:endParaRPr lang="en-US"/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auto">
            <a:xfrm>
              <a:off x="591708" y="4828326"/>
              <a:ext cx="160032" cy="164311"/>
            </a:xfrm>
            <a:custGeom>
              <a:avLst/>
              <a:gdLst>
                <a:gd name="T0" fmla="*/ 0 w 78"/>
                <a:gd name="T1" fmla="*/ 51 h 80"/>
                <a:gd name="T2" fmla="*/ 20 w 78"/>
                <a:gd name="T3" fmla="*/ 66 h 80"/>
                <a:gd name="T4" fmla="*/ 39 w 78"/>
                <a:gd name="T5" fmla="*/ 80 h 80"/>
                <a:gd name="T6" fmla="*/ 78 w 78"/>
                <a:gd name="T7" fmla="*/ 29 h 80"/>
                <a:gd name="T8" fmla="*/ 58 w 78"/>
                <a:gd name="T9" fmla="*/ 15 h 80"/>
                <a:gd name="T10" fmla="*/ 38 w 78"/>
                <a:gd name="T11" fmla="*/ 0 h 80"/>
                <a:gd name="T12" fmla="*/ 0 w 78"/>
                <a:gd name="T13" fmla="*/ 5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80">
                  <a:moveTo>
                    <a:pt x="0" y="51"/>
                  </a:moveTo>
                  <a:cubicBezTo>
                    <a:pt x="6" y="56"/>
                    <a:pt x="13" y="61"/>
                    <a:pt x="20" y="66"/>
                  </a:cubicBezTo>
                  <a:cubicBezTo>
                    <a:pt x="26" y="71"/>
                    <a:pt x="33" y="75"/>
                    <a:pt x="39" y="80"/>
                  </a:cubicBezTo>
                  <a:cubicBezTo>
                    <a:pt x="52" y="63"/>
                    <a:pt x="65" y="46"/>
                    <a:pt x="78" y="29"/>
                  </a:cubicBezTo>
                  <a:cubicBezTo>
                    <a:pt x="71" y="24"/>
                    <a:pt x="64" y="19"/>
                    <a:pt x="58" y="15"/>
                  </a:cubicBezTo>
                  <a:cubicBezTo>
                    <a:pt x="51" y="10"/>
                    <a:pt x="45" y="5"/>
                    <a:pt x="38" y="0"/>
                  </a:cubicBezTo>
                  <a:cubicBezTo>
                    <a:pt x="25" y="17"/>
                    <a:pt x="13" y="34"/>
                    <a:pt x="0" y="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>
              <a:off x="691835" y="4904491"/>
              <a:ext cx="160032" cy="164311"/>
            </a:xfrm>
            <a:custGeom>
              <a:avLst/>
              <a:gdLst>
                <a:gd name="T0" fmla="*/ 0 w 78"/>
                <a:gd name="T1" fmla="*/ 51 h 80"/>
                <a:gd name="T2" fmla="*/ 20 w 78"/>
                <a:gd name="T3" fmla="*/ 66 h 80"/>
                <a:gd name="T4" fmla="*/ 40 w 78"/>
                <a:gd name="T5" fmla="*/ 80 h 80"/>
                <a:gd name="T6" fmla="*/ 78 w 78"/>
                <a:gd name="T7" fmla="*/ 29 h 80"/>
                <a:gd name="T8" fmla="*/ 58 w 78"/>
                <a:gd name="T9" fmla="*/ 14 h 80"/>
                <a:gd name="T10" fmla="*/ 38 w 78"/>
                <a:gd name="T11" fmla="*/ 0 h 80"/>
                <a:gd name="T12" fmla="*/ 0 w 78"/>
                <a:gd name="T13" fmla="*/ 5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80">
                  <a:moveTo>
                    <a:pt x="0" y="51"/>
                  </a:moveTo>
                  <a:cubicBezTo>
                    <a:pt x="7" y="56"/>
                    <a:pt x="13" y="61"/>
                    <a:pt x="20" y="66"/>
                  </a:cubicBezTo>
                  <a:cubicBezTo>
                    <a:pt x="27" y="70"/>
                    <a:pt x="33" y="75"/>
                    <a:pt x="40" y="80"/>
                  </a:cubicBezTo>
                  <a:cubicBezTo>
                    <a:pt x="52" y="63"/>
                    <a:pt x="65" y="46"/>
                    <a:pt x="78" y="29"/>
                  </a:cubicBezTo>
                  <a:cubicBezTo>
                    <a:pt x="71" y="24"/>
                    <a:pt x="65" y="19"/>
                    <a:pt x="58" y="14"/>
                  </a:cubicBezTo>
                  <a:cubicBezTo>
                    <a:pt x="52" y="10"/>
                    <a:pt x="45" y="5"/>
                    <a:pt x="38" y="0"/>
                  </a:cubicBezTo>
                  <a:cubicBezTo>
                    <a:pt x="26" y="17"/>
                    <a:pt x="13" y="34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47" name="Freeform 26"/>
            <p:cNvSpPr>
              <a:spLocks/>
            </p:cNvSpPr>
            <p:nvPr/>
          </p:nvSpPr>
          <p:spPr bwMode="auto">
            <a:xfrm>
              <a:off x="794529" y="4979800"/>
              <a:ext cx="158320" cy="165167"/>
            </a:xfrm>
            <a:custGeom>
              <a:avLst/>
              <a:gdLst>
                <a:gd name="T0" fmla="*/ 0 w 77"/>
                <a:gd name="T1" fmla="*/ 51 h 80"/>
                <a:gd name="T2" fmla="*/ 19 w 77"/>
                <a:gd name="T3" fmla="*/ 65 h 80"/>
                <a:gd name="T4" fmla="*/ 39 w 77"/>
                <a:gd name="T5" fmla="*/ 80 h 80"/>
                <a:gd name="T6" fmla="*/ 77 w 77"/>
                <a:gd name="T7" fmla="*/ 29 h 80"/>
                <a:gd name="T8" fmla="*/ 58 w 77"/>
                <a:gd name="T9" fmla="*/ 14 h 80"/>
                <a:gd name="T10" fmla="*/ 38 w 77"/>
                <a:gd name="T11" fmla="*/ 0 h 80"/>
                <a:gd name="T12" fmla="*/ 0 w 77"/>
                <a:gd name="T13" fmla="*/ 5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80">
                  <a:moveTo>
                    <a:pt x="0" y="51"/>
                  </a:moveTo>
                  <a:cubicBezTo>
                    <a:pt x="6" y="56"/>
                    <a:pt x="13" y="61"/>
                    <a:pt x="19" y="65"/>
                  </a:cubicBezTo>
                  <a:cubicBezTo>
                    <a:pt x="26" y="70"/>
                    <a:pt x="33" y="75"/>
                    <a:pt x="39" y="80"/>
                  </a:cubicBezTo>
                  <a:cubicBezTo>
                    <a:pt x="52" y="63"/>
                    <a:pt x="65" y="46"/>
                    <a:pt x="77" y="29"/>
                  </a:cubicBezTo>
                  <a:cubicBezTo>
                    <a:pt x="71" y="24"/>
                    <a:pt x="64" y="19"/>
                    <a:pt x="58" y="14"/>
                  </a:cubicBezTo>
                  <a:cubicBezTo>
                    <a:pt x="51" y="9"/>
                    <a:pt x="44" y="5"/>
                    <a:pt x="38" y="0"/>
                  </a:cubicBezTo>
                  <a:cubicBezTo>
                    <a:pt x="25" y="17"/>
                    <a:pt x="12" y="34"/>
                    <a:pt x="0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404291" y="5085061"/>
              <a:ext cx="365420" cy="297813"/>
            </a:xfrm>
            <a:custGeom>
              <a:avLst/>
              <a:gdLst>
                <a:gd name="T0" fmla="*/ 20 w 178"/>
                <a:gd name="T1" fmla="*/ 0 h 145"/>
                <a:gd name="T2" fmla="*/ 99 w 178"/>
                <a:gd name="T3" fmla="*/ 59 h 145"/>
                <a:gd name="T4" fmla="*/ 178 w 178"/>
                <a:gd name="T5" fmla="*/ 118 h 145"/>
                <a:gd name="T6" fmla="*/ 157 w 178"/>
                <a:gd name="T7" fmla="*/ 145 h 145"/>
                <a:gd name="T8" fmla="*/ 79 w 178"/>
                <a:gd name="T9" fmla="*/ 86 h 145"/>
                <a:gd name="T10" fmla="*/ 0 w 178"/>
                <a:gd name="T11" fmla="*/ 28 h 145"/>
                <a:gd name="T12" fmla="*/ 20 w 178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45">
                  <a:moveTo>
                    <a:pt x="20" y="0"/>
                  </a:moveTo>
                  <a:cubicBezTo>
                    <a:pt x="47" y="20"/>
                    <a:pt x="73" y="39"/>
                    <a:pt x="99" y="59"/>
                  </a:cubicBezTo>
                  <a:cubicBezTo>
                    <a:pt x="125" y="79"/>
                    <a:pt x="152" y="98"/>
                    <a:pt x="178" y="118"/>
                  </a:cubicBezTo>
                  <a:cubicBezTo>
                    <a:pt x="171" y="127"/>
                    <a:pt x="164" y="136"/>
                    <a:pt x="157" y="145"/>
                  </a:cubicBezTo>
                  <a:cubicBezTo>
                    <a:pt x="131" y="126"/>
                    <a:pt x="105" y="106"/>
                    <a:pt x="79" y="86"/>
                  </a:cubicBezTo>
                  <a:cubicBezTo>
                    <a:pt x="52" y="67"/>
                    <a:pt x="26" y="47"/>
                    <a:pt x="0" y="28"/>
                  </a:cubicBezTo>
                  <a:cubicBezTo>
                    <a:pt x="7" y="18"/>
                    <a:pt x="14" y="9"/>
                    <a:pt x="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endParaRPr lang="en-US"/>
            </a:p>
          </p:txBody>
        </p:sp>
        <p:sp>
          <p:nvSpPr>
            <p:cNvPr id="49" name="Freeform 28"/>
            <p:cNvSpPr>
              <a:spLocks/>
            </p:cNvSpPr>
            <p:nvPr/>
          </p:nvSpPr>
          <p:spPr bwMode="auto">
            <a:xfrm>
              <a:off x="564323" y="4947280"/>
              <a:ext cx="96704" cy="80444"/>
            </a:xfrm>
            <a:custGeom>
              <a:avLst/>
              <a:gdLst>
                <a:gd name="T0" fmla="*/ 0 w 47"/>
                <a:gd name="T1" fmla="*/ 9 h 39"/>
                <a:gd name="T2" fmla="*/ 20 w 47"/>
                <a:gd name="T3" fmla="*/ 24 h 39"/>
                <a:gd name="T4" fmla="*/ 40 w 47"/>
                <a:gd name="T5" fmla="*/ 39 h 39"/>
                <a:gd name="T6" fmla="*/ 47 w 47"/>
                <a:gd name="T7" fmla="*/ 29 h 39"/>
                <a:gd name="T8" fmla="*/ 27 w 47"/>
                <a:gd name="T9" fmla="*/ 15 h 39"/>
                <a:gd name="T10" fmla="*/ 8 w 47"/>
                <a:gd name="T11" fmla="*/ 0 h 39"/>
                <a:gd name="T12" fmla="*/ 0 w 47"/>
                <a:gd name="T1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0" y="9"/>
                  </a:moveTo>
                  <a:cubicBezTo>
                    <a:pt x="7" y="14"/>
                    <a:pt x="14" y="19"/>
                    <a:pt x="20" y="24"/>
                  </a:cubicBezTo>
                  <a:cubicBezTo>
                    <a:pt x="27" y="29"/>
                    <a:pt x="33" y="34"/>
                    <a:pt x="40" y="39"/>
                  </a:cubicBezTo>
                  <a:cubicBezTo>
                    <a:pt x="42" y="36"/>
                    <a:pt x="45" y="33"/>
                    <a:pt x="47" y="29"/>
                  </a:cubicBezTo>
                  <a:cubicBezTo>
                    <a:pt x="41" y="24"/>
                    <a:pt x="34" y="20"/>
                    <a:pt x="27" y="15"/>
                  </a:cubicBezTo>
                  <a:cubicBezTo>
                    <a:pt x="21" y="10"/>
                    <a:pt x="14" y="5"/>
                    <a:pt x="8" y="0"/>
                  </a:cubicBezTo>
                  <a:cubicBezTo>
                    <a:pt x="5" y="3"/>
                    <a:pt x="3" y="6"/>
                    <a:pt x="0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0" name="Freeform 29"/>
            <p:cNvSpPr>
              <a:spLocks/>
            </p:cNvSpPr>
            <p:nvPr/>
          </p:nvSpPr>
          <p:spPr bwMode="auto">
            <a:xfrm>
              <a:off x="540361" y="4979800"/>
              <a:ext cx="95848" cy="80444"/>
            </a:xfrm>
            <a:custGeom>
              <a:avLst/>
              <a:gdLst>
                <a:gd name="T0" fmla="*/ 0 w 47"/>
                <a:gd name="T1" fmla="*/ 10 h 39"/>
                <a:gd name="T2" fmla="*/ 20 w 47"/>
                <a:gd name="T3" fmla="*/ 25 h 39"/>
                <a:gd name="T4" fmla="*/ 40 w 47"/>
                <a:gd name="T5" fmla="*/ 39 h 39"/>
                <a:gd name="T6" fmla="*/ 47 w 47"/>
                <a:gd name="T7" fmla="*/ 30 h 39"/>
                <a:gd name="T8" fmla="*/ 27 w 47"/>
                <a:gd name="T9" fmla="*/ 15 h 39"/>
                <a:gd name="T10" fmla="*/ 7 w 47"/>
                <a:gd name="T11" fmla="*/ 0 h 39"/>
                <a:gd name="T12" fmla="*/ 0 w 47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0" y="10"/>
                  </a:moveTo>
                  <a:cubicBezTo>
                    <a:pt x="7" y="15"/>
                    <a:pt x="13" y="20"/>
                    <a:pt x="20" y="25"/>
                  </a:cubicBezTo>
                  <a:cubicBezTo>
                    <a:pt x="26" y="30"/>
                    <a:pt x="33" y="35"/>
                    <a:pt x="40" y="39"/>
                  </a:cubicBezTo>
                  <a:cubicBezTo>
                    <a:pt x="42" y="36"/>
                    <a:pt x="44" y="33"/>
                    <a:pt x="47" y="30"/>
                  </a:cubicBezTo>
                  <a:cubicBezTo>
                    <a:pt x="40" y="25"/>
                    <a:pt x="34" y="20"/>
                    <a:pt x="27" y="15"/>
                  </a:cubicBezTo>
                  <a:cubicBezTo>
                    <a:pt x="20" y="10"/>
                    <a:pt x="14" y="5"/>
                    <a:pt x="7" y="0"/>
                  </a:cubicBezTo>
                  <a:cubicBezTo>
                    <a:pt x="5" y="4"/>
                    <a:pt x="2" y="7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515543" y="5014887"/>
              <a:ext cx="94136" cy="80444"/>
            </a:xfrm>
            <a:custGeom>
              <a:avLst/>
              <a:gdLst>
                <a:gd name="T0" fmla="*/ 0 w 46"/>
                <a:gd name="T1" fmla="*/ 9 h 39"/>
                <a:gd name="T2" fmla="*/ 19 w 46"/>
                <a:gd name="T3" fmla="*/ 24 h 39"/>
                <a:gd name="T4" fmla="*/ 39 w 46"/>
                <a:gd name="T5" fmla="*/ 39 h 39"/>
                <a:gd name="T6" fmla="*/ 46 w 46"/>
                <a:gd name="T7" fmla="*/ 29 h 39"/>
                <a:gd name="T8" fmla="*/ 27 w 46"/>
                <a:gd name="T9" fmla="*/ 15 h 39"/>
                <a:gd name="T10" fmla="*/ 7 w 46"/>
                <a:gd name="T11" fmla="*/ 0 h 39"/>
                <a:gd name="T12" fmla="*/ 0 w 46"/>
                <a:gd name="T1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9">
                  <a:moveTo>
                    <a:pt x="0" y="9"/>
                  </a:moveTo>
                  <a:cubicBezTo>
                    <a:pt x="6" y="14"/>
                    <a:pt x="13" y="19"/>
                    <a:pt x="19" y="24"/>
                  </a:cubicBezTo>
                  <a:cubicBezTo>
                    <a:pt x="26" y="29"/>
                    <a:pt x="33" y="34"/>
                    <a:pt x="39" y="39"/>
                  </a:cubicBezTo>
                  <a:cubicBezTo>
                    <a:pt x="42" y="36"/>
                    <a:pt x="44" y="33"/>
                    <a:pt x="46" y="29"/>
                  </a:cubicBezTo>
                  <a:cubicBezTo>
                    <a:pt x="40" y="24"/>
                    <a:pt x="33" y="19"/>
                    <a:pt x="27" y="15"/>
                  </a:cubicBezTo>
                  <a:cubicBezTo>
                    <a:pt x="20" y="10"/>
                    <a:pt x="13" y="5"/>
                    <a:pt x="7" y="0"/>
                  </a:cubicBezTo>
                  <a:cubicBezTo>
                    <a:pt x="5" y="3"/>
                    <a:pt x="2" y="6"/>
                    <a:pt x="0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489014" y="5048263"/>
              <a:ext cx="67607" cy="59049"/>
            </a:xfrm>
            <a:custGeom>
              <a:avLst/>
              <a:gdLst>
                <a:gd name="T0" fmla="*/ 0 w 33"/>
                <a:gd name="T1" fmla="*/ 10 h 29"/>
                <a:gd name="T2" fmla="*/ 25 w 33"/>
                <a:gd name="T3" fmla="*/ 29 h 29"/>
                <a:gd name="T4" fmla="*/ 33 w 33"/>
                <a:gd name="T5" fmla="*/ 19 h 29"/>
                <a:gd name="T6" fmla="*/ 8 w 33"/>
                <a:gd name="T7" fmla="*/ 0 h 29"/>
                <a:gd name="T8" fmla="*/ 0 w 33"/>
                <a:gd name="T9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9">
                  <a:moveTo>
                    <a:pt x="0" y="10"/>
                  </a:moveTo>
                  <a:cubicBezTo>
                    <a:pt x="9" y="16"/>
                    <a:pt x="17" y="22"/>
                    <a:pt x="25" y="29"/>
                  </a:cubicBezTo>
                  <a:cubicBezTo>
                    <a:pt x="28" y="25"/>
                    <a:pt x="30" y="22"/>
                    <a:pt x="33" y="19"/>
                  </a:cubicBezTo>
                  <a:cubicBezTo>
                    <a:pt x="24" y="13"/>
                    <a:pt x="16" y="7"/>
                    <a:pt x="8" y="0"/>
                  </a:cubicBezTo>
                  <a:cubicBezTo>
                    <a:pt x="5" y="4"/>
                    <a:pt x="3" y="7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667017" y="5023445"/>
              <a:ext cx="96704" cy="80444"/>
            </a:xfrm>
            <a:custGeom>
              <a:avLst/>
              <a:gdLst>
                <a:gd name="T0" fmla="*/ 0 w 47"/>
                <a:gd name="T1" fmla="*/ 9 h 39"/>
                <a:gd name="T2" fmla="*/ 20 w 47"/>
                <a:gd name="T3" fmla="*/ 24 h 39"/>
                <a:gd name="T4" fmla="*/ 39 w 47"/>
                <a:gd name="T5" fmla="*/ 39 h 39"/>
                <a:gd name="T6" fmla="*/ 47 w 47"/>
                <a:gd name="T7" fmla="*/ 29 h 39"/>
                <a:gd name="T8" fmla="*/ 27 w 47"/>
                <a:gd name="T9" fmla="*/ 15 h 39"/>
                <a:gd name="T10" fmla="*/ 7 w 47"/>
                <a:gd name="T11" fmla="*/ 0 h 39"/>
                <a:gd name="T12" fmla="*/ 0 w 47"/>
                <a:gd name="T1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0" y="9"/>
                  </a:moveTo>
                  <a:cubicBezTo>
                    <a:pt x="6" y="14"/>
                    <a:pt x="13" y="19"/>
                    <a:pt x="20" y="24"/>
                  </a:cubicBezTo>
                  <a:cubicBezTo>
                    <a:pt x="26" y="29"/>
                    <a:pt x="33" y="34"/>
                    <a:pt x="39" y="39"/>
                  </a:cubicBezTo>
                  <a:cubicBezTo>
                    <a:pt x="42" y="36"/>
                    <a:pt x="44" y="33"/>
                    <a:pt x="47" y="29"/>
                  </a:cubicBezTo>
                  <a:cubicBezTo>
                    <a:pt x="40" y="24"/>
                    <a:pt x="33" y="19"/>
                    <a:pt x="27" y="15"/>
                  </a:cubicBezTo>
                  <a:cubicBezTo>
                    <a:pt x="20" y="10"/>
                    <a:pt x="14" y="5"/>
                    <a:pt x="7" y="0"/>
                  </a:cubicBezTo>
                  <a:cubicBezTo>
                    <a:pt x="5" y="3"/>
                    <a:pt x="2" y="6"/>
                    <a:pt x="0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640488" y="5055965"/>
              <a:ext cx="96704" cy="80444"/>
            </a:xfrm>
            <a:custGeom>
              <a:avLst/>
              <a:gdLst>
                <a:gd name="T0" fmla="*/ 0 w 47"/>
                <a:gd name="T1" fmla="*/ 10 h 39"/>
                <a:gd name="T2" fmla="*/ 20 w 47"/>
                <a:gd name="T3" fmla="*/ 25 h 39"/>
                <a:gd name="T4" fmla="*/ 40 w 47"/>
                <a:gd name="T5" fmla="*/ 39 h 39"/>
                <a:gd name="T6" fmla="*/ 47 w 47"/>
                <a:gd name="T7" fmla="*/ 30 h 39"/>
                <a:gd name="T8" fmla="*/ 27 w 47"/>
                <a:gd name="T9" fmla="*/ 15 h 39"/>
                <a:gd name="T10" fmla="*/ 8 w 47"/>
                <a:gd name="T11" fmla="*/ 0 h 39"/>
                <a:gd name="T12" fmla="*/ 0 w 47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0" y="10"/>
                  </a:moveTo>
                  <a:cubicBezTo>
                    <a:pt x="7" y="15"/>
                    <a:pt x="14" y="20"/>
                    <a:pt x="20" y="25"/>
                  </a:cubicBezTo>
                  <a:cubicBezTo>
                    <a:pt x="27" y="30"/>
                    <a:pt x="33" y="34"/>
                    <a:pt x="40" y="39"/>
                  </a:cubicBezTo>
                  <a:cubicBezTo>
                    <a:pt x="42" y="36"/>
                    <a:pt x="45" y="33"/>
                    <a:pt x="47" y="30"/>
                  </a:cubicBezTo>
                  <a:cubicBezTo>
                    <a:pt x="41" y="25"/>
                    <a:pt x="34" y="20"/>
                    <a:pt x="27" y="15"/>
                  </a:cubicBezTo>
                  <a:cubicBezTo>
                    <a:pt x="21" y="10"/>
                    <a:pt x="14" y="5"/>
                    <a:pt x="8" y="0"/>
                  </a:cubicBezTo>
                  <a:cubicBezTo>
                    <a:pt x="5" y="4"/>
                    <a:pt x="3" y="7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>
              <a:off x="615670" y="5091052"/>
              <a:ext cx="96704" cy="80444"/>
            </a:xfrm>
            <a:custGeom>
              <a:avLst/>
              <a:gdLst>
                <a:gd name="T0" fmla="*/ 0 w 47"/>
                <a:gd name="T1" fmla="*/ 9 h 39"/>
                <a:gd name="T2" fmla="*/ 20 w 47"/>
                <a:gd name="T3" fmla="*/ 24 h 39"/>
                <a:gd name="T4" fmla="*/ 40 w 47"/>
                <a:gd name="T5" fmla="*/ 39 h 39"/>
                <a:gd name="T6" fmla="*/ 47 w 47"/>
                <a:gd name="T7" fmla="*/ 29 h 39"/>
                <a:gd name="T8" fmla="*/ 27 w 47"/>
                <a:gd name="T9" fmla="*/ 15 h 39"/>
                <a:gd name="T10" fmla="*/ 7 w 47"/>
                <a:gd name="T11" fmla="*/ 0 h 39"/>
                <a:gd name="T12" fmla="*/ 0 w 47"/>
                <a:gd name="T1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0" y="9"/>
                  </a:moveTo>
                  <a:cubicBezTo>
                    <a:pt x="7" y="14"/>
                    <a:pt x="13" y="19"/>
                    <a:pt x="20" y="24"/>
                  </a:cubicBezTo>
                  <a:cubicBezTo>
                    <a:pt x="26" y="29"/>
                    <a:pt x="33" y="34"/>
                    <a:pt x="40" y="39"/>
                  </a:cubicBezTo>
                  <a:cubicBezTo>
                    <a:pt x="42" y="36"/>
                    <a:pt x="44" y="32"/>
                    <a:pt x="47" y="29"/>
                  </a:cubicBezTo>
                  <a:cubicBezTo>
                    <a:pt x="40" y="24"/>
                    <a:pt x="34" y="19"/>
                    <a:pt x="27" y="15"/>
                  </a:cubicBezTo>
                  <a:cubicBezTo>
                    <a:pt x="21" y="10"/>
                    <a:pt x="14" y="5"/>
                    <a:pt x="7" y="0"/>
                  </a:cubicBezTo>
                  <a:cubicBezTo>
                    <a:pt x="5" y="3"/>
                    <a:pt x="3" y="6"/>
                    <a:pt x="0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auto">
            <a:xfrm>
              <a:off x="591708" y="5124428"/>
              <a:ext cx="65040" cy="59049"/>
            </a:xfrm>
            <a:custGeom>
              <a:avLst/>
              <a:gdLst>
                <a:gd name="T0" fmla="*/ 0 w 32"/>
                <a:gd name="T1" fmla="*/ 10 h 29"/>
                <a:gd name="T2" fmla="*/ 25 w 32"/>
                <a:gd name="T3" fmla="*/ 29 h 29"/>
                <a:gd name="T4" fmla="*/ 32 w 32"/>
                <a:gd name="T5" fmla="*/ 19 h 29"/>
                <a:gd name="T6" fmla="*/ 7 w 32"/>
                <a:gd name="T7" fmla="*/ 0 h 29"/>
                <a:gd name="T8" fmla="*/ 0 w 32"/>
                <a:gd name="T9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0" y="10"/>
                  </a:moveTo>
                  <a:cubicBezTo>
                    <a:pt x="8" y="16"/>
                    <a:pt x="17" y="22"/>
                    <a:pt x="25" y="29"/>
                  </a:cubicBezTo>
                  <a:cubicBezTo>
                    <a:pt x="27" y="25"/>
                    <a:pt x="30" y="22"/>
                    <a:pt x="32" y="19"/>
                  </a:cubicBezTo>
                  <a:cubicBezTo>
                    <a:pt x="24" y="13"/>
                    <a:pt x="15" y="6"/>
                    <a:pt x="7" y="0"/>
                  </a:cubicBezTo>
                  <a:cubicBezTo>
                    <a:pt x="5" y="3"/>
                    <a:pt x="2" y="7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768000" y="5099610"/>
              <a:ext cx="96704" cy="79588"/>
            </a:xfrm>
            <a:custGeom>
              <a:avLst/>
              <a:gdLst>
                <a:gd name="T0" fmla="*/ 0 w 47"/>
                <a:gd name="T1" fmla="*/ 9 h 39"/>
                <a:gd name="T2" fmla="*/ 20 w 47"/>
                <a:gd name="T3" fmla="*/ 24 h 39"/>
                <a:gd name="T4" fmla="*/ 40 w 47"/>
                <a:gd name="T5" fmla="*/ 39 h 39"/>
                <a:gd name="T6" fmla="*/ 47 w 47"/>
                <a:gd name="T7" fmla="*/ 29 h 39"/>
                <a:gd name="T8" fmla="*/ 27 w 47"/>
                <a:gd name="T9" fmla="*/ 14 h 39"/>
                <a:gd name="T10" fmla="*/ 7 w 47"/>
                <a:gd name="T11" fmla="*/ 0 h 39"/>
                <a:gd name="T12" fmla="*/ 0 w 47"/>
                <a:gd name="T1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0" y="9"/>
                  </a:moveTo>
                  <a:cubicBezTo>
                    <a:pt x="7" y="14"/>
                    <a:pt x="13" y="19"/>
                    <a:pt x="20" y="24"/>
                  </a:cubicBezTo>
                  <a:cubicBezTo>
                    <a:pt x="27" y="29"/>
                    <a:pt x="33" y="34"/>
                    <a:pt x="40" y="39"/>
                  </a:cubicBezTo>
                  <a:cubicBezTo>
                    <a:pt x="42" y="36"/>
                    <a:pt x="45" y="32"/>
                    <a:pt x="47" y="29"/>
                  </a:cubicBezTo>
                  <a:cubicBezTo>
                    <a:pt x="40" y="24"/>
                    <a:pt x="34" y="19"/>
                    <a:pt x="27" y="14"/>
                  </a:cubicBezTo>
                  <a:cubicBezTo>
                    <a:pt x="21" y="10"/>
                    <a:pt x="14" y="5"/>
                    <a:pt x="7" y="0"/>
                  </a:cubicBezTo>
                  <a:cubicBezTo>
                    <a:pt x="5" y="3"/>
                    <a:pt x="3" y="6"/>
                    <a:pt x="0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>
              <a:off x="743182" y="5132130"/>
              <a:ext cx="96704" cy="80444"/>
            </a:xfrm>
            <a:custGeom>
              <a:avLst/>
              <a:gdLst>
                <a:gd name="T0" fmla="*/ 0 w 47"/>
                <a:gd name="T1" fmla="*/ 10 h 39"/>
                <a:gd name="T2" fmla="*/ 20 w 47"/>
                <a:gd name="T3" fmla="*/ 25 h 39"/>
                <a:gd name="T4" fmla="*/ 39 w 47"/>
                <a:gd name="T5" fmla="*/ 39 h 39"/>
                <a:gd name="T6" fmla="*/ 47 w 47"/>
                <a:gd name="T7" fmla="*/ 30 h 39"/>
                <a:gd name="T8" fmla="*/ 27 w 47"/>
                <a:gd name="T9" fmla="*/ 15 h 39"/>
                <a:gd name="T10" fmla="*/ 7 w 47"/>
                <a:gd name="T11" fmla="*/ 0 h 39"/>
                <a:gd name="T12" fmla="*/ 0 w 47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0" y="10"/>
                  </a:moveTo>
                  <a:cubicBezTo>
                    <a:pt x="7" y="15"/>
                    <a:pt x="13" y="20"/>
                    <a:pt x="20" y="25"/>
                  </a:cubicBezTo>
                  <a:cubicBezTo>
                    <a:pt x="26" y="29"/>
                    <a:pt x="33" y="34"/>
                    <a:pt x="39" y="39"/>
                  </a:cubicBezTo>
                  <a:cubicBezTo>
                    <a:pt x="42" y="36"/>
                    <a:pt x="44" y="33"/>
                    <a:pt x="47" y="30"/>
                  </a:cubicBezTo>
                  <a:cubicBezTo>
                    <a:pt x="40" y="25"/>
                    <a:pt x="33" y="20"/>
                    <a:pt x="27" y="15"/>
                  </a:cubicBezTo>
                  <a:cubicBezTo>
                    <a:pt x="20" y="10"/>
                    <a:pt x="14" y="5"/>
                    <a:pt x="7" y="0"/>
                  </a:cubicBezTo>
                  <a:cubicBezTo>
                    <a:pt x="5" y="3"/>
                    <a:pt x="2" y="7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9" name="Freeform 38"/>
            <p:cNvSpPr>
              <a:spLocks/>
            </p:cNvSpPr>
            <p:nvPr/>
          </p:nvSpPr>
          <p:spPr bwMode="auto">
            <a:xfrm>
              <a:off x="718365" y="5167217"/>
              <a:ext cx="94992" cy="80444"/>
            </a:xfrm>
            <a:custGeom>
              <a:avLst/>
              <a:gdLst>
                <a:gd name="T0" fmla="*/ 0 w 46"/>
                <a:gd name="T1" fmla="*/ 9 h 39"/>
                <a:gd name="T2" fmla="*/ 19 w 46"/>
                <a:gd name="T3" fmla="*/ 24 h 39"/>
                <a:gd name="T4" fmla="*/ 39 w 46"/>
                <a:gd name="T5" fmla="*/ 39 h 39"/>
                <a:gd name="T6" fmla="*/ 46 w 46"/>
                <a:gd name="T7" fmla="*/ 29 h 39"/>
                <a:gd name="T8" fmla="*/ 27 w 46"/>
                <a:gd name="T9" fmla="*/ 14 h 39"/>
                <a:gd name="T10" fmla="*/ 7 w 46"/>
                <a:gd name="T11" fmla="*/ 0 h 39"/>
                <a:gd name="T12" fmla="*/ 0 w 46"/>
                <a:gd name="T1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9">
                  <a:moveTo>
                    <a:pt x="0" y="9"/>
                  </a:moveTo>
                  <a:cubicBezTo>
                    <a:pt x="6" y="14"/>
                    <a:pt x="13" y="19"/>
                    <a:pt x="19" y="24"/>
                  </a:cubicBezTo>
                  <a:cubicBezTo>
                    <a:pt x="26" y="29"/>
                    <a:pt x="33" y="34"/>
                    <a:pt x="39" y="39"/>
                  </a:cubicBezTo>
                  <a:cubicBezTo>
                    <a:pt x="42" y="36"/>
                    <a:pt x="44" y="32"/>
                    <a:pt x="46" y="29"/>
                  </a:cubicBezTo>
                  <a:cubicBezTo>
                    <a:pt x="40" y="24"/>
                    <a:pt x="33" y="19"/>
                    <a:pt x="27" y="14"/>
                  </a:cubicBezTo>
                  <a:cubicBezTo>
                    <a:pt x="20" y="10"/>
                    <a:pt x="13" y="5"/>
                    <a:pt x="7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0" name="Freeform 39"/>
            <p:cNvSpPr>
              <a:spLocks/>
            </p:cNvSpPr>
            <p:nvPr/>
          </p:nvSpPr>
          <p:spPr bwMode="auto">
            <a:xfrm>
              <a:off x="691835" y="5199737"/>
              <a:ext cx="65895" cy="58193"/>
            </a:xfrm>
            <a:custGeom>
              <a:avLst/>
              <a:gdLst>
                <a:gd name="T0" fmla="*/ 0 w 32"/>
                <a:gd name="T1" fmla="*/ 10 h 28"/>
                <a:gd name="T2" fmla="*/ 25 w 32"/>
                <a:gd name="T3" fmla="*/ 28 h 28"/>
                <a:gd name="T4" fmla="*/ 32 w 32"/>
                <a:gd name="T5" fmla="*/ 19 h 28"/>
                <a:gd name="T6" fmla="*/ 7 w 32"/>
                <a:gd name="T7" fmla="*/ 0 h 28"/>
                <a:gd name="T8" fmla="*/ 0 w 32"/>
                <a:gd name="T9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0" y="10"/>
                  </a:moveTo>
                  <a:cubicBezTo>
                    <a:pt x="9" y="16"/>
                    <a:pt x="17" y="22"/>
                    <a:pt x="25" y="28"/>
                  </a:cubicBezTo>
                  <a:cubicBezTo>
                    <a:pt x="28" y="25"/>
                    <a:pt x="30" y="22"/>
                    <a:pt x="32" y="19"/>
                  </a:cubicBezTo>
                  <a:cubicBezTo>
                    <a:pt x="24" y="13"/>
                    <a:pt x="16" y="6"/>
                    <a:pt x="7" y="0"/>
                  </a:cubicBezTo>
                  <a:cubicBezTo>
                    <a:pt x="5" y="3"/>
                    <a:pt x="3" y="7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0868CE3-57E3-4C57-B704-BC0932E1DDC0}"/>
              </a:ext>
            </a:extLst>
          </p:cNvPr>
          <p:cNvGrpSpPr/>
          <p:nvPr/>
        </p:nvGrpSpPr>
        <p:grpSpPr>
          <a:xfrm>
            <a:off x="1020457" y="4788960"/>
            <a:ext cx="2254995" cy="2065866"/>
            <a:chOff x="1020457" y="4788960"/>
            <a:chExt cx="2254995" cy="2065866"/>
          </a:xfrm>
        </p:grpSpPr>
        <p:sp>
          <p:nvSpPr>
            <p:cNvPr id="61" name="Freeform 40"/>
            <p:cNvSpPr>
              <a:spLocks/>
            </p:cNvSpPr>
            <p:nvPr/>
          </p:nvSpPr>
          <p:spPr bwMode="auto">
            <a:xfrm>
              <a:off x="1375608" y="5447059"/>
              <a:ext cx="518606" cy="837814"/>
            </a:xfrm>
            <a:custGeom>
              <a:avLst/>
              <a:gdLst>
                <a:gd name="T0" fmla="*/ 239 w 606"/>
                <a:gd name="T1" fmla="*/ 0 h 979"/>
                <a:gd name="T2" fmla="*/ 0 w 606"/>
                <a:gd name="T3" fmla="*/ 655 h 979"/>
                <a:gd name="T4" fmla="*/ 112 w 606"/>
                <a:gd name="T5" fmla="*/ 979 h 979"/>
                <a:gd name="T6" fmla="*/ 364 w 606"/>
                <a:gd name="T7" fmla="*/ 838 h 979"/>
                <a:gd name="T8" fmla="*/ 606 w 606"/>
                <a:gd name="T9" fmla="*/ 175 h 979"/>
                <a:gd name="T10" fmla="*/ 239 w 606"/>
                <a:gd name="T11" fmla="*/ 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6" h="979">
                  <a:moveTo>
                    <a:pt x="239" y="0"/>
                  </a:moveTo>
                  <a:lnTo>
                    <a:pt x="0" y="655"/>
                  </a:lnTo>
                  <a:lnTo>
                    <a:pt x="112" y="979"/>
                  </a:lnTo>
                  <a:lnTo>
                    <a:pt x="364" y="838"/>
                  </a:lnTo>
                  <a:lnTo>
                    <a:pt x="606" y="175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2" name="Freeform 41"/>
            <p:cNvSpPr>
              <a:spLocks/>
            </p:cNvSpPr>
            <p:nvPr/>
          </p:nvSpPr>
          <p:spPr bwMode="auto">
            <a:xfrm>
              <a:off x="1346511" y="5714064"/>
              <a:ext cx="480096" cy="570809"/>
            </a:xfrm>
            <a:custGeom>
              <a:avLst/>
              <a:gdLst>
                <a:gd name="T0" fmla="*/ 122 w 561"/>
                <a:gd name="T1" fmla="*/ 0 h 667"/>
                <a:gd name="T2" fmla="*/ 0 w 561"/>
                <a:gd name="T3" fmla="*/ 336 h 667"/>
                <a:gd name="T4" fmla="*/ 146 w 561"/>
                <a:gd name="T5" fmla="*/ 667 h 667"/>
                <a:gd name="T6" fmla="*/ 422 w 561"/>
                <a:gd name="T7" fmla="*/ 543 h 667"/>
                <a:gd name="T8" fmla="*/ 561 w 561"/>
                <a:gd name="T9" fmla="*/ 161 h 667"/>
                <a:gd name="T10" fmla="*/ 122 w 561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1" h="667">
                  <a:moveTo>
                    <a:pt x="122" y="0"/>
                  </a:moveTo>
                  <a:lnTo>
                    <a:pt x="0" y="336"/>
                  </a:lnTo>
                  <a:lnTo>
                    <a:pt x="146" y="667"/>
                  </a:lnTo>
                  <a:lnTo>
                    <a:pt x="422" y="543"/>
                  </a:lnTo>
                  <a:lnTo>
                    <a:pt x="561" y="1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3" name="Freeform 42"/>
            <p:cNvSpPr>
              <a:spLocks/>
            </p:cNvSpPr>
            <p:nvPr/>
          </p:nvSpPr>
          <p:spPr bwMode="auto">
            <a:xfrm>
              <a:off x="1428667" y="4998627"/>
              <a:ext cx="675215" cy="768495"/>
            </a:xfrm>
            <a:custGeom>
              <a:avLst/>
              <a:gdLst>
                <a:gd name="T0" fmla="*/ 97 w 329"/>
                <a:gd name="T1" fmla="*/ 102 h 374"/>
                <a:gd name="T2" fmla="*/ 30 w 329"/>
                <a:gd name="T3" fmla="*/ 277 h 374"/>
                <a:gd name="T4" fmla="*/ 206 w 329"/>
                <a:gd name="T5" fmla="*/ 344 h 374"/>
                <a:gd name="T6" fmla="*/ 271 w 329"/>
                <a:gd name="T7" fmla="*/ 86 h 374"/>
                <a:gd name="T8" fmla="*/ 97 w 329"/>
                <a:gd name="T9" fmla="*/ 10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374">
                  <a:moveTo>
                    <a:pt x="97" y="102"/>
                  </a:moveTo>
                  <a:cubicBezTo>
                    <a:pt x="30" y="132"/>
                    <a:pt x="0" y="210"/>
                    <a:pt x="30" y="277"/>
                  </a:cubicBezTo>
                  <a:cubicBezTo>
                    <a:pt x="60" y="344"/>
                    <a:pt x="139" y="374"/>
                    <a:pt x="206" y="344"/>
                  </a:cubicBezTo>
                  <a:cubicBezTo>
                    <a:pt x="272" y="314"/>
                    <a:pt x="329" y="173"/>
                    <a:pt x="271" y="86"/>
                  </a:cubicBezTo>
                  <a:cubicBezTo>
                    <a:pt x="214" y="0"/>
                    <a:pt x="164" y="72"/>
                    <a:pt x="97" y="102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auto">
            <a:xfrm>
              <a:off x="1525370" y="5360624"/>
              <a:ext cx="309794" cy="287544"/>
            </a:xfrm>
            <a:custGeom>
              <a:avLst/>
              <a:gdLst>
                <a:gd name="T0" fmla="*/ 25 w 151"/>
                <a:gd name="T1" fmla="*/ 23 h 140"/>
                <a:gd name="T2" fmla="*/ 30 w 151"/>
                <a:gd name="T3" fmla="*/ 111 h 140"/>
                <a:gd name="T4" fmla="*/ 126 w 151"/>
                <a:gd name="T5" fmla="*/ 118 h 140"/>
                <a:gd name="T6" fmla="*/ 120 w 151"/>
                <a:gd name="T7" fmla="*/ 29 h 140"/>
                <a:gd name="T8" fmla="*/ 25 w 151"/>
                <a:gd name="T9" fmla="*/ 2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40">
                  <a:moveTo>
                    <a:pt x="25" y="23"/>
                  </a:moveTo>
                  <a:cubicBezTo>
                    <a:pt x="0" y="45"/>
                    <a:pt x="2" y="85"/>
                    <a:pt x="30" y="111"/>
                  </a:cubicBezTo>
                  <a:cubicBezTo>
                    <a:pt x="58" y="137"/>
                    <a:pt x="101" y="140"/>
                    <a:pt x="126" y="118"/>
                  </a:cubicBezTo>
                  <a:cubicBezTo>
                    <a:pt x="151" y="95"/>
                    <a:pt x="148" y="56"/>
                    <a:pt x="120" y="29"/>
                  </a:cubicBezTo>
                  <a:cubicBezTo>
                    <a:pt x="92" y="3"/>
                    <a:pt x="49" y="0"/>
                    <a:pt x="25" y="23"/>
                  </a:cubicBezTo>
                  <a:close/>
                </a:path>
              </a:pathLst>
            </a:custGeom>
            <a:solidFill>
              <a:srgbClr val="F59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endParaRPr lang="en-US"/>
            </a:p>
          </p:txBody>
        </p:sp>
        <p:sp>
          <p:nvSpPr>
            <p:cNvPr id="65" name="Freeform 44"/>
            <p:cNvSpPr>
              <a:spLocks/>
            </p:cNvSpPr>
            <p:nvPr/>
          </p:nvSpPr>
          <p:spPr bwMode="auto">
            <a:xfrm>
              <a:off x="1480014" y="4959261"/>
              <a:ext cx="283265" cy="552837"/>
            </a:xfrm>
            <a:custGeom>
              <a:avLst/>
              <a:gdLst>
                <a:gd name="T0" fmla="*/ 102 w 138"/>
                <a:gd name="T1" fmla="*/ 4 h 269"/>
                <a:gd name="T2" fmla="*/ 77 w 138"/>
                <a:gd name="T3" fmla="*/ 16 h 269"/>
                <a:gd name="T4" fmla="*/ 7 w 138"/>
                <a:gd name="T5" fmla="*/ 207 h 269"/>
                <a:gd name="T6" fmla="*/ 23 w 138"/>
                <a:gd name="T7" fmla="*/ 263 h 269"/>
                <a:gd name="T8" fmla="*/ 23 w 138"/>
                <a:gd name="T9" fmla="*/ 263 h 269"/>
                <a:gd name="T10" fmla="*/ 66 w 138"/>
                <a:gd name="T11" fmla="*/ 243 h 269"/>
                <a:gd name="T12" fmla="*/ 128 w 138"/>
                <a:gd name="T13" fmla="*/ 73 h 269"/>
                <a:gd name="T14" fmla="*/ 102 w 138"/>
                <a:gd name="T15" fmla="*/ 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69">
                  <a:moveTo>
                    <a:pt x="102" y="4"/>
                  </a:moveTo>
                  <a:cubicBezTo>
                    <a:pt x="92" y="0"/>
                    <a:pt x="80" y="6"/>
                    <a:pt x="77" y="16"/>
                  </a:cubicBezTo>
                  <a:cubicBezTo>
                    <a:pt x="7" y="207"/>
                    <a:pt x="7" y="207"/>
                    <a:pt x="7" y="207"/>
                  </a:cubicBezTo>
                  <a:cubicBezTo>
                    <a:pt x="0" y="225"/>
                    <a:pt x="5" y="256"/>
                    <a:pt x="23" y="263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40" y="269"/>
                    <a:pt x="60" y="260"/>
                    <a:pt x="66" y="24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38" y="44"/>
                    <a:pt x="123" y="12"/>
                    <a:pt x="102" y="4"/>
                  </a:cubicBezTo>
                  <a:close/>
                </a:path>
              </a:pathLst>
            </a:custGeom>
            <a:solidFill>
              <a:srgbClr val="F59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6" name="Freeform 45"/>
            <p:cNvSpPr>
              <a:spLocks/>
            </p:cNvSpPr>
            <p:nvPr/>
          </p:nvSpPr>
          <p:spPr bwMode="auto">
            <a:xfrm>
              <a:off x="2356338" y="5358057"/>
              <a:ext cx="5990" cy="4279"/>
            </a:xfrm>
            <a:custGeom>
              <a:avLst/>
              <a:gdLst>
                <a:gd name="T0" fmla="*/ 0 w 3"/>
                <a:gd name="T1" fmla="*/ 2 h 2"/>
                <a:gd name="T2" fmla="*/ 0 w 3"/>
                <a:gd name="T3" fmla="*/ 2 h 2"/>
                <a:gd name="T4" fmla="*/ 1 w 3"/>
                <a:gd name="T5" fmla="*/ 2 h 2"/>
                <a:gd name="T6" fmla="*/ 1 w 3"/>
                <a:gd name="T7" fmla="*/ 2 h 2"/>
                <a:gd name="T8" fmla="*/ 1 w 3"/>
                <a:gd name="T9" fmla="*/ 2 h 2"/>
                <a:gd name="T10" fmla="*/ 2 w 3"/>
                <a:gd name="T11" fmla="*/ 1 h 2"/>
                <a:gd name="T12" fmla="*/ 2 w 3"/>
                <a:gd name="T13" fmla="*/ 1 h 2"/>
                <a:gd name="T14" fmla="*/ 3 w 3"/>
                <a:gd name="T15" fmla="*/ 1 h 2"/>
                <a:gd name="T16" fmla="*/ 3 w 3"/>
                <a:gd name="T17" fmla="*/ 1 h 2"/>
                <a:gd name="T18" fmla="*/ 3 w 3"/>
                <a:gd name="T19" fmla="*/ 0 h 2"/>
                <a:gd name="T20" fmla="*/ 0 w 3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DF5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7" name="Freeform 46"/>
            <p:cNvSpPr>
              <a:spLocks/>
            </p:cNvSpPr>
            <p:nvPr/>
          </p:nvSpPr>
          <p:spPr bwMode="auto">
            <a:xfrm>
              <a:off x="1491995" y="4788960"/>
              <a:ext cx="997846" cy="573376"/>
            </a:xfrm>
            <a:custGeom>
              <a:avLst/>
              <a:gdLst>
                <a:gd name="T0" fmla="*/ 484 w 486"/>
                <a:gd name="T1" fmla="*/ 94 h 279"/>
                <a:gd name="T2" fmla="*/ 469 w 486"/>
                <a:gd name="T3" fmla="*/ 233 h 279"/>
                <a:gd name="T4" fmla="*/ 416 w 486"/>
                <a:gd name="T5" fmla="*/ 277 h 279"/>
                <a:gd name="T6" fmla="*/ 47 w 486"/>
                <a:gd name="T7" fmla="*/ 239 h 279"/>
                <a:gd name="T8" fmla="*/ 3 w 486"/>
                <a:gd name="T9" fmla="*/ 185 h 279"/>
                <a:gd name="T10" fmla="*/ 17 w 486"/>
                <a:gd name="T11" fmla="*/ 46 h 279"/>
                <a:gd name="T12" fmla="*/ 71 w 486"/>
                <a:gd name="T13" fmla="*/ 2 h 279"/>
                <a:gd name="T14" fmla="*/ 440 w 486"/>
                <a:gd name="T15" fmla="*/ 40 h 279"/>
                <a:gd name="T16" fmla="*/ 484 w 486"/>
                <a:gd name="T17" fmla="*/ 9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6" h="279">
                  <a:moveTo>
                    <a:pt x="484" y="94"/>
                  </a:moveTo>
                  <a:cubicBezTo>
                    <a:pt x="469" y="233"/>
                    <a:pt x="469" y="233"/>
                    <a:pt x="469" y="233"/>
                  </a:cubicBezTo>
                  <a:cubicBezTo>
                    <a:pt x="467" y="260"/>
                    <a:pt x="442" y="279"/>
                    <a:pt x="416" y="277"/>
                  </a:cubicBezTo>
                  <a:cubicBezTo>
                    <a:pt x="47" y="239"/>
                    <a:pt x="47" y="239"/>
                    <a:pt x="47" y="239"/>
                  </a:cubicBezTo>
                  <a:cubicBezTo>
                    <a:pt x="20" y="236"/>
                    <a:pt x="0" y="212"/>
                    <a:pt x="3" y="185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0" y="19"/>
                    <a:pt x="44" y="0"/>
                    <a:pt x="71" y="2"/>
                  </a:cubicBezTo>
                  <a:cubicBezTo>
                    <a:pt x="440" y="40"/>
                    <a:pt x="440" y="40"/>
                    <a:pt x="440" y="40"/>
                  </a:cubicBezTo>
                  <a:cubicBezTo>
                    <a:pt x="467" y="43"/>
                    <a:pt x="486" y="67"/>
                    <a:pt x="484" y="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8" name="Freeform 47"/>
            <p:cNvSpPr>
              <a:spLocks/>
            </p:cNvSpPr>
            <p:nvPr/>
          </p:nvSpPr>
          <p:spPr bwMode="auto">
            <a:xfrm>
              <a:off x="1580141" y="4836028"/>
              <a:ext cx="829256" cy="480952"/>
            </a:xfrm>
            <a:custGeom>
              <a:avLst/>
              <a:gdLst>
                <a:gd name="T0" fmla="*/ 404 w 404"/>
                <a:gd name="T1" fmla="*/ 39 h 234"/>
                <a:gd name="T2" fmla="*/ 385 w 404"/>
                <a:gd name="T3" fmla="*/ 233 h 234"/>
                <a:gd name="T4" fmla="*/ 384 w 404"/>
                <a:gd name="T5" fmla="*/ 234 h 234"/>
                <a:gd name="T6" fmla="*/ 1 w 404"/>
                <a:gd name="T7" fmla="*/ 195 h 234"/>
                <a:gd name="T8" fmla="*/ 0 w 404"/>
                <a:gd name="T9" fmla="*/ 194 h 234"/>
                <a:gd name="T10" fmla="*/ 20 w 404"/>
                <a:gd name="T11" fmla="*/ 0 h 234"/>
                <a:gd name="T12" fmla="*/ 21 w 404"/>
                <a:gd name="T13" fmla="*/ 0 h 234"/>
                <a:gd name="T14" fmla="*/ 404 w 404"/>
                <a:gd name="T15" fmla="*/ 39 h 234"/>
                <a:gd name="T16" fmla="*/ 404 w 404"/>
                <a:gd name="T17" fmla="*/ 3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4" h="234">
                  <a:moveTo>
                    <a:pt x="404" y="39"/>
                  </a:moveTo>
                  <a:cubicBezTo>
                    <a:pt x="385" y="233"/>
                    <a:pt x="385" y="233"/>
                    <a:pt x="385" y="233"/>
                  </a:cubicBezTo>
                  <a:cubicBezTo>
                    <a:pt x="385" y="234"/>
                    <a:pt x="384" y="234"/>
                    <a:pt x="384" y="234"/>
                  </a:cubicBezTo>
                  <a:cubicBezTo>
                    <a:pt x="1" y="195"/>
                    <a:pt x="1" y="195"/>
                    <a:pt x="1" y="195"/>
                  </a:cubicBezTo>
                  <a:cubicBezTo>
                    <a:pt x="0" y="195"/>
                    <a:pt x="0" y="194"/>
                    <a:pt x="0" y="19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9"/>
                    <a:pt x="404" y="39"/>
                    <a:pt x="404" y="39"/>
                  </a:cubicBezTo>
                  <a:close/>
                </a:path>
              </a:pathLst>
            </a:custGeom>
            <a:solidFill>
              <a:srgbClr val="7E9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9" name="Freeform 48"/>
            <p:cNvSpPr>
              <a:spLocks/>
            </p:cNvSpPr>
            <p:nvPr/>
          </p:nvSpPr>
          <p:spPr bwMode="auto">
            <a:xfrm>
              <a:off x="2423945" y="5039705"/>
              <a:ext cx="30808" cy="162599"/>
            </a:xfrm>
            <a:custGeom>
              <a:avLst/>
              <a:gdLst>
                <a:gd name="T0" fmla="*/ 15 w 15"/>
                <a:gd name="T1" fmla="*/ 4 h 79"/>
                <a:gd name="T2" fmla="*/ 7 w 15"/>
                <a:gd name="T3" fmla="*/ 76 h 79"/>
                <a:gd name="T4" fmla="*/ 3 w 15"/>
                <a:gd name="T5" fmla="*/ 79 h 79"/>
                <a:gd name="T6" fmla="*/ 3 w 15"/>
                <a:gd name="T7" fmla="*/ 79 h 79"/>
                <a:gd name="T8" fmla="*/ 0 w 15"/>
                <a:gd name="T9" fmla="*/ 75 h 79"/>
                <a:gd name="T10" fmla="*/ 8 w 15"/>
                <a:gd name="T11" fmla="*/ 4 h 79"/>
                <a:gd name="T12" fmla="*/ 12 w 15"/>
                <a:gd name="T13" fmla="*/ 0 h 79"/>
                <a:gd name="T14" fmla="*/ 12 w 15"/>
                <a:gd name="T15" fmla="*/ 0 h 79"/>
                <a:gd name="T16" fmla="*/ 15 w 15"/>
                <a:gd name="T17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9">
                  <a:moveTo>
                    <a:pt x="15" y="4"/>
                  </a:moveTo>
                  <a:cubicBezTo>
                    <a:pt x="7" y="76"/>
                    <a:pt x="7" y="76"/>
                    <a:pt x="7" y="76"/>
                  </a:cubicBezTo>
                  <a:cubicBezTo>
                    <a:pt x="7" y="78"/>
                    <a:pt x="5" y="79"/>
                    <a:pt x="3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2" y="79"/>
                    <a:pt x="0" y="77"/>
                    <a:pt x="0" y="7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1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1"/>
                    <a:pt x="15" y="2"/>
                    <a:pt x="15" y="4"/>
                  </a:cubicBezTo>
                  <a:close/>
                </a:path>
              </a:pathLst>
            </a:custGeom>
            <a:solidFill>
              <a:srgbClr val="7E9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0" name="Freeform 49"/>
            <p:cNvSpPr>
              <a:spLocks/>
            </p:cNvSpPr>
            <p:nvPr/>
          </p:nvSpPr>
          <p:spPr bwMode="auto">
            <a:xfrm>
              <a:off x="1528793" y="4996915"/>
              <a:ext cx="55626" cy="54770"/>
            </a:xfrm>
            <a:custGeom>
              <a:avLst/>
              <a:gdLst>
                <a:gd name="T0" fmla="*/ 25 w 27"/>
                <a:gd name="T1" fmla="*/ 18 h 27"/>
                <a:gd name="T2" fmla="*/ 10 w 27"/>
                <a:gd name="T3" fmla="*/ 25 h 27"/>
                <a:gd name="T4" fmla="*/ 2 w 27"/>
                <a:gd name="T5" fmla="*/ 10 h 27"/>
                <a:gd name="T6" fmla="*/ 18 w 27"/>
                <a:gd name="T7" fmla="*/ 3 h 27"/>
                <a:gd name="T8" fmla="*/ 25 w 2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5" y="18"/>
                  </a:moveTo>
                  <a:cubicBezTo>
                    <a:pt x="23" y="24"/>
                    <a:pt x="16" y="27"/>
                    <a:pt x="10" y="25"/>
                  </a:cubicBezTo>
                  <a:cubicBezTo>
                    <a:pt x="3" y="23"/>
                    <a:pt x="0" y="16"/>
                    <a:pt x="2" y="10"/>
                  </a:cubicBezTo>
                  <a:cubicBezTo>
                    <a:pt x="5" y="4"/>
                    <a:pt x="12" y="0"/>
                    <a:pt x="18" y="3"/>
                  </a:cubicBezTo>
                  <a:cubicBezTo>
                    <a:pt x="24" y="5"/>
                    <a:pt x="27" y="12"/>
                    <a:pt x="25" y="18"/>
                  </a:cubicBezTo>
                  <a:close/>
                </a:path>
              </a:pathLst>
            </a:custGeom>
            <a:solidFill>
              <a:srgbClr val="7E9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1" name="Freeform 50"/>
            <p:cNvSpPr>
              <a:spLocks/>
            </p:cNvSpPr>
            <p:nvPr/>
          </p:nvSpPr>
          <p:spPr bwMode="auto">
            <a:xfrm>
              <a:off x="1652027" y="4875394"/>
              <a:ext cx="334612" cy="365420"/>
            </a:xfrm>
            <a:custGeom>
              <a:avLst/>
              <a:gdLst>
                <a:gd name="T0" fmla="*/ 41 w 391"/>
                <a:gd name="T1" fmla="*/ 0 h 427"/>
                <a:gd name="T2" fmla="*/ 391 w 391"/>
                <a:gd name="T3" fmla="*/ 36 h 427"/>
                <a:gd name="T4" fmla="*/ 350 w 391"/>
                <a:gd name="T5" fmla="*/ 427 h 427"/>
                <a:gd name="T6" fmla="*/ 0 w 391"/>
                <a:gd name="T7" fmla="*/ 391 h 427"/>
                <a:gd name="T8" fmla="*/ 41 w 391"/>
                <a:gd name="T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27">
                  <a:moveTo>
                    <a:pt x="41" y="0"/>
                  </a:moveTo>
                  <a:lnTo>
                    <a:pt x="391" y="36"/>
                  </a:lnTo>
                  <a:lnTo>
                    <a:pt x="350" y="427"/>
                  </a:lnTo>
                  <a:lnTo>
                    <a:pt x="0" y="39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/>
            <a:p>
              <a:endParaRPr lang="en-US"/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1701662" y="4901923"/>
              <a:ext cx="51347" cy="23106"/>
            </a:xfrm>
            <a:custGeom>
              <a:avLst/>
              <a:gdLst>
                <a:gd name="T0" fmla="*/ 2 w 60"/>
                <a:gd name="T1" fmla="*/ 0 h 27"/>
                <a:gd name="T2" fmla="*/ 60 w 60"/>
                <a:gd name="T3" fmla="*/ 7 h 27"/>
                <a:gd name="T4" fmla="*/ 57 w 60"/>
                <a:gd name="T5" fmla="*/ 27 h 27"/>
                <a:gd name="T6" fmla="*/ 0 w 60"/>
                <a:gd name="T7" fmla="*/ 22 h 27"/>
                <a:gd name="T8" fmla="*/ 2 w 6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7">
                  <a:moveTo>
                    <a:pt x="2" y="0"/>
                  </a:moveTo>
                  <a:lnTo>
                    <a:pt x="60" y="7"/>
                  </a:lnTo>
                  <a:lnTo>
                    <a:pt x="57" y="27"/>
                  </a:lnTo>
                  <a:lnTo>
                    <a:pt x="0" y="2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D7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3" name="Freeform 52"/>
            <p:cNvSpPr>
              <a:spLocks/>
            </p:cNvSpPr>
            <p:nvPr/>
          </p:nvSpPr>
          <p:spPr bwMode="auto">
            <a:xfrm>
              <a:off x="1773548" y="4910481"/>
              <a:ext cx="135214" cy="30808"/>
            </a:xfrm>
            <a:custGeom>
              <a:avLst/>
              <a:gdLst>
                <a:gd name="T0" fmla="*/ 0 w 158"/>
                <a:gd name="T1" fmla="*/ 0 h 36"/>
                <a:gd name="T2" fmla="*/ 158 w 158"/>
                <a:gd name="T3" fmla="*/ 14 h 36"/>
                <a:gd name="T4" fmla="*/ 156 w 158"/>
                <a:gd name="T5" fmla="*/ 36 h 36"/>
                <a:gd name="T6" fmla="*/ 0 w 158"/>
                <a:gd name="T7" fmla="*/ 19 h 36"/>
                <a:gd name="T8" fmla="*/ 0 w 15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36">
                  <a:moveTo>
                    <a:pt x="0" y="0"/>
                  </a:moveTo>
                  <a:lnTo>
                    <a:pt x="158" y="14"/>
                  </a:lnTo>
                  <a:lnTo>
                    <a:pt x="156" y="36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4" name="Freeform 53"/>
            <p:cNvSpPr>
              <a:spLocks/>
            </p:cNvSpPr>
            <p:nvPr/>
          </p:nvSpPr>
          <p:spPr bwMode="auto">
            <a:xfrm>
              <a:off x="1921599" y="4925029"/>
              <a:ext cx="44501" cy="22250"/>
            </a:xfrm>
            <a:custGeom>
              <a:avLst/>
              <a:gdLst>
                <a:gd name="T0" fmla="*/ 2 w 52"/>
                <a:gd name="T1" fmla="*/ 0 h 26"/>
                <a:gd name="T2" fmla="*/ 52 w 52"/>
                <a:gd name="T3" fmla="*/ 4 h 26"/>
                <a:gd name="T4" fmla="*/ 50 w 52"/>
                <a:gd name="T5" fmla="*/ 26 h 26"/>
                <a:gd name="T6" fmla="*/ 0 w 52"/>
                <a:gd name="T7" fmla="*/ 21 h 26"/>
                <a:gd name="T8" fmla="*/ 2 w 5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6">
                  <a:moveTo>
                    <a:pt x="2" y="0"/>
                  </a:moveTo>
                  <a:lnTo>
                    <a:pt x="52" y="4"/>
                  </a:lnTo>
                  <a:lnTo>
                    <a:pt x="50" y="26"/>
                  </a:lnTo>
                  <a:lnTo>
                    <a:pt x="0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5" name="Freeform 54"/>
            <p:cNvSpPr>
              <a:spLocks/>
            </p:cNvSpPr>
            <p:nvPr/>
          </p:nvSpPr>
          <p:spPr bwMode="auto">
            <a:xfrm>
              <a:off x="1769269" y="4945568"/>
              <a:ext cx="61617" cy="23962"/>
            </a:xfrm>
            <a:custGeom>
              <a:avLst/>
              <a:gdLst>
                <a:gd name="T0" fmla="*/ 2 w 72"/>
                <a:gd name="T1" fmla="*/ 0 h 28"/>
                <a:gd name="T2" fmla="*/ 72 w 72"/>
                <a:gd name="T3" fmla="*/ 7 h 28"/>
                <a:gd name="T4" fmla="*/ 70 w 72"/>
                <a:gd name="T5" fmla="*/ 28 h 28"/>
                <a:gd name="T6" fmla="*/ 0 w 72"/>
                <a:gd name="T7" fmla="*/ 21 h 28"/>
                <a:gd name="T8" fmla="*/ 2 w 7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8">
                  <a:moveTo>
                    <a:pt x="2" y="0"/>
                  </a:moveTo>
                  <a:lnTo>
                    <a:pt x="72" y="7"/>
                  </a:lnTo>
                  <a:lnTo>
                    <a:pt x="70" y="28"/>
                  </a:lnTo>
                  <a:lnTo>
                    <a:pt x="0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6" name="Freeform 55"/>
            <p:cNvSpPr>
              <a:spLocks/>
            </p:cNvSpPr>
            <p:nvPr/>
          </p:nvSpPr>
          <p:spPr bwMode="auto">
            <a:xfrm>
              <a:off x="1836876" y="4951559"/>
              <a:ext cx="18827" cy="20539"/>
            </a:xfrm>
            <a:custGeom>
              <a:avLst/>
              <a:gdLst>
                <a:gd name="T0" fmla="*/ 0 w 22"/>
                <a:gd name="T1" fmla="*/ 0 h 24"/>
                <a:gd name="T2" fmla="*/ 22 w 22"/>
                <a:gd name="T3" fmla="*/ 2 h 24"/>
                <a:gd name="T4" fmla="*/ 19 w 22"/>
                <a:gd name="T5" fmla="*/ 24 h 24"/>
                <a:gd name="T6" fmla="*/ 0 w 22"/>
                <a:gd name="T7" fmla="*/ 21 h 24"/>
                <a:gd name="T8" fmla="*/ 0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lnTo>
                    <a:pt x="22" y="2"/>
                  </a:lnTo>
                  <a:lnTo>
                    <a:pt x="19" y="24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7" name="Freeform 56"/>
            <p:cNvSpPr>
              <a:spLocks/>
            </p:cNvSpPr>
            <p:nvPr/>
          </p:nvSpPr>
          <p:spPr bwMode="auto">
            <a:xfrm>
              <a:off x="1859982" y="4953270"/>
              <a:ext cx="17971" cy="20539"/>
            </a:xfrm>
            <a:custGeom>
              <a:avLst/>
              <a:gdLst>
                <a:gd name="T0" fmla="*/ 2 w 21"/>
                <a:gd name="T1" fmla="*/ 0 h 24"/>
                <a:gd name="T2" fmla="*/ 21 w 21"/>
                <a:gd name="T3" fmla="*/ 3 h 24"/>
                <a:gd name="T4" fmla="*/ 19 w 21"/>
                <a:gd name="T5" fmla="*/ 24 h 24"/>
                <a:gd name="T6" fmla="*/ 0 w 21"/>
                <a:gd name="T7" fmla="*/ 22 h 24"/>
                <a:gd name="T8" fmla="*/ 2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2" y="0"/>
                  </a:moveTo>
                  <a:lnTo>
                    <a:pt x="21" y="3"/>
                  </a:lnTo>
                  <a:lnTo>
                    <a:pt x="19" y="24"/>
                  </a:lnTo>
                  <a:lnTo>
                    <a:pt x="0" y="2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8" name="Freeform 57"/>
            <p:cNvSpPr>
              <a:spLocks/>
            </p:cNvSpPr>
            <p:nvPr/>
          </p:nvSpPr>
          <p:spPr bwMode="auto">
            <a:xfrm>
              <a:off x="1695672" y="4976377"/>
              <a:ext cx="48780" cy="22250"/>
            </a:xfrm>
            <a:custGeom>
              <a:avLst/>
              <a:gdLst>
                <a:gd name="T0" fmla="*/ 2 w 57"/>
                <a:gd name="T1" fmla="*/ 0 h 26"/>
                <a:gd name="T2" fmla="*/ 57 w 57"/>
                <a:gd name="T3" fmla="*/ 7 h 26"/>
                <a:gd name="T4" fmla="*/ 55 w 57"/>
                <a:gd name="T5" fmla="*/ 26 h 26"/>
                <a:gd name="T6" fmla="*/ 0 w 57"/>
                <a:gd name="T7" fmla="*/ 21 h 26"/>
                <a:gd name="T8" fmla="*/ 2 w 5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6">
                  <a:moveTo>
                    <a:pt x="2" y="0"/>
                  </a:moveTo>
                  <a:lnTo>
                    <a:pt x="57" y="7"/>
                  </a:lnTo>
                  <a:lnTo>
                    <a:pt x="55" y="26"/>
                  </a:lnTo>
                  <a:lnTo>
                    <a:pt x="0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67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9" name="Freeform 58"/>
            <p:cNvSpPr>
              <a:spLocks/>
            </p:cNvSpPr>
            <p:nvPr/>
          </p:nvSpPr>
          <p:spPr bwMode="auto">
            <a:xfrm>
              <a:off x="1764990" y="4984079"/>
              <a:ext cx="45357" cy="23106"/>
            </a:xfrm>
            <a:custGeom>
              <a:avLst/>
              <a:gdLst>
                <a:gd name="T0" fmla="*/ 3 w 53"/>
                <a:gd name="T1" fmla="*/ 0 h 27"/>
                <a:gd name="T2" fmla="*/ 53 w 53"/>
                <a:gd name="T3" fmla="*/ 5 h 27"/>
                <a:gd name="T4" fmla="*/ 51 w 53"/>
                <a:gd name="T5" fmla="*/ 27 h 27"/>
                <a:gd name="T6" fmla="*/ 0 w 53"/>
                <a:gd name="T7" fmla="*/ 19 h 27"/>
                <a:gd name="T8" fmla="*/ 3 w 5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3" y="0"/>
                  </a:moveTo>
                  <a:lnTo>
                    <a:pt x="53" y="5"/>
                  </a:lnTo>
                  <a:lnTo>
                    <a:pt x="51" y="27"/>
                  </a:lnTo>
                  <a:lnTo>
                    <a:pt x="0" y="1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0" name="Freeform 59"/>
            <p:cNvSpPr>
              <a:spLocks/>
            </p:cNvSpPr>
            <p:nvPr/>
          </p:nvSpPr>
          <p:spPr bwMode="auto">
            <a:xfrm>
              <a:off x="1845434" y="4992637"/>
              <a:ext cx="36799" cy="20539"/>
            </a:xfrm>
            <a:custGeom>
              <a:avLst/>
              <a:gdLst>
                <a:gd name="T0" fmla="*/ 0 w 43"/>
                <a:gd name="T1" fmla="*/ 0 h 24"/>
                <a:gd name="T2" fmla="*/ 43 w 43"/>
                <a:gd name="T3" fmla="*/ 5 h 24"/>
                <a:gd name="T4" fmla="*/ 41 w 43"/>
                <a:gd name="T5" fmla="*/ 24 h 24"/>
                <a:gd name="T6" fmla="*/ 0 w 43"/>
                <a:gd name="T7" fmla="*/ 19 h 24"/>
                <a:gd name="T8" fmla="*/ 0 w 4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4">
                  <a:moveTo>
                    <a:pt x="0" y="0"/>
                  </a:moveTo>
                  <a:lnTo>
                    <a:pt x="43" y="5"/>
                  </a:lnTo>
                  <a:lnTo>
                    <a:pt x="41" y="24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1" name="Freeform 60"/>
            <p:cNvSpPr>
              <a:spLocks/>
            </p:cNvSpPr>
            <p:nvPr/>
          </p:nvSpPr>
          <p:spPr bwMode="auto">
            <a:xfrm>
              <a:off x="1760711" y="5019166"/>
              <a:ext cx="68463" cy="24818"/>
            </a:xfrm>
            <a:custGeom>
              <a:avLst/>
              <a:gdLst>
                <a:gd name="T0" fmla="*/ 3 w 80"/>
                <a:gd name="T1" fmla="*/ 0 h 29"/>
                <a:gd name="T2" fmla="*/ 80 w 80"/>
                <a:gd name="T3" fmla="*/ 7 h 29"/>
                <a:gd name="T4" fmla="*/ 77 w 80"/>
                <a:gd name="T5" fmla="*/ 29 h 29"/>
                <a:gd name="T6" fmla="*/ 0 w 80"/>
                <a:gd name="T7" fmla="*/ 22 h 29"/>
                <a:gd name="T8" fmla="*/ 3 w 8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9">
                  <a:moveTo>
                    <a:pt x="3" y="0"/>
                  </a:moveTo>
                  <a:lnTo>
                    <a:pt x="80" y="7"/>
                  </a:lnTo>
                  <a:lnTo>
                    <a:pt x="77" y="29"/>
                  </a:lnTo>
                  <a:lnTo>
                    <a:pt x="0" y="2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2" name="Freeform 61"/>
            <p:cNvSpPr>
              <a:spLocks/>
            </p:cNvSpPr>
            <p:nvPr/>
          </p:nvSpPr>
          <p:spPr bwMode="auto">
            <a:xfrm>
              <a:off x="1876242" y="5031147"/>
              <a:ext cx="59049" cy="23106"/>
            </a:xfrm>
            <a:custGeom>
              <a:avLst/>
              <a:gdLst>
                <a:gd name="T0" fmla="*/ 2 w 69"/>
                <a:gd name="T1" fmla="*/ 0 h 27"/>
                <a:gd name="T2" fmla="*/ 69 w 69"/>
                <a:gd name="T3" fmla="*/ 8 h 27"/>
                <a:gd name="T4" fmla="*/ 69 w 69"/>
                <a:gd name="T5" fmla="*/ 27 h 27"/>
                <a:gd name="T6" fmla="*/ 0 w 69"/>
                <a:gd name="T7" fmla="*/ 20 h 27"/>
                <a:gd name="T8" fmla="*/ 2 w 69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27">
                  <a:moveTo>
                    <a:pt x="2" y="0"/>
                  </a:moveTo>
                  <a:lnTo>
                    <a:pt x="69" y="8"/>
                  </a:lnTo>
                  <a:lnTo>
                    <a:pt x="69" y="27"/>
                  </a:lnTo>
                  <a:lnTo>
                    <a:pt x="0" y="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3" name="Freeform 62"/>
            <p:cNvSpPr>
              <a:spLocks/>
            </p:cNvSpPr>
            <p:nvPr/>
          </p:nvSpPr>
          <p:spPr bwMode="auto">
            <a:xfrm>
              <a:off x="1818905" y="4988358"/>
              <a:ext cx="20539" cy="20539"/>
            </a:xfrm>
            <a:custGeom>
              <a:avLst/>
              <a:gdLst>
                <a:gd name="T0" fmla="*/ 2 w 24"/>
                <a:gd name="T1" fmla="*/ 0 h 24"/>
                <a:gd name="T2" fmla="*/ 24 w 24"/>
                <a:gd name="T3" fmla="*/ 2 h 24"/>
                <a:gd name="T4" fmla="*/ 21 w 24"/>
                <a:gd name="T5" fmla="*/ 24 h 24"/>
                <a:gd name="T6" fmla="*/ 0 w 24"/>
                <a:gd name="T7" fmla="*/ 22 h 24"/>
                <a:gd name="T8" fmla="*/ 2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" y="0"/>
                  </a:moveTo>
                  <a:lnTo>
                    <a:pt x="24" y="2"/>
                  </a:lnTo>
                  <a:lnTo>
                    <a:pt x="21" y="24"/>
                  </a:lnTo>
                  <a:lnTo>
                    <a:pt x="0" y="2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4" name="Freeform 63"/>
            <p:cNvSpPr>
              <a:spLocks/>
            </p:cNvSpPr>
            <p:nvPr/>
          </p:nvSpPr>
          <p:spPr bwMode="auto">
            <a:xfrm>
              <a:off x="1886512" y="4996915"/>
              <a:ext cx="71886" cy="23962"/>
            </a:xfrm>
            <a:custGeom>
              <a:avLst/>
              <a:gdLst>
                <a:gd name="T0" fmla="*/ 2 w 84"/>
                <a:gd name="T1" fmla="*/ 0 h 28"/>
                <a:gd name="T2" fmla="*/ 84 w 84"/>
                <a:gd name="T3" fmla="*/ 7 h 28"/>
                <a:gd name="T4" fmla="*/ 81 w 84"/>
                <a:gd name="T5" fmla="*/ 28 h 28"/>
                <a:gd name="T6" fmla="*/ 0 w 84"/>
                <a:gd name="T7" fmla="*/ 19 h 28"/>
                <a:gd name="T8" fmla="*/ 2 w 84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8">
                  <a:moveTo>
                    <a:pt x="2" y="0"/>
                  </a:moveTo>
                  <a:lnTo>
                    <a:pt x="84" y="7"/>
                  </a:lnTo>
                  <a:lnTo>
                    <a:pt x="81" y="28"/>
                  </a:lnTo>
                  <a:lnTo>
                    <a:pt x="0" y="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5" name="Freeform 64"/>
            <p:cNvSpPr>
              <a:spLocks/>
            </p:cNvSpPr>
            <p:nvPr/>
          </p:nvSpPr>
          <p:spPr bwMode="auto">
            <a:xfrm>
              <a:off x="1835165" y="5027724"/>
              <a:ext cx="35087" cy="20539"/>
            </a:xfrm>
            <a:custGeom>
              <a:avLst/>
              <a:gdLst>
                <a:gd name="T0" fmla="*/ 2 w 41"/>
                <a:gd name="T1" fmla="*/ 0 h 24"/>
                <a:gd name="T2" fmla="*/ 41 w 41"/>
                <a:gd name="T3" fmla="*/ 2 h 24"/>
                <a:gd name="T4" fmla="*/ 38 w 41"/>
                <a:gd name="T5" fmla="*/ 24 h 24"/>
                <a:gd name="T6" fmla="*/ 0 w 41"/>
                <a:gd name="T7" fmla="*/ 19 h 24"/>
                <a:gd name="T8" fmla="*/ 2 w 4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4">
                  <a:moveTo>
                    <a:pt x="2" y="0"/>
                  </a:moveTo>
                  <a:lnTo>
                    <a:pt x="41" y="2"/>
                  </a:lnTo>
                  <a:lnTo>
                    <a:pt x="38" y="24"/>
                  </a:lnTo>
                  <a:lnTo>
                    <a:pt x="0" y="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6" name="Freeform 65"/>
            <p:cNvSpPr>
              <a:spLocks/>
            </p:cNvSpPr>
            <p:nvPr/>
          </p:nvSpPr>
          <p:spPr bwMode="auto">
            <a:xfrm>
              <a:off x="1687114" y="5054253"/>
              <a:ext cx="49636" cy="22250"/>
            </a:xfrm>
            <a:custGeom>
              <a:avLst/>
              <a:gdLst>
                <a:gd name="T0" fmla="*/ 3 w 58"/>
                <a:gd name="T1" fmla="*/ 0 h 26"/>
                <a:gd name="T2" fmla="*/ 58 w 58"/>
                <a:gd name="T3" fmla="*/ 7 h 26"/>
                <a:gd name="T4" fmla="*/ 55 w 58"/>
                <a:gd name="T5" fmla="*/ 26 h 26"/>
                <a:gd name="T6" fmla="*/ 0 w 58"/>
                <a:gd name="T7" fmla="*/ 21 h 26"/>
                <a:gd name="T8" fmla="*/ 3 w 5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6">
                  <a:moveTo>
                    <a:pt x="3" y="0"/>
                  </a:moveTo>
                  <a:lnTo>
                    <a:pt x="58" y="7"/>
                  </a:lnTo>
                  <a:lnTo>
                    <a:pt x="55" y="26"/>
                  </a:lnTo>
                  <a:lnTo>
                    <a:pt x="0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D7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7" name="Freeform 66"/>
            <p:cNvSpPr>
              <a:spLocks/>
            </p:cNvSpPr>
            <p:nvPr/>
          </p:nvSpPr>
          <p:spPr bwMode="auto">
            <a:xfrm>
              <a:off x="1757288" y="5061955"/>
              <a:ext cx="135214" cy="30808"/>
            </a:xfrm>
            <a:custGeom>
              <a:avLst/>
              <a:gdLst>
                <a:gd name="T0" fmla="*/ 2 w 158"/>
                <a:gd name="T1" fmla="*/ 0 h 36"/>
                <a:gd name="T2" fmla="*/ 158 w 158"/>
                <a:gd name="T3" fmla="*/ 15 h 36"/>
                <a:gd name="T4" fmla="*/ 156 w 158"/>
                <a:gd name="T5" fmla="*/ 36 h 36"/>
                <a:gd name="T6" fmla="*/ 0 w 158"/>
                <a:gd name="T7" fmla="*/ 20 h 36"/>
                <a:gd name="T8" fmla="*/ 2 w 15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36">
                  <a:moveTo>
                    <a:pt x="2" y="0"/>
                  </a:moveTo>
                  <a:lnTo>
                    <a:pt x="158" y="15"/>
                  </a:lnTo>
                  <a:lnTo>
                    <a:pt x="156" y="36"/>
                  </a:lnTo>
                  <a:lnTo>
                    <a:pt x="0" y="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8" name="Freeform 67"/>
            <p:cNvSpPr>
              <a:spLocks/>
            </p:cNvSpPr>
            <p:nvPr/>
          </p:nvSpPr>
          <p:spPr bwMode="auto">
            <a:xfrm>
              <a:off x="1904483" y="5076504"/>
              <a:ext cx="45357" cy="23106"/>
            </a:xfrm>
            <a:custGeom>
              <a:avLst/>
              <a:gdLst>
                <a:gd name="T0" fmla="*/ 3 w 53"/>
                <a:gd name="T1" fmla="*/ 0 h 27"/>
                <a:gd name="T2" fmla="*/ 53 w 53"/>
                <a:gd name="T3" fmla="*/ 5 h 27"/>
                <a:gd name="T4" fmla="*/ 51 w 53"/>
                <a:gd name="T5" fmla="*/ 27 h 27"/>
                <a:gd name="T6" fmla="*/ 0 w 53"/>
                <a:gd name="T7" fmla="*/ 22 h 27"/>
                <a:gd name="T8" fmla="*/ 3 w 5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3" y="0"/>
                  </a:moveTo>
                  <a:lnTo>
                    <a:pt x="53" y="5"/>
                  </a:lnTo>
                  <a:lnTo>
                    <a:pt x="51" y="27"/>
                  </a:lnTo>
                  <a:lnTo>
                    <a:pt x="0" y="2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9" name="Freeform 68"/>
            <p:cNvSpPr>
              <a:spLocks/>
            </p:cNvSpPr>
            <p:nvPr/>
          </p:nvSpPr>
          <p:spPr bwMode="auto">
            <a:xfrm>
              <a:off x="1753009" y="5097042"/>
              <a:ext cx="61617" cy="23106"/>
            </a:xfrm>
            <a:custGeom>
              <a:avLst/>
              <a:gdLst>
                <a:gd name="T0" fmla="*/ 2 w 72"/>
                <a:gd name="T1" fmla="*/ 0 h 27"/>
                <a:gd name="T2" fmla="*/ 72 w 72"/>
                <a:gd name="T3" fmla="*/ 8 h 27"/>
                <a:gd name="T4" fmla="*/ 69 w 72"/>
                <a:gd name="T5" fmla="*/ 27 h 27"/>
                <a:gd name="T6" fmla="*/ 0 w 72"/>
                <a:gd name="T7" fmla="*/ 20 h 27"/>
                <a:gd name="T8" fmla="*/ 2 w 72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7">
                  <a:moveTo>
                    <a:pt x="2" y="0"/>
                  </a:moveTo>
                  <a:lnTo>
                    <a:pt x="72" y="8"/>
                  </a:lnTo>
                  <a:lnTo>
                    <a:pt x="69" y="27"/>
                  </a:lnTo>
                  <a:lnTo>
                    <a:pt x="0" y="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0" name="Freeform 69"/>
            <p:cNvSpPr>
              <a:spLocks/>
            </p:cNvSpPr>
            <p:nvPr/>
          </p:nvSpPr>
          <p:spPr bwMode="auto">
            <a:xfrm>
              <a:off x="1820616" y="5103889"/>
              <a:ext cx="18827" cy="20539"/>
            </a:xfrm>
            <a:custGeom>
              <a:avLst/>
              <a:gdLst>
                <a:gd name="T0" fmla="*/ 2 w 22"/>
                <a:gd name="T1" fmla="*/ 0 h 24"/>
                <a:gd name="T2" fmla="*/ 22 w 22"/>
                <a:gd name="T3" fmla="*/ 2 h 24"/>
                <a:gd name="T4" fmla="*/ 19 w 22"/>
                <a:gd name="T5" fmla="*/ 24 h 24"/>
                <a:gd name="T6" fmla="*/ 0 w 22"/>
                <a:gd name="T7" fmla="*/ 21 h 24"/>
                <a:gd name="T8" fmla="*/ 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2" y="0"/>
                  </a:moveTo>
                  <a:lnTo>
                    <a:pt x="22" y="2"/>
                  </a:lnTo>
                  <a:lnTo>
                    <a:pt x="19" y="24"/>
                  </a:lnTo>
                  <a:lnTo>
                    <a:pt x="0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1" name="Freeform 70"/>
            <p:cNvSpPr>
              <a:spLocks/>
            </p:cNvSpPr>
            <p:nvPr/>
          </p:nvSpPr>
          <p:spPr bwMode="auto">
            <a:xfrm>
              <a:off x="1842867" y="5105600"/>
              <a:ext cx="18827" cy="20539"/>
            </a:xfrm>
            <a:custGeom>
              <a:avLst/>
              <a:gdLst>
                <a:gd name="T0" fmla="*/ 3 w 22"/>
                <a:gd name="T1" fmla="*/ 0 h 24"/>
                <a:gd name="T2" fmla="*/ 22 w 22"/>
                <a:gd name="T3" fmla="*/ 2 h 24"/>
                <a:gd name="T4" fmla="*/ 20 w 22"/>
                <a:gd name="T5" fmla="*/ 24 h 24"/>
                <a:gd name="T6" fmla="*/ 0 w 22"/>
                <a:gd name="T7" fmla="*/ 22 h 24"/>
                <a:gd name="T8" fmla="*/ 3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3" y="0"/>
                  </a:moveTo>
                  <a:lnTo>
                    <a:pt x="22" y="2"/>
                  </a:lnTo>
                  <a:lnTo>
                    <a:pt x="20" y="24"/>
                  </a:lnTo>
                  <a:lnTo>
                    <a:pt x="0" y="2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2" name="Freeform 71"/>
            <p:cNvSpPr>
              <a:spLocks/>
            </p:cNvSpPr>
            <p:nvPr/>
          </p:nvSpPr>
          <p:spPr bwMode="auto">
            <a:xfrm>
              <a:off x="1679412" y="5127851"/>
              <a:ext cx="50491" cy="23106"/>
            </a:xfrm>
            <a:custGeom>
              <a:avLst/>
              <a:gdLst>
                <a:gd name="T0" fmla="*/ 2 w 59"/>
                <a:gd name="T1" fmla="*/ 0 h 27"/>
                <a:gd name="T2" fmla="*/ 59 w 59"/>
                <a:gd name="T3" fmla="*/ 8 h 27"/>
                <a:gd name="T4" fmla="*/ 57 w 59"/>
                <a:gd name="T5" fmla="*/ 27 h 27"/>
                <a:gd name="T6" fmla="*/ 0 w 59"/>
                <a:gd name="T7" fmla="*/ 22 h 27"/>
                <a:gd name="T8" fmla="*/ 2 w 59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7">
                  <a:moveTo>
                    <a:pt x="2" y="0"/>
                  </a:moveTo>
                  <a:lnTo>
                    <a:pt x="59" y="8"/>
                  </a:lnTo>
                  <a:lnTo>
                    <a:pt x="57" y="27"/>
                  </a:lnTo>
                  <a:lnTo>
                    <a:pt x="0" y="2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67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3" name="Freeform 72"/>
            <p:cNvSpPr>
              <a:spLocks/>
            </p:cNvSpPr>
            <p:nvPr/>
          </p:nvSpPr>
          <p:spPr bwMode="auto">
            <a:xfrm>
              <a:off x="1748730" y="5136409"/>
              <a:ext cx="45357" cy="20539"/>
            </a:xfrm>
            <a:custGeom>
              <a:avLst/>
              <a:gdLst>
                <a:gd name="T0" fmla="*/ 2 w 53"/>
                <a:gd name="T1" fmla="*/ 0 h 24"/>
                <a:gd name="T2" fmla="*/ 53 w 53"/>
                <a:gd name="T3" fmla="*/ 5 h 24"/>
                <a:gd name="T4" fmla="*/ 50 w 53"/>
                <a:gd name="T5" fmla="*/ 24 h 24"/>
                <a:gd name="T6" fmla="*/ 0 w 53"/>
                <a:gd name="T7" fmla="*/ 19 h 24"/>
                <a:gd name="T8" fmla="*/ 2 w 5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4">
                  <a:moveTo>
                    <a:pt x="2" y="0"/>
                  </a:moveTo>
                  <a:lnTo>
                    <a:pt x="53" y="5"/>
                  </a:lnTo>
                  <a:lnTo>
                    <a:pt x="50" y="24"/>
                  </a:lnTo>
                  <a:lnTo>
                    <a:pt x="0" y="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4" name="Freeform 73"/>
            <p:cNvSpPr>
              <a:spLocks/>
            </p:cNvSpPr>
            <p:nvPr/>
          </p:nvSpPr>
          <p:spPr bwMode="auto">
            <a:xfrm>
              <a:off x="1829174" y="5144966"/>
              <a:ext cx="36799" cy="20539"/>
            </a:xfrm>
            <a:custGeom>
              <a:avLst/>
              <a:gdLst>
                <a:gd name="T0" fmla="*/ 2 w 43"/>
                <a:gd name="T1" fmla="*/ 0 h 24"/>
                <a:gd name="T2" fmla="*/ 43 w 43"/>
                <a:gd name="T3" fmla="*/ 2 h 24"/>
                <a:gd name="T4" fmla="*/ 43 w 43"/>
                <a:gd name="T5" fmla="*/ 24 h 24"/>
                <a:gd name="T6" fmla="*/ 0 w 43"/>
                <a:gd name="T7" fmla="*/ 19 h 24"/>
                <a:gd name="T8" fmla="*/ 2 w 4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4">
                  <a:moveTo>
                    <a:pt x="2" y="0"/>
                  </a:moveTo>
                  <a:lnTo>
                    <a:pt x="43" y="2"/>
                  </a:lnTo>
                  <a:lnTo>
                    <a:pt x="43" y="24"/>
                  </a:lnTo>
                  <a:lnTo>
                    <a:pt x="0" y="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5" name="Freeform 74"/>
            <p:cNvSpPr>
              <a:spLocks/>
            </p:cNvSpPr>
            <p:nvPr/>
          </p:nvSpPr>
          <p:spPr bwMode="auto">
            <a:xfrm>
              <a:off x="1747019" y="5171496"/>
              <a:ext cx="67607" cy="24818"/>
            </a:xfrm>
            <a:custGeom>
              <a:avLst/>
              <a:gdLst>
                <a:gd name="T0" fmla="*/ 0 w 79"/>
                <a:gd name="T1" fmla="*/ 0 h 29"/>
                <a:gd name="T2" fmla="*/ 79 w 79"/>
                <a:gd name="T3" fmla="*/ 7 h 29"/>
                <a:gd name="T4" fmla="*/ 76 w 79"/>
                <a:gd name="T5" fmla="*/ 29 h 29"/>
                <a:gd name="T6" fmla="*/ 0 w 79"/>
                <a:gd name="T7" fmla="*/ 19 h 29"/>
                <a:gd name="T8" fmla="*/ 0 w 7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29">
                  <a:moveTo>
                    <a:pt x="0" y="0"/>
                  </a:moveTo>
                  <a:lnTo>
                    <a:pt x="79" y="7"/>
                  </a:lnTo>
                  <a:lnTo>
                    <a:pt x="76" y="2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6" name="Freeform 75"/>
            <p:cNvSpPr>
              <a:spLocks/>
            </p:cNvSpPr>
            <p:nvPr/>
          </p:nvSpPr>
          <p:spPr bwMode="auto">
            <a:xfrm>
              <a:off x="1859982" y="5183477"/>
              <a:ext cx="61617" cy="23106"/>
            </a:xfrm>
            <a:custGeom>
              <a:avLst/>
              <a:gdLst>
                <a:gd name="T0" fmla="*/ 2 w 72"/>
                <a:gd name="T1" fmla="*/ 0 h 27"/>
                <a:gd name="T2" fmla="*/ 72 w 72"/>
                <a:gd name="T3" fmla="*/ 5 h 27"/>
                <a:gd name="T4" fmla="*/ 69 w 72"/>
                <a:gd name="T5" fmla="*/ 27 h 27"/>
                <a:gd name="T6" fmla="*/ 0 w 72"/>
                <a:gd name="T7" fmla="*/ 19 h 27"/>
                <a:gd name="T8" fmla="*/ 2 w 72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7">
                  <a:moveTo>
                    <a:pt x="2" y="0"/>
                  </a:moveTo>
                  <a:lnTo>
                    <a:pt x="72" y="5"/>
                  </a:lnTo>
                  <a:lnTo>
                    <a:pt x="69" y="27"/>
                  </a:lnTo>
                  <a:lnTo>
                    <a:pt x="0" y="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7" name="Freeform 76"/>
            <p:cNvSpPr>
              <a:spLocks/>
            </p:cNvSpPr>
            <p:nvPr/>
          </p:nvSpPr>
          <p:spPr bwMode="auto">
            <a:xfrm>
              <a:off x="1801789" y="5140687"/>
              <a:ext cx="23106" cy="20539"/>
            </a:xfrm>
            <a:custGeom>
              <a:avLst/>
              <a:gdLst>
                <a:gd name="T0" fmla="*/ 3 w 27"/>
                <a:gd name="T1" fmla="*/ 0 h 24"/>
                <a:gd name="T2" fmla="*/ 27 w 27"/>
                <a:gd name="T3" fmla="*/ 2 h 24"/>
                <a:gd name="T4" fmla="*/ 24 w 27"/>
                <a:gd name="T5" fmla="*/ 24 h 24"/>
                <a:gd name="T6" fmla="*/ 0 w 27"/>
                <a:gd name="T7" fmla="*/ 21 h 24"/>
                <a:gd name="T8" fmla="*/ 3 w 2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3" y="0"/>
                  </a:moveTo>
                  <a:lnTo>
                    <a:pt x="27" y="2"/>
                  </a:lnTo>
                  <a:lnTo>
                    <a:pt x="24" y="24"/>
                  </a:lnTo>
                  <a:lnTo>
                    <a:pt x="0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8" name="Freeform 77"/>
            <p:cNvSpPr>
              <a:spLocks/>
            </p:cNvSpPr>
            <p:nvPr/>
          </p:nvSpPr>
          <p:spPr bwMode="auto">
            <a:xfrm>
              <a:off x="1870252" y="5148390"/>
              <a:ext cx="73598" cy="24818"/>
            </a:xfrm>
            <a:custGeom>
              <a:avLst/>
              <a:gdLst>
                <a:gd name="T0" fmla="*/ 2 w 86"/>
                <a:gd name="T1" fmla="*/ 0 h 29"/>
                <a:gd name="T2" fmla="*/ 86 w 86"/>
                <a:gd name="T3" fmla="*/ 8 h 29"/>
                <a:gd name="T4" fmla="*/ 83 w 86"/>
                <a:gd name="T5" fmla="*/ 29 h 29"/>
                <a:gd name="T6" fmla="*/ 0 w 86"/>
                <a:gd name="T7" fmla="*/ 20 h 29"/>
                <a:gd name="T8" fmla="*/ 2 w 8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29">
                  <a:moveTo>
                    <a:pt x="2" y="0"/>
                  </a:moveTo>
                  <a:lnTo>
                    <a:pt x="86" y="8"/>
                  </a:lnTo>
                  <a:lnTo>
                    <a:pt x="83" y="29"/>
                  </a:lnTo>
                  <a:lnTo>
                    <a:pt x="0" y="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9" name="Freeform 78"/>
            <p:cNvSpPr>
              <a:spLocks/>
            </p:cNvSpPr>
            <p:nvPr/>
          </p:nvSpPr>
          <p:spPr bwMode="auto">
            <a:xfrm>
              <a:off x="1820616" y="5179198"/>
              <a:ext cx="32520" cy="20539"/>
            </a:xfrm>
            <a:custGeom>
              <a:avLst/>
              <a:gdLst>
                <a:gd name="T0" fmla="*/ 0 w 38"/>
                <a:gd name="T1" fmla="*/ 0 h 24"/>
                <a:gd name="T2" fmla="*/ 38 w 38"/>
                <a:gd name="T3" fmla="*/ 3 h 24"/>
                <a:gd name="T4" fmla="*/ 36 w 38"/>
                <a:gd name="T5" fmla="*/ 24 h 24"/>
                <a:gd name="T6" fmla="*/ 0 w 38"/>
                <a:gd name="T7" fmla="*/ 20 h 24"/>
                <a:gd name="T8" fmla="*/ 0 w 3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0" y="0"/>
                  </a:moveTo>
                  <a:lnTo>
                    <a:pt x="38" y="3"/>
                  </a:lnTo>
                  <a:lnTo>
                    <a:pt x="36" y="24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0" name="Freeform 79"/>
            <p:cNvSpPr>
              <a:spLocks/>
            </p:cNvSpPr>
            <p:nvPr/>
          </p:nvSpPr>
          <p:spPr bwMode="auto">
            <a:xfrm>
              <a:off x="2020014" y="4932732"/>
              <a:ext cx="317496" cy="94992"/>
            </a:xfrm>
            <a:custGeom>
              <a:avLst/>
              <a:gdLst>
                <a:gd name="T0" fmla="*/ 7 w 371"/>
                <a:gd name="T1" fmla="*/ 0 h 111"/>
                <a:gd name="T2" fmla="*/ 371 w 371"/>
                <a:gd name="T3" fmla="*/ 39 h 111"/>
                <a:gd name="T4" fmla="*/ 364 w 371"/>
                <a:gd name="T5" fmla="*/ 111 h 111"/>
                <a:gd name="T6" fmla="*/ 0 w 371"/>
                <a:gd name="T7" fmla="*/ 72 h 111"/>
                <a:gd name="T8" fmla="*/ 7 w 37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111">
                  <a:moveTo>
                    <a:pt x="7" y="0"/>
                  </a:moveTo>
                  <a:lnTo>
                    <a:pt x="371" y="39"/>
                  </a:lnTo>
                  <a:lnTo>
                    <a:pt x="364" y="111"/>
                  </a:lnTo>
                  <a:lnTo>
                    <a:pt x="0" y="7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1" name="Freeform 80"/>
            <p:cNvSpPr>
              <a:spLocks/>
            </p:cNvSpPr>
            <p:nvPr/>
          </p:nvSpPr>
          <p:spPr bwMode="auto">
            <a:xfrm>
              <a:off x="2350348" y="4990069"/>
              <a:ext cx="23962" cy="20539"/>
            </a:xfrm>
            <a:custGeom>
              <a:avLst/>
              <a:gdLst>
                <a:gd name="T0" fmla="*/ 2 w 28"/>
                <a:gd name="T1" fmla="*/ 15 h 24"/>
                <a:gd name="T2" fmla="*/ 21 w 28"/>
                <a:gd name="T3" fmla="*/ 17 h 24"/>
                <a:gd name="T4" fmla="*/ 24 w 28"/>
                <a:gd name="T5" fmla="*/ 0 h 24"/>
                <a:gd name="T6" fmla="*/ 28 w 28"/>
                <a:gd name="T7" fmla="*/ 0 h 24"/>
                <a:gd name="T8" fmla="*/ 26 w 28"/>
                <a:gd name="T9" fmla="*/ 22 h 24"/>
                <a:gd name="T10" fmla="*/ 26 w 28"/>
                <a:gd name="T11" fmla="*/ 24 h 24"/>
                <a:gd name="T12" fmla="*/ 24 w 28"/>
                <a:gd name="T13" fmla="*/ 24 h 24"/>
                <a:gd name="T14" fmla="*/ 0 w 28"/>
                <a:gd name="T15" fmla="*/ 22 h 24"/>
                <a:gd name="T16" fmla="*/ 2 w 28"/>
                <a:gd name="T17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4">
                  <a:moveTo>
                    <a:pt x="2" y="15"/>
                  </a:moveTo>
                  <a:lnTo>
                    <a:pt x="21" y="17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6" y="22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0" y="22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2" name="Freeform 81"/>
            <p:cNvSpPr>
              <a:spLocks/>
            </p:cNvSpPr>
            <p:nvPr/>
          </p:nvSpPr>
          <p:spPr bwMode="auto">
            <a:xfrm>
              <a:off x="2343501" y="4998627"/>
              <a:ext cx="10269" cy="14548"/>
            </a:xfrm>
            <a:custGeom>
              <a:avLst/>
              <a:gdLst>
                <a:gd name="T0" fmla="*/ 12 w 12"/>
                <a:gd name="T1" fmla="*/ 0 h 17"/>
                <a:gd name="T2" fmla="*/ 0 w 12"/>
                <a:gd name="T3" fmla="*/ 7 h 17"/>
                <a:gd name="T4" fmla="*/ 10 w 12"/>
                <a:gd name="T5" fmla="*/ 17 h 17"/>
                <a:gd name="T6" fmla="*/ 12 w 12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7">
                  <a:moveTo>
                    <a:pt x="12" y="0"/>
                  </a:moveTo>
                  <a:lnTo>
                    <a:pt x="0" y="7"/>
                  </a:lnTo>
                  <a:lnTo>
                    <a:pt x="10" y="1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3" name="Freeform 82"/>
            <p:cNvSpPr>
              <a:spLocks/>
            </p:cNvSpPr>
            <p:nvPr/>
          </p:nvSpPr>
          <p:spPr bwMode="auto">
            <a:xfrm>
              <a:off x="2013168" y="5023445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4" name="Freeform 83"/>
            <p:cNvSpPr>
              <a:spLocks/>
            </p:cNvSpPr>
            <p:nvPr/>
          </p:nvSpPr>
          <p:spPr bwMode="auto">
            <a:xfrm>
              <a:off x="2048255" y="5025156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5" name="Freeform 84"/>
            <p:cNvSpPr>
              <a:spLocks/>
            </p:cNvSpPr>
            <p:nvPr/>
          </p:nvSpPr>
          <p:spPr bwMode="auto">
            <a:xfrm>
              <a:off x="2083342" y="5029435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6" name="Freeform 85"/>
            <p:cNvSpPr>
              <a:spLocks/>
            </p:cNvSpPr>
            <p:nvPr/>
          </p:nvSpPr>
          <p:spPr bwMode="auto">
            <a:xfrm>
              <a:off x="2118430" y="5033714"/>
              <a:ext cx="34231" cy="41078"/>
            </a:xfrm>
            <a:custGeom>
              <a:avLst/>
              <a:gdLst>
                <a:gd name="T0" fmla="*/ 5 w 40"/>
                <a:gd name="T1" fmla="*/ 0 h 48"/>
                <a:gd name="T2" fmla="*/ 40 w 40"/>
                <a:gd name="T3" fmla="*/ 2 h 48"/>
                <a:gd name="T4" fmla="*/ 36 w 40"/>
                <a:gd name="T5" fmla="*/ 48 h 48"/>
                <a:gd name="T6" fmla="*/ 0 w 40"/>
                <a:gd name="T7" fmla="*/ 43 h 48"/>
                <a:gd name="T8" fmla="*/ 5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5" y="0"/>
                  </a:moveTo>
                  <a:lnTo>
                    <a:pt x="40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7" name="Freeform 86"/>
            <p:cNvSpPr>
              <a:spLocks/>
            </p:cNvSpPr>
            <p:nvPr/>
          </p:nvSpPr>
          <p:spPr bwMode="auto">
            <a:xfrm>
              <a:off x="2152661" y="5037993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8" name="Freeform 87"/>
            <p:cNvSpPr>
              <a:spLocks/>
            </p:cNvSpPr>
            <p:nvPr/>
          </p:nvSpPr>
          <p:spPr bwMode="auto">
            <a:xfrm>
              <a:off x="2187748" y="5039705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9" name="Freeform 88"/>
            <p:cNvSpPr>
              <a:spLocks/>
            </p:cNvSpPr>
            <p:nvPr/>
          </p:nvSpPr>
          <p:spPr bwMode="auto">
            <a:xfrm>
              <a:off x="2222835" y="5043984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5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0" name="Freeform 89"/>
            <p:cNvSpPr>
              <a:spLocks/>
            </p:cNvSpPr>
            <p:nvPr/>
          </p:nvSpPr>
          <p:spPr bwMode="auto">
            <a:xfrm>
              <a:off x="2257923" y="5048263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1" name="Freeform 90"/>
            <p:cNvSpPr>
              <a:spLocks/>
            </p:cNvSpPr>
            <p:nvPr/>
          </p:nvSpPr>
          <p:spPr bwMode="auto">
            <a:xfrm>
              <a:off x="2294721" y="5051686"/>
              <a:ext cx="32520" cy="41078"/>
            </a:xfrm>
            <a:custGeom>
              <a:avLst/>
              <a:gdLst>
                <a:gd name="T0" fmla="*/ 2 w 38"/>
                <a:gd name="T1" fmla="*/ 0 h 48"/>
                <a:gd name="T2" fmla="*/ 38 w 38"/>
                <a:gd name="T3" fmla="*/ 3 h 48"/>
                <a:gd name="T4" fmla="*/ 34 w 38"/>
                <a:gd name="T5" fmla="*/ 48 h 48"/>
                <a:gd name="T6" fmla="*/ 0 w 38"/>
                <a:gd name="T7" fmla="*/ 44 h 48"/>
                <a:gd name="T8" fmla="*/ 2 w 3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8">
                  <a:moveTo>
                    <a:pt x="2" y="0"/>
                  </a:moveTo>
                  <a:lnTo>
                    <a:pt x="38" y="3"/>
                  </a:lnTo>
                  <a:lnTo>
                    <a:pt x="34" y="48"/>
                  </a:lnTo>
                  <a:lnTo>
                    <a:pt x="0" y="4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2" name="Freeform 91"/>
            <p:cNvSpPr>
              <a:spLocks/>
            </p:cNvSpPr>
            <p:nvPr/>
          </p:nvSpPr>
          <p:spPr bwMode="auto">
            <a:xfrm>
              <a:off x="2329809" y="5054253"/>
              <a:ext cx="32520" cy="41078"/>
            </a:xfrm>
            <a:custGeom>
              <a:avLst/>
              <a:gdLst>
                <a:gd name="T0" fmla="*/ 2 w 38"/>
                <a:gd name="T1" fmla="*/ 0 h 48"/>
                <a:gd name="T2" fmla="*/ 38 w 38"/>
                <a:gd name="T3" fmla="*/ 5 h 48"/>
                <a:gd name="T4" fmla="*/ 36 w 38"/>
                <a:gd name="T5" fmla="*/ 48 h 48"/>
                <a:gd name="T6" fmla="*/ 0 w 38"/>
                <a:gd name="T7" fmla="*/ 45 h 48"/>
                <a:gd name="T8" fmla="*/ 2 w 3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8">
                  <a:moveTo>
                    <a:pt x="2" y="0"/>
                  </a:moveTo>
                  <a:lnTo>
                    <a:pt x="38" y="5"/>
                  </a:lnTo>
                  <a:lnTo>
                    <a:pt x="36" y="48"/>
                  </a:lnTo>
                  <a:lnTo>
                    <a:pt x="0" y="4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3" name="Freeform 92"/>
            <p:cNvSpPr>
              <a:spLocks/>
            </p:cNvSpPr>
            <p:nvPr/>
          </p:nvSpPr>
          <p:spPr bwMode="auto">
            <a:xfrm>
              <a:off x="1999475" y="5155236"/>
              <a:ext cx="69319" cy="44501"/>
            </a:xfrm>
            <a:custGeom>
              <a:avLst/>
              <a:gdLst>
                <a:gd name="T0" fmla="*/ 4 w 81"/>
                <a:gd name="T1" fmla="*/ 0 h 52"/>
                <a:gd name="T2" fmla="*/ 81 w 81"/>
                <a:gd name="T3" fmla="*/ 9 h 52"/>
                <a:gd name="T4" fmla="*/ 76 w 81"/>
                <a:gd name="T5" fmla="*/ 52 h 52"/>
                <a:gd name="T6" fmla="*/ 0 w 81"/>
                <a:gd name="T7" fmla="*/ 45 h 52"/>
                <a:gd name="T8" fmla="*/ 4 w 8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2">
                  <a:moveTo>
                    <a:pt x="4" y="0"/>
                  </a:moveTo>
                  <a:lnTo>
                    <a:pt x="81" y="9"/>
                  </a:lnTo>
                  <a:lnTo>
                    <a:pt x="76" y="52"/>
                  </a:lnTo>
                  <a:lnTo>
                    <a:pt x="0" y="4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4" name="Freeform 93"/>
            <p:cNvSpPr>
              <a:spLocks/>
            </p:cNvSpPr>
            <p:nvPr/>
          </p:nvSpPr>
          <p:spPr bwMode="auto">
            <a:xfrm>
              <a:off x="2068794" y="5162938"/>
              <a:ext cx="211379" cy="57338"/>
            </a:xfrm>
            <a:custGeom>
              <a:avLst/>
              <a:gdLst>
                <a:gd name="T0" fmla="*/ 5 w 247"/>
                <a:gd name="T1" fmla="*/ 0 h 67"/>
                <a:gd name="T2" fmla="*/ 247 w 247"/>
                <a:gd name="T3" fmla="*/ 24 h 67"/>
                <a:gd name="T4" fmla="*/ 242 w 247"/>
                <a:gd name="T5" fmla="*/ 67 h 67"/>
                <a:gd name="T6" fmla="*/ 0 w 247"/>
                <a:gd name="T7" fmla="*/ 43 h 67"/>
                <a:gd name="T8" fmla="*/ 5 w 247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67">
                  <a:moveTo>
                    <a:pt x="5" y="0"/>
                  </a:moveTo>
                  <a:lnTo>
                    <a:pt x="247" y="24"/>
                  </a:lnTo>
                  <a:lnTo>
                    <a:pt x="242" y="67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5" name="Freeform 94"/>
            <p:cNvSpPr>
              <a:spLocks/>
            </p:cNvSpPr>
            <p:nvPr/>
          </p:nvSpPr>
          <p:spPr bwMode="auto">
            <a:xfrm>
              <a:off x="2280173" y="5183477"/>
              <a:ext cx="70174" cy="45357"/>
            </a:xfrm>
            <a:custGeom>
              <a:avLst/>
              <a:gdLst>
                <a:gd name="T0" fmla="*/ 5 w 82"/>
                <a:gd name="T1" fmla="*/ 0 h 53"/>
                <a:gd name="T2" fmla="*/ 82 w 82"/>
                <a:gd name="T3" fmla="*/ 7 h 53"/>
                <a:gd name="T4" fmla="*/ 77 w 82"/>
                <a:gd name="T5" fmla="*/ 53 h 53"/>
                <a:gd name="T6" fmla="*/ 0 w 82"/>
                <a:gd name="T7" fmla="*/ 46 h 53"/>
                <a:gd name="T8" fmla="*/ 5 w 82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3">
                  <a:moveTo>
                    <a:pt x="5" y="0"/>
                  </a:moveTo>
                  <a:lnTo>
                    <a:pt x="82" y="7"/>
                  </a:lnTo>
                  <a:lnTo>
                    <a:pt x="77" y="53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6" name="Freeform 95"/>
            <p:cNvSpPr>
              <a:spLocks/>
            </p:cNvSpPr>
            <p:nvPr/>
          </p:nvSpPr>
          <p:spPr bwMode="auto">
            <a:xfrm>
              <a:off x="2083342" y="5208295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7" name="Freeform 96"/>
            <p:cNvSpPr>
              <a:spLocks/>
            </p:cNvSpPr>
            <p:nvPr/>
          </p:nvSpPr>
          <p:spPr bwMode="auto">
            <a:xfrm>
              <a:off x="2118430" y="5212573"/>
              <a:ext cx="34231" cy="41078"/>
            </a:xfrm>
            <a:custGeom>
              <a:avLst/>
              <a:gdLst>
                <a:gd name="T0" fmla="*/ 5 w 40"/>
                <a:gd name="T1" fmla="*/ 0 h 48"/>
                <a:gd name="T2" fmla="*/ 40 w 40"/>
                <a:gd name="T3" fmla="*/ 2 h 48"/>
                <a:gd name="T4" fmla="*/ 36 w 40"/>
                <a:gd name="T5" fmla="*/ 48 h 48"/>
                <a:gd name="T6" fmla="*/ 0 w 40"/>
                <a:gd name="T7" fmla="*/ 43 h 48"/>
                <a:gd name="T8" fmla="*/ 5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5" y="0"/>
                  </a:moveTo>
                  <a:lnTo>
                    <a:pt x="40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8" name="Freeform 97"/>
            <p:cNvSpPr>
              <a:spLocks/>
            </p:cNvSpPr>
            <p:nvPr/>
          </p:nvSpPr>
          <p:spPr bwMode="auto">
            <a:xfrm>
              <a:off x="2152661" y="5216852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9" name="Freeform 98"/>
            <p:cNvSpPr>
              <a:spLocks/>
            </p:cNvSpPr>
            <p:nvPr/>
          </p:nvSpPr>
          <p:spPr bwMode="auto">
            <a:xfrm>
              <a:off x="2187748" y="5218564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0" name="Freeform 99"/>
            <p:cNvSpPr>
              <a:spLocks/>
            </p:cNvSpPr>
            <p:nvPr/>
          </p:nvSpPr>
          <p:spPr bwMode="auto">
            <a:xfrm>
              <a:off x="2222835" y="5222843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5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1" name="Freeform 100"/>
            <p:cNvSpPr>
              <a:spLocks/>
            </p:cNvSpPr>
            <p:nvPr/>
          </p:nvSpPr>
          <p:spPr bwMode="auto">
            <a:xfrm>
              <a:off x="2009745" y="5066234"/>
              <a:ext cx="34231" cy="41078"/>
            </a:xfrm>
            <a:custGeom>
              <a:avLst/>
              <a:gdLst>
                <a:gd name="T0" fmla="*/ 4 w 40"/>
                <a:gd name="T1" fmla="*/ 0 h 48"/>
                <a:gd name="T2" fmla="*/ 40 w 40"/>
                <a:gd name="T3" fmla="*/ 5 h 48"/>
                <a:gd name="T4" fmla="*/ 36 w 40"/>
                <a:gd name="T5" fmla="*/ 48 h 48"/>
                <a:gd name="T6" fmla="*/ 0 w 40"/>
                <a:gd name="T7" fmla="*/ 46 h 48"/>
                <a:gd name="T8" fmla="*/ 4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" y="0"/>
                  </a:moveTo>
                  <a:lnTo>
                    <a:pt x="40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2" name="Freeform 101"/>
            <p:cNvSpPr>
              <a:spLocks/>
            </p:cNvSpPr>
            <p:nvPr/>
          </p:nvSpPr>
          <p:spPr bwMode="auto">
            <a:xfrm>
              <a:off x="2043976" y="5070513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3" name="Freeform 102"/>
            <p:cNvSpPr>
              <a:spLocks/>
            </p:cNvSpPr>
            <p:nvPr/>
          </p:nvSpPr>
          <p:spPr bwMode="auto">
            <a:xfrm>
              <a:off x="2079064" y="5074792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4" name="Freeform 103"/>
            <p:cNvSpPr>
              <a:spLocks/>
            </p:cNvSpPr>
            <p:nvPr/>
          </p:nvSpPr>
          <p:spPr bwMode="auto">
            <a:xfrm>
              <a:off x="2114151" y="5076504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5" name="Freeform 104"/>
            <p:cNvSpPr>
              <a:spLocks/>
            </p:cNvSpPr>
            <p:nvPr/>
          </p:nvSpPr>
          <p:spPr bwMode="auto">
            <a:xfrm>
              <a:off x="2149238" y="5080782"/>
              <a:ext cx="34231" cy="41078"/>
            </a:xfrm>
            <a:custGeom>
              <a:avLst/>
              <a:gdLst>
                <a:gd name="T0" fmla="*/ 4 w 40"/>
                <a:gd name="T1" fmla="*/ 0 h 48"/>
                <a:gd name="T2" fmla="*/ 40 w 40"/>
                <a:gd name="T3" fmla="*/ 5 h 48"/>
                <a:gd name="T4" fmla="*/ 36 w 40"/>
                <a:gd name="T5" fmla="*/ 48 h 48"/>
                <a:gd name="T6" fmla="*/ 0 w 40"/>
                <a:gd name="T7" fmla="*/ 46 h 48"/>
                <a:gd name="T8" fmla="*/ 4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" y="0"/>
                  </a:moveTo>
                  <a:lnTo>
                    <a:pt x="40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6" name="Freeform 105"/>
            <p:cNvSpPr>
              <a:spLocks/>
            </p:cNvSpPr>
            <p:nvPr/>
          </p:nvSpPr>
          <p:spPr bwMode="auto">
            <a:xfrm>
              <a:off x="2183469" y="5085061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7" name="Freeform 106"/>
            <p:cNvSpPr>
              <a:spLocks/>
            </p:cNvSpPr>
            <p:nvPr/>
          </p:nvSpPr>
          <p:spPr bwMode="auto">
            <a:xfrm>
              <a:off x="2218557" y="5089340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8" name="Freeform 107"/>
            <p:cNvSpPr>
              <a:spLocks/>
            </p:cNvSpPr>
            <p:nvPr/>
          </p:nvSpPr>
          <p:spPr bwMode="auto">
            <a:xfrm>
              <a:off x="2253644" y="5091052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9" name="Freeform 108"/>
            <p:cNvSpPr>
              <a:spLocks/>
            </p:cNvSpPr>
            <p:nvPr/>
          </p:nvSpPr>
          <p:spPr bwMode="auto">
            <a:xfrm>
              <a:off x="2288731" y="5095331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0" name="Freeform 109"/>
            <p:cNvSpPr>
              <a:spLocks/>
            </p:cNvSpPr>
            <p:nvPr/>
          </p:nvSpPr>
          <p:spPr bwMode="auto">
            <a:xfrm>
              <a:off x="2323818" y="5099610"/>
              <a:ext cx="34231" cy="41078"/>
            </a:xfrm>
            <a:custGeom>
              <a:avLst/>
              <a:gdLst>
                <a:gd name="T0" fmla="*/ 4 w 40"/>
                <a:gd name="T1" fmla="*/ 0 h 48"/>
                <a:gd name="T2" fmla="*/ 40 w 40"/>
                <a:gd name="T3" fmla="*/ 2 h 48"/>
                <a:gd name="T4" fmla="*/ 35 w 40"/>
                <a:gd name="T5" fmla="*/ 48 h 48"/>
                <a:gd name="T6" fmla="*/ 0 w 40"/>
                <a:gd name="T7" fmla="*/ 43 h 48"/>
                <a:gd name="T8" fmla="*/ 4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" y="0"/>
                  </a:moveTo>
                  <a:lnTo>
                    <a:pt x="40" y="2"/>
                  </a:lnTo>
                  <a:lnTo>
                    <a:pt x="35" y="48"/>
                  </a:lnTo>
                  <a:lnTo>
                    <a:pt x="0" y="4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1" name="Freeform 110"/>
            <p:cNvSpPr>
              <a:spLocks/>
            </p:cNvSpPr>
            <p:nvPr/>
          </p:nvSpPr>
          <p:spPr bwMode="auto">
            <a:xfrm>
              <a:off x="2002899" y="5111591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3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3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2" name="Freeform 111"/>
            <p:cNvSpPr>
              <a:spLocks/>
            </p:cNvSpPr>
            <p:nvPr/>
          </p:nvSpPr>
          <p:spPr bwMode="auto">
            <a:xfrm>
              <a:off x="2040553" y="5114158"/>
              <a:ext cx="32520" cy="41078"/>
            </a:xfrm>
            <a:custGeom>
              <a:avLst/>
              <a:gdLst>
                <a:gd name="T0" fmla="*/ 2 w 38"/>
                <a:gd name="T1" fmla="*/ 0 h 48"/>
                <a:gd name="T2" fmla="*/ 38 w 38"/>
                <a:gd name="T3" fmla="*/ 4 h 48"/>
                <a:gd name="T4" fmla="*/ 36 w 38"/>
                <a:gd name="T5" fmla="*/ 48 h 48"/>
                <a:gd name="T6" fmla="*/ 0 w 38"/>
                <a:gd name="T7" fmla="*/ 45 h 48"/>
                <a:gd name="T8" fmla="*/ 2 w 3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8">
                  <a:moveTo>
                    <a:pt x="2" y="0"/>
                  </a:moveTo>
                  <a:lnTo>
                    <a:pt x="38" y="4"/>
                  </a:lnTo>
                  <a:lnTo>
                    <a:pt x="36" y="48"/>
                  </a:lnTo>
                  <a:lnTo>
                    <a:pt x="0" y="4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3" name="Freeform 112"/>
            <p:cNvSpPr>
              <a:spLocks/>
            </p:cNvSpPr>
            <p:nvPr/>
          </p:nvSpPr>
          <p:spPr bwMode="auto">
            <a:xfrm>
              <a:off x="2074785" y="5117581"/>
              <a:ext cx="33376" cy="41078"/>
            </a:xfrm>
            <a:custGeom>
              <a:avLst/>
              <a:gdLst>
                <a:gd name="T0" fmla="*/ 5 w 39"/>
                <a:gd name="T1" fmla="*/ 0 h 48"/>
                <a:gd name="T2" fmla="*/ 39 w 39"/>
                <a:gd name="T3" fmla="*/ 5 h 48"/>
                <a:gd name="T4" fmla="*/ 36 w 39"/>
                <a:gd name="T5" fmla="*/ 48 h 48"/>
                <a:gd name="T6" fmla="*/ 0 w 39"/>
                <a:gd name="T7" fmla="*/ 46 h 48"/>
                <a:gd name="T8" fmla="*/ 5 w 3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8">
                  <a:moveTo>
                    <a:pt x="5" y="0"/>
                  </a:moveTo>
                  <a:lnTo>
                    <a:pt x="39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4" name="Freeform 113"/>
            <p:cNvSpPr>
              <a:spLocks/>
            </p:cNvSpPr>
            <p:nvPr/>
          </p:nvSpPr>
          <p:spPr bwMode="auto">
            <a:xfrm>
              <a:off x="2109872" y="5121860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5" name="Freeform 114"/>
            <p:cNvSpPr>
              <a:spLocks/>
            </p:cNvSpPr>
            <p:nvPr/>
          </p:nvSpPr>
          <p:spPr bwMode="auto">
            <a:xfrm>
              <a:off x="2144959" y="5126139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6" name="Freeform 115"/>
            <p:cNvSpPr>
              <a:spLocks/>
            </p:cNvSpPr>
            <p:nvPr/>
          </p:nvSpPr>
          <p:spPr bwMode="auto">
            <a:xfrm>
              <a:off x="2180046" y="5127851"/>
              <a:ext cx="34231" cy="41078"/>
            </a:xfrm>
            <a:custGeom>
              <a:avLst/>
              <a:gdLst>
                <a:gd name="T0" fmla="*/ 4 w 40"/>
                <a:gd name="T1" fmla="*/ 0 h 48"/>
                <a:gd name="T2" fmla="*/ 40 w 40"/>
                <a:gd name="T3" fmla="*/ 5 h 48"/>
                <a:gd name="T4" fmla="*/ 36 w 40"/>
                <a:gd name="T5" fmla="*/ 48 h 48"/>
                <a:gd name="T6" fmla="*/ 0 w 40"/>
                <a:gd name="T7" fmla="*/ 46 h 48"/>
                <a:gd name="T8" fmla="*/ 4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" y="0"/>
                  </a:moveTo>
                  <a:lnTo>
                    <a:pt x="40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7" name="Freeform 116"/>
            <p:cNvSpPr>
              <a:spLocks/>
            </p:cNvSpPr>
            <p:nvPr/>
          </p:nvSpPr>
          <p:spPr bwMode="auto">
            <a:xfrm>
              <a:off x="2214278" y="5132130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8" name="Freeform 117"/>
            <p:cNvSpPr>
              <a:spLocks/>
            </p:cNvSpPr>
            <p:nvPr/>
          </p:nvSpPr>
          <p:spPr bwMode="auto">
            <a:xfrm>
              <a:off x="2249365" y="5136409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9" name="Freeform 118"/>
            <p:cNvSpPr>
              <a:spLocks/>
            </p:cNvSpPr>
            <p:nvPr/>
          </p:nvSpPr>
          <p:spPr bwMode="auto">
            <a:xfrm>
              <a:off x="2284452" y="5140687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40" name="Freeform 119"/>
            <p:cNvSpPr>
              <a:spLocks/>
            </p:cNvSpPr>
            <p:nvPr/>
          </p:nvSpPr>
          <p:spPr bwMode="auto">
            <a:xfrm>
              <a:off x="2319539" y="5142399"/>
              <a:ext cx="34231" cy="41078"/>
            </a:xfrm>
            <a:custGeom>
              <a:avLst/>
              <a:gdLst>
                <a:gd name="T0" fmla="*/ 5 w 40"/>
                <a:gd name="T1" fmla="*/ 0 h 48"/>
                <a:gd name="T2" fmla="*/ 40 w 40"/>
                <a:gd name="T3" fmla="*/ 5 h 48"/>
                <a:gd name="T4" fmla="*/ 36 w 40"/>
                <a:gd name="T5" fmla="*/ 48 h 48"/>
                <a:gd name="T6" fmla="*/ 0 w 40"/>
                <a:gd name="T7" fmla="*/ 46 h 48"/>
                <a:gd name="T8" fmla="*/ 5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5" y="0"/>
                  </a:moveTo>
                  <a:lnTo>
                    <a:pt x="40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41" name="Freeform 120"/>
            <p:cNvSpPr>
              <a:spLocks/>
            </p:cNvSpPr>
            <p:nvPr/>
          </p:nvSpPr>
          <p:spPr bwMode="auto">
            <a:xfrm>
              <a:off x="1465465" y="4951559"/>
              <a:ext cx="291823" cy="554549"/>
            </a:xfrm>
            <a:custGeom>
              <a:avLst/>
              <a:gdLst>
                <a:gd name="T0" fmla="*/ 82 w 142"/>
                <a:gd name="T1" fmla="*/ 0 h 270"/>
                <a:gd name="T2" fmla="*/ 6 w 142"/>
                <a:gd name="T3" fmla="*/ 208 h 270"/>
                <a:gd name="T4" fmla="*/ 22 w 142"/>
                <a:gd name="T5" fmla="*/ 263 h 270"/>
                <a:gd name="T6" fmla="*/ 22 w 142"/>
                <a:gd name="T7" fmla="*/ 263 h 270"/>
                <a:gd name="T8" fmla="*/ 65 w 142"/>
                <a:gd name="T9" fmla="*/ 243 h 270"/>
                <a:gd name="T10" fmla="*/ 125 w 142"/>
                <a:gd name="T11" fmla="*/ 80 h 270"/>
                <a:gd name="T12" fmla="*/ 82 w 142"/>
                <a:gd name="T1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70">
                  <a:moveTo>
                    <a:pt x="82" y="0"/>
                  </a:moveTo>
                  <a:cubicBezTo>
                    <a:pt x="6" y="208"/>
                    <a:pt x="6" y="208"/>
                    <a:pt x="6" y="208"/>
                  </a:cubicBezTo>
                  <a:cubicBezTo>
                    <a:pt x="0" y="225"/>
                    <a:pt x="5" y="257"/>
                    <a:pt x="22" y="263"/>
                  </a:cubicBezTo>
                  <a:cubicBezTo>
                    <a:pt x="22" y="263"/>
                    <a:pt x="22" y="263"/>
                    <a:pt x="22" y="263"/>
                  </a:cubicBezTo>
                  <a:cubicBezTo>
                    <a:pt x="40" y="270"/>
                    <a:pt x="59" y="261"/>
                    <a:pt x="65" y="243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42" y="33"/>
                    <a:pt x="97" y="4"/>
                    <a:pt x="82" y="0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42" name="Freeform 121"/>
            <p:cNvSpPr>
              <a:spLocks/>
            </p:cNvSpPr>
            <p:nvPr/>
          </p:nvSpPr>
          <p:spPr bwMode="auto">
            <a:xfrm>
              <a:off x="1488572" y="5360624"/>
              <a:ext cx="332045" cy="306371"/>
            </a:xfrm>
            <a:custGeom>
              <a:avLst/>
              <a:gdLst>
                <a:gd name="T0" fmla="*/ 24 w 162"/>
                <a:gd name="T1" fmla="*/ 23 h 149"/>
                <a:gd name="T2" fmla="*/ 38 w 162"/>
                <a:gd name="T3" fmla="*/ 116 h 149"/>
                <a:gd name="T4" fmla="*/ 138 w 162"/>
                <a:gd name="T5" fmla="*/ 126 h 149"/>
                <a:gd name="T6" fmla="*/ 124 w 162"/>
                <a:gd name="T7" fmla="*/ 33 h 149"/>
                <a:gd name="T8" fmla="*/ 24 w 162"/>
                <a:gd name="T9" fmla="*/ 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49">
                  <a:moveTo>
                    <a:pt x="24" y="23"/>
                  </a:moveTo>
                  <a:cubicBezTo>
                    <a:pt x="0" y="46"/>
                    <a:pt x="7" y="88"/>
                    <a:pt x="38" y="116"/>
                  </a:cubicBezTo>
                  <a:cubicBezTo>
                    <a:pt x="70" y="145"/>
                    <a:pt x="115" y="149"/>
                    <a:pt x="138" y="126"/>
                  </a:cubicBezTo>
                  <a:cubicBezTo>
                    <a:pt x="162" y="103"/>
                    <a:pt x="156" y="61"/>
                    <a:pt x="124" y="33"/>
                  </a:cubicBezTo>
                  <a:cubicBezTo>
                    <a:pt x="93" y="4"/>
                    <a:pt x="48" y="0"/>
                    <a:pt x="24" y="23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endParaRPr lang="en-US"/>
            </a:p>
          </p:txBody>
        </p:sp>
        <p:sp>
          <p:nvSpPr>
            <p:cNvPr id="143" name="Freeform 122"/>
            <p:cNvSpPr>
              <a:spLocks/>
            </p:cNvSpPr>
            <p:nvPr/>
          </p:nvSpPr>
          <p:spPr bwMode="auto">
            <a:xfrm>
              <a:off x="1020457" y="5827028"/>
              <a:ext cx="779621" cy="1027798"/>
            </a:xfrm>
            <a:custGeom>
              <a:avLst/>
              <a:gdLst>
                <a:gd name="T0" fmla="*/ 911 w 911"/>
                <a:gd name="T1" fmla="*/ 173 h 1201"/>
                <a:gd name="T2" fmla="*/ 537 w 911"/>
                <a:gd name="T3" fmla="*/ 1201 h 1201"/>
                <a:gd name="T4" fmla="*/ 0 w 911"/>
                <a:gd name="T5" fmla="*/ 1201 h 1201"/>
                <a:gd name="T6" fmla="*/ 439 w 911"/>
                <a:gd name="T7" fmla="*/ 0 h 1201"/>
                <a:gd name="T8" fmla="*/ 453 w 911"/>
                <a:gd name="T9" fmla="*/ 5 h 1201"/>
                <a:gd name="T10" fmla="*/ 487 w 911"/>
                <a:gd name="T11" fmla="*/ 17 h 1201"/>
                <a:gd name="T12" fmla="*/ 676 w 911"/>
                <a:gd name="T13" fmla="*/ 86 h 1201"/>
                <a:gd name="T14" fmla="*/ 865 w 911"/>
                <a:gd name="T15" fmla="*/ 156 h 1201"/>
                <a:gd name="T16" fmla="*/ 892 w 911"/>
                <a:gd name="T17" fmla="*/ 166 h 1201"/>
                <a:gd name="T18" fmla="*/ 911 w 911"/>
                <a:gd name="T19" fmla="*/ 173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1" h="1201">
                  <a:moveTo>
                    <a:pt x="911" y="173"/>
                  </a:moveTo>
                  <a:lnTo>
                    <a:pt x="537" y="1201"/>
                  </a:lnTo>
                  <a:lnTo>
                    <a:pt x="0" y="1201"/>
                  </a:lnTo>
                  <a:lnTo>
                    <a:pt x="439" y="0"/>
                  </a:lnTo>
                  <a:lnTo>
                    <a:pt x="453" y="5"/>
                  </a:lnTo>
                  <a:lnTo>
                    <a:pt x="487" y="17"/>
                  </a:lnTo>
                  <a:lnTo>
                    <a:pt x="676" y="86"/>
                  </a:lnTo>
                  <a:lnTo>
                    <a:pt x="865" y="156"/>
                  </a:lnTo>
                  <a:lnTo>
                    <a:pt x="892" y="166"/>
                  </a:lnTo>
                  <a:lnTo>
                    <a:pt x="911" y="17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44" name="Freeform 123"/>
            <p:cNvSpPr>
              <a:spLocks/>
            </p:cNvSpPr>
            <p:nvPr/>
          </p:nvSpPr>
          <p:spPr bwMode="auto">
            <a:xfrm>
              <a:off x="1249807" y="5900625"/>
              <a:ext cx="550270" cy="954201"/>
            </a:xfrm>
            <a:custGeom>
              <a:avLst/>
              <a:gdLst>
                <a:gd name="T0" fmla="*/ 643 w 643"/>
                <a:gd name="T1" fmla="*/ 87 h 1115"/>
                <a:gd name="T2" fmla="*/ 269 w 643"/>
                <a:gd name="T3" fmla="*/ 1115 h 1115"/>
                <a:gd name="T4" fmla="*/ 0 w 643"/>
                <a:gd name="T5" fmla="*/ 1115 h 1115"/>
                <a:gd name="T6" fmla="*/ 252 w 643"/>
                <a:gd name="T7" fmla="*/ 428 h 1115"/>
                <a:gd name="T8" fmla="*/ 252 w 643"/>
                <a:gd name="T9" fmla="*/ 425 h 1115"/>
                <a:gd name="T10" fmla="*/ 408 w 643"/>
                <a:gd name="T11" fmla="*/ 0 h 1115"/>
                <a:gd name="T12" fmla="*/ 597 w 643"/>
                <a:gd name="T13" fmla="*/ 70 h 1115"/>
                <a:gd name="T14" fmla="*/ 624 w 643"/>
                <a:gd name="T15" fmla="*/ 80 h 1115"/>
                <a:gd name="T16" fmla="*/ 643 w 643"/>
                <a:gd name="T17" fmla="*/ 87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3" h="1115">
                  <a:moveTo>
                    <a:pt x="643" y="87"/>
                  </a:moveTo>
                  <a:lnTo>
                    <a:pt x="269" y="1115"/>
                  </a:lnTo>
                  <a:lnTo>
                    <a:pt x="0" y="1115"/>
                  </a:lnTo>
                  <a:lnTo>
                    <a:pt x="252" y="428"/>
                  </a:lnTo>
                  <a:lnTo>
                    <a:pt x="252" y="425"/>
                  </a:lnTo>
                  <a:lnTo>
                    <a:pt x="408" y="0"/>
                  </a:lnTo>
                  <a:lnTo>
                    <a:pt x="597" y="70"/>
                  </a:lnTo>
                  <a:lnTo>
                    <a:pt x="624" y="80"/>
                  </a:lnTo>
                  <a:lnTo>
                    <a:pt x="643" y="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45" name="Freeform 124"/>
            <p:cNvSpPr>
              <a:spLocks/>
            </p:cNvSpPr>
            <p:nvPr/>
          </p:nvSpPr>
          <p:spPr bwMode="auto">
            <a:xfrm>
              <a:off x="2419666" y="5683256"/>
              <a:ext cx="459557" cy="528020"/>
            </a:xfrm>
            <a:custGeom>
              <a:avLst/>
              <a:gdLst>
                <a:gd name="T0" fmla="*/ 341 w 537"/>
                <a:gd name="T1" fmla="*/ 0 h 617"/>
                <a:gd name="T2" fmla="*/ 0 w 537"/>
                <a:gd name="T3" fmla="*/ 141 h 617"/>
                <a:gd name="T4" fmla="*/ 197 w 537"/>
                <a:gd name="T5" fmla="*/ 617 h 617"/>
                <a:gd name="T6" fmla="*/ 537 w 537"/>
                <a:gd name="T7" fmla="*/ 475 h 617"/>
                <a:gd name="T8" fmla="*/ 341 w 537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617">
                  <a:moveTo>
                    <a:pt x="341" y="0"/>
                  </a:moveTo>
                  <a:lnTo>
                    <a:pt x="0" y="141"/>
                  </a:lnTo>
                  <a:lnTo>
                    <a:pt x="197" y="617"/>
                  </a:lnTo>
                  <a:lnTo>
                    <a:pt x="537" y="475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46" name="Freeform 125"/>
            <p:cNvSpPr>
              <a:spLocks/>
            </p:cNvSpPr>
            <p:nvPr/>
          </p:nvSpPr>
          <p:spPr bwMode="auto">
            <a:xfrm>
              <a:off x="2048255" y="5029435"/>
              <a:ext cx="771919" cy="873757"/>
            </a:xfrm>
            <a:custGeom>
              <a:avLst/>
              <a:gdLst>
                <a:gd name="T0" fmla="*/ 114 w 376"/>
                <a:gd name="T1" fmla="*/ 243 h 425"/>
                <a:gd name="T2" fmla="*/ 140 w 376"/>
                <a:gd name="T3" fmla="*/ 304 h 425"/>
                <a:gd name="T4" fmla="*/ 62 w 376"/>
                <a:gd name="T5" fmla="*/ 250 h 425"/>
                <a:gd name="T6" fmla="*/ 0 w 376"/>
                <a:gd name="T7" fmla="*/ 273 h 425"/>
                <a:gd name="T8" fmla="*/ 165 w 376"/>
                <a:gd name="T9" fmla="*/ 406 h 425"/>
                <a:gd name="T10" fmla="*/ 271 w 376"/>
                <a:gd name="T11" fmla="*/ 406 h 425"/>
                <a:gd name="T12" fmla="*/ 334 w 376"/>
                <a:gd name="T13" fmla="*/ 197 h 425"/>
                <a:gd name="T14" fmla="*/ 317 w 376"/>
                <a:gd name="T15" fmla="*/ 108 h 425"/>
                <a:gd name="T16" fmla="*/ 264 w 376"/>
                <a:gd name="T17" fmla="*/ 119 h 425"/>
                <a:gd name="T18" fmla="*/ 272 w 376"/>
                <a:gd name="T19" fmla="*/ 156 h 425"/>
                <a:gd name="T20" fmla="*/ 264 w 376"/>
                <a:gd name="T21" fmla="*/ 153 h 425"/>
                <a:gd name="T22" fmla="*/ 241 w 376"/>
                <a:gd name="T23" fmla="*/ 82 h 425"/>
                <a:gd name="T24" fmla="*/ 189 w 376"/>
                <a:gd name="T25" fmla="*/ 96 h 425"/>
                <a:gd name="T26" fmla="*/ 207 w 376"/>
                <a:gd name="T27" fmla="*/ 156 h 425"/>
                <a:gd name="T28" fmla="*/ 201 w 376"/>
                <a:gd name="T29" fmla="*/ 158 h 425"/>
                <a:gd name="T30" fmla="*/ 173 w 376"/>
                <a:gd name="T31" fmla="*/ 84 h 425"/>
                <a:gd name="T32" fmla="*/ 122 w 376"/>
                <a:gd name="T33" fmla="*/ 104 h 425"/>
                <a:gd name="T34" fmla="*/ 156 w 376"/>
                <a:gd name="T35" fmla="*/ 189 h 425"/>
                <a:gd name="T36" fmla="*/ 150 w 376"/>
                <a:gd name="T37" fmla="*/ 196 h 425"/>
                <a:gd name="T38" fmla="*/ 67 w 376"/>
                <a:gd name="T39" fmla="*/ 32 h 425"/>
                <a:gd name="T40" fmla="*/ 19 w 376"/>
                <a:gd name="T41" fmla="*/ 56 h 425"/>
                <a:gd name="T42" fmla="*/ 114 w 376"/>
                <a:gd name="T43" fmla="*/ 24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6" h="425">
                  <a:moveTo>
                    <a:pt x="114" y="243"/>
                  </a:moveTo>
                  <a:cubicBezTo>
                    <a:pt x="121" y="260"/>
                    <a:pt x="130" y="280"/>
                    <a:pt x="140" y="304"/>
                  </a:cubicBezTo>
                  <a:cubicBezTo>
                    <a:pt x="62" y="250"/>
                    <a:pt x="62" y="250"/>
                    <a:pt x="62" y="250"/>
                  </a:cubicBezTo>
                  <a:cubicBezTo>
                    <a:pt x="29" y="228"/>
                    <a:pt x="5" y="254"/>
                    <a:pt x="0" y="273"/>
                  </a:cubicBezTo>
                  <a:cubicBezTo>
                    <a:pt x="165" y="406"/>
                    <a:pt x="165" y="406"/>
                    <a:pt x="165" y="406"/>
                  </a:cubicBezTo>
                  <a:cubicBezTo>
                    <a:pt x="188" y="425"/>
                    <a:pt x="232" y="421"/>
                    <a:pt x="271" y="406"/>
                  </a:cubicBezTo>
                  <a:cubicBezTo>
                    <a:pt x="350" y="376"/>
                    <a:pt x="376" y="305"/>
                    <a:pt x="334" y="197"/>
                  </a:cubicBezTo>
                  <a:cubicBezTo>
                    <a:pt x="317" y="108"/>
                    <a:pt x="317" y="108"/>
                    <a:pt x="317" y="108"/>
                  </a:cubicBezTo>
                  <a:cubicBezTo>
                    <a:pt x="309" y="70"/>
                    <a:pt x="256" y="81"/>
                    <a:pt x="264" y="119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69" y="155"/>
                    <a:pt x="267" y="154"/>
                    <a:pt x="264" y="153"/>
                  </a:cubicBezTo>
                  <a:cubicBezTo>
                    <a:pt x="241" y="82"/>
                    <a:pt x="241" y="82"/>
                    <a:pt x="241" y="82"/>
                  </a:cubicBezTo>
                  <a:cubicBezTo>
                    <a:pt x="230" y="45"/>
                    <a:pt x="180" y="65"/>
                    <a:pt x="189" y="96"/>
                  </a:cubicBezTo>
                  <a:cubicBezTo>
                    <a:pt x="207" y="156"/>
                    <a:pt x="207" y="156"/>
                    <a:pt x="207" y="156"/>
                  </a:cubicBezTo>
                  <a:cubicBezTo>
                    <a:pt x="205" y="156"/>
                    <a:pt x="202" y="157"/>
                    <a:pt x="201" y="158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60" y="51"/>
                    <a:pt x="109" y="70"/>
                    <a:pt x="122" y="104"/>
                  </a:cubicBezTo>
                  <a:cubicBezTo>
                    <a:pt x="156" y="189"/>
                    <a:pt x="156" y="189"/>
                    <a:pt x="156" y="189"/>
                  </a:cubicBezTo>
                  <a:cubicBezTo>
                    <a:pt x="154" y="191"/>
                    <a:pt x="152" y="194"/>
                    <a:pt x="150" y="196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51" y="0"/>
                    <a:pt x="2" y="24"/>
                    <a:pt x="19" y="56"/>
                  </a:cubicBezTo>
                  <a:lnTo>
                    <a:pt x="114" y="243"/>
                  </a:ln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47" name="Freeform 126"/>
            <p:cNvSpPr>
              <a:spLocks/>
            </p:cNvSpPr>
            <p:nvPr/>
          </p:nvSpPr>
          <p:spPr bwMode="auto">
            <a:xfrm>
              <a:off x="2459032" y="5844999"/>
              <a:ext cx="403931" cy="259303"/>
            </a:xfrm>
            <a:custGeom>
              <a:avLst/>
              <a:gdLst>
                <a:gd name="T0" fmla="*/ 419 w 472"/>
                <a:gd name="T1" fmla="*/ 0 h 303"/>
                <a:gd name="T2" fmla="*/ 0 w 472"/>
                <a:gd name="T3" fmla="*/ 173 h 303"/>
                <a:gd name="T4" fmla="*/ 55 w 472"/>
                <a:gd name="T5" fmla="*/ 303 h 303"/>
                <a:gd name="T6" fmla="*/ 472 w 472"/>
                <a:gd name="T7" fmla="*/ 128 h 303"/>
                <a:gd name="T8" fmla="*/ 419 w 472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03">
                  <a:moveTo>
                    <a:pt x="419" y="0"/>
                  </a:moveTo>
                  <a:lnTo>
                    <a:pt x="0" y="173"/>
                  </a:lnTo>
                  <a:lnTo>
                    <a:pt x="55" y="303"/>
                  </a:lnTo>
                  <a:lnTo>
                    <a:pt x="472" y="128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endParaRPr lang="en-US"/>
            </a:p>
          </p:txBody>
        </p:sp>
        <p:sp>
          <p:nvSpPr>
            <p:cNvPr id="148" name="Freeform 127"/>
            <p:cNvSpPr>
              <a:spLocks/>
            </p:cNvSpPr>
            <p:nvPr/>
          </p:nvSpPr>
          <p:spPr bwMode="auto">
            <a:xfrm>
              <a:off x="2469302" y="5939991"/>
              <a:ext cx="806150" cy="914835"/>
            </a:xfrm>
            <a:custGeom>
              <a:avLst/>
              <a:gdLst>
                <a:gd name="T0" fmla="*/ 942 w 942"/>
                <a:gd name="T1" fmla="*/ 1069 h 1069"/>
                <a:gd name="T2" fmla="*/ 355 w 942"/>
                <a:gd name="T3" fmla="*/ 1069 h 1069"/>
                <a:gd name="T4" fmla="*/ 0 w 942"/>
                <a:gd name="T5" fmla="*/ 209 h 1069"/>
                <a:gd name="T6" fmla="*/ 43 w 942"/>
                <a:gd name="T7" fmla="*/ 192 h 1069"/>
                <a:gd name="T8" fmla="*/ 81 w 942"/>
                <a:gd name="T9" fmla="*/ 175 h 1069"/>
                <a:gd name="T10" fmla="*/ 252 w 942"/>
                <a:gd name="T11" fmla="*/ 106 h 1069"/>
                <a:gd name="T12" fmla="*/ 252 w 942"/>
                <a:gd name="T13" fmla="*/ 106 h 1069"/>
                <a:gd name="T14" fmla="*/ 422 w 942"/>
                <a:gd name="T15" fmla="*/ 34 h 1069"/>
                <a:gd name="T16" fmla="*/ 460 w 942"/>
                <a:gd name="T17" fmla="*/ 17 h 1069"/>
                <a:gd name="T18" fmla="*/ 501 w 942"/>
                <a:gd name="T19" fmla="*/ 0 h 1069"/>
                <a:gd name="T20" fmla="*/ 942 w 942"/>
                <a:gd name="T21" fmla="*/ 1069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2" h="1069">
                  <a:moveTo>
                    <a:pt x="942" y="1069"/>
                  </a:moveTo>
                  <a:lnTo>
                    <a:pt x="355" y="1069"/>
                  </a:lnTo>
                  <a:lnTo>
                    <a:pt x="0" y="209"/>
                  </a:lnTo>
                  <a:lnTo>
                    <a:pt x="43" y="192"/>
                  </a:lnTo>
                  <a:lnTo>
                    <a:pt x="81" y="175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422" y="34"/>
                  </a:lnTo>
                  <a:lnTo>
                    <a:pt x="460" y="17"/>
                  </a:lnTo>
                  <a:lnTo>
                    <a:pt x="501" y="0"/>
                  </a:lnTo>
                  <a:lnTo>
                    <a:pt x="942" y="1069"/>
                  </a:lnTo>
                  <a:close/>
                </a:path>
              </a:pathLst>
            </a:cu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49" name="Freeform 128"/>
            <p:cNvSpPr>
              <a:spLocks/>
            </p:cNvSpPr>
            <p:nvPr/>
          </p:nvSpPr>
          <p:spPr bwMode="auto">
            <a:xfrm>
              <a:off x="2469302" y="6030704"/>
              <a:ext cx="556261" cy="824122"/>
            </a:xfrm>
            <a:custGeom>
              <a:avLst/>
              <a:gdLst>
                <a:gd name="T0" fmla="*/ 650 w 650"/>
                <a:gd name="T1" fmla="*/ 963 h 963"/>
                <a:gd name="T2" fmla="*/ 355 w 650"/>
                <a:gd name="T3" fmla="*/ 963 h 963"/>
                <a:gd name="T4" fmla="*/ 0 w 650"/>
                <a:gd name="T5" fmla="*/ 103 h 963"/>
                <a:gd name="T6" fmla="*/ 43 w 650"/>
                <a:gd name="T7" fmla="*/ 86 h 963"/>
                <a:gd name="T8" fmla="*/ 81 w 650"/>
                <a:gd name="T9" fmla="*/ 69 h 963"/>
                <a:gd name="T10" fmla="*/ 252 w 650"/>
                <a:gd name="T11" fmla="*/ 0 h 963"/>
                <a:gd name="T12" fmla="*/ 252 w 650"/>
                <a:gd name="T13" fmla="*/ 0 h 963"/>
                <a:gd name="T14" fmla="*/ 309 w 650"/>
                <a:gd name="T15" fmla="*/ 141 h 963"/>
                <a:gd name="T16" fmla="*/ 650 w 650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963">
                  <a:moveTo>
                    <a:pt x="650" y="963"/>
                  </a:moveTo>
                  <a:lnTo>
                    <a:pt x="355" y="963"/>
                  </a:lnTo>
                  <a:lnTo>
                    <a:pt x="0" y="103"/>
                  </a:lnTo>
                  <a:lnTo>
                    <a:pt x="43" y="86"/>
                  </a:lnTo>
                  <a:lnTo>
                    <a:pt x="81" y="69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309" y="141"/>
                  </a:lnTo>
                  <a:lnTo>
                    <a:pt x="650" y="96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5C045376-28C4-4114-B6C0-D9A4F22CA42A}"/>
              </a:ext>
            </a:extLst>
          </p:cNvPr>
          <p:cNvGrpSpPr/>
          <p:nvPr/>
        </p:nvGrpSpPr>
        <p:grpSpPr>
          <a:xfrm>
            <a:off x="3491110" y="4844586"/>
            <a:ext cx="945642" cy="2010240"/>
            <a:chOff x="3491110" y="4844586"/>
            <a:chExt cx="945642" cy="2010240"/>
          </a:xfrm>
        </p:grpSpPr>
        <p:sp>
          <p:nvSpPr>
            <p:cNvPr id="150" name="Freeform 129"/>
            <p:cNvSpPr>
              <a:spLocks/>
            </p:cNvSpPr>
            <p:nvPr/>
          </p:nvSpPr>
          <p:spPr bwMode="auto">
            <a:xfrm>
              <a:off x="3523629" y="5358057"/>
              <a:ext cx="525452" cy="552837"/>
            </a:xfrm>
            <a:custGeom>
              <a:avLst/>
              <a:gdLst>
                <a:gd name="T0" fmla="*/ 11 w 256"/>
                <a:gd name="T1" fmla="*/ 11 h 269"/>
                <a:gd name="T2" fmla="*/ 11 w 256"/>
                <a:gd name="T3" fmla="*/ 11 h 269"/>
                <a:gd name="T4" fmla="*/ 10 w 256"/>
                <a:gd name="T5" fmla="*/ 51 h 269"/>
                <a:gd name="T6" fmla="*/ 205 w 256"/>
                <a:gd name="T7" fmla="*/ 257 h 269"/>
                <a:gd name="T8" fmla="*/ 245 w 256"/>
                <a:gd name="T9" fmla="*/ 258 h 269"/>
                <a:gd name="T10" fmla="*/ 245 w 256"/>
                <a:gd name="T11" fmla="*/ 258 h 269"/>
                <a:gd name="T12" fmla="*/ 245 w 256"/>
                <a:gd name="T13" fmla="*/ 218 h 269"/>
                <a:gd name="T14" fmla="*/ 51 w 256"/>
                <a:gd name="T15" fmla="*/ 12 h 269"/>
                <a:gd name="T16" fmla="*/ 11 w 256"/>
                <a:gd name="T17" fmla="*/ 1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69">
                  <a:moveTo>
                    <a:pt x="1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0" y="22"/>
                    <a:pt x="0" y="40"/>
                    <a:pt x="10" y="51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15" y="269"/>
                    <a:pt x="234" y="269"/>
                    <a:pt x="245" y="258"/>
                  </a:cubicBezTo>
                  <a:cubicBezTo>
                    <a:pt x="245" y="258"/>
                    <a:pt x="245" y="258"/>
                    <a:pt x="245" y="258"/>
                  </a:cubicBezTo>
                  <a:cubicBezTo>
                    <a:pt x="256" y="247"/>
                    <a:pt x="256" y="230"/>
                    <a:pt x="245" y="218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0" y="0"/>
                    <a:pt x="22" y="0"/>
                    <a:pt x="11" y="11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51" name="Freeform 130"/>
            <p:cNvSpPr>
              <a:spLocks/>
            </p:cNvSpPr>
            <p:nvPr/>
          </p:nvSpPr>
          <p:spPr bwMode="auto">
            <a:xfrm>
              <a:off x="3680238" y="5545474"/>
              <a:ext cx="572521" cy="653820"/>
            </a:xfrm>
            <a:custGeom>
              <a:avLst/>
              <a:gdLst>
                <a:gd name="T0" fmla="*/ 669 w 669"/>
                <a:gd name="T1" fmla="*/ 701 h 764"/>
                <a:gd name="T2" fmla="*/ 299 w 669"/>
                <a:gd name="T3" fmla="*/ 764 h 764"/>
                <a:gd name="T4" fmla="*/ 249 w 669"/>
                <a:gd name="T5" fmla="*/ 475 h 764"/>
                <a:gd name="T6" fmla="*/ 0 w 669"/>
                <a:gd name="T7" fmla="*/ 96 h 764"/>
                <a:gd name="T8" fmla="*/ 549 w 669"/>
                <a:gd name="T9" fmla="*/ 0 h 764"/>
                <a:gd name="T10" fmla="*/ 669 w 669"/>
                <a:gd name="T11" fmla="*/ 70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9" h="764">
                  <a:moveTo>
                    <a:pt x="669" y="701"/>
                  </a:moveTo>
                  <a:lnTo>
                    <a:pt x="299" y="764"/>
                  </a:lnTo>
                  <a:lnTo>
                    <a:pt x="249" y="475"/>
                  </a:lnTo>
                  <a:lnTo>
                    <a:pt x="0" y="96"/>
                  </a:lnTo>
                  <a:lnTo>
                    <a:pt x="549" y="0"/>
                  </a:lnTo>
                  <a:lnTo>
                    <a:pt x="669" y="701"/>
                  </a:ln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52" name="Freeform 131"/>
            <p:cNvSpPr>
              <a:spLocks/>
            </p:cNvSpPr>
            <p:nvPr/>
          </p:nvSpPr>
          <p:spPr bwMode="auto">
            <a:xfrm>
              <a:off x="3523629" y="5545474"/>
              <a:ext cx="528020" cy="552837"/>
            </a:xfrm>
            <a:custGeom>
              <a:avLst/>
              <a:gdLst>
                <a:gd name="T0" fmla="*/ 12 w 257"/>
                <a:gd name="T1" fmla="*/ 11 h 269"/>
                <a:gd name="T2" fmla="*/ 12 w 257"/>
                <a:gd name="T3" fmla="*/ 11 h 269"/>
                <a:gd name="T4" fmla="*/ 11 w 257"/>
                <a:gd name="T5" fmla="*/ 51 h 269"/>
                <a:gd name="T6" fmla="*/ 205 w 257"/>
                <a:gd name="T7" fmla="*/ 257 h 269"/>
                <a:gd name="T8" fmla="*/ 245 w 257"/>
                <a:gd name="T9" fmla="*/ 258 h 269"/>
                <a:gd name="T10" fmla="*/ 245 w 257"/>
                <a:gd name="T11" fmla="*/ 258 h 269"/>
                <a:gd name="T12" fmla="*/ 246 w 257"/>
                <a:gd name="T13" fmla="*/ 218 h 269"/>
                <a:gd name="T14" fmla="*/ 52 w 257"/>
                <a:gd name="T15" fmla="*/ 11 h 269"/>
                <a:gd name="T16" fmla="*/ 12 w 257"/>
                <a:gd name="T17" fmla="*/ 1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269"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0" y="22"/>
                    <a:pt x="0" y="39"/>
                    <a:pt x="11" y="51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16" y="269"/>
                    <a:pt x="234" y="269"/>
                    <a:pt x="245" y="258"/>
                  </a:cubicBezTo>
                  <a:cubicBezTo>
                    <a:pt x="245" y="258"/>
                    <a:pt x="245" y="258"/>
                    <a:pt x="245" y="258"/>
                  </a:cubicBezTo>
                  <a:cubicBezTo>
                    <a:pt x="257" y="247"/>
                    <a:pt x="257" y="229"/>
                    <a:pt x="246" y="218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41" y="0"/>
                    <a:pt x="23" y="0"/>
                    <a:pt x="12" y="11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53" name="Freeform 132"/>
            <p:cNvSpPr>
              <a:spLocks/>
            </p:cNvSpPr>
            <p:nvPr/>
          </p:nvSpPr>
          <p:spPr bwMode="auto">
            <a:xfrm>
              <a:off x="3491110" y="5130418"/>
              <a:ext cx="510904" cy="536578"/>
            </a:xfrm>
            <a:custGeom>
              <a:avLst/>
              <a:gdLst>
                <a:gd name="T0" fmla="*/ 11 w 249"/>
                <a:gd name="T1" fmla="*/ 10 h 261"/>
                <a:gd name="T2" fmla="*/ 11 w 249"/>
                <a:gd name="T3" fmla="*/ 10 h 261"/>
                <a:gd name="T4" fmla="*/ 10 w 249"/>
                <a:gd name="T5" fmla="*/ 50 h 261"/>
                <a:gd name="T6" fmla="*/ 198 w 249"/>
                <a:gd name="T7" fmla="*/ 249 h 261"/>
                <a:gd name="T8" fmla="*/ 238 w 249"/>
                <a:gd name="T9" fmla="*/ 250 h 261"/>
                <a:gd name="T10" fmla="*/ 238 w 249"/>
                <a:gd name="T11" fmla="*/ 250 h 261"/>
                <a:gd name="T12" fmla="*/ 238 w 249"/>
                <a:gd name="T13" fmla="*/ 210 h 261"/>
                <a:gd name="T14" fmla="*/ 51 w 249"/>
                <a:gd name="T15" fmla="*/ 11 h 261"/>
                <a:gd name="T16" fmla="*/ 11 w 249"/>
                <a:gd name="T17" fmla="*/ 1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261">
                  <a:moveTo>
                    <a:pt x="1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0" y="21"/>
                    <a:pt x="0" y="39"/>
                    <a:pt x="10" y="50"/>
                  </a:cubicBezTo>
                  <a:cubicBezTo>
                    <a:pt x="198" y="249"/>
                    <a:pt x="198" y="249"/>
                    <a:pt x="198" y="249"/>
                  </a:cubicBezTo>
                  <a:cubicBezTo>
                    <a:pt x="208" y="260"/>
                    <a:pt x="226" y="261"/>
                    <a:pt x="238" y="250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49" y="239"/>
                    <a:pt x="249" y="221"/>
                    <a:pt x="238" y="2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0" y="0"/>
                    <a:pt x="22" y="0"/>
                    <a:pt x="11" y="10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54" name="Freeform 133"/>
            <p:cNvSpPr>
              <a:spLocks/>
            </p:cNvSpPr>
            <p:nvPr/>
          </p:nvSpPr>
          <p:spPr bwMode="auto">
            <a:xfrm>
              <a:off x="3523629" y="4844586"/>
              <a:ext cx="628147" cy="1017529"/>
            </a:xfrm>
            <a:custGeom>
              <a:avLst/>
              <a:gdLst>
                <a:gd name="T0" fmla="*/ 182 w 306"/>
                <a:gd name="T1" fmla="*/ 4 h 495"/>
                <a:gd name="T2" fmla="*/ 44 w 306"/>
                <a:gd name="T3" fmla="*/ 28 h 495"/>
                <a:gd name="T4" fmla="*/ 4 w 306"/>
                <a:gd name="T5" fmla="*/ 85 h 495"/>
                <a:gd name="T6" fmla="*/ 67 w 306"/>
                <a:gd name="T7" fmla="*/ 450 h 495"/>
                <a:gd name="T8" fmla="*/ 124 w 306"/>
                <a:gd name="T9" fmla="*/ 490 h 495"/>
                <a:gd name="T10" fmla="*/ 261 w 306"/>
                <a:gd name="T11" fmla="*/ 467 h 495"/>
                <a:gd name="T12" fmla="*/ 301 w 306"/>
                <a:gd name="T13" fmla="*/ 410 h 495"/>
                <a:gd name="T14" fmla="*/ 239 w 306"/>
                <a:gd name="T15" fmla="*/ 44 h 495"/>
                <a:gd name="T16" fmla="*/ 182 w 306"/>
                <a:gd name="T17" fmla="*/ 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" h="495">
                  <a:moveTo>
                    <a:pt x="182" y="4"/>
                  </a:moveTo>
                  <a:cubicBezTo>
                    <a:pt x="44" y="28"/>
                    <a:pt x="44" y="28"/>
                    <a:pt x="44" y="28"/>
                  </a:cubicBezTo>
                  <a:cubicBezTo>
                    <a:pt x="18" y="32"/>
                    <a:pt x="0" y="58"/>
                    <a:pt x="4" y="85"/>
                  </a:cubicBezTo>
                  <a:cubicBezTo>
                    <a:pt x="67" y="450"/>
                    <a:pt x="67" y="450"/>
                    <a:pt x="67" y="450"/>
                  </a:cubicBezTo>
                  <a:cubicBezTo>
                    <a:pt x="71" y="477"/>
                    <a:pt x="97" y="495"/>
                    <a:pt x="124" y="490"/>
                  </a:cubicBezTo>
                  <a:cubicBezTo>
                    <a:pt x="261" y="467"/>
                    <a:pt x="261" y="467"/>
                    <a:pt x="261" y="467"/>
                  </a:cubicBezTo>
                  <a:cubicBezTo>
                    <a:pt x="288" y="462"/>
                    <a:pt x="306" y="436"/>
                    <a:pt x="301" y="410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4" y="18"/>
                    <a:pt x="209" y="0"/>
                    <a:pt x="182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55" name="Freeform 134"/>
            <p:cNvSpPr>
              <a:spLocks/>
            </p:cNvSpPr>
            <p:nvPr/>
          </p:nvSpPr>
          <p:spPr bwMode="auto">
            <a:xfrm>
              <a:off x="3570698" y="4922462"/>
              <a:ext cx="532299" cy="850651"/>
            </a:xfrm>
            <a:custGeom>
              <a:avLst/>
              <a:gdLst>
                <a:gd name="T0" fmla="*/ 193 w 259"/>
                <a:gd name="T1" fmla="*/ 0 h 414"/>
                <a:gd name="T2" fmla="*/ 1 w 259"/>
                <a:gd name="T3" fmla="*/ 33 h 414"/>
                <a:gd name="T4" fmla="*/ 0 w 259"/>
                <a:gd name="T5" fmla="*/ 34 h 414"/>
                <a:gd name="T6" fmla="*/ 65 w 259"/>
                <a:gd name="T7" fmla="*/ 414 h 414"/>
                <a:gd name="T8" fmla="*/ 66 w 259"/>
                <a:gd name="T9" fmla="*/ 414 h 414"/>
                <a:gd name="T10" fmla="*/ 258 w 259"/>
                <a:gd name="T11" fmla="*/ 381 h 414"/>
                <a:gd name="T12" fmla="*/ 259 w 259"/>
                <a:gd name="T13" fmla="*/ 380 h 414"/>
                <a:gd name="T14" fmla="*/ 194 w 259"/>
                <a:gd name="T15" fmla="*/ 1 h 414"/>
                <a:gd name="T16" fmla="*/ 193 w 259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414">
                  <a:moveTo>
                    <a:pt x="193" y="0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0" y="34"/>
                    <a:pt x="0" y="34"/>
                  </a:cubicBezTo>
                  <a:cubicBezTo>
                    <a:pt x="65" y="414"/>
                    <a:pt x="65" y="414"/>
                    <a:pt x="65" y="414"/>
                  </a:cubicBezTo>
                  <a:cubicBezTo>
                    <a:pt x="65" y="414"/>
                    <a:pt x="66" y="414"/>
                    <a:pt x="66" y="414"/>
                  </a:cubicBezTo>
                  <a:cubicBezTo>
                    <a:pt x="258" y="381"/>
                    <a:pt x="258" y="381"/>
                    <a:pt x="258" y="381"/>
                  </a:cubicBezTo>
                  <a:cubicBezTo>
                    <a:pt x="258" y="381"/>
                    <a:pt x="259" y="381"/>
                    <a:pt x="259" y="380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4" y="1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56" name="Freeform 135"/>
            <p:cNvSpPr>
              <a:spLocks/>
            </p:cNvSpPr>
            <p:nvPr/>
          </p:nvSpPr>
          <p:spPr bwMode="auto">
            <a:xfrm>
              <a:off x="3680238" y="4887375"/>
              <a:ext cx="161743" cy="41078"/>
            </a:xfrm>
            <a:custGeom>
              <a:avLst/>
              <a:gdLst>
                <a:gd name="T0" fmla="*/ 75 w 79"/>
                <a:gd name="T1" fmla="*/ 0 h 20"/>
                <a:gd name="T2" fmla="*/ 4 w 79"/>
                <a:gd name="T3" fmla="*/ 13 h 20"/>
                <a:gd name="T4" fmla="*/ 1 w 79"/>
                <a:gd name="T5" fmla="*/ 17 h 20"/>
                <a:gd name="T6" fmla="*/ 1 w 79"/>
                <a:gd name="T7" fmla="*/ 17 h 20"/>
                <a:gd name="T8" fmla="*/ 5 w 79"/>
                <a:gd name="T9" fmla="*/ 20 h 20"/>
                <a:gd name="T10" fmla="*/ 76 w 79"/>
                <a:gd name="T11" fmla="*/ 7 h 20"/>
                <a:gd name="T12" fmla="*/ 79 w 79"/>
                <a:gd name="T13" fmla="*/ 3 h 20"/>
                <a:gd name="T14" fmla="*/ 79 w 79"/>
                <a:gd name="T15" fmla="*/ 3 h 20"/>
                <a:gd name="T16" fmla="*/ 75 w 79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0">
                  <a:moveTo>
                    <a:pt x="75" y="0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5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9"/>
                    <a:pt x="3" y="20"/>
                    <a:pt x="5" y="20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8" y="7"/>
                    <a:pt x="79" y="5"/>
                    <a:pt x="79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1"/>
                    <a:pt x="77" y="0"/>
                    <a:pt x="7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57" name="Freeform 136"/>
            <p:cNvSpPr>
              <a:spLocks/>
            </p:cNvSpPr>
            <p:nvPr/>
          </p:nvSpPr>
          <p:spPr bwMode="auto">
            <a:xfrm>
              <a:off x="3884771" y="5755142"/>
              <a:ext cx="53914" cy="53059"/>
            </a:xfrm>
            <a:custGeom>
              <a:avLst/>
              <a:gdLst>
                <a:gd name="T0" fmla="*/ 11 w 26"/>
                <a:gd name="T1" fmla="*/ 2 h 26"/>
                <a:gd name="T2" fmla="*/ 1 w 26"/>
                <a:gd name="T3" fmla="*/ 15 h 26"/>
                <a:gd name="T4" fmla="*/ 15 w 26"/>
                <a:gd name="T5" fmla="*/ 25 h 26"/>
                <a:gd name="T6" fmla="*/ 24 w 26"/>
                <a:gd name="T7" fmla="*/ 11 h 26"/>
                <a:gd name="T8" fmla="*/ 11 w 26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1" y="2"/>
                  </a:moveTo>
                  <a:cubicBezTo>
                    <a:pt x="4" y="3"/>
                    <a:pt x="0" y="9"/>
                    <a:pt x="1" y="15"/>
                  </a:cubicBezTo>
                  <a:cubicBezTo>
                    <a:pt x="2" y="22"/>
                    <a:pt x="8" y="26"/>
                    <a:pt x="15" y="25"/>
                  </a:cubicBezTo>
                  <a:cubicBezTo>
                    <a:pt x="21" y="24"/>
                    <a:pt x="26" y="18"/>
                    <a:pt x="24" y="11"/>
                  </a:cubicBezTo>
                  <a:cubicBezTo>
                    <a:pt x="23" y="5"/>
                    <a:pt x="17" y="0"/>
                    <a:pt x="11" y="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58" name="Freeform 137"/>
            <p:cNvSpPr>
              <a:spLocks/>
            </p:cNvSpPr>
            <p:nvPr/>
          </p:nvSpPr>
          <p:spPr bwMode="auto">
            <a:xfrm>
              <a:off x="3878780" y="6042685"/>
              <a:ext cx="433027" cy="271284"/>
            </a:xfrm>
            <a:custGeom>
              <a:avLst/>
              <a:gdLst>
                <a:gd name="T0" fmla="*/ 465 w 506"/>
                <a:gd name="T1" fmla="*/ 0 h 317"/>
                <a:gd name="T2" fmla="*/ 0 w 506"/>
                <a:gd name="T3" fmla="*/ 82 h 317"/>
                <a:gd name="T4" fmla="*/ 41 w 506"/>
                <a:gd name="T5" fmla="*/ 317 h 317"/>
                <a:gd name="T6" fmla="*/ 506 w 506"/>
                <a:gd name="T7" fmla="*/ 238 h 317"/>
                <a:gd name="T8" fmla="*/ 465 w 506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317">
                  <a:moveTo>
                    <a:pt x="465" y="0"/>
                  </a:moveTo>
                  <a:lnTo>
                    <a:pt x="0" y="82"/>
                  </a:lnTo>
                  <a:lnTo>
                    <a:pt x="41" y="317"/>
                  </a:lnTo>
                  <a:lnTo>
                    <a:pt x="506" y="23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endParaRPr lang="en-US"/>
            </a:p>
          </p:txBody>
        </p:sp>
        <p:sp>
          <p:nvSpPr>
            <p:cNvPr id="159" name="Freeform 138"/>
            <p:cNvSpPr>
              <a:spLocks/>
            </p:cNvSpPr>
            <p:nvPr/>
          </p:nvSpPr>
          <p:spPr bwMode="auto">
            <a:xfrm>
              <a:off x="3871078" y="6174476"/>
              <a:ext cx="565674" cy="680350"/>
            </a:xfrm>
            <a:custGeom>
              <a:avLst/>
              <a:gdLst>
                <a:gd name="T0" fmla="*/ 661 w 661"/>
                <a:gd name="T1" fmla="*/ 795 h 795"/>
                <a:gd name="T2" fmla="*/ 119 w 661"/>
                <a:gd name="T3" fmla="*/ 795 h 795"/>
                <a:gd name="T4" fmla="*/ 0 w 661"/>
                <a:gd name="T5" fmla="*/ 89 h 795"/>
                <a:gd name="T6" fmla="*/ 36 w 661"/>
                <a:gd name="T7" fmla="*/ 84 h 795"/>
                <a:gd name="T8" fmla="*/ 263 w 661"/>
                <a:gd name="T9" fmla="*/ 45 h 795"/>
                <a:gd name="T10" fmla="*/ 501 w 661"/>
                <a:gd name="T11" fmla="*/ 5 h 795"/>
                <a:gd name="T12" fmla="*/ 527 w 661"/>
                <a:gd name="T13" fmla="*/ 0 h 795"/>
                <a:gd name="T14" fmla="*/ 661 w 661"/>
                <a:gd name="T15" fmla="*/ 79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1" h="795">
                  <a:moveTo>
                    <a:pt x="661" y="795"/>
                  </a:moveTo>
                  <a:lnTo>
                    <a:pt x="119" y="795"/>
                  </a:lnTo>
                  <a:lnTo>
                    <a:pt x="0" y="89"/>
                  </a:lnTo>
                  <a:lnTo>
                    <a:pt x="36" y="84"/>
                  </a:lnTo>
                  <a:lnTo>
                    <a:pt x="263" y="45"/>
                  </a:lnTo>
                  <a:lnTo>
                    <a:pt x="501" y="5"/>
                  </a:lnTo>
                  <a:lnTo>
                    <a:pt x="527" y="0"/>
                  </a:lnTo>
                  <a:lnTo>
                    <a:pt x="661" y="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0" name="Freeform 139"/>
            <p:cNvSpPr>
              <a:spLocks/>
            </p:cNvSpPr>
            <p:nvPr/>
          </p:nvSpPr>
          <p:spPr bwMode="auto">
            <a:xfrm>
              <a:off x="4085881" y="5337518"/>
              <a:ext cx="149762" cy="573376"/>
            </a:xfrm>
            <a:custGeom>
              <a:avLst/>
              <a:gdLst>
                <a:gd name="T0" fmla="*/ 41 w 73"/>
                <a:gd name="T1" fmla="*/ 275 h 279"/>
                <a:gd name="T2" fmla="*/ 22 w 73"/>
                <a:gd name="T3" fmla="*/ 279 h 279"/>
                <a:gd name="T4" fmla="*/ 20 w 73"/>
                <a:gd name="T5" fmla="*/ 254 h 279"/>
                <a:gd name="T6" fmla="*/ 3 w 73"/>
                <a:gd name="T7" fmla="*/ 56 h 279"/>
                <a:gd name="T8" fmla="*/ 52 w 73"/>
                <a:gd name="T9" fmla="*/ 0 h 279"/>
                <a:gd name="T10" fmla="*/ 71 w 73"/>
                <a:gd name="T11" fmla="*/ 234 h 279"/>
                <a:gd name="T12" fmla="*/ 41 w 73"/>
                <a:gd name="T13" fmla="*/ 2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79">
                  <a:moveTo>
                    <a:pt x="41" y="275"/>
                  </a:moveTo>
                  <a:cubicBezTo>
                    <a:pt x="22" y="279"/>
                    <a:pt x="22" y="279"/>
                    <a:pt x="22" y="279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0" y="15"/>
                    <a:pt x="26" y="4"/>
                    <a:pt x="52" y="0"/>
                  </a:cubicBezTo>
                  <a:cubicBezTo>
                    <a:pt x="71" y="234"/>
                    <a:pt x="71" y="234"/>
                    <a:pt x="71" y="234"/>
                  </a:cubicBezTo>
                  <a:cubicBezTo>
                    <a:pt x="73" y="254"/>
                    <a:pt x="60" y="272"/>
                    <a:pt x="41" y="275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1" name="Freeform 140"/>
            <p:cNvSpPr>
              <a:spLocks/>
            </p:cNvSpPr>
            <p:nvPr/>
          </p:nvSpPr>
          <p:spPr bwMode="auto">
            <a:xfrm>
              <a:off x="3871078" y="6212987"/>
              <a:ext cx="333756" cy="641839"/>
            </a:xfrm>
            <a:custGeom>
              <a:avLst/>
              <a:gdLst>
                <a:gd name="T0" fmla="*/ 390 w 390"/>
                <a:gd name="T1" fmla="*/ 750 h 750"/>
                <a:gd name="T2" fmla="*/ 119 w 390"/>
                <a:gd name="T3" fmla="*/ 750 h 750"/>
                <a:gd name="T4" fmla="*/ 0 w 390"/>
                <a:gd name="T5" fmla="*/ 44 h 750"/>
                <a:gd name="T6" fmla="*/ 36 w 390"/>
                <a:gd name="T7" fmla="*/ 39 h 750"/>
                <a:gd name="T8" fmla="*/ 263 w 390"/>
                <a:gd name="T9" fmla="*/ 0 h 750"/>
                <a:gd name="T10" fmla="*/ 278 w 390"/>
                <a:gd name="T11" fmla="*/ 80 h 750"/>
                <a:gd name="T12" fmla="*/ 390 w 390"/>
                <a:gd name="T13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750">
                  <a:moveTo>
                    <a:pt x="390" y="750"/>
                  </a:moveTo>
                  <a:lnTo>
                    <a:pt x="119" y="750"/>
                  </a:lnTo>
                  <a:lnTo>
                    <a:pt x="0" y="44"/>
                  </a:lnTo>
                  <a:lnTo>
                    <a:pt x="36" y="39"/>
                  </a:lnTo>
                  <a:lnTo>
                    <a:pt x="263" y="0"/>
                  </a:lnTo>
                  <a:lnTo>
                    <a:pt x="278" y="80"/>
                  </a:lnTo>
                  <a:lnTo>
                    <a:pt x="390" y="75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2" name="Freeform 141"/>
            <p:cNvSpPr>
              <a:spLocks/>
            </p:cNvSpPr>
            <p:nvPr/>
          </p:nvSpPr>
          <p:spPr bwMode="auto">
            <a:xfrm>
              <a:off x="3677671" y="5436789"/>
              <a:ext cx="328622" cy="104406"/>
            </a:xfrm>
            <a:custGeom>
              <a:avLst/>
              <a:gdLst>
                <a:gd name="T0" fmla="*/ 0 w 384"/>
                <a:gd name="T1" fmla="*/ 64 h 122"/>
                <a:gd name="T2" fmla="*/ 374 w 384"/>
                <a:gd name="T3" fmla="*/ 0 h 122"/>
                <a:gd name="T4" fmla="*/ 384 w 384"/>
                <a:gd name="T5" fmla="*/ 60 h 122"/>
                <a:gd name="T6" fmla="*/ 12 w 384"/>
                <a:gd name="T7" fmla="*/ 122 h 122"/>
                <a:gd name="T8" fmla="*/ 0 w 384"/>
                <a:gd name="T9" fmla="*/ 6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22">
                  <a:moveTo>
                    <a:pt x="0" y="64"/>
                  </a:moveTo>
                  <a:lnTo>
                    <a:pt x="374" y="0"/>
                  </a:lnTo>
                  <a:lnTo>
                    <a:pt x="384" y="60"/>
                  </a:lnTo>
                  <a:lnTo>
                    <a:pt x="12" y="12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63" name="Freeform 142"/>
            <p:cNvSpPr>
              <a:spLocks/>
            </p:cNvSpPr>
            <p:nvPr/>
          </p:nvSpPr>
          <p:spPr bwMode="auto">
            <a:xfrm>
              <a:off x="4020841" y="5447059"/>
              <a:ext cx="22250" cy="20539"/>
            </a:xfrm>
            <a:custGeom>
              <a:avLst/>
              <a:gdLst>
                <a:gd name="T0" fmla="*/ 0 w 26"/>
                <a:gd name="T1" fmla="*/ 19 h 24"/>
                <a:gd name="T2" fmla="*/ 21 w 26"/>
                <a:gd name="T3" fmla="*/ 16 h 24"/>
                <a:gd name="T4" fmla="*/ 19 w 26"/>
                <a:gd name="T5" fmla="*/ 2 h 24"/>
                <a:gd name="T6" fmla="*/ 24 w 26"/>
                <a:gd name="T7" fmla="*/ 0 h 24"/>
                <a:gd name="T8" fmla="*/ 26 w 26"/>
                <a:gd name="T9" fmla="*/ 19 h 24"/>
                <a:gd name="T10" fmla="*/ 26 w 26"/>
                <a:gd name="T11" fmla="*/ 21 h 24"/>
                <a:gd name="T12" fmla="*/ 24 w 26"/>
                <a:gd name="T13" fmla="*/ 21 h 24"/>
                <a:gd name="T14" fmla="*/ 0 w 26"/>
                <a:gd name="T15" fmla="*/ 24 h 24"/>
                <a:gd name="T16" fmla="*/ 0 w 26"/>
                <a:gd name="T17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4">
                  <a:moveTo>
                    <a:pt x="0" y="19"/>
                  </a:moveTo>
                  <a:lnTo>
                    <a:pt x="21" y="16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26" y="19"/>
                  </a:lnTo>
                  <a:lnTo>
                    <a:pt x="26" y="21"/>
                  </a:lnTo>
                  <a:lnTo>
                    <a:pt x="24" y="21"/>
                  </a:lnTo>
                  <a:lnTo>
                    <a:pt x="0" y="2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64" name="Freeform 143"/>
            <p:cNvSpPr>
              <a:spLocks/>
            </p:cNvSpPr>
            <p:nvPr/>
          </p:nvSpPr>
          <p:spPr bwMode="auto">
            <a:xfrm>
              <a:off x="4013995" y="5459040"/>
              <a:ext cx="10269" cy="11981"/>
            </a:xfrm>
            <a:custGeom>
              <a:avLst/>
              <a:gdLst>
                <a:gd name="T0" fmla="*/ 10 w 12"/>
                <a:gd name="T1" fmla="*/ 0 h 14"/>
                <a:gd name="T2" fmla="*/ 0 w 12"/>
                <a:gd name="T3" fmla="*/ 10 h 14"/>
                <a:gd name="T4" fmla="*/ 12 w 12"/>
                <a:gd name="T5" fmla="*/ 14 h 14"/>
                <a:gd name="T6" fmla="*/ 10 w 12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4">
                  <a:moveTo>
                    <a:pt x="10" y="0"/>
                  </a:moveTo>
                  <a:lnTo>
                    <a:pt x="0" y="10"/>
                  </a:lnTo>
                  <a:lnTo>
                    <a:pt x="12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65" name="Freeform 144"/>
            <p:cNvSpPr>
              <a:spLocks/>
            </p:cNvSpPr>
            <p:nvPr/>
          </p:nvSpPr>
          <p:spPr bwMode="auto">
            <a:xfrm>
              <a:off x="3692219" y="5560022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66" name="Freeform 145"/>
            <p:cNvSpPr>
              <a:spLocks/>
            </p:cNvSpPr>
            <p:nvPr/>
          </p:nvSpPr>
          <p:spPr bwMode="auto">
            <a:xfrm>
              <a:off x="3727306" y="5553176"/>
              <a:ext cx="36799" cy="37655"/>
            </a:xfrm>
            <a:custGeom>
              <a:avLst/>
              <a:gdLst>
                <a:gd name="T0" fmla="*/ 0 w 43"/>
                <a:gd name="T1" fmla="*/ 8 h 44"/>
                <a:gd name="T2" fmla="*/ 36 w 43"/>
                <a:gd name="T3" fmla="*/ 0 h 44"/>
                <a:gd name="T4" fmla="*/ 43 w 43"/>
                <a:gd name="T5" fmla="*/ 36 h 44"/>
                <a:gd name="T6" fmla="*/ 7 w 43"/>
                <a:gd name="T7" fmla="*/ 44 h 44"/>
                <a:gd name="T8" fmla="*/ 0 w 43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0" y="8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67" name="Freeform 146"/>
            <p:cNvSpPr>
              <a:spLocks/>
            </p:cNvSpPr>
            <p:nvPr/>
          </p:nvSpPr>
          <p:spPr bwMode="auto">
            <a:xfrm>
              <a:off x="3764105" y="5547186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68" name="Freeform 147"/>
            <p:cNvSpPr>
              <a:spLocks/>
            </p:cNvSpPr>
            <p:nvPr/>
          </p:nvSpPr>
          <p:spPr bwMode="auto">
            <a:xfrm>
              <a:off x="3799192" y="5541195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69" name="Freeform 148"/>
            <p:cNvSpPr>
              <a:spLocks/>
            </p:cNvSpPr>
            <p:nvPr/>
          </p:nvSpPr>
          <p:spPr bwMode="auto">
            <a:xfrm>
              <a:off x="3835991" y="5535205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0" name="Freeform 149"/>
            <p:cNvSpPr>
              <a:spLocks/>
            </p:cNvSpPr>
            <p:nvPr/>
          </p:nvSpPr>
          <p:spPr bwMode="auto">
            <a:xfrm>
              <a:off x="3871078" y="5529214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1" name="Freeform 150"/>
            <p:cNvSpPr>
              <a:spLocks/>
            </p:cNvSpPr>
            <p:nvPr/>
          </p:nvSpPr>
          <p:spPr bwMode="auto">
            <a:xfrm>
              <a:off x="3907877" y="5522368"/>
              <a:ext cx="35087" cy="37655"/>
            </a:xfrm>
            <a:custGeom>
              <a:avLst/>
              <a:gdLst>
                <a:gd name="T0" fmla="*/ 0 w 41"/>
                <a:gd name="T1" fmla="*/ 8 h 44"/>
                <a:gd name="T2" fmla="*/ 36 w 41"/>
                <a:gd name="T3" fmla="*/ 0 h 44"/>
                <a:gd name="T4" fmla="*/ 41 w 41"/>
                <a:gd name="T5" fmla="*/ 36 h 44"/>
                <a:gd name="T6" fmla="*/ 5 w 41"/>
                <a:gd name="T7" fmla="*/ 44 h 44"/>
                <a:gd name="T8" fmla="*/ 0 w 41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4">
                  <a:moveTo>
                    <a:pt x="0" y="8"/>
                  </a:moveTo>
                  <a:lnTo>
                    <a:pt x="36" y="0"/>
                  </a:lnTo>
                  <a:lnTo>
                    <a:pt x="41" y="36"/>
                  </a:lnTo>
                  <a:lnTo>
                    <a:pt x="5" y="4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2" name="Freeform 151"/>
            <p:cNvSpPr>
              <a:spLocks/>
            </p:cNvSpPr>
            <p:nvPr/>
          </p:nvSpPr>
          <p:spPr bwMode="auto">
            <a:xfrm>
              <a:off x="3942964" y="5516377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5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5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3" name="Freeform 152"/>
            <p:cNvSpPr>
              <a:spLocks/>
            </p:cNvSpPr>
            <p:nvPr/>
          </p:nvSpPr>
          <p:spPr bwMode="auto">
            <a:xfrm>
              <a:off x="3979763" y="5510387"/>
              <a:ext cx="34231" cy="36799"/>
            </a:xfrm>
            <a:custGeom>
              <a:avLst/>
              <a:gdLst>
                <a:gd name="T0" fmla="*/ 0 w 40"/>
                <a:gd name="T1" fmla="*/ 7 h 43"/>
                <a:gd name="T2" fmla="*/ 36 w 40"/>
                <a:gd name="T3" fmla="*/ 0 h 43"/>
                <a:gd name="T4" fmla="*/ 40 w 40"/>
                <a:gd name="T5" fmla="*/ 36 h 43"/>
                <a:gd name="T6" fmla="*/ 4 w 40"/>
                <a:gd name="T7" fmla="*/ 43 h 43"/>
                <a:gd name="T8" fmla="*/ 0 w 40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3">
                  <a:moveTo>
                    <a:pt x="0" y="7"/>
                  </a:moveTo>
                  <a:lnTo>
                    <a:pt x="36" y="0"/>
                  </a:lnTo>
                  <a:lnTo>
                    <a:pt x="40" y="36"/>
                  </a:lnTo>
                  <a:lnTo>
                    <a:pt x="4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4" name="Freeform 153"/>
            <p:cNvSpPr>
              <a:spLocks/>
            </p:cNvSpPr>
            <p:nvPr/>
          </p:nvSpPr>
          <p:spPr bwMode="auto">
            <a:xfrm>
              <a:off x="4013995" y="5504396"/>
              <a:ext cx="37655" cy="36799"/>
            </a:xfrm>
            <a:custGeom>
              <a:avLst/>
              <a:gdLst>
                <a:gd name="T0" fmla="*/ 0 w 44"/>
                <a:gd name="T1" fmla="*/ 7 h 43"/>
                <a:gd name="T2" fmla="*/ 36 w 44"/>
                <a:gd name="T3" fmla="*/ 0 h 43"/>
                <a:gd name="T4" fmla="*/ 44 w 44"/>
                <a:gd name="T5" fmla="*/ 36 h 43"/>
                <a:gd name="T6" fmla="*/ 8 w 44"/>
                <a:gd name="T7" fmla="*/ 43 h 43"/>
                <a:gd name="T8" fmla="*/ 0 w 44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0" y="7"/>
                  </a:moveTo>
                  <a:lnTo>
                    <a:pt x="36" y="0"/>
                  </a:lnTo>
                  <a:lnTo>
                    <a:pt x="44" y="36"/>
                  </a:lnTo>
                  <a:lnTo>
                    <a:pt x="8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5" name="Freeform 154"/>
            <p:cNvSpPr>
              <a:spLocks/>
            </p:cNvSpPr>
            <p:nvPr/>
          </p:nvSpPr>
          <p:spPr bwMode="auto">
            <a:xfrm>
              <a:off x="3711046" y="5664428"/>
              <a:ext cx="71030" cy="41078"/>
            </a:xfrm>
            <a:custGeom>
              <a:avLst/>
              <a:gdLst>
                <a:gd name="T0" fmla="*/ 0 w 83"/>
                <a:gd name="T1" fmla="*/ 12 h 48"/>
                <a:gd name="T2" fmla="*/ 79 w 83"/>
                <a:gd name="T3" fmla="*/ 0 h 48"/>
                <a:gd name="T4" fmla="*/ 83 w 83"/>
                <a:gd name="T5" fmla="*/ 36 h 48"/>
                <a:gd name="T6" fmla="*/ 4 w 83"/>
                <a:gd name="T7" fmla="*/ 48 h 48"/>
                <a:gd name="T8" fmla="*/ 0 w 83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8">
                  <a:moveTo>
                    <a:pt x="0" y="12"/>
                  </a:moveTo>
                  <a:lnTo>
                    <a:pt x="79" y="0"/>
                  </a:lnTo>
                  <a:lnTo>
                    <a:pt x="83" y="36"/>
                  </a:lnTo>
                  <a:lnTo>
                    <a:pt x="4" y="4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6" name="Freeform 155"/>
            <p:cNvSpPr>
              <a:spLocks/>
            </p:cNvSpPr>
            <p:nvPr/>
          </p:nvSpPr>
          <p:spPr bwMode="auto">
            <a:xfrm>
              <a:off x="3782077" y="5627629"/>
              <a:ext cx="215658" cy="65895"/>
            </a:xfrm>
            <a:custGeom>
              <a:avLst/>
              <a:gdLst>
                <a:gd name="T0" fmla="*/ 0 w 252"/>
                <a:gd name="T1" fmla="*/ 41 h 77"/>
                <a:gd name="T2" fmla="*/ 245 w 252"/>
                <a:gd name="T3" fmla="*/ 0 h 77"/>
                <a:gd name="T4" fmla="*/ 252 w 252"/>
                <a:gd name="T5" fmla="*/ 36 h 77"/>
                <a:gd name="T6" fmla="*/ 5 w 252"/>
                <a:gd name="T7" fmla="*/ 77 h 77"/>
                <a:gd name="T8" fmla="*/ 0 w 252"/>
                <a:gd name="T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77">
                  <a:moveTo>
                    <a:pt x="0" y="41"/>
                  </a:moveTo>
                  <a:lnTo>
                    <a:pt x="245" y="0"/>
                  </a:lnTo>
                  <a:lnTo>
                    <a:pt x="252" y="36"/>
                  </a:lnTo>
                  <a:lnTo>
                    <a:pt x="5" y="7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7" name="Freeform 156"/>
            <p:cNvSpPr>
              <a:spLocks/>
            </p:cNvSpPr>
            <p:nvPr/>
          </p:nvSpPr>
          <p:spPr bwMode="auto">
            <a:xfrm>
              <a:off x="3997735" y="5615648"/>
              <a:ext cx="71886" cy="41078"/>
            </a:xfrm>
            <a:custGeom>
              <a:avLst/>
              <a:gdLst>
                <a:gd name="T0" fmla="*/ 0 w 84"/>
                <a:gd name="T1" fmla="*/ 12 h 48"/>
                <a:gd name="T2" fmla="*/ 77 w 84"/>
                <a:gd name="T3" fmla="*/ 0 h 48"/>
                <a:gd name="T4" fmla="*/ 84 w 84"/>
                <a:gd name="T5" fmla="*/ 36 h 48"/>
                <a:gd name="T6" fmla="*/ 5 w 84"/>
                <a:gd name="T7" fmla="*/ 48 h 48"/>
                <a:gd name="T8" fmla="*/ 0 w 84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8">
                  <a:moveTo>
                    <a:pt x="0" y="12"/>
                  </a:moveTo>
                  <a:lnTo>
                    <a:pt x="77" y="0"/>
                  </a:lnTo>
                  <a:lnTo>
                    <a:pt x="84" y="36"/>
                  </a:lnTo>
                  <a:lnTo>
                    <a:pt x="5" y="4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8" name="Freeform 157"/>
            <p:cNvSpPr>
              <a:spLocks/>
            </p:cNvSpPr>
            <p:nvPr/>
          </p:nvSpPr>
          <p:spPr bwMode="auto">
            <a:xfrm>
              <a:off x="3806894" y="5690958"/>
              <a:ext cx="35087" cy="37655"/>
            </a:xfrm>
            <a:custGeom>
              <a:avLst/>
              <a:gdLst>
                <a:gd name="T0" fmla="*/ 0 w 41"/>
                <a:gd name="T1" fmla="*/ 5 h 44"/>
                <a:gd name="T2" fmla="*/ 36 w 41"/>
                <a:gd name="T3" fmla="*/ 0 h 44"/>
                <a:gd name="T4" fmla="*/ 41 w 41"/>
                <a:gd name="T5" fmla="*/ 36 h 44"/>
                <a:gd name="T6" fmla="*/ 5 w 41"/>
                <a:gd name="T7" fmla="*/ 44 h 44"/>
                <a:gd name="T8" fmla="*/ 0 w 41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4">
                  <a:moveTo>
                    <a:pt x="0" y="5"/>
                  </a:moveTo>
                  <a:lnTo>
                    <a:pt x="36" y="0"/>
                  </a:lnTo>
                  <a:lnTo>
                    <a:pt x="41" y="36"/>
                  </a:lnTo>
                  <a:lnTo>
                    <a:pt x="5" y="4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9" name="Freeform 158"/>
            <p:cNvSpPr>
              <a:spLocks/>
            </p:cNvSpPr>
            <p:nvPr/>
          </p:nvSpPr>
          <p:spPr bwMode="auto">
            <a:xfrm>
              <a:off x="3841982" y="5684967"/>
              <a:ext cx="36799" cy="36799"/>
            </a:xfrm>
            <a:custGeom>
              <a:avLst/>
              <a:gdLst>
                <a:gd name="T0" fmla="*/ 0 w 43"/>
                <a:gd name="T1" fmla="*/ 5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5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0" name="Freeform 159"/>
            <p:cNvSpPr>
              <a:spLocks/>
            </p:cNvSpPr>
            <p:nvPr/>
          </p:nvSpPr>
          <p:spPr bwMode="auto">
            <a:xfrm>
              <a:off x="3878780" y="5678977"/>
              <a:ext cx="35087" cy="36799"/>
            </a:xfrm>
            <a:custGeom>
              <a:avLst/>
              <a:gdLst>
                <a:gd name="T0" fmla="*/ 0 w 41"/>
                <a:gd name="T1" fmla="*/ 5 h 43"/>
                <a:gd name="T2" fmla="*/ 36 w 41"/>
                <a:gd name="T3" fmla="*/ 0 h 43"/>
                <a:gd name="T4" fmla="*/ 41 w 41"/>
                <a:gd name="T5" fmla="*/ 36 h 43"/>
                <a:gd name="T6" fmla="*/ 5 w 41"/>
                <a:gd name="T7" fmla="*/ 43 h 43"/>
                <a:gd name="T8" fmla="*/ 0 w 41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3">
                  <a:moveTo>
                    <a:pt x="0" y="5"/>
                  </a:moveTo>
                  <a:lnTo>
                    <a:pt x="36" y="0"/>
                  </a:lnTo>
                  <a:lnTo>
                    <a:pt x="41" y="36"/>
                  </a:lnTo>
                  <a:lnTo>
                    <a:pt x="5" y="4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1" name="Freeform 160"/>
            <p:cNvSpPr>
              <a:spLocks/>
            </p:cNvSpPr>
            <p:nvPr/>
          </p:nvSpPr>
          <p:spPr bwMode="auto">
            <a:xfrm>
              <a:off x="3913868" y="5672986"/>
              <a:ext cx="36799" cy="36799"/>
            </a:xfrm>
            <a:custGeom>
              <a:avLst/>
              <a:gdLst>
                <a:gd name="T0" fmla="*/ 0 w 43"/>
                <a:gd name="T1" fmla="*/ 5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5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2" name="Freeform 161"/>
            <p:cNvSpPr>
              <a:spLocks/>
            </p:cNvSpPr>
            <p:nvPr/>
          </p:nvSpPr>
          <p:spPr bwMode="auto">
            <a:xfrm>
              <a:off x="3950666" y="5666996"/>
              <a:ext cx="35087" cy="36799"/>
            </a:xfrm>
            <a:custGeom>
              <a:avLst/>
              <a:gdLst>
                <a:gd name="T0" fmla="*/ 0 w 41"/>
                <a:gd name="T1" fmla="*/ 4 h 43"/>
                <a:gd name="T2" fmla="*/ 36 w 41"/>
                <a:gd name="T3" fmla="*/ 0 h 43"/>
                <a:gd name="T4" fmla="*/ 41 w 41"/>
                <a:gd name="T5" fmla="*/ 36 h 43"/>
                <a:gd name="T6" fmla="*/ 5 w 41"/>
                <a:gd name="T7" fmla="*/ 43 h 43"/>
                <a:gd name="T8" fmla="*/ 0 w 41"/>
                <a:gd name="T9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3">
                  <a:moveTo>
                    <a:pt x="0" y="4"/>
                  </a:moveTo>
                  <a:lnTo>
                    <a:pt x="36" y="0"/>
                  </a:lnTo>
                  <a:lnTo>
                    <a:pt x="41" y="36"/>
                  </a:lnTo>
                  <a:lnTo>
                    <a:pt x="5" y="4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3" name="Freeform 162"/>
            <p:cNvSpPr>
              <a:spLocks/>
            </p:cNvSpPr>
            <p:nvPr/>
          </p:nvSpPr>
          <p:spPr bwMode="auto">
            <a:xfrm>
              <a:off x="3698210" y="5596821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4" name="Freeform 163"/>
            <p:cNvSpPr>
              <a:spLocks/>
            </p:cNvSpPr>
            <p:nvPr/>
          </p:nvSpPr>
          <p:spPr bwMode="auto">
            <a:xfrm>
              <a:off x="3733297" y="5590831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5" name="Freeform 164"/>
            <p:cNvSpPr>
              <a:spLocks/>
            </p:cNvSpPr>
            <p:nvPr/>
          </p:nvSpPr>
          <p:spPr bwMode="auto">
            <a:xfrm>
              <a:off x="3770096" y="5583984"/>
              <a:ext cx="36799" cy="37655"/>
            </a:xfrm>
            <a:custGeom>
              <a:avLst/>
              <a:gdLst>
                <a:gd name="T0" fmla="*/ 0 w 43"/>
                <a:gd name="T1" fmla="*/ 8 h 44"/>
                <a:gd name="T2" fmla="*/ 36 w 43"/>
                <a:gd name="T3" fmla="*/ 0 h 44"/>
                <a:gd name="T4" fmla="*/ 43 w 43"/>
                <a:gd name="T5" fmla="*/ 37 h 44"/>
                <a:gd name="T6" fmla="*/ 5 w 43"/>
                <a:gd name="T7" fmla="*/ 44 h 44"/>
                <a:gd name="T8" fmla="*/ 0 w 43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0" y="8"/>
                  </a:moveTo>
                  <a:lnTo>
                    <a:pt x="36" y="0"/>
                  </a:lnTo>
                  <a:lnTo>
                    <a:pt x="43" y="37"/>
                  </a:lnTo>
                  <a:lnTo>
                    <a:pt x="5" y="4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6" name="Freeform 165"/>
            <p:cNvSpPr>
              <a:spLocks/>
            </p:cNvSpPr>
            <p:nvPr/>
          </p:nvSpPr>
          <p:spPr bwMode="auto">
            <a:xfrm>
              <a:off x="3805183" y="5577994"/>
              <a:ext cx="36799" cy="37655"/>
            </a:xfrm>
            <a:custGeom>
              <a:avLst/>
              <a:gdLst>
                <a:gd name="T0" fmla="*/ 0 w 43"/>
                <a:gd name="T1" fmla="*/ 7 h 44"/>
                <a:gd name="T2" fmla="*/ 36 w 43"/>
                <a:gd name="T3" fmla="*/ 0 h 44"/>
                <a:gd name="T4" fmla="*/ 43 w 43"/>
                <a:gd name="T5" fmla="*/ 36 h 44"/>
                <a:gd name="T6" fmla="*/ 7 w 43"/>
                <a:gd name="T7" fmla="*/ 44 h 44"/>
                <a:gd name="T8" fmla="*/ 0 w 43"/>
                <a:gd name="T9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7" name="Freeform 166"/>
            <p:cNvSpPr>
              <a:spLocks/>
            </p:cNvSpPr>
            <p:nvPr/>
          </p:nvSpPr>
          <p:spPr bwMode="auto">
            <a:xfrm>
              <a:off x="3841982" y="5572003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8" name="Freeform 167"/>
            <p:cNvSpPr>
              <a:spLocks/>
            </p:cNvSpPr>
            <p:nvPr/>
          </p:nvSpPr>
          <p:spPr bwMode="auto">
            <a:xfrm>
              <a:off x="3877069" y="5566013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9" name="Freeform 168"/>
            <p:cNvSpPr>
              <a:spLocks/>
            </p:cNvSpPr>
            <p:nvPr/>
          </p:nvSpPr>
          <p:spPr bwMode="auto">
            <a:xfrm>
              <a:off x="3913868" y="5560022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0" name="Freeform 169"/>
            <p:cNvSpPr>
              <a:spLocks/>
            </p:cNvSpPr>
            <p:nvPr/>
          </p:nvSpPr>
          <p:spPr bwMode="auto">
            <a:xfrm>
              <a:off x="3948955" y="5553176"/>
              <a:ext cx="36799" cy="37655"/>
            </a:xfrm>
            <a:custGeom>
              <a:avLst/>
              <a:gdLst>
                <a:gd name="T0" fmla="*/ 0 w 43"/>
                <a:gd name="T1" fmla="*/ 8 h 44"/>
                <a:gd name="T2" fmla="*/ 36 w 43"/>
                <a:gd name="T3" fmla="*/ 0 h 44"/>
                <a:gd name="T4" fmla="*/ 43 w 43"/>
                <a:gd name="T5" fmla="*/ 36 h 44"/>
                <a:gd name="T6" fmla="*/ 7 w 43"/>
                <a:gd name="T7" fmla="*/ 44 h 44"/>
                <a:gd name="T8" fmla="*/ 0 w 43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0" y="8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1" name="Freeform 170"/>
            <p:cNvSpPr>
              <a:spLocks/>
            </p:cNvSpPr>
            <p:nvPr/>
          </p:nvSpPr>
          <p:spPr bwMode="auto">
            <a:xfrm>
              <a:off x="3985754" y="5547186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2" name="Freeform 171"/>
            <p:cNvSpPr>
              <a:spLocks/>
            </p:cNvSpPr>
            <p:nvPr/>
          </p:nvSpPr>
          <p:spPr bwMode="auto">
            <a:xfrm>
              <a:off x="4020841" y="5541195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3" name="Freeform 172"/>
            <p:cNvSpPr>
              <a:spLocks/>
            </p:cNvSpPr>
            <p:nvPr/>
          </p:nvSpPr>
          <p:spPr bwMode="auto">
            <a:xfrm>
              <a:off x="3704200" y="5633620"/>
              <a:ext cx="37655" cy="36799"/>
            </a:xfrm>
            <a:custGeom>
              <a:avLst/>
              <a:gdLst>
                <a:gd name="T0" fmla="*/ 0 w 44"/>
                <a:gd name="T1" fmla="*/ 5 h 43"/>
                <a:gd name="T2" fmla="*/ 36 w 44"/>
                <a:gd name="T3" fmla="*/ 0 h 43"/>
                <a:gd name="T4" fmla="*/ 44 w 44"/>
                <a:gd name="T5" fmla="*/ 36 h 43"/>
                <a:gd name="T6" fmla="*/ 5 w 44"/>
                <a:gd name="T7" fmla="*/ 43 h 43"/>
                <a:gd name="T8" fmla="*/ 0 w 44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0" y="5"/>
                  </a:moveTo>
                  <a:lnTo>
                    <a:pt x="36" y="0"/>
                  </a:lnTo>
                  <a:lnTo>
                    <a:pt x="44" y="36"/>
                  </a:lnTo>
                  <a:lnTo>
                    <a:pt x="5" y="4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4" name="Freeform 173"/>
            <p:cNvSpPr>
              <a:spLocks/>
            </p:cNvSpPr>
            <p:nvPr/>
          </p:nvSpPr>
          <p:spPr bwMode="auto">
            <a:xfrm>
              <a:off x="3739287" y="5627629"/>
              <a:ext cx="36799" cy="36799"/>
            </a:xfrm>
            <a:custGeom>
              <a:avLst/>
              <a:gdLst>
                <a:gd name="T0" fmla="*/ 0 w 43"/>
                <a:gd name="T1" fmla="*/ 5 h 43"/>
                <a:gd name="T2" fmla="*/ 38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5"/>
                  </a:moveTo>
                  <a:lnTo>
                    <a:pt x="38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5" name="Freeform 174"/>
            <p:cNvSpPr>
              <a:spLocks/>
            </p:cNvSpPr>
            <p:nvPr/>
          </p:nvSpPr>
          <p:spPr bwMode="auto">
            <a:xfrm>
              <a:off x="3776086" y="5621639"/>
              <a:ext cx="36799" cy="36799"/>
            </a:xfrm>
            <a:custGeom>
              <a:avLst/>
              <a:gdLst>
                <a:gd name="T0" fmla="*/ 0 w 43"/>
                <a:gd name="T1" fmla="*/ 5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5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6" name="Freeform 175"/>
            <p:cNvSpPr>
              <a:spLocks/>
            </p:cNvSpPr>
            <p:nvPr/>
          </p:nvSpPr>
          <p:spPr bwMode="auto">
            <a:xfrm>
              <a:off x="3811173" y="5615648"/>
              <a:ext cx="36799" cy="36799"/>
            </a:xfrm>
            <a:custGeom>
              <a:avLst/>
              <a:gdLst>
                <a:gd name="T0" fmla="*/ 0 w 43"/>
                <a:gd name="T1" fmla="*/ 4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4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7" name="Freeform 176"/>
            <p:cNvSpPr>
              <a:spLocks/>
            </p:cNvSpPr>
            <p:nvPr/>
          </p:nvSpPr>
          <p:spPr bwMode="auto">
            <a:xfrm>
              <a:off x="3847972" y="5608802"/>
              <a:ext cx="36799" cy="37655"/>
            </a:xfrm>
            <a:custGeom>
              <a:avLst/>
              <a:gdLst>
                <a:gd name="T0" fmla="*/ 0 w 43"/>
                <a:gd name="T1" fmla="*/ 5 h 44"/>
                <a:gd name="T2" fmla="*/ 36 w 43"/>
                <a:gd name="T3" fmla="*/ 0 h 44"/>
                <a:gd name="T4" fmla="*/ 43 w 43"/>
                <a:gd name="T5" fmla="*/ 36 h 44"/>
                <a:gd name="T6" fmla="*/ 5 w 43"/>
                <a:gd name="T7" fmla="*/ 44 h 44"/>
                <a:gd name="T8" fmla="*/ 0 w 43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0" y="5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8" name="Freeform 177"/>
            <p:cNvSpPr>
              <a:spLocks/>
            </p:cNvSpPr>
            <p:nvPr/>
          </p:nvSpPr>
          <p:spPr bwMode="auto">
            <a:xfrm>
              <a:off x="3883059" y="5602812"/>
              <a:ext cx="36799" cy="36799"/>
            </a:xfrm>
            <a:custGeom>
              <a:avLst/>
              <a:gdLst>
                <a:gd name="T0" fmla="*/ 0 w 43"/>
                <a:gd name="T1" fmla="*/ 5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5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9" name="Freeform 178"/>
            <p:cNvSpPr>
              <a:spLocks/>
            </p:cNvSpPr>
            <p:nvPr/>
          </p:nvSpPr>
          <p:spPr bwMode="auto">
            <a:xfrm>
              <a:off x="3919858" y="5596821"/>
              <a:ext cx="36799" cy="36799"/>
            </a:xfrm>
            <a:custGeom>
              <a:avLst/>
              <a:gdLst>
                <a:gd name="T0" fmla="*/ 0 w 43"/>
                <a:gd name="T1" fmla="*/ 5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5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00" name="Freeform 179"/>
            <p:cNvSpPr>
              <a:spLocks/>
            </p:cNvSpPr>
            <p:nvPr/>
          </p:nvSpPr>
          <p:spPr bwMode="auto">
            <a:xfrm>
              <a:off x="3954945" y="5590831"/>
              <a:ext cx="36799" cy="36799"/>
            </a:xfrm>
            <a:custGeom>
              <a:avLst/>
              <a:gdLst>
                <a:gd name="T0" fmla="*/ 0 w 43"/>
                <a:gd name="T1" fmla="*/ 4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4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01" name="Freeform 180"/>
            <p:cNvSpPr>
              <a:spLocks/>
            </p:cNvSpPr>
            <p:nvPr/>
          </p:nvSpPr>
          <p:spPr bwMode="auto">
            <a:xfrm>
              <a:off x="3991744" y="5583984"/>
              <a:ext cx="36799" cy="37655"/>
            </a:xfrm>
            <a:custGeom>
              <a:avLst/>
              <a:gdLst>
                <a:gd name="T0" fmla="*/ 0 w 43"/>
                <a:gd name="T1" fmla="*/ 5 h 44"/>
                <a:gd name="T2" fmla="*/ 36 w 43"/>
                <a:gd name="T3" fmla="*/ 0 h 44"/>
                <a:gd name="T4" fmla="*/ 43 w 43"/>
                <a:gd name="T5" fmla="*/ 37 h 44"/>
                <a:gd name="T6" fmla="*/ 5 w 43"/>
                <a:gd name="T7" fmla="*/ 44 h 44"/>
                <a:gd name="T8" fmla="*/ 0 w 43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0" y="5"/>
                  </a:moveTo>
                  <a:lnTo>
                    <a:pt x="36" y="0"/>
                  </a:lnTo>
                  <a:lnTo>
                    <a:pt x="43" y="37"/>
                  </a:lnTo>
                  <a:lnTo>
                    <a:pt x="5" y="4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02" name="Freeform 181"/>
            <p:cNvSpPr>
              <a:spLocks/>
            </p:cNvSpPr>
            <p:nvPr/>
          </p:nvSpPr>
          <p:spPr bwMode="auto">
            <a:xfrm>
              <a:off x="4026831" y="5577994"/>
              <a:ext cx="36799" cy="37655"/>
            </a:xfrm>
            <a:custGeom>
              <a:avLst/>
              <a:gdLst>
                <a:gd name="T0" fmla="*/ 0 w 43"/>
                <a:gd name="T1" fmla="*/ 5 h 44"/>
                <a:gd name="T2" fmla="*/ 36 w 43"/>
                <a:gd name="T3" fmla="*/ 0 h 44"/>
                <a:gd name="T4" fmla="*/ 43 w 43"/>
                <a:gd name="T5" fmla="*/ 36 h 44"/>
                <a:gd name="T6" fmla="*/ 7 w 43"/>
                <a:gd name="T7" fmla="*/ 44 h 44"/>
                <a:gd name="T8" fmla="*/ 0 w 43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0" y="5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B17F01-0D32-4D9C-8A10-174FBE49244E}"/>
              </a:ext>
            </a:extLst>
          </p:cNvPr>
          <p:cNvGrpSpPr/>
          <p:nvPr/>
        </p:nvGrpSpPr>
        <p:grpSpPr>
          <a:xfrm>
            <a:off x="4486388" y="4396154"/>
            <a:ext cx="2087261" cy="2458672"/>
            <a:chOff x="4486388" y="4396154"/>
            <a:chExt cx="2087261" cy="2458672"/>
          </a:xfrm>
        </p:grpSpPr>
        <p:sp>
          <p:nvSpPr>
            <p:cNvPr id="203" name="Freeform 182"/>
            <p:cNvSpPr>
              <a:spLocks/>
            </p:cNvSpPr>
            <p:nvPr/>
          </p:nvSpPr>
          <p:spPr bwMode="auto">
            <a:xfrm>
              <a:off x="5180430" y="5481290"/>
              <a:ext cx="3423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F5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04" name="Freeform 183"/>
            <p:cNvSpPr>
              <a:spLocks/>
            </p:cNvSpPr>
            <p:nvPr/>
          </p:nvSpPr>
          <p:spPr bwMode="auto">
            <a:xfrm>
              <a:off x="5118814" y="5981069"/>
              <a:ext cx="453566" cy="805294"/>
            </a:xfrm>
            <a:custGeom>
              <a:avLst/>
              <a:gdLst>
                <a:gd name="T0" fmla="*/ 0 w 530"/>
                <a:gd name="T1" fmla="*/ 34 h 941"/>
                <a:gd name="T2" fmla="*/ 124 w 530"/>
                <a:gd name="T3" fmla="*/ 720 h 941"/>
                <a:gd name="T4" fmla="*/ 383 w 530"/>
                <a:gd name="T5" fmla="*/ 941 h 941"/>
                <a:gd name="T6" fmla="*/ 530 w 530"/>
                <a:gd name="T7" fmla="*/ 694 h 941"/>
                <a:gd name="T8" fmla="*/ 405 w 530"/>
                <a:gd name="T9" fmla="*/ 0 h 941"/>
                <a:gd name="T10" fmla="*/ 0 w 530"/>
                <a:gd name="T11" fmla="*/ 3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941">
                  <a:moveTo>
                    <a:pt x="0" y="34"/>
                  </a:moveTo>
                  <a:lnTo>
                    <a:pt x="124" y="720"/>
                  </a:lnTo>
                  <a:lnTo>
                    <a:pt x="383" y="941"/>
                  </a:lnTo>
                  <a:lnTo>
                    <a:pt x="530" y="694"/>
                  </a:lnTo>
                  <a:lnTo>
                    <a:pt x="405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5" name="Freeform 184"/>
            <p:cNvSpPr>
              <a:spLocks/>
            </p:cNvSpPr>
            <p:nvPr/>
          </p:nvSpPr>
          <p:spPr bwMode="auto">
            <a:xfrm>
              <a:off x="5141064" y="6233526"/>
              <a:ext cx="455278" cy="552837"/>
            </a:xfrm>
            <a:custGeom>
              <a:avLst/>
              <a:gdLst>
                <a:gd name="T0" fmla="*/ 0 w 532"/>
                <a:gd name="T1" fmla="*/ 84 h 646"/>
                <a:gd name="T2" fmla="*/ 65 w 532"/>
                <a:gd name="T3" fmla="*/ 438 h 646"/>
                <a:gd name="T4" fmla="*/ 357 w 532"/>
                <a:gd name="T5" fmla="*/ 646 h 646"/>
                <a:gd name="T6" fmla="*/ 532 w 532"/>
                <a:gd name="T7" fmla="*/ 401 h 646"/>
                <a:gd name="T8" fmla="*/ 458 w 532"/>
                <a:gd name="T9" fmla="*/ 0 h 646"/>
                <a:gd name="T10" fmla="*/ 0 w 532"/>
                <a:gd name="T11" fmla="*/ 8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646">
                  <a:moveTo>
                    <a:pt x="0" y="84"/>
                  </a:moveTo>
                  <a:lnTo>
                    <a:pt x="65" y="438"/>
                  </a:lnTo>
                  <a:lnTo>
                    <a:pt x="357" y="646"/>
                  </a:lnTo>
                  <a:lnTo>
                    <a:pt x="532" y="401"/>
                  </a:lnTo>
                  <a:lnTo>
                    <a:pt x="458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6" name="Freeform 185"/>
            <p:cNvSpPr>
              <a:spLocks/>
            </p:cNvSpPr>
            <p:nvPr/>
          </p:nvSpPr>
          <p:spPr bwMode="auto">
            <a:xfrm>
              <a:off x="4950224" y="5629341"/>
              <a:ext cx="617877" cy="618733"/>
            </a:xfrm>
            <a:custGeom>
              <a:avLst/>
              <a:gdLst>
                <a:gd name="T0" fmla="*/ 43 w 301"/>
                <a:gd name="T1" fmla="*/ 73 h 301"/>
                <a:gd name="T2" fmla="*/ 74 w 301"/>
                <a:gd name="T3" fmla="*/ 258 h 301"/>
                <a:gd name="T4" fmla="*/ 259 w 301"/>
                <a:gd name="T5" fmla="*/ 227 h 301"/>
                <a:gd name="T6" fmla="*/ 228 w 301"/>
                <a:gd name="T7" fmla="*/ 42 h 301"/>
                <a:gd name="T8" fmla="*/ 43 w 301"/>
                <a:gd name="T9" fmla="*/ 7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01">
                  <a:moveTo>
                    <a:pt x="43" y="73"/>
                  </a:moveTo>
                  <a:cubicBezTo>
                    <a:pt x="0" y="133"/>
                    <a:pt x="14" y="216"/>
                    <a:pt x="74" y="258"/>
                  </a:cubicBezTo>
                  <a:cubicBezTo>
                    <a:pt x="134" y="301"/>
                    <a:pt x="216" y="287"/>
                    <a:pt x="259" y="227"/>
                  </a:cubicBezTo>
                  <a:cubicBezTo>
                    <a:pt x="301" y="167"/>
                    <a:pt x="287" y="85"/>
                    <a:pt x="228" y="42"/>
                  </a:cubicBezTo>
                  <a:cubicBezTo>
                    <a:pt x="168" y="0"/>
                    <a:pt x="85" y="14"/>
                    <a:pt x="43" y="73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7" name="Freeform 186"/>
            <p:cNvSpPr>
              <a:spLocks/>
            </p:cNvSpPr>
            <p:nvPr/>
          </p:nvSpPr>
          <p:spPr bwMode="auto">
            <a:xfrm>
              <a:off x="5073457" y="5874096"/>
              <a:ext cx="317496" cy="273851"/>
            </a:xfrm>
            <a:custGeom>
              <a:avLst/>
              <a:gdLst>
                <a:gd name="T0" fmla="*/ 10 w 155"/>
                <a:gd name="T1" fmla="*/ 51 h 133"/>
                <a:gd name="T2" fmla="*/ 59 w 155"/>
                <a:gd name="T3" fmla="*/ 124 h 133"/>
                <a:gd name="T4" fmla="*/ 145 w 155"/>
                <a:gd name="T5" fmla="*/ 82 h 133"/>
                <a:gd name="T6" fmla="*/ 96 w 155"/>
                <a:gd name="T7" fmla="*/ 8 h 133"/>
                <a:gd name="T8" fmla="*/ 10 w 155"/>
                <a:gd name="T9" fmla="*/ 5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33">
                  <a:moveTo>
                    <a:pt x="10" y="51"/>
                  </a:moveTo>
                  <a:cubicBezTo>
                    <a:pt x="0" y="83"/>
                    <a:pt x="22" y="116"/>
                    <a:pt x="59" y="124"/>
                  </a:cubicBezTo>
                  <a:cubicBezTo>
                    <a:pt x="97" y="133"/>
                    <a:pt x="135" y="114"/>
                    <a:pt x="145" y="82"/>
                  </a:cubicBezTo>
                  <a:cubicBezTo>
                    <a:pt x="155" y="50"/>
                    <a:pt x="133" y="17"/>
                    <a:pt x="96" y="8"/>
                  </a:cubicBezTo>
                  <a:cubicBezTo>
                    <a:pt x="58" y="0"/>
                    <a:pt x="20" y="19"/>
                    <a:pt x="10" y="51"/>
                  </a:cubicBezTo>
                  <a:close/>
                </a:path>
              </a:pathLst>
            </a:custGeom>
            <a:solidFill>
              <a:srgbClr val="F59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endParaRPr lang="en-US"/>
            </a:p>
          </p:txBody>
        </p:sp>
        <p:sp>
          <p:nvSpPr>
            <p:cNvPr id="208" name="Freeform 187"/>
            <p:cNvSpPr>
              <a:spLocks/>
            </p:cNvSpPr>
            <p:nvPr/>
          </p:nvSpPr>
          <p:spPr bwMode="auto">
            <a:xfrm>
              <a:off x="4933964" y="5535205"/>
              <a:ext cx="225927" cy="554549"/>
            </a:xfrm>
            <a:custGeom>
              <a:avLst/>
              <a:gdLst>
                <a:gd name="T0" fmla="*/ 18 w 110"/>
                <a:gd name="T1" fmla="*/ 4 h 270"/>
                <a:gd name="T2" fmla="*/ 2 w 110"/>
                <a:gd name="T3" fmla="*/ 26 h 270"/>
                <a:gd name="T4" fmla="*/ 38 w 110"/>
                <a:gd name="T5" fmla="*/ 227 h 270"/>
                <a:gd name="T6" fmla="*/ 80 w 110"/>
                <a:gd name="T7" fmla="*/ 267 h 270"/>
                <a:gd name="T8" fmla="*/ 80 w 110"/>
                <a:gd name="T9" fmla="*/ 267 h 270"/>
                <a:gd name="T10" fmla="*/ 107 w 110"/>
                <a:gd name="T11" fmla="*/ 227 h 270"/>
                <a:gd name="T12" fmla="*/ 75 w 110"/>
                <a:gd name="T13" fmla="*/ 49 h 270"/>
                <a:gd name="T14" fmla="*/ 18 w 110"/>
                <a:gd name="T15" fmla="*/ 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270">
                  <a:moveTo>
                    <a:pt x="18" y="4"/>
                  </a:moveTo>
                  <a:cubicBezTo>
                    <a:pt x="7" y="5"/>
                    <a:pt x="0" y="16"/>
                    <a:pt x="2" y="26"/>
                  </a:cubicBezTo>
                  <a:cubicBezTo>
                    <a:pt x="38" y="227"/>
                    <a:pt x="38" y="227"/>
                    <a:pt x="38" y="227"/>
                  </a:cubicBezTo>
                  <a:cubicBezTo>
                    <a:pt x="41" y="245"/>
                    <a:pt x="61" y="270"/>
                    <a:pt x="80" y="267"/>
                  </a:cubicBezTo>
                  <a:cubicBezTo>
                    <a:pt x="80" y="267"/>
                    <a:pt x="80" y="267"/>
                    <a:pt x="80" y="267"/>
                  </a:cubicBezTo>
                  <a:cubicBezTo>
                    <a:pt x="98" y="263"/>
                    <a:pt x="110" y="246"/>
                    <a:pt x="107" y="227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69" y="20"/>
                    <a:pt x="40" y="0"/>
                    <a:pt x="18" y="4"/>
                  </a:cubicBezTo>
                  <a:close/>
                </a:path>
              </a:pathLst>
            </a:custGeom>
            <a:solidFill>
              <a:srgbClr val="D4A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9" name="Freeform 188"/>
            <p:cNvSpPr>
              <a:spLocks/>
            </p:cNvSpPr>
            <p:nvPr/>
          </p:nvSpPr>
          <p:spPr bwMode="auto">
            <a:xfrm>
              <a:off x="4486388" y="4396154"/>
              <a:ext cx="1364978" cy="1519019"/>
            </a:xfrm>
            <a:custGeom>
              <a:avLst/>
              <a:gdLst>
                <a:gd name="T0" fmla="*/ 291 w 665"/>
                <a:gd name="T1" fmla="*/ 25 h 739"/>
                <a:gd name="T2" fmla="*/ 60 w 665"/>
                <a:gd name="T3" fmla="*/ 154 h 739"/>
                <a:gd name="T4" fmla="*/ 25 w 665"/>
                <a:gd name="T5" fmla="*/ 281 h 739"/>
                <a:gd name="T6" fmla="*/ 247 w 665"/>
                <a:gd name="T7" fmla="*/ 678 h 739"/>
                <a:gd name="T8" fmla="*/ 374 w 665"/>
                <a:gd name="T9" fmla="*/ 714 h 739"/>
                <a:gd name="T10" fmla="*/ 604 w 665"/>
                <a:gd name="T11" fmla="*/ 585 h 739"/>
                <a:gd name="T12" fmla="*/ 640 w 665"/>
                <a:gd name="T13" fmla="*/ 458 h 739"/>
                <a:gd name="T14" fmla="*/ 417 w 665"/>
                <a:gd name="T15" fmla="*/ 61 h 739"/>
                <a:gd name="T16" fmla="*/ 291 w 665"/>
                <a:gd name="T17" fmla="*/ 25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739">
                  <a:moveTo>
                    <a:pt x="291" y="25"/>
                  </a:moveTo>
                  <a:cubicBezTo>
                    <a:pt x="60" y="154"/>
                    <a:pt x="60" y="154"/>
                    <a:pt x="60" y="154"/>
                  </a:cubicBezTo>
                  <a:cubicBezTo>
                    <a:pt x="16" y="179"/>
                    <a:pt x="0" y="236"/>
                    <a:pt x="25" y="281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72" y="723"/>
                    <a:pt x="329" y="739"/>
                    <a:pt x="374" y="714"/>
                  </a:cubicBezTo>
                  <a:cubicBezTo>
                    <a:pt x="604" y="585"/>
                    <a:pt x="604" y="585"/>
                    <a:pt x="604" y="585"/>
                  </a:cubicBezTo>
                  <a:cubicBezTo>
                    <a:pt x="649" y="560"/>
                    <a:pt x="665" y="503"/>
                    <a:pt x="640" y="458"/>
                  </a:cubicBezTo>
                  <a:cubicBezTo>
                    <a:pt x="417" y="61"/>
                    <a:pt x="417" y="61"/>
                    <a:pt x="417" y="61"/>
                  </a:cubicBezTo>
                  <a:cubicBezTo>
                    <a:pt x="392" y="16"/>
                    <a:pt x="335" y="0"/>
                    <a:pt x="291" y="2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0" name="Freeform 189"/>
            <p:cNvSpPr>
              <a:spLocks/>
            </p:cNvSpPr>
            <p:nvPr/>
          </p:nvSpPr>
          <p:spPr bwMode="auto">
            <a:xfrm>
              <a:off x="4767942" y="4557042"/>
              <a:ext cx="198542" cy="120666"/>
            </a:xfrm>
            <a:custGeom>
              <a:avLst/>
              <a:gdLst>
                <a:gd name="T0" fmla="*/ 89 w 97"/>
                <a:gd name="T1" fmla="*/ 1 h 59"/>
                <a:gd name="T2" fmla="*/ 3 w 97"/>
                <a:gd name="T3" fmla="*/ 49 h 59"/>
                <a:gd name="T4" fmla="*/ 1 w 97"/>
                <a:gd name="T5" fmla="*/ 56 h 59"/>
                <a:gd name="T6" fmla="*/ 1 w 97"/>
                <a:gd name="T7" fmla="*/ 56 h 59"/>
                <a:gd name="T8" fmla="*/ 8 w 97"/>
                <a:gd name="T9" fmla="*/ 58 h 59"/>
                <a:gd name="T10" fmla="*/ 94 w 97"/>
                <a:gd name="T11" fmla="*/ 10 h 59"/>
                <a:gd name="T12" fmla="*/ 96 w 97"/>
                <a:gd name="T13" fmla="*/ 3 h 59"/>
                <a:gd name="T14" fmla="*/ 96 w 97"/>
                <a:gd name="T15" fmla="*/ 3 h 59"/>
                <a:gd name="T16" fmla="*/ 89 w 97"/>
                <a:gd name="T17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59">
                  <a:moveTo>
                    <a:pt x="89" y="1"/>
                  </a:moveTo>
                  <a:cubicBezTo>
                    <a:pt x="3" y="49"/>
                    <a:pt x="3" y="49"/>
                    <a:pt x="3" y="49"/>
                  </a:cubicBezTo>
                  <a:cubicBezTo>
                    <a:pt x="1" y="51"/>
                    <a:pt x="0" y="54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3" y="58"/>
                    <a:pt x="6" y="59"/>
                    <a:pt x="8" y="58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6" y="8"/>
                    <a:pt x="97" y="5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5" y="1"/>
                    <a:pt x="92" y="0"/>
                    <a:pt x="89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11" name="Freeform 190"/>
            <p:cNvSpPr>
              <a:spLocks/>
            </p:cNvSpPr>
            <p:nvPr/>
          </p:nvSpPr>
          <p:spPr bwMode="auto">
            <a:xfrm>
              <a:off x="5395232" y="5649880"/>
              <a:ext cx="71886" cy="70174"/>
            </a:xfrm>
            <a:custGeom>
              <a:avLst/>
              <a:gdLst>
                <a:gd name="T0" fmla="*/ 7 w 35"/>
                <a:gd name="T1" fmla="*/ 5 h 34"/>
                <a:gd name="T2" fmla="*/ 6 w 35"/>
                <a:gd name="T3" fmla="*/ 27 h 34"/>
                <a:gd name="T4" fmla="*/ 27 w 35"/>
                <a:gd name="T5" fmla="*/ 29 h 34"/>
                <a:gd name="T6" fmla="*/ 29 w 35"/>
                <a:gd name="T7" fmla="*/ 7 h 34"/>
                <a:gd name="T8" fmla="*/ 7 w 35"/>
                <a:gd name="T9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7" y="5"/>
                  </a:moveTo>
                  <a:cubicBezTo>
                    <a:pt x="1" y="11"/>
                    <a:pt x="0" y="20"/>
                    <a:pt x="6" y="27"/>
                  </a:cubicBezTo>
                  <a:cubicBezTo>
                    <a:pt x="11" y="33"/>
                    <a:pt x="21" y="34"/>
                    <a:pt x="27" y="29"/>
                  </a:cubicBezTo>
                  <a:cubicBezTo>
                    <a:pt x="34" y="23"/>
                    <a:pt x="35" y="13"/>
                    <a:pt x="29" y="7"/>
                  </a:cubicBezTo>
                  <a:cubicBezTo>
                    <a:pt x="24" y="0"/>
                    <a:pt x="14" y="0"/>
                    <a:pt x="7" y="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12" name="Freeform 191"/>
            <p:cNvSpPr>
              <a:spLocks/>
            </p:cNvSpPr>
            <p:nvPr/>
          </p:nvSpPr>
          <p:spPr bwMode="auto">
            <a:xfrm>
              <a:off x="5042649" y="5894635"/>
              <a:ext cx="344882" cy="271284"/>
            </a:xfrm>
            <a:custGeom>
              <a:avLst/>
              <a:gdLst>
                <a:gd name="T0" fmla="*/ 9 w 168"/>
                <a:gd name="T1" fmla="*/ 51 h 132"/>
                <a:gd name="T2" fmla="*/ 68 w 168"/>
                <a:gd name="T3" fmla="*/ 124 h 132"/>
                <a:gd name="T4" fmla="*/ 160 w 168"/>
                <a:gd name="T5" fmla="*/ 81 h 132"/>
                <a:gd name="T6" fmla="*/ 100 w 168"/>
                <a:gd name="T7" fmla="*/ 8 h 132"/>
                <a:gd name="T8" fmla="*/ 9 w 168"/>
                <a:gd name="T9" fmla="*/ 5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2">
                  <a:moveTo>
                    <a:pt x="9" y="51"/>
                  </a:moveTo>
                  <a:cubicBezTo>
                    <a:pt x="0" y="83"/>
                    <a:pt x="27" y="115"/>
                    <a:pt x="68" y="124"/>
                  </a:cubicBezTo>
                  <a:cubicBezTo>
                    <a:pt x="110" y="132"/>
                    <a:pt x="151" y="113"/>
                    <a:pt x="160" y="81"/>
                  </a:cubicBezTo>
                  <a:cubicBezTo>
                    <a:pt x="168" y="49"/>
                    <a:pt x="142" y="17"/>
                    <a:pt x="100" y="8"/>
                  </a:cubicBezTo>
                  <a:cubicBezTo>
                    <a:pt x="59" y="0"/>
                    <a:pt x="18" y="19"/>
                    <a:pt x="9" y="51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endParaRPr lang="en-US"/>
            </a:p>
          </p:txBody>
        </p:sp>
        <p:sp>
          <p:nvSpPr>
            <p:cNvPr id="213" name="Freeform 192"/>
            <p:cNvSpPr>
              <a:spLocks/>
            </p:cNvSpPr>
            <p:nvPr/>
          </p:nvSpPr>
          <p:spPr bwMode="auto">
            <a:xfrm>
              <a:off x="5879607" y="5432510"/>
              <a:ext cx="673503" cy="604185"/>
            </a:xfrm>
            <a:custGeom>
              <a:avLst/>
              <a:gdLst>
                <a:gd name="T0" fmla="*/ 0 w 787"/>
                <a:gd name="T1" fmla="*/ 211 h 706"/>
                <a:gd name="T2" fmla="*/ 350 w 787"/>
                <a:gd name="T3" fmla="*/ 655 h 706"/>
                <a:gd name="T4" fmla="*/ 777 w 787"/>
                <a:gd name="T5" fmla="*/ 706 h 706"/>
                <a:gd name="T6" fmla="*/ 787 w 787"/>
                <a:gd name="T7" fmla="*/ 555 h 706"/>
                <a:gd name="T8" fmla="*/ 350 w 787"/>
                <a:gd name="T9" fmla="*/ 0 h 706"/>
                <a:gd name="T10" fmla="*/ 0 w 787"/>
                <a:gd name="T11" fmla="*/ 21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706">
                  <a:moveTo>
                    <a:pt x="0" y="211"/>
                  </a:moveTo>
                  <a:lnTo>
                    <a:pt x="350" y="655"/>
                  </a:lnTo>
                  <a:lnTo>
                    <a:pt x="777" y="706"/>
                  </a:lnTo>
                  <a:lnTo>
                    <a:pt x="787" y="555"/>
                  </a:lnTo>
                  <a:lnTo>
                    <a:pt x="350" y="0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4" name="Freeform 193"/>
            <p:cNvSpPr>
              <a:spLocks/>
            </p:cNvSpPr>
            <p:nvPr/>
          </p:nvSpPr>
          <p:spPr bwMode="auto">
            <a:xfrm>
              <a:off x="5966041" y="5477867"/>
              <a:ext cx="607608" cy="558828"/>
            </a:xfrm>
            <a:custGeom>
              <a:avLst/>
              <a:gdLst>
                <a:gd name="T0" fmla="*/ 710 w 710"/>
                <a:gd name="T1" fmla="*/ 475 h 653"/>
                <a:gd name="T2" fmla="*/ 710 w 710"/>
                <a:gd name="T3" fmla="*/ 653 h 653"/>
                <a:gd name="T4" fmla="*/ 676 w 710"/>
                <a:gd name="T5" fmla="*/ 648 h 653"/>
                <a:gd name="T6" fmla="*/ 587 w 710"/>
                <a:gd name="T7" fmla="*/ 638 h 653"/>
                <a:gd name="T8" fmla="*/ 276 w 710"/>
                <a:gd name="T9" fmla="*/ 602 h 653"/>
                <a:gd name="T10" fmla="*/ 235 w 710"/>
                <a:gd name="T11" fmla="*/ 559 h 653"/>
                <a:gd name="T12" fmla="*/ 110 w 710"/>
                <a:gd name="T13" fmla="*/ 420 h 653"/>
                <a:gd name="T14" fmla="*/ 77 w 710"/>
                <a:gd name="T15" fmla="*/ 381 h 653"/>
                <a:gd name="T16" fmla="*/ 74 w 710"/>
                <a:gd name="T17" fmla="*/ 381 h 653"/>
                <a:gd name="T18" fmla="*/ 0 w 710"/>
                <a:gd name="T19" fmla="*/ 297 h 653"/>
                <a:gd name="T20" fmla="*/ 7 w 710"/>
                <a:gd name="T21" fmla="*/ 293 h 653"/>
                <a:gd name="T22" fmla="*/ 280 w 710"/>
                <a:gd name="T23" fmla="*/ 0 h 653"/>
                <a:gd name="T24" fmla="*/ 367 w 710"/>
                <a:gd name="T25" fmla="*/ 96 h 653"/>
                <a:gd name="T26" fmla="*/ 367 w 710"/>
                <a:gd name="T27" fmla="*/ 96 h 653"/>
                <a:gd name="T28" fmla="*/ 367 w 710"/>
                <a:gd name="T29" fmla="*/ 96 h 653"/>
                <a:gd name="T30" fmla="*/ 412 w 710"/>
                <a:gd name="T31" fmla="*/ 146 h 653"/>
                <a:gd name="T32" fmla="*/ 539 w 710"/>
                <a:gd name="T33" fmla="*/ 285 h 653"/>
                <a:gd name="T34" fmla="*/ 710 w 710"/>
                <a:gd name="T35" fmla="*/ 475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0" h="653">
                  <a:moveTo>
                    <a:pt x="710" y="475"/>
                  </a:moveTo>
                  <a:lnTo>
                    <a:pt x="710" y="653"/>
                  </a:lnTo>
                  <a:lnTo>
                    <a:pt x="676" y="648"/>
                  </a:lnTo>
                  <a:lnTo>
                    <a:pt x="587" y="638"/>
                  </a:lnTo>
                  <a:lnTo>
                    <a:pt x="276" y="602"/>
                  </a:lnTo>
                  <a:lnTo>
                    <a:pt x="235" y="559"/>
                  </a:lnTo>
                  <a:lnTo>
                    <a:pt x="110" y="420"/>
                  </a:lnTo>
                  <a:lnTo>
                    <a:pt x="77" y="381"/>
                  </a:lnTo>
                  <a:lnTo>
                    <a:pt x="74" y="381"/>
                  </a:lnTo>
                  <a:lnTo>
                    <a:pt x="0" y="297"/>
                  </a:lnTo>
                  <a:lnTo>
                    <a:pt x="7" y="293"/>
                  </a:lnTo>
                  <a:lnTo>
                    <a:pt x="280" y="0"/>
                  </a:lnTo>
                  <a:lnTo>
                    <a:pt x="367" y="96"/>
                  </a:lnTo>
                  <a:lnTo>
                    <a:pt x="367" y="96"/>
                  </a:lnTo>
                  <a:lnTo>
                    <a:pt x="367" y="96"/>
                  </a:lnTo>
                  <a:lnTo>
                    <a:pt x="412" y="146"/>
                  </a:lnTo>
                  <a:lnTo>
                    <a:pt x="539" y="285"/>
                  </a:lnTo>
                  <a:lnTo>
                    <a:pt x="710" y="475"/>
                  </a:ln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5" name="Freeform 194"/>
            <p:cNvSpPr>
              <a:spLocks/>
            </p:cNvSpPr>
            <p:nvPr/>
          </p:nvSpPr>
          <p:spPr bwMode="auto">
            <a:xfrm>
              <a:off x="6043918" y="5582273"/>
              <a:ext cx="529731" cy="458701"/>
            </a:xfrm>
            <a:custGeom>
              <a:avLst/>
              <a:gdLst>
                <a:gd name="T0" fmla="*/ 619 w 619"/>
                <a:gd name="T1" fmla="*/ 305 h 536"/>
                <a:gd name="T2" fmla="*/ 619 w 619"/>
                <a:gd name="T3" fmla="*/ 536 h 536"/>
                <a:gd name="T4" fmla="*/ 585 w 619"/>
                <a:gd name="T5" fmla="*/ 531 h 536"/>
                <a:gd name="T6" fmla="*/ 501 w 619"/>
                <a:gd name="T7" fmla="*/ 521 h 536"/>
                <a:gd name="T8" fmla="*/ 158 w 619"/>
                <a:gd name="T9" fmla="*/ 480 h 536"/>
                <a:gd name="T10" fmla="*/ 146 w 619"/>
                <a:gd name="T11" fmla="*/ 480 h 536"/>
                <a:gd name="T12" fmla="*/ 125 w 619"/>
                <a:gd name="T13" fmla="*/ 454 h 536"/>
                <a:gd name="T14" fmla="*/ 0 w 619"/>
                <a:gd name="T15" fmla="*/ 315 h 536"/>
                <a:gd name="T16" fmla="*/ 17 w 619"/>
                <a:gd name="T17" fmla="*/ 300 h 536"/>
                <a:gd name="T18" fmla="*/ 19 w 619"/>
                <a:gd name="T19" fmla="*/ 298 h 536"/>
                <a:gd name="T20" fmla="*/ 319 w 619"/>
                <a:gd name="T21" fmla="*/ 29 h 536"/>
                <a:gd name="T22" fmla="*/ 321 w 619"/>
                <a:gd name="T23" fmla="*/ 24 h 536"/>
                <a:gd name="T24" fmla="*/ 350 w 619"/>
                <a:gd name="T25" fmla="*/ 0 h 536"/>
                <a:gd name="T26" fmla="*/ 472 w 619"/>
                <a:gd name="T27" fmla="*/ 139 h 536"/>
                <a:gd name="T28" fmla="*/ 619 w 619"/>
                <a:gd name="T29" fmla="*/ 305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9" h="536">
                  <a:moveTo>
                    <a:pt x="619" y="305"/>
                  </a:moveTo>
                  <a:lnTo>
                    <a:pt x="619" y="536"/>
                  </a:lnTo>
                  <a:lnTo>
                    <a:pt x="585" y="531"/>
                  </a:lnTo>
                  <a:lnTo>
                    <a:pt x="501" y="521"/>
                  </a:lnTo>
                  <a:lnTo>
                    <a:pt x="158" y="480"/>
                  </a:lnTo>
                  <a:lnTo>
                    <a:pt x="146" y="480"/>
                  </a:lnTo>
                  <a:lnTo>
                    <a:pt x="125" y="454"/>
                  </a:lnTo>
                  <a:lnTo>
                    <a:pt x="0" y="315"/>
                  </a:lnTo>
                  <a:lnTo>
                    <a:pt x="17" y="300"/>
                  </a:lnTo>
                  <a:lnTo>
                    <a:pt x="19" y="298"/>
                  </a:lnTo>
                  <a:lnTo>
                    <a:pt x="319" y="29"/>
                  </a:lnTo>
                  <a:lnTo>
                    <a:pt x="321" y="24"/>
                  </a:lnTo>
                  <a:lnTo>
                    <a:pt x="350" y="0"/>
                  </a:lnTo>
                  <a:lnTo>
                    <a:pt x="472" y="139"/>
                  </a:lnTo>
                  <a:lnTo>
                    <a:pt x="619" y="3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6" name="Freeform 195"/>
            <p:cNvSpPr>
              <a:spLocks/>
            </p:cNvSpPr>
            <p:nvPr/>
          </p:nvSpPr>
          <p:spPr bwMode="auto">
            <a:xfrm>
              <a:off x="6146612" y="5693525"/>
              <a:ext cx="427037" cy="758226"/>
            </a:xfrm>
            <a:custGeom>
              <a:avLst/>
              <a:gdLst>
                <a:gd name="T0" fmla="*/ 499 w 499"/>
                <a:gd name="T1" fmla="*/ 149 h 886"/>
                <a:gd name="T2" fmla="*/ 499 w 499"/>
                <a:gd name="T3" fmla="*/ 886 h 886"/>
                <a:gd name="T4" fmla="*/ 0 w 499"/>
                <a:gd name="T5" fmla="*/ 329 h 886"/>
                <a:gd name="T6" fmla="*/ 5 w 499"/>
                <a:gd name="T7" fmla="*/ 324 h 886"/>
                <a:gd name="T8" fmla="*/ 12 w 499"/>
                <a:gd name="T9" fmla="*/ 317 h 886"/>
                <a:gd name="T10" fmla="*/ 24 w 499"/>
                <a:gd name="T11" fmla="*/ 307 h 886"/>
                <a:gd name="T12" fmla="*/ 180 w 499"/>
                <a:gd name="T13" fmla="*/ 168 h 886"/>
                <a:gd name="T14" fmla="*/ 314 w 499"/>
                <a:gd name="T15" fmla="*/ 45 h 886"/>
                <a:gd name="T16" fmla="*/ 328 w 499"/>
                <a:gd name="T17" fmla="*/ 33 h 886"/>
                <a:gd name="T18" fmla="*/ 352 w 499"/>
                <a:gd name="T19" fmla="*/ 9 h 886"/>
                <a:gd name="T20" fmla="*/ 364 w 499"/>
                <a:gd name="T21" fmla="*/ 0 h 886"/>
                <a:gd name="T22" fmla="*/ 499 w 499"/>
                <a:gd name="T23" fmla="*/ 149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9" h="886">
                  <a:moveTo>
                    <a:pt x="499" y="149"/>
                  </a:moveTo>
                  <a:lnTo>
                    <a:pt x="499" y="886"/>
                  </a:lnTo>
                  <a:lnTo>
                    <a:pt x="0" y="329"/>
                  </a:lnTo>
                  <a:lnTo>
                    <a:pt x="5" y="324"/>
                  </a:lnTo>
                  <a:lnTo>
                    <a:pt x="12" y="317"/>
                  </a:lnTo>
                  <a:lnTo>
                    <a:pt x="24" y="307"/>
                  </a:lnTo>
                  <a:lnTo>
                    <a:pt x="180" y="168"/>
                  </a:lnTo>
                  <a:lnTo>
                    <a:pt x="314" y="45"/>
                  </a:lnTo>
                  <a:lnTo>
                    <a:pt x="328" y="33"/>
                  </a:lnTo>
                  <a:lnTo>
                    <a:pt x="352" y="9"/>
                  </a:lnTo>
                  <a:lnTo>
                    <a:pt x="364" y="0"/>
                  </a:lnTo>
                  <a:lnTo>
                    <a:pt x="499" y="14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7" name="Freeform 196"/>
            <p:cNvSpPr>
              <a:spLocks/>
            </p:cNvSpPr>
            <p:nvPr/>
          </p:nvSpPr>
          <p:spPr bwMode="auto">
            <a:xfrm>
              <a:off x="6300653" y="5693525"/>
              <a:ext cx="272996" cy="447576"/>
            </a:xfrm>
            <a:custGeom>
              <a:avLst/>
              <a:gdLst>
                <a:gd name="T0" fmla="*/ 319 w 319"/>
                <a:gd name="T1" fmla="*/ 149 h 523"/>
                <a:gd name="T2" fmla="*/ 319 w 319"/>
                <a:gd name="T3" fmla="*/ 523 h 523"/>
                <a:gd name="T4" fmla="*/ 201 w 319"/>
                <a:gd name="T5" fmla="*/ 391 h 523"/>
                <a:gd name="T6" fmla="*/ 196 w 319"/>
                <a:gd name="T7" fmla="*/ 386 h 523"/>
                <a:gd name="T8" fmla="*/ 0 w 319"/>
                <a:gd name="T9" fmla="*/ 168 h 523"/>
                <a:gd name="T10" fmla="*/ 134 w 319"/>
                <a:gd name="T11" fmla="*/ 45 h 523"/>
                <a:gd name="T12" fmla="*/ 148 w 319"/>
                <a:gd name="T13" fmla="*/ 33 h 523"/>
                <a:gd name="T14" fmla="*/ 172 w 319"/>
                <a:gd name="T15" fmla="*/ 9 h 523"/>
                <a:gd name="T16" fmla="*/ 184 w 319"/>
                <a:gd name="T17" fmla="*/ 0 h 523"/>
                <a:gd name="T18" fmla="*/ 319 w 319"/>
                <a:gd name="T19" fmla="*/ 149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9" h="523">
                  <a:moveTo>
                    <a:pt x="319" y="149"/>
                  </a:moveTo>
                  <a:lnTo>
                    <a:pt x="319" y="523"/>
                  </a:lnTo>
                  <a:lnTo>
                    <a:pt x="201" y="391"/>
                  </a:lnTo>
                  <a:lnTo>
                    <a:pt x="196" y="386"/>
                  </a:lnTo>
                  <a:lnTo>
                    <a:pt x="0" y="168"/>
                  </a:lnTo>
                  <a:lnTo>
                    <a:pt x="134" y="45"/>
                  </a:lnTo>
                  <a:lnTo>
                    <a:pt x="148" y="33"/>
                  </a:lnTo>
                  <a:lnTo>
                    <a:pt x="172" y="9"/>
                  </a:lnTo>
                  <a:lnTo>
                    <a:pt x="184" y="0"/>
                  </a:lnTo>
                  <a:lnTo>
                    <a:pt x="319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8" name="Freeform 197"/>
            <p:cNvSpPr>
              <a:spLocks/>
            </p:cNvSpPr>
            <p:nvPr/>
          </p:nvSpPr>
          <p:spPr bwMode="auto">
            <a:xfrm>
              <a:off x="5151333" y="6355047"/>
              <a:ext cx="512616" cy="499779"/>
            </a:xfrm>
            <a:custGeom>
              <a:avLst/>
              <a:gdLst>
                <a:gd name="T0" fmla="*/ 599 w 599"/>
                <a:gd name="T1" fmla="*/ 584 h 584"/>
                <a:gd name="T2" fmla="*/ 89 w 599"/>
                <a:gd name="T3" fmla="*/ 584 h 584"/>
                <a:gd name="T4" fmla="*/ 0 w 599"/>
                <a:gd name="T5" fmla="*/ 89 h 584"/>
                <a:gd name="T6" fmla="*/ 14 w 599"/>
                <a:gd name="T7" fmla="*/ 87 h 584"/>
                <a:gd name="T8" fmla="*/ 48 w 599"/>
                <a:gd name="T9" fmla="*/ 82 h 584"/>
                <a:gd name="T10" fmla="*/ 247 w 599"/>
                <a:gd name="T11" fmla="*/ 46 h 584"/>
                <a:gd name="T12" fmla="*/ 446 w 599"/>
                <a:gd name="T13" fmla="*/ 10 h 584"/>
                <a:gd name="T14" fmla="*/ 472 w 599"/>
                <a:gd name="T15" fmla="*/ 5 h 584"/>
                <a:gd name="T16" fmla="*/ 494 w 599"/>
                <a:gd name="T17" fmla="*/ 0 h 584"/>
                <a:gd name="T18" fmla="*/ 599 w 599"/>
                <a:gd name="T19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584">
                  <a:moveTo>
                    <a:pt x="599" y="584"/>
                  </a:moveTo>
                  <a:lnTo>
                    <a:pt x="89" y="584"/>
                  </a:lnTo>
                  <a:lnTo>
                    <a:pt x="0" y="89"/>
                  </a:lnTo>
                  <a:lnTo>
                    <a:pt x="14" y="87"/>
                  </a:lnTo>
                  <a:lnTo>
                    <a:pt x="48" y="82"/>
                  </a:lnTo>
                  <a:lnTo>
                    <a:pt x="247" y="46"/>
                  </a:lnTo>
                  <a:lnTo>
                    <a:pt x="446" y="10"/>
                  </a:lnTo>
                  <a:lnTo>
                    <a:pt x="472" y="5"/>
                  </a:lnTo>
                  <a:lnTo>
                    <a:pt x="494" y="0"/>
                  </a:lnTo>
                  <a:lnTo>
                    <a:pt x="599" y="58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9" name="Freeform 198"/>
            <p:cNvSpPr>
              <a:spLocks/>
            </p:cNvSpPr>
            <p:nvPr/>
          </p:nvSpPr>
          <p:spPr bwMode="auto">
            <a:xfrm>
              <a:off x="5362713" y="6355047"/>
              <a:ext cx="301236" cy="499779"/>
            </a:xfrm>
            <a:custGeom>
              <a:avLst/>
              <a:gdLst>
                <a:gd name="T0" fmla="*/ 352 w 352"/>
                <a:gd name="T1" fmla="*/ 584 h 584"/>
                <a:gd name="T2" fmla="*/ 98 w 352"/>
                <a:gd name="T3" fmla="*/ 584 h 584"/>
                <a:gd name="T4" fmla="*/ 81 w 352"/>
                <a:gd name="T5" fmla="*/ 492 h 584"/>
                <a:gd name="T6" fmla="*/ 81 w 352"/>
                <a:gd name="T7" fmla="*/ 490 h 584"/>
                <a:gd name="T8" fmla="*/ 0 w 352"/>
                <a:gd name="T9" fmla="*/ 46 h 584"/>
                <a:gd name="T10" fmla="*/ 199 w 352"/>
                <a:gd name="T11" fmla="*/ 10 h 584"/>
                <a:gd name="T12" fmla="*/ 225 w 352"/>
                <a:gd name="T13" fmla="*/ 5 h 584"/>
                <a:gd name="T14" fmla="*/ 247 w 352"/>
                <a:gd name="T15" fmla="*/ 0 h 584"/>
                <a:gd name="T16" fmla="*/ 352 w 352"/>
                <a:gd name="T17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584">
                  <a:moveTo>
                    <a:pt x="352" y="584"/>
                  </a:moveTo>
                  <a:lnTo>
                    <a:pt x="98" y="584"/>
                  </a:lnTo>
                  <a:lnTo>
                    <a:pt x="81" y="492"/>
                  </a:lnTo>
                  <a:lnTo>
                    <a:pt x="81" y="490"/>
                  </a:lnTo>
                  <a:lnTo>
                    <a:pt x="0" y="46"/>
                  </a:lnTo>
                  <a:lnTo>
                    <a:pt x="199" y="10"/>
                  </a:lnTo>
                  <a:lnTo>
                    <a:pt x="225" y="5"/>
                  </a:lnTo>
                  <a:lnTo>
                    <a:pt x="247" y="0"/>
                  </a:lnTo>
                  <a:lnTo>
                    <a:pt x="352" y="5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0" name="Freeform 199"/>
            <p:cNvSpPr>
              <a:spLocks/>
            </p:cNvSpPr>
            <p:nvPr/>
          </p:nvSpPr>
          <p:spPr bwMode="auto">
            <a:xfrm>
              <a:off x="4556563" y="4485156"/>
              <a:ext cx="1216927" cy="1331602"/>
            </a:xfrm>
            <a:custGeom>
              <a:avLst/>
              <a:gdLst>
                <a:gd name="T0" fmla="*/ 0 w 593"/>
                <a:gd name="T1" fmla="*/ 189 h 648"/>
                <a:gd name="T2" fmla="*/ 167 w 593"/>
                <a:gd name="T3" fmla="*/ 95 h 648"/>
                <a:gd name="T4" fmla="*/ 335 w 593"/>
                <a:gd name="T5" fmla="*/ 0 h 648"/>
                <a:gd name="T6" fmla="*/ 464 w 593"/>
                <a:gd name="T7" fmla="*/ 230 h 648"/>
                <a:gd name="T8" fmla="*/ 593 w 593"/>
                <a:gd name="T9" fmla="*/ 461 h 648"/>
                <a:gd name="T10" fmla="*/ 425 w 593"/>
                <a:gd name="T11" fmla="*/ 554 h 648"/>
                <a:gd name="T12" fmla="*/ 257 w 593"/>
                <a:gd name="T13" fmla="*/ 648 h 648"/>
                <a:gd name="T14" fmla="*/ 129 w 593"/>
                <a:gd name="T15" fmla="*/ 418 h 648"/>
                <a:gd name="T16" fmla="*/ 0 w 593"/>
                <a:gd name="T17" fmla="*/ 189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648">
                  <a:moveTo>
                    <a:pt x="0" y="189"/>
                  </a:moveTo>
                  <a:cubicBezTo>
                    <a:pt x="56" y="158"/>
                    <a:pt x="112" y="126"/>
                    <a:pt x="167" y="95"/>
                  </a:cubicBezTo>
                  <a:cubicBezTo>
                    <a:pt x="223" y="63"/>
                    <a:pt x="279" y="31"/>
                    <a:pt x="335" y="0"/>
                  </a:cubicBezTo>
                  <a:cubicBezTo>
                    <a:pt x="378" y="77"/>
                    <a:pt x="421" y="154"/>
                    <a:pt x="464" y="230"/>
                  </a:cubicBezTo>
                  <a:cubicBezTo>
                    <a:pt x="507" y="307"/>
                    <a:pt x="550" y="384"/>
                    <a:pt x="593" y="461"/>
                  </a:cubicBezTo>
                  <a:cubicBezTo>
                    <a:pt x="537" y="492"/>
                    <a:pt x="481" y="523"/>
                    <a:pt x="425" y="554"/>
                  </a:cubicBezTo>
                  <a:cubicBezTo>
                    <a:pt x="369" y="586"/>
                    <a:pt x="313" y="617"/>
                    <a:pt x="257" y="648"/>
                  </a:cubicBezTo>
                  <a:cubicBezTo>
                    <a:pt x="214" y="571"/>
                    <a:pt x="171" y="495"/>
                    <a:pt x="129" y="418"/>
                  </a:cubicBezTo>
                  <a:cubicBezTo>
                    <a:pt x="86" y="342"/>
                    <a:pt x="43" y="266"/>
                    <a:pt x="0" y="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1" name="Freeform 200"/>
            <p:cNvSpPr>
              <a:spLocks/>
            </p:cNvSpPr>
            <p:nvPr/>
          </p:nvSpPr>
          <p:spPr bwMode="auto">
            <a:xfrm>
              <a:off x="4556563" y="4485156"/>
              <a:ext cx="712014" cy="433028"/>
            </a:xfrm>
            <a:custGeom>
              <a:avLst/>
              <a:gdLst>
                <a:gd name="T0" fmla="*/ 0 w 347"/>
                <a:gd name="T1" fmla="*/ 189 h 211"/>
                <a:gd name="T2" fmla="*/ 167 w 347"/>
                <a:gd name="T3" fmla="*/ 95 h 211"/>
                <a:gd name="T4" fmla="*/ 335 w 347"/>
                <a:gd name="T5" fmla="*/ 0 h 211"/>
                <a:gd name="T6" fmla="*/ 347 w 347"/>
                <a:gd name="T7" fmla="*/ 22 h 211"/>
                <a:gd name="T8" fmla="*/ 180 w 347"/>
                <a:gd name="T9" fmla="*/ 117 h 211"/>
                <a:gd name="T10" fmla="*/ 13 w 347"/>
                <a:gd name="T11" fmla="*/ 211 h 211"/>
                <a:gd name="T12" fmla="*/ 0 w 347"/>
                <a:gd name="T13" fmla="*/ 18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211">
                  <a:moveTo>
                    <a:pt x="0" y="189"/>
                  </a:moveTo>
                  <a:cubicBezTo>
                    <a:pt x="56" y="158"/>
                    <a:pt x="112" y="126"/>
                    <a:pt x="167" y="95"/>
                  </a:cubicBezTo>
                  <a:cubicBezTo>
                    <a:pt x="223" y="63"/>
                    <a:pt x="279" y="31"/>
                    <a:pt x="335" y="0"/>
                  </a:cubicBezTo>
                  <a:cubicBezTo>
                    <a:pt x="339" y="7"/>
                    <a:pt x="343" y="15"/>
                    <a:pt x="347" y="22"/>
                  </a:cubicBezTo>
                  <a:cubicBezTo>
                    <a:pt x="292" y="54"/>
                    <a:pt x="236" y="85"/>
                    <a:pt x="180" y="117"/>
                  </a:cubicBezTo>
                  <a:cubicBezTo>
                    <a:pt x="124" y="148"/>
                    <a:pt x="68" y="180"/>
                    <a:pt x="13" y="211"/>
                  </a:cubicBezTo>
                  <a:cubicBezTo>
                    <a:pt x="8" y="204"/>
                    <a:pt x="4" y="197"/>
                    <a:pt x="0" y="1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2" name="Freeform 201"/>
            <p:cNvSpPr>
              <a:spLocks/>
            </p:cNvSpPr>
            <p:nvPr/>
          </p:nvSpPr>
          <p:spPr bwMode="auto">
            <a:xfrm>
              <a:off x="4781634" y="4661448"/>
              <a:ext cx="359430" cy="250745"/>
            </a:xfrm>
            <a:custGeom>
              <a:avLst/>
              <a:gdLst>
                <a:gd name="T0" fmla="*/ 0 w 175"/>
                <a:gd name="T1" fmla="*/ 88 h 122"/>
                <a:gd name="T2" fmla="*/ 78 w 175"/>
                <a:gd name="T3" fmla="*/ 44 h 122"/>
                <a:gd name="T4" fmla="*/ 156 w 175"/>
                <a:gd name="T5" fmla="*/ 0 h 122"/>
                <a:gd name="T6" fmla="*/ 175 w 175"/>
                <a:gd name="T7" fmla="*/ 34 h 122"/>
                <a:gd name="T8" fmla="*/ 97 w 175"/>
                <a:gd name="T9" fmla="*/ 78 h 122"/>
                <a:gd name="T10" fmla="*/ 19 w 175"/>
                <a:gd name="T11" fmla="*/ 122 h 122"/>
                <a:gd name="T12" fmla="*/ 0 w 175"/>
                <a:gd name="T13" fmla="*/ 8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22">
                  <a:moveTo>
                    <a:pt x="0" y="88"/>
                  </a:moveTo>
                  <a:cubicBezTo>
                    <a:pt x="26" y="74"/>
                    <a:pt x="52" y="59"/>
                    <a:pt x="78" y="44"/>
                  </a:cubicBezTo>
                  <a:cubicBezTo>
                    <a:pt x="103" y="30"/>
                    <a:pt x="130" y="15"/>
                    <a:pt x="156" y="0"/>
                  </a:cubicBezTo>
                  <a:cubicBezTo>
                    <a:pt x="162" y="12"/>
                    <a:pt x="168" y="23"/>
                    <a:pt x="175" y="34"/>
                  </a:cubicBezTo>
                  <a:cubicBezTo>
                    <a:pt x="149" y="49"/>
                    <a:pt x="123" y="64"/>
                    <a:pt x="97" y="78"/>
                  </a:cubicBezTo>
                  <a:cubicBezTo>
                    <a:pt x="71" y="93"/>
                    <a:pt x="45" y="108"/>
                    <a:pt x="19" y="122"/>
                  </a:cubicBezTo>
                  <a:cubicBezTo>
                    <a:pt x="12" y="111"/>
                    <a:pt x="6" y="100"/>
                    <a:pt x="0" y="8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en-US"/>
            </a:p>
          </p:txBody>
        </p:sp>
        <p:sp>
          <p:nvSpPr>
            <p:cNvPr id="223" name="Freeform 202"/>
            <p:cNvSpPr>
              <a:spLocks/>
            </p:cNvSpPr>
            <p:nvPr/>
          </p:nvSpPr>
          <p:spPr bwMode="auto">
            <a:xfrm>
              <a:off x="4681507" y="4711083"/>
              <a:ext cx="795881" cy="579367"/>
            </a:xfrm>
            <a:custGeom>
              <a:avLst/>
              <a:gdLst>
                <a:gd name="T0" fmla="*/ 0 w 388"/>
                <a:gd name="T1" fmla="*/ 189 h 282"/>
                <a:gd name="T2" fmla="*/ 168 w 388"/>
                <a:gd name="T3" fmla="*/ 94 h 282"/>
                <a:gd name="T4" fmla="*/ 336 w 388"/>
                <a:gd name="T5" fmla="*/ 0 h 282"/>
                <a:gd name="T6" fmla="*/ 388 w 388"/>
                <a:gd name="T7" fmla="*/ 94 h 282"/>
                <a:gd name="T8" fmla="*/ 221 w 388"/>
                <a:gd name="T9" fmla="*/ 188 h 282"/>
                <a:gd name="T10" fmla="*/ 53 w 388"/>
                <a:gd name="T11" fmla="*/ 282 h 282"/>
                <a:gd name="T12" fmla="*/ 0 w 388"/>
                <a:gd name="T13" fmla="*/ 18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8" h="282">
                  <a:moveTo>
                    <a:pt x="0" y="189"/>
                  </a:moveTo>
                  <a:cubicBezTo>
                    <a:pt x="56" y="157"/>
                    <a:pt x="112" y="126"/>
                    <a:pt x="168" y="94"/>
                  </a:cubicBezTo>
                  <a:cubicBezTo>
                    <a:pt x="224" y="63"/>
                    <a:pt x="280" y="31"/>
                    <a:pt x="336" y="0"/>
                  </a:cubicBezTo>
                  <a:cubicBezTo>
                    <a:pt x="353" y="31"/>
                    <a:pt x="371" y="63"/>
                    <a:pt x="388" y="94"/>
                  </a:cubicBezTo>
                  <a:cubicBezTo>
                    <a:pt x="332" y="125"/>
                    <a:pt x="276" y="157"/>
                    <a:pt x="221" y="188"/>
                  </a:cubicBezTo>
                  <a:cubicBezTo>
                    <a:pt x="165" y="219"/>
                    <a:pt x="109" y="251"/>
                    <a:pt x="53" y="282"/>
                  </a:cubicBezTo>
                  <a:cubicBezTo>
                    <a:pt x="35" y="251"/>
                    <a:pt x="18" y="220"/>
                    <a:pt x="0" y="1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4" name="Freeform 203"/>
            <p:cNvSpPr>
              <a:spLocks/>
            </p:cNvSpPr>
            <p:nvPr/>
          </p:nvSpPr>
          <p:spPr bwMode="auto">
            <a:xfrm>
              <a:off x="4784201" y="4731622"/>
              <a:ext cx="439018" cy="267005"/>
            </a:xfrm>
            <a:custGeom>
              <a:avLst/>
              <a:gdLst>
                <a:gd name="T0" fmla="*/ 8 w 214"/>
                <a:gd name="T1" fmla="*/ 130 h 130"/>
                <a:gd name="T2" fmla="*/ 111 w 214"/>
                <a:gd name="T3" fmla="*/ 72 h 130"/>
                <a:gd name="T4" fmla="*/ 214 w 214"/>
                <a:gd name="T5" fmla="*/ 14 h 130"/>
                <a:gd name="T6" fmla="*/ 206 w 214"/>
                <a:gd name="T7" fmla="*/ 0 h 130"/>
                <a:gd name="T8" fmla="*/ 103 w 214"/>
                <a:gd name="T9" fmla="*/ 58 h 130"/>
                <a:gd name="T10" fmla="*/ 0 w 214"/>
                <a:gd name="T11" fmla="*/ 116 h 130"/>
                <a:gd name="T12" fmla="*/ 8 w 214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130">
                  <a:moveTo>
                    <a:pt x="8" y="130"/>
                  </a:moveTo>
                  <a:cubicBezTo>
                    <a:pt x="42" y="111"/>
                    <a:pt x="77" y="91"/>
                    <a:pt x="111" y="72"/>
                  </a:cubicBezTo>
                  <a:cubicBezTo>
                    <a:pt x="145" y="53"/>
                    <a:pt x="180" y="33"/>
                    <a:pt x="214" y="14"/>
                  </a:cubicBezTo>
                  <a:cubicBezTo>
                    <a:pt x="212" y="9"/>
                    <a:pt x="209" y="4"/>
                    <a:pt x="206" y="0"/>
                  </a:cubicBezTo>
                  <a:cubicBezTo>
                    <a:pt x="172" y="19"/>
                    <a:pt x="137" y="38"/>
                    <a:pt x="103" y="58"/>
                  </a:cubicBezTo>
                  <a:cubicBezTo>
                    <a:pt x="69" y="77"/>
                    <a:pt x="34" y="96"/>
                    <a:pt x="0" y="116"/>
                  </a:cubicBezTo>
                  <a:cubicBezTo>
                    <a:pt x="3" y="121"/>
                    <a:pt x="5" y="125"/>
                    <a:pt x="8" y="1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endParaRPr lang="en-US"/>
            </a:p>
          </p:txBody>
        </p:sp>
        <p:sp>
          <p:nvSpPr>
            <p:cNvPr id="225" name="Freeform 204"/>
            <p:cNvSpPr>
              <a:spLocks/>
            </p:cNvSpPr>
            <p:nvPr/>
          </p:nvSpPr>
          <p:spPr bwMode="auto">
            <a:xfrm>
              <a:off x="4853520" y="5208295"/>
              <a:ext cx="258447" cy="252457"/>
            </a:xfrm>
            <a:custGeom>
              <a:avLst/>
              <a:gdLst>
                <a:gd name="T0" fmla="*/ 42 w 126"/>
                <a:gd name="T1" fmla="*/ 123 h 123"/>
                <a:gd name="T2" fmla="*/ 84 w 126"/>
                <a:gd name="T3" fmla="*/ 100 h 123"/>
                <a:gd name="T4" fmla="*/ 126 w 126"/>
                <a:gd name="T5" fmla="*/ 76 h 123"/>
                <a:gd name="T6" fmla="*/ 84 w 126"/>
                <a:gd name="T7" fmla="*/ 0 h 123"/>
                <a:gd name="T8" fmla="*/ 42 w 126"/>
                <a:gd name="T9" fmla="*/ 24 h 123"/>
                <a:gd name="T10" fmla="*/ 0 w 126"/>
                <a:gd name="T11" fmla="*/ 47 h 123"/>
                <a:gd name="T12" fmla="*/ 42 w 126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3">
                  <a:moveTo>
                    <a:pt x="42" y="123"/>
                  </a:moveTo>
                  <a:cubicBezTo>
                    <a:pt x="56" y="115"/>
                    <a:pt x="70" y="107"/>
                    <a:pt x="84" y="100"/>
                  </a:cubicBezTo>
                  <a:cubicBezTo>
                    <a:pt x="98" y="92"/>
                    <a:pt x="112" y="84"/>
                    <a:pt x="126" y="76"/>
                  </a:cubicBezTo>
                  <a:cubicBezTo>
                    <a:pt x="112" y="51"/>
                    <a:pt x="98" y="26"/>
                    <a:pt x="84" y="0"/>
                  </a:cubicBezTo>
                  <a:cubicBezTo>
                    <a:pt x="70" y="8"/>
                    <a:pt x="56" y="16"/>
                    <a:pt x="42" y="24"/>
                  </a:cubicBezTo>
                  <a:cubicBezTo>
                    <a:pt x="28" y="32"/>
                    <a:pt x="14" y="40"/>
                    <a:pt x="0" y="47"/>
                  </a:cubicBezTo>
                  <a:cubicBezTo>
                    <a:pt x="14" y="73"/>
                    <a:pt x="28" y="98"/>
                    <a:pt x="42" y="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endParaRPr lang="en-US"/>
            </a:p>
          </p:txBody>
        </p:sp>
        <p:sp>
          <p:nvSpPr>
            <p:cNvPr id="7" name="Freeform 206"/>
            <p:cNvSpPr>
              <a:spLocks/>
            </p:cNvSpPr>
            <p:nvPr/>
          </p:nvSpPr>
          <p:spPr bwMode="auto">
            <a:xfrm>
              <a:off x="5069178" y="5086773"/>
              <a:ext cx="261015" cy="253313"/>
            </a:xfrm>
            <a:custGeom>
              <a:avLst/>
              <a:gdLst>
                <a:gd name="T0" fmla="*/ 42 w 127"/>
                <a:gd name="T1" fmla="*/ 123 h 123"/>
                <a:gd name="T2" fmla="*/ 85 w 127"/>
                <a:gd name="T3" fmla="*/ 100 h 123"/>
                <a:gd name="T4" fmla="*/ 127 w 127"/>
                <a:gd name="T5" fmla="*/ 76 h 123"/>
                <a:gd name="T6" fmla="*/ 84 w 127"/>
                <a:gd name="T7" fmla="*/ 0 h 123"/>
                <a:gd name="T8" fmla="*/ 42 w 127"/>
                <a:gd name="T9" fmla="*/ 24 h 123"/>
                <a:gd name="T10" fmla="*/ 0 w 127"/>
                <a:gd name="T11" fmla="*/ 47 h 123"/>
                <a:gd name="T12" fmla="*/ 42 w 127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3">
                  <a:moveTo>
                    <a:pt x="42" y="123"/>
                  </a:moveTo>
                  <a:cubicBezTo>
                    <a:pt x="56" y="115"/>
                    <a:pt x="71" y="108"/>
                    <a:pt x="85" y="100"/>
                  </a:cubicBezTo>
                  <a:cubicBezTo>
                    <a:pt x="99" y="92"/>
                    <a:pt x="113" y="84"/>
                    <a:pt x="127" y="76"/>
                  </a:cubicBezTo>
                  <a:cubicBezTo>
                    <a:pt x="113" y="51"/>
                    <a:pt x="98" y="26"/>
                    <a:pt x="84" y="0"/>
                  </a:cubicBezTo>
                  <a:cubicBezTo>
                    <a:pt x="70" y="8"/>
                    <a:pt x="56" y="16"/>
                    <a:pt x="42" y="24"/>
                  </a:cubicBezTo>
                  <a:cubicBezTo>
                    <a:pt x="28" y="32"/>
                    <a:pt x="14" y="40"/>
                    <a:pt x="0" y="47"/>
                  </a:cubicBezTo>
                  <a:cubicBezTo>
                    <a:pt x="14" y="73"/>
                    <a:pt x="28" y="98"/>
                    <a:pt x="42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endParaRPr lang="en-US"/>
            </a:p>
          </p:txBody>
        </p:sp>
        <p:sp>
          <p:nvSpPr>
            <p:cNvPr id="8" name="Freeform 207"/>
            <p:cNvSpPr>
              <a:spLocks/>
            </p:cNvSpPr>
            <p:nvPr/>
          </p:nvSpPr>
          <p:spPr bwMode="auto">
            <a:xfrm>
              <a:off x="5284836" y="4966107"/>
              <a:ext cx="260159" cy="252457"/>
            </a:xfrm>
            <a:custGeom>
              <a:avLst/>
              <a:gdLst>
                <a:gd name="T0" fmla="*/ 43 w 127"/>
                <a:gd name="T1" fmla="*/ 123 h 123"/>
                <a:gd name="T2" fmla="*/ 85 w 127"/>
                <a:gd name="T3" fmla="*/ 100 h 123"/>
                <a:gd name="T4" fmla="*/ 127 w 127"/>
                <a:gd name="T5" fmla="*/ 76 h 123"/>
                <a:gd name="T6" fmla="*/ 84 w 127"/>
                <a:gd name="T7" fmla="*/ 0 h 123"/>
                <a:gd name="T8" fmla="*/ 42 w 127"/>
                <a:gd name="T9" fmla="*/ 24 h 123"/>
                <a:gd name="T10" fmla="*/ 0 w 127"/>
                <a:gd name="T11" fmla="*/ 47 h 123"/>
                <a:gd name="T12" fmla="*/ 43 w 127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3">
                  <a:moveTo>
                    <a:pt x="43" y="123"/>
                  </a:moveTo>
                  <a:cubicBezTo>
                    <a:pt x="57" y="115"/>
                    <a:pt x="71" y="108"/>
                    <a:pt x="85" y="100"/>
                  </a:cubicBezTo>
                  <a:cubicBezTo>
                    <a:pt x="99" y="92"/>
                    <a:pt x="113" y="84"/>
                    <a:pt x="127" y="76"/>
                  </a:cubicBezTo>
                  <a:cubicBezTo>
                    <a:pt x="113" y="51"/>
                    <a:pt x="99" y="26"/>
                    <a:pt x="84" y="0"/>
                  </a:cubicBezTo>
                  <a:cubicBezTo>
                    <a:pt x="70" y="8"/>
                    <a:pt x="56" y="16"/>
                    <a:pt x="42" y="24"/>
                  </a:cubicBezTo>
                  <a:cubicBezTo>
                    <a:pt x="28" y="32"/>
                    <a:pt x="14" y="40"/>
                    <a:pt x="0" y="47"/>
                  </a:cubicBezTo>
                  <a:cubicBezTo>
                    <a:pt x="14" y="73"/>
                    <a:pt x="29" y="98"/>
                    <a:pt x="43" y="1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endParaRPr lang="en-US"/>
            </a:p>
          </p:txBody>
        </p:sp>
        <p:sp>
          <p:nvSpPr>
            <p:cNvPr id="9" name="Freeform 208"/>
            <p:cNvSpPr>
              <a:spLocks/>
            </p:cNvSpPr>
            <p:nvPr/>
          </p:nvSpPr>
          <p:spPr bwMode="auto">
            <a:xfrm>
              <a:off x="5036658" y="5347788"/>
              <a:ext cx="736831" cy="468971"/>
            </a:xfrm>
            <a:custGeom>
              <a:avLst/>
              <a:gdLst>
                <a:gd name="T0" fmla="*/ 0 w 359"/>
                <a:gd name="T1" fmla="*/ 187 h 228"/>
                <a:gd name="T2" fmla="*/ 168 w 359"/>
                <a:gd name="T3" fmla="*/ 94 h 228"/>
                <a:gd name="T4" fmla="*/ 336 w 359"/>
                <a:gd name="T5" fmla="*/ 0 h 228"/>
                <a:gd name="T6" fmla="*/ 359 w 359"/>
                <a:gd name="T7" fmla="*/ 41 h 228"/>
                <a:gd name="T8" fmla="*/ 191 w 359"/>
                <a:gd name="T9" fmla="*/ 134 h 228"/>
                <a:gd name="T10" fmla="*/ 23 w 359"/>
                <a:gd name="T11" fmla="*/ 228 h 228"/>
                <a:gd name="T12" fmla="*/ 0 w 359"/>
                <a:gd name="T13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28">
                  <a:moveTo>
                    <a:pt x="0" y="187"/>
                  </a:moveTo>
                  <a:cubicBezTo>
                    <a:pt x="56" y="156"/>
                    <a:pt x="112" y="125"/>
                    <a:pt x="168" y="94"/>
                  </a:cubicBezTo>
                  <a:cubicBezTo>
                    <a:pt x="224" y="62"/>
                    <a:pt x="280" y="31"/>
                    <a:pt x="336" y="0"/>
                  </a:cubicBezTo>
                  <a:cubicBezTo>
                    <a:pt x="344" y="14"/>
                    <a:pt x="352" y="27"/>
                    <a:pt x="359" y="41"/>
                  </a:cubicBezTo>
                  <a:cubicBezTo>
                    <a:pt x="303" y="72"/>
                    <a:pt x="247" y="103"/>
                    <a:pt x="191" y="134"/>
                  </a:cubicBezTo>
                  <a:cubicBezTo>
                    <a:pt x="135" y="166"/>
                    <a:pt x="79" y="197"/>
                    <a:pt x="23" y="228"/>
                  </a:cubicBezTo>
                  <a:cubicBezTo>
                    <a:pt x="16" y="214"/>
                    <a:pt x="8" y="201"/>
                    <a:pt x="0" y="1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0" name="Freeform 209"/>
            <p:cNvSpPr>
              <a:spLocks/>
            </p:cNvSpPr>
            <p:nvPr/>
          </p:nvSpPr>
          <p:spPr bwMode="auto">
            <a:xfrm>
              <a:off x="4951935" y="5385442"/>
              <a:ext cx="189129" cy="126656"/>
            </a:xfrm>
            <a:custGeom>
              <a:avLst/>
              <a:gdLst>
                <a:gd name="T0" fmla="*/ 8 w 92"/>
                <a:gd name="T1" fmla="*/ 62 h 62"/>
                <a:gd name="T2" fmla="*/ 50 w 92"/>
                <a:gd name="T3" fmla="*/ 38 h 62"/>
                <a:gd name="T4" fmla="*/ 92 w 92"/>
                <a:gd name="T5" fmla="*/ 15 h 62"/>
                <a:gd name="T6" fmla="*/ 84 w 92"/>
                <a:gd name="T7" fmla="*/ 0 h 62"/>
                <a:gd name="T8" fmla="*/ 42 w 92"/>
                <a:gd name="T9" fmla="*/ 24 h 62"/>
                <a:gd name="T10" fmla="*/ 0 w 92"/>
                <a:gd name="T11" fmla="*/ 48 h 62"/>
                <a:gd name="T12" fmla="*/ 8 w 92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2">
                  <a:moveTo>
                    <a:pt x="8" y="62"/>
                  </a:moveTo>
                  <a:cubicBezTo>
                    <a:pt x="22" y="54"/>
                    <a:pt x="36" y="46"/>
                    <a:pt x="50" y="38"/>
                  </a:cubicBezTo>
                  <a:cubicBezTo>
                    <a:pt x="64" y="30"/>
                    <a:pt x="78" y="22"/>
                    <a:pt x="92" y="15"/>
                  </a:cubicBezTo>
                  <a:cubicBezTo>
                    <a:pt x="89" y="10"/>
                    <a:pt x="87" y="5"/>
                    <a:pt x="84" y="0"/>
                  </a:cubicBezTo>
                  <a:cubicBezTo>
                    <a:pt x="70" y="8"/>
                    <a:pt x="56" y="16"/>
                    <a:pt x="42" y="24"/>
                  </a:cubicBezTo>
                  <a:cubicBezTo>
                    <a:pt x="28" y="32"/>
                    <a:pt x="14" y="40"/>
                    <a:pt x="0" y="48"/>
                  </a:cubicBezTo>
                  <a:cubicBezTo>
                    <a:pt x="3" y="52"/>
                    <a:pt x="5" y="57"/>
                    <a:pt x="8" y="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" name="Freeform 210"/>
            <p:cNvSpPr>
              <a:spLocks/>
            </p:cNvSpPr>
            <p:nvPr/>
          </p:nvSpPr>
          <p:spPr bwMode="auto">
            <a:xfrm>
              <a:off x="4981032" y="5436789"/>
              <a:ext cx="189129" cy="124945"/>
            </a:xfrm>
            <a:custGeom>
              <a:avLst/>
              <a:gdLst>
                <a:gd name="T0" fmla="*/ 8 w 92"/>
                <a:gd name="T1" fmla="*/ 61 h 61"/>
                <a:gd name="T2" fmla="*/ 50 w 92"/>
                <a:gd name="T3" fmla="*/ 38 h 61"/>
                <a:gd name="T4" fmla="*/ 92 w 92"/>
                <a:gd name="T5" fmla="*/ 14 h 61"/>
                <a:gd name="T6" fmla="*/ 84 w 92"/>
                <a:gd name="T7" fmla="*/ 0 h 61"/>
                <a:gd name="T8" fmla="*/ 42 w 92"/>
                <a:gd name="T9" fmla="*/ 23 h 61"/>
                <a:gd name="T10" fmla="*/ 0 w 92"/>
                <a:gd name="T11" fmla="*/ 47 h 61"/>
                <a:gd name="T12" fmla="*/ 8 w 9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1">
                  <a:moveTo>
                    <a:pt x="8" y="61"/>
                  </a:moveTo>
                  <a:cubicBezTo>
                    <a:pt x="22" y="53"/>
                    <a:pt x="36" y="45"/>
                    <a:pt x="50" y="38"/>
                  </a:cubicBezTo>
                  <a:cubicBezTo>
                    <a:pt x="64" y="30"/>
                    <a:pt x="78" y="22"/>
                    <a:pt x="92" y="14"/>
                  </a:cubicBezTo>
                  <a:cubicBezTo>
                    <a:pt x="89" y="9"/>
                    <a:pt x="87" y="5"/>
                    <a:pt x="84" y="0"/>
                  </a:cubicBezTo>
                  <a:cubicBezTo>
                    <a:pt x="70" y="8"/>
                    <a:pt x="56" y="16"/>
                    <a:pt x="42" y="23"/>
                  </a:cubicBezTo>
                  <a:cubicBezTo>
                    <a:pt x="28" y="31"/>
                    <a:pt x="14" y="39"/>
                    <a:pt x="0" y="47"/>
                  </a:cubicBezTo>
                  <a:cubicBezTo>
                    <a:pt x="2" y="52"/>
                    <a:pt x="5" y="56"/>
                    <a:pt x="8" y="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" name="Freeform 211"/>
            <p:cNvSpPr>
              <a:spLocks/>
            </p:cNvSpPr>
            <p:nvPr/>
          </p:nvSpPr>
          <p:spPr bwMode="auto">
            <a:xfrm>
              <a:off x="5007562" y="5485569"/>
              <a:ext cx="190840" cy="127512"/>
            </a:xfrm>
            <a:custGeom>
              <a:avLst/>
              <a:gdLst>
                <a:gd name="T0" fmla="*/ 8 w 93"/>
                <a:gd name="T1" fmla="*/ 62 h 62"/>
                <a:gd name="T2" fmla="*/ 50 w 93"/>
                <a:gd name="T3" fmla="*/ 38 h 62"/>
                <a:gd name="T4" fmla="*/ 93 w 93"/>
                <a:gd name="T5" fmla="*/ 15 h 62"/>
                <a:gd name="T6" fmla="*/ 85 w 93"/>
                <a:gd name="T7" fmla="*/ 0 h 62"/>
                <a:gd name="T8" fmla="*/ 42 w 93"/>
                <a:gd name="T9" fmla="*/ 24 h 62"/>
                <a:gd name="T10" fmla="*/ 0 w 93"/>
                <a:gd name="T11" fmla="*/ 47 h 62"/>
                <a:gd name="T12" fmla="*/ 8 w 93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62">
                  <a:moveTo>
                    <a:pt x="8" y="62"/>
                  </a:moveTo>
                  <a:cubicBezTo>
                    <a:pt x="22" y="54"/>
                    <a:pt x="36" y="46"/>
                    <a:pt x="50" y="38"/>
                  </a:cubicBezTo>
                  <a:cubicBezTo>
                    <a:pt x="64" y="30"/>
                    <a:pt x="78" y="22"/>
                    <a:pt x="93" y="15"/>
                  </a:cubicBezTo>
                  <a:cubicBezTo>
                    <a:pt x="90" y="10"/>
                    <a:pt x="87" y="5"/>
                    <a:pt x="85" y="0"/>
                  </a:cubicBezTo>
                  <a:cubicBezTo>
                    <a:pt x="70" y="8"/>
                    <a:pt x="56" y="16"/>
                    <a:pt x="42" y="24"/>
                  </a:cubicBezTo>
                  <a:cubicBezTo>
                    <a:pt x="28" y="32"/>
                    <a:pt x="14" y="39"/>
                    <a:pt x="0" y="47"/>
                  </a:cubicBezTo>
                  <a:cubicBezTo>
                    <a:pt x="3" y="52"/>
                    <a:pt x="6" y="57"/>
                    <a:pt x="8" y="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" name="Freeform 212"/>
            <p:cNvSpPr>
              <a:spLocks/>
            </p:cNvSpPr>
            <p:nvPr/>
          </p:nvSpPr>
          <p:spPr bwMode="auto">
            <a:xfrm>
              <a:off x="5036658" y="5572003"/>
              <a:ext cx="124945" cy="90713"/>
            </a:xfrm>
            <a:custGeom>
              <a:avLst/>
              <a:gdLst>
                <a:gd name="T0" fmla="*/ 8 w 61"/>
                <a:gd name="T1" fmla="*/ 44 h 44"/>
                <a:gd name="T2" fmla="*/ 61 w 61"/>
                <a:gd name="T3" fmla="*/ 14 h 44"/>
                <a:gd name="T4" fmla="*/ 53 w 61"/>
                <a:gd name="T5" fmla="*/ 0 h 44"/>
                <a:gd name="T6" fmla="*/ 0 w 61"/>
                <a:gd name="T7" fmla="*/ 30 h 44"/>
                <a:gd name="T8" fmla="*/ 8 w 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4">
                  <a:moveTo>
                    <a:pt x="8" y="44"/>
                  </a:moveTo>
                  <a:cubicBezTo>
                    <a:pt x="26" y="34"/>
                    <a:pt x="43" y="24"/>
                    <a:pt x="61" y="14"/>
                  </a:cubicBezTo>
                  <a:cubicBezTo>
                    <a:pt x="59" y="10"/>
                    <a:pt x="56" y="5"/>
                    <a:pt x="53" y="0"/>
                  </a:cubicBezTo>
                  <a:cubicBezTo>
                    <a:pt x="36" y="10"/>
                    <a:pt x="18" y="20"/>
                    <a:pt x="0" y="30"/>
                  </a:cubicBezTo>
                  <a:cubicBezTo>
                    <a:pt x="3" y="35"/>
                    <a:pt x="5" y="39"/>
                    <a:pt x="8" y="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4" name="Freeform 213"/>
            <p:cNvSpPr>
              <a:spLocks/>
            </p:cNvSpPr>
            <p:nvPr/>
          </p:nvSpPr>
          <p:spPr bwMode="auto">
            <a:xfrm>
              <a:off x="5167593" y="5263921"/>
              <a:ext cx="189129" cy="127512"/>
            </a:xfrm>
            <a:custGeom>
              <a:avLst/>
              <a:gdLst>
                <a:gd name="T0" fmla="*/ 8 w 92"/>
                <a:gd name="T1" fmla="*/ 62 h 62"/>
                <a:gd name="T2" fmla="*/ 50 w 92"/>
                <a:gd name="T3" fmla="*/ 38 h 62"/>
                <a:gd name="T4" fmla="*/ 92 w 92"/>
                <a:gd name="T5" fmla="*/ 15 h 62"/>
                <a:gd name="T6" fmla="*/ 85 w 92"/>
                <a:gd name="T7" fmla="*/ 0 h 62"/>
                <a:gd name="T8" fmla="*/ 42 w 92"/>
                <a:gd name="T9" fmla="*/ 24 h 62"/>
                <a:gd name="T10" fmla="*/ 0 w 92"/>
                <a:gd name="T11" fmla="*/ 48 h 62"/>
                <a:gd name="T12" fmla="*/ 8 w 92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2">
                  <a:moveTo>
                    <a:pt x="8" y="62"/>
                  </a:moveTo>
                  <a:cubicBezTo>
                    <a:pt x="22" y="54"/>
                    <a:pt x="36" y="46"/>
                    <a:pt x="50" y="38"/>
                  </a:cubicBezTo>
                  <a:cubicBezTo>
                    <a:pt x="64" y="30"/>
                    <a:pt x="78" y="23"/>
                    <a:pt x="92" y="15"/>
                  </a:cubicBezTo>
                  <a:cubicBezTo>
                    <a:pt x="90" y="10"/>
                    <a:pt x="87" y="5"/>
                    <a:pt x="85" y="0"/>
                  </a:cubicBezTo>
                  <a:cubicBezTo>
                    <a:pt x="70" y="8"/>
                    <a:pt x="56" y="16"/>
                    <a:pt x="42" y="24"/>
                  </a:cubicBezTo>
                  <a:cubicBezTo>
                    <a:pt x="28" y="32"/>
                    <a:pt x="14" y="40"/>
                    <a:pt x="0" y="48"/>
                  </a:cubicBezTo>
                  <a:cubicBezTo>
                    <a:pt x="3" y="52"/>
                    <a:pt x="6" y="57"/>
                    <a:pt x="8" y="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5" name="Freeform 214"/>
            <p:cNvSpPr>
              <a:spLocks/>
            </p:cNvSpPr>
            <p:nvPr/>
          </p:nvSpPr>
          <p:spPr bwMode="auto">
            <a:xfrm>
              <a:off x="5196690" y="5315268"/>
              <a:ext cx="188273" cy="124945"/>
            </a:xfrm>
            <a:custGeom>
              <a:avLst/>
              <a:gdLst>
                <a:gd name="T0" fmla="*/ 8 w 92"/>
                <a:gd name="T1" fmla="*/ 61 h 61"/>
                <a:gd name="T2" fmla="*/ 50 w 92"/>
                <a:gd name="T3" fmla="*/ 38 h 61"/>
                <a:gd name="T4" fmla="*/ 92 w 92"/>
                <a:gd name="T5" fmla="*/ 14 h 61"/>
                <a:gd name="T6" fmla="*/ 84 w 92"/>
                <a:gd name="T7" fmla="*/ 0 h 61"/>
                <a:gd name="T8" fmla="*/ 42 w 92"/>
                <a:gd name="T9" fmla="*/ 24 h 61"/>
                <a:gd name="T10" fmla="*/ 0 w 92"/>
                <a:gd name="T11" fmla="*/ 47 h 61"/>
                <a:gd name="T12" fmla="*/ 8 w 9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1">
                  <a:moveTo>
                    <a:pt x="8" y="61"/>
                  </a:moveTo>
                  <a:cubicBezTo>
                    <a:pt x="22" y="53"/>
                    <a:pt x="36" y="46"/>
                    <a:pt x="50" y="38"/>
                  </a:cubicBezTo>
                  <a:cubicBezTo>
                    <a:pt x="64" y="30"/>
                    <a:pt x="78" y="22"/>
                    <a:pt x="92" y="14"/>
                  </a:cubicBezTo>
                  <a:cubicBezTo>
                    <a:pt x="90" y="10"/>
                    <a:pt x="87" y="5"/>
                    <a:pt x="84" y="0"/>
                  </a:cubicBezTo>
                  <a:cubicBezTo>
                    <a:pt x="70" y="8"/>
                    <a:pt x="56" y="16"/>
                    <a:pt x="42" y="24"/>
                  </a:cubicBezTo>
                  <a:cubicBezTo>
                    <a:pt x="28" y="31"/>
                    <a:pt x="14" y="39"/>
                    <a:pt x="0" y="47"/>
                  </a:cubicBezTo>
                  <a:cubicBezTo>
                    <a:pt x="3" y="52"/>
                    <a:pt x="5" y="57"/>
                    <a:pt x="8" y="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6" name="Freeform 215"/>
            <p:cNvSpPr>
              <a:spLocks/>
            </p:cNvSpPr>
            <p:nvPr/>
          </p:nvSpPr>
          <p:spPr bwMode="auto">
            <a:xfrm>
              <a:off x="5224931" y="5364903"/>
              <a:ext cx="189129" cy="126656"/>
            </a:xfrm>
            <a:custGeom>
              <a:avLst/>
              <a:gdLst>
                <a:gd name="T0" fmla="*/ 8 w 92"/>
                <a:gd name="T1" fmla="*/ 62 h 62"/>
                <a:gd name="T2" fmla="*/ 50 w 92"/>
                <a:gd name="T3" fmla="*/ 38 h 62"/>
                <a:gd name="T4" fmla="*/ 92 w 92"/>
                <a:gd name="T5" fmla="*/ 15 h 62"/>
                <a:gd name="T6" fmla="*/ 84 w 92"/>
                <a:gd name="T7" fmla="*/ 0 h 62"/>
                <a:gd name="T8" fmla="*/ 42 w 92"/>
                <a:gd name="T9" fmla="*/ 24 h 62"/>
                <a:gd name="T10" fmla="*/ 0 w 92"/>
                <a:gd name="T11" fmla="*/ 48 h 62"/>
                <a:gd name="T12" fmla="*/ 8 w 92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2">
                  <a:moveTo>
                    <a:pt x="8" y="62"/>
                  </a:moveTo>
                  <a:cubicBezTo>
                    <a:pt x="22" y="54"/>
                    <a:pt x="36" y="46"/>
                    <a:pt x="50" y="38"/>
                  </a:cubicBezTo>
                  <a:cubicBezTo>
                    <a:pt x="64" y="30"/>
                    <a:pt x="78" y="23"/>
                    <a:pt x="92" y="15"/>
                  </a:cubicBezTo>
                  <a:cubicBezTo>
                    <a:pt x="89" y="10"/>
                    <a:pt x="87" y="5"/>
                    <a:pt x="84" y="0"/>
                  </a:cubicBezTo>
                  <a:cubicBezTo>
                    <a:pt x="70" y="8"/>
                    <a:pt x="56" y="16"/>
                    <a:pt x="42" y="24"/>
                  </a:cubicBezTo>
                  <a:cubicBezTo>
                    <a:pt x="28" y="32"/>
                    <a:pt x="14" y="40"/>
                    <a:pt x="0" y="48"/>
                  </a:cubicBezTo>
                  <a:cubicBezTo>
                    <a:pt x="2" y="52"/>
                    <a:pt x="5" y="57"/>
                    <a:pt x="8" y="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" name="Freeform 216"/>
            <p:cNvSpPr>
              <a:spLocks/>
            </p:cNvSpPr>
            <p:nvPr/>
          </p:nvSpPr>
          <p:spPr bwMode="auto">
            <a:xfrm>
              <a:off x="5251460" y="5450482"/>
              <a:ext cx="127512" cy="90713"/>
            </a:xfrm>
            <a:custGeom>
              <a:avLst/>
              <a:gdLst>
                <a:gd name="T0" fmla="*/ 8 w 62"/>
                <a:gd name="T1" fmla="*/ 44 h 44"/>
                <a:gd name="T2" fmla="*/ 62 w 62"/>
                <a:gd name="T3" fmla="*/ 15 h 44"/>
                <a:gd name="T4" fmla="*/ 54 w 62"/>
                <a:gd name="T5" fmla="*/ 0 h 44"/>
                <a:gd name="T6" fmla="*/ 0 w 62"/>
                <a:gd name="T7" fmla="*/ 30 h 44"/>
                <a:gd name="T8" fmla="*/ 8 w 62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4">
                  <a:moveTo>
                    <a:pt x="8" y="44"/>
                  </a:moveTo>
                  <a:cubicBezTo>
                    <a:pt x="26" y="34"/>
                    <a:pt x="44" y="24"/>
                    <a:pt x="62" y="15"/>
                  </a:cubicBezTo>
                  <a:cubicBezTo>
                    <a:pt x="59" y="10"/>
                    <a:pt x="56" y="5"/>
                    <a:pt x="54" y="0"/>
                  </a:cubicBezTo>
                  <a:cubicBezTo>
                    <a:pt x="36" y="10"/>
                    <a:pt x="18" y="20"/>
                    <a:pt x="0" y="30"/>
                  </a:cubicBezTo>
                  <a:cubicBezTo>
                    <a:pt x="3" y="35"/>
                    <a:pt x="6" y="40"/>
                    <a:pt x="8" y="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" name="Freeform 217"/>
            <p:cNvSpPr>
              <a:spLocks/>
            </p:cNvSpPr>
            <p:nvPr/>
          </p:nvSpPr>
          <p:spPr bwMode="auto">
            <a:xfrm>
              <a:off x="5384963" y="5144966"/>
              <a:ext cx="189129" cy="124945"/>
            </a:xfrm>
            <a:custGeom>
              <a:avLst/>
              <a:gdLst>
                <a:gd name="T0" fmla="*/ 8 w 92"/>
                <a:gd name="T1" fmla="*/ 61 h 61"/>
                <a:gd name="T2" fmla="*/ 50 w 92"/>
                <a:gd name="T3" fmla="*/ 37 h 61"/>
                <a:gd name="T4" fmla="*/ 92 w 92"/>
                <a:gd name="T5" fmla="*/ 14 h 61"/>
                <a:gd name="T6" fmla="*/ 84 w 92"/>
                <a:gd name="T7" fmla="*/ 0 h 61"/>
                <a:gd name="T8" fmla="*/ 42 w 92"/>
                <a:gd name="T9" fmla="*/ 23 h 61"/>
                <a:gd name="T10" fmla="*/ 0 w 92"/>
                <a:gd name="T11" fmla="*/ 47 h 61"/>
                <a:gd name="T12" fmla="*/ 8 w 9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1">
                  <a:moveTo>
                    <a:pt x="8" y="61"/>
                  </a:moveTo>
                  <a:cubicBezTo>
                    <a:pt x="22" y="53"/>
                    <a:pt x="36" y="45"/>
                    <a:pt x="50" y="37"/>
                  </a:cubicBezTo>
                  <a:cubicBezTo>
                    <a:pt x="64" y="30"/>
                    <a:pt x="78" y="22"/>
                    <a:pt x="92" y="14"/>
                  </a:cubicBezTo>
                  <a:cubicBezTo>
                    <a:pt x="89" y="9"/>
                    <a:pt x="87" y="4"/>
                    <a:pt x="84" y="0"/>
                  </a:cubicBezTo>
                  <a:cubicBezTo>
                    <a:pt x="70" y="7"/>
                    <a:pt x="56" y="15"/>
                    <a:pt x="42" y="23"/>
                  </a:cubicBezTo>
                  <a:cubicBezTo>
                    <a:pt x="28" y="31"/>
                    <a:pt x="14" y="39"/>
                    <a:pt x="0" y="47"/>
                  </a:cubicBezTo>
                  <a:cubicBezTo>
                    <a:pt x="2" y="51"/>
                    <a:pt x="5" y="56"/>
                    <a:pt x="8" y="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" name="Freeform 218"/>
            <p:cNvSpPr>
              <a:spLocks/>
            </p:cNvSpPr>
            <p:nvPr/>
          </p:nvSpPr>
          <p:spPr bwMode="auto">
            <a:xfrm>
              <a:off x="5411492" y="5193746"/>
              <a:ext cx="190840" cy="125800"/>
            </a:xfrm>
            <a:custGeom>
              <a:avLst/>
              <a:gdLst>
                <a:gd name="T0" fmla="*/ 8 w 93"/>
                <a:gd name="T1" fmla="*/ 61 h 61"/>
                <a:gd name="T2" fmla="*/ 50 w 93"/>
                <a:gd name="T3" fmla="*/ 38 h 61"/>
                <a:gd name="T4" fmla="*/ 93 w 93"/>
                <a:gd name="T5" fmla="*/ 14 h 61"/>
                <a:gd name="T6" fmla="*/ 85 w 93"/>
                <a:gd name="T7" fmla="*/ 0 h 61"/>
                <a:gd name="T8" fmla="*/ 43 w 93"/>
                <a:gd name="T9" fmla="*/ 24 h 61"/>
                <a:gd name="T10" fmla="*/ 0 w 93"/>
                <a:gd name="T11" fmla="*/ 47 h 61"/>
                <a:gd name="T12" fmla="*/ 8 w 93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61">
                  <a:moveTo>
                    <a:pt x="8" y="61"/>
                  </a:moveTo>
                  <a:cubicBezTo>
                    <a:pt x="22" y="54"/>
                    <a:pt x="36" y="46"/>
                    <a:pt x="50" y="38"/>
                  </a:cubicBezTo>
                  <a:cubicBezTo>
                    <a:pt x="65" y="30"/>
                    <a:pt x="79" y="22"/>
                    <a:pt x="93" y="14"/>
                  </a:cubicBezTo>
                  <a:cubicBezTo>
                    <a:pt x="90" y="10"/>
                    <a:pt x="87" y="5"/>
                    <a:pt x="85" y="0"/>
                  </a:cubicBezTo>
                  <a:cubicBezTo>
                    <a:pt x="71" y="8"/>
                    <a:pt x="57" y="16"/>
                    <a:pt x="43" y="24"/>
                  </a:cubicBezTo>
                  <a:cubicBezTo>
                    <a:pt x="28" y="32"/>
                    <a:pt x="14" y="39"/>
                    <a:pt x="0" y="47"/>
                  </a:cubicBezTo>
                  <a:cubicBezTo>
                    <a:pt x="3" y="52"/>
                    <a:pt x="6" y="57"/>
                    <a:pt x="8" y="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0" name="Freeform 219"/>
            <p:cNvSpPr>
              <a:spLocks/>
            </p:cNvSpPr>
            <p:nvPr/>
          </p:nvSpPr>
          <p:spPr bwMode="auto">
            <a:xfrm>
              <a:off x="5440589" y="5245093"/>
              <a:ext cx="189129" cy="125800"/>
            </a:xfrm>
            <a:custGeom>
              <a:avLst/>
              <a:gdLst>
                <a:gd name="T0" fmla="*/ 8 w 92"/>
                <a:gd name="T1" fmla="*/ 61 h 61"/>
                <a:gd name="T2" fmla="*/ 50 w 92"/>
                <a:gd name="T3" fmla="*/ 37 h 61"/>
                <a:gd name="T4" fmla="*/ 92 w 92"/>
                <a:gd name="T5" fmla="*/ 14 h 61"/>
                <a:gd name="T6" fmla="*/ 84 w 92"/>
                <a:gd name="T7" fmla="*/ 0 h 61"/>
                <a:gd name="T8" fmla="*/ 42 w 92"/>
                <a:gd name="T9" fmla="*/ 23 h 61"/>
                <a:gd name="T10" fmla="*/ 0 w 92"/>
                <a:gd name="T11" fmla="*/ 47 h 61"/>
                <a:gd name="T12" fmla="*/ 8 w 9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1">
                  <a:moveTo>
                    <a:pt x="8" y="61"/>
                  </a:moveTo>
                  <a:cubicBezTo>
                    <a:pt x="22" y="53"/>
                    <a:pt x="36" y="45"/>
                    <a:pt x="50" y="37"/>
                  </a:cubicBezTo>
                  <a:cubicBezTo>
                    <a:pt x="64" y="30"/>
                    <a:pt x="78" y="22"/>
                    <a:pt x="92" y="14"/>
                  </a:cubicBezTo>
                  <a:cubicBezTo>
                    <a:pt x="90" y="9"/>
                    <a:pt x="87" y="4"/>
                    <a:pt x="84" y="0"/>
                  </a:cubicBezTo>
                  <a:cubicBezTo>
                    <a:pt x="70" y="8"/>
                    <a:pt x="56" y="15"/>
                    <a:pt x="42" y="23"/>
                  </a:cubicBezTo>
                  <a:cubicBezTo>
                    <a:pt x="28" y="31"/>
                    <a:pt x="14" y="39"/>
                    <a:pt x="0" y="47"/>
                  </a:cubicBezTo>
                  <a:cubicBezTo>
                    <a:pt x="3" y="51"/>
                    <a:pt x="5" y="56"/>
                    <a:pt x="8" y="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1" name="Freeform 220"/>
            <p:cNvSpPr>
              <a:spLocks/>
            </p:cNvSpPr>
            <p:nvPr/>
          </p:nvSpPr>
          <p:spPr bwMode="auto">
            <a:xfrm>
              <a:off x="5469686" y="5329816"/>
              <a:ext cx="124945" cy="92425"/>
            </a:xfrm>
            <a:custGeom>
              <a:avLst/>
              <a:gdLst>
                <a:gd name="T0" fmla="*/ 8 w 61"/>
                <a:gd name="T1" fmla="*/ 45 h 45"/>
                <a:gd name="T2" fmla="*/ 61 w 61"/>
                <a:gd name="T3" fmla="*/ 15 h 45"/>
                <a:gd name="T4" fmla="*/ 53 w 61"/>
                <a:gd name="T5" fmla="*/ 0 h 45"/>
                <a:gd name="T6" fmla="*/ 0 w 61"/>
                <a:gd name="T7" fmla="*/ 30 h 45"/>
                <a:gd name="T8" fmla="*/ 8 w 61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5">
                  <a:moveTo>
                    <a:pt x="8" y="45"/>
                  </a:moveTo>
                  <a:cubicBezTo>
                    <a:pt x="26" y="35"/>
                    <a:pt x="43" y="25"/>
                    <a:pt x="61" y="15"/>
                  </a:cubicBezTo>
                  <a:cubicBezTo>
                    <a:pt x="59" y="10"/>
                    <a:pt x="56" y="5"/>
                    <a:pt x="53" y="0"/>
                  </a:cubicBezTo>
                  <a:cubicBezTo>
                    <a:pt x="35" y="10"/>
                    <a:pt x="18" y="20"/>
                    <a:pt x="0" y="30"/>
                  </a:cubicBezTo>
                  <a:cubicBezTo>
                    <a:pt x="3" y="35"/>
                    <a:pt x="5" y="40"/>
                    <a:pt x="8" y="45"/>
                  </a:cubicBezTo>
                  <a:close/>
                </a:path>
              </a:pathLst>
            </a:custGeom>
            <a:solidFill>
              <a:srgbClr val="91BD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2" name="Freeform 221"/>
            <p:cNvSpPr>
              <a:spLocks/>
            </p:cNvSpPr>
            <p:nvPr/>
          </p:nvSpPr>
          <p:spPr bwMode="auto">
            <a:xfrm>
              <a:off x="5471397" y="5450482"/>
              <a:ext cx="472394" cy="288400"/>
            </a:xfrm>
            <a:custGeom>
              <a:avLst/>
              <a:gdLst>
                <a:gd name="T0" fmla="*/ 0 w 230"/>
                <a:gd name="T1" fmla="*/ 48 h 140"/>
                <a:gd name="T2" fmla="*/ 125 w 230"/>
                <a:gd name="T3" fmla="*/ 115 h 140"/>
                <a:gd name="T4" fmla="*/ 221 w 230"/>
                <a:gd name="T5" fmla="*/ 124 h 140"/>
                <a:gd name="T6" fmla="*/ 171 w 230"/>
                <a:gd name="T7" fmla="*/ 65 h 140"/>
                <a:gd name="T8" fmla="*/ 80 w 230"/>
                <a:gd name="T9" fmla="*/ 24 h 140"/>
                <a:gd name="T10" fmla="*/ 0 w 230"/>
                <a:gd name="T11" fmla="*/ 4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140">
                  <a:moveTo>
                    <a:pt x="0" y="48"/>
                  </a:moveTo>
                  <a:cubicBezTo>
                    <a:pt x="125" y="115"/>
                    <a:pt x="125" y="115"/>
                    <a:pt x="125" y="115"/>
                  </a:cubicBezTo>
                  <a:cubicBezTo>
                    <a:pt x="141" y="123"/>
                    <a:pt x="211" y="140"/>
                    <a:pt x="221" y="124"/>
                  </a:cubicBezTo>
                  <a:cubicBezTo>
                    <a:pt x="230" y="109"/>
                    <a:pt x="188" y="73"/>
                    <a:pt x="171" y="6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27" y="0"/>
                    <a:pt x="8" y="30"/>
                    <a:pt x="0" y="48"/>
                  </a:cubicBezTo>
                  <a:close/>
                </a:path>
              </a:pathLst>
            </a:custGeom>
            <a:solidFill>
              <a:srgbClr val="F59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endParaRPr lang="en-US"/>
            </a:p>
          </p:txBody>
        </p:sp>
        <p:sp>
          <p:nvSpPr>
            <p:cNvPr id="23" name="Freeform 222"/>
            <p:cNvSpPr>
              <a:spLocks/>
            </p:cNvSpPr>
            <p:nvPr/>
          </p:nvSpPr>
          <p:spPr bwMode="auto">
            <a:xfrm>
              <a:off x="5136785" y="5051686"/>
              <a:ext cx="1109954" cy="693186"/>
            </a:xfrm>
            <a:custGeom>
              <a:avLst/>
              <a:gdLst>
                <a:gd name="T0" fmla="*/ 81 w 541"/>
                <a:gd name="T1" fmla="*/ 25 h 337"/>
                <a:gd name="T2" fmla="*/ 208 w 541"/>
                <a:gd name="T3" fmla="*/ 130 h 337"/>
                <a:gd name="T4" fmla="*/ 260 w 541"/>
                <a:gd name="T5" fmla="*/ 97 h 337"/>
                <a:gd name="T6" fmla="*/ 305 w 541"/>
                <a:gd name="T7" fmla="*/ 57 h 337"/>
                <a:gd name="T8" fmla="*/ 358 w 541"/>
                <a:gd name="T9" fmla="*/ 29 h 337"/>
                <a:gd name="T10" fmla="*/ 466 w 541"/>
                <a:gd name="T11" fmla="*/ 117 h 337"/>
                <a:gd name="T12" fmla="*/ 527 w 541"/>
                <a:gd name="T13" fmla="*/ 215 h 337"/>
                <a:gd name="T14" fmla="*/ 414 w 541"/>
                <a:gd name="T15" fmla="*/ 333 h 337"/>
                <a:gd name="T16" fmla="*/ 343 w 541"/>
                <a:gd name="T17" fmla="*/ 317 h 337"/>
                <a:gd name="T18" fmla="*/ 39 w 541"/>
                <a:gd name="T19" fmla="*/ 76 h 337"/>
                <a:gd name="T20" fmla="*/ 81 w 541"/>
                <a:gd name="T21" fmla="*/ 2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1" h="337">
                  <a:moveTo>
                    <a:pt x="81" y="25"/>
                  </a:moveTo>
                  <a:cubicBezTo>
                    <a:pt x="208" y="130"/>
                    <a:pt x="208" y="130"/>
                    <a:pt x="208" y="130"/>
                  </a:cubicBezTo>
                  <a:cubicBezTo>
                    <a:pt x="200" y="103"/>
                    <a:pt x="235" y="80"/>
                    <a:pt x="260" y="97"/>
                  </a:cubicBezTo>
                  <a:cubicBezTo>
                    <a:pt x="248" y="70"/>
                    <a:pt x="280" y="46"/>
                    <a:pt x="305" y="57"/>
                  </a:cubicBezTo>
                  <a:cubicBezTo>
                    <a:pt x="299" y="31"/>
                    <a:pt x="335" y="10"/>
                    <a:pt x="358" y="29"/>
                  </a:cubicBezTo>
                  <a:cubicBezTo>
                    <a:pt x="466" y="117"/>
                    <a:pt x="466" y="117"/>
                    <a:pt x="466" y="117"/>
                  </a:cubicBezTo>
                  <a:cubicBezTo>
                    <a:pt x="496" y="142"/>
                    <a:pt x="522" y="190"/>
                    <a:pt x="527" y="215"/>
                  </a:cubicBezTo>
                  <a:cubicBezTo>
                    <a:pt x="541" y="291"/>
                    <a:pt x="455" y="337"/>
                    <a:pt x="414" y="333"/>
                  </a:cubicBezTo>
                  <a:cubicBezTo>
                    <a:pt x="382" y="329"/>
                    <a:pt x="359" y="330"/>
                    <a:pt x="343" y="317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0" y="45"/>
                    <a:pt x="50" y="0"/>
                    <a:pt x="81" y="25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" name="Freeform 223"/>
            <p:cNvSpPr>
              <a:spLocks noEditPoints="1"/>
            </p:cNvSpPr>
            <p:nvPr/>
          </p:nvSpPr>
          <p:spPr bwMode="auto">
            <a:xfrm>
              <a:off x="5559543" y="5158659"/>
              <a:ext cx="283265" cy="244755"/>
            </a:xfrm>
            <a:custGeom>
              <a:avLst/>
              <a:gdLst>
                <a:gd name="T0" fmla="*/ 138 w 138"/>
                <a:gd name="T1" fmla="*/ 34 h 119"/>
                <a:gd name="T2" fmla="*/ 99 w 138"/>
                <a:gd name="T3" fmla="*/ 0 h 119"/>
                <a:gd name="T4" fmla="*/ 99 w 138"/>
                <a:gd name="T5" fmla="*/ 5 h 119"/>
                <a:gd name="T6" fmla="*/ 92 w 138"/>
                <a:gd name="T7" fmla="*/ 3 h 119"/>
                <a:gd name="T8" fmla="*/ 138 w 138"/>
                <a:gd name="T9" fmla="*/ 34 h 119"/>
                <a:gd name="T10" fmla="*/ 50 w 138"/>
                <a:gd name="T11" fmla="*/ 114 h 119"/>
                <a:gd name="T12" fmla="*/ 50 w 138"/>
                <a:gd name="T13" fmla="*/ 113 h 119"/>
                <a:gd name="T14" fmla="*/ 57 w 138"/>
                <a:gd name="T15" fmla="*/ 119 h 119"/>
                <a:gd name="T16" fmla="*/ 50 w 138"/>
                <a:gd name="T17" fmla="*/ 114 h 119"/>
                <a:gd name="T18" fmla="*/ 50 w 138"/>
                <a:gd name="T19" fmla="*/ 45 h 119"/>
                <a:gd name="T20" fmla="*/ 50 w 138"/>
                <a:gd name="T21" fmla="*/ 42 h 119"/>
                <a:gd name="T22" fmla="*/ 54 w 138"/>
                <a:gd name="T23" fmla="*/ 45 h 119"/>
                <a:gd name="T24" fmla="*/ 52 w 138"/>
                <a:gd name="T25" fmla="*/ 39 h 119"/>
                <a:gd name="T26" fmla="*/ 99 w 138"/>
                <a:gd name="T27" fmla="*/ 78 h 119"/>
                <a:gd name="T28" fmla="*/ 50 w 138"/>
                <a:gd name="T29" fmla="*/ 45 h 119"/>
                <a:gd name="T30" fmla="*/ 50 w 138"/>
                <a:gd name="T31" fmla="*/ 42 h 119"/>
                <a:gd name="T32" fmla="*/ 50 w 138"/>
                <a:gd name="T33" fmla="*/ 45 h 119"/>
                <a:gd name="T34" fmla="*/ 43 w 138"/>
                <a:gd name="T35" fmla="*/ 40 h 119"/>
                <a:gd name="T36" fmla="*/ 50 w 138"/>
                <a:gd name="T37" fmla="*/ 42 h 119"/>
                <a:gd name="T38" fmla="*/ 50 w 138"/>
                <a:gd name="T39" fmla="*/ 113 h 119"/>
                <a:gd name="T40" fmla="*/ 50 w 138"/>
                <a:gd name="T41" fmla="*/ 114 h 119"/>
                <a:gd name="T42" fmla="*/ 2 w 138"/>
                <a:gd name="T43" fmla="*/ 78 h 119"/>
                <a:gd name="T44" fmla="*/ 1 w 138"/>
                <a:gd name="T45" fmla="*/ 77 h 119"/>
                <a:gd name="T46" fmla="*/ 1 w 138"/>
                <a:gd name="T47" fmla="*/ 70 h 119"/>
                <a:gd name="T48" fmla="*/ 50 w 138"/>
                <a:gd name="T49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19">
                  <a:moveTo>
                    <a:pt x="138" y="34"/>
                  </a:moveTo>
                  <a:cubicBezTo>
                    <a:pt x="138" y="34"/>
                    <a:pt x="117" y="16"/>
                    <a:pt x="99" y="0"/>
                  </a:cubicBezTo>
                  <a:cubicBezTo>
                    <a:pt x="99" y="2"/>
                    <a:pt x="99" y="3"/>
                    <a:pt x="99" y="5"/>
                  </a:cubicBezTo>
                  <a:cubicBezTo>
                    <a:pt x="97" y="4"/>
                    <a:pt x="95" y="3"/>
                    <a:pt x="92" y="3"/>
                  </a:cubicBezTo>
                  <a:cubicBezTo>
                    <a:pt x="113" y="17"/>
                    <a:pt x="138" y="34"/>
                    <a:pt x="138" y="34"/>
                  </a:cubicBezTo>
                  <a:close/>
                  <a:moveTo>
                    <a:pt x="50" y="114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4" y="116"/>
                    <a:pt x="57" y="119"/>
                    <a:pt x="57" y="119"/>
                  </a:cubicBezTo>
                  <a:cubicBezTo>
                    <a:pt x="57" y="119"/>
                    <a:pt x="54" y="117"/>
                    <a:pt x="50" y="114"/>
                  </a:cubicBezTo>
                  <a:close/>
                  <a:moveTo>
                    <a:pt x="50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3"/>
                    <a:pt x="53" y="44"/>
                    <a:pt x="54" y="45"/>
                  </a:cubicBezTo>
                  <a:cubicBezTo>
                    <a:pt x="53" y="43"/>
                    <a:pt x="53" y="41"/>
                    <a:pt x="52" y="39"/>
                  </a:cubicBezTo>
                  <a:cubicBezTo>
                    <a:pt x="73" y="57"/>
                    <a:pt x="99" y="78"/>
                    <a:pt x="99" y="78"/>
                  </a:cubicBezTo>
                  <a:cubicBezTo>
                    <a:pt x="99" y="78"/>
                    <a:pt x="71" y="59"/>
                    <a:pt x="50" y="45"/>
                  </a:cubicBezTo>
                  <a:close/>
                  <a:moveTo>
                    <a:pt x="50" y="42"/>
                  </a:moveTo>
                  <a:cubicBezTo>
                    <a:pt x="50" y="45"/>
                    <a:pt x="50" y="45"/>
                    <a:pt x="50" y="45"/>
                  </a:cubicBezTo>
                  <a:cubicBezTo>
                    <a:pt x="47" y="43"/>
                    <a:pt x="45" y="41"/>
                    <a:pt x="43" y="40"/>
                  </a:cubicBezTo>
                  <a:cubicBezTo>
                    <a:pt x="45" y="40"/>
                    <a:pt x="47" y="41"/>
                    <a:pt x="50" y="42"/>
                  </a:cubicBezTo>
                  <a:close/>
                  <a:moveTo>
                    <a:pt x="50" y="113"/>
                  </a:moveTo>
                  <a:cubicBezTo>
                    <a:pt x="50" y="114"/>
                    <a:pt x="50" y="114"/>
                    <a:pt x="50" y="114"/>
                  </a:cubicBezTo>
                  <a:cubicBezTo>
                    <a:pt x="38" y="105"/>
                    <a:pt x="13" y="87"/>
                    <a:pt x="2" y="78"/>
                  </a:cubicBezTo>
                  <a:cubicBezTo>
                    <a:pt x="2" y="78"/>
                    <a:pt x="2" y="78"/>
                    <a:pt x="1" y="77"/>
                  </a:cubicBezTo>
                  <a:cubicBezTo>
                    <a:pt x="1" y="74"/>
                    <a:pt x="0" y="72"/>
                    <a:pt x="1" y="70"/>
                  </a:cubicBezTo>
                  <a:cubicBezTo>
                    <a:pt x="16" y="83"/>
                    <a:pt x="38" y="103"/>
                    <a:pt x="50" y="113"/>
                  </a:cubicBezTo>
                  <a:close/>
                </a:path>
              </a:pathLst>
            </a:custGeom>
            <a:solidFill>
              <a:srgbClr val="F59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en-US"/>
            </a:p>
          </p:txBody>
        </p:sp>
        <p:sp>
          <p:nvSpPr>
            <p:cNvPr id="25" name="Freeform 224"/>
            <p:cNvSpPr>
              <a:spLocks/>
            </p:cNvSpPr>
            <p:nvPr/>
          </p:nvSpPr>
          <p:spPr bwMode="auto">
            <a:xfrm>
              <a:off x="4915137" y="5547186"/>
              <a:ext cx="227639" cy="545135"/>
            </a:xfrm>
            <a:custGeom>
              <a:avLst/>
              <a:gdLst>
                <a:gd name="T0" fmla="*/ 0 w 111"/>
                <a:gd name="T1" fmla="*/ 4 h 265"/>
                <a:gd name="T2" fmla="*/ 39 w 111"/>
                <a:gd name="T3" fmla="*/ 222 h 265"/>
                <a:gd name="T4" fmla="*/ 81 w 111"/>
                <a:gd name="T5" fmla="*/ 262 h 265"/>
                <a:gd name="T6" fmla="*/ 81 w 111"/>
                <a:gd name="T7" fmla="*/ 262 h 265"/>
                <a:gd name="T8" fmla="*/ 108 w 111"/>
                <a:gd name="T9" fmla="*/ 222 h 265"/>
                <a:gd name="T10" fmla="*/ 77 w 111"/>
                <a:gd name="T11" fmla="*/ 52 h 265"/>
                <a:gd name="T12" fmla="*/ 0 w 111"/>
                <a:gd name="T13" fmla="*/ 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65">
                  <a:moveTo>
                    <a:pt x="0" y="4"/>
                  </a:moveTo>
                  <a:cubicBezTo>
                    <a:pt x="39" y="222"/>
                    <a:pt x="39" y="222"/>
                    <a:pt x="39" y="222"/>
                  </a:cubicBezTo>
                  <a:cubicBezTo>
                    <a:pt x="42" y="240"/>
                    <a:pt x="62" y="265"/>
                    <a:pt x="81" y="262"/>
                  </a:cubicBezTo>
                  <a:cubicBezTo>
                    <a:pt x="81" y="262"/>
                    <a:pt x="81" y="262"/>
                    <a:pt x="81" y="262"/>
                  </a:cubicBezTo>
                  <a:cubicBezTo>
                    <a:pt x="99" y="258"/>
                    <a:pt x="111" y="241"/>
                    <a:pt x="108" y="22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68" y="2"/>
                    <a:pt x="14" y="0"/>
                    <a:pt x="0" y="4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</p:grpSp>
      <p:sp>
        <p:nvSpPr>
          <p:cNvPr id="266" name="Freeform 5960">
            <a:extLst>
              <a:ext uri="{FF2B5EF4-FFF2-40B4-BE49-F238E27FC236}">
                <a16:creationId xmlns:a16="http://schemas.microsoft.com/office/drawing/2014/main" id="{2BA5FFE4-B3C0-47AE-B9F0-40B30BC5B8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4161" y="849048"/>
            <a:ext cx="5331680" cy="3081860"/>
          </a:xfrm>
          <a:custGeom>
            <a:avLst/>
            <a:gdLst>
              <a:gd name="T0" fmla="*/ 2147483647 w 13744"/>
              <a:gd name="T1" fmla="*/ 2147483647 h 7946"/>
              <a:gd name="T2" fmla="*/ 2147483647 w 13744"/>
              <a:gd name="T3" fmla="*/ 2147483647 h 7946"/>
              <a:gd name="T4" fmla="*/ 2147483647 w 13744"/>
              <a:gd name="T5" fmla="*/ 2147483647 h 7946"/>
              <a:gd name="T6" fmla="*/ 2147483647 w 13744"/>
              <a:gd name="T7" fmla="*/ 2147483647 h 7946"/>
              <a:gd name="T8" fmla="*/ 2147483647 w 13744"/>
              <a:gd name="T9" fmla="*/ 2147483647 h 7946"/>
              <a:gd name="T10" fmla="*/ 2147483647 w 13744"/>
              <a:gd name="T11" fmla="*/ 2147483647 h 7946"/>
              <a:gd name="T12" fmla="*/ 2147483647 w 13744"/>
              <a:gd name="T13" fmla="*/ 2147483647 h 7946"/>
              <a:gd name="T14" fmla="*/ 2147483647 w 13744"/>
              <a:gd name="T15" fmla="*/ 2147483647 h 7946"/>
              <a:gd name="T16" fmla="*/ 2147483647 w 13744"/>
              <a:gd name="T17" fmla="*/ 2147483647 h 7946"/>
              <a:gd name="T18" fmla="*/ 2147483647 w 13744"/>
              <a:gd name="T19" fmla="*/ 2147483647 h 7946"/>
              <a:gd name="T20" fmla="*/ 2147483647 w 13744"/>
              <a:gd name="T21" fmla="*/ 2147483647 h 7946"/>
              <a:gd name="T22" fmla="*/ 2147483647 w 13744"/>
              <a:gd name="T23" fmla="*/ 2147483647 h 7946"/>
              <a:gd name="T24" fmla="*/ 2147483647 w 13744"/>
              <a:gd name="T25" fmla="*/ 2147483647 h 7946"/>
              <a:gd name="T26" fmla="*/ 2147483647 w 13744"/>
              <a:gd name="T27" fmla="*/ 2147483647 h 7946"/>
              <a:gd name="T28" fmla="*/ 2147483647 w 13744"/>
              <a:gd name="T29" fmla="*/ 2147483647 h 7946"/>
              <a:gd name="T30" fmla="*/ 2147483647 w 13744"/>
              <a:gd name="T31" fmla="*/ 2147483647 h 7946"/>
              <a:gd name="T32" fmla="*/ 2147483647 w 13744"/>
              <a:gd name="T33" fmla="*/ 2147483647 h 7946"/>
              <a:gd name="T34" fmla="*/ 2147483647 w 13744"/>
              <a:gd name="T35" fmla="*/ 2147483647 h 7946"/>
              <a:gd name="T36" fmla="*/ 2147483647 w 13744"/>
              <a:gd name="T37" fmla="*/ 2147483647 h 7946"/>
              <a:gd name="T38" fmla="*/ 2147483647 w 13744"/>
              <a:gd name="T39" fmla="*/ 2147483647 h 7946"/>
              <a:gd name="T40" fmla="*/ 2147483647 w 13744"/>
              <a:gd name="T41" fmla="*/ 2147483647 h 7946"/>
              <a:gd name="T42" fmla="*/ 2147483647 w 13744"/>
              <a:gd name="T43" fmla="*/ 2147483647 h 7946"/>
              <a:gd name="T44" fmla="*/ 2147483647 w 13744"/>
              <a:gd name="T45" fmla="*/ 2147483647 h 7946"/>
              <a:gd name="T46" fmla="*/ 2147483647 w 13744"/>
              <a:gd name="T47" fmla="*/ 2147483647 h 7946"/>
              <a:gd name="T48" fmla="*/ 2147483647 w 13744"/>
              <a:gd name="T49" fmla="*/ 2147483647 h 7946"/>
              <a:gd name="T50" fmla="*/ 2147483647 w 13744"/>
              <a:gd name="T51" fmla="*/ 2147483647 h 7946"/>
              <a:gd name="T52" fmla="*/ 2147483647 w 13744"/>
              <a:gd name="T53" fmla="*/ 2147483647 h 7946"/>
              <a:gd name="T54" fmla="*/ 2147483647 w 13744"/>
              <a:gd name="T55" fmla="*/ 2147483647 h 7946"/>
              <a:gd name="T56" fmla="*/ 2147483647 w 13744"/>
              <a:gd name="T57" fmla="*/ 2147483647 h 7946"/>
              <a:gd name="T58" fmla="*/ 2147483647 w 13744"/>
              <a:gd name="T59" fmla="*/ 2147483647 h 7946"/>
              <a:gd name="T60" fmla="*/ 2147483647 w 13744"/>
              <a:gd name="T61" fmla="*/ 2147483647 h 7946"/>
              <a:gd name="T62" fmla="*/ 2147483647 w 13744"/>
              <a:gd name="T63" fmla="*/ 2147483647 h 7946"/>
              <a:gd name="T64" fmla="*/ 2147483647 w 13744"/>
              <a:gd name="T65" fmla="*/ 2147483647 h 7946"/>
              <a:gd name="T66" fmla="*/ 2147483647 w 13744"/>
              <a:gd name="T67" fmla="*/ 2147483647 h 7946"/>
              <a:gd name="T68" fmla="*/ 2147483647 w 13744"/>
              <a:gd name="T69" fmla="*/ 2147483647 h 7946"/>
              <a:gd name="T70" fmla="*/ 2147483647 w 13744"/>
              <a:gd name="T71" fmla="*/ 2147483647 h 7946"/>
              <a:gd name="T72" fmla="*/ 2147483647 w 13744"/>
              <a:gd name="T73" fmla="*/ 2147483647 h 7946"/>
              <a:gd name="T74" fmla="*/ 2147483647 w 13744"/>
              <a:gd name="T75" fmla="*/ 2147483647 h 7946"/>
              <a:gd name="T76" fmla="*/ 2147483647 w 13744"/>
              <a:gd name="T77" fmla="*/ 2147483647 h 7946"/>
              <a:gd name="T78" fmla="*/ 2147483647 w 13744"/>
              <a:gd name="T79" fmla="*/ 2147483647 h 7946"/>
              <a:gd name="T80" fmla="*/ 2147483647 w 13744"/>
              <a:gd name="T81" fmla="*/ 2147483647 h 7946"/>
              <a:gd name="T82" fmla="*/ 2147483647 w 13744"/>
              <a:gd name="T83" fmla="*/ 2147483647 h 7946"/>
              <a:gd name="T84" fmla="*/ 2147483647 w 13744"/>
              <a:gd name="T85" fmla="*/ 2147483647 h 7946"/>
              <a:gd name="T86" fmla="*/ 2147483647 w 13744"/>
              <a:gd name="T87" fmla="*/ 2147483647 h 7946"/>
              <a:gd name="T88" fmla="*/ 2147483647 w 13744"/>
              <a:gd name="T89" fmla="*/ 2147483647 h 7946"/>
              <a:gd name="T90" fmla="*/ 2147483647 w 13744"/>
              <a:gd name="T91" fmla="*/ 2147483647 h 7946"/>
              <a:gd name="T92" fmla="*/ 2147483647 w 13744"/>
              <a:gd name="T93" fmla="*/ 2147483647 h 7946"/>
              <a:gd name="T94" fmla="*/ 2147483647 w 13744"/>
              <a:gd name="T95" fmla="*/ 2147483647 h 7946"/>
              <a:gd name="T96" fmla="*/ 2147483647 w 13744"/>
              <a:gd name="T97" fmla="*/ 2147483647 h 7946"/>
              <a:gd name="T98" fmla="*/ 2147483647 w 13744"/>
              <a:gd name="T99" fmla="*/ 2147483647 h 7946"/>
              <a:gd name="T100" fmla="*/ 2147483647 w 13744"/>
              <a:gd name="T101" fmla="*/ 2147483647 h 7946"/>
              <a:gd name="T102" fmla="*/ 2147483647 w 13744"/>
              <a:gd name="T103" fmla="*/ 2147483647 h 7946"/>
              <a:gd name="T104" fmla="*/ 2147483647 w 13744"/>
              <a:gd name="T105" fmla="*/ 2147483647 h 7946"/>
              <a:gd name="T106" fmla="*/ 2147483647 w 13744"/>
              <a:gd name="T107" fmla="*/ 2147483647 h 7946"/>
              <a:gd name="T108" fmla="*/ 2147483647 w 13744"/>
              <a:gd name="T109" fmla="*/ 2147483647 h 7946"/>
              <a:gd name="T110" fmla="*/ 2147483647 w 13744"/>
              <a:gd name="T111" fmla="*/ 2147483647 h 7946"/>
              <a:gd name="T112" fmla="*/ 2147483647 w 13744"/>
              <a:gd name="T113" fmla="*/ 2147483647 h 7946"/>
              <a:gd name="T114" fmla="*/ 2147483647 w 13744"/>
              <a:gd name="T115" fmla="*/ 2147483647 h 7946"/>
              <a:gd name="T116" fmla="*/ 2147483647 w 13744"/>
              <a:gd name="T117" fmla="*/ 2147483647 h 7946"/>
              <a:gd name="T118" fmla="*/ 2147483647 w 13744"/>
              <a:gd name="T119" fmla="*/ 2147483647 h 7946"/>
              <a:gd name="T120" fmla="*/ 2147483647 w 13744"/>
              <a:gd name="T121" fmla="*/ 2147483647 h 7946"/>
              <a:gd name="T122" fmla="*/ 2147483647 w 13744"/>
              <a:gd name="T123" fmla="*/ 2147483647 h 7946"/>
              <a:gd name="T124" fmla="*/ 2147483647 w 13744"/>
              <a:gd name="T125" fmla="*/ 2147483647 h 794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3744"/>
              <a:gd name="T190" fmla="*/ 0 h 7946"/>
              <a:gd name="T191" fmla="*/ 13744 w 13744"/>
              <a:gd name="T192" fmla="*/ 7946 h 794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3744" h="7946">
                <a:moveTo>
                  <a:pt x="3858" y="2900"/>
                </a:moveTo>
                <a:lnTo>
                  <a:pt x="3858" y="2900"/>
                </a:lnTo>
                <a:lnTo>
                  <a:pt x="3862" y="2896"/>
                </a:lnTo>
                <a:lnTo>
                  <a:pt x="3862" y="2894"/>
                </a:lnTo>
                <a:lnTo>
                  <a:pt x="3856" y="2896"/>
                </a:lnTo>
                <a:lnTo>
                  <a:pt x="3850" y="2902"/>
                </a:lnTo>
                <a:lnTo>
                  <a:pt x="3842" y="2906"/>
                </a:lnTo>
                <a:lnTo>
                  <a:pt x="3834" y="2906"/>
                </a:lnTo>
                <a:lnTo>
                  <a:pt x="3828" y="2906"/>
                </a:lnTo>
                <a:lnTo>
                  <a:pt x="3824" y="2908"/>
                </a:lnTo>
                <a:lnTo>
                  <a:pt x="3820" y="2908"/>
                </a:lnTo>
                <a:lnTo>
                  <a:pt x="3818" y="2908"/>
                </a:lnTo>
                <a:lnTo>
                  <a:pt x="3814" y="2908"/>
                </a:lnTo>
                <a:lnTo>
                  <a:pt x="3808" y="2908"/>
                </a:lnTo>
                <a:lnTo>
                  <a:pt x="3804" y="2910"/>
                </a:lnTo>
                <a:lnTo>
                  <a:pt x="3802" y="2910"/>
                </a:lnTo>
                <a:lnTo>
                  <a:pt x="3802" y="2912"/>
                </a:lnTo>
                <a:lnTo>
                  <a:pt x="3796" y="2916"/>
                </a:lnTo>
                <a:lnTo>
                  <a:pt x="3790" y="2920"/>
                </a:lnTo>
                <a:lnTo>
                  <a:pt x="3788" y="2924"/>
                </a:lnTo>
                <a:lnTo>
                  <a:pt x="3790" y="2926"/>
                </a:lnTo>
                <a:lnTo>
                  <a:pt x="3794" y="2926"/>
                </a:lnTo>
                <a:lnTo>
                  <a:pt x="3796" y="2926"/>
                </a:lnTo>
                <a:lnTo>
                  <a:pt x="3794" y="2928"/>
                </a:lnTo>
                <a:lnTo>
                  <a:pt x="3794" y="2930"/>
                </a:lnTo>
                <a:lnTo>
                  <a:pt x="3796" y="2930"/>
                </a:lnTo>
                <a:lnTo>
                  <a:pt x="3800" y="2930"/>
                </a:lnTo>
                <a:lnTo>
                  <a:pt x="3804" y="2928"/>
                </a:lnTo>
                <a:lnTo>
                  <a:pt x="3806" y="2926"/>
                </a:lnTo>
                <a:lnTo>
                  <a:pt x="3808" y="2926"/>
                </a:lnTo>
                <a:lnTo>
                  <a:pt x="3810" y="2924"/>
                </a:lnTo>
                <a:lnTo>
                  <a:pt x="3816" y="2922"/>
                </a:lnTo>
                <a:lnTo>
                  <a:pt x="3822" y="2920"/>
                </a:lnTo>
                <a:lnTo>
                  <a:pt x="3832" y="2920"/>
                </a:lnTo>
                <a:lnTo>
                  <a:pt x="3840" y="2916"/>
                </a:lnTo>
                <a:lnTo>
                  <a:pt x="3856" y="2912"/>
                </a:lnTo>
                <a:lnTo>
                  <a:pt x="3870" y="2904"/>
                </a:lnTo>
                <a:lnTo>
                  <a:pt x="3874" y="2902"/>
                </a:lnTo>
                <a:lnTo>
                  <a:pt x="3876" y="2900"/>
                </a:lnTo>
                <a:lnTo>
                  <a:pt x="3872" y="2900"/>
                </a:lnTo>
                <a:lnTo>
                  <a:pt x="3870" y="2902"/>
                </a:lnTo>
                <a:lnTo>
                  <a:pt x="3866" y="2902"/>
                </a:lnTo>
                <a:lnTo>
                  <a:pt x="3862" y="2902"/>
                </a:lnTo>
                <a:lnTo>
                  <a:pt x="3860" y="2904"/>
                </a:lnTo>
                <a:lnTo>
                  <a:pt x="3854" y="2906"/>
                </a:lnTo>
                <a:lnTo>
                  <a:pt x="3850" y="2908"/>
                </a:lnTo>
                <a:lnTo>
                  <a:pt x="3852" y="2904"/>
                </a:lnTo>
                <a:lnTo>
                  <a:pt x="3858" y="2900"/>
                </a:lnTo>
                <a:close/>
                <a:moveTo>
                  <a:pt x="6188" y="1470"/>
                </a:moveTo>
                <a:lnTo>
                  <a:pt x="6188" y="1470"/>
                </a:lnTo>
                <a:lnTo>
                  <a:pt x="6198" y="1458"/>
                </a:lnTo>
                <a:lnTo>
                  <a:pt x="6206" y="1454"/>
                </a:lnTo>
                <a:lnTo>
                  <a:pt x="6212" y="1450"/>
                </a:lnTo>
                <a:lnTo>
                  <a:pt x="6218" y="1444"/>
                </a:lnTo>
                <a:lnTo>
                  <a:pt x="6224" y="1430"/>
                </a:lnTo>
                <a:lnTo>
                  <a:pt x="6226" y="1422"/>
                </a:lnTo>
                <a:lnTo>
                  <a:pt x="6226" y="1414"/>
                </a:lnTo>
                <a:lnTo>
                  <a:pt x="6226" y="1408"/>
                </a:lnTo>
                <a:lnTo>
                  <a:pt x="6222" y="1402"/>
                </a:lnTo>
                <a:lnTo>
                  <a:pt x="6218" y="1398"/>
                </a:lnTo>
                <a:lnTo>
                  <a:pt x="6210" y="1396"/>
                </a:lnTo>
                <a:lnTo>
                  <a:pt x="6204" y="1396"/>
                </a:lnTo>
                <a:lnTo>
                  <a:pt x="6198" y="1394"/>
                </a:lnTo>
                <a:lnTo>
                  <a:pt x="6194" y="1388"/>
                </a:lnTo>
                <a:lnTo>
                  <a:pt x="6190" y="1384"/>
                </a:lnTo>
                <a:lnTo>
                  <a:pt x="6186" y="1384"/>
                </a:lnTo>
                <a:lnTo>
                  <a:pt x="6180" y="1384"/>
                </a:lnTo>
                <a:lnTo>
                  <a:pt x="6178" y="1384"/>
                </a:lnTo>
                <a:lnTo>
                  <a:pt x="6178" y="1382"/>
                </a:lnTo>
                <a:lnTo>
                  <a:pt x="6182" y="1376"/>
                </a:lnTo>
                <a:lnTo>
                  <a:pt x="6184" y="1370"/>
                </a:lnTo>
                <a:lnTo>
                  <a:pt x="6184" y="1366"/>
                </a:lnTo>
                <a:lnTo>
                  <a:pt x="6180" y="1364"/>
                </a:lnTo>
                <a:lnTo>
                  <a:pt x="6176" y="1364"/>
                </a:lnTo>
                <a:lnTo>
                  <a:pt x="6170" y="1362"/>
                </a:lnTo>
                <a:lnTo>
                  <a:pt x="6168" y="1360"/>
                </a:lnTo>
                <a:lnTo>
                  <a:pt x="6168" y="1358"/>
                </a:lnTo>
                <a:lnTo>
                  <a:pt x="6174" y="1354"/>
                </a:lnTo>
                <a:lnTo>
                  <a:pt x="6184" y="1344"/>
                </a:lnTo>
                <a:lnTo>
                  <a:pt x="6186" y="1342"/>
                </a:lnTo>
                <a:lnTo>
                  <a:pt x="6184" y="1340"/>
                </a:lnTo>
                <a:lnTo>
                  <a:pt x="6178" y="1340"/>
                </a:lnTo>
                <a:lnTo>
                  <a:pt x="6168" y="1342"/>
                </a:lnTo>
                <a:lnTo>
                  <a:pt x="6158" y="1348"/>
                </a:lnTo>
                <a:lnTo>
                  <a:pt x="6150" y="1352"/>
                </a:lnTo>
                <a:lnTo>
                  <a:pt x="6148" y="1354"/>
                </a:lnTo>
                <a:lnTo>
                  <a:pt x="6144" y="1350"/>
                </a:lnTo>
                <a:lnTo>
                  <a:pt x="6140" y="1346"/>
                </a:lnTo>
                <a:lnTo>
                  <a:pt x="6136" y="1338"/>
                </a:lnTo>
                <a:lnTo>
                  <a:pt x="6132" y="1332"/>
                </a:lnTo>
                <a:lnTo>
                  <a:pt x="6126" y="1330"/>
                </a:lnTo>
                <a:lnTo>
                  <a:pt x="6120" y="1328"/>
                </a:lnTo>
                <a:lnTo>
                  <a:pt x="6114" y="1330"/>
                </a:lnTo>
                <a:lnTo>
                  <a:pt x="6108" y="1332"/>
                </a:lnTo>
                <a:lnTo>
                  <a:pt x="6104" y="1334"/>
                </a:lnTo>
                <a:lnTo>
                  <a:pt x="6104" y="1338"/>
                </a:lnTo>
                <a:lnTo>
                  <a:pt x="6104" y="1342"/>
                </a:lnTo>
                <a:lnTo>
                  <a:pt x="6108" y="1352"/>
                </a:lnTo>
                <a:lnTo>
                  <a:pt x="6108" y="1354"/>
                </a:lnTo>
                <a:lnTo>
                  <a:pt x="6108" y="1358"/>
                </a:lnTo>
                <a:lnTo>
                  <a:pt x="6106" y="1358"/>
                </a:lnTo>
                <a:lnTo>
                  <a:pt x="6102" y="1358"/>
                </a:lnTo>
                <a:lnTo>
                  <a:pt x="6092" y="1356"/>
                </a:lnTo>
                <a:lnTo>
                  <a:pt x="6086" y="1354"/>
                </a:lnTo>
                <a:lnTo>
                  <a:pt x="6082" y="1356"/>
                </a:lnTo>
                <a:lnTo>
                  <a:pt x="6074" y="1362"/>
                </a:lnTo>
                <a:lnTo>
                  <a:pt x="6070" y="1366"/>
                </a:lnTo>
                <a:lnTo>
                  <a:pt x="6068" y="1368"/>
                </a:lnTo>
                <a:lnTo>
                  <a:pt x="6062" y="1368"/>
                </a:lnTo>
                <a:lnTo>
                  <a:pt x="6058" y="1364"/>
                </a:lnTo>
                <a:lnTo>
                  <a:pt x="6048" y="1356"/>
                </a:lnTo>
                <a:lnTo>
                  <a:pt x="6044" y="1354"/>
                </a:lnTo>
                <a:lnTo>
                  <a:pt x="6040" y="1354"/>
                </a:lnTo>
                <a:lnTo>
                  <a:pt x="6038" y="1356"/>
                </a:lnTo>
                <a:lnTo>
                  <a:pt x="6036" y="1358"/>
                </a:lnTo>
                <a:lnTo>
                  <a:pt x="6036" y="1368"/>
                </a:lnTo>
                <a:lnTo>
                  <a:pt x="6036" y="1374"/>
                </a:lnTo>
                <a:lnTo>
                  <a:pt x="6036" y="1376"/>
                </a:lnTo>
                <a:lnTo>
                  <a:pt x="6034" y="1378"/>
                </a:lnTo>
                <a:lnTo>
                  <a:pt x="6032" y="1376"/>
                </a:lnTo>
                <a:lnTo>
                  <a:pt x="6026" y="1370"/>
                </a:lnTo>
                <a:lnTo>
                  <a:pt x="6022" y="1360"/>
                </a:lnTo>
                <a:lnTo>
                  <a:pt x="6020" y="1354"/>
                </a:lnTo>
                <a:lnTo>
                  <a:pt x="6016" y="1352"/>
                </a:lnTo>
                <a:lnTo>
                  <a:pt x="6010" y="1354"/>
                </a:lnTo>
                <a:lnTo>
                  <a:pt x="6004" y="1356"/>
                </a:lnTo>
                <a:lnTo>
                  <a:pt x="5998" y="1360"/>
                </a:lnTo>
                <a:lnTo>
                  <a:pt x="5994" y="1366"/>
                </a:lnTo>
                <a:lnTo>
                  <a:pt x="5990" y="1372"/>
                </a:lnTo>
                <a:lnTo>
                  <a:pt x="5990" y="1378"/>
                </a:lnTo>
                <a:lnTo>
                  <a:pt x="5990" y="1388"/>
                </a:lnTo>
                <a:lnTo>
                  <a:pt x="5988" y="1388"/>
                </a:lnTo>
                <a:lnTo>
                  <a:pt x="5986" y="1388"/>
                </a:lnTo>
                <a:lnTo>
                  <a:pt x="5978" y="1382"/>
                </a:lnTo>
                <a:lnTo>
                  <a:pt x="5970" y="1370"/>
                </a:lnTo>
                <a:lnTo>
                  <a:pt x="5964" y="1362"/>
                </a:lnTo>
                <a:lnTo>
                  <a:pt x="5960" y="1358"/>
                </a:lnTo>
                <a:lnTo>
                  <a:pt x="5956" y="1358"/>
                </a:lnTo>
                <a:lnTo>
                  <a:pt x="5954" y="1360"/>
                </a:lnTo>
                <a:lnTo>
                  <a:pt x="5950" y="1364"/>
                </a:lnTo>
                <a:lnTo>
                  <a:pt x="5950" y="1368"/>
                </a:lnTo>
                <a:lnTo>
                  <a:pt x="5950" y="1374"/>
                </a:lnTo>
                <a:lnTo>
                  <a:pt x="5952" y="1380"/>
                </a:lnTo>
                <a:lnTo>
                  <a:pt x="5956" y="1390"/>
                </a:lnTo>
                <a:lnTo>
                  <a:pt x="5954" y="1394"/>
                </a:lnTo>
                <a:lnTo>
                  <a:pt x="5954" y="1398"/>
                </a:lnTo>
                <a:lnTo>
                  <a:pt x="5952" y="1400"/>
                </a:lnTo>
                <a:lnTo>
                  <a:pt x="5948" y="1400"/>
                </a:lnTo>
                <a:lnTo>
                  <a:pt x="5944" y="1396"/>
                </a:lnTo>
                <a:lnTo>
                  <a:pt x="5940" y="1392"/>
                </a:lnTo>
                <a:lnTo>
                  <a:pt x="5936" y="1388"/>
                </a:lnTo>
                <a:lnTo>
                  <a:pt x="5932" y="1390"/>
                </a:lnTo>
                <a:lnTo>
                  <a:pt x="5930" y="1394"/>
                </a:lnTo>
                <a:lnTo>
                  <a:pt x="5926" y="1400"/>
                </a:lnTo>
                <a:lnTo>
                  <a:pt x="5924" y="1404"/>
                </a:lnTo>
                <a:lnTo>
                  <a:pt x="5920" y="1408"/>
                </a:lnTo>
                <a:lnTo>
                  <a:pt x="5918" y="1408"/>
                </a:lnTo>
                <a:lnTo>
                  <a:pt x="5914" y="1402"/>
                </a:lnTo>
                <a:lnTo>
                  <a:pt x="5910" y="1394"/>
                </a:lnTo>
                <a:lnTo>
                  <a:pt x="5910" y="1388"/>
                </a:lnTo>
                <a:lnTo>
                  <a:pt x="5912" y="1378"/>
                </a:lnTo>
                <a:lnTo>
                  <a:pt x="5912" y="1374"/>
                </a:lnTo>
                <a:lnTo>
                  <a:pt x="5912" y="1372"/>
                </a:lnTo>
                <a:lnTo>
                  <a:pt x="5908" y="1368"/>
                </a:lnTo>
                <a:lnTo>
                  <a:pt x="5902" y="1362"/>
                </a:lnTo>
                <a:lnTo>
                  <a:pt x="5890" y="1354"/>
                </a:lnTo>
                <a:lnTo>
                  <a:pt x="5884" y="1348"/>
                </a:lnTo>
                <a:lnTo>
                  <a:pt x="5880" y="1344"/>
                </a:lnTo>
                <a:lnTo>
                  <a:pt x="5868" y="1338"/>
                </a:lnTo>
                <a:lnTo>
                  <a:pt x="5860" y="1336"/>
                </a:lnTo>
                <a:lnTo>
                  <a:pt x="5852" y="1336"/>
                </a:lnTo>
                <a:lnTo>
                  <a:pt x="5846" y="1336"/>
                </a:lnTo>
                <a:lnTo>
                  <a:pt x="5842" y="1338"/>
                </a:lnTo>
                <a:lnTo>
                  <a:pt x="5838" y="1340"/>
                </a:lnTo>
                <a:lnTo>
                  <a:pt x="5836" y="1344"/>
                </a:lnTo>
                <a:lnTo>
                  <a:pt x="5836" y="1346"/>
                </a:lnTo>
                <a:lnTo>
                  <a:pt x="5838" y="1350"/>
                </a:lnTo>
                <a:lnTo>
                  <a:pt x="5846" y="1354"/>
                </a:lnTo>
                <a:lnTo>
                  <a:pt x="5856" y="1360"/>
                </a:lnTo>
                <a:lnTo>
                  <a:pt x="5864" y="1364"/>
                </a:lnTo>
                <a:lnTo>
                  <a:pt x="5872" y="1372"/>
                </a:lnTo>
                <a:lnTo>
                  <a:pt x="5872" y="1374"/>
                </a:lnTo>
                <a:lnTo>
                  <a:pt x="5870" y="1376"/>
                </a:lnTo>
                <a:lnTo>
                  <a:pt x="5862" y="1372"/>
                </a:lnTo>
                <a:lnTo>
                  <a:pt x="5850" y="1366"/>
                </a:lnTo>
                <a:lnTo>
                  <a:pt x="5838" y="1358"/>
                </a:lnTo>
                <a:lnTo>
                  <a:pt x="5832" y="1354"/>
                </a:lnTo>
                <a:lnTo>
                  <a:pt x="5828" y="1354"/>
                </a:lnTo>
                <a:lnTo>
                  <a:pt x="5824" y="1354"/>
                </a:lnTo>
                <a:lnTo>
                  <a:pt x="5820" y="1356"/>
                </a:lnTo>
                <a:lnTo>
                  <a:pt x="5814" y="1364"/>
                </a:lnTo>
                <a:lnTo>
                  <a:pt x="5812" y="1376"/>
                </a:lnTo>
                <a:lnTo>
                  <a:pt x="5812" y="1380"/>
                </a:lnTo>
                <a:lnTo>
                  <a:pt x="5810" y="1384"/>
                </a:lnTo>
                <a:lnTo>
                  <a:pt x="5806" y="1384"/>
                </a:lnTo>
                <a:lnTo>
                  <a:pt x="5802" y="1386"/>
                </a:lnTo>
                <a:lnTo>
                  <a:pt x="5800" y="1388"/>
                </a:lnTo>
                <a:lnTo>
                  <a:pt x="5800" y="1392"/>
                </a:lnTo>
                <a:lnTo>
                  <a:pt x="5800" y="1396"/>
                </a:lnTo>
                <a:lnTo>
                  <a:pt x="5796" y="1396"/>
                </a:lnTo>
                <a:lnTo>
                  <a:pt x="5790" y="1396"/>
                </a:lnTo>
                <a:lnTo>
                  <a:pt x="5786" y="1396"/>
                </a:lnTo>
                <a:lnTo>
                  <a:pt x="5782" y="1396"/>
                </a:lnTo>
                <a:lnTo>
                  <a:pt x="5780" y="1398"/>
                </a:lnTo>
                <a:lnTo>
                  <a:pt x="5782" y="1402"/>
                </a:lnTo>
                <a:lnTo>
                  <a:pt x="5784" y="1404"/>
                </a:lnTo>
                <a:lnTo>
                  <a:pt x="5790" y="1406"/>
                </a:lnTo>
                <a:lnTo>
                  <a:pt x="5802" y="1410"/>
                </a:lnTo>
                <a:lnTo>
                  <a:pt x="5810" y="1410"/>
                </a:lnTo>
                <a:lnTo>
                  <a:pt x="5818" y="1408"/>
                </a:lnTo>
                <a:lnTo>
                  <a:pt x="5832" y="1404"/>
                </a:lnTo>
                <a:lnTo>
                  <a:pt x="5842" y="1402"/>
                </a:lnTo>
                <a:lnTo>
                  <a:pt x="5874" y="1404"/>
                </a:lnTo>
                <a:lnTo>
                  <a:pt x="5884" y="1406"/>
                </a:lnTo>
                <a:lnTo>
                  <a:pt x="5888" y="1408"/>
                </a:lnTo>
                <a:lnTo>
                  <a:pt x="5886" y="1410"/>
                </a:lnTo>
                <a:lnTo>
                  <a:pt x="5882" y="1412"/>
                </a:lnTo>
                <a:lnTo>
                  <a:pt x="5870" y="1418"/>
                </a:lnTo>
                <a:lnTo>
                  <a:pt x="5866" y="1422"/>
                </a:lnTo>
                <a:lnTo>
                  <a:pt x="5864" y="1424"/>
                </a:lnTo>
                <a:lnTo>
                  <a:pt x="5866" y="1428"/>
                </a:lnTo>
                <a:lnTo>
                  <a:pt x="5870" y="1430"/>
                </a:lnTo>
                <a:lnTo>
                  <a:pt x="5882" y="1430"/>
                </a:lnTo>
                <a:lnTo>
                  <a:pt x="5888" y="1430"/>
                </a:lnTo>
                <a:lnTo>
                  <a:pt x="5888" y="1432"/>
                </a:lnTo>
                <a:lnTo>
                  <a:pt x="5882" y="1436"/>
                </a:lnTo>
                <a:lnTo>
                  <a:pt x="5874" y="1438"/>
                </a:lnTo>
                <a:lnTo>
                  <a:pt x="5868" y="1438"/>
                </a:lnTo>
                <a:lnTo>
                  <a:pt x="5858" y="1436"/>
                </a:lnTo>
                <a:lnTo>
                  <a:pt x="5850" y="1434"/>
                </a:lnTo>
                <a:lnTo>
                  <a:pt x="5846" y="1434"/>
                </a:lnTo>
                <a:lnTo>
                  <a:pt x="5840" y="1436"/>
                </a:lnTo>
                <a:lnTo>
                  <a:pt x="5836" y="1440"/>
                </a:lnTo>
                <a:lnTo>
                  <a:pt x="5828" y="1440"/>
                </a:lnTo>
                <a:lnTo>
                  <a:pt x="5816" y="1442"/>
                </a:lnTo>
                <a:lnTo>
                  <a:pt x="5806" y="1444"/>
                </a:lnTo>
                <a:lnTo>
                  <a:pt x="5804" y="1446"/>
                </a:lnTo>
                <a:lnTo>
                  <a:pt x="5804" y="1450"/>
                </a:lnTo>
                <a:lnTo>
                  <a:pt x="5806" y="1454"/>
                </a:lnTo>
                <a:lnTo>
                  <a:pt x="5808" y="1454"/>
                </a:lnTo>
                <a:lnTo>
                  <a:pt x="5820" y="1454"/>
                </a:lnTo>
                <a:lnTo>
                  <a:pt x="5836" y="1452"/>
                </a:lnTo>
                <a:lnTo>
                  <a:pt x="5846" y="1452"/>
                </a:lnTo>
                <a:lnTo>
                  <a:pt x="5858" y="1454"/>
                </a:lnTo>
                <a:lnTo>
                  <a:pt x="5864" y="1454"/>
                </a:lnTo>
                <a:lnTo>
                  <a:pt x="5868" y="1456"/>
                </a:lnTo>
                <a:lnTo>
                  <a:pt x="5870" y="1460"/>
                </a:lnTo>
                <a:lnTo>
                  <a:pt x="5870" y="1462"/>
                </a:lnTo>
                <a:lnTo>
                  <a:pt x="5870" y="1468"/>
                </a:lnTo>
                <a:lnTo>
                  <a:pt x="5872" y="1470"/>
                </a:lnTo>
                <a:lnTo>
                  <a:pt x="5876" y="1472"/>
                </a:lnTo>
                <a:lnTo>
                  <a:pt x="5882" y="1476"/>
                </a:lnTo>
                <a:lnTo>
                  <a:pt x="5886" y="1484"/>
                </a:lnTo>
                <a:lnTo>
                  <a:pt x="5888" y="1492"/>
                </a:lnTo>
                <a:lnTo>
                  <a:pt x="5884" y="1500"/>
                </a:lnTo>
                <a:lnTo>
                  <a:pt x="5880" y="1504"/>
                </a:lnTo>
                <a:lnTo>
                  <a:pt x="5874" y="1504"/>
                </a:lnTo>
                <a:lnTo>
                  <a:pt x="5866" y="1502"/>
                </a:lnTo>
                <a:lnTo>
                  <a:pt x="5858" y="1500"/>
                </a:lnTo>
                <a:lnTo>
                  <a:pt x="5856" y="1502"/>
                </a:lnTo>
                <a:lnTo>
                  <a:pt x="5854" y="1508"/>
                </a:lnTo>
                <a:lnTo>
                  <a:pt x="5856" y="1512"/>
                </a:lnTo>
                <a:lnTo>
                  <a:pt x="5858" y="1516"/>
                </a:lnTo>
                <a:lnTo>
                  <a:pt x="5862" y="1518"/>
                </a:lnTo>
                <a:lnTo>
                  <a:pt x="5866" y="1518"/>
                </a:lnTo>
                <a:lnTo>
                  <a:pt x="5880" y="1518"/>
                </a:lnTo>
                <a:lnTo>
                  <a:pt x="5904" y="1516"/>
                </a:lnTo>
                <a:lnTo>
                  <a:pt x="5916" y="1518"/>
                </a:lnTo>
                <a:lnTo>
                  <a:pt x="5928" y="1520"/>
                </a:lnTo>
                <a:lnTo>
                  <a:pt x="5936" y="1522"/>
                </a:lnTo>
                <a:lnTo>
                  <a:pt x="5944" y="1526"/>
                </a:lnTo>
                <a:lnTo>
                  <a:pt x="5958" y="1534"/>
                </a:lnTo>
                <a:lnTo>
                  <a:pt x="5966" y="1536"/>
                </a:lnTo>
                <a:lnTo>
                  <a:pt x="5976" y="1538"/>
                </a:lnTo>
                <a:lnTo>
                  <a:pt x="5986" y="1538"/>
                </a:lnTo>
                <a:lnTo>
                  <a:pt x="5992" y="1540"/>
                </a:lnTo>
                <a:lnTo>
                  <a:pt x="6002" y="1546"/>
                </a:lnTo>
                <a:lnTo>
                  <a:pt x="6008" y="1548"/>
                </a:lnTo>
                <a:lnTo>
                  <a:pt x="6014" y="1550"/>
                </a:lnTo>
                <a:lnTo>
                  <a:pt x="6020" y="1550"/>
                </a:lnTo>
                <a:lnTo>
                  <a:pt x="6030" y="1546"/>
                </a:lnTo>
                <a:lnTo>
                  <a:pt x="6040" y="1544"/>
                </a:lnTo>
                <a:lnTo>
                  <a:pt x="6046" y="1538"/>
                </a:lnTo>
                <a:lnTo>
                  <a:pt x="6052" y="1530"/>
                </a:lnTo>
                <a:lnTo>
                  <a:pt x="6056" y="1528"/>
                </a:lnTo>
                <a:lnTo>
                  <a:pt x="6058" y="1524"/>
                </a:lnTo>
                <a:lnTo>
                  <a:pt x="6064" y="1522"/>
                </a:lnTo>
                <a:lnTo>
                  <a:pt x="6072" y="1522"/>
                </a:lnTo>
                <a:lnTo>
                  <a:pt x="6080" y="1522"/>
                </a:lnTo>
                <a:lnTo>
                  <a:pt x="6088" y="1520"/>
                </a:lnTo>
                <a:lnTo>
                  <a:pt x="6104" y="1514"/>
                </a:lnTo>
                <a:lnTo>
                  <a:pt x="6136" y="1494"/>
                </a:lnTo>
                <a:lnTo>
                  <a:pt x="6146" y="1490"/>
                </a:lnTo>
                <a:lnTo>
                  <a:pt x="6154" y="1486"/>
                </a:lnTo>
                <a:lnTo>
                  <a:pt x="6168" y="1484"/>
                </a:lnTo>
                <a:lnTo>
                  <a:pt x="6174" y="1484"/>
                </a:lnTo>
                <a:lnTo>
                  <a:pt x="6178" y="1482"/>
                </a:lnTo>
                <a:lnTo>
                  <a:pt x="6184" y="1478"/>
                </a:lnTo>
                <a:lnTo>
                  <a:pt x="6188" y="1470"/>
                </a:lnTo>
                <a:close/>
                <a:moveTo>
                  <a:pt x="4306" y="176"/>
                </a:moveTo>
                <a:lnTo>
                  <a:pt x="4306" y="176"/>
                </a:lnTo>
                <a:lnTo>
                  <a:pt x="4312" y="186"/>
                </a:lnTo>
                <a:lnTo>
                  <a:pt x="4316" y="194"/>
                </a:lnTo>
                <a:lnTo>
                  <a:pt x="4316" y="202"/>
                </a:lnTo>
                <a:lnTo>
                  <a:pt x="4314" y="210"/>
                </a:lnTo>
                <a:lnTo>
                  <a:pt x="4310" y="214"/>
                </a:lnTo>
                <a:lnTo>
                  <a:pt x="4302" y="218"/>
                </a:lnTo>
                <a:lnTo>
                  <a:pt x="4294" y="220"/>
                </a:lnTo>
                <a:lnTo>
                  <a:pt x="4282" y="216"/>
                </a:lnTo>
                <a:lnTo>
                  <a:pt x="4262" y="212"/>
                </a:lnTo>
                <a:lnTo>
                  <a:pt x="4242" y="210"/>
                </a:lnTo>
                <a:lnTo>
                  <a:pt x="4222" y="210"/>
                </a:lnTo>
                <a:lnTo>
                  <a:pt x="4204" y="212"/>
                </a:lnTo>
                <a:lnTo>
                  <a:pt x="4186" y="216"/>
                </a:lnTo>
                <a:lnTo>
                  <a:pt x="4170" y="222"/>
                </a:lnTo>
                <a:lnTo>
                  <a:pt x="4156" y="230"/>
                </a:lnTo>
                <a:lnTo>
                  <a:pt x="4140" y="238"/>
                </a:lnTo>
                <a:lnTo>
                  <a:pt x="4110" y="254"/>
                </a:lnTo>
                <a:lnTo>
                  <a:pt x="4080" y="270"/>
                </a:lnTo>
                <a:lnTo>
                  <a:pt x="4068" y="276"/>
                </a:lnTo>
                <a:lnTo>
                  <a:pt x="4058" y="282"/>
                </a:lnTo>
                <a:lnTo>
                  <a:pt x="4054" y="290"/>
                </a:lnTo>
                <a:lnTo>
                  <a:pt x="4054" y="292"/>
                </a:lnTo>
                <a:lnTo>
                  <a:pt x="4056" y="296"/>
                </a:lnTo>
                <a:lnTo>
                  <a:pt x="4062" y="300"/>
                </a:lnTo>
                <a:lnTo>
                  <a:pt x="4070" y="304"/>
                </a:lnTo>
                <a:lnTo>
                  <a:pt x="4080" y="306"/>
                </a:lnTo>
                <a:lnTo>
                  <a:pt x="4092" y="308"/>
                </a:lnTo>
                <a:lnTo>
                  <a:pt x="4116" y="308"/>
                </a:lnTo>
                <a:lnTo>
                  <a:pt x="4138" y="306"/>
                </a:lnTo>
                <a:lnTo>
                  <a:pt x="4146" y="306"/>
                </a:lnTo>
                <a:lnTo>
                  <a:pt x="4152" y="310"/>
                </a:lnTo>
                <a:lnTo>
                  <a:pt x="4154" y="316"/>
                </a:lnTo>
                <a:lnTo>
                  <a:pt x="4156" y="326"/>
                </a:lnTo>
                <a:lnTo>
                  <a:pt x="4154" y="336"/>
                </a:lnTo>
                <a:lnTo>
                  <a:pt x="4152" y="348"/>
                </a:lnTo>
                <a:lnTo>
                  <a:pt x="4146" y="360"/>
                </a:lnTo>
                <a:lnTo>
                  <a:pt x="4136" y="370"/>
                </a:lnTo>
                <a:lnTo>
                  <a:pt x="4126" y="378"/>
                </a:lnTo>
                <a:lnTo>
                  <a:pt x="4116" y="384"/>
                </a:lnTo>
                <a:lnTo>
                  <a:pt x="4104" y="384"/>
                </a:lnTo>
                <a:lnTo>
                  <a:pt x="4090" y="384"/>
                </a:lnTo>
                <a:lnTo>
                  <a:pt x="4060" y="382"/>
                </a:lnTo>
                <a:lnTo>
                  <a:pt x="4042" y="382"/>
                </a:lnTo>
                <a:lnTo>
                  <a:pt x="4024" y="384"/>
                </a:lnTo>
                <a:lnTo>
                  <a:pt x="4008" y="386"/>
                </a:lnTo>
                <a:lnTo>
                  <a:pt x="3998" y="390"/>
                </a:lnTo>
                <a:lnTo>
                  <a:pt x="3992" y="394"/>
                </a:lnTo>
                <a:lnTo>
                  <a:pt x="3986" y="398"/>
                </a:lnTo>
                <a:lnTo>
                  <a:pt x="3978" y="402"/>
                </a:lnTo>
                <a:lnTo>
                  <a:pt x="3966" y="408"/>
                </a:lnTo>
                <a:lnTo>
                  <a:pt x="3948" y="412"/>
                </a:lnTo>
                <a:lnTo>
                  <a:pt x="3920" y="416"/>
                </a:lnTo>
                <a:lnTo>
                  <a:pt x="3892" y="422"/>
                </a:lnTo>
                <a:lnTo>
                  <a:pt x="3868" y="428"/>
                </a:lnTo>
                <a:lnTo>
                  <a:pt x="3852" y="434"/>
                </a:lnTo>
                <a:lnTo>
                  <a:pt x="3842" y="440"/>
                </a:lnTo>
                <a:lnTo>
                  <a:pt x="3836" y="448"/>
                </a:lnTo>
                <a:lnTo>
                  <a:pt x="3836" y="456"/>
                </a:lnTo>
                <a:lnTo>
                  <a:pt x="3840" y="462"/>
                </a:lnTo>
                <a:lnTo>
                  <a:pt x="3848" y="470"/>
                </a:lnTo>
                <a:lnTo>
                  <a:pt x="3856" y="478"/>
                </a:lnTo>
                <a:lnTo>
                  <a:pt x="3864" y="480"/>
                </a:lnTo>
                <a:lnTo>
                  <a:pt x="3874" y="482"/>
                </a:lnTo>
                <a:lnTo>
                  <a:pt x="3884" y="484"/>
                </a:lnTo>
                <a:lnTo>
                  <a:pt x="3888" y="486"/>
                </a:lnTo>
                <a:lnTo>
                  <a:pt x="3894" y="490"/>
                </a:lnTo>
                <a:lnTo>
                  <a:pt x="3898" y="494"/>
                </a:lnTo>
                <a:lnTo>
                  <a:pt x="3904" y="496"/>
                </a:lnTo>
                <a:lnTo>
                  <a:pt x="3914" y="494"/>
                </a:lnTo>
                <a:lnTo>
                  <a:pt x="3924" y="494"/>
                </a:lnTo>
                <a:lnTo>
                  <a:pt x="3928" y="496"/>
                </a:lnTo>
                <a:lnTo>
                  <a:pt x="3934" y="500"/>
                </a:lnTo>
                <a:lnTo>
                  <a:pt x="3938" y="506"/>
                </a:lnTo>
                <a:lnTo>
                  <a:pt x="3944" y="510"/>
                </a:lnTo>
                <a:lnTo>
                  <a:pt x="3952" y="512"/>
                </a:lnTo>
                <a:lnTo>
                  <a:pt x="3960" y="514"/>
                </a:lnTo>
                <a:lnTo>
                  <a:pt x="3982" y="516"/>
                </a:lnTo>
                <a:lnTo>
                  <a:pt x="4012" y="516"/>
                </a:lnTo>
                <a:lnTo>
                  <a:pt x="4028" y="516"/>
                </a:lnTo>
                <a:lnTo>
                  <a:pt x="4046" y="512"/>
                </a:lnTo>
                <a:lnTo>
                  <a:pt x="4074" y="508"/>
                </a:lnTo>
                <a:lnTo>
                  <a:pt x="4086" y="506"/>
                </a:lnTo>
                <a:lnTo>
                  <a:pt x="4096" y="504"/>
                </a:lnTo>
                <a:lnTo>
                  <a:pt x="4104" y="506"/>
                </a:lnTo>
                <a:lnTo>
                  <a:pt x="4108" y="510"/>
                </a:lnTo>
                <a:lnTo>
                  <a:pt x="4110" y="516"/>
                </a:lnTo>
                <a:lnTo>
                  <a:pt x="4106" y="520"/>
                </a:lnTo>
                <a:lnTo>
                  <a:pt x="4098" y="522"/>
                </a:lnTo>
                <a:lnTo>
                  <a:pt x="4086" y="524"/>
                </a:lnTo>
                <a:lnTo>
                  <a:pt x="4010" y="528"/>
                </a:lnTo>
                <a:lnTo>
                  <a:pt x="3964" y="532"/>
                </a:lnTo>
                <a:lnTo>
                  <a:pt x="3942" y="536"/>
                </a:lnTo>
                <a:lnTo>
                  <a:pt x="3922" y="542"/>
                </a:lnTo>
                <a:lnTo>
                  <a:pt x="3908" y="546"/>
                </a:lnTo>
                <a:lnTo>
                  <a:pt x="3898" y="552"/>
                </a:lnTo>
                <a:lnTo>
                  <a:pt x="3898" y="554"/>
                </a:lnTo>
                <a:lnTo>
                  <a:pt x="3898" y="558"/>
                </a:lnTo>
                <a:lnTo>
                  <a:pt x="3900" y="560"/>
                </a:lnTo>
                <a:lnTo>
                  <a:pt x="3906" y="564"/>
                </a:lnTo>
                <a:lnTo>
                  <a:pt x="3920" y="570"/>
                </a:lnTo>
                <a:lnTo>
                  <a:pt x="3938" y="574"/>
                </a:lnTo>
                <a:lnTo>
                  <a:pt x="3976" y="580"/>
                </a:lnTo>
                <a:lnTo>
                  <a:pt x="3990" y="582"/>
                </a:lnTo>
                <a:lnTo>
                  <a:pt x="3998" y="586"/>
                </a:lnTo>
                <a:lnTo>
                  <a:pt x="3996" y="588"/>
                </a:lnTo>
                <a:lnTo>
                  <a:pt x="3984" y="594"/>
                </a:lnTo>
                <a:lnTo>
                  <a:pt x="3972" y="598"/>
                </a:lnTo>
                <a:lnTo>
                  <a:pt x="3968" y="600"/>
                </a:lnTo>
                <a:lnTo>
                  <a:pt x="3968" y="604"/>
                </a:lnTo>
                <a:lnTo>
                  <a:pt x="3970" y="606"/>
                </a:lnTo>
                <a:lnTo>
                  <a:pt x="3972" y="608"/>
                </a:lnTo>
                <a:lnTo>
                  <a:pt x="3982" y="614"/>
                </a:lnTo>
                <a:lnTo>
                  <a:pt x="4018" y="624"/>
                </a:lnTo>
                <a:lnTo>
                  <a:pt x="4062" y="636"/>
                </a:lnTo>
                <a:lnTo>
                  <a:pt x="4078" y="640"/>
                </a:lnTo>
                <a:lnTo>
                  <a:pt x="4084" y="642"/>
                </a:lnTo>
                <a:lnTo>
                  <a:pt x="4084" y="640"/>
                </a:lnTo>
                <a:lnTo>
                  <a:pt x="4084" y="638"/>
                </a:lnTo>
                <a:lnTo>
                  <a:pt x="4078" y="634"/>
                </a:lnTo>
                <a:lnTo>
                  <a:pt x="4066" y="622"/>
                </a:lnTo>
                <a:lnTo>
                  <a:pt x="4064" y="616"/>
                </a:lnTo>
                <a:lnTo>
                  <a:pt x="4064" y="614"/>
                </a:lnTo>
                <a:lnTo>
                  <a:pt x="4068" y="614"/>
                </a:lnTo>
                <a:lnTo>
                  <a:pt x="4074" y="612"/>
                </a:lnTo>
                <a:lnTo>
                  <a:pt x="4078" y="614"/>
                </a:lnTo>
                <a:lnTo>
                  <a:pt x="4084" y="618"/>
                </a:lnTo>
                <a:lnTo>
                  <a:pt x="4086" y="620"/>
                </a:lnTo>
                <a:lnTo>
                  <a:pt x="4090" y="622"/>
                </a:lnTo>
                <a:lnTo>
                  <a:pt x="4098" y="622"/>
                </a:lnTo>
                <a:lnTo>
                  <a:pt x="4108" y="618"/>
                </a:lnTo>
                <a:lnTo>
                  <a:pt x="4118" y="614"/>
                </a:lnTo>
                <a:lnTo>
                  <a:pt x="4122" y="614"/>
                </a:lnTo>
                <a:lnTo>
                  <a:pt x="4124" y="614"/>
                </a:lnTo>
                <a:lnTo>
                  <a:pt x="4122" y="618"/>
                </a:lnTo>
                <a:lnTo>
                  <a:pt x="4120" y="622"/>
                </a:lnTo>
                <a:lnTo>
                  <a:pt x="4122" y="626"/>
                </a:lnTo>
                <a:lnTo>
                  <a:pt x="4126" y="628"/>
                </a:lnTo>
                <a:lnTo>
                  <a:pt x="4136" y="630"/>
                </a:lnTo>
                <a:lnTo>
                  <a:pt x="4148" y="630"/>
                </a:lnTo>
                <a:lnTo>
                  <a:pt x="4156" y="626"/>
                </a:lnTo>
                <a:lnTo>
                  <a:pt x="4162" y="622"/>
                </a:lnTo>
                <a:lnTo>
                  <a:pt x="4166" y="618"/>
                </a:lnTo>
                <a:lnTo>
                  <a:pt x="4170" y="614"/>
                </a:lnTo>
                <a:lnTo>
                  <a:pt x="4174" y="612"/>
                </a:lnTo>
                <a:lnTo>
                  <a:pt x="4180" y="614"/>
                </a:lnTo>
                <a:lnTo>
                  <a:pt x="4188" y="620"/>
                </a:lnTo>
                <a:lnTo>
                  <a:pt x="4194" y="624"/>
                </a:lnTo>
                <a:lnTo>
                  <a:pt x="4200" y="624"/>
                </a:lnTo>
                <a:lnTo>
                  <a:pt x="4204" y="622"/>
                </a:lnTo>
                <a:lnTo>
                  <a:pt x="4208" y="618"/>
                </a:lnTo>
                <a:lnTo>
                  <a:pt x="4210" y="614"/>
                </a:lnTo>
                <a:lnTo>
                  <a:pt x="4216" y="610"/>
                </a:lnTo>
                <a:lnTo>
                  <a:pt x="4224" y="608"/>
                </a:lnTo>
                <a:lnTo>
                  <a:pt x="4232" y="612"/>
                </a:lnTo>
                <a:lnTo>
                  <a:pt x="4244" y="614"/>
                </a:lnTo>
                <a:lnTo>
                  <a:pt x="4258" y="616"/>
                </a:lnTo>
                <a:lnTo>
                  <a:pt x="4282" y="618"/>
                </a:lnTo>
                <a:lnTo>
                  <a:pt x="4304" y="620"/>
                </a:lnTo>
                <a:lnTo>
                  <a:pt x="4312" y="622"/>
                </a:lnTo>
                <a:lnTo>
                  <a:pt x="4320" y="626"/>
                </a:lnTo>
                <a:lnTo>
                  <a:pt x="4326" y="632"/>
                </a:lnTo>
                <a:lnTo>
                  <a:pt x="4330" y="634"/>
                </a:lnTo>
                <a:lnTo>
                  <a:pt x="4336" y="634"/>
                </a:lnTo>
                <a:lnTo>
                  <a:pt x="4342" y="632"/>
                </a:lnTo>
                <a:lnTo>
                  <a:pt x="4348" y="634"/>
                </a:lnTo>
                <a:lnTo>
                  <a:pt x="4358" y="636"/>
                </a:lnTo>
                <a:lnTo>
                  <a:pt x="4370" y="642"/>
                </a:lnTo>
                <a:lnTo>
                  <a:pt x="4396" y="654"/>
                </a:lnTo>
                <a:lnTo>
                  <a:pt x="4414" y="662"/>
                </a:lnTo>
                <a:lnTo>
                  <a:pt x="4420" y="666"/>
                </a:lnTo>
                <a:lnTo>
                  <a:pt x="4422" y="670"/>
                </a:lnTo>
                <a:lnTo>
                  <a:pt x="4420" y="674"/>
                </a:lnTo>
                <a:lnTo>
                  <a:pt x="4414" y="680"/>
                </a:lnTo>
                <a:lnTo>
                  <a:pt x="4412" y="682"/>
                </a:lnTo>
                <a:lnTo>
                  <a:pt x="4412" y="686"/>
                </a:lnTo>
                <a:lnTo>
                  <a:pt x="4414" y="690"/>
                </a:lnTo>
                <a:lnTo>
                  <a:pt x="4418" y="694"/>
                </a:lnTo>
                <a:lnTo>
                  <a:pt x="4432" y="704"/>
                </a:lnTo>
                <a:lnTo>
                  <a:pt x="4448" y="714"/>
                </a:lnTo>
                <a:lnTo>
                  <a:pt x="4480" y="734"/>
                </a:lnTo>
                <a:lnTo>
                  <a:pt x="4488" y="742"/>
                </a:lnTo>
                <a:lnTo>
                  <a:pt x="4490" y="746"/>
                </a:lnTo>
                <a:lnTo>
                  <a:pt x="4490" y="750"/>
                </a:lnTo>
                <a:lnTo>
                  <a:pt x="4486" y="756"/>
                </a:lnTo>
                <a:lnTo>
                  <a:pt x="4480" y="762"/>
                </a:lnTo>
                <a:lnTo>
                  <a:pt x="4468" y="776"/>
                </a:lnTo>
                <a:lnTo>
                  <a:pt x="4464" y="780"/>
                </a:lnTo>
                <a:lnTo>
                  <a:pt x="4464" y="782"/>
                </a:lnTo>
                <a:lnTo>
                  <a:pt x="4468" y="782"/>
                </a:lnTo>
                <a:lnTo>
                  <a:pt x="4478" y="780"/>
                </a:lnTo>
                <a:lnTo>
                  <a:pt x="4498" y="774"/>
                </a:lnTo>
                <a:lnTo>
                  <a:pt x="4502" y="774"/>
                </a:lnTo>
                <a:lnTo>
                  <a:pt x="4504" y="776"/>
                </a:lnTo>
                <a:lnTo>
                  <a:pt x="4508" y="782"/>
                </a:lnTo>
                <a:lnTo>
                  <a:pt x="4510" y="786"/>
                </a:lnTo>
                <a:lnTo>
                  <a:pt x="4516" y="790"/>
                </a:lnTo>
                <a:lnTo>
                  <a:pt x="4522" y="794"/>
                </a:lnTo>
                <a:lnTo>
                  <a:pt x="4522" y="798"/>
                </a:lnTo>
                <a:lnTo>
                  <a:pt x="4520" y="802"/>
                </a:lnTo>
                <a:lnTo>
                  <a:pt x="4518" y="806"/>
                </a:lnTo>
                <a:lnTo>
                  <a:pt x="4516" y="808"/>
                </a:lnTo>
                <a:lnTo>
                  <a:pt x="4516" y="812"/>
                </a:lnTo>
                <a:lnTo>
                  <a:pt x="4522" y="818"/>
                </a:lnTo>
                <a:lnTo>
                  <a:pt x="4534" y="822"/>
                </a:lnTo>
                <a:lnTo>
                  <a:pt x="4542" y="828"/>
                </a:lnTo>
                <a:lnTo>
                  <a:pt x="4544" y="832"/>
                </a:lnTo>
                <a:lnTo>
                  <a:pt x="4542" y="838"/>
                </a:lnTo>
                <a:lnTo>
                  <a:pt x="4538" y="844"/>
                </a:lnTo>
                <a:lnTo>
                  <a:pt x="4536" y="848"/>
                </a:lnTo>
                <a:lnTo>
                  <a:pt x="4534" y="854"/>
                </a:lnTo>
                <a:lnTo>
                  <a:pt x="4538" y="858"/>
                </a:lnTo>
                <a:lnTo>
                  <a:pt x="4546" y="860"/>
                </a:lnTo>
                <a:lnTo>
                  <a:pt x="4556" y="864"/>
                </a:lnTo>
                <a:lnTo>
                  <a:pt x="4564" y="870"/>
                </a:lnTo>
                <a:lnTo>
                  <a:pt x="4566" y="876"/>
                </a:lnTo>
                <a:lnTo>
                  <a:pt x="4566" y="882"/>
                </a:lnTo>
                <a:lnTo>
                  <a:pt x="4564" y="888"/>
                </a:lnTo>
                <a:lnTo>
                  <a:pt x="4560" y="894"/>
                </a:lnTo>
                <a:lnTo>
                  <a:pt x="4552" y="898"/>
                </a:lnTo>
                <a:lnTo>
                  <a:pt x="4544" y="900"/>
                </a:lnTo>
                <a:lnTo>
                  <a:pt x="4536" y="902"/>
                </a:lnTo>
                <a:lnTo>
                  <a:pt x="4530" y="906"/>
                </a:lnTo>
                <a:lnTo>
                  <a:pt x="4526" y="910"/>
                </a:lnTo>
                <a:lnTo>
                  <a:pt x="4526" y="916"/>
                </a:lnTo>
                <a:lnTo>
                  <a:pt x="4528" y="922"/>
                </a:lnTo>
                <a:lnTo>
                  <a:pt x="4530" y="928"/>
                </a:lnTo>
                <a:lnTo>
                  <a:pt x="4542" y="942"/>
                </a:lnTo>
                <a:lnTo>
                  <a:pt x="4544" y="948"/>
                </a:lnTo>
                <a:lnTo>
                  <a:pt x="4544" y="952"/>
                </a:lnTo>
                <a:lnTo>
                  <a:pt x="4540" y="954"/>
                </a:lnTo>
                <a:lnTo>
                  <a:pt x="4534" y="956"/>
                </a:lnTo>
                <a:lnTo>
                  <a:pt x="4522" y="958"/>
                </a:lnTo>
                <a:lnTo>
                  <a:pt x="4518" y="960"/>
                </a:lnTo>
                <a:lnTo>
                  <a:pt x="4520" y="962"/>
                </a:lnTo>
                <a:lnTo>
                  <a:pt x="4526" y="970"/>
                </a:lnTo>
                <a:lnTo>
                  <a:pt x="4532" y="980"/>
                </a:lnTo>
                <a:lnTo>
                  <a:pt x="4534" y="982"/>
                </a:lnTo>
                <a:lnTo>
                  <a:pt x="4538" y="986"/>
                </a:lnTo>
                <a:lnTo>
                  <a:pt x="4542" y="986"/>
                </a:lnTo>
                <a:lnTo>
                  <a:pt x="4546" y="984"/>
                </a:lnTo>
                <a:lnTo>
                  <a:pt x="4552" y="982"/>
                </a:lnTo>
                <a:lnTo>
                  <a:pt x="4560" y="984"/>
                </a:lnTo>
                <a:lnTo>
                  <a:pt x="4574" y="988"/>
                </a:lnTo>
                <a:lnTo>
                  <a:pt x="4580" y="988"/>
                </a:lnTo>
                <a:lnTo>
                  <a:pt x="4588" y="988"/>
                </a:lnTo>
                <a:lnTo>
                  <a:pt x="4594" y="984"/>
                </a:lnTo>
                <a:lnTo>
                  <a:pt x="4600" y="974"/>
                </a:lnTo>
                <a:lnTo>
                  <a:pt x="4604" y="970"/>
                </a:lnTo>
                <a:lnTo>
                  <a:pt x="4608" y="966"/>
                </a:lnTo>
                <a:lnTo>
                  <a:pt x="4616" y="960"/>
                </a:lnTo>
                <a:lnTo>
                  <a:pt x="4626" y="958"/>
                </a:lnTo>
                <a:lnTo>
                  <a:pt x="4636" y="960"/>
                </a:lnTo>
                <a:lnTo>
                  <a:pt x="4646" y="962"/>
                </a:lnTo>
                <a:lnTo>
                  <a:pt x="4652" y="966"/>
                </a:lnTo>
                <a:lnTo>
                  <a:pt x="4654" y="968"/>
                </a:lnTo>
                <a:lnTo>
                  <a:pt x="4654" y="970"/>
                </a:lnTo>
                <a:lnTo>
                  <a:pt x="4654" y="972"/>
                </a:lnTo>
                <a:lnTo>
                  <a:pt x="4648" y="976"/>
                </a:lnTo>
                <a:lnTo>
                  <a:pt x="4646" y="980"/>
                </a:lnTo>
                <a:lnTo>
                  <a:pt x="4650" y="982"/>
                </a:lnTo>
                <a:lnTo>
                  <a:pt x="4654" y="982"/>
                </a:lnTo>
                <a:lnTo>
                  <a:pt x="4660" y="984"/>
                </a:lnTo>
                <a:lnTo>
                  <a:pt x="4664" y="986"/>
                </a:lnTo>
                <a:lnTo>
                  <a:pt x="4666" y="988"/>
                </a:lnTo>
                <a:lnTo>
                  <a:pt x="4662" y="994"/>
                </a:lnTo>
                <a:lnTo>
                  <a:pt x="4660" y="996"/>
                </a:lnTo>
                <a:lnTo>
                  <a:pt x="4660" y="1000"/>
                </a:lnTo>
                <a:lnTo>
                  <a:pt x="4666" y="1006"/>
                </a:lnTo>
                <a:lnTo>
                  <a:pt x="4674" y="1010"/>
                </a:lnTo>
                <a:lnTo>
                  <a:pt x="4684" y="1014"/>
                </a:lnTo>
                <a:lnTo>
                  <a:pt x="4702" y="1020"/>
                </a:lnTo>
                <a:lnTo>
                  <a:pt x="4710" y="1022"/>
                </a:lnTo>
                <a:lnTo>
                  <a:pt x="4710" y="1024"/>
                </a:lnTo>
                <a:lnTo>
                  <a:pt x="4704" y="1032"/>
                </a:lnTo>
                <a:lnTo>
                  <a:pt x="4702" y="1038"/>
                </a:lnTo>
                <a:lnTo>
                  <a:pt x="4706" y="1044"/>
                </a:lnTo>
                <a:lnTo>
                  <a:pt x="4710" y="1050"/>
                </a:lnTo>
                <a:lnTo>
                  <a:pt x="4712" y="1052"/>
                </a:lnTo>
                <a:lnTo>
                  <a:pt x="4710" y="1054"/>
                </a:lnTo>
                <a:lnTo>
                  <a:pt x="4700" y="1052"/>
                </a:lnTo>
                <a:lnTo>
                  <a:pt x="4684" y="1048"/>
                </a:lnTo>
                <a:lnTo>
                  <a:pt x="4668" y="1040"/>
                </a:lnTo>
                <a:lnTo>
                  <a:pt x="4658" y="1034"/>
                </a:lnTo>
                <a:lnTo>
                  <a:pt x="4646" y="1032"/>
                </a:lnTo>
                <a:lnTo>
                  <a:pt x="4620" y="1028"/>
                </a:lnTo>
                <a:lnTo>
                  <a:pt x="4594" y="1028"/>
                </a:lnTo>
                <a:lnTo>
                  <a:pt x="4584" y="1030"/>
                </a:lnTo>
                <a:lnTo>
                  <a:pt x="4578" y="1032"/>
                </a:lnTo>
                <a:lnTo>
                  <a:pt x="4576" y="1036"/>
                </a:lnTo>
                <a:lnTo>
                  <a:pt x="4576" y="1040"/>
                </a:lnTo>
                <a:lnTo>
                  <a:pt x="4580" y="1044"/>
                </a:lnTo>
                <a:lnTo>
                  <a:pt x="4586" y="1048"/>
                </a:lnTo>
                <a:lnTo>
                  <a:pt x="4602" y="1056"/>
                </a:lnTo>
                <a:lnTo>
                  <a:pt x="4618" y="1058"/>
                </a:lnTo>
                <a:lnTo>
                  <a:pt x="4632" y="1060"/>
                </a:lnTo>
                <a:lnTo>
                  <a:pt x="4640" y="1064"/>
                </a:lnTo>
                <a:lnTo>
                  <a:pt x="4648" y="1068"/>
                </a:lnTo>
                <a:lnTo>
                  <a:pt x="4652" y="1072"/>
                </a:lnTo>
                <a:lnTo>
                  <a:pt x="4656" y="1076"/>
                </a:lnTo>
                <a:lnTo>
                  <a:pt x="4660" y="1082"/>
                </a:lnTo>
                <a:lnTo>
                  <a:pt x="4668" y="1084"/>
                </a:lnTo>
                <a:lnTo>
                  <a:pt x="4680" y="1086"/>
                </a:lnTo>
                <a:lnTo>
                  <a:pt x="4694" y="1088"/>
                </a:lnTo>
                <a:lnTo>
                  <a:pt x="4702" y="1092"/>
                </a:lnTo>
                <a:lnTo>
                  <a:pt x="4704" y="1094"/>
                </a:lnTo>
                <a:lnTo>
                  <a:pt x="4706" y="1098"/>
                </a:lnTo>
                <a:lnTo>
                  <a:pt x="4704" y="1106"/>
                </a:lnTo>
                <a:lnTo>
                  <a:pt x="4702" y="1112"/>
                </a:lnTo>
                <a:lnTo>
                  <a:pt x="4706" y="1118"/>
                </a:lnTo>
                <a:lnTo>
                  <a:pt x="4710" y="1120"/>
                </a:lnTo>
                <a:lnTo>
                  <a:pt x="4712" y="1120"/>
                </a:lnTo>
                <a:lnTo>
                  <a:pt x="4716" y="1116"/>
                </a:lnTo>
                <a:lnTo>
                  <a:pt x="4718" y="1112"/>
                </a:lnTo>
                <a:lnTo>
                  <a:pt x="4724" y="1106"/>
                </a:lnTo>
                <a:lnTo>
                  <a:pt x="4726" y="1108"/>
                </a:lnTo>
                <a:lnTo>
                  <a:pt x="4726" y="1114"/>
                </a:lnTo>
                <a:lnTo>
                  <a:pt x="4724" y="1120"/>
                </a:lnTo>
                <a:lnTo>
                  <a:pt x="4718" y="1134"/>
                </a:lnTo>
                <a:lnTo>
                  <a:pt x="4712" y="1148"/>
                </a:lnTo>
                <a:lnTo>
                  <a:pt x="4708" y="1162"/>
                </a:lnTo>
                <a:lnTo>
                  <a:pt x="4708" y="1170"/>
                </a:lnTo>
                <a:lnTo>
                  <a:pt x="4708" y="1174"/>
                </a:lnTo>
                <a:lnTo>
                  <a:pt x="4712" y="1182"/>
                </a:lnTo>
                <a:lnTo>
                  <a:pt x="4712" y="1184"/>
                </a:lnTo>
                <a:lnTo>
                  <a:pt x="4712" y="1186"/>
                </a:lnTo>
                <a:lnTo>
                  <a:pt x="4702" y="1192"/>
                </a:lnTo>
                <a:lnTo>
                  <a:pt x="4694" y="1194"/>
                </a:lnTo>
                <a:lnTo>
                  <a:pt x="4686" y="1194"/>
                </a:lnTo>
                <a:lnTo>
                  <a:pt x="4674" y="1192"/>
                </a:lnTo>
                <a:lnTo>
                  <a:pt x="4664" y="1190"/>
                </a:lnTo>
                <a:lnTo>
                  <a:pt x="4658" y="1190"/>
                </a:lnTo>
                <a:lnTo>
                  <a:pt x="4654" y="1192"/>
                </a:lnTo>
                <a:lnTo>
                  <a:pt x="4650" y="1196"/>
                </a:lnTo>
                <a:lnTo>
                  <a:pt x="4644" y="1198"/>
                </a:lnTo>
                <a:lnTo>
                  <a:pt x="4632" y="1200"/>
                </a:lnTo>
                <a:lnTo>
                  <a:pt x="4624" y="1204"/>
                </a:lnTo>
                <a:lnTo>
                  <a:pt x="4622" y="1206"/>
                </a:lnTo>
                <a:lnTo>
                  <a:pt x="4624" y="1208"/>
                </a:lnTo>
                <a:lnTo>
                  <a:pt x="4624" y="1212"/>
                </a:lnTo>
                <a:lnTo>
                  <a:pt x="4622" y="1214"/>
                </a:lnTo>
                <a:lnTo>
                  <a:pt x="4620" y="1214"/>
                </a:lnTo>
                <a:lnTo>
                  <a:pt x="4620" y="1216"/>
                </a:lnTo>
                <a:lnTo>
                  <a:pt x="4628" y="1220"/>
                </a:lnTo>
                <a:lnTo>
                  <a:pt x="4632" y="1224"/>
                </a:lnTo>
                <a:lnTo>
                  <a:pt x="4632" y="1228"/>
                </a:lnTo>
                <a:lnTo>
                  <a:pt x="4628" y="1232"/>
                </a:lnTo>
                <a:lnTo>
                  <a:pt x="4624" y="1234"/>
                </a:lnTo>
                <a:lnTo>
                  <a:pt x="4614" y="1240"/>
                </a:lnTo>
                <a:lnTo>
                  <a:pt x="4610" y="1242"/>
                </a:lnTo>
                <a:lnTo>
                  <a:pt x="4610" y="1246"/>
                </a:lnTo>
                <a:lnTo>
                  <a:pt x="4610" y="1252"/>
                </a:lnTo>
                <a:lnTo>
                  <a:pt x="4608" y="1260"/>
                </a:lnTo>
                <a:lnTo>
                  <a:pt x="4600" y="1284"/>
                </a:lnTo>
                <a:lnTo>
                  <a:pt x="4598" y="1290"/>
                </a:lnTo>
                <a:lnTo>
                  <a:pt x="4598" y="1296"/>
                </a:lnTo>
                <a:lnTo>
                  <a:pt x="4602" y="1300"/>
                </a:lnTo>
                <a:lnTo>
                  <a:pt x="4608" y="1302"/>
                </a:lnTo>
                <a:lnTo>
                  <a:pt x="4624" y="1304"/>
                </a:lnTo>
                <a:lnTo>
                  <a:pt x="4648" y="1304"/>
                </a:lnTo>
                <a:lnTo>
                  <a:pt x="4636" y="1312"/>
                </a:lnTo>
                <a:lnTo>
                  <a:pt x="4626" y="1320"/>
                </a:lnTo>
                <a:lnTo>
                  <a:pt x="4618" y="1328"/>
                </a:lnTo>
                <a:lnTo>
                  <a:pt x="4612" y="1336"/>
                </a:lnTo>
                <a:lnTo>
                  <a:pt x="4608" y="1346"/>
                </a:lnTo>
                <a:lnTo>
                  <a:pt x="4608" y="1354"/>
                </a:lnTo>
                <a:lnTo>
                  <a:pt x="4610" y="1360"/>
                </a:lnTo>
                <a:lnTo>
                  <a:pt x="4616" y="1368"/>
                </a:lnTo>
                <a:lnTo>
                  <a:pt x="4622" y="1372"/>
                </a:lnTo>
                <a:lnTo>
                  <a:pt x="4626" y="1376"/>
                </a:lnTo>
                <a:lnTo>
                  <a:pt x="4628" y="1384"/>
                </a:lnTo>
                <a:lnTo>
                  <a:pt x="4628" y="1388"/>
                </a:lnTo>
                <a:lnTo>
                  <a:pt x="4630" y="1390"/>
                </a:lnTo>
                <a:lnTo>
                  <a:pt x="4632" y="1392"/>
                </a:lnTo>
                <a:lnTo>
                  <a:pt x="4642" y="1394"/>
                </a:lnTo>
                <a:lnTo>
                  <a:pt x="4650" y="1398"/>
                </a:lnTo>
                <a:lnTo>
                  <a:pt x="4654" y="1404"/>
                </a:lnTo>
                <a:lnTo>
                  <a:pt x="4656" y="1410"/>
                </a:lnTo>
                <a:lnTo>
                  <a:pt x="4654" y="1414"/>
                </a:lnTo>
                <a:lnTo>
                  <a:pt x="4654" y="1418"/>
                </a:lnTo>
                <a:lnTo>
                  <a:pt x="4656" y="1422"/>
                </a:lnTo>
                <a:lnTo>
                  <a:pt x="4660" y="1424"/>
                </a:lnTo>
                <a:lnTo>
                  <a:pt x="4664" y="1430"/>
                </a:lnTo>
                <a:lnTo>
                  <a:pt x="4666" y="1434"/>
                </a:lnTo>
                <a:lnTo>
                  <a:pt x="4666" y="1440"/>
                </a:lnTo>
                <a:lnTo>
                  <a:pt x="4668" y="1448"/>
                </a:lnTo>
                <a:lnTo>
                  <a:pt x="4670" y="1450"/>
                </a:lnTo>
                <a:lnTo>
                  <a:pt x="4672" y="1452"/>
                </a:lnTo>
                <a:lnTo>
                  <a:pt x="4672" y="1462"/>
                </a:lnTo>
                <a:lnTo>
                  <a:pt x="4672" y="1476"/>
                </a:lnTo>
                <a:lnTo>
                  <a:pt x="4674" y="1482"/>
                </a:lnTo>
                <a:lnTo>
                  <a:pt x="4676" y="1486"/>
                </a:lnTo>
                <a:lnTo>
                  <a:pt x="4678" y="1488"/>
                </a:lnTo>
                <a:lnTo>
                  <a:pt x="4684" y="1486"/>
                </a:lnTo>
                <a:lnTo>
                  <a:pt x="4690" y="1480"/>
                </a:lnTo>
                <a:lnTo>
                  <a:pt x="4696" y="1470"/>
                </a:lnTo>
                <a:lnTo>
                  <a:pt x="4706" y="1454"/>
                </a:lnTo>
                <a:lnTo>
                  <a:pt x="4708" y="1454"/>
                </a:lnTo>
                <a:lnTo>
                  <a:pt x="4710" y="1456"/>
                </a:lnTo>
                <a:lnTo>
                  <a:pt x="4712" y="1462"/>
                </a:lnTo>
                <a:lnTo>
                  <a:pt x="4714" y="1462"/>
                </a:lnTo>
                <a:lnTo>
                  <a:pt x="4720" y="1460"/>
                </a:lnTo>
                <a:lnTo>
                  <a:pt x="4726" y="1456"/>
                </a:lnTo>
                <a:lnTo>
                  <a:pt x="4732" y="1454"/>
                </a:lnTo>
                <a:lnTo>
                  <a:pt x="4738" y="1452"/>
                </a:lnTo>
                <a:lnTo>
                  <a:pt x="4742" y="1452"/>
                </a:lnTo>
                <a:lnTo>
                  <a:pt x="4748" y="1454"/>
                </a:lnTo>
                <a:lnTo>
                  <a:pt x="4752" y="1458"/>
                </a:lnTo>
                <a:lnTo>
                  <a:pt x="4756" y="1462"/>
                </a:lnTo>
                <a:lnTo>
                  <a:pt x="4758" y="1468"/>
                </a:lnTo>
                <a:lnTo>
                  <a:pt x="4758" y="1474"/>
                </a:lnTo>
                <a:lnTo>
                  <a:pt x="4756" y="1474"/>
                </a:lnTo>
                <a:lnTo>
                  <a:pt x="4748" y="1470"/>
                </a:lnTo>
                <a:lnTo>
                  <a:pt x="4738" y="1462"/>
                </a:lnTo>
                <a:lnTo>
                  <a:pt x="4732" y="1462"/>
                </a:lnTo>
                <a:lnTo>
                  <a:pt x="4728" y="1462"/>
                </a:lnTo>
                <a:lnTo>
                  <a:pt x="4724" y="1466"/>
                </a:lnTo>
                <a:lnTo>
                  <a:pt x="4724" y="1468"/>
                </a:lnTo>
                <a:lnTo>
                  <a:pt x="4732" y="1472"/>
                </a:lnTo>
                <a:lnTo>
                  <a:pt x="4734" y="1474"/>
                </a:lnTo>
                <a:lnTo>
                  <a:pt x="4736" y="1476"/>
                </a:lnTo>
                <a:lnTo>
                  <a:pt x="4734" y="1476"/>
                </a:lnTo>
                <a:lnTo>
                  <a:pt x="4726" y="1478"/>
                </a:lnTo>
                <a:lnTo>
                  <a:pt x="4720" y="1478"/>
                </a:lnTo>
                <a:lnTo>
                  <a:pt x="4716" y="1480"/>
                </a:lnTo>
                <a:lnTo>
                  <a:pt x="4716" y="1482"/>
                </a:lnTo>
                <a:lnTo>
                  <a:pt x="4716" y="1484"/>
                </a:lnTo>
                <a:lnTo>
                  <a:pt x="4718" y="1486"/>
                </a:lnTo>
                <a:lnTo>
                  <a:pt x="4716" y="1488"/>
                </a:lnTo>
                <a:lnTo>
                  <a:pt x="4712" y="1490"/>
                </a:lnTo>
                <a:lnTo>
                  <a:pt x="4704" y="1492"/>
                </a:lnTo>
                <a:lnTo>
                  <a:pt x="4692" y="1494"/>
                </a:lnTo>
                <a:lnTo>
                  <a:pt x="4694" y="1496"/>
                </a:lnTo>
                <a:lnTo>
                  <a:pt x="4696" y="1500"/>
                </a:lnTo>
                <a:lnTo>
                  <a:pt x="4696" y="1502"/>
                </a:lnTo>
                <a:lnTo>
                  <a:pt x="4694" y="1502"/>
                </a:lnTo>
                <a:lnTo>
                  <a:pt x="4692" y="1504"/>
                </a:lnTo>
                <a:lnTo>
                  <a:pt x="4690" y="1506"/>
                </a:lnTo>
                <a:lnTo>
                  <a:pt x="4694" y="1510"/>
                </a:lnTo>
                <a:lnTo>
                  <a:pt x="4696" y="1512"/>
                </a:lnTo>
                <a:lnTo>
                  <a:pt x="4698" y="1516"/>
                </a:lnTo>
                <a:lnTo>
                  <a:pt x="4696" y="1518"/>
                </a:lnTo>
                <a:lnTo>
                  <a:pt x="4696" y="1522"/>
                </a:lnTo>
                <a:lnTo>
                  <a:pt x="4696" y="1524"/>
                </a:lnTo>
                <a:lnTo>
                  <a:pt x="4698" y="1532"/>
                </a:lnTo>
                <a:lnTo>
                  <a:pt x="4710" y="1552"/>
                </a:lnTo>
                <a:lnTo>
                  <a:pt x="4714" y="1556"/>
                </a:lnTo>
                <a:lnTo>
                  <a:pt x="4718" y="1560"/>
                </a:lnTo>
                <a:lnTo>
                  <a:pt x="4728" y="1562"/>
                </a:lnTo>
                <a:lnTo>
                  <a:pt x="4734" y="1562"/>
                </a:lnTo>
                <a:lnTo>
                  <a:pt x="4734" y="1564"/>
                </a:lnTo>
                <a:lnTo>
                  <a:pt x="4734" y="1568"/>
                </a:lnTo>
                <a:lnTo>
                  <a:pt x="4734" y="1572"/>
                </a:lnTo>
                <a:lnTo>
                  <a:pt x="4734" y="1574"/>
                </a:lnTo>
                <a:lnTo>
                  <a:pt x="4738" y="1582"/>
                </a:lnTo>
                <a:lnTo>
                  <a:pt x="4742" y="1588"/>
                </a:lnTo>
                <a:lnTo>
                  <a:pt x="4744" y="1592"/>
                </a:lnTo>
                <a:lnTo>
                  <a:pt x="4744" y="1596"/>
                </a:lnTo>
                <a:lnTo>
                  <a:pt x="4744" y="1604"/>
                </a:lnTo>
                <a:lnTo>
                  <a:pt x="4746" y="1610"/>
                </a:lnTo>
                <a:lnTo>
                  <a:pt x="4752" y="1614"/>
                </a:lnTo>
                <a:lnTo>
                  <a:pt x="4762" y="1618"/>
                </a:lnTo>
                <a:lnTo>
                  <a:pt x="4768" y="1622"/>
                </a:lnTo>
                <a:lnTo>
                  <a:pt x="4770" y="1626"/>
                </a:lnTo>
                <a:lnTo>
                  <a:pt x="4772" y="1630"/>
                </a:lnTo>
                <a:lnTo>
                  <a:pt x="4770" y="1634"/>
                </a:lnTo>
                <a:lnTo>
                  <a:pt x="4770" y="1638"/>
                </a:lnTo>
                <a:lnTo>
                  <a:pt x="4770" y="1640"/>
                </a:lnTo>
                <a:lnTo>
                  <a:pt x="4774" y="1638"/>
                </a:lnTo>
                <a:lnTo>
                  <a:pt x="4778" y="1638"/>
                </a:lnTo>
                <a:lnTo>
                  <a:pt x="4780" y="1640"/>
                </a:lnTo>
                <a:lnTo>
                  <a:pt x="4782" y="1646"/>
                </a:lnTo>
                <a:lnTo>
                  <a:pt x="4782" y="1654"/>
                </a:lnTo>
                <a:lnTo>
                  <a:pt x="4784" y="1656"/>
                </a:lnTo>
                <a:lnTo>
                  <a:pt x="4786" y="1656"/>
                </a:lnTo>
                <a:lnTo>
                  <a:pt x="4792" y="1654"/>
                </a:lnTo>
                <a:lnTo>
                  <a:pt x="4794" y="1656"/>
                </a:lnTo>
                <a:lnTo>
                  <a:pt x="4794" y="1662"/>
                </a:lnTo>
                <a:lnTo>
                  <a:pt x="4790" y="1670"/>
                </a:lnTo>
                <a:lnTo>
                  <a:pt x="4790" y="1676"/>
                </a:lnTo>
                <a:lnTo>
                  <a:pt x="4792" y="1678"/>
                </a:lnTo>
                <a:lnTo>
                  <a:pt x="4802" y="1678"/>
                </a:lnTo>
                <a:lnTo>
                  <a:pt x="4814" y="1678"/>
                </a:lnTo>
                <a:lnTo>
                  <a:pt x="4816" y="1680"/>
                </a:lnTo>
                <a:lnTo>
                  <a:pt x="4816" y="1684"/>
                </a:lnTo>
                <a:lnTo>
                  <a:pt x="4814" y="1688"/>
                </a:lnTo>
                <a:lnTo>
                  <a:pt x="4814" y="1692"/>
                </a:lnTo>
                <a:lnTo>
                  <a:pt x="4816" y="1694"/>
                </a:lnTo>
                <a:lnTo>
                  <a:pt x="4820" y="1694"/>
                </a:lnTo>
                <a:lnTo>
                  <a:pt x="4826" y="1694"/>
                </a:lnTo>
                <a:lnTo>
                  <a:pt x="4830" y="1696"/>
                </a:lnTo>
                <a:lnTo>
                  <a:pt x="4832" y="1698"/>
                </a:lnTo>
                <a:lnTo>
                  <a:pt x="4834" y="1700"/>
                </a:lnTo>
                <a:lnTo>
                  <a:pt x="4832" y="1702"/>
                </a:lnTo>
                <a:lnTo>
                  <a:pt x="4830" y="1702"/>
                </a:lnTo>
                <a:lnTo>
                  <a:pt x="4826" y="1704"/>
                </a:lnTo>
                <a:lnTo>
                  <a:pt x="4826" y="1708"/>
                </a:lnTo>
                <a:lnTo>
                  <a:pt x="4826" y="1712"/>
                </a:lnTo>
                <a:lnTo>
                  <a:pt x="4830" y="1720"/>
                </a:lnTo>
                <a:lnTo>
                  <a:pt x="4832" y="1724"/>
                </a:lnTo>
                <a:lnTo>
                  <a:pt x="4836" y="1726"/>
                </a:lnTo>
                <a:lnTo>
                  <a:pt x="4840" y="1726"/>
                </a:lnTo>
                <a:lnTo>
                  <a:pt x="4846" y="1726"/>
                </a:lnTo>
                <a:lnTo>
                  <a:pt x="4852" y="1722"/>
                </a:lnTo>
                <a:lnTo>
                  <a:pt x="4860" y="1716"/>
                </a:lnTo>
                <a:lnTo>
                  <a:pt x="4868" y="1712"/>
                </a:lnTo>
                <a:lnTo>
                  <a:pt x="4874" y="1710"/>
                </a:lnTo>
                <a:lnTo>
                  <a:pt x="4878" y="1712"/>
                </a:lnTo>
                <a:lnTo>
                  <a:pt x="4880" y="1712"/>
                </a:lnTo>
                <a:lnTo>
                  <a:pt x="4884" y="1716"/>
                </a:lnTo>
                <a:lnTo>
                  <a:pt x="4886" y="1716"/>
                </a:lnTo>
                <a:lnTo>
                  <a:pt x="4890" y="1712"/>
                </a:lnTo>
                <a:lnTo>
                  <a:pt x="4900" y="1706"/>
                </a:lnTo>
                <a:lnTo>
                  <a:pt x="4910" y="1702"/>
                </a:lnTo>
                <a:lnTo>
                  <a:pt x="4916" y="1698"/>
                </a:lnTo>
                <a:lnTo>
                  <a:pt x="4918" y="1696"/>
                </a:lnTo>
                <a:lnTo>
                  <a:pt x="4918" y="1692"/>
                </a:lnTo>
                <a:lnTo>
                  <a:pt x="4918" y="1688"/>
                </a:lnTo>
                <a:lnTo>
                  <a:pt x="4918" y="1686"/>
                </a:lnTo>
                <a:lnTo>
                  <a:pt x="4920" y="1686"/>
                </a:lnTo>
                <a:lnTo>
                  <a:pt x="4924" y="1690"/>
                </a:lnTo>
                <a:lnTo>
                  <a:pt x="4926" y="1694"/>
                </a:lnTo>
                <a:lnTo>
                  <a:pt x="4926" y="1698"/>
                </a:lnTo>
                <a:lnTo>
                  <a:pt x="4926" y="1704"/>
                </a:lnTo>
                <a:lnTo>
                  <a:pt x="4922" y="1708"/>
                </a:lnTo>
                <a:lnTo>
                  <a:pt x="4914" y="1718"/>
                </a:lnTo>
                <a:lnTo>
                  <a:pt x="4912" y="1724"/>
                </a:lnTo>
                <a:lnTo>
                  <a:pt x="4912" y="1728"/>
                </a:lnTo>
                <a:lnTo>
                  <a:pt x="4916" y="1730"/>
                </a:lnTo>
                <a:lnTo>
                  <a:pt x="4926" y="1736"/>
                </a:lnTo>
                <a:lnTo>
                  <a:pt x="4936" y="1738"/>
                </a:lnTo>
                <a:lnTo>
                  <a:pt x="4944" y="1738"/>
                </a:lnTo>
                <a:lnTo>
                  <a:pt x="4956" y="1738"/>
                </a:lnTo>
                <a:lnTo>
                  <a:pt x="4962" y="1738"/>
                </a:lnTo>
                <a:lnTo>
                  <a:pt x="4962" y="1740"/>
                </a:lnTo>
                <a:lnTo>
                  <a:pt x="4962" y="1744"/>
                </a:lnTo>
                <a:lnTo>
                  <a:pt x="4956" y="1752"/>
                </a:lnTo>
                <a:lnTo>
                  <a:pt x="4954" y="1758"/>
                </a:lnTo>
                <a:lnTo>
                  <a:pt x="4952" y="1762"/>
                </a:lnTo>
                <a:lnTo>
                  <a:pt x="4954" y="1766"/>
                </a:lnTo>
                <a:lnTo>
                  <a:pt x="4958" y="1768"/>
                </a:lnTo>
                <a:lnTo>
                  <a:pt x="4964" y="1770"/>
                </a:lnTo>
                <a:lnTo>
                  <a:pt x="4968" y="1770"/>
                </a:lnTo>
                <a:lnTo>
                  <a:pt x="4974" y="1768"/>
                </a:lnTo>
                <a:lnTo>
                  <a:pt x="4978" y="1766"/>
                </a:lnTo>
                <a:lnTo>
                  <a:pt x="4988" y="1758"/>
                </a:lnTo>
                <a:lnTo>
                  <a:pt x="4990" y="1758"/>
                </a:lnTo>
                <a:lnTo>
                  <a:pt x="4992" y="1758"/>
                </a:lnTo>
                <a:lnTo>
                  <a:pt x="4998" y="1762"/>
                </a:lnTo>
                <a:lnTo>
                  <a:pt x="5006" y="1770"/>
                </a:lnTo>
                <a:lnTo>
                  <a:pt x="5018" y="1776"/>
                </a:lnTo>
                <a:lnTo>
                  <a:pt x="5022" y="1776"/>
                </a:lnTo>
                <a:lnTo>
                  <a:pt x="5026" y="1774"/>
                </a:lnTo>
                <a:lnTo>
                  <a:pt x="5030" y="1772"/>
                </a:lnTo>
                <a:lnTo>
                  <a:pt x="5034" y="1768"/>
                </a:lnTo>
                <a:lnTo>
                  <a:pt x="5036" y="1762"/>
                </a:lnTo>
                <a:lnTo>
                  <a:pt x="5036" y="1756"/>
                </a:lnTo>
                <a:lnTo>
                  <a:pt x="5036" y="1748"/>
                </a:lnTo>
                <a:lnTo>
                  <a:pt x="5034" y="1746"/>
                </a:lnTo>
                <a:lnTo>
                  <a:pt x="5030" y="1744"/>
                </a:lnTo>
                <a:lnTo>
                  <a:pt x="5028" y="1744"/>
                </a:lnTo>
                <a:lnTo>
                  <a:pt x="5022" y="1746"/>
                </a:lnTo>
                <a:lnTo>
                  <a:pt x="5024" y="1742"/>
                </a:lnTo>
                <a:lnTo>
                  <a:pt x="5026" y="1740"/>
                </a:lnTo>
                <a:lnTo>
                  <a:pt x="5030" y="1736"/>
                </a:lnTo>
                <a:lnTo>
                  <a:pt x="5040" y="1732"/>
                </a:lnTo>
                <a:lnTo>
                  <a:pt x="5044" y="1730"/>
                </a:lnTo>
                <a:lnTo>
                  <a:pt x="5048" y="1728"/>
                </a:lnTo>
                <a:lnTo>
                  <a:pt x="5048" y="1724"/>
                </a:lnTo>
                <a:lnTo>
                  <a:pt x="5048" y="1718"/>
                </a:lnTo>
                <a:lnTo>
                  <a:pt x="5048" y="1710"/>
                </a:lnTo>
                <a:lnTo>
                  <a:pt x="5050" y="1700"/>
                </a:lnTo>
                <a:lnTo>
                  <a:pt x="5060" y="1676"/>
                </a:lnTo>
                <a:lnTo>
                  <a:pt x="5070" y="1650"/>
                </a:lnTo>
                <a:lnTo>
                  <a:pt x="5072" y="1640"/>
                </a:lnTo>
                <a:lnTo>
                  <a:pt x="5072" y="1630"/>
                </a:lnTo>
                <a:lnTo>
                  <a:pt x="5070" y="1624"/>
                </a:lnTo>
                <a:lnTo>
                  <a:pt x="5068" y="1622"/>
                </a:lnTo>
                <a:lnTo>
                  <a:pt x="5066" y="1620"/>
                </a:lnTo>
                <a:lnTo>
                  <a:pt x="5064" y="1622"/>
                </a:lnTo>
                <a:lnTo>
                  <a:pt x="5062" y="1622"/>
                </a:lnTo>
                <a:lnTo>
                  <a:pt x="5060" y="1622"/>
                </a:lnTo>
                <a:lnTo>
                  <a:pt x="5056" y="1620"/>
                </a:lnTo>
                <a:lnTo>
                  <a:pt x="5050" y="1614"/>
                </a:lnTo>
                <a:lnTo>
                  <a:pt x="5048" y="1610"/>
                </a:lnTo>
                <a:lnTo>
                  <a:pt x="5048" y="1608"/>
                </a:lnTo>
                <a:lnTo>
                  <a:pt x="5058" y="1612"/>
                </a:lnTo>
                <a:lnTo>
                  <a:pt x="5068" y="1614"/>
                </a:lnTo>
                <a:lnTo>
                  <a:pt x="5072" y="1614"/>
                </a:lnTo>
                <a:lnTo>
                  <a:pt x="5072" y="1610"/>
                </a:lnTo>
                <a:lnTo>
                  <a:pt x="5070" y="1604"/>
                </a:lnTo>
                <a:lnTo>
                  <a:pt x="5068" y="1602"/>
                </a:lnTo>
                <a:lnTo>
                  <a:pt x="5062" y="1598"/>
                </a:lnTo>
                <a:lnTo>
                  <a:pt x="5056" y="1596"/>
                </a:lnTo>
                <a:lnTo>
                  <a:pt x="5056" y="1594"/>
                </a:lnTo>
                <a:lnTo>
                  <a:pt x="5058" y="1592"/>
                </a:lnTo>
                <a:lnTo>
                  <a:pt x="5062" y="1588"/>
                </a:lnTo>
                <a:lnTo>
                  <a:pt x="5066" y="1586"/>
                </a:lnTo>
                <a:lnTo>
                  <a:pt x="5080" y="1584"/>
                </a:lnTo>
                <a:lnTo>
                  <a:pt x="5086" y="1582"/>
                </a:lnTo>
                <a:lnTo>
                  <a:pt x="5092" y="1578"/>
                </a:lnTo>
                <a:lnTo>
                  <a:pt x="5096" y="1574"/>
                </a:lnTo>
                <a:lnTo>
                  <a:pt x="5098" y="1566"/>
                </a:lnTo>
                <a:lnTo>
                  <a:pt x="5100" y="1560"/>
                </a:lnTo>
                <a:lnTo>
                  <a:pt x="5102" y="1556"/>
                </a:lnTo>
                <a:lnTo>
                  <a:pt x="5106" y="1556"/>
                </a:lnTo>
                <a:lnTo>
                  <a:pt x="5108" y="1558"/>
                </a:lnTo>
                <a:lnTo>
                  <a:pt x="5114" y="1562"/>
                </a:lnTo>
                <a:lnTo>
                  <a:pt x="5116" y="1560"/>
                </a:lnTo>
                <a:lnTo>
                  <a:pt x="5116" y="1556"/>
                </a:lnTo>
                <a:lnTo>
                  <a:pt x="5118" y="1550"/>
                </a:lnTo>
                <a:lnTo>
                  <a:pt x="5122" y="1544"/>
                </a:lnTo>
                <a:lnTo>
                  <a:pt x="5130" y="1538"/>
                </a:lnTo>
                <a:lnTo>
                  <a:pt x="5136" y="1530"/>
                </a:lnTo>
                <a:lnTo>
                  <a:pt x="5138" y="1526"/>
                </a:lnTo>
                <a:lnTo>
                  <a:pt x="5138" y="1520"/>
                </a:lnTo>
                <a:lnTo>
                  <a:pt x="5136" y="1508"/>
                </a:lnTo>
                <a:lnTo>
                  <a:pt x="5138" y="1502"/>
                </a:lnTo>
                <a:lnTo>
                  <a:pt x="5136" y="1500"/>
                </a:lnTo>
                <a:lnTo>
                  <a:pt x="5134" y="1498"/>
                </a:lnTo>
                <a:lnTo>
                  <a:pt x="5122" y="1498"/>
                </a:lnTo>
                <a:lnTo>
                  <a:pt x="5114" y="1496"/>
                </a:lnTo>
                <a:lnTo>
                  <a:pt x="5106" y="1494"/>
                </a:lnTo>
                <a:lnTo>
                  <a:pt x="5102" y="1492"/>
                </a:lnTo>
                <a:lnTo>
                  <a:pt x="5098" y="1488"/>
                </a:lnTo>
                <a:lnTo>
                  <a:pt x="5098" y="1486"/>
                </a:lnTo>
                <a:lnTo>
                  <a:pt x="5098" y="1484"/>
                </a:lnTo>
                <a:lnTo>
                  <a:pt x="5100" y="1484"/>
                </a:lnTo>
                <a:lnTo>
                  <a:pt x="5106" y="1484"/>
                </a:lnTo>
                <a:lnTo>
                  <a:pt x="5112" y="1486"/>
                </a:lnTo>
                <a:lnTo>
                  <a:pt x="5116" y="1486"/>
                </a:lnTo>
                <a:lnTo>
                  <a:pt x="5124" y="1484"/>
                </a:lnTo>
                <a:lnTo>
                  <a:pt x="5130" y="1482"/>
                </a:lnTo>
                <a:lnTo>
                  <a:pt x="5136" y="1482"/>
                </a:lnTo>
                <a:lnTo>
                  <a:pt x="5144" y="1482"/>
                </a:lnTo>
                <a:lnTo>
                  <a:pt x="5144" y="1480"/>
                </a:lnTo>
                <a:lnTo>
                  <a:pt x="5144" y="1478"/>
                </a:lnTo>
                <a:lnTo>
                  <a:pt x="5140" y="1468"/>
                </a:lnTo>
                <a:lnTo>
                  <a:pt x="5126" y="1454"/>
                </a:lnTo>
                <a:lnTo>
                  <a:pt x="5120" y="1446"/>
                </a:lnTo>
                <a:lnTo>
                  <a:pt x="5116" y="1440"/>
                </a:lnTo>
                <a:lnTo>
                  <a:pt x="5118" y="1436"/>
                </a:lnTo>
                <a:lnTo>
                  <a:pt x="5120" y="1434"/>
                </a:lnTo>
                <a:lnTo>
                  <a:pt x="5126" y="1434"/>
                </a:lnTo>
                <a:lnTo>
                  <a:pt x="5132" y="1434"/>
                </a:lnTo>
                <a:lnTo>
                  <a:pt x="5146" y="1436"/>
                </a:lnTo>
                <a:lnTo>
                  <a:pt x="5152" y="1438"/>
                </a:lnTo>
                <a:lnTo>
                  <a:pt x="5158" y="1436"/>
                </a:lnTo>
                <a:lnTo>
                  <a:pt x="5160" y="1432"/>
                </a:lnTo>
                <a:lnTo>
                  <a:pt x="5164" y="1428"/>
                </a:lnTo>
                <a:lnTo>
                  <a:pt x="5168" y="1420"/>
                </a:lnTo>
                <a:lnTo>
                  <a:pt x="5170" y="1418"/>
                </a:lnTo>
                <a:lnTo>
                  <a:pt x="5174" y="1418"/>
                </a:lnTo>
                <a:lnTo>
                  <a:pt x="5180" y="1418"/>
                </a:lnTo>
                <a:lnTo>
                  <a:pt x="5184" y="1418"/>
                </a:lnTo>
                <a:lnTo>
                  <a:pt x="5180" y="1414"/>
                </a:lnTo>
                <a:lnTo>
                  <a:pt x="5170" y="1408"/>
                </a:lnTo>
                <a:lnTo>
                  <a:pt x="5162" y="1404"/>
                </a:lnTo>
                <a:lnTo>
                  <a:pt x="5162" y="1402"/>
                </a:lnTo>
                <a:lnTo>
                  <a:pt x="5168" y="1402"/>
                </a:lnTo>
                <a:lnTo>
                  <a:pt x="5174" y="1398"/>
                </a:lnTo>
                <a:lnTo>
                  <a:pt x="5180" y="1396"/>
                </a:lnTo>
                <a:lnTo>
                  <a:pt x="5188" y="1398"/>
                </a:lnTo>
                <a:lnTo>
                  <a:pt x="5196" y="1398"/>
                </a:lnTo>
                <a:lnTo>
                  <a:pt x="5208" y="1398"/>
                </a:lnTo>
                <a:lnTo>
                  <a:pt x="5218" y="1396"/>
                </a:lnTo>
                <a:lnTo>
                  <a:pt x="5224" y="1396"/>
                </a:lnTo>
                <a:lnTo>
                  <a:pt x="5230" y="1394"/>
                </a:lnTo>
                <a:lnTo>
                  <a:pt x="5234" y="1390"/>
                </a:lnTo>
                <a:lnTo>
                  <a:pt x="5236" y="1386"/>
                </a:lnTo>
                <a:lnTo>
                  <a:pt x="5234" y="1382"/>
                </a:lnTo>
                <a:lnTo>
                  <a:pt x="5234" y="1380"/>
                </a:lnTo>
                <a:lnTo>
                  <a:pt x="5238" y="1376"/>
                </a:lnTo>
                <a:lnTo>
                  <a:pt x="5242" y="1370"/>
                </a:lnTo>
                <a:lnTo>
                  <a:pt x="5240" y="1368"/>
                </a:lnTo>
                <a:lnTo>
                  <a:pt x="5240" y="1364"/>
                </a:lnTo>
                <a:lnTo>
                  <a:pt x="5248" y="1358"/>
                </a:lnTo>
                <a:lnTo>
                  <a:pt x="5250" y="1356"/>
                </a:lnTo>
                <a:lnTo>
                  <a:pt x="5252" y="1354"/>
                </a:lnTo>
                <a:lnTo>
                  <a:pt x="5250" y="1350"/>
                </a:lnTo>
                <a:lnTo>
                  <a:pt x="5248" y="1348"/>
                </a:lnTo>
                <a:lnTo>
                  <a:pt x="5242" y="1346"/>
                </a:lnTo>
                <a:lnTo>
                  <a:pt x="5242" y="1344"/>
                </a:lnTo>
                <a:lnTo>
                  <a:pt x="5242" y="1342"/>
                </a:lnTo>
                <a:lnTo>
                  <a:pt x="5246" y="1342"/>
                </a:lnTo>
                <a:lnTo>
                  <a:pt x="5250" y="1342"/>
                </a:lnTo>
                <a:lnTo>
                  <a:pt x="5256" y="1344"/>
                </a:lnTo>
                <a:lnTo>
                  <a:pt x="5266" y="1344"/>
                </a:lnTo>
                <a:lnTo>
                  <a:pt x="5272" y="1344"/>
                </a:lnTo>
                <a:lnTo>
                  <a:pt x="5270" y="1346"/>
                </a:lnTo>
                <a:lnTo>
                  <a:pt x="5264" y="1352"/>
                </a:lnTo>
                <a:lnTo>
                  <a:pt x="5260" y="1356"/>
                </a:lnTo>
                <a:lnTo>
                  <a:pt x="5258" y="1360"/>
                </a:lnTo>
                <a:lnTo>
                  <a:pt x="5254" y="1364"/>
                </a:lnTo>
                <a:lnTo>
                  <a:pt x="5250" y="1366"/>
                </a:lnTo>
                <a:lnTo>
                  <a:pt x="5248" y="1372"/>
                </a:lnTo>
                <a:lnTo>
                  <a:pt x="5248" y="1378"/>
                </a:lnTo>
                <a:lnTo>
                  <a:pt x="5244" y="1386"/>
                </a:lnTo>
                <a:lnTo>
                  <a:pt x="5242" y="1392"/>
                </a:lnTo>
                <a:lnTo>
                  <a:pt x="5242" y="1394"/>
                </a:lnTo>
                <a:lnTo>
                  <a:pt x="5244" y="1396"/>
                </a:lnTo>
                <a:lnTo>
                  <a:pt x="5250" y="1398"/>
                </a:lnTo>
                <a:lnTo>
                  <a:pt x="5256" y="1398"/>
                </a:lnTo>
                <a:lnTo>
                  <a:pt x="5262" y="1396"/>
                </a:lnTo>
                <a:lnTo>
                  <a:pt x="5268" y="1390"/>
                </a:lnTo>
                <a:lnTo>
                  <a:pt x="5276" y="1380"/>
                </a:lnTo>
                <a:lnTo>
                  <a:pt x="5280" y="1380"/>
                </a:lnTo>
                <a:lnTo>
                  <a:pt x="5284" y="1382"/>
                </a:lnTo>
                <a:lnTo>
                  <a:pt x="5290" y="1386"/>
                </a:lnTo>
                <a:lnTo>
                  <a:pt x="5292" y="1384"/>
                </a:lnTo>
                <a:lnTo>
                  <a:pt x="5292" y="1380"/>
                </a:lnTo>
                <a:lnTo>
                  <a:pt x="5290" y="1378"/>
                </a:lnTo>
                <a:lnTo>
                  <a:pt x="5288" y="1376"/>
                </a:lnTo>
                <a:lnTo>
                  <a:pt x="5290" y="1374"/>
                </a:lnTo>
                <a:lnTo>
                  <a:pt x="5294" y="1370"/>
                </a:lnTo>
                <a:lnTo>
                  <a:pt x="5300" y="1370"/>
                </a:lnTo>
                <a:lnTo>
                  <a:pt x="5302" y="1370"/>
                </a:lnTo>
                <a:lnTo>
                  <a:pt x="5306" y="1370"/>
                </a:lnTo>
                <a:lnTo>
                  <a:pt x="5308" y="1372"/>
                </a:lnTo>
                <a:lnTo>
                  <a:pt x="5312" y="1372"/>
                </a:lnTo>
                <a:lnTo>
                  <a:pt x="5320" y="1370"/>
                </a:lnTo>
                <a:lnTo>
                  <a:pt x="5336" y="1362"/>
                </a:lnTo>
                <a:lnTo>
                  <a:pt x="5338" y="1358"/>
                </a:lnTo>
                <a:lnTo>
                  <a:pt x="5338" y="1354"/>
                </a:lnTo>
                <a:lnTo>
                  <a:pt x="5338" y="1350"/>
                </a:lnTo>
                <a:lnTo>
                  <a:pt x="5340" y="1350"/>
                </a:lnTo>
                <a:lnTo>
                  <a:pt x="5340" y="1348"/>
                </a:lnTo>
                <a:lnTo>
                  <a:pt x="5344" y="1350"/>
                </a:lnTo>
                <a:lnTo>
                  <a:pt x="5346" y="1350"/>
                </a:lnTo>
                <a:lnTo>
                  <a:pt x="5346" y="1352"/>
                </a:lnTo>
                <a:lnTo>
                  <a:pt x="5348" y="1354"/>
                </a:lnTo>
                <a:lnTo>
                  <a:pt x="5358" y="1350"/>
                </a:lnTo>
                <a:lnTo>
                  <a:pt x="5368" y="1344"/>
                </a:lnTo>
                <a:lnTo>
                  <a:pt x="5394" y="1324"/>
                </a:lnTo>
                <a:lnTo>
                  <a:pt x="5406" y="1312"/>
                </a:lnTo>
                <a:lnTo>
                  <a:pt x="5416" y="1300"/>
                </a:lnTo>
                <a:lnTo>
                  <a:pt x="5424" y="1290"/>
                </a:lnTo>
                <a:lnTo>
                  <a:pt x="5428" y="1280"/>
                </a:lnTo>
                <a:lnTo>
                  <a:pt x="5436" y="1264"/>
                </a:lnTo>
                <a:lnTo>
                  <a:pt x="5446" y="1250"/>
                </a:lnTo>
                <a:lnTo>
                  <a:pt x="5458" y="1240"/>
                </a:lnTo>
                <a:lnTo>
                  <a:pt x="5464" y="1238"/>
                </a:lnTo>
                <a:lnTo>
                  <a:pt x="5470" y="1238"/>
                </a:lnTo>
                <a:lnTo>
                  <a:pt x="5480" y="1236"/>
                </a:lnTo>
                <a:lnTo>
                  <a:pt x="5482" y="1234"/>
                </a:lnTo>
                <a:lnTo>
                  <a:pt x="5484" y="1230"/>
                </a:lnTo>
                <a:lnTo>
                  <a:pt x="5484" y="1226"/>
                </a:lnTo>
                <a:lnTo>
                  <a:pt x="5482" y="1220"/>
                </a:lnTo>
                <a:lnTo>
                  <a:pt x="5476" y="1214"/>
                </a:lnTo>
                <a:lnTo>
                  <a:pt x="5468" y="1204"/>
                </a:lnTo>
                <a:lnTo>
                  <a:pt x="5462" y="1196"/>
                </a:lnTo>
                <a:lnTo>
                  <a:pt x="5462" y="1194"/>
                </a:lnTo>
                <a:lnTo>
                  <a:pt x="5472" y="1200"/>
                </a:lnTo>
                <a:lnTo>
                  <a:pt x="5506" y="1222"/>
                </a:lnTo>
                <a:lnTo>
                  <a:pt x="5522" y="1226"/>
                </a:lnTo>
                <a:lnTo>
                  <a:pt x="5530" y="1228"/>
                </a:lnTo>
                <a:lnTo>
                  <a:pt x="5538" y="1228"/>
                </a:lnTo>
                <a:lnTo>
                  <a:pt x="5546" y="1226"/>
                </a:lnTo>
                <a:lnTo>
                  <a:pt x="5554" y="1222"/>
                </a:lnTo>
                <a:lnTo>
                  <a:pt x="5560" y="1218"/>
                </a:lnTo>
                <a:lnTo>
                  <a:pt x="5566" y="1212"/>
                </a:lnTo>
                <a:lnTo>
                  <a:pt x="5568" y="1206"/>
                </a:lnTo>
                <a:lnTo>
                  <a:pt x="5572" y="1204"/>
                </a:lnTo>
                <a:lnTo>
                  <a:pt x="5574" y="1204"/>
                </a:lnTo>
                <a:lnTo>
                  <a:pt x="5578" y="1206"/>
                </a:lnTo>
                <a:lnTo>
                  <a:pt x="5584" y="1208"/>
                </a:lnTo>
                <a:lnTo>
                  <a:pt x="5592" y="1208"/>
                </a:lnTo>
                <a:lnTo>
                  <a:pt x="5602" y="1206"/>
                </a:lnTo>
                <a:lnTo>
                  <a:pt x="5618" y="1202"/>
                </a:lnTo>
                <a:lnTo>
                  <a:pt x="5636" y="1196"/>
                </a:lnTo>
                <a:lnTo>
                  <a:pt x="5656" y="1190"/>
                </a:lnTo>
                <a:lnTo>
                  <a:pt x="5692" y="1184"/>
                </a:lnTo>
                <a:lnTo>
                  <a:pt x="5722" y="1176"/>
                </a:lnTo>
                <a:lnTo>
                  <a:pt x="5734" y="1172"/>
                </a:lnTo>
                <a:lnTo>
                  <a:pt x="5742" y="1166"/>
                </a:lnTo>
                <a:lnTo>
                  <a:pt x="5756" y="1152"/>
                </a:lnTo>
                <a:lnTo>
                  <a:pt x="5770" y="1140"/>
                </a:lnTo>
                <a:lnTo>
                  <a:pt x="5786" y="1132"/>
                </a:lnTo>
                <a:lnTo>
                  <a:pt x="5796" y="1128"/>
                </a:lnTo>
                <a:lnTo>
                  <a:pt x="5806" y="1126"/>
                </a:lnTo>
                <a:lnTo>
                  <a:pt x="5814" y="1124"/>
                </a:lnTo>
                <a:lnTo>
                  <a:pt x="5818" y="1122"/>
                </a:lnTo>
                <a:lnTo>
                  <a:pt x="5818" y="1118"/>
                </a:lnTo>
                <a:lnTo>
                  <a:pt x="5818" y="1114"/>
                </a:lnTo>
                <a:lnTo>
                  <a:pt x="5818" y="1112"/>
                </a:lnTo>
                <a:lnTo>
                  <a:pt x="5818" y="1108"/>
                </a:lnTo>
                <a:lnTo>
                  <a:pt x="5822" y="1106"/>
                </a:lnTo>
                <a:lnTo>
                  <a:pt x="5832" y="1104"/>
                </a:lnTo>
                <a:lnTo>
                  <a:pt x="5846" y="1104"/>
                </a:lnTo>
                <a:lnTo>
                  <a:pt x="5848" y="1102"/>
                </a:lnTo>
                <a:lnTo>
                  <a:pt x="5850" y="1100"/>
                </a:lnTo>
                <a:lnTo>
                  <a:pt x="5854" y="1094"/>
                </a:lnTo>
                <a:lnTo>
                  <a:pt x="5858" y="1092"/>
                </a:lnTo>
                <a:lnTo>
                  <a:pt x="5868" y="1086"/>
                </a:lnTo>
                <a:lnTo>
                  <a:pt x="5882" y="1078"/>
                </a:lnTo>
                <a:lnTo>
                  <a:pt x="5882" y="1076"/>
                </a:lnTo>
                <a:lnTo>
                  <a:pt x="5880" y="1076"/>
                </a:lnTo>
                <a:lnTo>
                  <a:pt x="5864" y="1076"/>
                </a:lnTo>
                <a:lnTo>
                  <a:pt x="5836" y="1078"/>
                </a:lnTo>
                <a:lnTo>
                  <a:pt x="5820" y="1078"/>
                </a:lnTo>
                <a:lnTo>
                  <a:pt x="5806" y="1076"/>
                </a:lnTo>
                <a:lnTo>
                  <a:pt x="5794" y="1070"/>
                </a:lnTo>
                <a:lnTo>
                  <a:pt x="5780" y="1064"/>
                </a:lnTo>
                <a:lnTo>
                  <a:pt x="5768" y="1058"/>
                </a:lnTo>
                <a:lnTo>
                  <a:pt x="5756" y="1056"/>
                </a:lnTo>
                <a:lnTo>
                  <a:pt x="5750" y="1056"/>
                </a:lnTo>
                <a:lnTo>
                  <a:pt x="5742" y="1056"/>
                </a:lnTo>
                <a:lnTo>
                  <a:pt x="5736" y="1060"/>
                </a:lnTo>
                <a:lnTo>
                  <a:pt x="5728" y="1064"/>
                </a:lnTo>
                <a:lnTo>
                  <a:pt x="5722" y="1068"/>
                </a:lnTo>
                <a:lnTo>
                  <a:pt x="5714" y="1070"/>
                </a:lnTo>
                <a:lnTo>
                  <a:pt x="5702" y="1070"/>
                </a:lnTo>
                <a:lnTo>
                  <a:pt x="5696" y="1070"/>
                </a:lnTo>
                <a:lnTo>
                  <a:pt x="5690" y="1070"/>
                </a:lnTo>
                <a:lnTo>
                  <a:pt x="5684" y="1074"/>
                </a:lnTo>
                <a:lnTo>
                  <a:pt x="5676" y="1082"/>
                </a:lnTo>
                <a:lnTo>
                  <a:pt x="5670" y="1086"/>
                </a:lnTo>
                <a:lnTo>
                  <a:pt x="5664" y="1088"/>
                </a:lnTo>
                <a:lnTo>
                  <a:pt x="5660" y="1090"/>
                </a:lnTo>
                <a:lnTo>
                  <a:pt x="5656" y="1090"/>
                </a:lnTo>
                <a:lnTo>
                  <a:pt x="5656" y="1086"/>
                </a:lnTo>
                <a:lnTo>
                  <a:pt x="5656" y="1082"/>
                </a:lnTo>
                <a:lnTo>
                  <a:pt x="5660" y="1078"/>
                </a:lnTo>
                <a:lnTo>
                  <a:pt x="5668" y="1070"/>
                </a:lnTo>
                <a:lnTo>
                  <a:pt x="5678" y="1064"/>
                </a:lnTo>
                <a:lnTo>
                  <a:pt x="5684" y="1062"/>
                </a:lnTo>
                <a:lnTo>
                  <a:pt x="5690" y="1060"/>
                </a:lnTo>
                <a:lnTo>
                  <a:pt x="5694" y="1060"/>
                </a:lnTo>
                <a:lnTo>
                  <a:pt x="5700" y="1064"/>
                </a:lnTo>
                <a:lnTo>
                  <a:pt x="5702" y="1064"/>
                </a:lnTo>
                <a:lnTo>
                  <a:pt x="5706" y="1062"/>
                </a:lnTo>
                <a:lnTo>
                  <a:pt x="5714" y="1056"/>
                </a:lnTo>
                <a:lnTo>
                  <a:pt x="5714" y="1054"/>
                </a:lnTo>
                <a:lnTo>
                  <a:pt x="5714" y="1052"/>
                </a:lnTo>
                <a:lnTo>
                  <a:pt x="5710" y="1052"/>
                </a:lnTo>
                <a:lnTo>
                  <a:pt x="5704" y="1050"/>
                </a:lnTo>
                <a:lnTo>
                  <a:pt x="5680" y="1052"/>
                </a:lnTo>
                <a:lnTo>
                  <a:pt x="5652" y="1056"/>
                </a:lnTo>
                <a:lnTo>
                  <a:pt x="5638" y="1058"/>
                </a:lnTo>
                <a:lnTo>
                  <a:pt x="5634" y="1056"/>
                </a:lnTo>
                <a:lnTo>
                  <a:pt x="5632" y="1052"/>
                </a:lnTo>
                <a:lnTo>
                  <a:pt x="5636" y="1046"/>
                </a:lnTo>
                <a:lnTo>
                  <a:pt x="5640" y="1038"/>
                </a:lnTo>
                <a:lnTo>
                  <a:pt x="5650" y="1022"/>
                </a:lnTo>
                <a:lnTo>
                  <a:pt x="5656" y="1012"/>
                </a:lnTo>
                <a:lnTo>
                  <a:pt x="5658" y="1010"/>
                </a:lnTo>
                <a:lnTo>
                  <a:pt x="5664" y="1016"/>
                </a:lnTo>
                <a:lnTo>
                  <a:pt x="5672" y="1022"/>
                </a:lnTo>
                <a:lnTo>
                  <a:pt x="5676" y="1022"/>
                </a:lnTo>
                <a:lnTo>
                  <a:pt x="5680" y="1022"/>
                </a:lnTo>
                <a:lnTo>
                  <a:pt x="5718" y="1010"/>
                </a:lnTo>
                <a:lnTo>
                  <a:pt x="5732" y="1004"/>
                </a:lnTo>
                <a:lnTo>
                  <a:pt x="5742" y="1000"/>
                </a:lnTo>
                <a:lnTo>
                  <a:pt x="5746" y="996"/>
                </a:lnTo>
                <a:lnTo>
                  <a:pt x="5746" y="990"/>
                </a:lnTo>
                <a:lnTo>
                  <a:pt x="5742" y="986"/>
                </a:lnTo>
                <a:lnTo>
                  <a:pt x="5734" y="982"/>
                </a:lnTo>
                <a:lnTo>
                  <a:pt x="5724" y="980"/>
                </a:lnTo>
                <a:lnTo>
                  <a:pt x="5710" y="976"/>
                </a:lnTo>
                <a:lnTo>
                  <a:pt x="5688" y="972"/>
                </a:lnTo>
                <a:lnTo>
                  <a:pt x="5682" y="970"/>
                </a:lnTo>
                <a:lnTo>
                  <a:pt x="5680" y="968"/>
                </a:lnTo>
                <a:lnTo>
                  <a:pt x="5680" y="966"/>
                </a:lnTo>
                <a:lnTo>
                  <a:pt x="5686" y="966"/>
                </a:lnTo>
                <a:lnTo>
                  <a:pt x="5706" y="966"/>
                </a:lnTo>
                <a:lnTo>
                  <a:pt x="5728" y="970"/>
                </a:lnTo>
                <a:lnTo>
                  <a:pt x="5742" y="974"/>
                </a:lnTo>
                <a:lnTo>
                  <a:pt x="5754" y="980"/>
                </a:lnTo>
                <a:lnTo>
                  <a:pt x="5768" y="986"/>
                </a:lnTo>
                <a:lnTo>
                  <a:pt x="5782" y="990"/>
                </a:lnTo>
                <a:lnTo>
                  <a:pt x="5790" y="996"/>
                </a:lnTo>
                <a:lnTo>
                  <a:pt x="5794" y="1006"/>
                </a:lnTo>
                <a:lnTo>
                  <a:pt x="5796" y="1022"/>
                </a:lnTo>
                <a:lnTo>
                  <a:pt x="5800" y="1030"/>
                </a:lnTo>
                <a:lnTo>
                  <a:pt x="5806" y="1038"/>
                </a:lnTo>
                <a:lnTo>
                  <a:pt x="5814" y="1044"/>
                </a:lnTo>
                <a:lnTo>
                  <a:pt x="5824" y="1048"/>
                </a:lnTo>
                <a:lnTo>
                  <a:pt x="5834" y="1052"/>
                </a:lnTo>
                <a:lnTo>
                  <a:pt x="5844" y="1054"/>
                </a:lnTo>
                <a:lnTo>
                  <a:pt x="5852" y="1054"/>
                </a:lnTo>
                <a:lnTo>
                  <a:pt x="5858" y="1052"/>
                </a:lnTo>
                <a:lnTo>
                  <a:pt x="5866" y="1048"/>
                </a:lnTo>
                <a:lnTo>
                  <a:pt x="5872" y="1048"/>
                </a:lnTo>
                <a:lnTo>
                  <a:pt x="5882" y="1052"/>
                </a:lnTo>
                <a:lnTo>
                  <a:pt x="5896" y="1054"/>
                </a:lnTo>
                <a:lnTo>
                  <a:pt x="5904" y="1054"/>
                </a:lnTo>
                <a:lnTo>
                  <a:pt x="5908" y="1048"/>
                </a:lnTo>
                <a:lnTo>
                  <a:pt x="5908" y="1042"/>
                </a:lnTo>
                <a:lnTo>
                  <a:pt x="5906" y="1032"/>
                </a:lnTo>
                <a:lnTo>
                  <a:pt x="5902" y="1008"/>
                </a:lnTo>
                <a:lnTo>
                  <a:pt x="5900" y="996"/>
                </a:lnTo>
                <a:lnTo>
                  <a:pt x="5900" y="984"/>
                </a:lnTo>
                <a:lnTo>
                  <a:pt x="5900" y="976"/>
                </a:lnTo>
                <a:lnTo>
                  <a:pt x="5898" y="974"/>
                </a:lnTo>
                <a:lnTo>
                  <a:pt x="5896" y="974"/>
                </a:lnTo>
                <a:lnTo>
                  <a:pt x="5892" y="976"/>
                </a:lnTo>
                <a:lnTo>
                  <a:pt x="5886" y="980"/>
                </a:lnTo>
                <a:lnTo>
                  <a:pt x="5880" y="984"/>
                </a:lnTo>
                <a:lnTo>
                  <a:pt x="5874" y="988"/>
                </a:lnTo>
                <a:lnTo>
                  <a:pt x="5868" y="990"/>
                </a:lnTo>
                <a:lnTo>
                  <a:pt x="5868" y="988"/>
                </a:lnTo>
                <a:lnTo>
                  <a:pt x="5866" y="984"/>
                </a:lnTo>
                <a:lnTo>
                  <a:pt x="5864" y="976"/>
                </a:lnTo>
                <a:lnTo>
                  <a:pt x="5866" y="974"/>
                </a:lnTo>
                <a:lnTo>
                  <a:pt x="5868" y="972"/>
                </a:lnTo>
                <a:lnTo>
                  <a:pt x="5876" y="970"/>
                </a:lnTo>
                <a:lnTo>
                  <a:pt x="5880" y="968"/>
                </a:lnTo>
                <a:lnTo>
                  <a:pt x="5886" y="960"/>
                </a:lnTo>
                <a:lnTo>
                  <a:pt x="5890" y="956"/>
                </a:lnTo>
                <a:lnTo>
                  <a:pt x="5892" y="954"/>
                </a:lnTo>
                <a:lnTo>
                  <a:pt x="5890" y="954"/>
                </a:lnTo>
                <a:lnTo>
                  <a:pt x="5880" y="958"/>
                </a:lnTo>
                <a:lnTo>
                  <a:pt x="5870" y="960"/>
                </a:lnTo>
                <a:lnTo>
                  <a:pt x="5866" y="960"/>
                </a:lnTo>
                <a:lnTo>
                  <a:pt x="5866" y="954"/>
                </a:lnTo>
                <a:lnTo>
                  <a:pt x="5868" y="948"/>
                </a:lnTo>
                <a:lnTo>
                  <a:pt x="5866" y="944"/>
                </a:lnTo>
                <a:lnTo>
                  <a:pt x="5862" y="940"/>
                </a:lnTo>
                <a:lnTo>
                  <a:pt x="5856" y="936"/>
                </a:lnTo>
                <a:lnTo>
                  <a:pt x="5838" y="932"/>
                </a:lnTo>
                <a:lnTo>
                  <a:pt x="5816" y="924"/>
                </a:lnTo>
                <a:lnTo>
                  <a:pt x="5796" y="918"/>
                </a:lnTo>
                <a:lnTo>
                  <a:pt x="5786" y="912"/>
                </a:lnTo>
                <a:lnTo>
                  <a:pt x="5780" y="906"/>
                </a:lnTo>
                <a:lnTo>
                  <a:pt x="5780" y="902"/>
                </a:lnTo>
                <a:lnTo>
                  <a:pt x="5780" y="900"/>
                </a:lnTo>
                <a:lnTo>
                  <a:pt x="5780" y="896"/>
                </a:lnTo>
                <a:lnTo>
                  <a:pt x="5778" y="890"/>
                </a:lnTo>
                <a:lnTo>
                  <a:pt x="5770" y="884"/>
                </a:lnTo>
                <a:lnTo>
                  <a:pt x="5762" y="880"/>
                </a:lnTo>
                <a:lnTo>
                  <a:pt x="5758" y="874"/>
                </a:lnTo>
                <a:lnTo>
                  <a:pt x="5760" y="870"/>
                </a:lnTo>
                <a:lnTo>
                  <a:pt x="5760" y="866"/>
                </a:lnTo>
                <a:lnTo>
                  <a:pt x="5758" y="862"/>
                </a:lnTo>
                <a:lnTo>
                  <a:pt x="5752" y="856"/>
                </a:lnTo>
                <a:lnTo>
                  <a:pt x="5738" y="852"/>
                </a:lnTo>
                <a:lnTo>
                  <a:pt x="5714" y="844"/>
                </a:lnTo>
                <a:lnTo>
                  <a:pt x="5724" y="846"/>
                </a:lnTo>
                <a:lnTo>
                  <a:pt x="5732" y="844"/>
                </a:lnTo>
                <a:lnTo>
                  <a:pt x="5740" y="840"/>
                </a:lnTo>
                <a:lnTo>
                  <a:pt x="5748" y="836"/>
                </a:lnTo>
                <a:lnTo>
                  <a:pt x="5764" y="828"/>
                </a:lnTo>
                <a:lnTo>
                  <a:pt x="5784" y="816"/>
                </a:lnTo>
                <a:lnTo>
                  <a:pt x="5790" y="816"/>
                </a:lnTo>
                <a:lnTo>
                  <a:pt x="5796" y="814"/>
                </a:lnTo>
                <a:lnTo>
                  <a:pt x="5810" y="818"/>
                </a:lnTo>
                <a:lnTo>
                  <a:pt x="5824" y="824"/>
                </a:lnTo>
                <a:lnTo>
                  <a:pt x="5838" y="832"/>
                </a:lnTo>
                <a:lnTo>
                  <a:pt x="5852" y="838"/>
                </a:lnTo>
                <a:lnTo>
                  <a:pt x="5866" y="842"/>
                </a:lnTo>
                <a:lnTo>
                  <a:pt x="5874" y="842"/>
                </a:lnTo>
                <a:lnTo>
                  <a:pt x="5880" y="842"/>
                </a:lnTo>
                <a:lnTo>
                  <a:pt x="5888" y="840"/>
                </a:lnTo>
                <a:lnTo>
                  <a:pt x="5894" y="836"/>
                </a:lnTo>
                <a:lnTo>
                  <a:pt x="5906" y="828"/>
                </a:lnTo>
                <a:lnTo>
                  <a:pt x="5916" y="826"/>
                </a:lnTo>
                <a:lnTo>
                  <a:pt x="5922" y="826"/>
                </a:lnTo>
                <a:lnTo>
                  <a:pt x="5928" y="828"/>
                </a:lnTo>
                <a:lnTo>
                  <a:pt x="5932" y="828"/>
                </a:lnTo>
                <a:lnTo>
                  <a:pt x="5936" y="828"/>
                </a:lnTo>
                <a:lnTo>
                  <a:pt x="5942" y="826"/>
                </a:lnTo>
                <a:lnTo>
                  <a:pt x="5948" y="818"/>
                </a:lnTo>
                <a:lnTo>
                  <a:pt x="5954" y="808"/>
                </a:lnTo>
                <a:lnTo>
                  <a:pt x="5954" y="804"/>
                </a:lnTo>
                <a:lnTo>
                  <a:pt x="5952" y="802"/>
                </a:lnTo>
                <a:lnTo>
                  <a:pt x="5948" y="796"/>
                </a:lnTo>
                <a:lnTo>
                  <a:pt x="5940" y="792"/>
                </a:lnTo>
                <a:lnTo>
                  <a:pt x="5930" y="788"/>
                </a:lnTo>
                <a:lnTo>
                  <a:pt x="5916" y="788"/>
                </a:lnTo>
                <a:lnTo>
                  <a:pt x="5890" y="786"/>
                </a:lnTo>
                <a:lnTo>
                  <a:pt x="5880" y="784"/>
                </a:lnTo>
                <a:lnTo>
                  <a:pt x="5876" y="782"/>
                </a:lnTo>
                <a:lnTo>
                  <a:pt x="5876" y="780"/>
                </a:lnTo>
                <a:lnTo>
                  <a:pt x="5876" y="774"/>
                </a:lnTo>
                <a:lnTo>
                  <a:pt x="5882" y="768"/>
                </a:lnTo>
                <a:lnTo>
                  <a:pt x="5890" y="762"/>
                </a:lnTo>
                <a:lnTo>
                  <a:pt x="5902" y="756"/>
                </a:lnTo>
                <a:lnTo>
                  <a:pt x="5914" y="752"/>
                </a:lnTo>
                <a:lnTo>
                  <a:pt x="5928" y="752"/>
                </a:lnTo>
                <a:lnTo>
                  <a:pt x="5940" y="754"/>
                </a:lnTo>
                <a:lnTo>
                  <a:pt x="5948" y="756"/>
                </a:lnTo>
                <a:lnTo>
                  <a:pt x="5958" y="764"/>
                </a:lnTo>
                <a:lnTo>
                  <a:pt x="5964" y="768"/>
                </a:lnTo>
                <a:lnTo>
                  <a:pt x="5970" y="768"/>
                </a:lnTo>
                <a:lnTo>
                  <a:pt x="5978" y="768"/>
                </a:lnTo>
                <a:lnTo>
                  <a:pt x="5990" y="764"/>
                </a:lnTo>
                <a:lnTo>
                  <a:pt x="5998" y="760"/>
                </a:lnTo>
                <a:lnTo>
                  <a:pt x="6002" y="756"/>
                </a:lnTo>
                <a:lnTo>
                  <a:pt x="6002" y="752"/>
                </a:lnTo>
                <a:lnTo>
                  <a:pt x="5998" y="748"/>
                </a:lnTo>
                <a:lnTo>
                  <a:pt x="5992" y="744"/>
                </a:lnTo>
                <a:lnTo>
                  <a:pt x="5982" y="742"/>
                </a:lnTo>
                <a:lnTo>
                  <a:pt x="5970" y="740"/>
                </a:lnTo>
                <a:lnTo>
                  <a:pt x="5956" y="738"/>
                </a:lnTo>
                <a:lnTo>
                  <a:pt x="5948" y="736"/>
                </a:lnTo>
                <a:lnTo>
                  <a:pt x="5944" y="734"/>
                </a:lnTo>
                <a:lnTo>
                  <a:pt x="5940" y="732"/>
                </a:lnTo>
                <a:lnTo>
                  <a:pt x="5938" y="728"/>
                </a:lnTo>
                <a:lnTo>
                  <a:pt x="5936" y="718"/>
                </a:lnTo>
                <a:lnTo>
                  <a:pt x="5940" y="708"/>
                </a:lnTo>
                <a:lnTo>
                  <a:pt x="5944" y="700"/>
                </a:lnTo>
                <a:lnTo>
                  <a:pt x="5950" y="692"/>
                </a:lnTo>
                <a:lnTo>
                  <a:pt x="5954" y="692"/>
                </a:lnTo>
                <a:lnTo>
                  <a:pt x="5958" y="690"/>
                </a:lnTo>
                <a:lnTo>
                  <a:pt x="5960" y="692"/>
                </a:lnTo>
                <a:lnTo>
                  <a:pt x="5964" y="694"/>
                </a:lnTo>
                <a:lnTo>
                  <a:pt x="5970" y="700"/>
                </a:lnTo>
                <a:lnTo>
                  <a:pt x="5976" y="702"/>
                </a:lnTo>
                <a:lnTo>
                  <a:pt x="5984" y="702"/>
                </a:lnTo>
                <a:lnTo>
                  <a:pt x="5990" y="698"/>
                </a:lnTo>
                <a:lnTo>
                  <a:pt x="5996" y="692"/>
                </a:lnTo>
                <a:lnTo>
                  <a:pt x="5998" y="686"/>
                </a:lnTo>
                <a:lnTo>
                  <a:pt x="5996" y="678"/>
                </a:lnTo>
                <a:lnTo>
                  <a:pt x="5992" y="668"/>
                </a:lnTo>
                <a:lnTo>
                  <a:pt x="5988" y="662"/>
                </a:lnTo>
                <a:lnTo>
                  <a:pt x="5986" y="658"/>
                </a:lnTo>
                <a:lnTo>
                  <a:pt x="5990" y="656"/>
                </a:lnTo>
                <a:lnTo>
                  <a:pt x="5994" y="656"/>
                </a:lnTo>
                <a:lnTo>
                  <a:pt x="5996" y="654"/>
                </a:lnTo>
                <a:lnTo>
                  <a:pt x="5980" y="646"/>
                </a:lnTo>
                <a:lnTo>
                  <a:pt x="5968" y="640"/>
                </a:lnTo>
                <a:lnTo>
                  <a:pt x="5964" y="636"/>
                </a:lnTo>
                <a:lnTo>
                  <a:pt x="5964" y="632"/>
                </a:lnTo>
                <a:lnTo>
                  <a:pt x="5968" y="632"/>
                </a:lnTo>
                <a:lnTo>
                  <a:pt x="5976" y="628"/>
                </a:lnTo>
                <a:lnTo>
                  <a:pt x="5980" y="624"/>
                </a:lnTo>
                <a:lnTo>
                  <a:pt x="5978" y="618"/>
                </a:lnTo>
                <a:lnTo>
                  <a:pt x="5976" y="616"/>
                </a:lnTo>
                <a:lnTo>
                  <a:pt x="5972" y="614"/>
                </a:lnTo>
                <a:lnTo>
                  <a:pt x="5962" y="612"/>
                </a:lnTo>
                <a:lnTo>
                  <a:pt x="5934" y="612"/>
                </a:lnTo>
                <a:lnTo>
                  <a:pt x="5922" y="612"/>
                </a:lnTo>
                <a:lnTo>
                  <a:pt x="5910" y="610"/>
                </a:lnTo>
                <a:lnTo>
                  <a:pt x="5902" y="608"/>
                </a:lnTo>
                <a:lnTo>
                  <a:pt x="5900" y="604"/>
                </a:lnTo>
                <a:lnTo>
                  <a:pt x="5898" y="600"/>
                </a:lnTo>
                <a:lnTo>
                  <a:pt x="5898" y="596"/>
                </a:lnTo>
                <a:lnTo>
                  <a:pt x="5898" y="594"/>
                </a:lnTo>
                <a:lnTo>
                  <a:pt x="5892" y="588"/>
                </a:lnTo>
                <a:lnTo>
                  <a:pt x="5884" y="584"/>
                </a:lnTo>
                <a:lnTo>
                  <a:pt x="5876" y="582"/>
                </a:lnTo>
                <a:lnTo>
                  <a:pt x="5868" y="580"/>
                </a:lnTo>
                <a:lnTo>
                  <a:pt x="5864" y="576"/>
                </a:lnTo>
                <a:lnTo>
                  <a:pt x="5864" y="574"/>
                </a:lnTo>
                <a:lnTo>
                  <a:pt x="5864" y="572"/>
                </a:lnTo>
                <a:lnTo>
                  <a:pt x="5868" y="568"/>
                </a:lnTo>
                <a:lnTo>
                  <a:pt x="5876" y="564"/>
                </a:lnTo>
                <a:lnTo>
                  <a:pt x="5882" y="566"/>
                </a:lnTo>
                <a:lnTo>
                  <a:pt x="5886" y="570"/>
                </a:lnTo>
                <a:lnTo>
                  <a:pt x="5890" y="574"/>
                </a:lnTo>
                <a:lnTo>
                  <a:pt x="5894" y="578"/>
                </a:lnTo>
                <a:lnTo>
                  <a:pt x="5900" y="580"/>
                </a:lnTo>
                <a:lnTo>
                  <a:pt x="5908" y="580"/>
                </a:lnTo>
                <a:lnTo>
                  <a:pt x="5918" y="572"/>
                </a:lnTo>
                <a:lnTo>
                  <a:pt x="5930" y="566"/>
                </a:lnTo>
                <a:lnTo>
                  <a:pt x="5944" y="560"/>
                </a:lnTo>
                <a:lnTo>
                  <a:pt x="5956" y="558"/>
                </a:lnTo>
                <a:lnTo>
                  <a:pt x="5968" y="558"/>
                </a:lnTo>
                <a:lnTo>
                  <a:pt x="5980" y="560"/>
                </a:lnTo>
                <a:lnTo>
                  <a:pt x="5992" y="564"/>
                </a:lnTo>
                <a:lnTo>
                  <a:pt x="6014" y="572"/>
                </a:lnTo>
                <a:lnTo>
                  <a:pt x="6024" y="576"/>
                </a:lnTo>
                <a:lnTo>
                  <a:pt x="6032" y="574"/>
                </a:lnTo>
                <a:lnTo>
                  <a:pt x="6038" y="570"/>
                </a:lnTo>
                <a:lnTo>
                  <a:pt x="6042" y="562"/>
                </a:lnTo>
                <a:lnTo>
                  <a:pt x="6044" y="554"/>
                </a:lnTo>
                <a:lnTo>
                  <a:pt x="6044" y="546"/>
                </a:lnTo>
                <a:lnTo>
                  <a:pt x="6038" y="536"/>
                </a:lnTo>
                <a:lnTo>
                  <a:pt x="6032" y="528"/>
                </a:lnTo>
                <a:lnTo>
                  <a:pt x="6022" y="522"/>
                </a:lnTo>
                <a:lnTo>
                  <a:pt x="6018" y="522"/>
                </a:lnTo>
                <a:lnTo>
                  <a:pt x="6012" y="524"/>
                </a:lnTo>
                <a:lnTo>
                  <a:pt x="6008" y="528"/>
                </a:lnTo>
                <a:lnTo>
                  <a:pt x="6002" y="532"/>
                </a:lnTo>
                <a:lnTo>
                  <a:pt x="5994" y="532"/>
                </a:lnTo>
                <a:lnTo>
                  <a:pt x="5984" y="530"/>
                </a:lnTo>
                <a:lnTo>
                  <a:pt x="5968" y="522"/>
                </a:lnTo>
                <a:lnTo>
                  <a:pt x="5942" y="506"/>
                </a:lnTo>
                <a:lnTo>
                  <a:pt x="5938" y="500"/>
                </a:lnTo>
                <a:lnTo>
                  <a:pt x="5938" y="498"/>
                </a:lnTo>
                <a:lnTo>
                  <a:pt x="5944" y="496"/>
                </a:lnTo>
                <a:lnTo>
                  <a:pt x="5952" y="498"/>
                </a:lnTo>
                <a:lnTo>
                  <a:pt x="5982" y="504"/>
                </a:lnTo>
                <a:lnTo>
                  <a:pt x="6006" y="508"/>
                </a:lnTo>
                <a:lnTo>
                  <a:pt x="6010" y="506"/>
                </a:lnTo>
                <a:lnTo>
                  <a:pt x="6010" y="504"/>
                </a:lnTo>
                <a:lnTo>
                  <a:pt x="6004" y="500"/>
                </a:lnTo>
                <a:lnTo>
                  <a:pt x="5992" y="496"/>
                </a:lnTo>
                <a:lnTo>
                  <a:pt x="5956" y="480"/>
                </a:lnTo>
                <a:lnTo>
                  <a:pt x="5936" y="474"/>
                </a:lnTo>
                <a:lnTo>
                  <a:pt x="5922" y="472"/>
                </a:lnTo>
                <a:lnTo>
                  <a:pt x="5914" y="476"/>
                </a:lnTo>
                <a:lnTo>
                  <a:pt x="5910" y="480"/>
                </a:lnTo>
                <a:lnTo>
                  <a:pt x="5906" y="494"/>
                </a:lnTo>
                <a:lnTo>
                  <a:pt x="5902" y="500"/>
                </a:lnTo>
                <a:lnTo>
                  <a:pt x="5896" y="502"/>
                </a:lnTo>
                <a:lnTo>
                  <a:pt x="5892" y="502"/>
                </a:lnTo>
                <a:lnTo>
                  <a:pt x="5890" y="502"/>
                </a:lnTo>
                <a:lnTo>
                  <a:pt x="5888" y="500"/>
                </a:lnTo>
                <a:lnTo>
                  <a:pt x="5888" y="496"/>
                </a:lnTo>
                <a:lnTo>
                  <a:pt x="5890" y="488"/>
                </a:lnTo>
                <a:lnTo>
                  <a:pt x="5896" y="478"/>
                </a:lnTo>
                <a:lnTo>
                  <a:pt x="5910" y="452"/>
                </a:lnTo>
                <a:lnTo>
                  <a:pt x="5916" y="438"/>
                </a:lnTo>
                <a:lnTo>
                  <a:pt x="5922" y="424"/>
                </a:lnTo>
                <a:lnTo>
                  <a:pt x="5926" y="414"/>
                </a:lnTo>
                <a:lnTo>
                  <a:pt x="5934" y="406"/>
                </a:lnTo>
                <a:lnTo>
                  <a:pt x="5940" y="404"/>
                </a:lnTo>
                <a:lnTo>
                  <a:pt x="5948" y="402"/>
                </a:lnTo>
                <a:lnTo>
                  <a:pt x="5960" y="404"/>
                </a:lnTo>
                <a:lnTo>
                  <a:pt x="5966" y="402"/>
                </a:lnTo>
                <a:lnTo>
                  <a:pt x="5970" y="400"/>
                </a:lnTo>
                <a:lnTo>
                  <a:pt x="5982" y="392"/>
                </a:lnTo>
                <a:lnTo>
                  <a:pt x="5996" y="380"/>
                </a:lnTo>
                <a:lnTo>
                  <a:pt x="6002" y="376"/>
                </a:lnTo>
                <a:lnTo>
                  <a:pt x="6004" y="370"/>
                </a:lnTo>
                <a:lnTo>
                  <a:pt x="6004" y="368"/>
                </a:lnTo>
                <a:lnTo>
                  <a:pt x="5996" y="364"/>
                </a:lnTo>
                <a:lnTo>
                  <a:pt x="5988" y="362"/>
                </a:lnTo>
                <a:lnTo>
                  <a:pt x="5984" y="358"/>
                </a:lnTo>
                <a:lnTo>
                  <a:pt x="5980" y="354"/>
                </a:lnTo>
                <a:lnTo>
                  <a:pt x="5980" y="348"/>
                </a:lnTo>
                <a:lnTo>
                  <a:pt x="5982" y="342"/>
                </a:lnTo>
                <a:lnTo>
                  <a:pt x="5986" y="338"/>
                </a:lnTo>
                <a:lnTo>
                  <a:pt x="5994" y="336"/>
                </a:lnTo>
                <a:lnTo>
                  <a:pt x="6006" y="334"/>
                </a:lnTo>
                <a:lnTo>
                  <a:pt x="6026" y="332"/>
                </a:lnTo>
                <a:lnTo>
                  <a:pt x="6040" y="328"/>
                </a:lnTo>
                <a:lnTo>
                  <a:pt x="6052" y="322"/>
                </a:lnTo>
                <a:lnTo>
                  <a:pt x="6064" y="310"/>
                </a:lnTo>
                <a:lnTo>
                  <a:pt x="6066" y="306"/>
                </a:lnTo>
                <a:lnTo>
                  <a:pt x="6066" y="304"/>
                </a:lnTo>
                <a:lnTo>
                  <a:pt x="6066" y="302"/>
                </a:lnTo>
                <a:lnTo>
                  <a:pt x="6062" y="300"/>
                </a:lnTo>
                <a:lnTo>
                  <a:pt x="6052" y="298"/>
                </a:lnTo>
                <a:lnTo>
                  <a:pt x="6036" y="300"/>
                </a:lnTo>
                <a:lnTo>
                  <a:pt x="5998" y="306"/>
                </a:lnTo>
                <a:lnTo>
                  <a:pt x="5980" y="312"/>
                </a:lnTo>
                <a:lnTo>
                  <a:pt x="5962" y="318"/>
                </a:lnTo>
                <a:lnTo>
                  <a:pt x="5948" y="320"/>
                </a:lnTo>
                <a:lnTo>
                  <a:pt x="5946" y="320"/>
                </a:lnTo>
                <a:lnTo>
                  <a:pt x="5944" y="318"/>
                </a:lnTo>
                <a:lnTo>
                  <a:pt x="5944" y="316"/>
                </a:lnTo>
                <a:lnTo>
                  <a:pt x="5944" y="312"/>
                </a:lnTo>
                <a:lnTo>
                  <a:pt x="5950" y="306"/>
                </a:lnTo>
                <a:lnTo>
                  <a:pt x="5960" y="298"/>
                </a:lnTo>
                <a:lnTo>
                  <a:pt x="5974" y="290"/>
                </a:lnTo>
                <a:lnTo>
                  <a:pt x="5988" y="286"/>
                </a:lnTo>
                <a:lnTo>
                  <a:pt x="5996" y="286"/>
                </a:lnTo>
                <a:lnTo>
                  <a:pt x="6004" y="288"/>
                </a:lnTo>
                <a:lnTo>
                  <a:pt x="6018" y="290"/>
                </a:lnTo>
                <a:lnTo>
                  <a:pt x="6034" y="292"/>
                </a:lnTo>
                <a:lnTo>
                  <a:pt x="6050" y="292"/>
                </a:lnTo>
                <a:lnTo>
                  <a:pt x="6064" y="290"/>
                </a:lnTo>
                <a:lnTo>
                  <a:pt x="6092" y="284"/>
                </a:lnTo>
                <a:lnTo>
                  <a:pt x="6116" y="274"/>
                </a:lnTo>
                <a:lnTo>
                  <a:pt x="6122" y="270"/>
                </a:lnTo>
                <a:lnTo>
                  <a:pt x="6122" y="268"/>
                </a:lnTo>
                <a:lnTo>
                  <a:pt x="6122" y="266"/>
                </a:lnTo>
                <a:lnTo>
                  <a:pt x="6116" y="264"/>
                </a:lnTo>
                <a:lnTo>
                  <a:pt x="6106" y="262"/>
                </a:lnTo>
                <a:lnTo>
                  <a:pt x="6082" y="260"/>
                </a:lnTo>
                <a:lnTo>
                  <a:pt x="6068" y="260"/>
                </a:lnTo>
                <a:lnTo>
                  <a:pt x="6056" y="262"/>
                </a:lnTo>
                <a:lnTo>
                  <a:pt x="6042" y="262"/>
                </a:lnTo>
                <a:lnTo>
                  <a:pt x="6026" y="262"/>
                </a:lnTo>
                <a:lnTo>
                  <a:pt x="5990" y="260"/>
                </a:lnTo>
                <a:lnTo>
                  <a:pt x="5970" y="258"/>
                </a:lnTo>
                <a:lnTo>
                  <a:pt x="5988" y="258"/>
                </a:lnTo>
                <a:lnTo>
                  <a:pt x="6004" y="258"/>
                </a:lnTo>
                <a:lnTo>
                  <a:pt x="6018" y="258"/>
                </a:lnTo>
                <a:lnTo>
                  <a:pt x="6028" y="254"/>
                </a:lnTo>
                <a:lnTo>
                  <a:pt x="6036" y="252"/>
                </a:lnTo>
                <a:lnTo>
                  <a:pt x="6050" y="246"/>
                </a:lnTo>
                <a:lnTo>
                  <a:pt x="6058" y="246"/>
                </a:lnTo>
                <a:lnTo>
                  <a:pt x="6068" y="248"/>
                </a:lnTo>
                <a:lnTo>
                  <a:pt x="6080" y="248"/>
                </a:lnTo>
                <a:lnTo>
                  <a:pt x="6090" y="250"/>
                </a:lnTo>
                <a:lnTo>
                  <a:pt x="6112" y="248"/>
                </a:lnTo>
                <a:lnTo>
                  <a:pt x="6136" y="244"/>
                </a:lnTo>
                <a:lnTo>
                  <a:pt x="6166" y="242"/>
                </a:lnTo>
                <a:lnTo>
                  <a:pt x="6178" y="240"/>
                </a:lnTo>
                <a:lnTo>
                  <a:pt x="6180" y="238"/>
                </a:lnTo>
                <a:lnTo>
                  <a:pt x="6180" y="236"/>
                </a:lnTo>
                <a:lnTo>
                  <a:pt x="6178" y="232"/>
                </a:lnTo>
                <a:lnTo>
                  <a:pt x="6172" y="228"/>
                </a:lnTo>
                <a:lnTo>
                  <a:pt x="6166" y="224"/>
                </a:lnTo>
                <a:lnTo>
                  <a:pt x="6166" y="220"/>
                </a:lnTo>
                <a:lnTo>
                  <a:pt x="6166" y="218"/>
                </a:lnTo>
                <a:lnTo>
                  <a:pt x="6170" y="218"/>
                </a:lnTo>
                <a:lnTo>
                  <a:pt x="6184" y="216"/>
                </a:lnTo>
                <a:lnTo>
                  <a:pt x="6196" y="216"/>
                </a:lnTo>
                <a:lnTo>
                  <a:pt x="6208" y="214"/>
                </a:lnTo>
                <a:lnTo>
                  <a:pt x="6218" y="210"/>
                </a:lnTo>
                <a:lnTo>
                  <a:pt x="6228" y="206"/>
                </a:lnTo>
                <a:lnTo>
                  <a:pt x="6248" y="194"/>
                </a:lnTo>
                <a:lnTo>
                  <a:pt x="6272" y="182"/>
                </a:lnTo>
                <a:lnTo>
                  <a:pt x="6278" y="180"/>
                </a:lnTo>
                <a:lnTo>
                  <a:pt x="6278" y="176"/>
                </a:lnTo>
                <a:lnTo>
                  <a:pt x="6276" y="172"/>
                </a:lnTo>
                <a:lnTo>
                  <a:pt x="6270" y="170"/>
                </a:lnTo>
                <a:lnTo>
                  <a:pt x="6250" y="164"/>
                </a:lnTo>
                <a:lnTo>
                  <a:pt x="6224" y="158"/>
                </a:lnTo>
                <a:lnTo>
                  <a:pt x="6192" y="154"/>
                </a:lnTo>
                <a:lnTo>
                  <a:pt x="6160" y="150"/>
                </a:lnTo>
                <a:lnTo>
                  <a:pt x="6128" y="148"/>
                </a:lnTo>
                <a:lnTo>
                  <a:pt x="6100" y="148"/>
                </a:lnTo>
                <a:lnTo>
                  <a:pt x="6080" y="152"/>
                </a:lnTo>
                <a:lnTo>
                  <a:pt x="6066" y="156"/>
                </a:lnTo>
                <a:lnTo>
                  <a:pt x="6056" y="164"/>
                </a:lnTo>
                <a:lnTo>
                  <a:pt x="6050" y="172"/>
                </a:lnTo>
                <a:lnTo>
                  <a:pt x="6046" y="178"/>
                </a:lnTo>
                <a:lnTo>
                  <a:pt x="6040" y="184"/>
                </a:lnTo>
                <a:lnTo>
                  <a:pt x="6034" y="186"/>
                </a:lnTo>
                <a:lnTo>
                  <a:pt x="6024" y="186"/>
                </a:lnTo>
                <a:lnTo>
                  <a:pt x="6012" y="182"/>
                </a:lnTo>
                <a:lnTo>
                  <a:pt x="6000" y="182"/>
                </a:lnTo>
                <a:lnTo>
                  <a:pt x="5976" y="182"/>
                </a:lnTo>
                <a:lnTo>
                  <a:pt x="5964" y="182"/>
                </a:lnTo>
                <a:lnTo>
                  <a:pt x="5962" y="182"/>
                </a:lnTo>
                <a:lnTo>
                  <a:pt x="5962" y="180"/>
                </a:lnTo>
                <a:lnTo>
                  <a:pt x="5966" y="176"/>
                </a:lnTo>
                <a:lnTo>
                  <a:pt x="5970" y="172"/>
                </a:lnTo>
                <a:lnTo>
                  <a:pt x="5970" y="170"/>
                </a:lnTo>
                <a:lnTo>
                  <a:pt x="5966" y="170"/>
                </a:lnTo>
                <a:lnTo>
                  <a:pt x="5956" y="172"/>
                </a:lnTo>
                <a:lnTo>
                  <a:pt x="5944" y="176"/>
                </a:lnTo>
                <a:lnTo>
                  <a:pt x="5928" y="184"/>
                </a:lnTo>
                <a:lnTo>
                  <a:pt x="5910" y="194"/>
                </a:lnTo>
                <a:lnTo>
                  <a:pt x="5888" y="210"/>
                </a:lnTo>
                <a:lnTo>
                  <a:pt x="5866" y="224"/>
                </a:lnTo>
                <a:lnTo>
                  <a:pt x="5846" y="234"/>
                </a:lnTo>
                <a:lnTo>
                  <a:pt x="5832" y="240"/>
                </a:lnTo>
                <a:lnTo>
                  <a:pt x="5822" y="244"/>
                </a:lnTo>
                <a:lnTo>
                  <a:pt x="5820" y="244"/>
                </a:lnTo>
                <a:lnTo>
                  <a:pt x="5818" y="242"/>
                </a:lnTo>
                <a:lnTo>
                  <a:pt x="5820" y="238"/>
                </a:lnTo>
                <a:lnTo>
                  <a:pt x="5828" y="228"/>
                </a:lnTo>
                <a:lnTo>
                  <a:pt x="5844" y="216"/>
                </a:lnTo>
                <a:lnTo>
                  <a:pt x="5862" y="200"/>
                </a:lnTo>
                <a:lnTo>
                  <a:pt x="5876" y="186"/>
                </a:lnTo>
                <a:lnTo>
                  <a:pt x="5886" y="172"/>
                </a:lnTo>
                <a:lnTo>
                  <a:pt x="5888" y="166"/>
                </a:lnTo>
                <a:lnTo>
                  <a:pt x="5890" y="160"/>
                </a:lnTo>
                <a:lnTo>
                  <a:pt x="5890" y="154"/>
                </a:lnTo>
                <a:lnTo>
                  <a:pt x="5888" y="150"/>
                </a:lnTo>
                <a:lnTo>
                  <a:pt x="5884" y="146"/>
                </a:lnTo>
                <a:lnTo>
                  <a:pt x="5878" y="142"/>
                </a:lnTo>
                <a:lnTo>
                  <a:pt x="5872" y="140"/>
                </a:lnTo>
                <a:lnTo>
                  <a:pt x="5864" y="138"/>
                </a:lnTo>
                <a:lnTo>
                  <a:pt x="5842" y="136"/>
                </a:lnTo>
                <a:lnTo>
                  <a:pt x="5820" y="138"/>
                </a:lnTo>
                <a:lnTo>
                  <a:pt x="5808" y="142"/>
                </a:lnTo>
                <a:lnTo>
                  <a:pt x="5802" y="146"/>
                </a:lnTo>
                <a:lnTo>
                  <a:pt x="5798" y="150"/>
                </a:lnTo>
                <a:lnTo>
                  <a:pt x="5798" y="156"/>
                </a:lnTo>
                <a:lnTo>
                  <a:pt x="5794" y="162"/>
                </a:lnTo>
                <a:lnTo>
                  <a:pt x="5788" y="166"/>
                </a:lnTo>
                <a:lnTo>
                  <a:pt x="5776" y="172"/>
                </a:lnTo>
                <a:lnTo>
                  <a:pt x="5746" y="178"/>
                </a:lnTo>
                <a:lnTo>
                  <a:pt x="5722" y="182"/>
                </a:lnTo>
                <a:lnTo>
                  <a:pt x="5714" y="180"/>
                </a:lnTo>
                <a:lnTo>
                  <a:pt x="5712" y="180"/>
                </a:lnTo>
                <a:lnTo>
                  <a:pt x="5716" y="176"/>
                </a:lnTo>
                <a:lnTo>
                  <a:pt x="5728" y="170"/>
                </a:lnTo>
                <a:lnTo>
                  <a:pt x="5752" y="160"/>
                </a:lnTo>
                <a:lnTo>
                  <a:pt x="5760" y="154"/>
                </a:lnTo>
                <a:lnTo>
                  <a:pt x="5760" y="152"/>
                </a:lnTo>
                <a:lnTo>
                  <a:pt x="5762" y="150"/>
                </a:lnTo>
                <a:lnTo>
                  <a:pt x="5760" y="148"/>
                </a:lnTo>
                <a:lnTo>
                  <a:pt x="5756" y="146"/>
                </a:lnTo>
                <a:lnTo>
                  <a:pt x="5744" y="144"/>
                </a:lnTo>
                <a:lnTo>
                  <a:pt x="5722" y="142"/>
                </a:lnTo>
                <a:lnTo>
                  <a:pt x="5688" y="140"/>
                </a:lnTo>
                <a:lnTo>
                  <a:pt x="5648" y="140"/>
                </a:lnTo>
                <a:lnTo>
                  <a:pt x="5606" y="144"/>
                </a:lnTo>
                <a:lnTo>
                  <a:pt x="5566" y="152"/>
                </a:lnTo>
                <a:lnTo>
                  <a:pt x="5530" y="158"/>
                </a:lnTo>
                <a:lnTo>
                  <a:pt x="5472" y="170"/>
                </a:lnTo>
                <a:lnTo>
                  <a:pt x="5454" y="174"/>
                </a:lnTo>
                <a:lnTo>
                  <a:pt x="5448" y="174"/>
                </a:lnTo>
                <a:lnTo>
                  <a:pt x="5444" y="174"/>
                </a:lnTo>
                <a:lnTo>
                  <a:pt x="5440" y="170"/>
                </a:lnTo>
                <a:lnTo>
                  <a:pt x="5438" y="168"/>
                </a:lnTo>
                <a:lnTo>
                  <a:pt x="5440" y="164"/>
                </a:lnTo>
                <a:lnTo>
                  <a:pt x="5442" y="162"/>
                </a:lnTo>
                <a:lnTo>
                  <a:pt x="5454" y="156"/>
                </a:lnTo>
                <a:lnTo>
                  <a:pt x="5472" y="150"/>
                </a:lnTo>
                <a:lnTo>
                  <a:pt x="5522" y="142"/>
                </a:lnTo>
                <a:lnTo>
                  <a:pt x="5580" y="134"/>
                </a:lnTo>
                <a:lnTo>
                  <a:pt x="5608" y="130"/>
                </a:lnTo>
                <a:lnTo>
                  <a:pt x="5638" y="128"/>
                </a:lnTo>
                <a:lnTo>
                  <a:pt x="5700" y="130"/>
                </a:lnTo>
                <a:lnTo>
                  <a:pt x="5762" y="128"/>
                </a:lnTo>
                <a:lnTo>
                  <a:pt x="5792" y="126"/>
                </a:lnTo>
                <a:lnTo>
                  <a:pt x="5820" y="122"/>
                </a:lnTo>
                <a:lnTo>
                  <a:pt x="5856" y="114"/>
                </a:lnTo>
                <a:lnTo>
                  <a:pt x="5890" y="102"/>
                </a:lnTo>
                <a:lnTo>
                  <a:pt x="5902" y="96"/>
                </a:lnTo>
                <a:lnTo>
                  <a:pt x="5908" y="92"/>
                </a:lnTo>
                <a:lnTo>
                  <a:pt x="5908" y="90"/>
                </a:lnTo>
                <a:lnTo>
                  <a:pt x="5906" y="88"/>
                </a:lnTo>
                <a:lnTo>
                  <a:pt x="5898" y="84"/>
                </a:lnTo>
                <a:lnTo>
                  <a:pt x="5870" y="78"/>
                </a:lnTo>
                <a:lnTo>
                  <a:pt x="5840" y="70"/>
                </a:lnTo>
                <a:lnTo>
                  <a:pt x="5824" y="68"/>
                </a:lnTo>
                <a:lnTo>
                  <a:pt x="5806" y="68"/>
                </a:lnTo>
                <a:lnTo>
                  <a:pt x="5788" y="68"/>
                </a:lnTo>
                <a:lnTo>
                  <a:pt x="5770" y="72"/>
                </a:lnTo>
                <a:lnTo>
                  <a:pt x="5750" y="74"/>
                </a:lnTo>
                <a:lnTo>
                  <a:pt x="5752" y="72"/>
                </a:lnTo>
                <a:lnTo>
                  <a:pt x="5758" y="68"/>
                </a:lnTo>
                <a:lnTo>
                  <a:pt x="5766" y="64"/>
                </a:lnTo>
                <a:lnTo>
                  <a:pt x="5772" y="58"/>
                </a:lnTo>
                <a:lnTo>
                  <a:pt x="5774" y="54"/>
                </a:lnTo>
                <a:lnTo>
                  <a:pt x="5774" y="52"/>
                </a:lnTo>
                <a:lnTo>
                  <a:pt x="5772" y="48"/>
                </a:lnTo>
                <a:lnTo>
                  <a:pt x="5768" y="46"/>
                </a:lnTo>
                <a:lnTo>
                  <a:pt x="5758" y="42"/>
                </a:lnTo>
                <a:lnTo>
                  <a:pt x="5748" y="40"/>
                </a:lnTo>
                <a:lnTo>
                  <a:pt x="5736" y="42"/>
                </a:lnTo>
                <a:lnTo>
                  <a:pt x="5720" y="44"/>
                </a:lnTo>
                <a:lnTo>
                  <a:pt x="5704" y="48"/>
                </a:lnTo>
                <a:lnTo>
                  <a:pt x="5682" y="50"/>
                </a:lnTo>
                <a:lnTo>
                  <a:pt x="5658" y="50"/>
                </a:lnTo>
                <a:lnTo>
                  <a:pt x="5630" y="50"/>
                </a:lnTo>
                <a:lnTo>
                  <a:pt x="5602" y="48"/>
                </a:lnTo>
                <a:lnTo>
                  <a:pt x="5580" y="48"/>
                </a:lnTo>
                <a:lnTo>
                  <a:pt x="5560" y="50"/>
                </a:lnTo>
                <a:lnTo>
                  <a:pt x="5544" y="54"/>
                </a:lnTo>
                <a:lnTo>
                  <a:pt x="5514" y="60"/>
                </a:lnTo>
                <a:lnTo>
                  <a:pt x="5496" y="60"/>
                </a:lnTo>
                <a:lnTo>
                  <a:pt x="5476" y="60"/>
                </a:lnTo>
                <a:lnTo>
                  <a:pt x="5458" y="58"/>
                </a:lnTo>
                <a:lnTo>
                  <a:pt x="5452" y="56"/>
                </a:lnTo>
                <a:lnTo>
                  <a:pt x="5454" y="54"/>
                </a:lnTo>
                <a:lnTo>
                  <a:pt x="5464" y="52"/>
                </a:lnTo>
                <a:lnTo>
                  <a:pt x="5528" y="46"/>
                </a:lnTo>
                <a:lnTo>
                  <a:pt x="5572" y="44"/>
                </a:lnTo>
                <a:lnTo>
                  <a:pt x="5630" y="40"/>
                </a:lnTo>
                <a:lnTo>
                  <a:pt x="5690" y="38"/>
                </a:lnTo>
                <a:lnTo>
                  <a:pt x="5732" y="34"/>
                </a:lnTo>
                <a:lnTo>
                  <a:pt x="5736" y="32"/>
                </a:lnTo>
                <a:lnTo>
                  <a:pt x="5738" y="30"/>
                </a:lnTo>
                <a:lnTo>
                  <a:pt x="5738" y="28"/>
                </a:lnTo>
                <a:lnTo>
                  <a:pt x="5734" y="28"/>
                </a:lnTo>
                <a:lnTo>
                  <a:pt x="5718" y="24"/>
                </a:lnTo>
                <a:lnTo>
                  <a:pt x="5694" y="20"/>
                </a:lnTo>
                <a:lnTo>
                  <a:pt x="5634" y="12"/>
                </a:lnTo>
                <a:lnTo>
                  <a:pt x="5568" y="6"/>
                </a:lnTo>
                <a:lnTo>
                  <a:pt x="5522" y="2"/>
                </a:lnTo>
                <a:lnTo>
                  <a:pt x="5484" y="0"/>
                </a:lnTo>
                <a:lnTo>
                  <a:pt x="5454" y="0"/>
                </a:lnTo>
                <a:lnTo>
                  <a:pt x="5430" y="2"/>
                </a:lnTo>
                <a:lnTo>
                  <a:pt x="5388" y="6"/>
                </a:lnTo>
                <a:lnTo>
                  <a:pt x="5366" y="6"/>
                </a:lnTo>
                <a:lnTo>
                  <a:pt x="5340" y="6"/>
                </a:lnTo>
                <a:lnTo>
                  <a:pt x="5316" y="6"/>
                </a:lnTo>
                <a:lnTo>
                  <a:pt x="5304" y="8"/>
                </a:lnTo>
                <a:lnTo>
                  <a:pt x="5298" y="10"/>
                </a:lnTo>
                <a:lnTo>
                  <a:pt x="5294" y="14"/>
                </a:lnTo>
                <a:lnTo>
                  <a:pt x="5294" y="16"/>
                </a:lnTo>
                <a:lnTo>
                  <a:pt x="5294" y="18"/>
                </a:lnTo>
                <a:lnTo>
                  <a:pt x="5288" y="18"/>
                </a:lnTo>
                <a:lnTo>
                  <a:pt x="5278" y="16"/>
                </a:lnTo>
                <a:lnTo>
                  <a:pt x="5258" y="12"/>
                </a:lnTo>
                <a:lnTo>
                  <a:pt x="5246" y="12"/>
                </a:lnTo>
                <a:lnTo>
                  <a:pt x="5236" y="16"/>
                </a:lnTo>
                <a:lnTo>
                  <a:pt x="5220" y="16"/>
                </a:lnTo>
                <a:lnTo>
                  <a:pt x="5210" y="16"/>
                </a:lnTo>
                <a:lnTo>
                  <a:pt x="5204" y="20"/>
                </a:lnTo>
                <a:lnTo>
                  <a:pt x="5202" y="22"/>
                </a:lnTo>
                <a:lnTo>
                  <a:pt x="5202" y="26"/>
                </a:lnTo>
                <a:lnTo>
                  <a:pt x="5206" y="32"/>
                </a:lnTo>
                <a:lnTo>
                  <a:pt x="5214" y="36"/>
                </a:lnTo>
                <a:lnTo>
                  <a:pt x="5224" y="40"/>
                </a:lnTo>
                <a:lnTo>
                  <a:pt x="5238" y="42"/>
                </a:lnTo>
                <a:lnTo>
                  <a:pt x="5248" y="44"/>
                </a:lnTo>
                <a:lnTo>
                  <a:pt x="5252" y="46"/>
                </a:lnTo>
                <a:lnTo>
                  <a:pt x="5248" y="48"/>
                </a:lnTo>
                <a:lnTo>
                  <a:pt x="5242" y="48"/>
                </a:lnTo>
                <a:lnTo>
                  <a:pt x="5224" y="52"/>
                </a:lnTo>
                <a:lnTo>
                  <a:pt x="5214" y="54"/>
                </a:lnTo>
                <a:lnTo>
                  <a:pt x="5208" y="56"/>
                </a:lnTo>
                <a:lnTo>
                  <a:pt x="5192" y="60"/>
                </a:lnTo>
                <a:lnTo>
                  <a:pt x="5168" y="64"/>
                </a:lnTo>
                <a:lnTo>
                  <a:pt x="5154" y="64"/>
                </a:lnTo>
                <a:lnTo>
                  <a:pt x="5140" y="64"/>
                </a:lnTo>
                <a:lnTo>
                  <a:pt x="5126" y="60"/>
                </a:lnTo>
                <a:lnTo>
                  <a:pt x="5114" y="56"/>
                </a:lnTo>
                <a:lnTo>
                  <a:pt x="5092" y="46"/>
                </a:lnTo>
                <a:lnTo>
                  <a:pt x="5078" y="40"/>
                </a:lnTo>
                <a:lnTo>
                  <a:pt x="5064" y="38"/>
                </a:lnTo>
                <a:lnTo>
                  <a:pt x="5048" y="34"/>
                </a:lnTo>
                <a:lnTo>
                  <a:pt x="5030" y="34"/>
                </a:lnTo>
                <a:lnTo>
                  <a:pt x="5012" y="36"/>
                </a:lnTo>
                <a:lnTo>
                  <a:pt x="4992" y="38"/>
                </a:lnTo>
                <a:lnTo>
                  <a:pt x="4950" y="44"/>
                </a:lnTo>
                <a:lnTo>
                  <a:pt x="4914" y="48"/>
                </a:lnTo>
                <a:lnTo>
                  <a:pt x="4900" y="50"/>
                </a:lnTo>
                <a:lnTo>
                  <a:pt x="4890" y="52"/>
                </a:lnTo>
                <a:lnTo>
                  <a:pt x="4886" y="56"/>
                </a:lnTo>
                <a:lnTo>
                  <a:pt x="4884" y="58"/>
                </a:lnTo>
                <a:lnTo>
                  <a:pt x="4884" y="60"/>
                </a:lnTo>
                <a:lnTo>
                  <a:pt x="4890" y="64"/>
                </a:lnTo>
                <a:lnTo>
                  <a:pt x="4900" y="66"/>
                </a:lnTo>
                <a:lnTo>
                  <a:pt x="4928" y="66"/>
                </a:lnTo>
                <a:lnTo>
                  <a:pt x="4966" y="66"/>
                </a:lnTo>
                <a:lnTo>
                  <a:pt x="5006" y="66"/>
                </a:lnTo>
                <a:lnTo>
                  <a:pt x="5046" y="68"/>
                </a:lnTo>
                <a:lnTo>
                  <a:pt x="5082" y="72"/>
                </a:lnTo>
                <a:lnTo>
                  <a:pt x="5116" y="76"/>
                </a:lnTo>
                <a:lnTo>
                  <a:pt x="5150" y="82"/>
                </a:lnTo>
                <a:lnTo>
                  <a:pt x="5162" y="84"/>
                </a:lnTo>
                <a:lnTo>
                  <a:pt x="5168" y="88"/>
                </a:lnTo>
                <a:lnTo>
                  <a:pt x="5168" y="90"/>
                </a:lnTo>
                <a:lnTo>
                  <a:pt x="5162" y="92"/>
                </a:lnTo>
                <a:lnTo>
                  <a:pt x="5144" y="92"/>
                </a:lnTo>
                <a:lnTo>
                  <a:pt x="5132" y="90"/>
                </a:lnTo>
                <a:lnTo>
                  <a:pt x="5118" y="88"/>
                </a:lnTo>
                <a:lnTo>
                  <a:pt x="5104" y="84"/>
                </a:lnTo>
                <a:lnTo>
                  <a:pt x="5088" y="82"/>
                </a:lnTo>
                <a:lnTo>
                  <a:pt x="5050" y="78"/>
                </a:lnTo>
                <a:lnTo>
                  <a:pt x="4946" y="74"/>
                </a:lnTo>
                <a:lnTo>
                  <a:pt x="4928" y="74"/>
                </a:lnTo>
                <a:lnTo>
                  <a:pt x="4926" y="76"/>
                </a:lnTo>
                <a:lnTo>
                  <a:pt x="4928" y="78"/>
                </a:lnTo>
                <a:lnTo>
                  <a:pt x="4942" y="84"/>
                </a:lnTo>
                <a:lnTo>
                  <a:pt x="4964" y="92"/>
                </a:lnTo>
                <a:lnTo>
                  <a:pt x="4984" y="100"/>
                </a:lnTo>
                <a:lnTo>
                  <a:pt x="5000" y="106"/>
                </a:lnTo>
                <a:lnTo>
                  <a:pt x="5004" y="110"/>
                </a:lnTo>
                <a:lnTo>
                  <a:pt x="5004" y="112"/>
                </a:lnTo>
                <a:lnTo>
                  <a:pt x="5000" y="114"/>
                </a:lnTo>
                <a:lnTo>
                  <a:pt x="4990" y="116"/>
                </a:lnTo>
                <a:lnTo>
                  <a:pt x="4984" y="118"/>
                </a:lnTo>
                <a:lnTo>
                  <a:pt x="4978" y="118"/>
                </a:lnTo>
                <a:lnTo>
                  <a:pt x="4976" y="122"/>
                </a:lnTo>
                <a:lnTo>
                  <a:pt x="4974" y="124"/>
                </a:lnTo>
                <a:lnTo>
                  <a:pt x="4972" y="132"/>
                </a:lnTo>
                <a:lnTo>
                  <a:pt x="4976" y="140"/>
                </a:lnTo>
                <a:lnTo>
                  <a:pt x="4978" y="148"/>
                </a:lnTo>
                <a:lnTo>
                  <a:pt x="4978" y="154"/>
                </a:lnTo>
                <a:lnTo>
                  <a:pt x="4978" y="158"/>
                </a:lnTo>
                <a:lnTo>
                  <a:pt x="4976" y="160"/>
                </a:lnTo>
                <a:lnTo>
                  <a:pt x="4974" y="162"/>
                </a:lnTo>
                <a:lnTo>
                  <a:pt x="4968" y="162"/>
                </a:lnTo>
                <a:lnTo>
                  <a:pt x="4958" y="162"/>
                </a:lnTo>
                <a:lnTo>
                  <a:pt x="4950" y="160"/>
                </a:lnTo>
                <a:lnTo>
                  <a:pt x="4944" y="156"/>
                </a:lnTo>
                <a:lnTo>
                  <a:pt x="4938" y="152"/>
                </a:lnTo>
                <a:lnTo>
                  <a:pt x="4930" y="146"/>
                </a:lnTo>
                <a:lnTo>
                  <a:pt x="4920" y="140"/>
                </a:lnTo>
                <a:lnTo>
                  <a:pt x="4906" y="136"/>
                </a:lnTo>
                <a:lnTo>
                  <a:pt x="4888" y="132"/>
                </a:lnTo>
                <a:lnTo>
                  <a:pt x="4870" y="128"/>
                </a:lnTo>
                <a:lnTo>
                  <a:pt x="4852" y="124"/>
                </a:lnTo>
                <a:lnTo>
                  <a:pt x="4822" y="112"/>
                </a:lnTo>
                <a:lnTo>
                  <a:pt x="4790" y="104"/>
                </a:lnTo>
                <a:lnTo>
                  <a:pt x="4772" y="100"/>
                </a:lnTo>
                <a:lnTo>
                  <a:pt x="4752" y="98"/>
                </a:lnTo>
                <a:lnTo>
                  <a:pt x="4732" y="98"/>
                </a:lnTo>
                <a:lnTo>
                  <a:pt x="4720" y="98"/>
                </a:lnTo>
                <a:lnTo>
                  <a:pt x="4712" y="102"/>
                </a:lnTo>
                <a:lnTo>
                  <a:pt x="4710" y="104"/>
                </a:lnTo>
                <a:lnTo>
                  <a:pt x="4710" y="106"/>
                </a:lnTo>
                <a:lnTo>
                  <a:pt x="4714" y="110"/>
                </a:lnTo>
                <a:lnTo>
                  <a:pt x="4722" y="118"/>
                </a:lnTo>
                <a:lnTo>
                  <a:pt x="4750" y="138"/>
                </a:lnTo>
                <a:lnTo>
                  <a:pt x="4764" y="146"/>
                </a:lnTo>
                <a:lnTo>
                  <a:pt x="4766" y="148"/>
                </a:lnTo>
                <a:lnTo>
                  <a:pt x="4764" y="150"/>
                </a:lnTo>
                <a:lnTo>
                  <a:pt x="4758" y="150"/>
                </a:lnTo>
                <a:lnTo>
                  <a:pt x="4748" y="148"/>
                </a:lnTo>
                <a:lnTo>
                  <a:pt x="4736" y="146"/>
                </a:lnTo>
                <a:lnTo>
                  <a:pt x="4724" y="146"/>
                </a:lnTo>
                <a:lnTo>
                  <a:pt x="4722" y="148"/>
                </a:lnTo>
                <a:lnTo>
                  <a:pt x="4720" y="150"/>
                </a:lnTo>
                <a:lnTo>
                  <a:pt x="4718" y="154"/>
                </a:lnTo>
                <a:lnTo>
                  <a:pt x="4722" y="158"/>
                </a:lnTo>
                <a:lnTo>
                  <a:pt x="4722" y="160"/>
                </a:lnTo>
                <a:lnTo>
                  <a:pt x="4714" y="158"/>
                </a:lnTo>
                <a:lnTo>
                  <a:pt x="4704" y="154"/>
                </a:lnTo>
                <a:lnTo>
                  <a:pt x="4688" y="150"/>
                </a:lnTo>
                <a:lnTo>
                  <a:pt x="4670" y="146"/>
                </a:lnTo>
                <a:lnTo>
                  <a:pt x="4660" y="146"/>
                </a:lnTo>
                <a:lnTo>
                  <a:pt x="4650" y="148"/>
                </a:lnTo>
                <a:lnTo>
                  <a:pt x="4642" y="150"/>
                </a:lnTo>
                <a:lnTo>
                  <a:pt x="4634" y="156"/>
                </a:lnTo>
                <a:lnTo>
                  <a:pt x="4626" y="162"/>
                </a:lnTo>
                <a:lnTo>
                  <a:pt x="4618" y="172"/>
                </a:lnTo>
                <a:lnTo>
                  <a:pt x="4606" y="190"/>
                </a:lnTo>
                <a:lnTo>
                  <a:pt x="4610" y="180"/>
                </a:lnTo>
                <a:lnTo>
                  <a:pt x="4612" y="168"/>
                </a:lnTo>
                <a:lnTo>
                  <a:pt x="4614" y="154"/>
                </a:lnTo>
                <a:lnTo>
                  <a:pt x="4610" y="138"/>
                </a:lnTo>
                <a:lnTo>
                  <a:pt x="4608" y="130"/>
                </a:lnTo>
                <a:lnTo>
                  <a:pt x="4604" y="124"/>
                </a:lnTo>
                <a:lnTo>
                  <a:pt x="4592" y="114"/>
                </a:lnTo>
                <a:lnTo>
                  <a:pt x="4582" y="108"/>
                </a:lnTo>
                <a:lnTo>
                  <a:pt x="4568" y="106"/>
                </a:lnTo>
                <a:lnTo>
                  <a:pt x="4554" y="108"/>
                </a:lnTo>
                <a:lnTo>
                  <a:pt x="4508" y="118"/>
                </a:lnTo>
                <a:lnTo>
                  <a:pt x="4476" y="124"/>
                </a:lnTo>
                <a:lnTo>
                  <a:pt x="4436" y="130"/>
                </a:lnTo>
                <a:lnTo>
                  <a:pt x="4394" y="134"/>
                </a:lnTo>
                <a:lnTo>
                  <a:pt x="4362" y="140"/>
                </a:lnTo>
                <a:lnTo>
                  <a:pt x="4338" y="144"/>
                </a:lnTo>
                <a:lnTo>
                  <a:pt x="4320" y="150"/>
                </a:lnTo>
                <a:lnTo>
                  <a:pt x="4308" y="156"/>
                </a:lnTo>
                <a:lnTo>
                  <a:pt x="4302" y="162"/>
                </a:lnTo>
                <a:lnTo>
                  <a:pt x="4302" y="166"/>
                </a:lnTo>
                <a:lnTo>
                  <a:pt x="4302" y="170"/>
                </a:lnTo>
                <a:lnTo>
                  <a:pt x="4306" y="176"/>
                </a:lnTo>
                <a:close/>
                <a:moveTo>
                  <a:pt x="5340" y="5242"/>
                </a:moveTo>
                <a:lnTo>
                  <a:pt x="5340" y="5242"/>
                </a:lnTo>
                <a:lnTo>
                  <a:pt x="5332" y="5236"/>
                </a:lnTo>
                <a:lnTo>
                  <a:pt x="5326" y="5232"/>
                </a:lnTo>
                <a:lnTo>
                  <a:pt x="5320" y="5232"/>
                </a:lnTo>
                <a:lnTo>
                  <a:pt x="5314" y="5234"/>
                </a:lnTo>
                <a:lnTo>
                  <a:pt x="5306" y="5234"/>
                </a:lnTo>
                <a:lnTo>
                  <a:pt x="5298" y="5234"/>
                </a:lnTo>
                <a:lnTo>
                  <a:pt x="5286" y="5230"/>
                </a:lnTo>
                <a:lnTo>
                  <a:pt x="5270" y="5222"/>
                </a:lnTo>
                <a:lnTo>
                  <a:pt x="5256" y="5212"/>
                </a:lnTo>
                <a:lnTo>
                  <a:pt x="5246" y="5204"/>
                </a:lnTo>
                <a:lnTo>
                  <a:pt x="5240" y="5198"/>
                </a:lnTo>
                <a:lnTo>
                  <a:pt x="5236" y="5192"/>
                </a:lnTo>
                <a:lnTo>
                  <a:pt x="5230" y="5178"/>
                </a:lnTo>
                <a:lnTo>
                  <a:pt x="5224" y="5172"/>
                </a:lnTo>
                <a:lnTo>
                  <a:pt x="5214" y="5162"/>
                </a:lnTo>
                <a:lnTo>
                  <a:pt x="5194" y="5144"/>
                </a:lnTo>
                <a:lnTo>
                  <a:pt x="5186" y="5136"/>
                </a:lnTo>
                <a:lnTo>
                  <a:pt x="5176" y="5130"/>
                </a:lnTo>
                <a:lnTo>
                  <a:pt x="5166" y="5126"/>
                </a:lnTo>
                <a:lnTo>
                  <a:pt x="5156" y="5124"/>
                </a:lnTo>
                <a:lnTo>
                  <a:pt x="5144" y="5122"/>
                </a:lnTo>
                <a:lnTo>
                  <a:pt x="5128" y="5124"/>
                </a:lnTo>
                <a:lnTo>
                  <a:pt x="5114" y="5126"/>
                </a:lnTo>
                <a:lnTo>
                  <a:pt x="5100" y="5126"/>
                </a:lnTo>
                <a:lnTo>
                  <a:pt x="5086" y="5124"/>
                </a:lnTo>
                <a:lnTo>
                  <a:pt x="5074" y="5122"/>
                </a:lnTo>
                <a:lnTo>
                  <a:pt x="5052" y="5114"/>
                </a:lnTo>
                <a:lnTo>
                  <a:pt x="5032" y="5106"/>
                </a:lnTo>
                <a:lnTo>
                  <a:pt x="5026" y="5104"/>
                </a:lnTo>
                <a:lnTo>
                  <a:pt x="5022" y="5104"/>
                </a:lnTo>
                <a:lnTo>
                  <a:pt x="5014" y="5108"/>
                </a:lnTo>
                <a:lnTo>
                  <a:pt x="5004" y="5114"/>
                </a:lnTo>
                <a:lnTo>
                  <a:pt x="4996" y="5120"/>
                </a:lnTo>
                <a:lnTo>
                  <a:pt x="4984" y="5134"/>
                </a:lnTo>
                <a:lnTo>
                  <a:pt x="4980" y="5136"/>
                </a:lnTo>
                <a:lnTo>
                  <a:pt x="4978" y="5136"/>
                </a:lnTo>
                <a:lnTo>
                  <a:pt x="4976" y="5136"/>
                </a:lnTo>
                <a:lnTo>
                  <a:pt x="4974" y="5130"/>
                </a:lnTo>
                <a:lnTo>
                  <a:pt x="4976" y="5126"/>
                </a:lnTo>
                <a:lnTo>
                  <a:pt x="4980" y="5112"/>
                </a:lnTo>
                <a:lnTo>
                  <a:pt x="4984" y="5100"/>
                </a:lnTo>
                <a:lnTo>
                  <a:pt x="4984" y="5094"/>
                </a:lnTo>
                <a:lnTo>
                  <a:pt x="4982" y="5092"/>
                </a:lnTo>
                <a:lnTo>
                  <a:pt x="4980" y="5086"/>
                </a:lnTo>
                <a:lnTo>
                  <a:pt x="4978" y="5082"/>
                </a:lnTo>
                <a:lnTo>
                  <a:pt x="4974" y="5072"/>
                </a:lnTo>
                <a:lnTo>
                  <a:pt x="4972" y="5068"/>
                </a:lnTo>
                <a:lnTo>
                  <a:pt x="4968" y="5064"/>
                </a:lnTo>
                <a:lnTo>
                  <a:pt x="4960" y="5060"/>
                </a:lnTo>
                <a:lnTo>
                  <a:pt x="4952" y="5058"/>
                </a:lnTo>
                <a:lnTo>
                  <a:pt x="4942" y="5054"/>
                </a:lnTo>
                <a:lnTo>
                  <a:pt x="4934" y="5050"/>
                </a:lnTo>
                <a:lnTo>
                  <a:pt x="4924" y="5042"/>
                </a:lnTo>
                <a:lnTo>
                  <a:pt x="4916" y="5036"/>
                </a:lnTo>
                <a:lnTo>
                  <a:pt x="4912" y="5034"/>
                </a:lnTo>
                <a:lnTo>
                  <a:pt x="4906" y="5032"/>
                </a:lnTo>
                <a:lnTo>
                  <a:pt x="4896" y="5032"/>
                </a:lnTo>
                <a:lnTo>
                  <a:pt x="4888" y="5028"/>
                </a:lnTo>
                <a:lnTo>
                  <a:pt x="4878" y="5024"/>
                </a:lnTo>
                <a:lnTo>
                  <a:pt x="4858" y="5020"/>
                </a:lnTo>
                <a:lnTo>
                  <a:pt x="4852" y="5022"/>
                </a:lnTo>
                <a:lnTo>
                  <a:pt x="4846" y="5022"/>
                </a:lnTo>
                <a:lnTo>
                  <a:pt x="4836" y="5028"/>
                </a:lnTo>
                <a:lnTo>
                  <a:pt x="4828" y="5036"/>
                </a:lnTo>
                <a:lnTo>
                  <a:pt x="4822" y="5046"/>
                </a:lnTo>
                <a:lnTo>
                  <a:pt x="4814" y="5060"/>
                </a:lnTo>
                <a:lnTo>
                  <a:pt x="4810" y="5060"/>
                </a:lnTo>
                <a:lnTo>
                  <a:pt x="4808" y="5056"/>
                </a:lnTo>
                <a:lnTo>
                  <a:pt x="4806" y="5048"/>
                </a:lnTo>
                <a:lnTo>
                  <a:pt x="4810" y="5040"/>
                </a:lnTo>
                <a:lnTo>
                  <a:pt x="4818" y="5026"/>
                </a:lnTo>
                <a:lnTo>
                  <a:pt x="4822" y="5018"/>
                </a:lnTo>
                <a:lnTo>
                  <a:pt x="4822" y="5012"/>
                </a:lnTo>
                <a:lnTo>
                  <a:pt x="4822" y="5008"/>
                </a:lnTo>
                <a:lnTo>
                  <a:pt x="4820" y="5006"/>
                </a:lnTo>
                <a:lnTo>
                  <a:pt x="4810" y="5000"/>
                </a:lnTo>
                <a:lnTo>
                  <a:pt x="4792" y="4996"/>
                </a:lnTo>
                <a:lnTo>
                  <a:pt x="4784" y="4998"/>
                </a:lnTo>
                <a:lnTo>
                  <a:pt x="4774" y="4998"/>
                </a:lnTo>
                <a:lnTo>
                  <a:pt x="4752" y="4996"/>
                </a:lnTo>
                <a:lnTo>
                  <a:pt x="4742" y="4994"/>
                </a:lnTo>
                <a:lnTo>
                  <a:pt x="4736" y="4998"/>
                </a:lnTo>
                <a:lnTo>
                  <a:pt x="4730" y="5002"/>
                </a:lnTo>
                <a:lnTo>
                  <a:pt x="4728" y="5010"/>
                </a:lnTo>
                <a:lnTo>
                  <a:pt x="4726" y="5018"/>
                </a:lnTo>
                <a:lnTo>
                  <a:pt x="4724" y="5026"/>
                </a:lnTo>
                <a:lnTo>
                  <a:pt x="4726" y="5040"/>
                </a:lnTo>
                <a:lnTo>
                  <a:pt x="4722" y="5036"/>
                </a:lnTo>
                <a:lnTo>
                  <a:pt x="4720" y="5036"/>
                </a:lnTo>
                <a:lnTo>
                  <a:pt x="4712" y="5042"/>
                </a:lnTo>
                <a:lnTo>
                  <a:pt x="4710" y="5044"/>
                </a:lnTo>
                <a:lnTo>
                  <a:pt x="4708" y="5044"/>
                </a:lnTo>
                <a:lnTo>
                  <a:pt x="4708" y="5042"/>
                </a:lnTo>
                <a:lnTo>
                  <a:pt x="4710" y="5034"/>
                </a:lnTo>
                <a:lnTo>
                  <a:pt x="4712" y="5026"/>
                </a:lnTo>
                <a:lnTo>
                  <a:pt x="4710" y="5020"/>
                </a:lnTo>
                <a:lnTo>
                  <a:pt x="4706" y="5020"/>
                </a:lnTo>
                <a:lnTo>
                  <a:pt x="4702" y="5020"/>
                </a:lnTo>
                <a:lnTo>
                  <a:pt x="4694" y="5024"/>
                </a:lnTo>
                <a:lnTo>
                  <a:pt x="4696" y="5020"/>
                </a:lnTo>
                <a:lnTo>
                  <a:pt x="4698" y="5014"/>
                </a:lnTo>
                <a:lnTo>
                  <a:pt x="4698" y="5010"/>
                </a:lnTo>
                <a:lnTo>
                  <a:pt x="4700" y="5004"/>
                </a:lnTo>
                <a:lnTo>
                  <a:pt x="4700" y="5000"/>
                </a:lnTo>
                <a:lnTo>
                  <a:pt x="4702" y="4996"/>
                </a:lnTo>
                <a:lnTo>
                  <a:pt x="4706" y="4994"/>
                </a:lnTo>
                <a:lnTo>
                  <a:pt x="4714" y="4990"/>
                </a:lnTo>
                <a:lnTo>
                  <a:pt x="4720" y="4986"/>
                </a:lnTo>
                <a:lnTo>
                  <a:pt x="4726" y="4980"/>
                </a:lnTo>
                <a:lnTo>
                  <a:pt x="4736" y="4964"/>
                </a:lnTo>
                <a:lnTo>
                  <a:pt x="4746" y="4950"/>
                </a:lnTo>
                <a:lnTo>
                  <a:pt x="4750" y="4944"/>
                </a:lnTo>
                <a:lnTo>
                  <a:pt x="4756" y="4940"/>
                </a:lnTo>
                <a:lnTo>
                  <a:pt x="4760" y="4938"/>
                </a:lnTo>
                <a:lnTo>
                  <a:pt x="4762" y="4932"/>
                </a:lnTo>
                <a:lnTo>
                  <a:pt x="4762" y="4926"/>
                </a:lnTo>
                <a:lnTo>
                  <a:pt x="4762" y="4918"/>
                </a:lnTo>
                <a:lnTo>
                  <a:pt x="4760" y="4912"/>
                </a:lnTo>
                <a:lnTo>
                  <a:pt x="4756" y="4906"/>
                </a:lnTo>
                <a:lnTo>
                  <a:pt x="4752" y="4902"/>
                </a:lnTo>
                <a:lnTo>
                  <a:pt x="4748" y="4902"/>
                </a:lnTo>
                <a:lnTo>
                  <a:pt x="4740" y="4902"/>
                </a:lnTo>
                <a:lnTo>
                  <a:pt x="4736" y="4900"/>
                </a:lnTo>
                <a:lnTo>
                  <a:pt x="4736" y="4896"/>
                </a:lnTo>
                <a:lnTo>
                  <a:pt x="4734" y="4892"/>
                </a:lnTo>
                <a:lnTo>
                  <a:pt x="4732" y="4886"/>
                </a:lnTo>
                <a:lnTo>
                  <a:pt x="4730" y="4884"/>
                </a:lnTo>
                <a:lnTo>
                  <a:pt x="4730" y="4882"/>
                </a:lnTo>
                <a:lnTo>
                  <a:pt x="4730" y="4878"/>
                </a:lnTo>
                <a:lnTo>
                  <a:pt x="4728" y="4874"/>
                </a:lnTo>
                <a:lnTo>
                  <a:pt x="4726" y="4870"/>
                </a:lnTo>
                <a:lnTo>
                  <a:pt x="4724" y="4868"/>
                </a:lnTo>
                <a:lnTo>
                  <a:pt x="4722" y="4864"/>
                </a:lnTo>
                <a:lnTo>
                  <a:pt x="4722" y="4860"/>
                </a:lnTo>
                <a:lnTo>
                  <a:pt x="4722" y="4854"/>
                </a:lnTo>
                <a:lnTo>
                  <a:pt x="4718" y="4848"/>
                </a:lnTo>
                <a:lnTo>
                  <a:pt x="4716" y="4828"/>
                </a:lnTo>
                <a:lnTo>
                  <a:pt x="4714" y="4806"/>
                </a:lnTo>
                <a:lnTo>
                  <a:pt x="4714" y="4800"/>
                </a:lnTo>
                <a:lnTo>
                  <a:pt x="4712" y="4800"/>
                </a:lnTo>
                <a:lnTo>
                  <a:pt x="4710" y="4798"/>
                </a:lnTo>
                <a:lnTo>
                  <a:pt x="4708" y="4794"/>
                </a:lnTo>
                <a:lnTo>
                  <a:pt x="4702" y="4780"/>
                </a:lnTo>
                <a:lnTo>
                  <a:pt x="4698" y="4776"/>
                </a:lnTo>
                <a:lnTo>
                  <a:pt x="4696" y="4776"/>
                </a:lnTo>
                <a:lnTo>
                  <a:pt x="4694" y="4778"/>
                </a:lnTo>
                <a:lnTo>
                  <a:pt x="4694" y="4780"/>
                </a:lnTo>
                <a:lnTo>
                  <a:pt x="4694" y="4784"/>
                </a:lnTo>
                <a:lnTo>
                  <a:pt x="4690" y="4792"/>
                </a:lnTo>
                <a:lnTo>
                  <a:pt x="4688" y="4790"/>
                </a:lnTo>
                <a:lnTo>
                  <a:pt x="4688" y="4786"/>
                </a:lnTo>
                <a:lnTo>
                  <a:pt x="4688" y="4782"/>
                </a:lnTo>
                <a:lnTo>
                  <a:pt x="4688" y="4778"/>
                </a:lnTo>
                <a:lnTo>
                  <a:pt x="4684" y="4764"/>
                </a:lnTo>
                <a:lnTo>
                  <a:pt x="4684" y="4762"/>
                </a:lnTo>
                <a:lnTo>
                  <a:pt x="4682" y="4764"/>
                </a:lnTo>
                <a:lnTo>
                  <a:pt x="4680" y="4766"/>
                </a:lnTo>
                <a:lnTo>
                  <a:pt x="4676" y="4764"/>
                </a:lnTo>
                <a:lnTo>
                  <a:pt x="4674" y="4758"/>
                </a:lnTo>
                <a:lnTo>
                  <a:pt x="4672" y="4754"/>
                </a:lnTo>
                <a:lnTo>
                  <a:pt x="4668" y="4752"/>
                </a:lnTo>
                <a:lnTo>
                  <a:pt x="4662" y="4748"/>
                </a:lnTo>
                <a:lnTo>
                  <a:pt x="4654" y="4744"/>
                </a:lnTo>
                <a:lnTo>
                  <a:pt x="4650" y="4740"/>
                </a:lnTo>
                <a:lnTo>
                  <a:pt x="4648" y="4734"/>
                </a:lnTo>
                <a:lnTo>
                  <a:pt x="4644" y="4730"/>
                </a:lnTo>
                <a:lnTo>
                  <a:pt x="4640" y="4726"/>
                </a:lnTo>
                <a:lnTo>
                  <a:pt x="4632" y="4722"/>
                </a:lnTo>
                <a:lnTo>
                  <a:pt x="4622" y="4718"/>
                </a:lnTo>
                <a:lnTo>
                  <a:pt x="4610" y="4712"/>
                </a:lnTo>
                <a:lnTo>
                  <a:pt x="4598" y="4708"/>
                </a:lnTo>
                <a:lnTo>
                  <a:pt x="4568" y="4698"/>
                </a:lnTo>
                <a:lnTo>
                  <a:pt x="4558" y="4696"/>
                </a:lnTo>
                <a:lnTo>
                  <a:pt x="4552" y="4696"/>
                </a:lnTo>
                <a:lnTo>
                  <a:pt x="4550" y="4700"/>
                </a:lnTo>
                <a:lnTo>
                  <a:pt x="4546" y="4700"/>
                </a:lnTo>
                <a:lnTo>
                  <a:pt x="4536" y="4698"/>
                </a:lnTo>
                <a:lnTo>
                  <a:pt x="4524" y="4698"/>
                </a:lnTo>
                <a:lnTo>
                  <a:pt x="4520" y="4700"/>
                </a:lnTo>
                <a:lnTo>
                  <a:pt x="4518" y="4702"/>
                </a:lnTo>
                <a:lnTo>
                  <a:pt x="4518" y="4704"/>
                </a:lnTo>
                <a:lnTo>
                  <a:pt x="4514" y="4706"/>
                </a:lnTo>
                <a:lnTo>
                  <a:pt x="4502" y="4702"/>
                </a:lnTo>
                <a:lnTo>
                  <a:pt x="4494" y="4700"/>
                </a:lnTo>
                <a:lnTo>
                  <a:pt x="4486" y="4698"/>
                </a:lnTo>
                <a:lnTo>
                  <a:pt x="4478" y="4698"/>
                </a:lnTo>
                <a:lnTo>
                  <a:pt x="4472" y="4702"/>
                </a:lnTo>
                <a:lnTo>
                  <a:pt x="4470" y="4700"/>
                </a:lnTo>
                <a:lnTo>
                  <a:pt x="4468" y="4698"/>
                </a:lnTo>
                <a:lnTo>
                  <a:pt x="4466" y="4692"/>
                </a:lnTo>
                <a:lnTo>
                  <a:pt x="4462" y="4684"/>
                </a:lnTo>
                <a:lnTo>
                  <a:pt x="4460" y="4682"/>
                </a:lnTo>
                <a:lnTo>
                  <a:pt x="4458" y="4682"/>
                </a:lnTo>
                <a:lnTo>
                  <a:pt x="4454" y="4680"/>
                </a:lnTo>
                <a:lnTo>
                  <a:pt x="4452" y="4678"/>
                </a:lnTo>
                <a:lnTo>
                  <a:pt x="4450" y="4670"/>
                </a:lnTo>
                <a:lnTo>
                  <a:pt x="4448" y="4666"/>
                </a:lnTo>
                <a:lnTo>
                  <a:pt x="4444" y="4664"/>
                </a:lnTo>
                <a:lnTo>
                  <a:pt x="4440" y="4660"/>
                </a:lnTo>
                <a:lnTo>
                  <a:pt x="4430" y="4656"/>
                </a:lnTo>
                <a:lnTo>
                  <a:pt x="4418" y="4654"/>
                </a:lnTo>
                <a:lnTo>
                  <a:pt x="4412" y="4650"/>
                </a:lnTo>
                <a:lnTo>
                  <a:pt x="4412" y="4646"/>
                </a:lnTo>
                <a:lnTo>
                  <a:pt x="4416" y="4638"/>
                </a:lnTo>
                <a:lnTo>
                  <a:pt x="4416" y="4630"/>
                </a:lnTo>
                <a:lnTo>
                  <a:pt x="4414" y="4624"/>
                </a:lnTo>
                <a:lnTo>
                  <a:pt x="4410" y="4618"/>
                </a:lnTo>
                <a:lnTo>
                  <a:pt x="4404" y="4612"/>
                </a:lnTo>
                <a:lnTo>
                  <a:pt x="4388" y="4598"/>
                </a:lnTo>
                <a:lnTo>
                  <a:pt x="4364" y="4582"/>
                </a:lnTo>
                <a:lnTo>
                  <a:pt x="4358" y="4576"/>
                </a:lnTo>
                <a:lnTo>
                  <a:pt x="4348" y="4572"/>
                </a:lnTo>
                <a:lnTo>
                  <a:pt x="4338" y="4570"/>
                </a:lnTo>
                <a:lnTo>
                  <a:pt x="4326" y="4572"/>
                </a:lnTo>
                <a:lnTo>
                  <a:pt x="4316" y="4574"/>
                </a:lnTo>
                <a:lnTo>
                  <a:pt x="4300" y="4576"/>
                </a:lnTo>
                <a:lnTo>
                  <a:pt x="4298" y="4576"/>
                </a:lnTo>
                <a:lnTo>
                  <a:pt x="4300" y="4572"/>
                </a:lnTo>
                <a:lnTo>
                  <a:pt x="4304" y="4568"/>
                </a:lnTo>
                <a:lnTo>
                  <a:pt x="4306" y="4564"/>
                </a:lnTo>
                <a:lnTo>
                  <a:pt x="4308" y="4554"/>
                </a:lnTo>
                <a:lnTo>
                  <a:pt x="4310" y="4546"/>
                </a:lnTo>
                <a:lnTo>
                  <a:pt x="4314" y="4544"/>
                </a:lnTo>
                <a:lnTo>
                  <a:pt x="4318" y="4540"/>
                </a:lnTo>
                <a:lnTo>
                  <a:pt x="4322" y="4536"/>
                </a:lnTo>
                <a:lnTo>
                  <a:pt x="4322" y="4534"/>
                </a:lnTo>
                <a:lnTo>
                  <a:pt x="4322" y="4532"/>
                </a:lnTo>
                <a:lnTo>
                  <a:pt x="4320" y="4530"/>
                </a:lnTo>
                <a:lnTo>
                  <a:pt x="4312" y="4526"/>
                </a:lnTo>
                <a:lnTo>
                  <a:pt x="4308" y="4522"/>
                </a:lnTo>
                <a:lnTo>
                  <a:pt x="4304" y="4518"/>
                </a:lnTo>
                <a:lnTo>
                  <a:pt x="4300" y="4514"/>
                </a:lnTo>
                <a:lnTo>
                  <a:pt x="4296" y="4512"/>
                </a:lnTo>
                <a:lnTo>
                  <a:pt x="4288" y="4510"/>
                </a:lnTo>
                <a:lnTo>
                  <a:pt x="4280" y="4510"/>
                </a:lnTo>
                <a:lnTo>
                  <a:pt x="4278" y="4508"/>
                </a:lnTo>
                <a:lnTo>
                  <a:pt x="4274" y="4504"/>
                </a:lnTo>
                <a:lnTo>
                  <a:pt x="4270" y="4500"/>
                </a:lnTo>
                <a:lnTo>
                  <a:pt x="4262" y="4496"/>
                </a:lnTo>
                <a:lnTo>
                  <a:pt x="4248" y="4488"/>
                </a:lnTo>
                <a:lnTo>
                  <a:pt x="4244" y="4484"/>
                </a:lnTo>
                <a:lnTo>
                  <a:pt x="4242" y="4480"/>
                </a:lnTo>
                <a:lnTo>
                  <a:pt x="4244" y="4478"/>
                </a:lnTo>
                <a:lnTo>
                  <a:pt x="4252" y="4476"/>
                </a:lnTo>
                <a:lnTo>
                  <a:pt x="4270" y="4472"/>
                </a:lnTo>
                <a:lnTo>
                  <a:pt x="4278" y="4468"/>
                </a:lnTo>
                <a:lnTo>
                  <a:pt x="4278" y="4466"/>
                </a:lnTo>
                <a:lnTo>
                  <a:pt x="4274" y="4464"/>
                </a:lnTo>
                <a:lnTo>
                  <a:pt x="4258" y="4460"/>
                </a:lnTo>
                <a:lnTo>
                  <a:pt x="4242" y="4460"/>
                </a:lnTo>
                <a:lnTo>
                  <a:pt x="4232" y="4464"/>
                </a:lnTo>
                <a:lnTo>
                  <a:pt x="4222" y="4466"/>
                </a:lnTo>
                <a:lnTo>
                  <a:pt x="4202" y="4468"/>
                </a:lnTo>
                <a:lnTo>
                  <a:pt x="4192" y="4468"/>
                </a:lnTo>
                <a:lnTo>
                  <a:pt x="4184" y="4470"/>
                </a:lnTo>
                <a:lnTo>
                  <a:pt x="4180" y="4472"/>
                </a:lnTo>
                <a:lnTo>
                  <a:pt x="4178" y="4474"/>
                </a:lnTo>
                <a:lnTo>
                  <a:pt x="4176" y="4480"/>
                </a:lnTo>
                <a:lnTo>
                  <a:pt x="4176" y="4484"/>
                </a:lnTo>
                <a:lnTo>
                  <a:pt x="4172" y="4486"/>
                </a:lnTo>
                <a:lnTo>
                  <a:pt x="4158" y="4492"/>
                </a:lnTo>
                <a:lnTo>
                  <a:pt x="4152" y="4494"/>
                </a:lnTo>
                <a:lnTo>
                  <a:pt x="4144" y="4496"/>
                </a:lnTo>
                <a:lnTo>
                  <a:pt x="4136" y="4494"/>
                </a:lnTo>
                <a:lnTo>
                  <a:pt x="4126" y="4492"/>
                </a:lnTo>
                <a:lnTo>
                  <a:pt x="4120" y="4486"/>
                </a:lnTo>
                <a:lnTo>
                  <a:pt x="4112" y="4476"/>
                </a:lnTo>
                <a:lnTo>
                  <a:pt x="4108" y="4472"/>
                </a:lnTo>
                <a:lnTo>
                  <a:pt x="4104" y="4470"/>
                </a:lnTo>
                <a:lnTo>
                  <a:pt x="4098" y="4468"/>
                </a:lnTo>
                <a:lnTo>
                  <a:pt x="4090" y="4468"/>
                </a:lnTo>
                <a:lnTo>
                  <a:pt x="4076" y="4470"/>
                </a:lnTo>
                <a:lnTo>
                  <a:pt x="4060" y="4474"/>
                </a:lnTo>
                <a:lnTo>
                  <a:pt x="4044" y="4476"/>
                </a:lnTo>
                <a:lnTo>
                  <a:pt x="4032" y="4478"/>
                </a:lnTo>
                <a:lnTo>
                  <a:pt x="4026" y="4476"/>
                </a:lnTo>
                <a:lnTo>
                  <a:pt x="4022" y="4472"/>
                </a:lnTo>
                <a:lnTo>
                  <a:pt x="4020" y="4468"/>
                </a:lnTo>
                <a:lnTo>
                  <a:pt x="4020" y="4460"/>
                </a:lnTo>
                <a:lnTo>
                  <a:pt x="4018" y="4448"/>
                </a:lnTo>
                <a:lnTo>
                  <a:pt x="4012" y="4438"/>
                </a:lnTo>
                <a:lnTo>
                  <a:pt x="4004" y="4434"/>
                </a:lnTo>
                <a:lnTo>
                  <a:pt x="3996" y="4430"/>
                </a:lnTo>
                <a:lnTo>
                  <a:pt x="3986" y="4426"/>
                </a:lnTo>
                <a:lnTo>
                  <a:pt x="3978" y="4422"/>
                </a:lnTo>
                <a:lnTo>
                  <a:pt x="3970" y="4416"/>
                </a:lnTo>
                <a:lnTo>
                  <a:pt x="3964" y="4406"/>
                </a:lnTo>
                <a:lnTo>
                  <a:pt x="3960" y="4396"/>
                </a:lnTo>
                <a:lnTo>
                  <a:pt x="3956" y="4390"/>
                </a:lnTo>
                <a:lnTo>
                  <a:pt x="3950" y="4390"/>
                </a:lnTo>
                <a:lnTo>
                  <a:pt x="3946" y="4394"/>
                </a:lnTo>
                <a:lnTo>
                  <a:pt x="3944" y="4398"/>
                </a:lnTo>
                <a:lnTo>
                  <a:pt x="3940" y="4406"/>
                </a:lnTo>
                <a:lnTo>
                  <a:pt x="3940" y="4412"/>
                </a:lnTo>
                <a:lnTo>
                  <a:pt x="3940" y="4416"/>
                </a:lnTo>
                <a:lnTo>
                  <a:pt x="3946" y="4424"/>
                </a:lnTo>
                <a:lnTo>
                  <a:pt x="3948" y="4430"/>
                </a:lnTo>
                <a:lnTo>
                  <a:pt x="3948" y="4434"/>
                </a:lnTo>
                <a:lnTo>
                  <a:pt x="3944" y="4436"/>
                </a:lnTo>
                <a:lnTo>
                  <a:pt x="3928" y="4440"/>
                </a:lnTo>
                <a:lnTo>
                  <a:pt x="3916" y="4444"/>
                </a:lnTo>
                <a:lnTo>
                  <a:pt x="3906" y="4448"/>
                </a:lnTo>
                <a:lnTo>
                  <a:pt x="3900" y="4452"/>
                </a:lnTo>
                <a:lnTo>
                  <a:pt x="3894" y="4458"/>
                </a:lnTo>
                <a:lnTo>
                  <a:pt x="3888" y="4464"/>
                </a:lnTo>
                <a:lnTo>
                  <a:pt x="3886" y="4462"/>
                </a:lnTo>
                <a:lnTo>
                  <a:pt x="3886" y="4456"/>
                </a:lnTo>
                <a:lnTo>
                  <a:pt x="3882" y="4448"/>
                </a:lnTo>
                <a:lnTo>
                  <a:pt x="3878" y="4440"/>
                </a:lnTo>
                <a:lnTo>
                  <a:pt x="3874" y="4434"/>
                </a:lnTo>
                <a:lnTo>
                  <a:pt x="3872" y="4430"/>
                </a:lnTo>
                <a:lnTo>
                  <a:pt x="3874" y="4426"/>
                </a:lnTo>
                <a:lnTo>
                  <a:pt x="3878" y="4422"/>
                </a:lnTo>
                <a:lnTo>
                  <a:pt x="3888" y="4416"/>
                </a:lnTo>
                <a:lnTo>
                  <a:pt x="3898" y="4410"/>
                </a:lnTo>
                <a:lnTo>
                  <a:pt x="3900" y="4410"/>
                </a:lnTo>
                <a:lnTo>
                  <a:pt x="3902" y="4406"/>
                </a:lnTo>
                <a:lnTo>
                  <a:pt x="3906" y="4402"/>
                </a:lnTo>
                <a:lnTo>
                  <a:pt x="3908" y="4398"/>
                </a:lnTo>
                <a:lnTo>
                  <a:pt x="3906" y="4394"/>
                </a:lnTo>
                <a:lnTo>
                  <a:pt x="3904" y="4390"/>
                </a:lnTo>
                <a:lnTo>
                  <a:pt x="3902" y="4386"/>
                </a:lnTo>
                <a:lnTo>
                  <a:pt x="3894" y="4384"/>
                </a:lnTo>
                <a:lnTo>
                  <a:pt x="3886" y="4384"/>
                </a:lnTo>
                <a:lnTo>
                  <a:pt x="3874" y="4386"/>
                </a:lnTo>
                <a:lnTo>
                  <a:pt x="3870" y="4390"/>
                </a:lnTo>
                <a:lnTo>
                  <a:pt x="3866" y="4392"/>
                </a:lnTo>
                <a:lnTo>
                  <a:pt x="3858" y="4402"/>
                </a:lnTo>
                <a:lnTo>
                  <a:pt x="3852" y="4410"/>
                </a:lnTo>
                <a:lnTo>
                  <a:pt x="3840" y="4418"/>
                </a:lnTo>
                <a:lnTo>
                  <a:pt x="3824" y="4428"/>
                </a:lnTo>
                <a:lnTo>
                  <a:pt x="3812" y="4434"/>
                </a:lnTo>
                <a:lnTo>
                  <a:pt x="3802" y="4436"/>
                </a:lnTo>
                <a:lnTo>
                  <a:pt x="3794" y="4434"/>
                </a:lnTo>
                <a:lnTo>
                  <a:pt x="3790" y="4432"/>
                </a:lnTo>
                <a:lnTo>
                  <a:pt x="3786" y="4432"/>
                </a:lnTo>
                <a:lnTo>
                  <a:pt x="3782" y="4434"/>
                </a:lnTo>
                <a:lnTo>
                  <a:pt x="3780" y="4442"/>
                </a:lnTo>
                <a:lnTo>
                  <a:pt x="3776" y="4448"/>
                </a:lnTo>
                <a:lnTo>
                  <a:pt x="3772" y="4452"/>
                </a:lnTo>
                <a:lnTo>
                  <a:pt x="3768" y="4450"/>
                </a:lnTo>
                <a:lnTo>
                  <a:pt x="3762" y="4450"/>
                </a:lnTo>
                <a:lnTo>
                  <a:pt x="3752" y="4446"/>
                </a:lnTo>
                <a:lnTo>
                  <a:pt x="3748" y="4446"/>
                </a:lnTo>
                <a:lnTo>
                  <a:pt x="3746" y="4450"/>
                </a:lnTo>
                <a:lnTo>
                  <a:pt x="3744" y="4456"/>
                </a:lnTo>
                <a:lnTo>
                  <a:pt x="3742" y="4460"/>
                </a:lnTo>
                <a:lnTo>
                  <a:pt x="3734" y="4470"/>
                </a:lnTo>
                <a:lnTo>
                  <a:pt x="3730" y="4476"/>
                </a:lnTo>
                <a:lnTo>
                  <a:pt x="3728" y="4484"/>
                </a:lnTo>
                <a:lnTo>
                  <a:pt x="3726" y="4492"/>
                </a:lnTo>
                <a:lnTo>
                  <a:pt x="3726" y="4506"/>
                </a:lnTo>
                <a:lnTo>
                  <a:pt x="3726" y="4518"/>
                </a:lnTo>
                <a:lnTo>
                  <a:pt x="3724" y="4524"/>
                </a:lnTo>
                <a:lnTo>
                  <a:pt x="3720" y="4528"/>
                </a:lnTo>
                <a:lnTo>
                  <a:pt x="3716" y="4530"/>
                </a:lnTo>
                <a:lnTo>
                  <a:pt x="3712" y="4530"/>
                </a:lnTo>
                <a:lnTo>
                  <a:pt x="3708" y="4530"/>
                </a:lnTo>
                <a:lnTo>
                  <a:pt x="3704" y="4534"/>
                </a:lnTo>
                <a:lnTo>
                  <a:pt x="3702" y="4540"/>
                </a:lnTo>
                <a:lnTo>
                  <a:pt x="3700" y="4548"/>
                </a:lnTo>
                <a:lnTo>
                  <a:pt x="3696" y="4554"/>
                </a:lnTo>
                <a:lnTo>
                  <a:pt x="3684" y="4560"/>
                </a:lnTo>
                <a:lnTo>
                  <a:pt x="3680" y="4562"/>
                </a:lnTo>
                <a:lnTo>
                  <a:pt x="3676" y="4566"/>
                </a:lnTo>
                <a:lnTo>
                  <a:pt x="3674" y="4572"/>
                </a:lnTo>
                <a:lnTo>
                  <a:pt x="3676" y="4580"/>
                </a:lnTo>
                <a:lnTo>
                  <a:pt x="3678" y="4592"/>
                </a:lnTo>
                <a:lnTo>
                  <a:pt x="3678" y="4598"/>
                </a:lnTo>
                <a:lnTo>
                  <a:pt x="3674" y="4596"/>
                </a:lnTo>
                <a:lnTo>
                  <a:pt x="3654" y="4566"/>
                </a:lnTo>
                <a:lnTo>
                  <a:pt x="3642" y="4552"/>
                </a:lnTo>
                <a:lnTo>
                  <a:pt x="3630" y="4540"/>
                </a:lnTo>
                <a:lnTo>
                  <a:pt x="3622" y="4534"/>
                </a:lnTo>
                <a:lnTo>
                  <a:pt x="3614" y="4530"/>
                </a:lnTo>
                <a:lnTo>
                  <a:pt x="3606" y="4528"/>
                </a:lnTo>
                <a:lnTo>
                  <a:pt x="3598" y="4528"/>
                </a:lnTo>
                <a:lnTo>
                  <a:pt x="3588" y="4528"/>
                </a:lnTo>
                <a:lnTo>
                  <a:pt x="3588" y="4526"/>
                </a:lnTo>
                <a:lnTo>
                  <a:pt x="3586" y="4524"/>
                </a:lnTo>
                <a:lnTo>
                  <a:pt x="3576" y="4520"/>
                </a:lnTo>
                <a:lnTo>
                  <a:pt x="3562" y="4520"/>
                </a:lnTo>
                <a:lnTo>
                  <a:pt x="3560" y="4522"/>
                </a:lnTo>
                <a:lnTo>
                  <a:pt x="3560" y="4524"/>
                </a:lnTo>
                <a:lnTo>
                  <a:pt x="3556" y="4530"/>
                </a:lnTo>
                <a:lnTo>
                  <a:pt x="3554" y="4534"/>
                </a:lnTo>
                <a:lnTo>
                  <a:pt x="3546" y="4536"/>
                </a:lnTo>
                <a:lnTo>
                  <a:pt x="3524" y="4546"/>
                </a:lnTo>
                <a:lnTo>
                  <a:pt x="3518" y="4552"/>
                </a:lnTo>
                <a:lnTo>
                  <a:pt x="3514" y="4556"/>
                </a:lnTo>
                <a:lnTo>
                  <a:pt x="3498" y="4562"/>
                </a:lnTo>
                <a:lnTo>
                  <a:pt x="3492" y="4562"/>
                </a:lnTo>
                <a:lnTo>
                  <a:pt x="3488" y="4560"/>
                </a:lnTo>
                <a:lnTo>
                  <a:pt x="3480" y="4552"/>
                </a:lnTo>
                <a:lnTo>
                  <a:pt x="3476" y="4546"/>
                </a:lnTo>
                <a:lnTo>
                  <a:pt x="3474" y="4544"/>
                </a:lnTo>
                <a:lnTo>
                  <a:pt x="3472" y="4542"/>
                </a:lnTo>
                <a:lnTo>
                  <a:pt x="3470" y="4542"/>
                </a:lnTo>
                <a:lnTo>
                  <a:pt x="3470" y="4544"/>
                </a:lnTo>
                <a:lnTo>
                  <a:pt x="3470" y="4548"/>
                </a:lnTo>
                <a:lnTo>
                  <a:pt x="3470" y="4550"/>
                </a:lnTo>
                <a:lnTo>
                  <a:pt x="3468" y="4552"/>
                </a:lnTo>
                <a:lnTo>
                  <a:pt x="3464" y="4552"/>
                </a:lnTo>
                <a:lnTo>
                  <a:pt x="3460" y="4550"/>
                </a:lnTo>
                <a:lnTo>
                  <a:pt x="3456" y="4546"/>
                </a:lnTo>
                <a:lnTo>
                  <a:pt x="3458" y="4544"/>
                </a:lnTo>
                <a:lnTo>
                  <a:pt x="3460" y="4542"/>
                </a:lnTo>
                <a:lnTo>
                  <a:pt x="3460" y="4540"/>
                </a:lnTo>
                <a:lnTo>
                  <a:pt x="3458" y="4538"/>
                </a:lnTo>
                <a:lnTo>
                  <a:pt x="3456" y="4540"/>
                </a:lnTo>
                <a:lnTo>
                  <a:pt x="3454" y="4538"/>
                </a:lnTo>
                <a:lnTo>
                  <a:pt x="3452" y="4534"/>
                </a:lnTo>
                <a:lnTo>
                  <a:pt x="3452" y="4530"/>
                </a:lnTo>
                <a:lnTo>
                  <a:pt x="3450" y="4528"/>
                </a:lnTo>
                <a:lnTo>
                  <a:pt x="3444" y="4524"/>
                </a:lnTo>
                <a:lnTo>
                  <a:pt x="3440" y="4516"/>
                </a:lnTo>
                <a:lnTo>
                  <a:pt x="3432" y="4508"/>
                </a:lnTo>
                <a:lnTo>
                  <a:pt x="3422" y="4498"/>
                </a:lnTo>
                <a:lnTo>
                  <a:pt x="3412" y="4484"/>
                </a:lnTo>
                <a:lnTo>
                  <a:pt x="3408" y="4474"/>
                </a:lnTo>
                <a:lnTo>
                  <a:pt x="3406" y="4466"/>
                </a:lnTo>
                <a:lnTo>
                  <a:pt x="3404" y="4460"/>
                </a:lnTo>
                <a:lnTo>
                  <a:pt x="3400" y="4456"/>
                </a:lnTo>
                <a:lnTo>
                  <a:pt x="3398" y="4452"/>
                </a:lnTo>
                <a:lnTo>
                  <a:pt x="3394" y="4444"/>
                </a:lnTo>
                <a:lnTo>
                  <a:pt x="3392" y="4436"/>
                </a:lnTo>
                <a:lnTo>
                  <a:pt x="3394" y="4430"/>
                </a:lnTo>
                <a:lnTo>
                  <a:pt x="3396" y="4426"/>
                </a:lnTo>
                <a:lnTo>
                  <a:pt x="3398" y="4424"/>
                </a:lnTo>
                <a:lnTo>
                  <a:pt x="3400" y="4422"/>
                </a:lnTo>
                <a:lnTo>
                  <a:pt x="3400" y="4416"/>
                </a:lnTo>
                <a:lnTo>
                  <a:pt x="3400" y="4412"/>
                </a:lnTo>
                <a:lnTo>
                  <a:pt x="3398" y="4410"/>
                </a:lnTo>
                <a:lnTo>
                  <a:pt x="3396" y="4410"/>
                </a:lnTo>
                <a:lnTo>
                  <a:pt x="3396" y="4408"/>
                </a:lnTo>
                <a:lnTo>
                  <a:pt x="3396" y="4404"/>
                </a:lnTo>
                <a:lnTo>
                  <a:pt x="3400" y="4390"/>
                </a:lnTo>
                <a:lnTo>
                  <a:pt x="3402" y="4384"/>
                </a:lnTo>
                <a:lnTo>
                  <a:pt x="3404" y="4384"/>
                </a:lnTo>
                <a:lnTo>
                  <a:pt x="3408" y="4384"/>
                </a:lnTo>
                <a:lnTo>
                  <a:pt x="3408" y="4378"/>
                </a:lnTo>
                <a:lnTo>
                  <a:pt x="3406" y="4364"/>
                </a:lnTo>
                <a:lnTo>
                  <a:pt x="3404" y="4344"/>
                </a:lnTo>
                <a:lnTo>
                  <a:pt x="3404" y="4334"/>
                </a:lnTo>
                <a:lnTo>
                  <a:pt x="3404" y="4330"/>
                </a:lnTo>
                <a:lnTo>
                  <a:pt x="3406" y="4326"/>
                </a:lnTo>
                <a:lnTo>
                  <a:pt x="3408" y="4318"/>
                </a:lnTo>
                <a:lnTo>
                  <a:pt x="3410" y="4306"/>
                </a:lnTo>
                <a:lnTo>
                  <a:pt x="3414" y="4296"/>
                </a:lnTo>
                <a:lnTo>
                  <a:pt x="3418" y="4288"/>
                </a:lnTo>
                <a:lnTo>
                  <a:pt x="3420" y="4284"/>
                </a:lnTo>
                <a:lnTo>
                  <a:pt x="3418" y="4280"/>
                </a:lnTo>
                <a:lnTo>
                  <a:pt x="3416" y="4274"/>
                </a:lnTo>
                <a:lnTo>
                  <a:pt x="3416" y="4268"/>
                </a:lnTo>
                <a:lnTo>
                  <a:pt x="3418" y="4262"/>
                </a:lnTo>
                <a:lnTo>
                  <a:pt x="3422" y="4256"/>
                </a:lnTo>
                <a:lnTo>
                  <a:pt x="3420" y="4254"/>
                </a:lnTo>
                <a:lnTo>
                  <a:pt x="3418" y="4250"/>
                </a:lnTo>
                <a:lnTo>
                  <a:pt x="3414" y="4244"/>
                </a:lnTo>
                <a:lnTo>
                  <a:pt x="3406" y="4238"/>
                </a:lnTo>
                <a:lnTo>
                  <a:pt x="3390" y="4230"/>
                </a:lnTo>
                <a:lnTo>
                  <a:pt x="3380" y="4220"/>
                </a:lnTo>
                <a:lnTo>
                  <a:pt x="3372" y="4214"/>
                </a:lnTo>
                <a:lnTo>
                  <a:pt x="3360" y="4210"/>
                </a:lnTo>
                <a:lnTo>
                  <a:pt x="3350" y="4206"/>
                </a:lnTo>
                <a:lnTo>
                  <a:pt x="3344" y="4208"/>
                </a:lnTo>
                <a:lnTo>
                  <a:pt x="3340" y="4210"/>
                </a:lnTo>
                <a:lnTo>
                  <a:pt x="3334" y="4210"/>
                </a:lnTo>
                <a:lnTo>
                  <a:pt x="3328" y="4210"/>
                </a:lnTo>
                <a:lnTo>
                  <a:pt x="3320" y="4206"/>
                </a:lnTo>
                <a:lnTo>
                  <a:pt x="3308" y="4204"/>
                </a:lnTo>
                <a:lnTo>
                  <a:pt x="3306" y="4204"/>
                </a:lnTo>
                <a:lnTo>
                  <a:pt x="3308" y="4206"/>
                </a:lnTo>
                <a:lnTo>
                  <a:pt x="3308" y="4208"/>
                </a:lnTo>
                <a:lnTo>
                  <a:pt x="3304" y="4212"/>
                </a:lnTo>
                <a:lnTo>
                  <a:pt x="3294" y="4216"/>
                </a:lnTo>
                <a:lnTo>
                  <a:pt x="3278" y="4216"/>
                </a:lnTo>
                <a:lnTo>
                  <a:pt x="3268" y="4214"/>
                </a:lnTo>
                <a:lnTo>
                  <a:pt x="3258" y="4214"/>
                </a:lnTo>
                <a:lnTo>
                  <a:pt x="3248" y="4214"/>
                </a:lnTo>
                <a:lnTo>
                  <a:pt x="3244" y="4214"/>
                </a:lnTo>
                <a:lnTo>
                  <a:pt x="3242" y="4214"/>
                </a:lnTo>
                <a:lnTo>
                  <a:pt x="3242" y="4210"/>
                </a:lnTo>
                <a:lnTo>
                  <a:pt x="3240" y="4208"/>
                </a:lnTo>
                <a:lnTo>
                  <a:pt x="3236" y="4208"/>
                </a:lnTo>
                <a:lnTo>
                  <a:pt x="3232" y="4210"/>
                </a:lnTo>
                <a:lnTo>
                  <a:pt x="3228" y="4216"/>
                </a:lnTo>
                <a:lnTo>
                  <a:pt x="3222" y="4220"/>
                </a:lnTo>
                <a:lnTo>
                  <a:pt x="3220" y="4222"/>
                </a:lnTo>
                <a:lnTo>
                  <a:pt x="3216" y="4220"/>
                </a:lnTo>
                <a:lnTo>
                  <a:pt x="3206" y="4210"/>
                </a:lnTo>
                <a:lnTo>
                  <a:pt x="3202" y="4208"/>
                </a:lnTo>
                <a:lnTo>
                  <a:pt x="3200" y="4208"/>
                </a:lnTo>
                <a:lnTo>
                  <a:pt x="3202" y="4210"/>
                </a:lnTo>
                <a:lnTo>
                  <a:pt x="3204" y="4214"/>
                </a:lnTo>
                <a:lnTo>
                  <a:pt x="3202" y="4218"/>
                </a:lnTo>
                <a:lnTo>
                  <a:pt x="3200" y="4220"/>
                </a:lnTo>
                <a:lnTo>
                  <a:pt x="3198" y="4218"/>
                </a:lnTo>
                <a:lnTo>
                  <a:pt x="3194" y="4214"/>
                </a:lnTo>
                <a:lnTo>
                  <a:pt x="3188" y="4210"/>
                </a:lnTo>
                <a:lnTo>
                  <a:pt x="3188" y="4206"/>
                </a:lnTo>
                <a:lnTo>
                  <a:pt x="3190" y="4202"/>
                </a:lnTo>
                <a:lnTo>
                  <a:pt x="3196" y="4196"/>
                </a:lnTo>
                <a:lnTo>
                  <a:pt x="3202" y="4188"/>
                </a:lnTo>
                <a:lnTo>
                  <a:pt x="3210" y="4182"/>
                </a:lnTo>
                <a:lnTo>
                  <a:pt x="3212" y="4176"/>
                </a:lnTo>
                <a:lnTo>
                  <a:pt x="3214" y="4166"/>
                </a:lnTo>
                <a:lnTo>
                  <a:pt x="3216" y="4144"/>
                </a:lnTo>
                <a:lnTo>
                  <a:pt x="3218" y="4120"/>
                </a:lnTo>
                <a:lnTo>
                  <a:pt x="3222" y="4098"/>
                </a:lnTo>
                <a:lnTo>
                  <a:pt x="3222" y="4092"/>
                </a:lnTo>
                <a:lnTo>
                  <a:pt x="3222" y="4090"/>
                </a:lnTo>
                <a:lnTo>
                  <a:pt x="3220" y="4088"/>
                </a:lnTo>
                <a:lnTo>
                  <a:pt x="3218" y="4088"/>
                </a:lnTo>
                <a:lnTo>
                  <a:pt x="3214" y="4090"/>
                </a:lnTo>
                <a:lnTo>
                  <a:pt x="3212" y="4090"/>
                </a:lnTo>
                <a:lnTo>
                  <a:pt x="3212" y="4084"/>
                </a:lnTo>
                <a:lnTo>
                  <a:pt x="3220" y="4066"/>
                </a:lnTo>
                <a:lnTo>
                  <a:pt x="3224" y="4064"/>
                </a:lnTo>
                <a:lnTo>
                  <a:pt x="3226" y="4068"/>
                </a:lnTo>
                <a:lnTo>
                  <a:pt x="3224" y="4074"/>
                </a:lnTo>
                <a:lnTo>
                  <a:pt x="3222" y="4078"/>
                </a:lnTo>
                <a:lnTo>
                  <a:pt x="3224" y="4082"/>
                </a:lnTo>
                <a:lnTo>
                  <a:pt x="3228" y="4086"/>
                </a:lnTo>
                <a:lnTo>
                  <a:pt x="3230" y="4094"/>
                </a:lnTo>
                <a:lnTo>
                  <a:pt x="3232" y="4094"/>
                </a:lnTo>
                <a:lnTo>
                  <a:pt x="3234" y="4092"/>
                </a:lnTo>
                <a:lnTo>
                  <a:pt x="3238" y="4076"/>
                </a:lnTo>
                <a:lnTo>
                  <a:pt x="3242" y="4058"/>
                </a:lnTo>
                <a:lnTo>
                  <a:pt x="3246" y="4044"/>
                </a:lnTo>
                <a:lnTo>
                  <a:pt x="3246" y="4042"/>
                </a:lnTo>
                <a:lnTo>
                  <a:pt x="3244" y="4040"/>
                </a:lnTo>
                <a:lnTo>
                  <a:pt x="3240" y="4042"/>
                </a:lnTo>
                <a:lnTo>
                  <a:pt x="3238" y="4042"/>
                </a:lnTo>
                <a:lnTo>
                  <a:pt x="3242" y="4036"/>
                </a:lnTo>
                <a:lnTo>
                  <a:pt x="3250" y="4028"/>
                </a:lnTo>
                <a:lnTo>
                  <a:pt x="3250" y="4026"/>
                </a:lnTo>
                <a:lnTo>
                  <a:pt x="3244" y="4028"/>
                </a:lnTo>
                <a:lnTo>
                  <a:pt x="3238" y="4028"/>
                </a:lnTo>
                <a:lnTo>
                  <a:pt x="3236" y="4026"/>
                </a:lnTo>
                <a:lnTo>
                  <a:pt x="3238" y="4022"/>
                </a:lnTo>
                <a:lnTo>
                  <a:pt x="3242" y="4018"/>
                </a:lnTo>
                <a:lnTo>
                  <a:pt x="3246" y="4016"/>
                </a:lnTo>
                <a:lnTo>
                  <a:pt x="3248" y="4012"/>
                </a:lnTo>
                <a:lnTo>
                  <a:pt x="3248" y="4002"/>
                </a:lnTo>
                <a:lnTo>
                  <a:pt x="3252" y="3988"/>
                </a:lnTo>
                <a:lnTo>
                  <a:pt x="3256" y="3980"/>
                </a:lnTo>
                <a:lnTo>
                  <a:pt x="3264" y="3970"/>
                </a:lnTo>
                <a:lnTo>
                  <a:pt x="3274" y="3956"/>
                </a:lnTo>
                <a:lnTo>
                  <a:pt x="3276" y="3950"/>
                </a:lnTo>
                <a:lnTo>
                  <a:pt x="3274" y="3946"/>
                </a:lnTo>
                <a:lnTo>
                  <a:pt x="3274" y="3940"/>
                </a:lnTo>
                <a:lnTo>
                  <a:pt x="3274" y="3936"/>
                </a:lnTo>
                <a:lnTo>
                  <a:pt x="3272" y="3934"/>
                </a:lnTo>
                <a:lnTo>
                  <a:pt x="3270" y="3932"/>
                </a:lnTo>
                <a:lnTo>
                  <a:pt x="3266" y="3928"/>
                </a:lnTo>
                <a:lnTo>
                  <a:pt x="3264" y="3926"/>
                </a:lnTo>
                <a:lnTo>
                  <a:pt x="3262" y="3924"/>
                </a:lnTo>
                <a:lnTo>
                  <a:pt x="3256" y="3926"/>
                </a:lnTo>
                <a:lnTo>
                  <a:pt x="3252" y="3928"/>
                </a:lnTo>
                <a:lnTo>
                  <a:pt x="3254" y="3928"/>
                </a:lnTo>
                <a:lnTo>
                  <a:pt x="3260" y="3930"/>
                </a:lnTo>
                <a:lnTo>
                  <a:pt x="3260" y="3932"/>
                </a:lnTo>
                <a:lnTo>
                  <a:pt x="3256" y="3934"/>
                </a:lnTo>
                <a:lnTo>
                  <a:pt x="3254" y="3934"/>
                </a:lnTo>
                <a:lnTo>
                  <a:pt x="3250" y="3934"/>
                </a:lnTo>
                <a:lnTo>
                  <a:pt x="3242" y="3930"/>
                </a:lnTo>
                <a:lnTo>
                  <a:pt x="3230" y="3926"/>
                </a:lnTo>
                <a:lnTo>
                  <a:pt x="3222" y="3926"/>
                </a:lnTo>
                <a:lnTo>
                  <a:pt x="3214" y="3926"/>
                </a:lnTo>
                <a:lnTo>
                  <a:pt x="3202" y="3928"/>
                </a:lnTo>
                <a:lnTo>
                  <a:pt x="3196" y="3932"/>
                </a:lnTo>
                <a:lnTo>
                  <a:pt x="3192" y="3934"/>
                </a:lnTo>
                <a:lnTo>
                  <a:pt x="3180" y="3936"/>
                </a:lnTo>
                <a:lnTo>
                  <a:pt x="3162" y="3940"/>
                </a:lnTo>
                <a:lnTo>
                  <a:pt x="3146" y="3944"/>
                </a:lnTo>
                <a:lnTo>
                  <a:pt x="3140" y="3948"/>
                </a:lnTo>
                <a:lnTo>
                  <a:pt x="3134" y="3950"/>
                </a:lnTo>
                <a:lnTo>
                  <a:pt x="3132" y="3954"/>
                </a:lnTo>
                <a:lnTo>
                  <a:pt x="3130" y="3960"/>
                </a:lnTo>
                <a:lnTo>
                  <a:pt x="3130" y="3966"/>
                </a:lnTo>
                <a:lnTo>
                  <a:pt x="3126" y="3972"/>
                </a:lnTo>
                <a:lnTo>
                  <a:pt x="3124" y="3980"/>
                </a:lnTo>
                <a:lnTo>
                  <a:pt x="3126" y="3994"/>
                </a:lnTo>
                <a:lnTo>
                  <a:pt x="3126" y="4006"/>
                </a:lnTo>
                <a:lnTo>
                  <a:pt x="3124" y="4010"/>
                </a:lnTo>
                <a:lnTo>
                  <a:pt x="3122" y="4010"/>
                </a:lnTo>
                <a:lnTo>
                  <a:pt x="3118" y="4016"/>
                </a:lnTo>
                <a:lnTo>
                  <a:pt x="3118" y="4020"/>
                </a:lnTo>
                <a:lnTo>
                  <a:pt x="3116" y="4026"/>
                </a:lnTo>
                <a:lnTo>
                  <a:pt x="3114" y="4034"/>
                </a:lnTo>
                <a:lnTo>
                  <a:pt x="3112" y="4042"/>
                </a:lnTo>
                <a:lnTo>
                  <a:pt x="3108" y="4046"/>
                </a:lnTo>
                <a:lnTo>
                  <a:pt x="3104" y="4050"/>
                </a:lnTo>
                <a:lnTo>
                  <a:pt x="3094" y="4058"/>
                </a:lnTo>
                <a:lnTo>
                  <a:pt x="3086" y="4062"/>
                </a:lnTo>
                <a:lnTo>
                  <a:pt x="3084" y="4064"/>
                </a:lnTo>
                <a:lnTo>
                  <a:pt x="3084" y="4066"/>
                </a:lnTo>
                <a:lnTo>
                  <a:pt x="3088" y="4068"/>
                </a:lnTo>
                <a:lnTo>
                  <a:pt x="3092" y="4070"/>
                </a:lnTo>
                <a:lnTo>
                  <a:pt x="3092" y="4074"/>
                </a:lnTo>
                <a:lnTo>
                  <a:pt x="3092" y="4076"/>
                </a:lnTo>
                <a:lnTo>
                  <a:pt x="3086" y="4082"/>
                </a:lnTo>
                <a:lnTo>
                  <a:pt x="3080" y="4084"/>
                </a:lnTo>
                <a:lnTo>
                  <a:pt x="3072" y="4084"/>
                </a:lnTo>
                <a:lnTo>
                  <a:pt x="3070" y="4082"/>
                </a:lnTo>
                <a:lnTo>
                  <a:pt x="3070" y="4080"/>
                </a:lnTo>
                <a:lnTo>
                  <a:pt x="3068" y="4074"/>
                </a:lnTo>
                <a:lnTo>
                  <a:pt x="3066" y="4072"/>
                </a:lnTo>
                <a:lnTo>
                  <a:pt x="3058" y="4070"/>
                </a:lnTo>
                <a:lnTo>
                  <a:pt x="3046" y="4072"/>
                </a:lnTo>
                <a:lnTo>
                  <a:pt x="3038" y="4074"/>
                </a:lnTo>
                <a:lnTo>
                  <a:pt x="3034" y="4076"/>
                </a:lnTo>
                <a:lnTo>
                  <a:pt x="3028" y="4080"/>
                </a:lnTo>
                <a:lnTo>
                  <a:pt x="3012" y="4084"/>
                </a:lnTo>
                <a:lnTo>
                  <a:pt x="2996" y="4086"/>
                </a:lnTo>
                <a:lnTo>
                  <a:pt x="2986" y="4090"/>
                </a:lnTo>
                <a:lnTo>
                  <a:pt x="2978" y="4096"/>
                </a:lnTo>
                <a:lnTo>
                  <a:pt x="2968" y="4098"/>
                </a:lnTo>
                <a:lnTo>
                  <a:pt x="2964" y="4098"/>
                </a:lnTo>
                <a:lnTo>
                  <a:pt x="2962" y="4096"/>
                </a:lnTo>
                <a:lnTo>
                  <a:pt x="2956" y="4088"/>
                </a:lnTo>
                <a:lnTo>
                  <a:pt x="2954" y="4082"/>
                </a:lnTo>
                <a:lnTo>
                  <a:pt x="2948" y="4078"/>
                </a:lnTo>
                <a:lnTo>
                  <a:pt x="2938" y="4072"/>
                </a:lnTo>
                <a:lnTo>
                  <a:pt x="2924" y="4070"/>
                </a:lnTo>
                <a:lnTo>
                  <a:pt x="2912" y="4066"/>
                </a:lnTo>
                <a:lnTo>
                  <a:pt x="2904" y="4060"/>
                </a:lnTo>
                <a:lnTo>
                  <a:pt x="2900" y="4052"/>
                </a:lnTo>
                <a:lnTo>
                  <a:pt x="2894" y="4042"/>
                </a:lnTo>
                <a:lnTo>
                  <a:pt x="2884" y="4016"/>
                </a:lnTo>
                <a:lnTo>
                  <a:pt x="2876" y="4000"/>
                </a:lnTo>
                <a:lnTo>
                  <a:pt x="2866" y="3986"/>
                </a:lnTo>
                <a:lnTo>
                  <a:pt x="2858" y="3976"/>
                </a:lnTo>
                <a:lnTo>
                  <a:pt x="2854" y="3966"/>
                </a:lnTo>
                <a:lnTo>
                  <a:pt x="2848" y="3950"/>
                </a:lnTo>
                <a:lnTo>
                  <a:pt x="2846" y="3936"/>
                </a:lnTo>
                <a:lnTo>
                  <a:pt x="2844" y="3932"/>
                </a:lnTo>
                <a:lnTo>
                  <a:pt x="2842" y="3932"/>
                </a:lnTo>
                <a:lnTo>
                  <a:pt x="2840" y="3930"/>
                </a:lnTo>
                <a:lnTo>
                  <a:pt x="2838" y="3926"/>
                </a:lnTo>
                <a:lnTo>
                  <a:pt x="2834" y="3916"/>
                </a:lnTo>
                <a:lnTo>
                  <a:pt x="2832" y="3886"/>
                </a:lnTo>
                <a:lnTo>
                  <a:pt x="2830" y="3876"/>
                </a:lnTo>
                <a:lnTo>
                  <a:pt x="2828" y="3874"/>
                </a:lnTo>
                <a:lnTo>
                  <a:pt x="2828" y="3872"/>
                </a:lnTo>
                <a:lnTo>
                  <a:pt x="2830" y="3866"/>
                </a:lnTo>
                <a:lnTo>
                  <a:pt x="2832" y="3856"/>
                </a:lnTo>
                <a:lnTo>
                  <a:pt x="2832" y="3846"/>
                </a:lnTo>
                <a:lnTo>
                  <a:pt x="2832" y="3826"/>
                </a:lnTo>
                <a:lnTo>
                  <a:pt x="2834" y="3792"/>
                </a:lnTo>
                <a:lnTo>
                  <a:pt x="2840" y="3760"/>
                </a:lnTo>
                <a:lnTo>
                  <a:pt x="2846" y="3738"/>
                </a:lnTo>
                <a:lnTo>
                  <a:pt x="2852" y="3724"/>
                </a:lnTo>
                <a:lnTo>
                  <a:pt x="2856" y="3706"/>
                </a:lnTo>
                <a:lnTo>
                  <a:pt x="2854" y="3688"/>
                </a:lnTo>
                <a:lnTo>
                  <a:pt x="2850" y="3668"/>
                </a:lnTo>
                <a:lnTo>
                  <a:pt x="2848" y="3650"/>
                </a:lnTo>
                <a:lnTo>
                  <a:pt x="2846" y="3636"/>
                </a:lnTo>
                <a:lnTo>
                  <a:pt x="2850" y="3626"/>
                </a:lnTo>
                <a:lnTo>
                  <a:pt x="2854" y="3618"/>
                </a:lnTo>
                <a:lnTo>
                  <a:pt x="2860" y="3610"/>
                </a:lnTo>
                <a:lnTo>
                  <a:pt x="2864" y="3602"/>
                </a:lnTo>
                <a:lnTo>
                  <a:pt x="2866" y="3596"/>
                </a:lnTo>
                <a:lnTo>
                  <a:pt x="2870" y="3592"/>
                </a:lnTo>
                <a:lnTo>
                  <a:pt x="2880" y="3586"/>
                </a:lnTo>
                <a:lnTo>
                  <a:pt x="2886" y="3582"/>
                </a:lnTo>
                <a:lnTo>
                  <a:pt x="2888" y="3578"/>
                </a:lnTo>
                <a:lnTo>
                  <a:pt x="2888" y="3576"/>
                </a:lnTo>
                <a:lnTo>
                  <a:pt x="2880" y="3568"/>
                </a:lnTo>
                <a:lnTo>
                  <a:pt x="2878" y="3566"/>
                </a:lnTo>
                <a:lnTo>
                  <a:pt x="2882" y="3566"/>
                </a:lnTo>
                <a:lnTo>
                  <a:pt x="2888" y="3568"/>
                </a:lnTo>
                <a:lnTo>
                  <a:pt x="2890" y="3566"/>
                </a:lnTo>
                <a:lnTo>
                  <a:pt x="2892" y="3566"/>
                </a:lnTo>
                <a:lnTo>
                  <a:pt x="2894" y="3566"/>
                </a:lnTo>
                <a:lnTo>
                  <a:pt x="2898" y="3568"/>
                </a:lnTo>
                <a:lnTo>
                  <a:pt x="2902" y="3568"/>
                </a:lnTo>
                <a:lnTo>
                  <a:pt x="2914" y="3564"/>
                </a:lnTo>
                <a:lnTo>
                  <a:pt x="2926" y="3556"/>
                </a:lnTo>
                <a:lnTo>
                  <a:pt x="2936" y="3546"/>
                </a:lnTo>
                <a:lnTo>
                  <a:pt x="2942" y="3538"/>
                </a:lnTo>
                <a:lnTo>
                  <a:pt x="2948" y="3534"/>
                </a:lnTo>
                <a:lnTo>
                  <a:pt x="2966" y="3522"/>
                </a:lnTo>
                <a:lnTo>
                  <a:pt x="2982" y="3512"/>
                </a:lnTo>
                <a:lnTo>
                  <a:pt x="2990" y="3508"/>
                </a:lnTo>
                <a:lnTo>
                  <a:pt x="3006" y="3508"/>
                </a:lnTo>
                <a:lnTo>
                  <a:pt x="3014" y="3508"/>
                </a:lnTo>
                <a:lnTo>
                  <a:pt x="3022" y="3510"/>
                </a:lnTo>
                <a:lnTo>
                  <a:pt x="3032" y="3514"/>
                </a:lnTo>
                <a:lnTo>
                  <a:pt x="3042" y="3518"/>
                </a:lnTo>
                <a:lnTo>
                  <a:pt x="3046" y="3520"/>
                </a:lnTo>
                <a:lnTo>
                  <a:pt x="3052" y="3520"/>
                </a:lnTo>
                <a:lnTo>
                  <a:pt x="3060" y="3518"/>
                </a:lnTo>
                <a:lnTo>
                  <a:pt x="3066" y="3520"/>
                </a:lnTo>
                <a:lnTo>
                  <a:pt x="3068" y="3522"/>
                </a:lnTo>
                <a:lnTo>
                  <a:pt x="3074" y="3520"/>
                </a:lnTo>
                <a:lnTo>
                  <a:pt x="3074" y="3518"/>
                </a:lnTo>
                <a:lnTo>
                  <a:pt x="3072" y="3516"/>
                </a:lnTo>
                <a:lnTo>
                  <a:pt x="3066" y="3514"/>
                </a:lnTo>
                <a:lnTo>
                  <a:pt x="3060" y="3512"/>
                </a:lnTo>
                <a:lnTo>
                  <a:pt x="3058" y="3510"/>
                </a:lnTo>
                <a:lnTo>
                  <a:pt x="3062" y="3508"/>
                </a:lnTo>
                <a:lnTo>
                  <a:pt x="3070" y="3506"/>
                </a:lnTo>
                <a:lnTo>
                  <a:pt x="3076" y="3506"/>
                </a:lnTo>
                <a:lnTo>
                  <a:pt x="3080" y="3512"/>
                </a:lnTo>
                <a:lnTo>
                  <a:pt x="3082" y="3516"/>
                </a:lnTo>
                <a:lnTo>
                  <a:pt x="3084" y="3520"/>
                </a:lnTo>
                <a:lnTo>
                  <a:pt x="3086" y="3520"/>
                </a:lnTo>
                <a:lnTo>
                  <a:pt x="3092" y="3522"/>
                </a:lnTo>
                <a:lnTo>
                  <a:pt x="3096" y="3526"/>
                </a:lnTo>
                <a:lnTo>
                  <a:pt x="3096" y="3528"/>
                </a:lnTo>
                <a:lnTo>
                  <a:pt x="3094" y="3530"/>
                </a:lnTo>
                <a:lnTo>
                  <a:pt x="3092" y="3532"/>
                </a:lnTo>
                <a:lnTo>
                  <a:pt x="3094" y="3534"/>
                </a:lnTo>
                <a:lnTo>
                  <a:pt x="3102" y="3538"/>
                </a:lnTo>
                <a:lnTo>
                  <a:pt x="3112" y="3540"/>
                </a:lnTo>
                <a:lnTo>
                  <a:pt x="3118" y="3540"/>
                </a:lnTo>
                <a:lnTo>
                  <a:pt x="3122" y="3536"/>
                </a:lnTo>
                <a:lnTo>
                  <a:pt x="3126" y="3534"/>
                </a:lnTo>
                <a:lnTo>
                  <a:pt x="3130" y="3534"/>
                </a:lnTo>
                <a:lnTo>
                  <a:pt x="3134" y="3540"/>
                </a:lnTo>
                <a:lnTo>
                  <a:pt x="3136" y="3542"/>
                </a:lnTo>
                <a:lnTo>
                  <a:pt x="3138" y="3542"/>
                </a:lnTo>
                <a:lnTo>
                  <a:pt x="3142" y="3540"/>
                </a:lnTo>
                <a:lnTo>
                  <a:pt x="3144" y="3534"/>
                </a:lnTo>
                <a:lnTo>
                  <a:pt x="3144" y="3532"/>
                </a:lnTo>
                <a:lnTo>
                  <a:pt x="3144" y="3528"/>
                </a:lnTo>
                <a:lnTo>
                  <a:pt x="3142" y="3522"/>
                </a:lnTo>
                <a:lnTo>
                  <a:pt x="3146" y="3522"/>
                </a:lnTo>
                <a:lnTo>
                  <a:pt x="3152" y="3526"/>
                </a:lnTo>
                <a:lnTo>
                  <a:pt x="3160" y="3532"/>
                </a:lnTo>
                <a:lnTo>
                  <a:pt x="3166" y="3542"/>
                </a:lnTo>
                <a:lnTo>
                  <a:pt x="3168" y="3548"/>
                </a:lnTo>
                <a:lnTo>
                  <a:pt x="3168" y="3550"/>
                </a:lnTo>
                <a:lnTo>
                  <a:pt x="3170" y="3550"/>
                </a:lnTo>
                <a:lnTo>
                  <a:pt x="3178" y="3546"/>
                </a:lnTo>
                <a:lnTo>
                  <a:pt x="3182" y="3542"/>
                </a:lnTo>
                <a:lnTo>
                  <a:pt x="3182" y="3538"/>
                </a:lnTo>
                <a:lnTo>
                  <a:pt x="3182" y="3536"/>
                </a:lnTo>
                <a:lnTo>
                  <a:pt x="3182" y="3534"/>
                </a:lnTo>
                <a:lnTo>
                  <a:pt x="3174" y="3528"/>
                </a:lnTo>
                <a:lnTo>
                  <a:pt x="3164" y="3522"/>
                </a:lnTo>
                <a:lnTo>
                  <a:pt x="3160" y="3520"/>
                </a:lnTo>
                <a:lnTo>
                  <a:pt x="3158" y="3516"/>
                </a:lnTo>
                <a:lnTo>
                  <a:pt x="3160" y="3514"/>
                </a:lnTo>
                <a:lnTo>
                  <a:pt x="3164" y="3512"/>
                </a:lnTo>
                <a:lnTo>
                  <a:pt x="3170" y="3508"/>
                </a:lnTo>
                <a:lnTo>
                  <a:pt x="3172" y="3504"/>
                </a:lnTo>
                <a:lnTo>
                  <a:pt x="3172" y="3500"/>
                </a:lnTo>
                <a:lnTo>
                  <a:pt x="3170" y="3496"/>
                </a:lnTo>
                <a:lnTo>
                  <a:pt x="3168" y="3494"/>
                </a:lnTo>
                <a:lnTo>
                  <a:pt x="3166" y="3496"/>
                </a:lnTo>
                <a:lnTo>
                  <a:pt x="3162" y="3500"/>
                </a:lnTo>
                <a:lnTo>
                  <a:pt x="3160" y="3502"/>
                </a:lnTo>
                <a:lnTo>
                  <a:pt x="3156" y="3500"/>
                </a:lnTo>
                <a:lnTo>
                  <a:pt x="3154" y="3498"/>
                </a:lnTo>
                <a:lnTo>
                  <a:pt x="3158" y="3494"/>
                </a:lnTo>
                <a:lnTo>
                  <a:pt x="3158" y="3492"/>
                </a:lnTo>
                <a:lnTo>
                  <a:pt x="3154" y="3490"/>
                </a:lnTo>
                <a:lnTo>
                  <a:pt x="3148" y="3490"/>
                </a:lnTo>
                <a:lnTo>
                  <a:pt x="3146" y="3492"/>
                </a:lnTo>
                <a:lnTo>
                  <a:pt x="3142" y="3494"/>
                </a:lnTo>
                <a:lnTo>
                  <a:pt x="3134" y="3492"/>
                </a:lnTo>
                <a:lnTo>
                  <a:pt x="3130" y="3490"/>
                </a:lnTo>
                <a:lnTo>
                  <a:pt x="3128" y="3486"/>
                </a:lnTo>
                <a:lnTo>
                  <a:pt x="3128" y="3484"/>
                </a:lnTo>
                <a:lnTo>
                  <a:pt x="3130" y="3480"/>
                </a:lnTo>
                <a:lnTo>
                  <a:pt x="3132" y="3478"/>
                </a:lnTo>
                <a:lnTo>
                  <a:pt x="3138" y="3476"/>
                </a:lnTo>
                <a:lnTo>
                  <a:pt x="3142" y="3476"/>
                </a:lnTo>
                <a:lnTo>
                  <a:pt x="3148" y="3478"/>
                </a:lnTo>
                <a:lnTo>
                  <a:pt x="3158" y="3482"/>
                </a:lnTo>
                <a:lnTo>
                  <a:pt x="3164" y="3484"/>
                </a:lnTo>
                <a:lnTo>
                  <a:pt x="3170" y="3482"/>
                </a:lnTo>
                <a:lnTo>
                  <a:pt x="3178" y="3478"/>
                </a:lnTo>
                <a:lnTo>
                  <a:pt x="3184" y="3476"/>
                </a:lnTo>
                <a:lnTo>
                  <a:pt x="3190" y="3474"/>
                </a:lnTo>
                <a:lnTo>
                  <a:pt x="3204" y="3476"/>
                </a:lnTo>
                <a:lnTo>
                  <a:pt x="3216" y="3478"/>
                </a:lnTo>
                <a:lnTo>
                  <a:pt x="3220" y="3476"/>
                </a:lnTo>
                <a:lnTo>
                  <a:pt x="3222" y="3474"/>
                </a:lnTo>
                <a:lnTo>
                  <a:pt x="3224" y="3460"/>
                </a:lnTo>
                <a:lnTo>
                  <a:pt x="3226" y="3462"/>
                </a:lnTo>
                <a:lnTo>
                  <a:pt x="3232" y="3472"/>
                </a:lnTo>
                <a:lnTo>
                  <a:pt x="3232" y="3476"/>
                </a:lnTo>
                <a:lnTo>
                  <a:pt x="3232" y="3480"/>
                </a:lnTo>
                <a:lnTo>
                  <a:pt x="3226" y="3484"/>
                </a:lnTo>
                <a:lnTo>
                  <a:pt x="3226" y="3486"/>
                </a:lnTo>
                <a:lnTo>
                  <a:pt x="3234" y="3482"/>
                </a:lnTo>
                <a:lnTo>
                  <a:pt x="3268" y="3476"/>
                </a:lnTo>
                <a:lnTo>
                  <a:pt x="3284" y="3476"/>
                </a:lnTo>
                <a:lnTo>
                  <a:pt x="3296" y="3478"/>
                </a:lnTo>
                <a:lnTo>
                  <a:pt x="3314" y="3484"/>
                </a:lnTo>
                <a:lnTo>
                  <a:pt x="3318" y="3486"/>
                </a:lnTo>
                <a:lnTo>
                  <a:pt x="3320" y="3490"/>
                </a:lnTo>
                <a:lnTo>
                  <a:pt x="3324" y="3494"/>
                </a:lnTo>
                <a:lnTo>
                  <a:pt x="3326" y="3496"/>
                </a:lnTo>
                <a:lnTo>
                  <a:pt x="3330" y="3498"/>
                </a:lnTo>
                <a:lnTo>
                  <a:pt x="3332" y="3506"/>
                </a:lnTo>
                <a:lnTo>
                  <a:pt x="3332" y="3510"/>
                </a:lnTo>
                <a:lnTo>
                  <a:pt x="3336" y="3510"/>
                </a:lnTo>
                <a:lnTo>
                  <a:pt x="3342" y="3510"/>
                </a:lnTo>
                <a:lnTo>
                  <a:pt x="3348" y="3508"/>
                </a:lnTo>
                <a:lnTo>
                  <a:pt x="3360" y="3504"/>
                </a:lnTo>
                <a:lnTo>
                  <a:pt x="3368" y="3500"/>
                </a:lnTo>
                <a:lnTo>
                  <a:pt x="3372" y="3500"/>
                </a:lnTo>
                <a:lnTo>
                  <a:pt x="3372" y="3498"/>
                </a:lnTo>
                <a:lnTo>
                  <a:pt x="3374" y="3496"/>
                </a:lnTo>
                <a:lnTo>
                  <a:pt x="3376" y="3492"/>
                </a:lnTo>
                <a:lnTo>
                  <a:pt x="3382" y="3490"/>
                </a:lnTo>
                <a:lnTo>
                  <a:pt x="3388" y="3492"/>
                </a:lnTo>
                <a:lnTo>
                  <a:pt x="3394" y="3498"/>
                </a:lnTo>
                <a:lnTo>
                  <a:pt x="3408" y="3514"/>
                </a:lnTo>
                <a:lnTo>
                  <a:pt x="3420" y="3530"/>
                </a:lnTo>
                <a:lnTo>
                  <a:pt x="3424" y="3536"/>
                </a:lnTo>
                <a:lnTo>
                  <a:pt x="3428" y="3538"/>
                </a:lnTo>
                <a:lnTo>
                  <a:pt x="3432" y="3540"/>
                </a:lnTo>
                <a:lnTo>
                  <a:pt x="3436" y="3542"/>
                </a:lnTo>
                <a:lnTo>
                  <a:pt x="3440" y="3554"/>
                </a:lnTo>
                <a:lnTo>
                  <a:pt x="3440" y="3570"/>
                </a:lnTo>
                <a:lnTo>
                  <a:pt x="3438" y="3584"/>
                </a:lnTo>
                <a:lnTo>
                  <a:pt x="3434" y="3598"/>
                </a:lnTo>
                <a:lnTo>
                  <a:pt x="3434" y="3610"/>
                </a:lnTo>
                <a:lnTo>
                  <a:pt x="3438" y="3616"/>
                </a:lnTo>
                <a:lnTo>
                  <a:pt x="3440" y="3616"/>
                </a:lnTo>
                <a:lnTo>
                  <a:pt x="3442" y="3616"/>
                </a:lnTo>
                <a:lnTo>
                  <a:pt x="3446" y="3610"/>
                </a:lnTo>
                <a:lnTo>
                  <a:pt x="3450" y="3610"/>
                </a:lnTo>
                <a:lnTo>
                  <a:pt x="3452" y="3610"/>
                </a:lnTo>
                <a:lnTo>
                  <a:pt x="3452" y="3612"/>
                </a:lnTo>
                <a:lnTo>
                  <a:pt x="3448" y="3618"/>
                </a:lnTo>
                <a:lnTo>
                  <a:pt x="3446" y="3622"/>
                </a:lnTo>
                <a:lnTo>
                  <a:pt x="3444" y="3626"/>
                </a:lnTo>
                <a:lnTo>
                  <a:pt x="3446" y="3638"/>
                </a:lnTo>
                <a:lnTo>
                  <a:pt x="3450" y="3648"/>
                </a:lnTo>
                <a:lnTo>
                  <a:pt x="3456" y="3658"/>
                </a:lnTo>
                <a:lnTo>
                  <a:pt x="3458" y="3660"/>
                </a:lnTo>
                <a:lnTo>
                  <a:pt x="3460" y="3660"/>
                </a:lnTo>
                <a:lnTo>
                  <a:pt x="3462" y="3658"/>
                </a:lnTo>
                <a:lnTo>
                  <a:pt x="3464" y="3666"/>
                </a:lnTo>
                <a:lnTo>
                  <a:pt x="3466" y="3674"/>
                </a:lnTo>
                <a:lnTo>
                  <a:pt x="3470" y="3678"/>
                </a:lnTo>
                <a:lnTo>
                  <a:pt x="3474" y="3682"/>
                </a:lnTo>
                <a:lnTo>
                  <a:pt x="3476" y="3694"/>
                </a:lnTo>
                <a:lnTo>
                  <a:pt x="3478" y="3700"/>
                </a:lnTo>
                <a:lnTo>
                  <a:pt x="3480" y="3704"/>
                </a:lnTo>
                <a:lnTo>
                  <a:pt x="3484" y="3706"/>
                </a:lnTo>
                <a:lnTo>
                  <a:pt x="3486" y="3708"/>
                </a:lnTo>
                <a:lnTo>
                  <a:pt x="3494" y="3712"/>
                </a:lnTo>
                <a:lnTo>
                  <a:pt x="3496" y="3714"/>
                </a:lnTo>
                <a:lnTo>
                  <a:pt x="3498" y="3720"/>
                </a:lnTo>
                <a:lnTo>
                  <a:pt x="3502" y="3732"/>
                </a:lnTo>
                <a:lnTo>
                  <a:pt x="3504" y="3734"/>
                </a:lnTo>
                <a:lnTo>
                  <a:pt x="3506" y="3736"/>
                </a:lnTo>
                <a:lnTo>
                  <a:pt x="3504" y="3738"/>
                </a:lnTo>
                <a:lnTo>
                  <a:pt x="3502" y="3744"/>
                </a:lnTo>
                <a:lnTo>
                  <a:pt x="3504" y="3748"/>
                </a:lnTo>
                <a:lnTo>
                  <a:pt x="3508" y="3748"/>
                </a:lnTo>
                <a:lnTo>
                  <a:pt x="3518" y="3746"/>
                </a:lnTo>
                <a:lnTo>
                  <a:pt x="3522" y="3744"/>
                </a:lnTo>
                <a:lnTo>
                  <a:pt x="3524" y="3746"/>
                </a:lnTo>
                <a:lnTo>
                  <a:pt x="3526" y="3748"/>
                </a:lnTo>
                <a:lnTo>
                  <a:pt x="3526" y="3750"/>
                </a:lnTo>
                <a:lnTo>
                  <a:pt x="3530" y="3744"/>
                </a:lnTo>
                <a:lnTo>
                  <a:pt x="3536" y="3734"/>
                </a:lnTo>
                <a:lnTo>
                  <a:pt x="3536" y="3730"/>
                </a:lnTo>
                <a:lnTo>
                  <a:pt x="3536" y="3726"/>
                </a:lnTo>
                <a:lnTo>
                  <a:pt x="3540" y="3718"/>
                </a:lnTo>
                <a:lnTo>
                  <a:pt x="3544" y="3708"/>
                </a:lnTo>
                <a:lnTo>
                  <a:pt x="3544" y="3698"/>
                </a:lnTo>
                <a:lnTo>
                  <a:pt x="3546" y="3686"/>
                </a:lnTo>
                <a:lnTo>
                  <a:pt x="3546" y="3670"/>
                </a:lnTo>
                <a:lnTo>
                  <a:pt x="3546" y="3662"/>
                </a:lnTo>
                <a:lnTo>
                  <a:pt x="3544" y="3650"/>
                </a:lnTo>
                <a:lnTo>
                  <a:pt x="3536" y="3626"/>
                </a:lnTo>
                <a:lnTo>
                  <a:pt x="3528" y="3602"/>
                </a:lnTo>
                <a:lnTo>
                  <a:pt x="3526" y="3590"/>
                </a:lnTo>
                <a:lnTo>
                  <a:pt x="3526" y="3580"/>
                </a:lnTo>
                <a:lnTo>
                  <a:pt x="3526" y="3576"/>
                </a:lnTo>
                <a:lnTo>
                  <a:pt x="3524" y="3568"/>
                </a:lnTo>
                <a:lnTo>
                  <a:pt x="3514" y="3550"/>
                </a:lnTo>
                <a:lnTo>
                  <a:pt x="3508" y="3536"/>
                </a:lnTo>
                <a:lnTo>
                  <a:pt x="3502" y="3522"/>
                </a:lnTo>
                <a:lnTo>
                  <a:pt x="3496" y="3504"/>
                </a:lnTo>
                <a:lnTo>
                  <a:pt x="3492" y="3482"/>
                </a:lnTo>
                <a:lnTo>
                  <a:pt x="3490" y="3460"/>
                </a:lnTo>
                <a:lnTo>
                  <a:pt x="3492" y="3440"/>
                </a:lnTo>
                <a:lnTo>
                  <a:pt x="3496" y="3422"/>
                </a:lnTo>
                <a:lnTo>
                  <a:pt x="3502" y="3408"/>
                </a:lnTo>
                <a:lnTo>
                  <a:pt x="3508" y="3396"/>
                </a:lnTo>
                <a:lnTo>
                  <a:pt x="3514" y="3388"/>
                </a:lnTo>
                <a:lnTo>
                  <a:pt x="3526" y="3376"/>
                </a:lnTo>
                <a:lnTo>
                  <a:pt x="3528" y="3374"/>
                </a:lnTo>
                <a:lnTo>
                  <a:pt x="3530" y="3370"/>
                </a:lnTo>
                <a:lnTo>
                  <a:pt x="3528" y="3368"/>
                </a:lnTo>
                <a:lnTo>
                  <a:pt x="3528" y="3366"/>
                </a:lnTo>
                <a:lnTo>
                  <a:pt x="3536" y="3364"/>
                </a:lnTo>
                <a:lnTo>
                  <a:pt x="3542" y="3362"/>
                </a:lnTo>
                <a:lnTo>
                  <a:pt x="3548" y="3360"/>
                </a:lnTo>
                <a:lnTo>
                  <a:pt x="3556" y="3352"/>
                </a:lnTo>
                <a:lnTo>
                  <a:pt x="3564" y="3342"/>
                </a:lnTo>
                <a:lnTo>
                  <a:pt x="3568" y="3340"/>
                </a:lnTo>
                <a:lnTo>
                  <a:pt x="3572" y="3338"/>
                </a:lnTo>
                <a:lnTo>
                  <a:pt x="3574" y="3336"/>
                </a:lnTo>
                <a:lnTo>
                  <a:pt x="3576" y="3334"/>
                </a:lnTo>
                <a:lnTo>
                  <a:pt x="3582" y="3322"/>
                </a:lnTo>
                <a:lnTo>
                  <a:pt x="3588" y="3308"/>
                </a:lnTo>
                <a:lnTo>
                  <a:pt x="3592" y="3302"/>
                </a:lnTo>
                <a:lnTo>
                  <a:pt x="3600" y="3296"/>
                </a:lnTo>
                <a:lnTo>
                  <a:pt x="3606" y="3292"/>
                </a:lnTo>
                <a:lnTo>
                  <a:pt x="3614" y="3290"/>
                </a:lnTo>
                <a:lnTo>
                  <a:pt x="3624" y="3290"/>
                </a:lnTo>
                <a:lnTo>
                  <a:pt x="3628" y="3290"/>
                </a:lnTo>
                <a:lnTo>
                  <a:pt x="3632" y="3288"/>
                </a:lnTo>
                <a:lnTo>
                  <a:pt x="3634" y="3286"/>
                </a:lnTo>
                <a:lnTo>
                  <a:pt x="3636" y="3280"/>
                </a:lnTo>
                <a:lnTo>
                  <a:pt x="3638" y="3274"/>
                </a:lnTo>
                <a:lnTo>
                  <a:pt x="3642" y="3268"/>
                </a:lnTo>
                <a:lnTo>
                  <a:pt x="3654" y="3256"/>
                </a:lnTo>
                <a:lnTo>
                  <a:pt x="3666" y="3250"/>
                </a:lnTo>
                <a:lnTo>
                  <a:pt x="3680" y="3246"/>
                </a:lnTo>
                <a:lnTo>
                  <a:pt x="3690" y="3244"/>
                </a:lnTo>
                <a:lnTo>
                  <a:pt x="3698" y="3238"/>
                </a:lnTo>
                <a:lnTo>
                  <a:pt x="3700" y="3234"/>
                </a:lnTo>
                <a:lnTo>
                  <a:pt x="3698" y="3232"/>
                </a:lnTo>
                <a:lnTo>
                  <a:pt x="3696" y="3230"/>
                </a:lnTo>
                <a:lnTo>
                  <a:pt x="3694" y="3228"/>
                </a:lnTo>
                <a:lnTo>
                  <a:pt x="3692" y="3230"/>
                </a:lnTo>
                <a:lnTo>
                  <a:pt x="3686" y="3232"/>
                </a:lnTo>
                <a:lnTo>
                  <a:pt x="3680" y="3236"/>
                </a:lnTo>
                <a:lnTo>
                  <a:pt x="3678" y="3236"/>
                </a:lnTo>
                <a:lnTo>
                  <a:pt x="3674" y="3234"/>
                </a:lnTo>
                <a:lnTo>
                  <a:pt x="3672" y="3232"/>
                </a:lnTo>
                <a:lnTo>
                  <a:pt x="3674" y="3232"/>
                </a:lnTo>
                <a:lnTo>
                  <a:pt x="3680" y="3230"/>
                </a:lnTo>
                <a:lnTo>
                  <a:pt x="3682" y="3228"/>
                </a:lnTo>
                <a:lnTo>
                  <a:pt x="3686" y="3224"/>
                </a:lnTo>
                <a:lnTo>
                  <a:pt x="3686" y="3220"/>
                </a:lnTo>
                <a:lnTo>
                  <a:pt x="3684" y="3216"/>
                </a:lnTo>
                <a:lnTo>
                  <a:pt x="3680" y="3210"/>
                </a:lnTo>
                <a:lnTo>
                  <a:pt x="3676" y="3208"/>
                </a:lnTo>
                <a:lnTo>
                  <a:pt x="3682" y="3208"/>
                </a:lnTo>
                <a:lnTo>
                  <a:pt x="3692" y="3210"/>
                </a:lnTo>
                <a:lnTo>
                  <a:pt x="3698" y="3214"/>
                </a:lnTo>
                <a:lnTo>
                  <a:pt x="3700" y="3214"/>
                </a:lnTo>
                <a:lnTo>
                  <a:pt x="3702" y="3214"/>
                </a:lnTo>
                <a:lnTo>
                  <a:pt x="3706" y="3208"/>
                </a:lnTo>
                <a:lnTo>
                  <a:pt x="3712" y="3202"/>
                </a:lnTo>
                <a:lnTo>
                  <a:pt x="3714" y="3202"/>
                </a:lnTo>
                <a:lnTo>
                  <a:pt x="3716" y="3200"/>
                </a:lnTo>
                <a:lnTo>
                  <a:pt x="3718" y="3194"/>
                </a:lnTo>
                <a:lnTo>
                  <a:pt x="3720" y="3186"/>
                </a:lnTo>
                <a:lnTo>
                  <a:pt x="3718" y="3182"/>
                </a:lnTo>
                <a:lnTo>
                  <a:pt x="3716" y="3180"/>
                </a:lnTo>
                <a:lnTo>
                  <a:pt x="3712" y="3182"/>
                </a:lnTo>
                <a:lnTo>
                  <a:pt x="3710" y="3184"/>
                </a:lnTo>
                <a:lnTo>
                  <a:pt x="3708" y="3182"/>
                </a:lnTo>
                <a:lnTo>
                  <a:pt x="3704" y="3180"/>
                </a:lnTo>
                <a:lnTo>
                  <a:pt x="3696" y="3180"/>
                </a:lnTo>
                <a:lnTo>
                  <a:pt x="3684" y="3182"/>
                </a:lnTo>
                <a:lnTo>
                  <a:pt x="3680" y="3180"/>
                </a:lnTo>
                <a:lnTo>
                  <a:pt x="3678" y="3176"/>
                </a:lnTo>
                <a:lnTo>
                  <a:pt x="3678" y="3170"/>
                </a:lnTo>
                <a:lnTo>
                  <a:pt x="3678" y="3168"/>
                </a:lnTo>
                <a:lnTo>
                  <a:pt x="3682" y="3172"/>
                </a:lnTo>
                <a:lnTo>
                  <a:pt x="3684" y="3174"/>
                </a:lnTo>
                <a:lnTo>
                  <a:pt x="3686" y="3176"/>
                </a:lnTo>
                <a:lnTo>
                  <a:pt x="3692" y="3176"/>
                </a:lnTo>
                <a:lnTo>
                  <a:pt x="3696" y="3172"/>
                </a:lnTo>
                <a:lnTo>
                  <a:pt x="3704" y="3170"/>
                </a:lnTo>
                <a:lnTo>
                  <a:pt x="3710" y="3170"/>
                </a:lnTo>
                <a:lnTo>
                  <a:pt x="3714" y="3172"/>
                </a:lnTo>
                <a:lnTo>
                  <a:pt x="3718" y="3176"/>
                </a:lnTo>
                <a:lnTo>
                  <a:pt x="3724" y="3184"/>
                </a:lnTo>
                <a:lnTo>
                  <a:pt x="3726" y="3186"/>
                </a:lnTo>
                <a:lnTo>
                  <a:pt x="3728" y="3188"/>
                </a:lnTo>
                <a:lnTo>
                  <a:pt x="3728" y="3186"/>
                </a:lnTo>
                <a:lnTo>
                  <a:pt x="3728" y="3184"/>
                </a:lnTo>
                <a:lnTo>
                  <a:pt x="3724" y="3176"/>
                </a:lnTo>
                <a:lnTo>
                  <a:pt x="3718" y="3160"/>
                </a:lnTo>
                <a:lnTo>
                  <a:pt x="3712" y="3136"/>
                </a:lnTo>
                <a:lnTo>
                  <a:pt x="3708" y="3128"/>
                </a:lnTo>
                <a:lnTo>
                  <a:pt x="3706" y="3126"/>
                </a:lnTo>
                <a:lnTo>
                  <a:pt x="3704" y="3126"/>
                </a:lnTo>
                <a:lnTo>
                  <a:pt x="3700" y="3126"/>
                </a:lnTo>
                <a:lnTo>
                  <a:pt x="3694" y="3130"/>
                </a:lnTo>
                <a:lnTo>
                  <a:pt x="3692" y="3130"/>
                </a:lnTo>
                <a:lnTo>
                  <a:pt x="3696" y="3126"/>
                </a:lnTo>
                <a:lnTo>
                  <a:pt x="3698" y="3120"/>
                </a:lnTo>
                <a:lnTo>
                  <a:pt x="3698" y="3116"/>
                </a:lnTo>
                <a:lnTo>
                  <a:pt x="3694" y="3112"/>
                </a:lnTo>
                <a:lnTo>
                  <a:pt x="3690" y="3110"/>
                </a:lnTo>
                <a:lnTo>
                  <a:pt x="3694" y="3108"/>
                </a:lnTo>
                <a:lnTo>
                  <a:pt x="3696" y="3108"/>
                </a:lnTo>
                <a:lnTo>
                  <a:pt x="3698" y="3106"/>
                </a:lnTo>
                <a:lnTo>
                  <a:pt x="3698" y="3102"/>
                </a:lnTo>
                <a:lnTo>
                  <a:pt x="3698" y="3096"/>
                </a:lnTo>
                <a:lnTo>
                  <a:pt x="3696" y="3084"/>
                </a:lnTo>
                <a:lnTo>
                  <a:pt x="3698" y="3078"/>
                </a:lnTo>
                <a:lnTo>
                  <a:pt x="3696" y="3076"/>
                </a:lnTo>
                <a:lnTo>
                  <a:pt x="3692" y="3070"/>
                </a:lnTo>
                <a:lnTo>
                  <a:pt x="3678" y="3058"/>
                </a:lnTo>
                <a:lnTo>
                  <a:pt x="3678" y="3056"/>
                </a:lnTo>
                <a:lnTo>
                  <a:pt x="3680" y="3056"/>
                </a:lnTo>
                <a:lnTo>
                  <a:pt x="3686" y="3060"/>
                </a:lnTo>
                <a:lnTo>
                  <a:pt x="3694" y="3064"/>
                </a:lnTo>
                <a:lnTo>
                  <a:pt x="3696" y="3064"/>
                </a:lnTo>
                <a:lnTo>
                  <a:pt x="3696" y="3062"/>
                </a:lnTo>
                <a:lnTo>
                  <a:pt x="3692" y="3048"/>
                </a:lnTo>
                <a:lnTo>
                  <a:pt x="3688" y="3032"/>
                </a:lnTo>
                <a:lnTo>
                  <a:pt x="3690" y="3016"/>
                </a:lnTo>
                <a:lnTo>
                  <a:pt x="3694" y="3002"/>
                </a:lnTo>
                <a:lnTo>
                  <a:pt x="3696" y="2998"/>
                </a:lnTo>
                <a:lnTo>
                  <a:pt x="3702" y="2992"/>
                </a:lnTo>
                <a:lnTo>
                  <a:pt x="3706" y="2990"/>
                </a:lnTo>
                <a:lnTo>
                  <a:pt x="3704" y="2992"/>
                </a:lnTo>
                <a:lnTo>
                  <a:pt x="3700" y="2998"/>
                </a:lnTo>
                <a:lnTo>
                  <a:pt x="3698" y="3004"/>
                </a:lnTo>
                <a:lnTo>
                  <a:pt x="3694" y="3016"/>
                </a:lnTo>
                <a:lnTo>
                  <a:pt x="3694" y="3020"/>
                </a:lnTo>
                <a:lnTo>
                  <a:pt x="3696" y="3024"/>
                </a:lnTo>
                <a:lnTo>
                  <a:pt x="3696" y="3028"/>
                </a:lnTo>
                <a:lnTo>
                  <a:pt x="3696" y="3030"/>
                </a:lnTo>
                <a:lnTo>
                  <a:pt x="3694" y="3034"/>
                </a:lnTo>
                <a:lnTo>
                  <a:pt x="3696" y="3038"/>
                </a:lnTo>
                <a:lnTo>
                  <a:pt x="3698" y="3042"/>
                </a:lnTo>
                <a:lnTo>
                  <a:pt x="3696" y="3046"/>
                </a:lnTo>
                <a:lnTo>
                  <a:pt x="3696" y="3048"/>
                </a:lnTo>
                <a:lnTo>
                  <a:pt x="3700" y="3052"/>
                </a:lnTo>
                <a:lnTo>
                  <a:pt x="3706" y="3056"/>
                </a:lnTo>
                <a:lnTo>
                  <a:pt x="3708" y="3054"/>
                </a:lnTo>
                <a:lnTo>
                  <a:pt x="3710" y="3054"/>
                </a:lnTo>
                <a:lnTo>
                  <a:pt x="3712" y="3058"/>
                </a:lnTo>
                <a:lnTo>
                  <a:pt x="3714" y="3066"/>
                </a:lnTo>
                <a:lnTo>
                  <a:pt x="3712" y="3070"/>
                </a:lnTo>
                <a:lnTo>
                  <a:pt x="3712" y="3072"/>
                </a:lnTo>
                <a:lnTo>
                  <a:pt x="3716" y="3074"/>
                </a:lnTo>
                <a:lnTo>
                  <a:pt x="3718" y="3076"/>
                </a:lnTo>
                <a:lnTo>
                  <a:pt x="3716" y="3080"/>
                </a:lnTo>
                <a:lnTo>
                  <a:pt x="3712" y="3092"/>
                </a:lnTo>
                <a:lnTo>
                  <a:pt x="3706" y="3106"/>
                </a:lnTo>
                <a:lnTo>
                  <a:pt x="3706" y="3112"/>
                </a:lnTo>
                <a:lnTo>
                  <a:pt x="3710" y="3116"/>
                </a:lnTo>
                <a:lnTo>
                  <a:pt x="3712" y="3114"/>
                </a:lnTo>
                <a:lnTo>
                  <a:pt x="3714" y="3110"/>
                </a:lnTo>
                <a:lnTo>
                  <a:pt x="3720" y="3096"/>
                </a:lnTo>
                <a:lnTo>
                  <a:pt x="3728" y="3078"/>
                </a:lnTo>
                <a:lnTo>
                  <a:pt x="3738" y="3060"/>
                </a:lnTo>
                <a:lnTo>
                  <a:pt x="3744" y="3054"/>
                </a:lnTo>
                <a:lnTo>
                  <a:pt x="3746" y="3046"/>
                </a:lnTo>
                <a:lnTo>
                  <a:pt x="3748" y="3040"/>
                </a:lnTo>
                <a:lnTo>
                  <a:pt x="3748" y="3036"/>
                </a:lnTo>
                <a:lnTo>
                  <a:pt x="3748" y="3030"/>
                </a:lnTo>
                <a:lnTo>
                  <a:pt x="3746" y="3028"/>
                </a:lnTo>
                <a:lnTo>
                  <a:pt x="3744" y="3026"/>
                </a:lnTo>
                <a:lnTo>
                  <a:pt x="3740" y="3024"/>
                </a:lnTo>
                <a:lnTo>
                  <a:pt x="3738" y="3024"/>
                </a:lnTo>
                <a:lnTo>
                  <a:pt x="3736" y="3022"/>
                </a:lnTo>
                <a:lnTo>
                  <a:pt x="3732" y="3014"/>
                </a:lnTo>
                <a:lnTo>
                  <a:pt x="3726" y="2992"/>
                </a:lnTo>
                <a:lnTo>
                  <a:pt x="3724" y="2984"/>
                </a:lnTo>
                <a:lnTo>
                  <a:pt x="3726" y="2976"/>
                </a:lnTo>
                <a:lnTo>
                  <a:pt x="3730" y="2970"/>
                </a:lnTo>
                <a:lnTo>
                  <a:pt x="3738" y="2964"/>
                </a:lnTo>
                <a:lnTo>
                  <a:pt x="3742" y="2964"/>
                </a:lnTo>
                <a:lnTo>
                  <a:pt x="3736" y="2968"/>
                </a:lnTo>
                <a:lnTo>
                  <a:pt x="3732" y="2972"/>
                </a:lnTo>
                <a:lnTo>
                  <a:pt x="3730" y="2978"/>
                </a:lnTo>
                <a:lnTo>
                  <a:pt x="3730" y="2986"/>
                </a:lnTo>
                <a:lnTo>
                  <a:pt x="3732" y="2992"/>
                </a:lnTo>
                <a:lnTo>
                  <a:pt x="3738" y="2998"/>
                </a:lnTo>
                <a:lnTo>
                  <a:pt x="3742" y="3002"/>
                </a:lnTo>
                <a:lnTo>
                  <a:pt x="3748" y="3004"/>
                </a:lnTo>
                <a:lnTo>
                  <a:pt x="3752" y="3004"/>
                </a:lnTo>
                <a:lnTo>
                  <a:pt x="3752" y="3012"/>
                </a:lnTo>
                <a:lnTo>
                  <a:pt x="3752" y="3016"/>
                </a:lnTo>
                <a:lnTo>
                  <a:pt x="3752" y="3018"/>
                </a:lnTo>
                <a:lnTo>
                  <a:pt x="3754" y="3016"/>
                </a:lnTo>
                <a:lnTo>
                  <a:pt x="3758" y="3014"/>
                </a:lnTo>
                <a:lnTo>
                  <a:pt x="3766" y="3002"/>
                </a:lnTo>
                <a:lnTo>
                  <a:pt x="3776" y="2986"/>
                </a:lnTo>
                <a:lnTo>
                  <a:pt x="3784" y="2970"/>
                </a:lnTo>
                <a:lnTo>
                  <a:pt x="3790" y="2954"/>
                </a:lnTo>
                <a:lnTo>
                  <a:pt x="3792" y="2948"/>
                </a:lnTo>
                <a:lnTo>
                  <a:pt x="3792" y="2942"/>
                </a:lnTo>
                <a:lnTo>
                  <a:pt x="3790" y="2938"/>
                </a:lnTo>
                <a:lnTo>
                  <a:pt x="3786" y="2938"/>
                </a:lnTo>
                <a:lnTo>
                  <a:pt x="3778" y="2936"/>
                </a:lnTo>
                <a:lnTo>
                  <a:pt x="3778" y="2934"/>
                </a:lnTo>
                <a:lnTo>
                  <a:pt x="3776" y="2932"/>
                </a:lnTo>
                <a:lnTo>
                  <a:pt x="3778" y="2926"/>
                </a:lnTo>
                <a:lnTo>
                  <a:pt x="3786" y="2918"/>
                </a:lnTo>
                <a:lnTo>
                  <a:pt x="3796" y="2910"/>
                </a:lnTo>
                <a:lnTo>
                  <a:pt x="3810" y="2902"/>
                </a:lnTo>
                <a:lnTo>
                  <a:pt x="3824" y="2894"/>
                </a:lnTo>
                <a:lnTo>
                  <a:pt x="3838" y="2890"/>
                </a:lnTo>
                <a:lnTo>
                  <a:pt x="3854" y="2888"/>
                </a:lnTo>
                <a:lnTo>
                  <a:pt x="3872" y="2886"/>
                </a:lnTo>
                <a:lnTo>
                  <a:pt x="3886" y="2884"/>
                </a:lnTo>
                <a:lnTo>
                  <a:pt x="3890" y="2882"/>
                </a:lnTo>
                <a:lnTo>
                  <a:pt x="3892" y="2880"/>
                </a:lnTo>
                <a:lnTo>
                  <a:pt x="3894" y="2866"/>
                </a:lnTo>
                <a:lnTo>
                  <a:pt x="3896" y="2862"/>
                </a:lnTo>
                <a:lnTo>
                  <a:pt x="3898" y="2868"/>
                </a:lnTo>
                <a:lnTo>
                  <a:pt x="3902" y="2876"/>
                </a:lnTo>
                <a:lnTo>
                  <a:pt x="3904" y="2880"/>
                </a:lnTo>
                <a:lnTo>
                  <a:pt x="3906" y="2880"/>
                </a:lnTo>
                <a:lnTo>
                  <a:pt x="3908" y="2878"/>
                </a:lnTo>
                <a:lnTo>
                  <a:pt x="3916" y="2872"/>
                </a:lnTo>
                <a:lnTo>
                  <a:pt x="3920" y="2868"/>
                </a:lnTo>
                <a:lnTo>
                  <a:pt x="3922" y="2866"/>
                </a:lnTo>
                <a:lnTo>
                  <a:pt x="3924" y="2868"/>
                </a:lnTo>
                <a:lnTo>
                  <a:pt x="3924" y="2870"/>
                </a:lnTo>
                <a:lnTo>
                  <a:pt x="3924" y="2876"/>
                </a:lnTo>
                <a:lnTo>
                  <a:pt x="3926" y="2876"/>
                </a:lnTo>
                <a:lnTo>
                  <a:pt x="3928" y="2874"/>
                </a:lnTo>
                <a:lnTo>
                  <a:pt x="3932" y="2872"/>
                </a:lnTo>
                <a:lnTo>
                  <a:pt x="3938" y="2870"/>
                </a:lnTo>
                <a:lnTo>
                  <a:pt x="3946" y="2868"/>
                </a:lnTo>
                <a:lnTo>
                  <a:pt x="3952" y="2866"/>
                </a:lnTo>
                <a:lnTo>
                  <a:pt x="3952" y="2864"/>
                </a:lnTo>
                <a:lnTo>
                  <a:pt x="3952" y="2860"/>
                </a:lnTo>
                <a:lnTo>
                  <a:pt x="3948" y="2846"/>
                </a:lnTo>
                <a:lnTo>
                  <a:pt x="3946" y="2844"/>
                </a:lnTo>
                <a:lnTo>
                  <a:pt x="3942" y="2842"/>
                </a:lnTo>
                <a:lnTo>
                  <a:pt x="3940" y="2844"/>
                </a:lnTo>
                <a:lnTo>
                  <a:pt x="3942" y="2846"/>
                </a:lnTo>
                <a:lnTo>
                  <a:pt x="3946" y="2848"/>
                </a:lnTo>
                <a:lnTo>
                  <a:pt x="3948" y="2854"/>
                </a:lnTo>
                <a:lnTo>
                  <a:pt x="3946" y="2860"/>
                </a:lnTo>
                <a:lnTo>
                  <a:pt x="3940" y="2864"/>
                </a:lnTo>
                <a:lnTo>
                  <a:pt x="3936" y="2866"/>
                </a:lnTo>
                <a:lnTo>
                  <a:pt x="3934" y="2864"/>
                </a:lnTo>
                <a:lnTo>
                  <a:pt x="3930" y="2862"/>
                </a:lnTo>
                <a:lnTo>
                  <a:pt x="3928" y="2858"/>
                </a:lnTo>
                <a:lnTo>
                  <a:pt x="3926" y="2848"/>
                </a:lnTo>
                <a:lnTo>
                  <a:pt x="3924" y="2840"/>
                </a:lnTo>
                <a:lnTo>
                  <a:pt x="3920" y="2836"/>
                </a:lnTo>
                <a:lnTo>
                  <a:pt x="3914" y="2834"/>
                </a:lnTo>
                <a:lnTo>
                  <a:pt x="3910" y="2832"/>
                </a:lnTo>
                <a:lnTo>
                  <a:pt x="3910" y="2830"/>
                </a:lnTo>
                <a:lnTo>
                  <a:pt x="3918" y="2824"/>
                </a:lnTo>
                <a:lnTo>
                  <a:pt x="3926" y="2816"/>
                </a:lnTo>
                <a:lnTo>
                  <a:pt x="3926" y="2812"/>
                </a:lnTo>
                <a:lnTo>
                  <a:pt x="3924" y="2810"/>
                </a:lnTo>
                <a:lnTo>
                  <a:pt x="3922" y="2808"/>
                </a:lnTo>
                <a:lnTo>
                  <a:pt x="3920" y="2804"/>
                </a:lnTo>
                <a:lnTo>
                  <a:pt x="3922" y="2790"/>
                </a:lnTo>
                <a:lnTo>
                  <a:pt x="3928" y="2776"/>
                </a:lnTo>
                <a:lnTo>
                  <a:pt x="3936" y="2766"/>
                </a:lnTo>
                <a:lnTo>
                  <a:pt x="3940" y="2760"/>
                </a:lnTo>
                <a:lnTo>
                  <a:pt x="3940" y="2756"/>
                </a:lnTo>
                <a:lnTo>
                  <a:pt x="3940" y="2752"/>
                </a:lnTo>
                <a:lnTo>
                  <a:pt x="3942" y="2748"/>
                </a:lnTo>
                <a:lnTo>
                  <a:pt x="3944" y="2748"/>
                </a:lnTo>
                <a:lnTo>
                  <a:pt x="3946" y="2748"/>
                </a:lnTo>
                <a:lnTo>
                  <a:pt x="3948" y="2750"/>
                </a:lnTo>
                <a:lnTo>
                  <a:pt x="3952" y="2752"/>
                </a:lnTo>
                <a:lnTo>
                  <a:pt x="3954" y="2752"/>
                </a:lnTo>
                <a:lnTo>
                  <a:pt x="3960" y="2750"/>
                </a:lnTo>
                <a:lnTo>
                  <a:pt x="3966" y="2746"/>
                </a:lnTo>
                <a:lnTo>
                  <a:pt x="3970" y="2742"/>
                </a:lnTo>
                <a:lnTo>
                  <a:pt x="3974" y="2740"/>
                </a:lnTo>
                <a:lnTo>
                  <a:pt x="3978" y="2738"/>
                </a:lnTo>
                <a:lnTo>
                  <a:pt x="3982" y="2738"/>
                </a:lnTo>
                <a:lnTo>
                  <a:pt x="3986" y="2734"/>
                </a:lnTo>
                <a:lnTo>
                  <a:pt x="3988" y="2726"/>
                </a:lnTo>
                <a:lnTo>
                  <a:pt x="3992" y="2718"/>
                </a:lnTo>
                <a:lnTo>
                  <a:pt x="3996" y="2716"/>
                </a:lnTo>
                <a:lnTo>
                  <a:pt x="4000" y="2718"/>
                </a:lnTo>
                <a:lnTo>
                  <a:pt x="4008" y="2720"/>
                </a:lnTo>
                <a:lnTo>
                  <a:pt x="4010" y="2720"/>
                </a:lnTo>
                <a:lnTo>
                  <a:pt x="4012" y="2716"/>
                </a:lnTo>
                <a:lnTo>
                  <a:pt x="4016" y="2712"/>
                </a:lnTo>
                <a:lnTo>
                  <a:pt x="4022" y="2712"/>
                </a:lnTo>
                <a:lnTo>
                  <a:pt x="4026" y="2714"/>
                </a:lnTo>
                <a:lnTo>
                  <a:pt x="4028" y="2714"/>
                </a:lnTo>
                <a:lnTo>
                  <a:pt x="4036" y="2712"/>
                </a:lnTo>
                <a:lnTo>
                  <a:pt x="4044" y="2706"/>
                </a:lnTo>
                <a:lnTo>
                  <a:pt x="4054" y="2704"/>
                </a:lnTo>
                <a:lnTo>
                  <a:pt x="4060" y="2702"/>
                </a:lnTo>
                <a:lnTo>
                  <a:pt x="4066" y="2696"/>
                </a:lnTo>
                <a:lnTo>
                  <a:pt x="4070" y="2690"/>
                </a:lnTo>
                <a:lnTo>
                  <a:pt x="4070" y="2688"/>
                </a:lnTo>
                <a:lnTo>
                  <a:pt x="4068" y="2686"/>
                </a:lnTo>
                <a:lnTo>
                  <a:pt x="4066" y="2682"/>
                </a:lnTo>
                <a:lnTo>
                  <a:pt x="4064" y="2676"/>
                </a:lnTo>
                <a:lnTo>
                  <a:pt x="4062" y="2674"/>
                </a:lnTo>
                <a:lnTo>
                  <a:pt x="4054" y="2670"/>
                </a:lnTo>
                <a:lnTo>
                  <a:pt x="4052" y="2666"/>
                </a:lnTo>
                <a:lnTo>
                  <a:pt x="4050" y="2658"/>
                </a:lnTo>
                <a:lnTo>
                  <a:pt x="4052" y="2642"/>
                </a:lnTo>
                <a:lnTo>
                  <a:pt x="4054" y="2644"/>
                </a:lnTo>
                <a:lnTo>
                  <a:pt x="4054" y="2648"/>
                </a:lnTo>
                <a:lnTo>
                  <a:pt x="4054" y="2656"/>
                </a:lnTo>
                <a:lnTo>
                  <a:pt x="4054" y="2660"/>
                </a:lnTo>
                <a:lnTo>
                  <a:pt x="4056" y="2664"/>
                </a:lnTo>
                <a:lnTo>
                  <a:pt x="4060" y="2666"/>
                </a:lnTo>
                <a:lnTo>
                  <a:pt x="4066" y="2670"/>
                </a:lnTo>
                <a:lnTo>
                  <a:pt x="4078" y="2672"/>
                </a:lnTo>
                <a:lnTo>
                  <a:pt x="4088" y="2674"/>
                </a:lnTo>
                <a:lnTo>
                  <a:pt x="4096" y="2674"/>
                </a:lnTo>
                <a:lnTo>
                  <a:pt x="4106" y="2672"/>
                </a:lnTo>
                <a:lnTo>
                  <a:pt x="4124" y="2664"/>
                </a:lnTo>
                <a:lnTo>
                  <a:pt x="4144" y="2652"/>
                </a:lnTo>
                <a:lnTo>
                  <a:pt x="4152" y="2648"/>
                </a:lnTo>
                <a:lnTo>
                  <a:pt x="4156" y="2648"/>
                </a:lnTo>
                <a:lnTo>
                  <a:pt x="4158" y="2648"/>
                </a:lnTo>
                <a:lnTo>
                  <a:pt x="4158" y="2650"/>
                </a:lnTo>
                <a:lnTo>
                  <a:pt x="4160" y="2654"/>
                </a:lnTo>
                <a:lnTo>
                  <a:pt x="4164" y="2656"/>
                </a:lnTo>
                <a:lnTo>
                  <a:pt x="4174" y="2658"/>
                </a:lnTo>
                <a:lnTo>
                  <a:pt x="4190" y="2656"/>
                </a:lnTo>
                <a:lnTo>
                  <a:pt x="4204" y="2654"/>
                </a:lnTo>
                <a:lnTo>
                  <a:pt x="4194" y="2660"/>
                </a:lnTo>
                <a:lnTo>
                  <a:pt x="4172" y="2668"/>
                </a:lnTo>
                <a:lnTo>
                  <a:pt x="4148" y="2678"/>
                </a:lnTo>
                <a:lnTo>
                  <a:pt x="4136" y="2686"/>
                </a:lnTo>
                <a:lnTo>
                  <a:pt x="4126" y="2692"/>
                </a:lnTo>
                <a:lnTo>
                  <a:pt x="4118" y="2700"/>
                </a:lnTo>
                <a:lnTo>
                  <a:pt x="4110" y="2710"/>
                </a:lnTo>
                <a:lnTo>
                  <a:pt x="4106" y="2720"/>
                </a:lnTo>
                <a:lnTo>
                  <a:pt x="4104" y="2730"/>
                </a:lnTo>
                <a:lnTo>
                  <a:pt x="4106" y="2740"/>
                </a:lnTo>
                <a:lnTo>
                  <a:pt x="4110" y="2752"/>
                </a:lnTo>
                <a:lnTo>
                  <a:pt x="4118" y="2762"/>
                </a:lnTo>
                <a:lnTo>
                  <a:pt x="4124" y="2766"/>
                </a:lnTo>
                <a:lnTo>
                  <a:pt x="4132" y="2766"/>
                </a:lnTo>
                <a:lnTo>
                  <a:pt x="4138" y="2764"/>
                </a:lnTo>
                <a:lnTo>
                  <a:pt x="4146" y="2758"/>
                </a:lnTo>
                <a:lnTo>
                  <a:pt x="4156" y="2748"/>
                </a:lnTo>
                <a:lnTo>
                  <a:pt x="4174" y="2726"/>
                </a:lnTo>
                <a:lnTo>
                  <a:pt x="4182" y="2714"/>
                </a:lnTo>
                <a:lnTo>
                  <a:pt x="4190" y="2708"/>
                </a:lnTo>
                <a:lnTo>
                  <a:pt x="4196" y="2706"/>
                </a:lnTo>
                <a:lnTo>
                  <a:pt x="4202" y="2706"/>
                </a:lnTo>
                <a:lnTo>
                  <a:pt x="4208" y="2706"/>
                </a:lnTo>
                <a:lnTo>
                  <a:pt x="4216" y="2706"/>
                </a:lnTo>
                <a:lnTo>
                  <a:pt x="4226" y="2702"/>
                </a:lnTo>
                <a:lnTo>
                  <a:pt x="4238" y="2696"/>
                </a:lnTo>
                <a:lnTo>
                  <a:pt x="4252" y="2688"/>
                </a:lnTo>
                <a:lnTo>
                  <a:pt x="4266" y="2680"/>
                </a:lnTo>
                <a:lnTo>
                  <a:pt x="4292" y="2672"/>
                </a:lnTo>
                <a:lnTo>
                  <a:pt x="4300" y="2670"/>
                </a:lnTo>
                <a:lnTo>
                  <a:pt x="4306" y="2668"/>
                </a:lnTo>
                <a:lnTo>
                  <a:pt x="4308" y="2664"/>
                </a:lnTo>
                <a:lnTo>
                  <a:pt x="4306" y="2660"/>
                </a:lnTo>
                <a:lnTo>
                  <a:pt x="4286" y="2640"/>
                </a:lnTo>
                <a:lnTo>
                  <a:pt x="4280" y="2636"/>
                </a:lnTo>
                <a:lnTo>
                  <a:pt x="4276" y="2634"/>
                </a:lnTo>
                <a:lnTo>
                  <a:pt x="4270" y="2634"/>
                </a:lnTo>
                <a:lnTo>
                  <a:pt x="4264" y="2638"/>
                </a:lnTo>
                <a:lnTo>
                  <a:pt x="4258" y="2640"/>
                </a:lnTo>
                <a:lnTo>
                  <a:pt x="4248" y="2640"/>
                </a:lnTo>
                <a:lnTo>
                  <a:pt x="4236" y="2638"/>
                </a:lnTo>
                <a:lnTo>
                  <a:pt x="4224" y="2636"/>
                </a:lnTo>
                <a:lnTo>
                  <a:pt x="4212" y="2632"/>
                </a:lnTo>
                <a:lnTo>
                  <a:pt x="4204" y="2628"/>
                </a:lnTo>
                <a:lnTo>
                  <a:pt x="4198" y="2624"/>
                </a:lnTo>
                <a:lnTo>
                  <a:pt x="4196" y="2622"/>
                </a:lnTo>
                <a:lnTo>
                  <a:pt x="4198" y="2620"/>
                </a:lnTo>
                <a:lnTo>
                  <a:pt x="4198" y="2616"/>
                </a:lnTo>
                <a:lnTo>
                  <a:pt x="4196" y="2614"/>
                </a:lnTo>
                <a:lnTo>
                  <a:pt x="4186" y="2612"/>
                </a:lnTo>
                <a:lnTo>
                  <a:pt x="4180" y="2608"/>
                </a:lnTo>
                <a:lnTo>
                  <a:pt x="4172" y="2602"/>
                </a:lnTo>
                <a:lnTo>
                  <a:pt x="4166" y="2594"/>
                </a:lnTo>
                <a:lnTo>
                  <a:pt x="4160" y="2580"/>
                </a:lnTo>
                <a:lnTo>
                  <a:pt x="4156" y="2564"/>
                </a:lnTo>
                <a:lnTo>
                  <a:pt x="4156" y="2550"/>
                </a:lnTo>
                <a:lnTo>
                  <a:pt x="4158" y="2538"/>
                </a:lnTo>
                <a:lnTo>
                  <a:pt x="4162" y="2528"/>
                </a:lnTo>
                <a:lnTo>
                  <a:pt x="4162" y="2520"/>
                </a:lnTo>
                <a:lnTo>
                  <a:pt x="4162" y="2516"/>
                </a:lnTo>
                <a:lnTo>
                  <a:pt x="4158" y="2514"/>
                </a:lnTo>
                <a:lnTo>
                  <a:pt x="4148" y="2514"/>
                </a:lnTo>
                <a:lnTo>
                  <a:pt x="4134" y="2518"/>
                </a:lnTo>
                <a:lnTo>
                  <a:pt x="4126" y="2518"/>
                </a:lnTo>
                <a:lnTo>
                  <a:pt x="4124" y="2518"/>
                </a:lnTo>
                <a:lnTo>
                  <a:pt x="4126" y="2514"/>
                </a:lnTo>
                <a:lnTo>
                  <a:pt x="4142" y="2504"/>
                </a:lnTo>
                <a:lnTo>
                  <a:pt x="4164" y="2488"/>
                </a:lnTo>
                <a:lnTo>
                  <a:pt x="4180" y="2478"/>
                </a:lnTo>
                <a:lnTo>
                  <a:pt x="4184" y="2472"/>
                </a:lnTo>
                <a:lnTo>
                  <a:pt x="4184" y="2466"/>
                </a:lnTo>
                <a:lnTo>
                  <a:pt x="4184" y="2460"/>
                </a:lnTo>
                <a:lnTo>
                  <a:pt x="4180" y="2454"/>
                </a:lnTo>
                <a:lnTo>
                  <a:pt x="4174" y="2448"/>
                </a:lnTo>
                <a:lnTo>
                  <a:pt x="4166" y="2440"/>
                </a:lnTo>
                <a:lnTo>
                  <a:pt x="4160" y="2438"/>
                </a:lnTo>
                <a:lnTo>
                  <a:pt x="4152" y="2436"/>
                </a:lnTo>
                <a:lnTo>
                  <a:pt x="4142" y="2434"/>
                </a:lnTo>
                <a:lnTo>
                  <a:pt x="4130" y="2436"/>
                </a:lnTo>
                <a:lnTo>
                  <a:pt x="4104" y="2440"/>
                </a:lnTo>
                <a:lnTo>
                  <a:pt x="4074" y="2448"/>
                </a:lnTo>
                <a:lnTo>
                  <a:pt x="4046" y="2458"/>
                </a:lnTo>
                <a:lnTo>
                  <a:pt x="4018" y="2470"/>
                </a:lnTo>
                <a:lnTo>
                  <a:pt x="3996" y="2486"/>
                </a:lnTo>
                <a:lnTo>
                  <a:pt x="3988" y="2492"/>
                </a:lnTo>
                <a:lnTo>
                  <a:pt x="3982" y="2500"/>
                </a:lnTo>
                <a:lnTo>
                  <a:pt x="3964" y="2522"/>
                </a:lnTo>
                <a:lnTo>
                  <a:pt x="3948" y="2542"/>
                </a:lnTo>
                <a:lnTo>
                  <a:pt x="3934" y="2556"/>
                </a:lnTo>
                <a:lnTo>
                  <a:pt x="3922" y="2566"/>
                </a:lnTo>
                <a:lnTo>
                  <a:pt x="3914" y="2572"/>
                </a:lnTo>
                <a:lnTo>
                  <a:pt x="3908" y="2576"/>
                </a:lnTo>
                <a:lnTo>
                  <a:pt x="3908" y="2574"/>
                </a:lnTo>
                <a:lnTo>
                  <a:pt x="3914" y="2568"/>
                </a:lnTo>
                <a:lnTo>
                  <a:pt x="3926" y="2554"/>
                </a:lnTo>
                <a:lnTo>
                  <a:pt x="3936" y="2538"/>
                </a:lnTo>
                <a:lnTo>
                  <a:pt x="3964" y="2500"/>
                </a:lnTo>
                <a:lnTo>
                  <a:pt x="3978" y="2480"/>
                </a:lnTo>
                <a:lnTo>
                  <a:pt x="3994" y="2462"/>
                </a:lnTo>
                <a:lnTo>
                  <a:pt x="4012" y="2448"/>
                </a:lnTo>
                <a:lnTo>
                  <a:pt x="4020" y="2444"/>
                </a:lnTo>
                <a:lnTo>
                  <a:pt x="4030" y="2440"/>
                </a:lnTo>
                <a:lnTo>
                  <a:pt x="4042" y="2434"/>
                </a:lnTo>
                <a:lnTo>
                  <a:pt x="4050" y="2430"/>
                </a:lnTo>
                <a:lnTo>
                  <a:pt x="4056" y="2426"/>
                </a:lnTo>
                <a:lnTo>
                  <a:pt x="4060" y="2422"/>
                </a:lnTo>
                <a:lnTo>
                  <a:pt x="4066" y="2412"/>
                </a:lnTo>
                <a:lnTo>
                  <a:pt x="4068" y="2404"/>
                </a:lnTo>
                <a:lnTo>
                  <a:pt x="4072" y="2394"/>
                </a:lnTo>
                <a:lnTo>
                  <a:pt x="4076" y="2390"/>
                </a:lnTo>
                <a:lnTo>
                  <a:pt x="4082" y="2386"/>
                </a:lnTo>
                <a:lnTo>
                  <a:pt x="4092" y="2382"/>
                </a:lnTo>
                <a:lnTo>
                  <a:pt x="4102" y="2378"/>
                </a:lnTo>
                <a:lnTo>
                  <a:pt x="4136" y="2372"/>
                </a:lnTo>
                <a:lnTo>
                  <a:pt x="4160" y="2370"/>
                </a:lnTo>
                <a:lnTo>
                  <a:pt x="4182" y="2368"/>
                </a:lnTo>
                <a:lnTo>
                  <a:pt x="4202" y="2368"/>
                </a:lnTo>
                <a:lnTo>
                  <a:pt x="4220" y="2370"/>
                </a:lnTo>
                <a:lnTo>
                  <a:pt x="4252" y="2376"/>
                </a:lnTo>
                <a:lnTo>
                  <a:pt x="4280" y="2382"/>
                </a:lnTo>
                <a:lnTo>
                  <a:pt x="4304" y="2384"/>
                </a:lnTo>
                <a:lnTo>
                  <a:pt x="4316" y="2384"/>
                </a:lnTo>
                <a:lnTo>
                  <a:pt x="4330" y="2382"/>
                </a:lnTo>
                <a:lnTo>
                  <a:pt x="4342" y="2376"/>
                </a:lnTo>
                <a:lnTo>
                  <a:pt x="4356" y="2370"/>
                </a:lnTo>
                <a:lnTo>
                  <a:pt x="4370" y="2358"/>
                </a:lnTo>
                <a:lnTo>
                  <a:pt x="4386" y="2346"/>
                </a:lnTo>
                <a:lnTo>
                  <a:pt x="4414" y="2320"/>
                </a:lnTo>
                <a:lnTo>
                  <a:pt x="4434" y="2308"/>
                </a:lnTo>
                <a:lnTo>
                  <a:pt x="4448" y="2302"/>
                </a:lnTo>
                <a:lnTo>
                  <a:pt x="4458" y="2302"/>
                </a:lnTo>
                <a:lnTo>
                  <a:pt x="4470" y="2306"/>
                </a:lnTo>
                <a:lnTo>
                  <a:pt x="4476" y="2306"/>
                </a:lnTo>
                <a:lnTo>
                  <a:pt x="4484" y="2298"/>
                </a:lnTo>
                <a:lnTo>
                  <a:pt x="4492" y="2288"/>
                </a:lnTo>
                <a:lnTo>
                  <a:pt x="4502" y="2280"/>
                </a:lnTo>
                <a:lnTo>
                  <a:pt x="4518" y="2268"/>
                </a:lnTo>
                <a:lnTo>
                  <a:pt x="4524" y="2262"/>
                </a:lnTo>
                <a:lnTo>
                  <a:pt x="4528" y="2256"/>
                </a:lnTo>
                <a:lnTo>
                  <a:pt x="4528" y="2246"/>
                </a:lnTo>
                <a:lnTo>
                  <a:pt x="4522" y="2234"/>
                </a:lnTo>
                <a:lnTo>
                  <a:pt x="4518" y="2224"/>
                </a:lnTo>
                <a:lnTo>
                  <a:pt x="4518" y="2216"/>
                </a:lnTo>
                <a:lnTo>
                  <a:pt x="4520" y="2212"/>
                </a:lnTo>
                <a:lnTo>
                  <a:pt x="4522" y="2210"/>
                </a:lnTo>
                <a:lnTo>
                  <a:pt x="4524" y="2208"/>
                </a:lnTo>
                <a:lnTo>
                  <a:pt x="4526" y="2204"/>
                </a:lnTo>
                <a:lnTo>
                  <a:pt x="4526" y="2198"/>
                </a:lnTo>
                <a:lnTo>
                  <a:pt x="4522" y="2188"/>
                </a:lnTo>
                <a:lnTo>
                  <a:pt x="4516" y="2178"/>
                </a:lnTo>
                <a:lnTo>
                  <a:pt x="4510" y="2172"/>
                </a:lnTo>
                <a:lnTo>
                  <a:pt x="4502" y="2170"/>
                </a:lnTo>
                <a:lnTo>
                  <a:pt x="4496" y="2170"/>
                </a:lnTo>
                <a:lnTo>
                  <a:pt x="4488" y="2170"/>
                </a:lnTo>
                <a:lnTo>
                  <a:pt x="4480" y="2168"/>
                </a:lnTo>
                <a:lnTo>
                  <a:pt x="4472" y="2162"/>
                </a:lnTo>
                <a:lnTo>
                  <a:pt x="4464" y="2154"/>
                </a:lnTo>
                <a:lnTo>
                  <a:pt x="4454" y="2144"/>
                </a:lnTo>
                <a:lnTo>
                  <a:pt x="4446" y="2138"/>
                </a:lnTo>
                <a:lnTo>
                  <a:pt x="4436" y="2136"/>
                </a:lnTo>
                <a:lnTo>
                  <a:pt x="4428" y="2140"/>
                </a:lnTo>
                <a:lnTo>
                  <a:pt x="4418" y="2144"/>
                </a:lnTo>
                <a:lnTo>
                  <a:pt x="4406" y="2152"/>
                </a:lnTo>
                <a:lnTo>
                  <a:pt x="4378" y="2172"/>
                </a:lnTo>
                <a:lnTo>
                  <a:pt x="4364" y="2182"/>
                </a:lnTo>
                <a:lnTo>
                  <a:pt x="4352" y="2186"/>
                </a:lnTo>
                <a:lnTo>
                  <a:pt x="4346" y="2184"/>
                </a:lnTo>
                <a:lnTo>
                  <a:pt x="4342" y="2182"/>
                </a:lnTo>
                <a:lnTo>
                  <a:pt x="4342" y="2176"/>
                </a:lnTo>
                <a:lnTo>
                  <a:pt x="4346" y="2170"/>
                </a:lnTo>
                <a:lnTo>
                  <a:pt x="4354" y="2164"/>
                </a:lnTo>
                <a:lnTo>
                  <a:pt x="4366" y="2160"/>
                </a:lnTo>
                <a:lnTo>
                  <a:pt x="4378" y="2156"/>
                </a:lnTo>
                <a:lnTo>
                  <a:pt x="4386" y="2152"/>
                </a:lnTo>
                <a:lnTo>
                  <a:pt x="4400" y="2144"/>
                </a:lnTo>
                <a:lnTo>
                  <a:pt x="4416" y="2136"/>
                </a:lnTo>
                <a:lnTo>
                  <a:pt x="4424" y="2132"/>
                </a:lnTo>
                <a:lnTo>
                  <a:pt x="4438" y="2128"/>
                </a:lnTo>
                <a:lnTo>
                  <a:pt x="4450" y="2126"/>
                </a:lnTo>
                <a:lnTo>
                  <a:pt x="4456" y="2122"/>
                </a:lnTo>
                <a:lnTo>
                  <a:pt x="4458" y="2118"/>
                </a:lnTo>
                <a:lnTo>
                  <a:pt x="4456" y="2114"/>
                </a:lnTo>
                <a:lnTo>
                  <a:pt x="4452" y="2108"/>
                </a:lnTo>
                <a:lnTo>
                  <a:pt x="4442" y="2104"/>
                </a:lnTo>
                <a:lnTo>
                  <a:pt x="4432" y="2102"/>
                </a:lnTo>
                <a:lnTo>
                  <a:pt x="4418" y="2098"/>
                </a:lnTo>
                <a:lnTo>
                  <a:pt x="4408" y="2096"/>
                </a:lnTo>
                <a:lnTo>
                  <a:pt x="4400" y="2094"/>
                </a:lnTo>
                <a:lnTo>
                  <a:pt x="4398" y="2090"/>
                </a:lnTo>
                <a:lnTo>
                  <a:pt x="4396" y="2086"/>
                </a:lnTo>
                <a:lnTo>
                  <a:pt x="4392" y="2082"/>
                </a:lnTo>
                <a:lnTo>
                  <a:pt x="4388" y="2078"/>
                </a:lnTo>
                <a:lnTo>
                  <a:pt x="4380" y="2074"/>
                </a:lnTo>
                <a:lnTo>
                  <a:pt x="4364" y="2072"/>
                </a:lnTo>
                <a:lnTo>
                  <a:pt x="4350" y="2068"/>
                </a:lnTo>
                <a:lnTo>
                  <a:pt x="4342" y="2066"/>
                </a:lnTo>
                <a:lnTo>
                  <a:pt x="4340" y="2062"/>
                </a:lnTo>
                <a:lnTo>
                  <a:pt x="4340" y="2056"/>
                </a:lnTo>
                <a:lnTo>
                  <a:pt x="4340" y="2052"/>
                </a:lnTo>
                <a:lnTo>
                  <a:pt x="4338" y="2046"/>
                </a:lnTo>
                <a:lnTo>
                  <a:pt x="4334" y="2040"/>
                </a:lnTo>
                <a:lnTo>
                  <a:pt x="4326" y="2036"/>
                </a:lnTo>
                <a:lnTo>
                  <a:pt x="4314" y="2030"/>
                </a:lnTo>
                <a:lnTo>
                  <a:pt x="4304" y="2024"/>
                </a:lnTo>
                <a:lnTo>
                  <a:pt x="4296" y="2018"/>
                </a:lnTo>
                <a:lnTo>
                  <a:pt x="4290" y="2010"/>
                </a:lnTo>
                <a:lnTo>
                  <a:pt x="4288" y="2002"/>
                </a:lnTo>
                <a:lnTo>
                  <a:pt x="4286" y="1992"/>
                </a:lnTo>
                <a:lnTo>
                  <a:pt x="4290" y="1982"/>
                </a:lnTo>
                <a:lnTo>
                  <a:pt x="4294" y="1970"/>
                </a:lnTo>
                <a:lnTo>
                  <a:pt x="4298" y="1964"/>
                </a:lnTo>
                <a:lnTo>
                  <a:pt x="4298" y="1958"/>
                </a:lnTo>
                <a:lnTo>
                  <a:pt x="4298" y="1954"/>
                </a:lnTo>
                <a:lnTo>
                  <a:pt x="4296" y="1952"/>
                </a:lnTo>
                <a:lnTo>
                  <a:pt x="4290" y="1946"/>
                </a:lnTo>
                <a:lnTo>
                  <a:pt x="4282" y="1944"/>
                </a:lnTo>
                <a:lnTo>
                  <a:pt x="4274" y="1942"/>
                </a:lnTo>
                <a:lnTo>
                  <a:pt x="4268" y="1938"/>
                </a:lnTo>
                <a:lnTo>
                  <a:pt x="4266" y="1936"/>
                </a:lnTo>
                <a:lnTo>
                  <a:pt x="4266" y="1932"/>
                </a:lnTo>
                <a:lnTo>
                  <a:pt x="4268" y="1930"/>
                </a:lnTo>
                <a:lnTo>
                  <a:pt x="4270" y="1924"/>
                </a:lnTo>
                <a:lnTo>
                  <a:pt x="4274" y="1916"/>
                </a:lnTo>
                <a:lnTo>
                  <a:pt x="4274" y="1910"/>
                </a:lnTo>
                <a:lnTo>
                  <a:pt x="4270" y="1904"/>
                </a:lnTo>
                <a:lnTo>
                  <a:pt x="4266" y="1900"/>
                </a:lnTo>
                <a:lnTo>
                  <a:pt x="4258" y="1894"/>
                </a:lnTo>
                <a:lnTo>
                  <a:pt x="4252" y="1888"/>
                </a:lnTo>
                <a:lnTo>
                  <a:pt x="4248" y="1878"/>
                </a:lnTo>
                <a:lnTo>
                  <a:pt x="4244" y="1868"/>
                </a:lnTo>
                <a:lnTo>
                  <a:pt x="4240" y="1850"/>
                </a:lnTo>
                <a:lnTo>
                  <a:pt x="4238" y="1846"/>
                </a:lnTo>
                <a:lnTo>
                  <a:pt x="4236" y="1846"/>
                </a:lnTo>
                <a:lnTo>
                  <a:pt x="4230" y="1842"/>
                </a:lnTo>
                <a:lnTo>
                  <a:pt x="4228" y="1838"/>
                </a:lnTo>
                <a:lnTo>
                  <a:pt x="4226" y="1830"/>
                </a:lnTo>
                <a:lnTo>
                  <a:pt x="4222" y="1822"/>
                </a:lnTo>
                <a:lnTo>
                  <a:pt x="4220" y="1818"/>
                </a:lnTo>
                <a:lnTo>
                  <a:pt x="4212" y="1810"/>
                </a:lnTo>
                <a:lnTo>
                  <a:pt x="4206" y="1806"/>
                </a:lnTo>
                <a:lnTo>
                  <a:pt x="4200" y="1800"/>
                </a:lnTo>
                <a:lnTo>
                  <a:pt x="4194" y="1792"/>
                </a:lnTo>
                <a:lnTo>
                  <a:pt x="4188" y="1778"/>
                </a:lnTo>
                <a:lnTo>
                  <a:pt x="4180" y="1764"/>
                </a:lnTo>
                <a:lnTo>
                  <a:pt x="4174" y="1756"/>
                </a:lnTo>
                <a:lnTo>
                  <a:pt x="4168" y="1752"/>
                </a:lnTo>
                <a:lnTo>
                  <a:pt x="4164" y="1752"/>
                </a:lnTo>
                <a:lnTo>
                  <a:pt x="4158" y="1754"/>
                </a:lnTo>
                <a:lnTo>
                  <a:pt x="4154" y="1760"/>
                </a:lnTo>
                <a:lnTo>
                  <a:pt x="4140" y="1776"/>
                </a:lnTo>
                <a:lnTo>
                  <a:pt x="4132" y="1786"/>
                </a:lnTo>
                <a:lnTo>
                  <a:pt x="4128" y="1800"/>
                </a:lnTo>
                <a:lnTo>
                  <a:pt x="4124" y="1824"/>
                </a:lnTo>
                <a:lnTo>
                  <a:pt x="4122" y="1834"/>
                </a:lnTo>
                <a:lnTo>
                  <a:pt x="4116" y="1842"/>
                </a:lnTo>
                <a:lnTo>
                  <a:pt x="4114" y="1844"/>
                </a:lnTo>
                <a:lnTo>
                  <a:pt x="4110" y="1846"/>
                </a:lnTo>
                <a:lnTo>
                  <a:pt x="4106" y="1846"/>
                </a:lnTo>
                <a:lnTo>
                  <a:pt x="4100" y="1846"/>
                </a:lnTo>
                <a:lnTo>
                  <a:pt x="4090" y="1844"/>
                </a:lnTo>
                <a:lnTo>
                  <a:pt x="4086" y="1844"/>
                </a:lnTo>
                <a:lnTo>
                  <a:pt x="4084" y="1846"/>
                </a:lnTo>
                <a:lnTo>
                  <a:pt x="4084" y="1852"/>
                </a:lnTo>
                <a:lnTo>
                  <a:pt x="4084" y="1856"/>
                </a:lnTo>
                <a:lnTo>
                  <a:pt x="4080" y="1862"/>
                </a:lnTo>
                <a:lnTo>
                  <a:pt x="4074" y="1868"/>
                </a:lnTo>
                <a:lnTo>
                  <a:pt x="4062" y="1874"/>
                </a:lnTo>
                <a:lnTo>
                  <a:pt x="4048" y="1876"/>
                </a:lnTo>
                <a:lnTo>
                  <a:pt x="4038" y="1874"/>
                </a:lnTo>
                <a:lnTo>
                  <a:pt x="4030" y="1868"/>
                </a:lnTo>
                <a:lnTo>
                  <a:pt x="4024" y="1862"/>
                </a:lnTo>
                <a:lnTo>
                  <a:pt x="4018" y="1854"/>
                </a:lnTo>
                <a:lnTo>
                  <a:pt x="4012" y="1846"/>
                </a:lnTo>
                <a:lnTo>
                  <a:pt x="4002" y="1842"/>
                </a:lnTo>
                <a:lnTo>
                  <a:pt x="3988" y="1840"/>
                </a:lnTo>
                <a:lnTo>
                  <a:pt x="3978" y="1840"/>
                </a:lnTo>
                <a:lnTo>
                  <a:pt x="3972" y="1838"/>
                </a:lnTo>
                <a:lnTo>
                  <a:pt x="3970" y="1836"/>
                </a:lnTo>
                <a:lnTo>
                  <a:pt x="3972" y="1832"/>
                </a:lnTo>
                <a:lnTo>
                  <a:pt x="3974" y="1828"/>
                </a:lnTo>
                <a:lnTo>
                  <a:pt x="3976" y="1824"/>
                </a:lnTo>
                <a:lnTo>
                  <a:pt x="3974" y="1818"/>
                </a:lnTo>
                <a:lnTo>
                  <a:pt x="3970" y="1814"/>
                </a:lnTo>
                <a:lnTo>
                  <a:pt x="3964" y="1810"/>
                </a:lnTo>
                <a:lnTo>
                  <a:pt x="3960" y="1806"/>
                </a:lnTo>
                <a:lnTo>
                  <a:pt x="3962" y="1802"/>
                </a:lnTo>
                <a:lnTo>
                  <a:pt x="3964" y="1798"/>
                </a:lnTo>
                <a:lnTo>
                  <a:pt x="3966" y="1794"/>
                </a:lnTo>
                <a:lnTo>
                  <a:pt x="3968" y="1790"/>
                </a:lnTo>
                <a:lnTo>
                  <a:pt x="3968" y="1782"/>
                </a:lnTo>
                <a:lnTo>
                  <a:pt x="3964" y="1774"/>
                </a:lnTo>
                <a:lnTo>
                  <a:pt x="3960" y="1764"/>
                </a:lnTo>
                <a:lnTo>
                  <a:pt x="3960" y="1752"/>
                </a:lnTo>
                <a:lnTo>
                  <a:pt x="3962" y="1742"/>
                </a:lnTo>
                <a:lnTo>
                  <a:pt x="3966" y="1732"/>
                </a:lnTo>
                <a:lnTo>
                  <a:pt x="3974" y="1716"/>
                </a:lnTo>
                <a:lnTo>
                  <a:pt x="3976" y="1708"/>
                </a:lnTo>
                <a:lnTo>
                  <a:pt x="3974" y="1702"/>
                </a:lnTo>
                <a:lnTo>
                  <a:pt x="3968" y="1698"/>
                </a:lnTo>
                <a:lnTo>
                  <a:pt x="3964" y="1698"/>
                </a:lnTo>
                <a:lnTo>
                  <a:pt x="3962" y="1700"/>
                </a:lnTo>
                <a:lnTo>
                  <a:pt x="3958" y="1702"/>
                </a:lnTo>
                <a:lnTo>
                  <a:pt x="3954" y="1710"/>
                </a:lnTo>
                <a:lnTo>
                  <a:pt x="3952" y="1712"/>
                </a:lnTo>
                <a:lnTo>
                  <a:pt x="3950" y="1708"/>
                </a:lnTo>
                <a:lnTo>
                  <a:pt x="3946" y="1704"/>
                </a:lnTo>
                <a:lnTo>
                  <a:pt x="3936" y="1702"/>
                </a:lnTo>
                <a:lnTo>
                  <a:pt x="3914" y="1696"/>
                </a:lnTo>
                <a:lnTo>
                  <a:pt x="3904" y="1692"/>
                </a:lnTo>
                <a:lnTo>
                  <a:pt x="3894" y="1688"/>
                </a:lnTo>
                <a:lnTo>
                  <a:pt x="3888" y="1682"/>
                </a:lnTo>
                <a:lnTo>
                  <a:pt x="3886" y="1680"/>
                </a:lnTo>
                <a:lnTo>
                  <a:pt x="3886" y="1676"/>
                </a:lnTo>
                <a:lnTo>
                  <a:pt x="3886" y="1668"/>
                </a:lnTo>
                <a:lnTo>
                  <a:pt x="3884" y="1662"/>
                </a:lnTo>
                <a:lnTo>
                  <a:pt x="3878" y="1656"/>
                </a:lnTo>
                <a:lnTo>
                  <a:pt x="3870" y="1650"/>
                </a:lnTo>
                <a:lnTo>
                  <a:pt x="3826" y="1620"/>
                </a:lnTo>
                <a:lnTo>
                  <a:pt x="3808" y="1608"/>
                </a:lnTo>
                <a:lnTo>
                  <a:pt x="3800" y="1606"/>
                </a:lnTo>
                <a:lnTo>
                  <a:pt x="3796" y="1606"/>
                </a:lnTo>
                <a:lnTo>
                  <a:pt x="3792" y="1608"/>
                </a:lnTo>
                <a:lnTo>
                  <a:pt x="3788" y="1610"/>
                </a:lnTo>
                <a:lnTo>
                  <a:pt x="3780" y="1616"/>
                </a:lnTo>
                <a:lnTo>
                  <a:pt x="3776" y="1620"/>
                </a:lnTo>
                <a:lnTo>
                  <a:pt x="3768" y="1622"/>
                </a:lnTo>
                <a:lnTo>
                  <a:pt x="3760" y="1624"/>
                </a:lnTo>
                <a:lnTo>
                  <a:pt x="3750" y="1624"/>
                </a:lnTo>
                <a:lnTo>
                  <a:pt x="3736" y="1624"/>
                </a:lnTo>
                <a:lnTo>
                  <a:pt x="3720" y="1620"/>
                </a:lnTo>
                <a:lnTo>
                  <a:pt x="3700" y="1614"/>
                </a:lnTo>
                <a:lnTo>
                  <a:pt x="3676" y="1604"/>
                </a:lnTo>
                <a:lnTo>
                  <a:pt x="3666" y="1600"/>
                </a:lnTo>
                <a:lnTo>
                  <a:pt x="3656" y="1600"/>
                </a:lnTo>
                <a:lnTo>
                  <a:pt x="3648" y="1600"/>
                </a:lnTo>
                <a:lnTo>
                  <a:pt x="3642" y="1600"/>
                </a:lnTo>
                <a:lnTo>
                  <a:pt x="3636" y="1604"/>
                </a:lnTo>
                <a:lnTo>
                  <a:pt x="3632" y="1606"/>
                </a:lnTo>
                <a:lnTo>
                  <a:pt x="3626" y="1616"/>
                </a:lnTo>
                <a:lnTo>
                  <a:pt x="3622" y="1628"/>
                </a:lnTo>
                <a:lnTo>
                  <a:pt x="3624" y="1640"/>
                </a:lnTo>
                <a:lnTo>
                  <a:pt x="3626" y="1652"/>
                </a:lnTo>
                <a:lnTo>
                  <a:pt x="3630" y="1658"/>
                </a:lnTo>
                <a:lnTo>
                  <a:pt x="3634" y="1664"/>
                </a:lnTo>
                <a:lnTo>
                  <a:pt x="3636" y="1672"/>
                </a:lnTo>
                <a:lnTo>
                  <a:pt x="3638" y="1678"/>
                </a:lnTo>
                <a:lnTo>
                  <a:pt x="3638" y="1686"/>
                </a:lnTo>
                <a:lnTo>
                  <a:pt x="3634" y="1700"/>
                </a:lnTo>
                <a:lnTo>
                  <a:pt x="3626" y="1712"/>
                </a:lnTo>
                <a:lnTo>
                  <a:pt x="3624" y="1716"/>
                </a:lnTo>
                <a:lnTo>
                  <a:pt x="3622" y="1718"/>
                </a:lnTo>
                <a:lnTo>
                  <a:pt x="3624" y="1722"/>
                </a:lnTo>
                <a:lnTo>
                  <a:pt x="3626" y="1724"/>
                </a:lnTo>
                <a:lnTo>
                  <a:pt x="3634" y="1734"/>
                </a:lnTo>
                <a:lnTo>
                  <a:pt x="3640" y="1742"/>
                </a:lnTo>
                <a:lnTo>
                  <a:pt x="3644" y="1752"/>
                </a:lnTo>
                <a:lnTo>
                  <a:pt x="3648" y="1764"/>
                </a:lnTo>
                <a:lnTo>
                  <a:pt x="3650" y="1772"/>
                </a:lnTo>
                <a:lnTo>
                  <a:pt x="3650" y="1778"/>
                </a:lnTo>
                <a:lnTo>
                  <a:pt x="3648" y="1784"/>
                </a:lnTo>
                <a:lnTo>
                  <a:pt x="3642" y="1794"/>
                </a:lnTo>
                <a:lnTo>
                  <a:pt x="3636" y="1808"/>
                </a:lnTo>
                <a:lnTo>
                  <a:pt x="3634" y="1816"/>
                </a:lnTo>
                <a:lnTo>
                  <a:pt x="3630" y="1822"/>
                </a:lnTo>
                <a:lnTo>
                  <a:pt x="3620" y="1828"/>
                </a:lnTo>
                <a:lnTo>
                  <a:pt x="3616" y="1830"/>
                </a:lnTo>
                <a:lnTo>
                  <a:pt x="3612" y="1834"/>
                </a:lnTo>
                <a:lnTo>
                  <a:pt x="3610" y="1840"/>
                </a:lnTo>
                <a:lnTo>
                  <a:pt x="3608" y="1850"/>
                </a:lnTo>
                <a:lnTo>
                  <a:pt x="3608" y="1854"/>
                </a:lnTo>
                <a:lnTo>
                  <a:pt x="3608" y="1858"/>
                </a:lnTo>
                <a:lnTo>
                  <a:pt x="3614" y="1866"/>
                </a:lnTo>
                <a:lnTo>
                  <a:pt x="3624" y="1872"/>
                </a:lnTo>
                <a:lnTo>
                  <a:pt x="3634" y="1880"/>
                </a:lnTo>
                <a:lnTo>
                  <a:pt x="3648" y="1890"/>
                </a:lnTo>
                <a:lnTo>
                  <a:pt x="3660" y="1902"/>
                </a:lnTo>
                <a:lnTo>
                  <a:pt x="3668" y="1912"/>
                </a:lnTo>
                <a:lnTo>
                  <a:pt x="3674" y="1922"/>
                </a:lnTo>
                <a:lnTo>
                  <a:pt x="3678" y="1934"/>
                </a:lnTo>
                <a:lnTo>
                  <a:pt x="3684" y="1950"/>
                </a:lnTo>
                <a:lnTo>
                  <a:pt x="3686" y="1964"/>
                </a:lnTo>
                <a:lnTo>
                  <a:pt x="3688" y="1978"/>
                </a:lnTo>
                <a:lnTo>
                  <a:pt x="3688" y="1992"/>
                </a:lnTo>
                <a:lnTo>
                  <a:pt x="3684" y="2004"/>
                </a:lnTo>
                <a:lnTo>
                  <a:pt x="3680" y="2016"/>
                </a:lnTo>
                <a:lnTo>
                  <a:pt x="3676" y="2028"/>
                </a:lnTo>
                <a:lnTo>
                  <a:pt x="3668" y="2038"/>
                </a:lnTo>
                <a:lnTo>
                  <a:pt x="3660" y="2048"/>
                </a:lnTo>
                <a:lnTo>
                  <a:pt x="3644" y="2064"/>
                </a:lnTo>
                <a:lnTo>
                  <a:pt x="3624" y="2078"/>
                </a:lnTo>
                <a:lnTo>
                  <a:pt x="3604" y="2090"/>
                </a:lnTo>
                <a:lnTo>
                  <a:pt x="3584" y="2098"/>
                </a:lnTo>
                <a:lnTo>
                  <a:pt x="3570" y="2104"/>
                </a:lnTo>
                <a:lnTo>
                  <a:pt x="3564" y="2110"/>
                </a:lnTo>
                <a:lnTo>
                  <a:pt x="3562" y="2114"/>
                </a:lnTo>
                <a:lnTo>
                  <a:pt x="3562" y="2116"/>
                </a:lnTo>
                <a:lnTo>
                  <a:pt x="3566" y="2122"/>
                </a:lnTo>
                <a:lnTo>
                  <a:pt x="3572" y="2130"/>
                </a:lnTo>
                <a:lnTo>
                  <a:pt x="3578" y="2140"/>
                </a:lnTo>
                <a:lnTo>
                  <a:pt x="3584" y="2152"/>
                </a:lnTo>
                <a:lnTo>
                  <a:pt x="3584" y="2160"/>
                </a:lnTo>
                <a:lnTo>
                  <a:pt x="3584" y="2168"/>
                </a:lnTo>
                <a:lnTo>
                  <a:pt x="3586" y="2184"/>
                </a:lnTo>
                <a:lnTo>
                  <a:pt x="3590" y="2198"/>
                </a:lnTo>
                <a:lnTo>
                  <a:pt x="3600" y="2228"/>
                </a:lnTo>
                <a:lnTo>
                  <a:pt x="3604" y="2242"/>
                </a:lnTo>
                <a:lnTo>
                  <a:pt x="3604" y="2254"/>
                </a:lnTo>
                <a:lnTo>
                  <a:pt x="3604" y="2264"/>
                </a:lnTo>
                <a:lnTo>
                  <a:pt x="3602" y="2266"/>
                </a:lnTo>
                <a:lnTo>
                  <a:pt x="3598" y="2270"/>
                </a:lnTo>
                <a:lnTo>
                  <a:pt x="3594" y="2272"/>
                </a:lnTo>
                <a:lnTo>
                  <a:pt x="3592" y="2276"/>
                </a:lnTo>
                <a:lnTo>
                  <a:pt x="3590" y="2282"/>
                </a:lnTo>
                <a:lnTo>
                  <a:pt x="3592" y="2290"/>
                </a:lnTo>
                <a:lnTo>
                  <a:pt x="3594" y="2298"/>
                </a:lnTo>
                <a:lnTo>
                  <a:pt x="3596" y="2302"/>
                </a:lnTo>
                <a:lnTo>
                  <a:pt x="3596" y="2304"/>
                </a:lnTo>
                <a:lnTo>
                  <a:pt x="3590" y="2304"/>
                </a:lnTo>
                <a:lnTo>
                  <a:pt x="3582" y="2298"/>
                </a:lnTo>
                <a:lnTo>
                  <a:pt x="3570" y="2294"/>
                </a:lnTo>
                <a:lnTo>
                  <a:pt x="3568" y="2294"/>
                </a:lnTo>
                <a:lnTo>
                  <a:pt x="3566" y="2296"/>
                </a:lnTo>
                <a:lnTo>
                  <a:pt x="3564" y="2302"/>
                </a:lnTo>
                <a:lnTo>
                  <a:pt x="3562" y="2308"/>
                </a:lnTo>
                <a:lnTo>
                  <a:pt x="3562" y="2316"/>
                </a:lnTo>
                <a:lnTo>
                  <a:pt x="3560" y="2322"/>
                </a:lnTo>
                <a:lnTo>
                  <a:pt x="3558" y="2322"/>
                </a:lnTo>
                <a:lnTo>
                  <a:pt x="3554" y="2324"/>
                </a:lnTo>
                <a:lnTo>
                  <a:pt x="3546" y="2318"/>
                </a:lnTo>
                <a:lnTo>
                  <a:pt x="3536" y="2312"/>
                </a:lnTo>
                <a:lnTo>
                  <a:pt x="3530" y="2306"/>
                </a:lnTo>
                <a:lnTo>
                  <a:pt x="3522" y="2292"/>
                </a:lnTo>
                <a:lnTo>
                  <a:pt x="3516" y="2282"/>
                </a:lnTo>
                <a:lnTo>
                  <a:pt x="3508" y="2270"/>
                </a:lnTo>
                <a:lnTo>
                  <a:pt x="3494" y="2256"/>
                </a:lnTo>
                <a:lnTo>
                  <a:pt x="3474" y="2238"/>
                </a:lnTo>
                <a:lnTo>
                  <a:pt x="3464" y="2226"/>
                </a:lnTo>
                <a:lnTo>
                  <a:pt x="3458" y="2216"/>
                </a:lnTo>
                <a:lnTo>
                  <a:pt x="3456" y="2204"/>
                </a:lnTo>
                <a:lnTo>
                  <a:pt x="3456" y="2194"/>
                </a:lnTo>
                <a:lnTo>
                  <a:pt x="3458" y="2172"/>
                </a:lnTo>
                <a:lnTo>
                  <a:pt x="3456" y="2160"/>
                </a:lnTo>
                <a:lnTo>
                  <a:pt x="3454" y="2148"/>
                </a:lnTo>
                <a:lnTo>
                  <a:pt x="3450" y="2134"/>
                </a:lnTo>
                <a:lnTo>
                  <a:pt x="3452" y="2122"/>
                </a:lnTo>
                <a:lnTo>
                  <a:pt x="3454" y="2110"/>
                </a:lnTo>
                <a:lnTo>
                  <a:pt x="3456" y="2102"/>
                </a:lnTo>
                <a:lnTo>
                  <a:pt x="3458" y="2094"/>
                </a:lnTo>
                <a:lnTo>
                  <a:pt x="3456" y="2088"/>
                </a:lnTo>
                <a:lnTo>
                  <a:pt x="3452" y="2082"/>
                </a:lnTo>
                <a:lnTo>
                  <a:pt x="3440" y="2078"/>
                </a:lnTo>
                <a:lnTo>
                  <a:pt x="3414" y="2072"/>
                </a:lnTo>
                <a:lnTo>
                  <a:pt x="3394" y="2070"/>
                </a:lnTo>
                <a:lnTo>
                  <a:pt x="3378" y="2070"/>
                </a:lnTo>
                <a:lnTo>
                  <a:pt x="3368" y="2070"/>
                </a:lnTo>
                <a:lnTo>
                  <a:pt x="3354" y="2072"/>
                </a:lnTo>
                <a:lnTo>
                  <a:pt x="3348" y="2072"/>
                </a:lnTo>
                <a:lnTo>
                  <a:pt x="3340" y="2070"/>
                </a:lnTo>
                <a:lnTo>
                  <a:pt x="3334" y="2068"/>
                </a:lnTo>
                <a:lnTo>
                  <a:pt x="3330" y="2064"/>
                </a:lnTo>
                <a:lnTo>
                  <a:pt x="3322" y="2054"/>
                </a:lnTo>
                <a:lnTo>
                  <a:pt x="3316" y="2050"/>
                </a:lnTo>
                <a:lnTo>
                  <a:pt x="3306" y="2044"/>
                </a:lnTo>
                <a:lnTo>
                  <a:pt x="3290" y="2038"/>
                </a:lnTo>
                <a:lnTo>
                  <a:pt x="3268" y="2030"/>
                </a:lnTo>
                <a:lnTo>
                  <a:pt x="3248" y="2024"/>
                </a:lnTo>
                <a:lnTo>
                  <a:pt x="3236" y="2018"/>
                </a:lnTo>
                <a:lnTo>
                  <a:pt x="3232" y="2012"/>
                </a:lnTo>
                <a:lnTo>
                  <a:pt x="3230" y="2004"/>
                </a:lnTo>
                <a:lnTo>
                  <a:pt x="3226" y="1996"/>
                </a:lnTo>
                <a:lnTo>
                  <a:pt x="3216" y="1988"/>
                </a:lnTo>
                <a:lnTo>
                  <a:pt x="3198" y="1976"/>
                </a:lnTo>
                <a:lnTo>
                  <a:pt x="3166" y="1962"/>
                </a:lnTo>
                <a:lnTo>
                  <a:pt x="3146" y="1956"/>
                </a:lnTo>
                <a:lnTo>
                  <a:pt x="3130" y="1952"/>
                </a:lnTo>
                <a:lnTo>
                  <a:pt x="3114" y="1950"/>
                </a:lnTo>
                <a:lnTo>
                  <a:pt x="3102" y="1950"/>
                </a:lnTo>
                <a:lnTo>
                  <a:pt x="3090" y="1950"/>
                </a:lnTo>
                <a:lnTo>
                  <a:pt x="3080" y="1952"/>
                </a:lnTo>
                <a:lnTo>
                  <a:pt x="3064" y="1958"/>
                </a:lnTo>
                <a:lnTo>
                  <a:pt x="3052" y="1964"/>
                </a:lnTo>
                <a:lnTo>
                  <a:pt x="3046" y="1966"/>
                </a:lnTo>
                <a:lnTo>
                  <a:pt x="3044" y="1966"/>
                </a:lnTo>
                <a:lnTo>
                  <a:pt x="3042" y="1962"/>
                </a:lnTo>
                <a:lnTo>
                  <a:pt x="3040" y="1948"/>
                </a:lnTo>
                <a:lnTo>
                  <a:pt x="3040" y="1930"/>
                </a:lnTo>
                <a:lnTo>
                  <a:pt x="3038" y="1918"/>
                </a:lnTo>
                <a:lnTo>
                  <a:pt x="3032" y="1902"/>
                </a:lnTo>
                <a:lnTo>
                  <a:pt x="3026" y="1888"/>
                </a:lnTo>
                <a:lnTo>
                  <a:pt x="3024" y="1878"/>
                </a:lnTo>
                <a:lnTo>
                  <a:pt x="3020" y="1866"/>
                </a:lnTo>
                <a:lnTo>
                  <a:pt x="3020" y="1860"/>
                </a:lnTo>
                <a:lnTo>
                  <a:pt x="3016" y="1856"/>
                </a:lnTo>
                <a:lnTo>
                  <a:pt x="3012" y="1854"/>
                </a:lnTo>
                <a:lnTo>
                  <a:pt x="3008" y="1852"/>
                </a:lnTo>
                <a:lnTo>
                  <a:pt x="2998" y="1852"/>
                </a:lnTo>
                <a:lnTo>
                  <a:pt x="2986" y="1852"/>
                </a:lnTo>
                <a:lnTo>
                  <a:pt x="2974" y="1850"/>
                </a:lnTo>
                <a:lnTo>
                  <a:pt x="2968" y="1846"/>
                </a:lnTo>
                <a:lnTo>
                  <a:pt x="2964" y="1844"/>
                </a:lnTo>
                <a:lnTo>
                  <a:pt x="2958" y="1838"/>
                </a:lnTo>
                <a:lnTo>
                  <a:pt x="2954" y="1830"/>
                </a:lnTo>
                <a:lnTo>
                  <a:pt x="2952" y="1820"/>
                </a:lnTo>
                <a:lnTo>
                  <a:pt x="2948" y="1808"/>
                </a:lnTo>
                <a:lnTo>
                  <a:pt x="2948" y="1794"/>
                </a:lnTo>
                <a:lnTo>
                  <a:pt x="2950" y="1778"/>
                </a:lnTo>
                <a:lnTo>
                  <a:pt x="2952" y="1764"/>
                </a:lnTo>
                <a:lnTo>
                  <a:pt x="2956" y="1748"/>
                </a:lnTo>
                <a:lnTo>
                  <a:pt x="2968" y="1718"/>
                </a:lnTo>
                <a:lnTo>
                  <a:pt x="2982" y="1688"/>
                </a:lnTo>
                <a:lnTo>
                  <a:pt x="2998" y="1664"/>
                </a:lnTo>
                <a:lnTo>
                  <a:pt x="3014" y="1644"/>
                </a:lnTo>
                <a:lnTo>
                  <a:pt x="3026" y="1632"/>
                </a:lnTo>
                <a:lnTo>
                  <a:pt x="3032" y="1630"/>
                </a:lnTo>
                <a:lnTo>
                  <a:pt x="3034" y="1628"/>
                </a:lnTo>
                <a:lnTo>
                  <a:pt x="3040" y="1628"/>
                </a:lnTo>
                <a:lnTo>
                  <a:pt x="3042" y="1624"/>
                </a:lnTo>
                <a:lnTo>
                  <a:pt x="3046" y="1610"/>
                </a:lnTo>
                <a:lnTo>
                  <a:pt x="3048" y="1602"/>
                </a:lnTo>
                <a:lnTo>
                  <a:pt x="3052" y="1594"/>
                </a:lnTo>
                <a:lnTo>
                  <a:pt x="3060" y="1588"/>
                </a:lnTo>
                <a:lnTo>
                  <a:pt x="3072" y="1586"/>
                </a:lnTo>
                <a:lnTo>
                  <a:pt x="3096" y="1582"/>
                </a:lnTo>
                <a:lnTo>
                  <a:pt x="3108" y="1580"/>
                </a:lnTo>
                <a:lnTo>
                  <a:pt x="3116" y="1576"/>
                </a:lnTo>
                <a:lnTo>
                  <a:pt x="3120" y="1570"/>
                </a:lnTo>
                <a:lnTo>
                  <a:pt x="3122" y="1562"/>
                </a:lnTo>
                <a:lnTo>
                  <a:pt x="3116" y="1554"/>
                </a:lnTo>
                <a:lnTo>
                  <a:pt x="3106" y="1544"/>
                </a:lnTo>
                <a:lnTo>
                  <a:pt x="3098" y="1536"/>
                </a:lnTo>
                <a:lnTo>
                  <a:pt x="3098" y="1532"/>
                </a:lnTo>
                <a:lnTo>
                  <a:pt x="3104" y="1530"/>
                </a:lnTo>
                <a:lnTo>
                  <a:pt x="3114" y="1530"/>
                </a:lnTo>
                <a:lnTo>
                  <a:pt x="3124" y="1528"/>
                </a:lnTo>
                <a:lnTo>
                  <a:pt x="3136" y="1526"/>
                </a:lnTo>
                <a:lnTo>
                  <a:pt x="3142" y="1524"/>
                </a:lnTo>
                <a:lnTo>
                  <a:pt x="3146" y="1520"/>
                </a:lnTo>
                <a:lnTo>
                  <a:pt x="3148" y="1514"/>
                </a:lnTo>
                <a:lnTo>
                  <a:pt x="3150" y="1508"/>
                </a:lnTo>
                <a:lnTo>
                  <a:pt x="3152" y="1502"/>
                </a:lnTo>
                <a:lnTo>
                  <a:pt x="3154" y="1498"/>
                </a:lnTo>
                <a:lnTo>
                  <a:pt x="3156" y="1496"/>
                </a:lnTo>
                <a:lnTo>
                  <a:pt x="3160" y="1496"/>
                </a:lnTo>
                <a:lnTo>
                  <a:pt x="3168" y="1500"/>
                </a:lnTo>
                <a:lnTo>
                  <a:pt x="3176" y="1506"/>
                </a:lnTo>
                <a:lnTo>
                  <a:pt x="3188" y="1510"/>
                </a:lnTo>
                <a:lnTo>
                  <a:pt x="3194" y="1510"/>
                </a:lnTo>
                <a:lnTo>
                  <a:pt x="3200" y="1510"/>
                </a:lnTo>
                <a:lnTo>
                  <a:pt x="3206" y="1506"/>
                </a:lnTo>
                <a:lnTo>
                  <a:pt x="3214" y="1502"/>
                </a:lnTo>
                <a:lnTo>
                  <a:pt x="3222" y="1494"/>
                </a:lnTo>
                <a:lnTo>
                  <a:pt x="3228" y="1482"/>
                </a:lnTo>
                <a:lnTo>
                  <a:pt x="3242" y="1460"/>
                </a:lnTo>
                <a:lnTo>
                  <a:pt x="3252" y="1446"/>
                </a:lnTo>
                <a:lnTo>
                  <a:pt x="3258" y="1436"/>
                </a:lnTo>
                <a:lnTo>
                  <a:pt x="3260" y="1430"/>
                </a:lnTo>
                <a:lnTo>
                  <a:pt x="3258" y="1428"/>
                </a:lnTo>
                <a:lnTo>
                  <a:pt x="3256" y="1428"/>
                </a:lnTo>
                <a:lnTo>
                  <a:pt x="3246" y="1426"/>
                </a:lnTo>
                <a:lnTo>
                  <a:pt x="3228" y="1422"/>
                </a:lnTo>
                <a:lnTo>
                  <a:pt x="3204" y="1418"/>
                </a:lnTo>
                <a:lnTo>
                  <a:pt x="3188" y="1414"/>
                </a:lnTo>
                <a:lnTo>
                  <a:pt x="3176" y="1408"/>
                </a:lnTo>
                <a:lnTo>
                  <a:pt x="3170" y="1404"/>
                </a:lnTo>
                <a:lnTo>
                  <a:pt x="3164" y="1400"/>
                </a:lnTo>
                <a:lnTo>
                  <a:pt x="3154" y="1390"/>
                </a:lnTo>
                <a:lnTo>
                  <a:pt x="3146" y="1384"/>
                </a:lnTo>
                <a:lnTo>
                  <a:pt x="3132" y="1378"/>
                </a:lnTo>
                <a:lnTo>
                  <a:pt x="3140" y="1376"/>
                </a:lnTo>
                <a:lnTo>
                  <a:pt x="3150" y="1376"/>
                </a:lnTo>
                <a:lnTo>
                  <a:pt x="3158" y="1378"/>
                </a:lnTo>
                <a:lnTo>
                  <a:pt x="3168" y="1382"/>
                </a:lnTo>
                <a:lnTo>
                  <a:pt x="3186" y="1392"/>
                </a:lnTo>
                <a:lnTo>
                  <a:pt x="3204" y="1400"/>
                </a:lnTo>
                <a:lnTo>
                  <a:pt x="3220" y="1410"/>
                </a:lnTo>
                <a:lnTo>
                  <a:pt x="3230" y="1412"/>
                </a:lnTo>
                <a:lnTo>
                  <a:pt x="3238" y="1414"/>
                </a:lnTo>
                <a:lnTo>
                  <a:pt x="3246" y="1412"/>
                </a:lnTo>
                <a:lnTo>
                  <a:pt x="3256" y="1410"/>
                </a:lnTo>
                <a:lnTo>
                  <a:pt x="3264" y="1406"/>
                </a:lnTo>
                <a:lnTo>
                  <a:pt x="3272" y="1398"/>
                </a:lnTo>
                <a:lnTo>
                  <a:pt x="3296" y="1372"/>
                </a:lnTo>
                <a:lnTo>
                  <a:pt x="3302" y="1366"/>
                </a:lnTo>
                <a:lnTo>
                  <a:pt x="3304" y="1360"/>
                </a:lnTo>
                <a:lnTo>
                  <a:pt x="3304" y="1356"/>
                </a:lnTo>
                <a:lnTo>
                  <a:pt x="3300" y="1352"/>
                </a:lnTo>
                <a:lnTo>
                  <a:pt x="3280" y="1340"/>
                </a:lnTo>
                <a:lnTo>
                  <a:pt x="3270" y="1334"/>
                </a:lnTo>
                <a:lnTo>
                  <a:pt x="3270" y="1332"/>
                </a:lnTo>
                <a:lnTo>
                  <a:pt x="3270" y="1330"/>
                </a:lnTo>
                <a:lnTo>
                  <a:pt x="3278" y="1326"/>
                </a:lnTo>
                <a:lnTo>
                  <a:pt x="3290" y="1326"/>
                </a:lnTo>
                <a:lnTo>
                  <a:pt x="3302" y="1328"/>
                </a:lnTo>
                <a:lnTo>
                  <a:pt x="3316" y="1330"/>
                </a:lnTo>
                <a:lnTo>
                  <a:pt x="3328" y="1334"/>
                </a:lnTo>
                <a:lnTo>
                  <a:pt x="3336" y="1340"/>
                </a:lnTo>
                <a:lnTo>
                  <a:pt x="3346" y="1348"/>
                </a:lnTo>
                <a:lnTo>
                  <a:pt x="3356" y="1358"/>
                </a:lnTo>
                <a:lnTo>
                  <a:pt x="3366" y="1366"/>
                </a:lnTo>
                <a:lnTo>
                  <a:pt x="3374" y="1376"/>
                </a:lnTo>
                <a:lnTo>
                  <a:pt x="3382" y="1386"/>
                </a:lnTo>
                <a:lnTo>
                  <a:pt x="3388" y="1392"/>
                </a:lnTo>
                <a:lnTo>
                  <a:pt x="3398" y="1394"/>
                </a:lnTo>
                <a:lnTo>
                  <a:pt x="3410" y="1390"/>
                </a:lnTo>
                <a:lnTo>
                  <a:pt x="3412" y="1390"/>
                </a:lnTo>
                <a:lnTo>
                  <a:pt x="3414" y="1388"/>
                </a:lnTo>
                <a:lnTo>
                  <a:pt x="3412" y="1384"/>
                </a:lnTo>
                <a:lnTo>
                  <a:pt x="3400" y="1376"/>
                </a:lnTo>
                <a:lnTo>
                  <a:pt x="3392" y="1370"/>
                </a:lnTo>
                <a:lnTo>
                  <a:pt x="3386" y="1366"/>
                </a:lnTo>
                <a:lnTo>
                  <a:pt x="3386" y="1362"/>
                </a:lnTo>
                <a:lnTo>
                  <a:pt x="3386" y="1360"/>
                </a:lnTo>
                <a:lnTo>
                  <a:pt x="3386" y="1358"/>
                </a:lnTo>
                <a:lnTo>
                  <a:pt x="3390" y="1356"/>
                </a:lnTo>
                <a:lnTo>
                  <a:pt x="3398" y="1352"/>
                </a:lnTo>
                <a:lnTo>
                  <a:pt x="3404" y="1346"/>
                </a:lnTo>
                <a:lnTo>
                  <a:pt x="3416" y="1336"/>
                </a:lnTo>
                <a:lnTo>
                  <a:pt x="3426" y="1328"/>
                </a:lnTo>
                <a:lnTo>
                  <a:pt x="3432" y="1326"/>
                </a:lnTo>
                <a:lnTo>
                  <a:pt x="3438" y="1326"/>
                </a:lnTo>
                <a:lnTo>
                  <a:pt x="3446" y="1326"/>
                </a:lnTo>
                <a:lnTo>
                  <a:pt x="3450" y="1322"/>
                </a:lnTo>
                <a:lnTo>
                  <a:pt x="3456" y="1318"/>
                </a:lnTo>
                <a:lnTo>
                  <a:pt x="3460" y="1314"/>
                </a:lnTo>
                <a:lnTo>
                  <a:pt x="3468" y="1304"/>
                </a:lnTo>
                <a:lnTo>
                  <a:pt x="3474" y="1300"/>
                </a:lnTo>
                <a:lnTo>
                  <a:pt x="3480" y="1298"/>
                </a:lnTo>
                <a:lnTo>
                  <a:pt x="3486" y="1296"/>
                </a:lnTo>
                <a:lnTo>
                  <a:pt x="3490" y="1294"/>
                </a:lnTo>
                <a:lnTo>
                  <a:pt x="3492" y="1288"/>
                </a:lnTo>
                <a:lnTo>
                  <a:pt x="3494" y="1280"/>
                </a:lnTo>
                <a:lnTo>
                  <a:pt x="3494" y="1274"/>
                </a:lnTo>
                <a:lnTo>
                  <a:pt x="3490" y="1264"/>
                </a:lnTo>
                <a:lnTo>
                  <a:pt x="3482" y="1254"/>
                </a:lnTo>
                <a:lnTo>
                  <a:pt x="3472" y="1246"/>
                </a:lnTo>
                <a:lnTo>
                  <a:pt x="3464" y="1238"/>
                </a:lnTo>
                <a:lnTo>
                  <a:pt x="3460" y="1232"/>
                </a:lnTo>
                <a:lnTo>
                  <a:pt x="3460" y="1226"/>
                </a:lnTo>
                <a:lnTo>
                  <a:pt x="3462" y="1224"/>
                </a:lnTo>
                <a:lnTo>
                  <a:pt x="3466" y="1220"/>
                </a:lnTo>
                <a:lnTo>
                  <a:pt x="3466" y="1216"/>
                </a:lnTo>
                <a:lnTo>
                  <a:pt x="3464" y="1212"/>
                </a:lnTo>
                <a:lnTo>
                  <a:pt x="3458" y="1206"/>
                </a:lnTo>
                <a:lnTo>
                  <a:pt x="3452" y="1200"/>
                </a:lnTo>
                <a:lnTo>
                  <a:pt x="3452" y="1198"/>
                </a:lnTo>
                <a:lnTo>
                  <a:pt x="3454" y="1196"/>
                </a:lnTo>
                <a:lnTo>
                  <a:pt x="3458" y="1196"/>
                </a:lnTo>
                <a:lnTo>
                  <a:pt x="3466" y="1196"/>
                </a:lnTo>
                <a:lnTo>
                  <a:pt x="3476" y="1196"/>
                </a:lnTo>
                <a:lnTo>
                  <a:pt x="3484" y="1194"/>
                </a:lnTo>
                <a:lnTo>
                  <a:pt x="3492" y="1190"/>
                </a:lnTo>
                <a:lnTo>
                  <a:pt x="3496" y="1186"/>
                </a:lnTo>
                <a:lnTo>
                  <a:pt x="3496" y="1182"/>
                </a:lnTo>
                <a:lnTo>
                  <a:pt x="3498" y="1174"/>
                </a:lnTo>
                <a:lnTo>
                  <a:pt x="3496" y="1170"/>
                </a:lnTo>
                <a:lnTo>
                  <a:pt x="3492" y="1166"/>
                </a:lnTo>
                <a:lnTo>
                  <a:pt x="3490" y="1164"/>
                </a:lnTo>
                <a:lnTo>
                  <a:pt x="3486" y="1164"/>
                </a:lnTo>
                <a:lnTo>
                  <a:pt x="3484" y="1162"/>
                </a:lnTo>
                <a:lnTo>
                  <a:pt x="3486" y="1158"/>
                </a:lnTo>
                <a:lnTo>
                  <a:pt x="3490" y="1152"/>
                </a:lnTo>
                <a:lnTo>
                  <a:pt x="3494" y="1146"/>
                </a:lnTo>
                <a:lnTo>
                  <a:pt x="3492" y="1142"/>
                </a:lnTo>
                <a:lnTo>
                  <a:pt x="3488" y="1140"/>
                </a:lnTo>
                <a:lnTo>
                  <a:pt x="3480" y="1140"/>
                </a:lnTo>
                <a:lnTo>
                  <a:pt x="3472" y="1138"/>
                </a:lnTo>
                <a:lnTo>
                  <a:pt x="3466" y="1136"/>
                </a:lnTo>
                <a:lnTo>
                  <a:pt x="3458" y="1130"/>
                </a:lnTo>
                <a:lnTo>
                  <a:pt x="3456" y="1122"/>
                </a:lnTo>
                <a:lnTo>
                  <a:pt x="3452" y="1114"/>
                </a:lnTo>
                <a:lnTo>
                  <a:pt x="3446" y="1110"/>
                </a:lnTo>
                <a:lnTo>
                  <a:pt x="3438" y="1108"/>
                </a:lnTo>
                <a:lnTo>
                  <a:pt x="3428" y="1106"/>
                </a:lnTo>
                <a:lnTo>
                  <a:pt x="3406" y="1106"/>
                </a:lnTo>
                <a:lnTo>
                  <a:pt x="3392" y="1104"/>
                </a:lnTo>
                <a:lnTo>
                  <a:pt x="3378" y="1098"/>
                </a:lnTo>
                <a:lnTo>
                  <a:pt x="3362" y="1090"/>
                </a:lnTo>
                <a:lnTo>
                  <a:pt x="3358" y="1090"/>
                </a:lnTo>
                <a:lnTo>
                  <a:pt x="3354" y="1092"/>
                </a:lnTo>
                <a:lnTo>
                  <a:pt x="3348" y="1096"/>
                </a:lnTo>
                <a:lnTo>
                  <a:pt x="3344" y="1096"/>
                </a:lnTo>
                <a:lnTo>
                  <a:pt x="3334" y="1098"/>
                </a:lnTo>
                <a:lnTo>
                  <a:pt x="3326" y="1098"/>
                </a:lnTo>
                <a:lnTo>
                  <a:pt x="3320" y="1104"/>
                </a:lnTo>
                <a:lnTo>
                  <a:pt x="3318" y="1112"/>
                </a:lnTo>
                <a:lnTo>
                  <a:pt x="3318" y="1120"/>
                </a:lnTo>
                <a:lnTo>
                  <a:pt x="3322" y="1130"/>
                </a:lnTo>
                <a:lnTo>
                  <a:pt x="3326" y="1138"/>
                </a:lnTo>
                <a:lnTo>
                  <a:pt x="3332" y="1144"/>
                </a:lnTo>
                <a:lnTo>
                  <a:pt x="3338" y="1150"/>
                </a:lnTo>
                <a:lnTo>
                  <a:pt x="3344" y="1152"/>
                </a:lnTo>
                <a:lnTo>
                  <a:pt x="3346" y="1156"/>
                </a:lnTo>
                <a:lnTo>
                  <a:pt x="3346" y="1160"/>
                </a:lnTo>
                <a:lnTo>
                  <a:pt x="3346" y="1166"/>
                </a:lnTo>
                <a:lnTo>
                  <a:pt x="3342" y="1170"/>
                </a:lnTo>
                <a:lnTo>
                  <a:pt x="3338" y="1172"/>
                </a:lnTo>
                <a:lnTo>
                  <a:pt x="3334" y="1174"/>
                </a:lnTo>
                <a:lnTo>
                  <a:pt x="3328" y="1174"/>
                </a:lnTo>
                <a:lnTo>
                  <a:pt x="3322" y="1174"/>
                </a:lnTo>
                <a:lnTo>
                  <a:pt x="3320" y="1180"/>
                </a:lnTo>
                <a:lnTo>
                  <a:pt x="3320" y="1196"/>
                </a:lnTo>
                <a:lnTo>
                  <a:pt x="3318" y="1206"/>
                </a:lnTo>
                <a:lnTo>
                  <a:pt x="3316" y="1216"/>
                </a:lnTo>
                <a:lnTo>
                  <a:pt x="3310" y="1226"/>
                </a:lnTo>
                <a:lnTo>
                  <a:pt x="3302" y="1234"/>
                </a:lnTo>
                <a:lnTo>
                  <a:pt x="3292" y="1242"/>
                </a:lnTo>
                <a:lnTo>
                  <a:pt x="3286" y="1248"/>
                </a:lnTo>
                <a:lnTo>
                  <a:pt x="3284" y="1256"/>
                </a:lnTo>
                <a:lnTo>
                  <a:pt x="3282" y="1262"/>
                </a:lnTo>
                <a:lnTo>
                  <a:pt x="3282" y="1268"/>
                </a:lnTo>
                <a:lnTo>
                  <a:pt x="3278" y="1272"/>
                </a:lnTo>
                <a:lnTo>
                  <a:pt x="3274" y="1276"/>
                </a:lnTo>
                <a:lnTo>
                  <a:pt x="3264" y="1280"/>
                </a:lnTo>
                <a:lnTo>
                  <a:pt x="3250" y="1284"/>
                </a:lnTo>
                <a:lnTo>
                  <a:pt x="3246" y="1282"/>
                </a:lnTo>
                <a:lnTo>
                  <a:pt x="3244" y="1280"/>
                </a:lnTo>
                <a:lnTo>
                  <a:pt x="3238" y="1268"/>
                </a:lnTo>
                <a:lnTo>
                  <a:pt x="3232" y="1262"/>
                </a:lnTo>
                <a:lnTo>
                  <a:pt x="3222" y="1252"/>
                </a:lnTo>
                <a:lnTo>
                  <a:pt x="3214" y="1242"/>
                </a:lnTo>
                <a:lnTo>
                  <a:pt x="3212" y="1236"/>
                </a:lnTo>
                <a:lnTo>
                  <a:pt x="3212" y="1232"/>
                </a:lnTo>
                <a:lnTo>
                  <a:pt x="3216" y="1228"/>
                </a:lnTo>
                <a:lnTo>
                  <a:pt x="3228" y="1220"/>
                </a:lnTo>
                <a:lnTo>
                  <a:pt x="3232" y="1216"/>
                </a:lnTo>
                <a:lnTo>
                  <a:pt x="3234" y="1210"/>
                </a:lnTo>
                <a:lnTo>
                  <a:pt x="3232" y="1200"/>
                </a:lnTo>
                <a:lnTo>
                  <a:pt x="3228" y="1188"/>
                </a:lnTo>
                <a:lnTo>
                  <a:pt x="3220" y="1174"/>
                </a:lnTo>
                <a:lnTo>
                  <a:pt x="3212" y="1160"/>
                </a:lnTo>
                <a:lnTo>
                  <a:pt x="3200" y="1148"/>
                </a:lnTo>
                <a:lnTo>
                  <a:pt x="3190" y="1142"/>
                </a:lnTo>
                <a:lnTo>
                  <a:pt x="3184" y="1140"/>
                </a:lnTo>
                <a:lnTo>
                  <a:pt x="3178" y="1140"/>
                </a:lnTo>
                <a:lnTo>
                  <a:pt x="3172" y="1142"/>
                </a:lnTo>
                <a:lnTo>
                  <a:pt x="3168" y="1144"/>
                </a:lnTo>
                <a:lnTo>
                  <a:pt x="3160" y="1156"/>
                </a:lnTo>
                <a:lnTo>
                  <a:pt x="3154" y="1168"/>
                </a:lnTo>
                <a:lnTo>
                  <a:pt x="3148" y="1192"/>
                </a:lnTo>
                <a:lnTo>
                  <a:pt x="3146" y="1202"/>
                </a:lnTo>
                <a:lnTo>
                  <a:pt x="3142" y="1208"/>
                </a:lnTo>
                <a:lnTo>
                  <a:pt x="3140" y="1208"/>
                </a:lnTo>
                <a:lnTo>
                  <a:pt x="3138" y="1208"/>
                </a:lnTo>
                <a:lnTo>
                  <a:pt x="3130" y="1200"/>
                </a:lnTo>
                <a:lnTo>
                  <a:pt x="3124" y="1192"/>
                </a:lnTo>
                <a:lnTo>
                  <a:pt x="3122" y="1186"/>
                </a:lnTo>
                <a:lnTo>
                  <a:pt x="3122" y="1182"/>
                </a:lnTo>
                <a:lnTo>
                  <a:pt x="3126" y="1178"/>
                </a:lnTo>
                <a:lnTo>
                  <a:pt x="3128" y="1174"/>
                </a:lnTo>
                <a:lnTo>
                  <a:pt x="3128" y="1170"/>
                </a:lnTo>
                <a:lnTo>
                  <a:pt x="3126" y="1164"/>
                </a:lnTo>
                <a:lnTo>
                  <a:pt x="3118" y="1156"/>
                </a:lnTo>
                <a:lnTo>
                  <a:pt x="3112" y="1146"/>
                </a:lnTo>
                <a:lnTo>
                  <a:pt x="3110" y="1144"/>
                </a:lnTo>
                <a:lnTo>
                  <a:pt x="3112" y="1140"/>
                </a:lnTo>
                <a:lnTo>
                  <a:pt x="3116" y="1136"/>
                </a:lnTo>
                <a:lnTo>
                  <a:pt x="3120" y="1134"/>
                </a:lnTo>
                <a:lnTo>
                  <a:pt x="3126" y="1132"/>
                </a:lnTo>
                <a:lnTo>
                  <a:pt x="3128" y="1130"/>
                </a:lnTo>
                <a:lnTo>
                  <a:pt x="3126" y="1126"/>
                </a:lnTo>
                <a:lnTo>
                  <a:pt x="3116" y="1120"/>
                </a:lnTo>
                <a:lnTo>
                  <a:pt x="3104" y="1114"/>
                </a:lnTo>
                <a:lnTo>
                  <a:pt x="3094" y="1112"/>
                </a:lnTo>
                <a:lnTo>
                  <a:pt x="3088" y="1112"/>
                </a:lnTo>
                <a:lnTo>
                  <a:pt x="3082" y="1114"/>
                </a:lnTo>
                <a:lnTo>
                  <a:pt x="3076" y="1116"/>
                </a:lnTo>
                <a:lnTo>
                  <a:pt x="3072" y="1116"/>
                </a:lnTo>
                <a:lnTo>
                  <a:pt x="3064" y="1116"/>
                </a:lnTo>
                <a:lnTo>
                  <a:pt x="3054" y="1112"/>
                </a:lnTo>
                <a:lnTo>
                  <a:pt x="3050" y="1110"/>
                </a:lnTo>
                <a:lnTo>
                  <a:pt x="3048" y="1106"/>
                </a:lnTo>
                <a:lnTo>
                  <a:pt x="3048" y="1104"/>
                </a:lnTo>
                <a:lnTo>
                  <a:pt x="3048" y="1100"/>
                </a:lnTo>
                <a:lnTo>
                  <a:pt x="3054" y="1094"/>
                </a:lnTo>
                <a:lnTo>
                  <a:pt x="3062" y="1088"/>
                </a:lnTo>
                <a:lnTo>
                  <a:pt x="3078" y="1074"/>
                </a:lnTo>
                <a:lnTo>
                  <a:pt x="3080" y="1068"/>
                </a:lnTo>
                <a:lnTo>
                  <a:pt x="3080" y="1066"/>
                </a:lnTo>
                <a:lnTo>
                  <a:pt x="3078" y="1064"/>
                </a:lnTo>
                <a:lnTo>
                  <a:pt x="3064" y="1054"/>
                </a:lnTo>
                <a:lnTo>
                  <a:pt x="3046" y="1042"/>
                </a:lnTo>
                <a:lnTo>
                  <a:pt x="3038" y="1034"/>
                </a:lnTo>
                <a:lnTo>
                  <a:pt x="3032" y="1026"/>
                </a:lnTo>
                <a:lnTo>
                  <a:pt x="3028" y="1016"/>
                </a:lnTo>
                <a:lnTo>
                  <a:pt x="3028" y="1006"/>
                </a:lnTo>
                <a:lnTo>
                  <a:pt x="3028" y="1000"/>
                </a:lnTo>
                <a:lnTo>
                  <a:pt x="3026" y="994"/>
                </a:lnTo>
                <a:lnTo>
                  <a:pt x="3020" y="984"/>
                </a:lnTo>
                <a:lnTo>
                  <a:pt x="3010" y="972"/>
                </a:lnTo>
                <a:lnTo>
                  <a:pt x="3000" y="962"/>
                </a:lnTo>
                <a:lnTo>
                  <a:pt x="2986" y="954"/>
                </a:lnTo>
                <a:lnTo>
                  <a:pt x="2972" y="948"/>
                </a:lnTo>
                <a:lnTo>
                  <a:pt x="2960" y="942"/>
                </a:lnTo>
                <a:lnTo>
                  <a:pt x="2948" y="940"/>
                </a:lnTo>
                <a:lnTo>
                  <a:pt x="2940" y="940"/>
                </a:lnTo>
                <a:lnTo>
                  <a:pt x="2936" y="942"/>
                </a:lnTo>
                <a:lnTo>
                  <a:pt x="2934" y="944"/>
                </a:lnTo>
                <a:lnTo>
                  <a:pt x="2932" y="948"/>
                </a:lnTo>
                <a:lnTo>
                  <a:pt x="2932" y="952"/>
                </a:lnTo>
                <a:lnTo>
                  <a:pt x="2930" y="956"/>
                </a:lnTo>
                <a:lnTo>
                  <a:pt x="2924" y="960"/>
                </a:lnTo>
                <a:lnTo>
                  <a:pt x="2916" y="962"/>
                </a:lnTo>
                <a:lnTo>
                  <a:pt x="2908" y="964"/>
                </a:lnTo>
                <a:lnTo>
                  <a:pt x="2904" y="968"/>
                </a:lnTo>
                <a:lnTo>
                  <a:pt x="2902" y="970"/>
                </a:lnTo>
                <a:lnTo>
                  <a:pt x="2902" y="974"/>
                </a:lnTo>
                <a:lnTo>
                  <a:pt x="2902" y="978"/>
                </a:lnTo>
                <a:lnTo>
                  <a:pt x="2900" y="980"/>
                </a:lnTo>
                <a:lnTo>
                  <a:pt x="2896" y="986"/>
                </a:lnTo>
                <a:lnTo>
                  <a:pt x="2886" y="990"/>
                </a:lnTo>
                <a:lnTo>
                  <a:pt x="2878" y="994"/>
                </a:lnTo>
                <a:lnTo>
                  <a:pt x="2876" y="1002"/>
                </a:lnTo>
                <a:lnTo>
                  <a:pt x="2876" y="1010"/>
                </a:lnTo>
                <a:lnTo>
                  <a:pt x="2878" y="1018"/>
                </a:lnTo>
                <a:lnTo>
                  <a:pt x="2886" y="1036"/>
                </a:lnTo>
                <a:lnTo>
                  <a:pt x="2888" y="1046"/>
                </a:lnTo>
                <a:lnTo>
                  <a:pt x="2888" y="1052"/>
                </a:lnTo>
                <a:lnTo>
                  <a:pt x="2884" y="1068"/>
                </a:lnTo>
                <a:lnTo>
                  <a:pt x="2884" y="1074"/>
                </a:lnTo>
                <a:lnTo>
                  <a:pt x="2886" y="1082"/>
                </a:lnTo>
                <a:lnTo>
                  <a:pt x="2890" y="1088"/>
                </a:lnTo>
                <a:lnTo>
                  <a:pt x="2898" y="1096"/>
                </a:lnTo>
                <a:lnTo>
                  <a:pt x="2910" y="1102"/>
                </a:lnTo>
                <a:lnTo>
                  <a:pt x="2926" y="1106"/>
                </a:lnTo>
                <a:lnTo>
                  <a:pt x="2942" y="1112"/>
                </a:lnTo>
                <a:lnTo>
                  <a:pt x="2954" y="1118"/>
                </a:lnTo>
                <a:lnTo>
                  <a:pt x="2964" y="1126"/>
                </a:lnTo>
                <a:lnTo>
                  <a:pt x="2972" y="1134"/>
                </a:lnTo>
                <a:lnTo>
                  <a:pt x="2974" y="1140"/>
                </a:lnTo>
                <a:lnTo>
                  <a:pt x="2976" y="1148"/>
                </a:lnTo>
                <a:lnTo>
                  <a:pt x="2972" y="1152"/>
                </a:lnTo>
                <a:lnTo>
                  <a:pt x="2966" y="1158"/>
                </a:lnTo>
                <a:lnTo>
                  <a:pt x="2958" y="1162"/>
                </a:lnTo>
                <a:lnTo>
                  <a:pt x="2956" y="1166"/>
                </a:lnTo>
                <a:lnTo>
                  <a:pt x="2954" y="1170"/>
                </a:lnTo>
                <a:lnTo>
                  <a:pt x="2956" y="1174"/>
                </a:lnTo>
                <a:lnTo>
                  <a:pt x="2960" y="1176"/>
                </a:lnTo>
                <a:lnTo>
                  <a:pt x="2966" y="1178"/>
                </a:lnTo>
                <a:lnTo>
                  <a:pt x="2972" y="1176"/>
                </a:lnTo>
                <a:lnTo>
                  <a:pt x="2980" y="1172"/>
                </a:lnTo>
                <a:lnTo>
                  <a:pt x="2988" y="1170"/>
                </a:lnTo>
                <a:lnTo>
                  <a:pt x="2992" y="1170"/>
                </a:lnTo>
                <a:lnTo>
                  <a:pt x="2996" y="1172"/>
                </a:lnTo>
                <a:lnTo>
                  <a:pt x="2996" y="1178"/>
                </a:lnTo>
                <a:lnTo>
                  <a:pt x="2994" y="1184"/>
                </a:lnTo>
                <a:lnTo>
                  <a:pt x="2990" y="1192"/>
                </a:lnTo>
                <a:lnTo>
                  <a:pt x="2980" y="1202"/>
                </a:lnTo>
                <a:lnTo>
                  <a:pt x="2968" y="1212"/>
                </a:lnTo>
                <a:lnTo>
                  <a:pt x="2956" y="1218"/>
                </a:lnTo>
                <a:lnTo>
                  <a:pt x="2946" y="1222"/>
                </a:lnTo>
                <a:lnTo>
                  <a:pt x="2940" y="1222"/>
                </a:lnTo>
                <a:lnTo>
                  <a:pt x="2934" y="1222"/>
                </a:lnTo>
                <a:lnTo>
                  <a:pt x="2932" y="1220"/>
                </a:lnTo>
                <a:lnTo>
                  <a:pt x="2928" y="1220"/>
                </a:lnTo>
                <a:lnTo>
                  <a:pt x="2926" y="1224"/>
                </a:lnTo>
                <a:lnTo>
                  <a:pt x="2922" y="1230"/>
                </a:lnTo>
                <a:lnTo>
                  <a:pt x="2922" y="1240"/>
                </a:lnTo>
                <a:lnTo>
                  <a:pt x="2924" y="1252"/>
                </a:lnTo>
                <a:lnTo>
                  <a:pt x="2932" y="1274"/>
                </a:lnTo>
                <a:lnTo>
                  <a:pt x="2934" y="1282"/>
                </a:lnTo>
                <a:lnTo>
                  <a:pt x="2934" y="1288"/>
                </a:lnTo>
                <a:lnTo>
                  <a:pt x="2932" y="1288"/>
                </a:lnTo>
                <a:lnTo>
                  <a:pt x="2922" y="1284"/>
                </a:lnTo>
                <a:lnTo>
                  <a:pt x="2902" y="1270"/>
                </a:lnTo>
                <a:lnTo>
                  <a:pt x="2896" y="1264"/>
                </a:lnTo>
                <a:lnTo>
                  <a:pt x="2892" y="1260"/>
                </a:lnTo>
                <a:lnTo>
                  <a:pt x="2892" y="1256"/>
                </a:lnTo>
                <a:lnTo>
                  <a:pt x="2892" y="1250"/>
                </a:lnTo>
                <a:lnTo>
                  <a:pt x="2896" y="1238"/>
                </a:lnTo>
                <a:lnTo>
                  <a:pt x="2902" y="1226"/>
                </a:lnTo>
                <a:lnTo>
                  <a:pt x="2902" y="1220"/>
                </a:lnTo>
                <a:lnTo>
                  <a:pt x="2900" y="1216"/>
                </a:lnTo>
                <a:lnTo>
                  <a:pt x="2898" y="1212"/>
                </a:lnTo>
                <a:lnTo>
                  <a:pt x="2894" y="1210"/>
                </a:lnTo>
                <a:lnTo>
                  <a:pt x="2886" y="1208"/>
                </a:lnTo>
                <a:lnTo>
                  <a:pt x="2876" y="1210"/>
                </a:lnTo>
                <a:lnTo>
                  <a:pt x="2866" y="1208"/>
                </a:lnTo>
                <a:lnTo>
                  <a:pt x="2858" y="1206"/>
                </a:lnTo>
                <a:lnTo>
                  <a:pt x="2844" y="1198"/>
                </a:lnTo>
                <a:lnTo>
                  <a:pt x="2838" y="1196"/>
                </a:lnTo>
                <a:lnTo>
                  <a:pt x="2830" y="1194"/>
                </a:lnTo>
                <a:lnTo>
                  <a:pt x="2822" y="1194"/>
                </a:lnTo>
                <a:lnTo>
                  <a:pt x="2810" y="1198"/>
                </a:lnTo>
                <a:lnTo>
                  <a:pt x="2800" y="1204"/>
                </a:lnTo>
                <a:lnTo>
                  <a:pt x="2796" y="1210"/>
                </a:lnTo>
                <a:lnTo>
                  <a:pt x="2796" y="1218"/>
                </a:lnTo>
                <a:lnTo>
                  <a:pt x="2796" y="1226"/>
                </a:lnTo>
                <a:lnTo>
                  <a:pt x="2798" y="1232"/>
                </a:lnTo>
                <a:lnTo>
                  <a:pt x="2798" y="1238"/>
                </a:lnTo>
                <a:lnTo>
                  <a:pt x="2794" y="1244"/>
                </a:lnTo>
                <a:lnTo>
                  <a:pt x="2788" y="1246"/>
                </a:lnTo>
                <a:lnTo>
                  <a:pt x="2778" y="1248"/>
                </a:lnTo>
                <a:lnTo>
                  <a:pt x="2772" y="1248"/>
                </a:lnTo>
                <a:lnTo>
                  <a:pt x="2760" y="1242"/>
                </a:lnTo>
                <a:lnTo>
                  <a:pt x="2752" y="1240"/>
                </a:lnTo>
                <a:lnTo>
                  <a:pt x="2742" y="1238"/>
                </a:lnTo>
                <a:lnTo>
                  <a:pt x="2728" y="1238"/>
                </a:lnTo>
                <a:lnTo>
                  <a:pt x="2708" y="1242"/>
                </a:lnTo>
                <a:lnTo>
                  <a:pt x="2680" y="1246"/>
                </a:lnTo>
                <a:lnTo>
                  <a:pt x="2658" y="1246"/>
                </a:lnTo>
                <a:lnTo>
                  <a:pt x="2640" y="1242"/>
                </a:lnTo>
                <a:lnTo>
                  <a:pt x="2628" y="1236"/>
                </a:lnTo>
                <a:lnTo>
                  <a:pt x="2606" y="1226"/>
                </a:lnTo>
                <a:lnTo>
                  <a:pt x="2598" y="1224"/>
                </a:lnTo>
                <a:lnTo>
                  <a:pt x="2590" y="1224"/>
                </a:lnTo>
                <a:lnTo>
                  <a:pt x="2582" y="1226"/>
                </a:lnTo>
                <a:lnTo>
                  <a:pt x="2572" y="1226"/>
                </a:lnTo>
                <a:lnTo>
                  <a:pt x="2564" y="1226"/>
                </a:lnTo>
                <a:lnTo>
                  <a:pt x="2556" y="1222"/>
                </a:lnTo>
                <a:lnTo>
                  <a:pt x="2544" y="1212"/>
                </a:lnTo>
                <a:lnTo>
                  <a:pt x="2532" y="1198"/>
                </a:lnTo>
                <a:lnTo>
                  <a:pt x="2520" y="1186"/>
                </a:lnTo>
                <a:lnTo>
                  <a:pt x="2510" y="1174"/>
                </a:lnTo>
                <a:lnTo>
                  <a:pt x="2504" y="1168"/>
                </a:lnTo>
                <a:lnTo>
                  <a:pt x="2498" y="1166"/>
                </a:lnTo>
                <a:lnTo>
                  <a:pt x="2494" y="1164"/>
                </a:lnTo>
                <a:lnTo>
                  <a:pt x="2486" y="1164"/>
                </a:lnTo>
                <a:lnTo>
                  <a:pt x="2456" y="1170"/>
                </a:lnTo>
                <a:lnTo>
                  <a:pt x="2438" y="1174"/>
                </a:lnTo>
                <a:lnTo>
                  <a:pt x="2422" y="1178"/>
                </a:lnTo>
                <a:lnTo>
                  <a:pt x="2408" y="1186"/>
                </a:lnTo>
                <a:lnTo>
                  <a:pt x="2398" y="1192"/>
                </a:lnTo>
                <a:lnTo>
                  <a:pt x="2394" y="1196"/>
                </a:lnTo>
                <a:lnTo>
                  <a:pt x="2392" y="1200"/>
                </a:lnTo>
                <a:lnTo>
                  <a:pt x="2392" y="1206"/>
                </a:lnTo>
                <a:lnTo>
                  <a:pt x="2394" y="1210"/>
                </a:lnTo>
                <a:lnTo>
                  <a:pt x="2398" y="1214"/>
                </a:lnTo>
                <a:lnTo>
                  <a:pt x="2402" y="1216"/>
                </a:lnTo>
                <a:lnTo>
                  <a:pt x="2406" y="1218"/>
                </a:lnTo>
                <a:lnTo>
                  <a:pt x="2410" y="1218"/>
                </a:lnTo>
                <a:lnTo>
                  <a:pt x="2422" y="1216"/>
                </a:lnTo>
                <a:lnTo>
                  <a:pt x="2432" y="1212"/>
                </a:lnTo>
                <a:lnTo>
                  <a:pt x="2456" y="1204"/>
                </a:lnTo>
                <a:lnTo>
                  <a:pt x="2466" y="1202"/>
                </a:lnTo>
                <a:lnTo>
                  <a:pt x="2470" y="1202"/>
                </a:lnTo>
                <a:lnTo>
                  <a:pt x="2472" y="1204"/>
                </a:lnTo>
                <a:lnTo>
                  <a:pt x="2474" y="1206"/>
                </a:lnTo>
                <a:lnTo>
                  <a:pt x="2476" y="1208"/>
                </a:lnTo>
                <a:lnTo>
                  <a:pt x="2472" y="1212"/>
                </a:lnTo>
                <a:lnTo>
                  <a:pt x="2456" y="1218"/>
                </a:lnTo>
                <a:lnTo>
                  <a:pt x="2436" y="1226"/>
                </a:lnTo>
                <a:lnTo>
                  <a:pt x="2428" y="1232"/>
                </a:lnTo>
                <a:lnTo>
                  <a:pt x="2422" y="1238"/>
                </a:lnTo>
                <a:lnTo>
                  <a:pt x="2422" y="1242"/>
                </a:lnTo>
                <a:lnTo>
                  <a:pt x="2424" y="1248"/>
                </a:lnTo>
                <a:lnTo>
                  <a:pt x="2428" y="1260"/>
                </a:lnTo>
                <a:lnTo>
                  <a:pt x="2442" y="1282"/>
                </a:lnTo>
                <a:lnTo>
                  <a:pt x="2446" y="1290"/>
                </a:lnTo>
                <a:lnTo>
                  <a:pt x="2446" y="1292"/>
                </a:lnTo>
                <a:lnTo>
                  <a:pt x="2444" y="1292"/>
                </a:lnTo>
                <a:lnTo>
                  <a:pt x="2436" y="1290"/>
                </a:lnTo>
                <a:lnTo>
                  <a:pt x="2418" y="1278"/>
                </a:lnTo>
                <a:lnTo>
                  <a:pt x="2398" y="1266"/>
                </a:lnTo>
                <a:lnTo>
                  <a:pt x="2382" y="1258"/>
                </a:lnTo>
                <a:lnTo>
                  <a:pt x="2364" y="1250"/>
                </a:lnTo>
                <a:lnTo>
                  <a:pt x="2354" y="1246"/>
                </a:lnTo>
                <a:lnTo>
                  <a:pt x="2348" y="1242"/>
                </a:lnTo>
                <a:lnTo>
                  <a:pt x="2340" y="1234"/>
                </a:lnTo>
                <a:lnTo>
                  <a:pt x="2334" y="1228"/>
                </a:lnTo>
                <a:lnTo>
                  <a:pt x="2330" y="1226"/>
                </a:lnTo>
                <a:lnTo>
                  <a:pt x="2326" y="1226"/>
                </a:lnTo>
                <a:lnTo>
                  <a:pt x="2322" y="1230"/>
                </a:lnTo>
                <a:lnTo>
                  <a:pt x="2314" y="1234"/>
                </a:lnTo>
                <a:lnTo>
                  <a:pt x="2304" y="1240"/>
                </a:lnTo>
                <a:lnTo>
                  <a:pt x="2286" y="1244"/>
                </a:lnTo>
                <a:lnTo>
                  <a:pt x="2264" y="1246"/>
                </a:lnTo>
                <a:lnTo>
                  <a:pt x="2206" y="1248"/>
                </a:lnTo>
                <a:lnTo>
                  <a:pt x="2180" y="1246"/>
                </a:lnTo>
                <a:lnTo>
                  <a:pt x="2158" y="1244"/>
                </a:lnTo>
                <a:lnTo>
                  <a:pt x="2140" y="1242"/>
                </a:lnTo>
                <a:lnTo>
                  <a:pt x="2128" y="1238"/>
                </a:lnTo>
                <a:lnTo>
                  <a:pt x="2126" y="1234"/>
                </a:lnTo>
                <a:lnTo>
                  <a:pt x="2124" y="1232"/>
                </a:lnTo>
                <a:lnTo>
                  <a:pt x="2126" y="1228"/>
                </a:lnTo>
                <a:lnTo>
                  <a:pt x="2132" y="1224"/>
                </a:lnTo>
                <a:lnTo>
                  <a:pt x="2144" y="1216"/>
                </a:lnTo>
                <a:lnTo>
                  <a:pt x="2154" y="1214"/>
                </a:lnTo>
                <a:lnTo>
                  <a:pt x="2172" y="1210"/>
                </a:lnTo>
                <a:lnTo>
                  <a:pt x="2178" y="1210"/>
                </a:lnTo>
                <a:lnTo>
                  <a:pt x="2180" y="1208"/>
                </a:lnTo>
                <a:lnTo>
                  <a:pt x="2178" y="1204"/>
                </a:lnTo>
                <a:lnTo>
                  <a:pt x="2172" y="1196"/>
                </a:lnTo>
                <a:lnTo>
                  <a:pt x="2154" y="1180"/>
                </a:lnTo>
                <a:lnTo>
                  <a:pt x="2144" y="1172"/>
                </a:lnTo>
                <a:lnTo>
                  <a:pt x="2134" y="1166"/>
                </a:lnTo>
                <a:lnTo>
                  <a:pt x="2124" y="1162"/>
                </a:lnTo>
                <a:lnTo>
                  <a:pt x="2112" y="1160"/>
                </a:lnTo>
                <a:lnTo>
                  <a:pt x="2098" y="1158"/>
                </a:lnTo>
                <a:lnTo>
                  <a:pt x="2080" y="1160"/>
                </a:lnTo>
                <a:lnTo>
                  <a:pt x="2064" y="1160"/>
                </a:lnTo>
                <a:lnTo>
                  <a:pt x="2046" y="1160"/>
                </a:lnTo>
                <a:lnTo>
                  <a:pt x="2030" y="1156"/>
                </a:lnTo>
                <a:lnTo>
                  <a:pt x="2014" y="1152"/>
                </a:lnTo>
                <a:lnTo>
                  <a:pt x="1982" y="1142"/>
                </a:lnTo>
                <a:lnTo>
                  <a:pt x="1950" y="1134"/>
                </a:lnTo>
                <a:lnTo>
                  <a:pt x="1934" y="1130"/>
                </a:lnTo>
                <a:lnTo>
                  <a:pt x="1918" y="1124"/>
                </a:lnTo>
                <a:lnTo>
                  <a:pt x="1890" y="1110"/>
                </a:lnTo>
                <a:lnTo>
                  <a:pt x="1876" y="1104"/>
                </a:lnTo>
                <a:lnTo>
                  <a:pt x="1862" y="1100"/>
                </a:lnTo>
                <a:lnTo>
                  <a:pt x="1848" y="1098"/>
                </a:lnTo>
                <a:lnTo>
                  <a:pt x="1832" y="1096"/>
                </a:lnTo>
                <a:lnTo>
                  <a:pt x="1820" y="1100"/>
                </a:lnTo>
                <a:lnTo>
                  <a:pt x="1812" y="1104"/>
                </a:lnTo>
                <a:lnTo>
                  <a:pt x="1808" y="1110"/>
                </a:lnTo>
                <a:lnTo>
                  <a:pt x="1806" y="1116"/>
                </a:lnTo>
                <a:lnTo>
                  <a:pt x="1804" y="1122"/>
                </a:lnTo>
                <a:lnTo>
                  <a:pt x="1800" y="1126"/>
                </a:lnTo>
                <a:lnTo>
                  <a:pt x="1794" y="1128"/>
                </a:lnTo>
                <a:lnTo>
                  <a:pt x="1780" y="1128"/>
                </a:lnTo>
                <a:lnTo>
                  <a:pt x="1774" y="1126"/>
                </a:lnTo>
                <a:lnTo>
                  <a:pt x="1768" y="1122"/>
                </a:lnTo>
                <a:lnTo>
                  <a:pt x="1764" y="1120"/>
                </a:lnTo>
                <a:lnTo>
                  <a:pt x="1762" y="1114"/>
                </a:lnTo>
                <a:lnTo>
                  <a:pt x="1760" y="1104"/>
                </a:lnTo>
                <a:lnTo>
                  <a:pt x="1762" y="1094"/>
                </a:lnTo>
                <a:lnTo>
                  <a:pt x="1762" y="1084"/>
                </a:lnTo>
                <a:lnTo>
                  <a:pt x="1758" y="1076"/>
                </a:lnTo>
                <a:lnTo>
                  <a:pt x="1756" y="1074"/>
                </a:lnTo>
                <a:lnTo>
                  <a:pt x="1752" y="1072"/>
                </a:lnTo>
                <a:lnTo>
                  <a:pt x="1746" y="1072"/>
                </a:lnTo>
                <a:lnTo>
                  <a:pt x="1738" y="1074"/>
                </a:lnTo>
                <a:lnTo>
                  <a:pt x="1732" y="1076"/>
                </a:lnTo>
                <a:lnTo>
                  <a:pt x="1730" y="1078"/>
                </a:lnTo>
                <a:lnTo>
                  <a:pt x="1726" y="1088"/>
                </a:lnTo>
                <a:lnTo>
                  <a:pt x="1724" y="1112"/>
                </a:lnTo>
                <a:lnTo>
                  <a:pt x="1722" y="1122"/>
                </a:lnTo>
                <a:lnTo>
                  <a:pt x="1720" y="1126"/>
                </a:lnTo>
                <a:lnTo>
                  <a:pt x="1716" y="1128"/>
                </a:lnTo>
                <a:lnTo>
                  <a:pt x="1712" y="1130"/>
                </a:lnTo>
                <a:lnTo>
                  <a:pt x="1706" y="1130"/>
                </a:lnTo>
                <a:lnTo>
                  <a:pt x="1698" y="1128"/>
                </a:lnTo>
                <a:lnTo>
                  <a:pt x="1690" y="1124"/>
                </a:lnTo>
                <a:lnTo>
                  <a:pt x="1684" y="1120"/>
                </a:lnTo>
                <a:lnTo>
                  <a:pt x="1678" y="1116"/>
                </a:lnTo>
                <a:lnTo>
                  <a:pt x="1668" y="1102"/>
                </a:lnTo>
                <a:lnTo>
                  <a:pt x="1650" y="1070"/>
                </a:lnTo>
                <a:lnTo>
                  <a:pt x="1640" y="1056"/>
                </a:lnTo>
                <a:lnTo>
                  <a:pt x="1630" y="1046"/>
                </a:lnTo>
                <a:lnTo>
                  <a:pt x="1626" y="1042"/>
                </a:lnTo>
                <a:lnTo>
                  <a:pt x="1620" y="1042"/>
                </a:lnTo>
                <a:lnTo>
                  <a:pt x="1614" y="1042"/>
                </a:lnTo>
                <a:lnTo>
                  <a:pt x="1610" y="1044"/>
                </a:lnTo>
                <a:lnTo>
                  <a:pt x="1600" y="1052"/>
                </a:lnTo>
                <a:lnTo>
                  <a:pt x="1600" y="1054"/>
                </a:lnTo>
                <a:lnTo>
                  <a:pt x="1600" y="1056"/>
                </a:lnTo>
                <a:lnTo>
                  <a:pt x="1604" y="1060"/>
                </a:lnTo>
                <a:lnTo>
                  <a:pt x="1610" y="1062"/>
                </a:lnTo>
                <a:lnTo>
                  <a:pt x="1616" y="1064"/>
                </a:lnTo>
                <a:lnTo>
                  <a:pt x="1618" y="1066"/>
                </a:lnTo>
                <a:lnTo>
                  <a:pt x="1618" y="1068"/>
                </a:lnTo>
                <a:lnTo>
                  <a:pt x="1610" y="1076"/>
                </a:lnTo>
                <a:lnTo>
                  <a:pt x="1592" y="1090"/>
                </a:lnTo>
                <a:lnTo>
                  <a:pt x="1574" y="1100"/>
                </a:lnTo>
                <a:lnTo>
                  <a:pt x="1572" y="1098"/>
                </a:lnTo>
                <a:lnTo>
                  <a:pt x="1568" y="1096"/>
                </a:lnTo>
                <a:lnTo>
                  <a:pt x="1560" y="1096"/>
                </a:lnTo>
                <a:lnTo>
                  <a:pt x="1546" y="1098"/>
                </a:lnTo>
                <a:lnTo>
                  <a:pt x="1522" y="1106"/>
                </a:lnTo>
                <a:lnTo>
                  <a:pt x="1482" y="1120"/>
                </a:lnTo>
                <a:lnTo>
                  <a:pt x="1476" y="1120"/>
                </a:lnTo>
                <a:lnTo>
                  <a:pt x="1476" y="1118"/>
                </a:lnTo>
                <a:lnTo>
                  <a:pt x="1494" y="1108"/>
                </a:lnTo>
                <a:lnTo>
                  <a:pt x="1526" y="1092"/>
                </a:lnTo>
                <a:lnTo>
                  <a:pt x="1552" y="1078"/>
                </a:lnTo>
                <a:lnTo>
                  <a:pt x="1558" y="1074"/>
                </a:lnTo>
                <a:lnTo>
                  <a:pt x="1560" y="1072"/>
                </a:lnTo>
                <a:lnTo>
                  <a:pt x="1560" y="1070"/>
                </a:lnTo>
                <a:lnTo>
                  <a:pt x="1556" y="1070"/>
                </a:lnTo>
                <a:lnTo>
                  <a:pt x="1538" y="1074"/>
                </a:lnTo>
                <a:lnTo>
                  <a:pt x="1530" y="1074"/>
                </a:lnTo>
                <a:lnTo>
                  <a:pt x="1522" y="1074"/>
                </a:lnTo>
                <a:lnTo>
                  <a:pt x="1512" y="1072"/>
                </a:lnTo>
                <a:lnTo>
                  <a:pt x="1506" y="1072"/>
                </a:lnTo>
                <a:lnTo>
                  <a:pt x="1498" y="1074"/>
                </a:lnTo>
                <a:lnTo>
                  <a:pt x="1488" y="1080"/>
                </a:lnTo>
                <a:lnTo>
                  <a:pt x="1476" y="1088"/>
                </a:lnTo>
                <a:lnTo>
                  <a:pt x="1462" y="1096"/>
                </a:lnTo>
                <a:lnTo>
                  <a:pt x="1454" y="1100"/>
                </a:lnTo>
                <a:lnTo>
                  <a:pt x="1448" y="1100"/>
                </a:lnTo>
                <a:lnTo>
                  <a:pt x="1444" y="1100"/>
                </a:lnTo>
                <a:lnTo>
                  <a:pt x="1438" y="1100"/>
                </a:lnTo>
                <a:lnTo>
                  <a:pt x="1432" y="1102"/>
                </a:lnTo>
                <a:lnTo>
                  <a:pt x="1422" y="1108"/>
                </a:lnTo>
                <a:lnTo>
                  <a:pt x="1408" y="1118"/>
                </a:lnTo>
                <a:lnTo>
                  <a:pt x="1378" y="1138"/>
                </a:lnTo>
                <a:lnTo>
                  <a:pt x="1358" y="1148"/>
                </a:lnTo>
                <a:lnTo>
                  <a:pt x="1352" y="1154"/>
                </a:lnTo>
                <a:lnTo>
                  <a:pt x="1350" y="1158"/>
                </a:lnTo>
                <a:lnTo>
                  <a:pt x="1350" y="1162"/>
                </a:lnTo>
                <a:lnTo>
                  <a:pt x="1352" y="1168"/>
                </a:lnTo>
                <a:lnTo>
                  <a:pt x="1354" y="1174"/>
                </a:lnTo>
                <a:lnTo>
                  <a:pt x="1352" y="1174"/>
                </a:lnTo>
                <a:lnTo>
                  <a:pt x="1342" y="1172"/>
                </a:lnTo>
                <a:lnTo>
                  <a:pt x="1334" y="1170"/>
                </a:lnTo>
                <a:lnTo>
                  <a:pt x="1324" y="1168"/>
                </a:lnTo>
                <a:lnTo>
                  <a:pt x="1316" y="1168"/>
                </a:lnTo>
                <a:lnTo>
                  <a:pt x="1308" y="1172"/>
                </a:lnTo>
                <a:lnTo>
                  <a:pt x="1302" y="1176"/>
                </a:lnTo>
                <a:lnTo>
                  <a:pt x="1298" y="1176"/>
                </a:lnTo>
                <a:lnTo>
                  <a:pt x="1294" y="1174"/>
                </a:lnTo>
                <a:lnTo>
                  <a:pt x="1290" y="1172"/>
                </a:lnTo>
                <a:lnTo>
                  <a:pt x="1286" y="1168"/>
                </a:lnTo>
                <a:lnTo>
                  <a:pt x="1280" y="1164"/>
                </a:lnTo>
                <a:lnTo>
                  <a:pt x="1272" y="1162"/>
                </a:lnTo>
                <a:lnTo>
                  <a:pt x="1258" y="1162"/>
                </a:lnTo>
                <a:lnTo>
                  <a:pt x="1236" y="1160"/>
                </a:lnTo>
                <a:lnTo>
                  <a:pt x="1218" y="1154"/>
                </a:lnTo>
                <a:lnTo>
                  <a:pt x="1198" y="1144"/>
                </a:lnTo>
                <a:lnTo>
                  <a:pt x="1180" y="1134"/>
                </a:lnTo>
                <a:lnTo>
                  <a:pt x="1160" y="1126"/>
                </a:lnTo>
                <a:lnTo>
                  <a:pt x="1138" y="1118"/>
                </a:lnTo>
                <a:lnTo>
                  <a:pt x="1116" y="1112"/>
                </a:lnTo>
                <a:lnTo>
                  <a:pt x="1102" y="1110"/>
                </a:lnTo>
                <a:lnTo>
                  <a:pt x="1090" y="1110"/>
                </a:lnTo>
                <a:lnTo>
                  <a:pt x="1074" y="1110"/>
                </a:lnTo>
                <a:lnTo>
                  <a:pt x="1062" y="1106"/>
                </a:lnTo>
                <a:lnTo>
                  <a:pt x="1054" y="1102"/>
                </a:lnTo>
                <a:lnTo>
                  <a:pt x="1044" y="1096"/>
                </a:lnTo>
                <a:lnTo>
                  <a:pt x="1036" y="1092"/>
                </a:lnTo>
                <a:lnTo>
                  <a:pt x="1026" y="1086"/>
                </a:lnTo>
                <a:lnTo>
                  <a:pt x="1014" y="1082"/>
                </a:lnTo>
                <a:lnTo>
                  <a:pt x="998" y="1078"/>
                </a:lnTo>
                <a:lnTo>
                  <a:pt x="982" y="1078"/>
                </a:lnTo>
                <a:lnTo>
                  <a:pt x="970" y="1078"/>
                </a:lnTo>
                <a:lnTo>
                  <a:pt x="950" y="1084"/>
                </a:lnTo>
                <a:lnTo>
                  <a:pt x="940" y="1084"/>
                </a:lnTo>
                <a:lnTo>
                  <a:pt x="932" y="1086"/>
                </a:lnTo>
                <a:lnTo>
                  <a:pt x="922" y="1084"/>
                </a:lnTo>
                <a:lnTo>
                  <a:pt x="912" y="1080"/>
                </a:lnTo>
                <a:lnTo>
                  <a:pt x="898" y="1076"/>
                </a:lnTo>
                <a:lnTo>
                  <a:pt x="884" y="1074"/>
                </a:lnTo>
                <a:lnTo>
                  <a:pt x="854" y="1072"/>
                </a:lnTo>
                <a:lnTo>
                  <a:pt x="816" y="1066"/>
                </a:lnTo>
                <a:lnTo>
                  <a:pt x="798" y="1062"/>
                </a:lnTo>
                <a:lnTo>
                  <a:pt x="778" y="1054"/>
                </a:lnTo>
                <a:lnTo>
                  <a:pt x="760" y="1048"/>
                </a:lnTo>
                <a:lnTo>
                  <a:pt x="744" y="1046"/>
                </a:lnTo>
                <a:lnTo>
                  <a:pt x="732" y="1048"/>
                </a:lnTo>
                <a:lnTo>
                  <a:pt x="722" y="1050"/>
                </a:lnTo>
                <a:lnTo>
                  <a:pt x="710" y="1052"/>
                </a:lnTo>
                <a:lnTo>
                  <a:pt x="698" y="1054"/>
                </a:lnTo>
                <a:lnTo>
                  <a:pt x="682" y="1054"/>
                </a:lnTo>
                <a:lnTo>
                  <a:pt x="664" y="1050"/>
                </a:lnTo>
                <a:lnTo>
                  <a:pt x="648" y="1044"/>
                </a:lnTo>
                <a:lnTo>
                  <a:pt x="640" y="1038"/>
                </a:lnTo>
                <a:lnTo>
                  <a:pt x="636" y="1034"/>
                </a:lnTo>
                <a:lnTo>
                  <a:pt x="636" y="1028"/>
                </a:lnTo>
                <a:lnTo>
                  <a:pt x="634" y="1024"/>
                </a:lnTo>
                <a:lnTo>
                  <a:pt x="632" y="1022"/>
                </a:lnTo>
                <a:lnTo>
                  <a:pt x="622" y="1020"/>
                </a:lnTo>
                <a:lnTo>
                  <a:pt x="606" y="1020"/>
                </a:lnTo>
                <a:lnTo>
                  <a:pt x="572" y="1020"/>
                </a:lnTo>
                <a:lnTo>
                  <a:pt x="558" y="1022"/>
                </a:lnTo>
                <a:lnTo>
                  <a:pt x="552" y="1020"/>
                </a:lnTo>
                <a:lnTo>
                  <a:pt x="550" y="1018"/>
                </a:lnTo>
                <a:lnTo>
                  <a:pt x="540" y="1010"/>
                </a:lnTo>
                <a:lnTo>
                  <a:pt x="534" y="1006"/>
                </a:lnTo>
                <a:lnTo>
                  <a:pt x="528" y="1004"/>
                </a:lnTo>
                <a:lnTo>
                  <a:pt x="524" y="1006"/>
                </a:lnTo>
                <a:lnTo>
                  <a:pt x="520" y="1006"/>
                </a:lnTo>
                <a:lnTo>
                  <a:pt x="510" y="1010"/>
                </a:lnTo>
                <a:lnTo>
                  <a:pt x="506" y="1010"/>
                </a:lnTo>
                <a:lnTo>
                  <a:pt x="500" y="1006"/>
                </a:lnTo>
                <a:lnTo>
                  <a:pt x="488" y="996"/>
                </a:lnTo>
                <a:lnTo>
                  <a:pt x="482" y="992"/>
                </a:lnTo>
                <a:lnTo>
                  <a:pt x="474" y="990"/>
                </a:lnTo>
                <a:lnTo>
                  <a:pt x="466" y="988"/>
                </a:lnTo>
                <a:lnTo>
                  <a:pt x="456" y="990"/>
                </a:lnTo>
                <a:lnTo>
                  <a:pt x="446" y="996"/>
                </a:lnTo>
                <a:lnTo>
                  <a:pt x="432" y="1008"/>
                </a:lnTo>
                <a:lnTo>
                  <a:pt x="418" y="1018"/>
                </a:lnTo>
                <a:lnTo>
                  <a:pt x="404" y="1022"/>
                </a:lnTo>
                <a:lnTo>
                  <a:pt x="392" y="1022"/>
                </a:lnTo>
                <a:lnTo>
                  <a:pt x="378" y="1022"/>
                </a:lnTo>
                <a:lnTo>
                  <a:pt x="364" y="1024"/>
                </a:lnTo>
                <a:lnTo>
                  <a:pt x="348" y="1026"/>
                </a:lnTo>
                <a:lnTo>
                  <a:pt x="332" y="1032"/>
                </a:lnTo>
                <a:lnTo>
                  <a:pt x="310" y="1046"/>
                </a:lnTo>
                <a:lnTo>
                  <a:pt x="300" y="1054"/>
                </a:lnTo>
                <a:lnTo>
                  <a:pt x="290" y="1058"/>
                </a:lnTo>
                <a:lnTo>
                  <a:pt x="282" y="1062"/>
                </a:lnTo>
                <a:lnTo>
                  <a:pt x="274" y="1064"/>
                </a:lnTo>
                <a:lnTo>
                  <a:pt x="262" y="1064"/>
                </a:lnTo>
                <a:lnTo>
                  <a:pt x="250" y="1064"/>
                </a:lnTo>
                <a:lnTo>
                  <a:pt x="240" y="1062"/>
                </a:lnTo>
                <a:lnTo>
                  <a:pt x="236" y="1064"/>
                </a:lnTo>
                <a:lnTo>
                  <a:pt x="232" y="1066"/>
                </a:lnTo>
                <a:lnTo>
                  <a:pt x="226" y="1068"/>
                </a:lnTo>
                <a:lnTo>
                  <a:pt x="222" y="1074"/>
                </a:lnTo>
                <a:lnTo>
                  <a:pt x="212" y="1090"/>
                </a:lnTo>
                <a:lnTo>
                  <a:pt x="202" y="1110"/>
                </a:lnTo>
                <a:lnTo>
                  <a:pt x="192" y="1128"/>
                </a:lnTo>
                <a:lnTo>
                  <a:pt x="182" y="1140"/>
                </a:lnTo>
                <a:lnTo>
                  <a:pt x="172" y="1152"/>
                </a:lnTo>
                <a:lnTo>
                  <a:pt x="158" y="1158"/>
                </a:lnTo>
                <a:lnTo>
                  <a:pt x="142" y="1164"/>
                </a:lnTo>
                <a:lnTo>
                  <a:pt x="122" y="1166"/>
                </a:lnTo>
                <a:lnTo>
                  <a:pt x="96" y="1168"/>
                </a:lnTo>
                <a:lnTo>
                  <a:pt x="84" y="1168"/>
                </a:lnTo>
                <a:lnTo>
                  <a:pt x="78" y="1170"/>
                </a:lnTo>
                <a:lnTo>
                  <a:pt x="76" y="1174"/>
                </a:lnTo>
                <a:lnTo>
                  <a:pt x="74" y="1178"/>
                </a:lnTo>
                <a:lnTo>
                  <a:pt x="74" y="1184"/>
                </a:lnTo>
                <a:lnTo>
                  <a:pt x="72" y="1188"/>
                </a:lnTo>
                <a:lnTo>
                  <a:pt x="68" y="1194"/>
                </a:lnTo>
                <a:lnTo>
                  <a:pt x="58" y="1198"/>
                </a:lnTo>
                <a:lnTo>
                  <a:pt x="54" y="1200"/>
                </a:lnTo>
                <a:lnTo>
                  <a:pt x="54" y="1202"/>
                </a:lnTo>
                <a:lnTo>
                  <a:pt x="54" y="1204"/>
                </a:lnTo>
                <a:lnTo>
                  <a:pt x="58" y="1208"/>
                </a:lnTo>
                <a:lnTo>
                  <a:pt x="74" y="1214"/>
                </a:lnTo>
                <a:lnTo>
                  <a:pt x="94" y="1222"/>
                </a:lnTo>
                <a:lnTo>
                  <a:pt x="116" y="1232"/>
                </a:lnTo>
                <a:lnTo>
                  <a:pt x="138" y="1244"/>
                </a:lnTo>
                <a:lnTo>
                  <a:pt x="156" y="1258"/>
                </a:lnTo>
                <a:lnTo>
                  <a:pt x="164" y="1264"/>
                </a:lnTo>
                <a:lnTo>
                  <a:pt x="168" y="1272"/>
                </a:lnTo>
                <a:lnTo>
                  <a:pt x="172" y="1280"/>
                </a:lnTo>
                <a:lnTo>
                  <a:pt x="178" y="1286"/>
                </a:lnTo>
                <a:lnTo>
                  <a:pt x="186" y="1294"/>
                </a:lnTo>
                <a:lnTo>
                  <a:pt x="196" y="1296"/>
                </a:lnTo>
                <a:lnTo>
                  <a:pt x="206" y="1296"/>
                </a:lnTo>
                <a:lnTo>
                  <a:pt x="214" y="1294"/>
                </a:lnTo>
                <a:lnTo>
                  <a:pt x="218" y="1294"/>
                </a:lnTo>
                <a:lnTo>
                  <a:pt x="220" y="1296"/>
                </a:lnTo>
                <a:lnTo>
                  <a:pt x="222" y="1296"/>
                </a:lnTo>
                <a:lnTo>
                  <a:pt x="222" y="1304"/>
                </a:lnTo>
                <a:lnTo>
                  <a:pt x="220" y="1312"/>
                </a:lnTo>
                <a:lnTo>
                  <a:pt x="222" y="1316"/>
                </a:lnTo>
                <a:lnTo>
                  <a:pt x="224" y="1318"/>
                </a:lnTo>
                <a:lnTo>
                  <a:pt x="228" y="1318"/>
                </a:lnTo>
                <a:lnTo>
                  <a:pt x="232" y="1320"/>
                </a:lnTo>
                <a:lnTo>
                  <a:pt x="236" y="1322"/>
                </a:lnTo>
                <a:lnTo>
                  <a:pt x="240" y="1326"/>
                </a:lnTo>
                <a:lnTo>
                  <a:pt x="242" y="1332"/>
                </a:lnTo>
                <a:lnTo>
                  <a:pt x="244" y="1338"/>
                </a:lnTo>
                <a:lnTo>
                  <a:pt x="248" y="1342"/>
                </a:lnTo>
                <a:lnTo>
                  <a:pt x="254" y="1342"/>
                </a:lnTo>
                <a:lnTo>
                  <a:pt x="260" y="1342"/>
                </a:lnTo>
                <a:lnTo>
                  <a:pt x="266" y="1342"/>
                </a:lnTo>
                <a:lnTo>
                  <a:pt x="272" y="1342"/>
                </a:lnTo>
                <a:lnTo>
                  <a:pt x="274" y="1344"/>
                </a:lnTo>
                <a:lnTo>
                  <a:pt x="276" y="1350"/>
                </a:lnTo>
                <a:lnTo>
                  <a:pt x="274" y="1358"/>
                </a:lnTo>
                <a:lnTo>
                  <a:pt x="272" y="1358"/>
                </a:lnTo>
                <a:lnTo>
                  <a:pt x="270" y="1356"/>
                </a:lnTo>
                <a:lnTo>
                  <a:pt x="268" y="1356"/>
                </a:lnTo>
                <a:lnTo>
                  <a:pt x="264" y="1356"/>
                </a:lnTo>
                <a:lnTo>
                  <a:pt x="258" y="1358"/>
                </a:lnTo>
                <a:lnTo>
                  <a:pt x="252" y="1362"/>
                </a:lnTo>
                <a:lnTo>
                  <a:pt x="250" y="1364"/>
                </a:lnTo>
                <a:lnTo>
                  <a:pt x="248" y="1364"/>
                </a:lnTo>
                <a:lnTo>
                  <a:pt x="240" y="1362"/>
                </a:lnTo>
                <a:lnTo>
                  <a:pt x="234" y="1360"/>
                </a:lnTo>
                <a:lnTo>
                  <a:pt x="224" y="1358"/>
                </a:lnTo>
                <a:lnTo>
                  <a:pt x="212" y="1358"/>
                </a:lnTo>
                <a:lnTo>
                  <a:pt x="194" y="1360"/>
                </a:lnTo>
                <a:lnTo>
                  <a:pt x="186" y="1362"/>
                </a:lnTo>
                <a:lnTo>
                  <a:pt x="180" y="1360"/>
                </a:lnTo>
                <a:lnTo>
                  <a:pt x="176" y="1358"/>
                </a:lnTo>
                <a:lnTo>
                  <a:pt x="174" y="1356"/>
                </a:lnTo>
                <a:lnTo>
                  <a:pt x="174" y="1348"/>
                </a:lnTo>
                <a:lnTo>
                  <a:pt x="176" y="1338"/>
                </a:lnTo>
                <a:lnTo>
                  <a:pt x="176" y="1330"/>
                </a:lnTo>
                <a:lnTo>
                  <a:pt x="176" y="1326"/>
                </a:lnTo>
                <a:lnTo>
                  <a:pt x="172" y="1324"/>
                </a:lnTo>
                <a:lnTo>
                  <a:pt x="168" y="1322"/>
                </a:lnTo>
                <a:lnTo>
                  <a:pt x="162" y="1322"/>
                </a:lnTo>
                <a:lnTo>
                  <a:pt x="142" y="1328"/>
                </a:lnTo>
                <a:lnTo>
                  <a:pt x="116" y="1336"/>
                </a:lnTo>
                <a:lnTo>
                  <a:pt x="94" y="1346"/>
                </a:lnTo>
                <a:lnTo>
                  <a:pt x="56" y="1364"/>
                </a:lnTo>
                <a:lnTo>
                  <a:pt x="30" y="1378"/>
                </a:lnTo>
                <a:lnTo>
                  <a:pt x="18" y="1384"/>
                </a:lnTo>
                <a:lnTo>
                  <a:pt x="10" y="1386"/>
                </a:lnTo>
                <a:lnTo>
                  <a:pt x="4" y="1388"/>
                </a:lnTo>
                <a:lnTo>
                  <a:pt x="0" y="1392"/>
                </a:lnTo>
                <a:lnTo>
                  <a:pt x="0" y="1396"/>
                </a:lnTo>
                <a:lnTo>
                  <a:pt x="2" y="1400"/>
                </a:lnTo>
                <a:lnTo>
                  <a:pt x="8" y="1404"/>
                </a:lnTo>
                <a:lnTo>
                  <a:pt x="18" y="1408"/>
                </a:lnTo>
                <a:lnTo>
                  <a:pt x="28" y="1412"/>
                </a:lnTo>
                <a:lnTo>
                  <a:pt x="44" y="1414"/>
                </a:lnTo>
                <a:lnTo>
                  <a:pt x="54" y="1414"/>
                </a:lnTo>
                <a:lnTo>
                  <a:pt x="60" y="1416"/>
                </a:lnTo>
                <a:lnTo>
                  <a:pt x="60" y="1420"/>
                </a:lnTo>
                <a:lnTo>
                  <a:pt x="56" y="1424"/>
                </a:lnTo>
                <a:lnTo>
                  <a:pt x="52" y="1428"/>
                </a:lnTo>
                <a:lnTo>
                  <a:pt x="50" y="1432"/>
                </a:lnTo>
                <a:lnTo>
                  <a:pt x="50" y="1436"/>
                </a:lnTo>
                <a:lnTo>
                  <a:pt x="56" y="1442"/>
                </a:lnTo>
                <a:lnTo>
                  <a:pt x="64" y="1446"/>
                </a:lnTo>
                <a:lnTo>
                  <a:pt x="68" y="1450"/>
                </a:lnTo>
                <a:lnTo>
                  <a:pt x="68" y="1460"/>
                </a:lnTo>
                <a:lnTo>
                  <a:pt x="70" y="1464"/>
                </a:lnTo>
                <a:lnTo>
                  <a:pt x="74" y="1468"/>
                </a:lnTo>
                <a:lnTo>
                  <a:pt x="82" y="1470"/>
                </a:lnTo>
                <a:lnTo>
                  <a:pt x="94" y="1474"/>
                </a:lnTo>
                <a:lnTo>
                  <a:pt x="110" y="1474"/>
                </a:lnTo>
                <a:lnTo>
                  <a:pt x="122" y="1472"/>
                </a:lnTo>
                <a:lnTo>
                  <a:pt x="144" y="1466"/>
                </a:lnTo>
                <a:lnTo>
                  <a:pt x="156" y="1464"/>
                </a:lnTo>
                <a:lnTo>
                  <a:pt x="166" y="1464"/>
                </a:lnTo>
                <a:lnTo>
                  <a:pt x="178" y="1466"/>
                </a:lnTo>
                <a:lnTo>
                  <a:pt x="190" y="1474"/>
                </a:lnTo>
                <a:lnTo>
                  <a:pt x="198" y="1476"/>
                </a:lnTo>
                <a:lnTo>
                  <a:pt x="204" y="1478"/>
                </a:lnTo>
                <a:lnTo>
                  <a:pt x="212" y="1478"/>
                </a:lnTo>
                <a:lnTo>
                  <a:pt x="218" y="1476"/>
                </a:lnTo>
                <a:lnTo>
                  <a:pt x="230" y="1470"/>
                </a:lnTo>
                <a:lnTo>
                  <a:pt x="242" y="1460"/>
                </a:lnTo>
                <a:lnTo>
                  <a:pt x="254" y="1452"/>
                </a:lnTo>
                <a:lnTo>
                  <a:pt x="266" y="1446"/>
                </a:lnTo>
                <a:lnTo>
                  <a:pt x="272" y="1444"/>
                </a:lnTo>
                <a:lnTo>
                  <a:pt x="276" y="1444"/>
                </a:lnTo>
                <a:lnTo>
                  <a:pt x="282" y="1446"/>
                </a:lnTo>
                <a:lnTo>
                  <a:pt x="286" y="1450"/>
                </a:lnTo>
                <a:lnTo>
                  <a:pt x="290" y="1454"/>
                </a:lnTo>
                <a:lnTo>
                  <a:pt x="292" y="1458"/>
                </a:lnTo>
                <a:lnTo>
                  <a:pt x="290" y="1460"/>
                </a:lnTo>
                <a:lnTo>
                  <a:pt x="288" y="1464"/>
                </a:lnTo>
                <a:lnTo>
                  <a:pt x="282" y="1466"/>
                </a:lnTo>
                <a:lnTo>
                  <a:pt x="274" y="1468"/>
                </a:lnTo>
                <a:lnTo>
                  <a:pt x="266" y="1470"/>
                </a:lnTo>
                <a:lnTo>
                  <a:pt x="262" y="1472"/>
                </a:lnTo>
                <a:lnTo>
                  <a:pt x="262" y="1474"/>
                </a:lnTo>
                <a:lnTo>
                  <a:pt x="262" y="1478"/>
                </a:lnTo>
                <a:lnTo>
                  <a:pt x="274" y="1484"/>
                </a:lnTo>
                <a:lnTo>
                  <a:pt x="282" y="1488"/>
                </a:lnTo>
                <a:lnTo>
                  <a:pt x="286" y="1494"/>
                </a:lnTo>
                <a:lnTo>
                  <a:pt x="290" y="1498"/>
                </a:lnTo>
                <a:lnTo>
                  <a:pt x="292" y="1504"/>
                </a:lnTo>
                <a:lnTo>
                  <a:pt x="294" y="1508"/>
                </a:lnTo>
                <a:lnTo>
                  <a:pt x="292" y="1514"/>
                </a:lnTo>
                <a:lnTo>
                  <a:pt x="288" y="1522"/>
                </a:lnTo>
                <a:lnTo>
                  <a:pt x="280" y="1530"/>
                </a:lnTo>
                <a:lnTo>
                  <a:pt x="270" y="1536"/>
                </a:lnTo>
                <a:lnTo>
                  <a:pt x="258" y="1540"/>
                </a:lnTo>
                <a:lnTo>
                  <a:pt x="246" y="1538"/>
                </a:lnTo>
                <a:lnTo>
                  <a:pt x="240" y="1538"/>
                </a:lnTo>
                <a:lnTo>
                  <a:pt x="234" y="1538"/>
                </a:lnTo>
                <a:lnTo>
                  <a:pt x="226" y="1542"/>
                </a:lnTo>
                <a:lnTo>
                  <a:pt x="220" y="1548"/>
                </a:lnTo>
                <a:lnTo>
                  <a:pt x="216" y="1556"/>
                </a:lnTo>
                <a:lnTo>
                  <a:pt x="210" y="1564"/>
                </a:lnTo>
                <a:lnTo>
                  <a:pt x="202" y="1568"/>
                </a:lnTo>
                <a:lnTo>
                  <a:pt x="198" y="1570"/>
                </a:lnTo>
                <a:lnTo>
                  <a:pt x="192" y="1568"/>
                </a:lnTo>
                <a:lnTo>
                  <a:pt x="186" y="1566"/>
                </a:lnTo>
                <a:lnTo>
                  <a:pt x="180" y="1562"/>
                </a:lnTo>
                <a:lnTo>
                  <a:pt x="172" y="1558"/>
                </a:lnTo>
                <a:lnTo>
                  <a:pt x="166" y="1558"/>
                </a:lnTo>
                <a:lnTo>
                  <a:pt x="160" y="1558"/>
                </a:lnTo>
                <a:lnTo>
                  <a:pt x="154" y="1558"/>
                </a:lnTo>
                <a:lnTo>
                  <a:pt x="144" y="1564"/>
                </a:lnTo>
                <a:lnTo>
                  <a:pt x="138" y="1574"/>
                </a:lnTo>
                <a:lnTo>
                  <a:pt x="124" y="1596"/>
                </a:lnTo>
                <a:lnTo>
                  <a:pt x="118" y="1606"/>
                </a:lnTo>
                <a:lnTo>
                  <a:pt x="112" y="1610"/>
                </a:lnTo>
                <a:lnTo>
                  <a:pt x="106" y="1614"/>
                </a:lnTo>
                <a:lnTo>
                  <a:pt x="102" y="1618"/>
                </a:lnTo>
                <a:lnTo>
                  <a:pt x="96" y="1628"/>
                </a:lnTo>
                <a:lnTo>
                  <a:pt x="92" y="1640"/>
                </a:lnTo>
                <a:lnTo>
                  <a:pt x="88" y="1646"/>
                </a:lnTo>
                <a:lnTo>
                  <a:pt x="82" y="1652"/>
                </a:lnTo>
                <a:lnTo>
                  <a:pt x="76" y="1656"/>
                </a:lnTo>
                <a:lnTo>
                  <a:pt x="74" y="1660"/>
                </a:lnTo>
                <a:lnTo>
                  <a:pt x="74" y="1664"/>
                </a:lnTo>
                <a:lnTo>
                  <a:pt x="76" y="1670"/>
                </a:lnTo>
                <a:lnTo>
                  <a:pt x="88" y="1680"/>
                </a:lnTo>
                <a:lnTo>
                  <a:pt x="108" y="1696"/>
                </a:lnTo>
                <a:lnTo>
                  <a:pt x="116" y="1704"/>
                </a:lnTo>
                <a:lnTo>
                  <a:pt x="120" y="1712"/>
                </a:lnTo>
                <a:lnTo>
                  <a:pt x="118" y="1718"/>
                </a:lnTo>
                <a:lnTo>
                  <a:pt x="116" y="1724"/>
                </a:lnTo>
                <a:lnTo>
                  <a:pt x="114" y="1728"/>
                </a:lnTo>
                <a:lnTo>
                  <a:pt x="112" y="1734"/>
                </a:lnTo>
                <a:lnTo>
                  <a:pt x="112" y="1738"/>
                </a:lnTo>
                <a:lnTo>
                  <a:pt x="118" y="1744"/>
                </a:lnTo>
                <a:lnTo>
                  <a:pt x="132" y="1758"/>
                </a:lnTo>
                <a:lnTo>
                  <a:pt x="148" y="1772"/>
                </a:lnTo>
                <a:lnTo>
                  <a:pt x="158" y="1778"/>
                </a:lnTo>
                <a:lnTo>
                  <a:pt x="168" y="1782"/>
                </a:lnTo>
                <a:lnTo>
                  <a:pt x="180" y="1784"/>
                </a:lnTo>
                <a:lnTo>
                  <a:pt x="194" y="1780"/>
                </a:lnTo>
                <a:lnTo>
                  <a:pt x="208" y="1776"/>
                </a:lnTo>
                <a:lnTo>
                  <a:pt x="220" y="1774"/>
                </a:lnTo>
                <a:lnTo>
                  <a:pt x="228" y="1774"/>
                </a:lnTo>
                <a:lnTo>
                  <a:pt x="236" y="1776"/>
                </a:lnTo>
                <a:lnTo>
                  <a:pt x="240" y="1782"/>
                </a:lnTo>
                <a:lnTo>
                  <a:pt x="242" y="1788"/>
                </a:lnTo>
                <a:lnTo>
                  <a:pt x="242" y="1798"/>
                </a:lnTo>
                <a:lnTo>
                  <a:pt x="240" y="1808"/>
                </a:lnTo>
                <a:lnTo>
                  <a:pt x="236" y="1818"/>
                </a:lnTo>
                <a:lnTo>
                  <a:pt x="236" y="1824"/>
                </a:lnTo>
                <a:lnTo>
                  <a:pt x="238" y="1828"/>
                </a:lnTo>
                <a:lnTo>
                  <a:pt x="242" y="1830"/>
                </a:lnTo>
                <a:lnTo>
                  <a:pt x="244" y="1832"/>
                </a:lnTo>
                <a:lnTo>
                  <a:pt x="246" y="1834"/>
                </a:lnTo>
                <a:lnTo>
                  <a:pt x="246" y="1840"/>
                </a:lnTo>
                <a:lnTo>
                  <a:pt x="244" y="1848"/>
                </a:lnTo>
                <a:lnTo>
                  <a:pt x="242" y="1856"/>
                </a:lnTo>
                <a:lnTo>
                  <a:pt x="244" y="1862"/>
                </a:lnTo>
                <a:lnTo>
                  <a:pt x="248" y="1864"/>
                </a:lnTo>
                <a:lnTo>
                  <a:pt x="254" y="1862"/>
                </a:lnTo>
                <a:lnTo>
                  <a:pt x="262" y="1860"/>
                </a:lnTo>
                <a:lnTo>
                  <a:pt x="270" y="1856"/>
                </a:lnTo>
                <a:lnTo>
                  <a:pt x="284" y="1844"/>
                </a:lnTo>
                <a:lnTo>
                  <a:pt x="292" y="1840"/>
                </a:lnTo>
                <a:lnTo>
                  <a:pt x="300" y="1838"/>
                </a:lnTo>
                <a:lnTo>
                  <a:pt x="308" y="1838"/>
                </a:lnTo>
                <a:lnTo>
                  <a:pt x="318" y="1842"/>
                </a:lnTo>
                <a:lnTo>
                  <a:pt x="326" y="1846"/>
                </a:lnTo>
                <a:lnTo>
                  <a:pt x="336" y="1852"/>
                </a:lnTo>
                <a:lnTo>
                  <a:pt x="352" y="1866"/>
                </a:lnTo>
                <a:lnTo>
                  <a:pt x="358" y="1870"/>
                </a:lnTo>
                <a:lnTo>
                  <a:pt x="364" y="1870"/>
                </a:lnTo>
                <a:lnTo>
                  <a:pt x="368" y="1868"/>
                </a:lnTo>
                <a:lnTo>
                  <a:pt x="370" y="1864"/>
                </a:lnTo>
                <a:lnTo>
                  <a:pt x="376" y="1858"/>
                </a:lnTo>
                <a:lnTo>
                  <a:pt x="380" y="1856"/>
                </a:lnTo>
                <a:lnTo>
                  <a:pt x="386" y="1858"/>
                </a:lnTo>
                <a:lnTo>
                  <a:pt x="392" y="1860"/>
                </a:lnTo>
                <a:lnTo>
                  <a:pt x="402" y="1858"/>
                </a:lnTo>
                <a:lnTo>
                  <a:pt x="420" y="1852"/>
                </a:lnTo>
                <a:lnTo>
                  <a:pt x="432" y="1846"/>
                </a:lnTo>
                <a:lnTo>
                  <a:pt x="434" y="1848"/>
                </a:lnTo>
                <a:lnTo>
                  <a:pt x="430" y="1854"/>
                </a:lnTo>
                <a:lnTo>
                  <a:pt x="420" y="1872"/>
                </a:lnTo>
                <a:lnTo>
                  <a:pt x="414" y="1886"/>
                </a:lnTo>
                <a:lnTo>
                  <a:pt x="410" y="1900"/>
                </a:lnTo>
                <a:lnTo>
                  <a:pt x="410" y="1918"/>
                </a:lnTo>
                <a:lnTo>
                  <a:pt x="410" y="1924"/>
                </a:lnTo>
                <a:lnTo>
                  <a:pt x="406" y="1930"/>
                </a:lnTo>
                <a:lnTo>
                  <a:pt x="402" y="1932"/>
                </a:lnTo>
                <a:lnTo>
                  <a:pt x="398" y="1934"/>
                </a:lnTo>
                <a:lnTo>
                  <a:pt x="392" y="1936"/>
                </a:lnTo>
                <a:lnTo>
                  <a:pt x="386" y="1940"/>
                </a:lnTo>
                <a:lnTo>
                  <a:pt x="380" y="1946"/>
                </a:lnTo>
                <a:lnTo>
                  <a:pt x="374" y="1958"/>
                </a:lnTo>
                <a:lnTo>
                  <a:pt x="368" y="1968"/>
                </a:lnTo>
                <a:lnTo>
                  <a:pt x="360" y="1974"/>
                </a:lnTo>
                <a:lnTo>
                  <a:pt x="352" y="1980"/>
                </a:lnTo>
                <a:lnTo>
                  <a:pt x="342" y="1984"/>
                </a:lnTo>
                <a:lnTo>
                  <a:pt x="334" y="1988"/>
                </a:lnTo>
                <a:lnTo>
                  <a:pt x="324" y="1992"/>
                </a:lnTo>
                <a:lnTo>
                  <a:pt x="314" y="2000"/>
                </a:lnTo>
                <a:lnTo>
                  <a:pt x="306" y="2012"/>
                </a:lnTo>
                <a:lnTo>
                  <a:pt x="300" y="2022"/>
                </a:lnTo>
                <a:lnTo>
                  <a:pt x="296" y="2026"/>
                </a:lnTo>
                <a:lnTo>
                  <a:pt x="292" y="2028"/>
                </a:lnTo>
                <a:lnTo>
                  <a:pt x="288" y="2028"/>
                </a:lnTo>
                <a:lnTo>
                  <a:pt x="276" y="2026"/>
                </a:lnTo>
                <a:lnTo>
                  <a:pt x="268" y="2026"/>
                </a:lnTo>
                <a:lnTo>
                  <a:pt x="256" y="2030"/>
                </a:lnTo>
                <a:lnTo>
                  <a:pt x="244" y="2034"/>
                </a:lnTo>
                <a:lnTo>
                  <a:pt x="236" y="2040"/>
                </a:lnTo>
                <a:lnTo>
                  <a:pt x="232" y="2044"/>
                </a:lnTo>
                <a:lnTo>
                  <a:pt x="228" y="2048"/>
                </a:lnTo>
                <a:lnTo>
                  <a:pt x="224" y="2058"/>
                </a:lnTo>
                <a:lnTo>
                  <a:pt x="218" y="2062"/>
                </a:lnTo>
                <a:lnTo>
                  <a:pt x="210" y="2066"/>
                </a:lnTo>
                <a:lnTo>
                  <a:pt x="200" y="2072"/>
                </a:lnTo>
                <a:lnTo>
                  <a:pt x="194" y="2078"/>
                </a:lnTo>
                <a:lnTo>
                  <a:pt x="190" y="2082"/>
                </a:lnTo>
                <a:lnTo>
                  <a:pt x="188" y="2088"/>
                </a:lnTo>
                <a:lnTo>
                  <a:pt x="188" y="2092"/>
                </a:lnTo>
                <a:lnTo>
                  <a:pt x="192" y="2092"/>
                </a:lnTo>
                <a:lnTo>
                  <a:pt x="200" y="2092"/>
                </a:lnTo>
                <a:lnTo>
                  <a:pt x="212" y="2088"/>
                </a:lnTo>
                <a:lnTo>
                  <a:pt x="226" y="2084"/>
                </a:lnTo>
                <a:lnTo>
                  <a:pt x="236" y="2076"/>
                </a:lnTo>
                <a:lnTo>
                  <a:pt x="248" y="2064"/>
                </a:lnTo>
                <a:lnTo>
                  <a:pt x="256" y="2056"/>
                </a:lnTo>
                <a:lnTo>
                  <a:pt x="258" y="2056"/>
                </a:lnTo>
                <a:lnTo>
                  <a:pt x="262" y="2060"/>
                </a:lnTo>
                <a:lnTo>
                  <a:pt x="266" y="2064"/>
                </a:lnTo>
                <a:lnTo>
                  <a:pt x="270" y="2064"/>
                </a:lnTo>
                <a:lnTo>
                  <a:pt x="278" y="2062"/>
                </a:lnTo>
                <a:lnTo>
                  <a:pt x="282" y="2060"/>
                </a:lnTo>
                <a:lnTo>
                  <a:pt x="286" y="2060"/>
                </a:lnTo>
                <a:lnTo>
                  <a:pt x="288" y="2062"/>
                </a:lnTo>
                <a:lnTo>
                  <a:pt x="290" y="2068"/>
                </a:lnTo>
                <a:lnTo>
                  <a:pt x="292" y="2074"/>
                </a:lnTo>
                <a:lnTo>
                  <a:pt x="296" y="2078"/>
                </a:lnTo>
                <a:lnTo>
                  <a:pt x="300" y="2078"/>
                </a:lnTo>
                <a:lnTo>
                  <a:pt x="302" y="2078"/>
                </a:lnTo>
                <a:lnTo>
                  <a:pt x="306" y="2074"/>
                </a:lnTo>
                <a:lnTo>
                  <a:pt x="308" y="2070"/>
                </a:lnTo>
                <a:lnTo>
                  <a:pt x="308" y="2066"/>
                </a:lnTo>
                <a:lnTo>
                  <a:pt x="308" y="2060"/>
                </a:lnTo>
                <a:lnTo>
                  <a:pt x="306" y="2054"/>
                </a:lnTo>
                <a:lnTo>
                  <a:pt x="308" y="2050"/>
                </a:lnTo>
                <a:lnTo>
                  <a:pt x="312" y="2044"/>
                </a:lnTo>
                <a:lnTo>
                  <a:pt x="318" y="2042"/>
                </a:lnTo>
                <a:lnTo>
                  <a:pt x="322" y="2040"/>
                </a:lnTo>
                <a:lnTo>
                  <a:pt x="328" y="2040"/>
                </a:lnTo>
                <a:lnTo>
                  <a:pt x="332" y="2042"/>
                </a:lnTo>
                <a:lnTo>
                  <a:pt x="334" y="2046"/>
                </a:lnTo>
                <a:lnTo>
                  <a:pt x="334" y="2048"/>
                </a:lnTo>
                <a:lnTo>
                  <a:pt x="336" y="2050"/>
                </a:lnTo>
                <a:lnTo>
                  <a:pt x="340" y="2048"/>
                </a:lnTo>
                <a:lnTo>
                  <a:pt x="354" y="2040"/>
                </a:lnTo>
                <a:lnTo>
                  <a:pt x="372" y="2028"/>
                </a:lnTo>
                <a:lnTo>
                  <a:pt x="380" y="2022"/>
                </a:lnTo>
                <a:lnTo>
                  <a:pt x="390" y="2022"/>
                </a:lnTo>
                <a:lnTo>
                  <a:pt x="394" y="2020"/>
                </a:lnTo>
                <a:lnTo>
                  <a:pt x="396" y="2020"/>
                </a:lnTo>
                <a:lnTo>
                  <a:pt x="394" y="2012"/>
                </a:lnTo>
                <a:lnTo>
                  <a:pt x="396" y="2008"/>
                </a:lnTo>
                <a:lnTo>
                  <a:pt x="400" y="2000"/>
                </a:lnTo>
                <a:lnTo>
                  <a:pt x="408" y="1992"/>
                </a:lnTo>
                <a:lnTo>
                  <a:pt x="424" y="1982"/>
                </a:lnTo>
                <a:lnTo>
                  <a:pt x="440" y="1972"/>
                </a:lnTo>
                <a:lnTo>
                  <a:pt x="454" y="1964"/>
                </a:lnTo>
                <a:lnTo>
                  <a:pt x="462" y="1956"/>
                </a:lnTo>
                <a:lnTo>
                  <a:pt x="468" y="1950"/>
                </a:lnTo>
                <a:lnTo>
                  <a:pt x="478" y="1938"/>
                </a:lnTo>
                <a:lnTo>
                  <a:pt x="484" y="1932"/>
                </a:lnTo>
                <a:lnTo>
                  <a:pt x="494" y="1926"/>
                </a:lnTo>
                <a:lnTo>
                  <a:pt x="516" y="1916"/>
                </a:lnTo>
                <a:lnTo>
                  <a:pt x="538" y="1902"/>
                </a:lnTo>
                <a:lnTo>
                  <a:pt x="548" y="1896"/>
                </a:lnTo>
                <a:lnTo>
                  <a:pt x="556" y="1888"/>
                </a:lnTo>
                <a:lnTo>
                  <a:pt x="562" y="1882"/>
                </a:lnTo>
                <a:lnTo>
                  <a:pt x="566" y="1874"/>
                </a:lnTo>
                <a:lnTo>
                  <a:pt x="568" y="1866"/>
                </a:lnTo>
                <a:lnTo>
                  <a:pt x="572" y="1862"/>
                </a:lnTo>
                <a:lnTo>
                  <a:pt x="580" y="1856"/>
                </a:lnTo>
                <a:lnTo>
                  <a:pt x="588" y="1850"/>
                </a:lnTo>
                <a:lnTo>
                  <a:pt x="592" y="1846"/>
                </a:lnTo>
                <a:lnTo>
                  <a:pt x="592" y="1840"/>
                </a:lnTo>
                <a:lnTo>
                  <a:pt x="592" y="1836"/>
                </a:lnTo>
                <a:lnTo>
                  <a:pt x="590" y="1834"/>
                </a:lnTo>
                <a:lnTo>
                  <a:pt x="584" y="1832"/>
                </a:lnTo>
                <a:lnTo>
                  <a:pt x="564" y="1832"/>
                </a:lnTo>
                <a:lnTo>
                  <a:pt x="556" y="1830"/>
                </a:lnTo>
                <a:lnTo>
                  <a:pt x="554" y="1828"/>
                </a:lnTo>
                <a:lnTo>
                  <a:pt x="554" y="1824"/>
                </a:lnTo>
                <a:lnTo>
                  <a:pt x="558" y="1820"/>
                </a:lnTo>
                <a:lnTo>
                  <a:pt x="570" y="1810"/>
                </a:lnTo>
                <a:lnTo>
                  <a:pt x="598" y="1786"/>
                </a:lnTo>
                <a:lnTo>
                  <a:pt x="618" y="1766"/>
                </a:lnTo>
                <a:lnTo>
                  <a:pt x="632" y="1748"/>
                </a:lnTo>
                <a:lnTo>
                  <a:pt x="646" y="1726"/>
                </a:lnTo>
                <a:lnTo>
                  <a:pt x="654" y="1714"/>
                </a:lnTo>
                <a:lnTo>
                  <a:pt x="666" y="1704"/>
                </a:lnTo>
                <a:lnTo>
                  <a:pt x="680" y="1696"/>
                </a:lnTo>
                <a:lnTo>
                  <a:pt x="694" y="1690"/>
                </a:lnTo>
                <a:lnTo>
                  <a:pt x="710" y="1688"/>
                </a:lnTo>
                <a:lnTo>
                  <a:pt x="726" y="1692"/>
                </a:lnTo>
                <a:lnTo>
                  <a:pt x="744" y="1698"/>
                </a:lnTo>
                <a:lnTo>
                  <a:pt x="752" y="1704"/>
                </a:lnTo>
                <a:lnTo>
                  <a:pt x="758" y="1710"/>
                </a:lnTo>
                <a:lnTo>
                  <a:pt x="770" y="1720"/>
                </a:lnTo>
                <a:lnTo>
                  <a:pt x="770" y="1722"/>
                </a:lnTo>
                <a:lnTo>
                  <a:pt x="770" y="1724"/>
                </a:lnTo>
                <a:lnTo>
                  <a:pt x="752" y="1714"/>
                </a:lnTo>
                <a:lnTo>
                  <a:pt x="738" y="1708"/>
                </a:lnTo>
                <a:lnTo>
                  <a:pt x="722" y="1702"/>
                </a:lnTo>
                <a:lnTo>
                  <a:pt x="712" y="1702"/>
                </a:lnTo>
                <a:lnTo>
                  <a:pt x="704" y="1702"/>
                </a:lnTo>
                <a:lnTo>
                  <a:pt x="696" y="1704"/>
                </a:lnTo>
                <a:lnTo>
                  <a:pt x="690" y="1706"/>
                </a:lnTo>
                <a:lnTo>
                  <a:pt x="680" y="1716"/>
                </a:lnTo>
                <a:lnTo>
                  <a:pt x="674" y="1722"/>
                </a:lnTo>
                <a:lnTo>
                  <a:pt x="672" y="1728"/>
                </a:lnTo>
                <a:lnTo>
                  <a:pt x="672" y="1734"/>
                </a:lnTo>
                <a:lnTo>
                  <a:pt x="672" y="1742"/>
                </a:lnTo>
                <a:lnTo>
                  <a:pt x="670" y="1748"/>
                </a:lnTo>
                <a:lnTo>
                  <a:pt x="668" y="1756"/>
                </a:lnTo>
                <a:lnTo>
                  <a:pt x="658" y="1766"/>
                </a:lnTo>
                <a:lnTo>
                  <a:pt x="652" y="1776"/>
                </a:lnTo>
                <a:lnTo>
                  <a:pt x="650" y="1782"/>
                </a:lnTo>
                <a:lnTo>
                  <a:pt x="652" y="1788"/>
                </a:lnTo>
                <a:lnTo>
                  <a:pt x="656" y="1792"/>
                </a:lnTo>
                <a:lnTo>
                  <a:pt x="660" y="1794"/>
                </a:lnTo>
                <a:lnTo>
                  <a:pt x="662" y="1798"/>
                </a:lnTo>
                <a:lnTo>
                  <a:pt x="662" y="1800"/>
                </a:lnTo>
                <a:lnTo>
                  <a:pt x="656" y="1806"/>
                </a:lnTo>
                <a:lnTo>
                  <a:pt x="646" y="1812"/>
                </a:lnTo>
                <a:lnTo>
                  <a:pt x="644" y="1816"/>
                </a:lnTo>
                <a:lnTo>
                  <a:pt x="644" y="1818"/>
                </a:lnTo>
                <a:lnTo>
                  <a:pt x="646" y="1820"/>
                </a:lnTo>
                <a:lnTo>
                  <a:pt x="650" y="1822"/>
                </a:lnTo>
                <a:lnTo>
                  <a:pt x="658" y="1824"/>
                </a:lnTo>
                <a:lnTo>
                  <a:pt x="670" y="1824"/>
                </a:lnTo>
                <a:lnTo>
                  <a:pt x="684" y="1820"/>
                </a:lnTo>
                <a:lnTo>
                  <a:pt x="700" y="1814"/>
                </a:lnTo>
                <a:lnTo>
                  <a:pt x="712" y="1806"/>
                </a:lnTo>
                <a:lnTo>
                  <a:pt x="732" y="1788"/>
                </a:lnTo>
                <a:lnTo>
                  <a:pt x="748" y="1778"/>
                </a:lnTo>
                <a:lnTo>
                  <a:pt x="762" y="1774"/>
                </a:lnTo>
                <a:lnTo>
                  <a:pt x="778" y="1772"/>
                </a:lnTo>
                <a:lnTo>
                  <a:pt x="786" y="1772"/>
                </a:lnTo>
                <a:lnTo>
                  <a:pt x="790" y="1770"/>
                </a:lnTo>
                <a:lnTo>
                  <a:pt x="790" y="1768"/>
                </a:lnTo>
                <a:lnTo>
                  <a:pt x="790" y="1764"/>
                </a:lnTo>
                <a:lnTo>
                  <a:pt x="790" y="1760"/>
                </a:lnTo>
                <a:lnTo>
                  <a:pt x="790" y="1756"/>
                </a:lnTo>
                <a:lnTo>
                  <a:pt x="794" y="1754"/>
                </a:lnTo>
                <a:lnTo>
                  <a:pt x="800" y="1750"/>
                </a:lnTo>
                <a:lnTo>
                  <a:pt x="806" y="1746"/>
                </a:lnTo>
                <a:lnTo>
                  <a:pt x="806" y="1742"/>
                </a:lnTo>
                <a:lnTo>
                  <a:pt x="804" y="1736"/>
                </a:lnTo>
                <a:lnTo>
                  <a:pt x="802" y="1730"/>
                </a:lnTo>
                <a:lnTo>
                  <a:pt x="800" y="1724"/>
                </a:lnTo>
                <a:lnTo>
                  <a:pt x="800" y="1720"/>
                </a:lnTo>
                <a:lnTo>
                  <a:pt x="804" y="1716"/>
                </a:lnTo>
                <a:lnTo>
                  <a:pt x="812" y="1714"/>
                </a:lnTo>
                <a:lnTo>
                  <a:pt x="824" y="1712"/>
                </a:lnTo>
                <a:lnTo>
                  <a:pt x="834" y="1710"/>
                </a:lnTo>
                <a:lnTo>
                  <a:pt x="850" y="1704"/>
                </a:lnTo>
                <a:lnTo>
                  <a:pt x="856" y="1702"/>
                </a:lnTo>
                <a:lnTo>
                  <a:pt x="860" y="1704"/>
                </a:lnTo>
                <a:lnTo>
                  <a:pt x="862" y="1706"/>
                </a:lnTo>
                <a:lnTo>
                  <a:pt x="862" y="1712"/>
                </a:lnTo>
                <a:lnTo>
                  <a:pt x="864" y="1720"/>
                </a:lnTo>
                <a:lnTo>
                  <a:pt x="866" y="1724"/>
                </a:lnTo>
                <a:lnTo>
                  <a:pt x="870" y="1728"/>
                </a:lnTo>
                <a:lnTo>
                  <a:pt x="874" y="1730"/>
                </a:lnTo>
                <a:lnTo>
                  <a:pt x="888" y="1734"/>
                </a:lnTo>
                <a:lnTo>
                  <a:pt x="896" y="1738"/>
                </a:lnTo>
                <a:lnTo>
                  <a:pt x="906" y="1742"/>
                </a:lnTo>
                <a:lnTo>
                  <a:pt x="914" y="1746"/>
                </a:lnTo>
                <a:lnTo>
                  <a:pt x="918" y="1746"/>
                </a:lnTo>
                <a:lnTo>
                  <a:pt x="922" y="1744"/>
                </a:lnTo>
                <a:lnTo>
                  <a:pt x="924" y="1742"/>
                </a:lnTo>
                <a:lnTo>
                  <a:pt x="928" y="1740"/>
                </a:lnTo>
                <a:lnTo>
                  <a:pt x="930" y="1740"/>
                </a:lnTo>
                <a:lnTo>
                  <a:pt x="934" y="1742"/>
                </a:lnTo>
                <a:lnTo>
                  <a:pt x="940" y="1750"/>
                </a:lnTo>
                <a:lnTo>
                  <a:pt x="948" y="1758"/>
                </a:lnTo>
                <a:lnTo>
                  <a:pt x="958" y="1764"/>
                </a:lnTo>
                <a:lnTo>
                  <a:pt x="968" y="1766"/>
                </a:lnTo>
                <a:lnTo>
                  <a:pt x="978" y="1768"/>
                </a:lnTo>
                <a:lnTo>
                  <a:pt x="1002" y="1766"/>
                </a:lnTo>
                <a:lnTo>
                  <a:pt x="1026" y="1764"/>
                </a:lnTo>
                <a:lnTo>
                  <a:pt x="1036" y="1764"/>
                </a:lnTo>
                <a:lnTo>
                  <a:pt x="1050" y="1768"/>
                </a:lnTo>
                <a:lnTo>
                  <a:pt x="1078" y="1780"/>
                </a:lnTo>
                <a:lnTo>
                  <a:pt x="1090" y="1786"/>
                </a:lnTo>
                <a:lnTo>
                  <a:pt x="1104" y="1788"/>
                </a:lnTo>
                <a:lnTo>
                  <a:pt x="1116" y="1788"/>
                </a:lnTo>
                <a:lnTo>
                  <a:pt x="1122" y="1788"/>
                </a:lnTo>
                <a:lnTo>
                  <a:pt x="1126" y="1786"/>
                </a:lnTo>
                <a:lnTo>
                  <a:pt x="1136" y="1780"/>
                </a:lnTo>
                <a:lnTo>
                  <a:pt x="1142" y="1778"/>
                </a:lnTo>
                <a:lnTo>
                  <a:pt x="1148" y="1780"/>
                </a:lnTo>
                <a:lnTo>
                  <a:pt x="1150" y="1782"/>
                </a:lnTo>
                <a:lnTo>
                  <a:pt x="1150" y="1786"/>
                </a:lnTo>
                <a:lnTo>
                  <a:pt x="1150" y="1790"/>
                </a:lnTo>
                <a:lnTo>
                  <a:pt x="1146" y="1794"/>
                </a:lnTo>
                <a:lnTo>
                  <a:pt x="1142" y="1796"/>
                </a:lnTo>
                <a:lnTo>
                  <a:pt x="1138" y="1800"/>
                </a:lnTo>
                <a:lnTo>
                  <a:pt x="1140" y="1804"/>
                </a:lnTo>
                <a:lnTo>
                  <a:pt x="1146" y="1808"/>
                </a:lnTo>
                <a:lnTo>
                  <a:pt x="1154" y="1812"/>
                </a:lnTo>
                <a:lnTo>
                  <a:pt x="1174" y="1822"/>
                </a:lnTo>
                <a:lnTo>
                  <a:pt x="1192" y="1830"/>
                </a:lnTo>
                <a:lnTo>
                  <a:pt x="1206" y="1840"/>
                </a:lnTo>
                <a:lnTo>
                  <a:pt x="1216" y="1852"/>
                </a:lnTo>
                <a:lnTo>
                  <a:pt x="1228" y="1862"/>
                </a:lnTo>
                <a:lnTo>
                  <a:pt x="1246" y="1874"/>
                </a:lnTo>
                <a:lnTo>
                  <a:pt x="1254" y="1878"/>
                </a:lnTo>
                <a:lnTo>
                  <a:pt x="1264" y="1880"/>
                </a:lnTo>
                <a:lnTo>
                  <a:pt x="1272" y="1880"/>
                </a:lnTo>
                <a:lnTo>
                  <a:pt x="1278" y="1880"/>
                </a:lnTo>
                <a:lnTo>
                  <a:pt x="1282" y="1878"/>
                </a:lnTo>
                <a:lnTo>
                  <a:pt x="1284" y="1874"/>
                </a:lnTo>
                <a:lnTo>
                  <a:pt x="1284" y="1868"/>
                </a:lnTo>
                <a:lnTo>
                  <a:pt x="1280" y="1864"/>
                </a:lnTo>
                <a:lnTo>
                  <a:pt x="1272" y="1852"/>
                </a:lnTo>
                <a:lnTo>
                  <a:pt x="1268" y="1844"/>
                </a:lnTo>
                <a:lnTo>
                  <a:pt x="1268" y="1842"/>
                </a:lnTo>
                <a:lnTo>
                  <a:pt x="1270" y="1842"/>
                </a:lnTo>
                <a:lnTo>
                  <a:pt x="1282" y="1852"/>
                </a:lnTo>
                <a:lnTo>
                  <a:pt x="1298" y="1866"/>
                </a:lnTo>
                <a:lnTo>
                  <a:pt x="1314" y="1878"/>
                </a:lnTo>
                <a:lnTo>
                  <a:pt x="1320" y="1880"/>
                </a:lnTo>
                <a:lnTo>
                  <a:pt x="1324" y="1880"/>
                </a:lnTo>
                <a:lnTo>
                  <a:pt x="1326" y="1876"/>
                </a:lnTo>
                <a:lnTo>
                  <a:pt x="1326" y="1870"/>
                </a:lnTo>
                <a:lnTo>
                  <a:pt x="1322" y="1854"/>
                </a:lnTo>
                <a:lnTo>
                  <a:pt x="1322" y="1846"/>
                </a:lnTo>
                <a:lnTo>
                  <a:pt x="1324" y="1848"/>
                </a:lnTo>
                <a:lnTo>
                  <a:pt x="1334" y="1862"/>
                </a:lnTo>
                <a:lnTo>
                  <a:pt x="1338" y="1870"/>
                </a:lnTo>
                <a:lnTo>
                  <a:pt x="1344" y="1874"/>
                </a:lnTo>
                <a:lnTo>
                  <a:pt x="1350" y="1876"/>
                </a:lnTo>
                <a:lnTo>
                  <a:pt x="1354" y="1876"/>
                </a:lnTo>
                <a:lnTo>
                  <a:pt x="1358" y="1878"/>
                </a:lnTo>
                <a:lnTo>
                  <a:pt x="1364" y="1878"/>
                </a:lnTo>
                <a:lnTo>
                  <a:pt x="1368" y="1882"/>
                </a:lnTo>
                <a:lnTo>
                  <a:pt x="1372" y="1890"/>
                </a:lnTo>
                <a:lnTo>
                  <a:pt x="1378" y="1904"/>
                </a:lnTo>
                <a:lnTo>
                  <a:pt x="1382" y="1914"/>
                </a:lnTo>
                <a:lnTo>
                  <a:pt x="1386" y="1922"/>
                </a:lnTo>
                <a:lnTo>
                  <a:pt x="1392" y="1928"/>
                </a:lnTo>
                <a:lnTo>
                  <a:pt x="1394" y="1932"/>
                </a:lnTo>
                <a:lnTo>
                  <a:pt x="1394" y="1934"/>
                </a:lnTo>
                <a:lnTo>
                  <a:pt x="1390" y="1942"/>
                </a:lnTo>
                <a:lnTo>
                  <a:pt x="1388" y="1944"/>
                </a:lnTo>
                <a:lnTo>
                  <a:pt x="1390" y="1948"/>
                </a:lnTo>
                <a:lnTo>
                  <a:pt x="1392" y="1950"/>
                </a:lnTo>
                <a:lnTo>
                  <a:pt x="1400" y="1954"/>
                </a:lnTo>
                <a:lnTo>
                  <a:pt x="1412" y="1960"/>
                </a:lnTo>
                <a:lnTo>
                  <a:pt x="1414" y="1962"/>
                </a:lnTo>
                <a:lnTo>
                  <a:pt x="1416" y="1966"/>
                </a:lnTo>
                <a:lnTo>
                  <a:pt x="1422" y="1976"/>
                </a:lnTo>
                <a:lnTo>
                  <a:pt x="1426" y="1982"/>
                </a:lnTo>
                <a:lnTo>
                  <a:pt x="1434" y="1990"/>
                </a:lnTo>
                <a:lnTo>
                  <a:pt x="1452" y="2004"/>
                </a:lnTo>
                <a:lnTo>
                  <a:pt x="1464" y="2010"/>
                </a:lnTo>
                <a:lnTo>
                  <a:pt x="1468" y="2012"/>
                </a:lnTo>
                <a:lnTo>
                  <a:pt x="1460" y="2016"/>
                </a:lnTo>
                <a:lnTo>
                  <a:pt x="1452" y="2020"/>
                </a:lnTo>
                <a:lnTo>
                  <a:pt x="1450" y="2026"/>
                </a:lnTo>
                <a:lnTo>
                  <a:pt x="1448" y="2032"/>
                </a:lnTo>
                <a:lnTo>
                  <a:pt x="1442" y="2038"/>
                </a:lnTo>
                <a:lnTo>
                  <a:pt x="1440" y="2042"/>
                </a:lnTo>
                <a:lnTo>
                  <a:pt x="1440" y="2046"/>
                </a:lnTo>
                <a:lnTo>
                  <a:pt x="1440" y="2050"/>
                </a:lnTo>
                <a:lnTo>
                  <a:pt x="1444" y="2054"/>
                </a:lnTo>
                <a:lnTo>
                  <a:pt x="1446" y="2054"/>
                </a:lnTo>
                <a:lnTo>
                  <a:pt x="1450" y="2054"/>
                </a:lnTo>
                <a:lnTo>
                  <a:pt x="1452" y="2050"/>
                </a:lnTo>
                <a:lnTo>
                  <a:pt x="1456" y="2044"/>
                </a:lnTo>
                <a:lnTo>
                  <a:pt x="1462" y="2032"/>
                </a:lnTo>
                <a:lnTo>
                  <a:pt x="1466" y="2026"/>
                </a:lnTo>
                <a:lnTo>
                  <a:pt x="1470" y="2024"/>
                </a:lnTo>
                <a:lnTo>
                  <a:pt x="1474" y="2022"/>
                </a:lnTo>
                <a:lnTo>
                  <a:pt x="1480" y="2024"/>
                </a:lnTo>
                <a:lnTo>
                  <a:pt x="1484" y="2028"/>
                </a:lnTo>
                <a:lnTo>
                  <a:pt x="1488" y="2034"/>
                </a:lnTo>
                <a:lnTo>
                  <a:pt x="1492" y="2044"/>
                </a:lnTo>
                <a:lnTo>
                  <a:pt x="1494" y="2052"/>
                </a:lnTo>
                <a:lnTo>
                  <a:pt x="1494" y="2058"/>
                </a:lnTo>
                <a:lnTo>
                  <a:pt x="1492" y="2064"/>
                </a:lnTo>
                <a:lnTo>
                  <a:pt x="1488" y="2074"/>
                </a:lnTo>
                <a:lnTo>
                  <a:pt x="1488" y="2078"/>
                </a:lnTo>
                <a:lnTo>
                  <a:pt x="1488" y="2082"/>
                </a:lnTo>
                <a:lnTo>
                  <a:pt x="1492" y="2092"/>
                </a:lnTo>
                <a:lnTo>
                  <a:pt x="1494" y="2100"/>
                </a:lnTo>
                <a:lnTo>
                  <a:pt x="1496" y="2102"/>
                </a:lnTo>
                <a:lnTo>
                  <a:pt x="1500" y="2104"/>
                </a:lnTo>
                <a:lnTo>
                  <a:pt x="1504" y="2102"/>
                </a:lnTo>
                <a:lnTo>
                  <a:pt x="1508" y="2098"/>
                </a:lnTo>
                <a:lnTo>
                  <a:pt x="1518" y="2088"/>
                </a:lnTo>
                <a:lnTo>
                  <a:pt x="1524" y="2080"/>
                </a:lnTo>
                <a:lnTo>
                  <a:pt x="1526" y="2076"/>
                </a:lnTo>
                <a:lnTo>
                  <a:pt x="1526" y="2072"/>
                </a:lnTo>
                <a:lnTo>
                  <a:pt x="1524" y="2058"/>
                </a:lnTo>
                <a:lnTo>
                  <a:pt x="1522" y="2044"/>
                </a:lnTo>
                <a:lnTo>
                  <a:pt x="1524" y="2038"/>
                </a:lnTo>
                <a:lnTo>
                  <a:pt x="1528" y="2034"/>
                </a:lnTo>
                <a:lnTo>
                  <a:pt x="1530" y="2030"/>
                </a:lnTo>
                <a:lnTo>
                  <a:pt x="1530" y="2038"/>
                </a:lnTo>
                <a:lnTo>
                  <a:pt x="1530" y="2044"/>
                </a:lnTo>
                <a:lnTo>
                  <a:pt x="1532" y="2058"/>
                </a:lnTo>
                <a:lnTo>
                  <a:pt x="1534" y="2070"/>
                </a:lnTo>
                <a:lnTo>
                  <a:pt x="1534" y="2074"/>
                </a:lnTo>
                <a:lnTo>
                  <a:pt x="1530" y="2078"/>
                </a:lnTo>
                <a:lnTo>
                  <a:pt x="1526" y="2082"/>
                </a:lnTo>
                <a:lnTo>
                  <a:pt x="1526" y="2084"/>
                </a:lnTo>
                <a:lnTo>
                  <a:pt x="1526" y="2092"/>
                </a:lnTo>
                <a:lnTo>
                  <a:pt x="1526" y="2098"/>
                </a:lnTo>
                <a:lnTo>
                  <a:pt x="1524" y="2102"/>
                </a:lnTo>
                <a:lnTo>
                  <a:pt x="1522" y="2106"/>
                </a:lnTo>
                <a:lnTo>
                  <a:pt x="1516" y="2112"/>
                </a:lnTo>
                <a:lnTo>
                  <a:pt x="1512" y="2118"/>
                </a:lnTo>
                <a:lnTo>
                  <a:pt x="1512" y="2122"/>
                </a:lnTo>
                <a:lnTo>
                  <a:pt x="1514" y="2124"/>
                </a:lnTo>
                <a:lnTo>
                  <a:pt x="1518" y="2130"/>
                </a:lnTo>
                <a:lnTo>
                  <a:pt x="1522" y="2134"/>
                </a:lnTo>
                <a:lnTo>
                  <a:pt x="1524" y="2138"/>
                </a:lnTo>
                <a:lnTo>
                  <a:pt x="1528" y="2148"/>
                </a:lnTo>
                <a:lnTo>
                  <a:pt x="1534" y="2160"/>
                </a:lnTo>
                <a:lnTo>
                  <a:pt x="1544" y="2172"/>
                </a:lnTo>
                <a:lnTo>
                  <a:pt x="1554" y="2182"/>
                </a:lnTo>
                <a:lnTo>
                  <a:pt x="1558" y="2186"/>
                </a:lnTo>
                <a:lnTo>
                  <a:pt x="1560" y="2184"/>
                </a:lnTo>
                <a:lnTo>
                  <a:pt x="1562" y="2176"/>
                </a:lnTo>
                <a:lnTo>
                  <a:pt x="1564" y="2168"/>
                </a:lnTo>
                <a:lnTo>
                  <a:pt x="1568" y="2162"/>
                </a:lnTo>
                <a:lnTo>
                  <a:pt x="1574" y="2158"/>
                </a:lnTo>
                <a:lnTo>
                  <a:pt x="1584" y="2156"/>
                </a:lnTo>
                <a:lnTo>
                  <a:pt x="1592" y="2154"/>
                </a:lnTo>
                <a:lnTo>
                  <a:pt x="1594" y="2156"/>
                </a:lnTo>
                <a:lnTo>
                  <a:pt x="1588" y="2162"/>
                </a:lnTo>
                <a:lnTo>
                  <a:pt x="1582" y="2166"/>
                </a:lnTo>
                <a:lnTo>
                  <a:pt x="1578" y="2172"/>
                </a:lnTo>
                <a:lnTo>
                  <a:pt x="1576" y="2180"/>
                </a:lnTo>
                <a:lnTo>
                  <a:pt x="1576" y="2188"/>
                </a:lnTo>
                <a:lnTo>
                  <a:pt x="1582" y="2196"/>
                </a:lnTo>
                <a:lnTo>
                  <a:pt x="1586" y="2200"/>
                </a:lnTo>
                <a:lnTo>
                  <a:pt x="1588" y="2202"/>
                </a:lnTo>
                <a:lnTo>
                  <a:pt x="1590" y="2212"/>
                </a:lnTo>
                <a:lnTo>
                  <a:pt x="1592" y="2218"/>
                </a:lnTo>
                <a:lnTo>
                  <a:pt x="1596" y="2220"/>
                </a:lnTo>
                <a:lnTo>
                  <a:pt x="1600" y="2220"/>
                </a:lnTo>
                <a:lnTo>
                  <a:pt x="1604" y="2218"/>
                </a:lnTo>
                <a:lnTo>
                  <a:pt x="1608" y="2216"/>
                </a:lnTo>
                <a:lnTo>
                  <a:pt x="1610" y="2216"/>
                </a:lnTo>
                <a:lnTo>
                  <a:pt x="1610" y="2220"/>
                </a:lnTo>
                <a:lnTo>
                  <a:pt x="1606" y="2228"/>
                </a:lnTo>
                <a:lnTo>
                  <a:pt x="1600" y="2246"/>
                </a:lnTo>
                <a:lnTo>
                  <a:pt x="1596" y="2256"/>
                </a:lnTo>
                <a:lnTo>
                  <a:pt x="1598" y="2262"/>
                </a:lnTo>
                <a:lnTo>
                  <a:pt x="1600" y="2262"/>
                </a:lnTo>
                <a:lnTo>
                  <a:pt x="1602" y="2262"/>
                </a:lnTo>
                <a:lnTo>
                  <a:pt x="1602" y="2268"/>
                </a:lnTo>
                <a:lnTo>
                  <a:pt x="1604" y="2276"/>
                </a:lnTo>
                <a:lnTo>
                  <a:pt x="1606" y="2278"/>
                </a:lnTo>
                <a:lnTo>
                  <a:pt x="1608" y="2280"/>
                </a:lnTo>
                <a:lnTo>
                  <a:pt x="1612" y="2280"/>
                </a:lnTo>
                <a:lnTo>
                  <a:pt x="1614" y="2278"/>
                </a:lnTo>
                <a:lnTo>
                  <a:pt x="1614" y="2270"/>
                </a:lnTo>
                <a:lnTo>
                  <a:pt x="1616" y="2260"/>
                </a:lnTo>
                <a:lnTo>
                  <a:pt x="1618" y="2256"/>
                </a:lnTo>
                <a:lnTo>
                  <a:pt x="1622" y="2254"/>
                </a:lnTo>
                <a:lnTo>
                  <a:pt x="1632" y="2248"/>
                </a:lnTo>
                <a:lnTo>
                  <a:pt x="1638" y="2242"/>
                </a:lnTo>
                <a:lnTo>
                  <a:pt x="1642" y="2240"/>
                </a:lnTo>
                <a:lnTo>
                  <a:pt x="1644" y="2240"/>
                </a:lnTo>
                <a:lnTo>
                  <a:pt x="1644" y="2242"/>
                </a:lnTo>
                <a:lnTo>
                  <a:pt x="1646" y="2246"/>
                </a:lnTo>
                <a:lnTo>
                  <a:pt x="1648" y="2246"/>
                </a:lnTo>
                <a:lnTo>
                  <a:pt x="1654" y="2246"/>
                </a:lnTo>
                <a:lnTo>
                  <a:pt x="1660" y="2248"/>
                </a:lnTo>
                <a:lnTo>
                  <a:pt x="1660" y="2250"/>
                </a:lnTo>
                <a:lnTo>
                  <a:pt x="1660" y="2254"/>
                </a:lnTo>
                <a:lnTo>
                  <a:pt x="1660" y="2258"/>
                </a:lnTo>
                <a:lnTo>
                  <a:pt x="1656" y="2254"/>
                </a:lnTo>
                <a:lnTo>
                  <a:pt x="1652" y="2252"/>
                </a:lnTo>
                <a:lnTo>
                  <a:pt x="1648" y="2252"/>
                </a:lnTo>
                <a:lnTo>
                  <a:pt x="1642" y="2254"/>
                </a:lnTo>
                <a:lnTo>
                  <a:pt x="1636" y="2258"/>
                </a:lnTo>
                <a:lnTo>
                  <a:pt x="1624" y="2268"/>
                </a:lnTo>
                <a:lnTo>
                  <a:pt x="1618" y="2276"/>
                </a:lnTo>
                <a:lnTo>
                  <a:pt x="1618" y="2282"/>
                </a:lnTo>
                <a:lnTo>
                  <a:pt x="1618" y="2290"/>
                </a:lnTo>
                <a:lnTo>
                  <a:pt x="1620" y="2294"/>
                </a:lnTo>
                <a:lnTo>
                  <a:pt x="1622" y="2298"/>
                </a:lnTo>
                <a:lnTo>
                  <a:pt x="1626" y="2300"/>
                </a:lnTo>
                <a:lnTo>
                  <a:pt x="1628" y="2302"/>
                </a:lnTo>
                <a:lnTo>
                  <a:pt x="1626" y="2306"/>
                </a:lnTo>
                <a:lnTo>
                  <a:pt x="1622" y="2308"/>
                </a:lnTo>
                <a:lnTo>
                  <a:pt x="1622" y="2310"/>
                </a:lnTo>
                <a:lnTo>
                  <a:pt x="1624" y="2312"/>
                </a:lnTo>
                <a:lnTo>
                  <a:pt x="1626" y="2312"/>
                </a:lnTo>
                <a:lnTo>
                  <a:pt x="1624" y="2316"/>
                </a:lnTo>
                <a:lnTo>
                  <a:pt x="1620" y="2318"/>
                </a:lnTo>
                <a:lnTo>
                  <a:pt x="1620" y="2320"/>
                </a:lnTo>
                <a:lnTo>
                  <a:pt x="1622" y="2324"/>
                </a:lnTo>
                <a:lnTo>
                  <a:pt x="1624" y="2326"/>
                </a:lnTo>
                <a:lnTo>
                  <a:pt x="1632" y="2332"/>
                </a:lnTo>
                <a:lnTo>
                  <a:pt x="1642" y="2336"/>
                </a:lnTo>
                <a:lnTo>
                  <a:pt x="1650" y="2338"/>
                </a:lnTo>
                <a:lnTo>
                  <a:pt x="1656" y="2336"/>
                </a:lnTo>
                <a:lnTo>
                  <a:pt x="1662" y="2334"/>
                </a:lnTo>
                <a:lnTo>
                  <a:pt x="1670" y="2332"/>
                </a:lnTo>
                <a:lnTo>
                  <a:pt x="1676" y="2334"/>
                </a:lnTo>
                <a:lnTo>
                  <a:pt x="1676" y="2338"/>
                </a:lnTo>
                <a:lnTo>
                  <a:pt x="1676" y="2340"/>
                </a:lnTo>
                <a:lnTo>
                  <a:pt x="1682" y="2340"/>
                </a:lnTo>
                <a:lnTo>
                  <a:pt x="1688" y="2340"/>
                </a:lnTo>
                <a:lnTo>
                  <a:pt x="1688" y="2344"/>
                </a:lnTo>
                <a:lnTo>
                  <a:pt x="1686" y="2352"/>
                </a:lnTo>
                <a:lnTo>
                  <a:pt x="1686" y="2356"/>
                </a:lnTo>
                <a:lnTo>
                  <a:pt x="1686" y="2358"/>
                </a:lnTo>
                <a:lnTo>
                  <a:pt x="1688" y="2360"/>
                </a:lnTo>
                <a:lnTo>
                  <a:pt x="1694" y="2360"/>
                </a:lnTo>
                <a:lnTo>
                  <a:pt x="1700" y="2360"/>
                </a:lnTo>
                <a:lnTo>
                  <a:pt x="1704" y="2362"/>
                </a:lnTo>
                <a:lnTo>
                  <a:pt x="1706" y="2364"/>
                </a:lnTo>
                <a:lnTo>
                  <a:pt x="1714" y="2362"/>
                </a:lnTo>
                <a:lnTo>
                  <a:pt x="1718" y="2360"/>
                </a:lnTo>
                <a:lnTo>
                  <a:pt x="1724" y="2362"/>
                </a:lnTo>
                <a:lnTo>
                  <a:pt x="1730" y="2364"/>
                </a:lnTo>
                <a:lnTo>
                  <a:pt x="1736" y="2368"/>
                </a:lnTo>
                <a:lnTo>
                  <a:pt x="1738" y="2370"/>
                </a:lnTo>
                <a:lnTo>
                  <a:pt x="1742" y="2368"/>
                </a:lnTo>
                <a:lnTo>
                  <a:pt x="1746" y="2368"/>
                </a:lnTo>
                <a:lnTo>
                  <a:pt x="1748" y="2368"/>
                </a:lnTo>
                <a:lnTo>
                  <a:pt x="1750" y="2374"/>
                </a:lnTo>
                <a:lnTo>
                  <a:pt x="1750" y="2382"/>
                </a:lnTo>
                <a:lnTo>
                  <a:pt x="1748" y="2384"/>
                </a:lnTo>
                <a:lnTo>
                  <a:pt x="1744" y="2386"/>
                </a:lnTo>
                <a:lnTo>
                  <a:pt x="1742" y="2388"/>
                </a:lnTo>
                <a:lnTo>
                  <a:pt x="1742" y="2390"/>
                </a:lnTo>
                <a:lnTo>
                  <a:pt x="1748" y="2398"/>
                </a:lnTo>
                <a:lnTo>
                  <a:pt x="1758" y="2402"/>
                </a:lnTo>
                <a:lnTo>
                  <a:pt x="1764" y="2404"/>
                </a:lnTo>
                <a:lnTo>
                  <a:pt x="1768" y="2402"/>
                </a:lnTo>
                <a:lnTo>
                  <a:pt x="1776" y="2398"/>
                </a:lnTo>
                <a:lnTo>
                  <a:pt x="1778" y="2392"/>
                </a:lnTo>
                <a:lnTo>
                  <a:pt x="1780" y="2392"/>
                </a:lnTo>
                <a:lnTo>
                  <a:pt x="1780" y="2398"/>
                </a:lnTo>
                <a:lnTo>
                  <a:pt x="1780" y="2406"/>
                </a:lnTo>
                <a:lnTo>
                  <a:pt x="1784" y="2408"/>
                </a:lnTo>
                <a:lnTo>
                  <a:pt x="1786" y="2410"/>
                </a:lnTo>
                <a:lnTo>
                  <a:pt x="1786" y="2414"/>
                </a:lnTo>
                <a:lnTo>
                  <a:pt x="1784" y="2416"/>
                </a:lnTo>
                <a:lnTo>
                  <a:pt x="1780" y="2412"/>
                </a:lnTo>
                <a:lnTo>
                  <a:pt x="1776" y="2408"/>
                </a:lnTo>
                <a:lnTo>
                  <a:pt x="1774" y="2408"/>
                </a:lnTo>
                <a:lnTo>
                  <a:pt x="1772" y="2408"/>
                </a:lnTo>
                <a:lnTo>
                  <a:pt x="1772" y="2412"/>
                </a:lnTo>
                <a:lnTo>
                  <a:pt x="1774" y="2416"/>
                </a:lnTo>
                <a:lnTo>
                  <a:pt x="1782" y="2422"/>
                </a:lnTo>
                <a:lnTo>
                  <a:pt x="1790" y="2426"/>
                </a:lnTo>
                <a:lnTo>
                  <a:pt x="1794" y="2426"/>
                </a:lnTo>
                <a:lnTo>
                  <a:pt x="1796" y="2424"/>
                </a:lnTo>
                <a:lnTo>
                  <a:pt x="1798" y="2418"/>
                </a:lnTo>
                <a:lnTo>
                  <a:pt x="1800" y="2414"/>
                </a:lnTo>
                <a:lnTo>
                  <a:pt x="1804" y="2414"/>
                </a:lnTo>
                <a:lnTo>
                  <a:pt x="1804" y="2418"/>
                </a:lnTo>
                <a:lnTo>
                  <a:pt x="1804" y="2424"/>
                </a:lnTo>
                <a:lnTo>
                  <a:pt x="1806" y="2432"/>
                </a:lnTo>
                <a:lnTo>
                  <a:pt x="1810" y="2438"/>
                </a:lnTo>
                <a:lnTo>
                  <a:pt x="1810" y="2444"/>
                </a:lnTo>
                <a:lnTo>
                  <a:pt x="1808" y="2450"/>
                </a:lnTo>
                <a:lnTo>
                  <a:pt x="1810" y="2450"/>
                </a:lnTo>
                <a:lnTo>
                  <a:pt x="1814" y="2450"/>
                </a:lnTo>
                <a:lnTo>
                  <a:pt x="1816" y="2446"/>
                </a:lnTo>
                <a:lnTo>
                  <a:pt x="1818" y="2444"/>
                </a:lnTo>
                <a:lnTo>
                  <a:pt x="1820" y="2444"/>
                </a:lnTo>
                <a:lnTo>
                  <a:pt x="1824" y="2448"/>
                </a:lnTo>
                <a:lnTo>
                  <a:pt x="1824" y="2454"/>
                </a:lnTo>
                <a:lnTo>
                  <a:pt x="1824" y="2460"/>
                </a:lnTo>
                <a:lnTo>
                  <a:pt x="1828" y="2464"/>
                </a:lnTo>
                <a:lnTo>
                  <a:pt x="1832" y="2468"/>
                </a:lnTo>
                <a:lnTo>
                  <a:pt x="1832" y="2470"/>
                </a:lnTo>
                <a:lnTo>
                  <a:pt x="1834" y="2474"/>
                </a:lnTo>
                <a:lnTo>
                  <a:pt x="1832" y="2476"/>
                </a:lnTo>
                <a:lnTo>
                  <a:pt x="1830" y="2478"/>
                </a:lnTo>
                <a:lnTo>
                  <a:pt x="1826" y="2478"/>
                </a:lnTo>
                <a:lnTo>
                  <a:pt x="1826" y="2480"/>
                </a:lnTo>
                <a:lnTo>
                  <a:pt x="1830" y="2490"/>
                </a:lnTo>
                <a:lnTo>
                  <a:pt x="1838" y="2500"/>
                </a:lnTo>
                <a:lnTo>
                  <a:pt x="1840" y="2510"/>
                </a:lnTo>
                <a:lnTo>
                  <a:pt x="1842" y="2520"/>
                </a:lnTo>
                <a:lnTo>
                  <a:pt x="1840" y="2538"/>
                </a:lnTo>
                <a:lnTo>
                  <a:pt x="1838" y="2546"/>
                </a:lnTo>
                <a:lnTo>
                  <a:pt x="1836" y="2550"/>
                </a:lnTo>
                <a:lnTo>
                  <a:pt x="1836" y="2548"/>
                </a:lnTo>
                <a:lnTo>
                  <a:pt x="1834" y="2544"/>
                </a:lnTo>
                <a:lnTo>
                  <a:pt x="1828" y="2510"/>
                </a:lnTo>
                <a:lnTo>
                  <a:pt x="1824" y="2504"/>
                </a:lnTo>
                <a:lnTo>
                  <a:pt x="1818" y="2500"/>
                </a:lnTo>
                <a:lnTo>
                  <a:pt x="1808" y="2496"/>
                </a:lnTo>
                <a:lnTo>
                  <a:pt x="1798" y="2496"/>
                </a:lnTo>
                <a:lnTo>
                  <a:pt x="1776" y="2494"/>
                </a:lnTo>
                <a:lnTo>
                  <a:pt x="1766" y="2492"/>
                </a:lnTo>
                <a:lnTo>
                  <a:pt x="1758" y="2488"/>
                </a:lnTo>
                <a:lnTo>
                  <a:pt x="1752" y="2484"/>
                </a:lnTo>
                <a:lnTo>
                  <a:pt x="1748" y="2484"/>
                </a:lnTo>
                <a:lnTo>
                  <a:pt x="1744" y="2486"/>
                </a:lnTo>
                <a:lnTo>
                  <a:pt x="1744" y="2490"/>
                </a:lnTo>
                <a:lnTo>
                  <a:pt x="1744" y="2496"/>
                </a:lnTo>
                <a:lnTo>
                  <a:pt x="1746" y="2502"/>
                </a:lnTo>
                <a:lnTo>
                  <a:pt x="1754" y="2516"/>
                </a:lnTo>
                <a:lnTo>
                  <a:pt x="1760" y="2526"/>
                </a:lnTo>
                <a:lnTo>
                  <a:pt x="1764" y="2536"/>
                </a:lnTo>
                <a:lnTo>
                  <a:pt x="1770" y="2564"/>
                </a:lnTo>
                <a:lnTo>
                  <a:pt x="1774" y="2596"/>
                </a:lnTo>
                <a:lnTo>
                  <a:pt x="1774" y="2628"/>
                </a:lnTo>
                <a:lnTo>
                  <a:pt x="1774" y="2666"/>
                </a:lnTo>
                <a:lnTo>
                  <a:pt x="1770" y="2708"/>
                </a:lnTo>
                <a:lnTo>
                  <a:pt x="1766" y="2750"/>
                </a:lnTo>
                <a:lnTo>
                  <a:pt x="1762" y="2766"/>
                </a:lnTo>
                <a:lnTo>
                  <a:pt x="1758" y="2780"/>
                </a:lnTo>
                <a:lnTo>
                  <a:pt x="1754" y="2794"/>
                </a:lnTo>
                <a:lnTo>
                  <a:pt x="1754" y="2810"/>
                </a:lnTo>
                <a:lnTo>
                  <a:pt x="1756" y="2826"/>
                </a:lnTo>
                <a:lnTo>
                  <a:pt x="1760" y="2842"/>
                </a:lnTo>
                <a:lnTo>
                  <a:pt x="1764" y="2860"/>
                </a:lnTo>
                <a:lnTo>
                  <a:pt x="1766" y="2878"/>
                </a:lnTo>
                <a:lnTo>
                  <a:pt x="1766" y="2894"/>
                </a:lnTo>
                <a:lnTo>
                  <a:pt x="1764" y="2912"/>
                </a:lnTo>
                <a:lnTo>
                  <a:pt x="1760" y="2924"/>
                </a:lnTo>
                <a:lnTo>
                  <a:pt x="1760" y="2936"/>
                </a:lnTo>
                <a:lnTo>
                  <a:pt x="1762" y="2944"/>
                </a:lnTo>
                <a:lnTo>
                  <a:pt x="1766" y="2952"/>
                </a:lnTo>
                <a:lnTo>
                  <a:pt x="1774" y="2970"/>
                </a:lnTo>
                <a:lnTo>
                  <a:pt x="1778" y="2980"/>
                </a:lnTo>
                <a:lnTo>
                  <a:pt x="1782" y="2996"/>
                </a:lnTo>
                <a:lnTo>
                  <a:pt x="1784" y="3010"/>
                </a:lnTo>
                <a:lnTo>
                  <a:pt x="1788" y="3022"/>
                </a:lnTo>
                <a:lnTo>
                  <a:pt x="1792" y="3028"/>
                </a:lnTo>
                <a:lnTo>
                  <a:pt x="1798" y="3034"/>
                </a:lnTo>
                <a:lnTo>
                  <a:pt x="1808" y="3044"/>
                </a:lnTo>
                <a:lnTo>
                  <a:pt x="1812" y="3050"/>
                </a:lnTo>
                <a:lnTo>
                  <a:pt x="1814" y="3056"/>
                </a:lnTo>
                <a:lnTo>
                  <a:pt x="1816" y="3064"/>
                </a:lnTo>
                <a:lnTo>
                  <a:pt x="1818" y="3068"/>
                </a:lnTo>
                <a:lnTo>
                  <a:pt x="1826" y="3072"/>
                </a:lnTo>
                <a:lnTo>
                  <a:pt x="1828" y="3074"/>
                </a:lnTo>
                <a:lnTo>
                  <a:pt x="1832" y="3078"/>
                </a:lnTo>
                <a:lnTo>
                  <a:pt x="1834" y="3086"/>
                </a:lnTo>
                <a:lnTo>
                  <a:pt x="1836" y="3098"/>
                </a:lnTo>
                <a:lnTo>
                  <a:pt x="1838" y="3110"/>
                </a:lnTo>
                <a:lnTo>
                  <a:pt x="1842" y="3118"/>
                </a:lnTo>
                <a:lnTo>
                  <a:pt x="1848" y="3122"/>
                </a:lnTo>
                <a:lnTo>
                  <a:pt x="1852" y="3124"/>
                </a:lnTo>
                <a:lnTo>
                  <a:pt x="1856" y="3128"/>
                </a:lnTo>
                <a:lnTo>
                  <a:pt x="1860" y="3130"/>
                </a:lnTo>
                <a:lnTo>
                  <a:pt x="1862" y="3134"/>
                </a:lnTo>
                <a:lnTo>
                  <a:pt x="1860" y="3140"/>
                </a:lnTo>
                <a:lnTo>
                  <a:pt x="1858" y="3146"/>
                </a:lnTo>
                <a:lnTo>
                  <a:pt x="1858" y="3152"/>
                </a:lnTo>
                <a:lnTo>
                  <a:pt x="1860" y="3158"/>
                </a:lnTo>
                <a:lnTo>
                  <a:pt x="1862" y="3164"/>
                </a:lnTo>
                <a:lnTo>
                  <a:pt x="1874" y="3178"/>
                </a:lnTo>
                <a:lnTo>
                  <a:pt x="1890" y="3200"/>
                </a:lnTo>
                <a:lnTo>
                  <a:pt x="1900" y="3212"/>
                </a:lnTo>
                <a:lnTo>
                  <a:pt x="1904" y="3222"/>
                </a:lnTo>
                <a:lnTo>
                  <a:pt x="1908" y="3230"/>
                </a:lnTo>
                <a:lnTo>
                  <a:pt x="1910" y="3238"/>
                </a:lnTo>
                <a:lnTo>
                  <a:pt x="1910" y="3250"/>
                </a:lnTo>
                <a:lnTo>
                  <a:pt x="1912" y="3254"/>
                </a:lnTo>
                <a:lnTo>
                  <a:pt x="1916" y="3258"/>
                </a:lnTo>
                <a:lnTo>
                  <a:pt x="1920" y="3260"/>
                </a:lnTo>
                <a:lnTo>
                  <a:pt x="1926" y="3262"/>
                </a:lnTo>
                <a:lnTo>
                  <a:pt x="1940" y="3264"/>
                </a:lnTo>
                <a:lnTo>
                  <a:pt x="1950" y="3266"/>
                </a:lnTo>
                <a:lnTo>
                  <a:pt x="1958" y="3270"/>
                </a:lnTo>
                <a:lnTo>
                  <a:pt x="1968" y="3276"/>
                </a:lnTo>
                <a:lnTo>
                  <a:pt x="1978" y="3284"/>
                </a:lnTo>
                <a:lnTo>
                  <a:pt x="1988" y="3292"/>
                </a:lnTo>
                <a:lnTo>
                  <a:pt x="1994" y="3296"/>
                </a:lnTo>
                <a:lnTo>
                  <a:pt x="2006" y="3300"/>
                </a:lnTo>
                <a:lnTo>
                  <a:pt x="2016" y="3302"/>
                </a:lnTo>
                <a:lnTo>
                  <a:pt x="2022" y="3306"/>
                </a:lnTo>
                <a:lnTo>
                  <a:pt x="2030" y="3312"/>
                </a:lnTo>
                <a:lnTo>
                  <a:pt x="2036" y="3320"/>
                </a:lnTo>
                <a:lnTo>
                  <a:pt x="2042" y="3326"/>
                </a:lnTo>
                <a:lnTo>
                  <a:pt x="2046" y="3338"/>
                </a:lnTo>
                <a:lnTo>
                  <a:pt x="2048" y="3350"/>
                </a:lnTo>
                <a:lnTo>
                  <a:pt x="2052" y="3362"/>
                </a:lnTo>
                <a:lnTo>
                  <a:pt x="2068" y="3394"/>
                </a:lnTo>
                <a:lnTo>
                  <a:pt x="2078" y="3420"/>
                </a:lnTo>
                <a:lnTo>
                  <a:pt x="2092" y="3460"/>
                </a:lnTo>
                <a:lnTo>
                  <a:pt x="2100" y="3488"/>
                </a:lnTo>
                <a:lnTo>
                  <a:pt x="2106" y="3498"/>
                </a:lnTo>
                <a:lnTo>
                  <a:pt x="2112" y="3508"/>
                </a:lnTo>
                <a:lnTo>
                  <a:pt x="2120" y="3518"/>
                </a:lnTo>
                <a:lnTo>
                  <a:pt x="2130" y="3526"/>
                </a:lnTo>
                <a:lnTo>
                  <a:pt x="2150" y="3544"/>
                </a:lnTo>
                <a:lnTo>
                  <a:pt x="2160" y="3552"/>
                </a:lnTo>
                <a:lnTo>
                  <a:pt x="2166" y="3564"/>
                </a:lnTo>
                <a:lnTo>
                  <a:pt x="2170" y="3576"/>
                </a:lnTo>
                <a:lnTo>
                  <a:pt x="2170" y="3590"/>
                </a:lnTo>
                <a:lnTo>
                  <a:pt x="2170" y="3596"/>
                </a:lnTo>
                <a:lnTo>
                  <a:pt x="2168" y="3600"/>
                </a:lnTo>
                <a:lnTo>
                  <a:pt x="2164" y="3604"/>
                </a:lnTo>
                <a:lnTo>
                  <a:pt x="2162" y="3606"/>
                </a:lnTo>
                <a:lnTo>
                  <a:pt x="2154" y="3608"/>
                </a:lnTo>
                <a:lnTo>
                  <a:pt x="2148" y="3608"/>
                </a:lnTo>
                <a:lnTo>
                  <a:pt x="2142" y="3608"/>
                </a:lnTo>
                <a:lnTo>
                  <a:pt x="2140" y="3608"/>
                </a:lnTo>
                <a:lnTo>
                  <a:pt x="2140" y="3612"/>
                </a:lnTo>
                <a:lnTo>
                  <a:pt x="2146" y="3620"/>
                </a:lnTo>
                <a:lnTo>
                  <a:pt x="2156" y="3632"/>
                </a:lnTo>
                <a:lnTo>
                  <a:pt x="2166" y="3640"/>
                </a:lnTo>
                <a:lnTo>
                  <a:pt x="2188" y="3654"/>
                </a:lnTo>
                <a:lnTo>
                  <a:pt x="2214" y="3668"/>
                </a:lnTo>
                <a:lnTo>
                  <a:pt x="2226" y="3676"/>
                </a:lnTo>
                <a:lnTo>
                  <a:pt x="2240" y="3686"/>
                </a:lnTo>
                <a:lnTo>
                  <a:pt x="2244" y="3692"/>
                </a:lnTo>
                <a:lnTo>
                  <a:pt x="2248" y="3698"/>
                </a:lnTo>
                <a:lnTo>
                  <a:pt x="2250" y="3704"/>
                </a:lnTo>
                <a:lnTo>
                  <a:pt x="2252" y="3710"/>
                </a:lnTo>
                <a:lnTo>
                  <a:pt x="2252" y="3722"/>
                </a:lnTo>
                <a:lnTo>
                  <a:pt x="2250" y="3734"/>
                </a:lnTo>
                <a:lnTo>
                  <a:pt x="2248" y="3746"/>
                </a:lnTo>
                <a:lnTo>
                  <a:pt x="2250" y="3754"/>
                </a:lnTo>
                <a:lnTo>
                  <a:pt x="2252" y="3760"/>
                </a:lnTo>
                <a:lnTo>
                  <a:pt x="2256" y="3768"/>
                </a:lnTo>
                <a:lnTo>
                  <a:pt x="2262" y="3774"/>
                </a:lnTo>
                <a:lnTo>
                  <a:pt x="2270" y="3782"/>
                </a:lnTo>
                <a:lnTo>
                  <a:pt x="2280" y="3790"/>
                </a:lnTo>
                <a:lnTo>
                  <a:pt x="2302" y="3806"/>
                </a:lnTo>
                <a:lnTo>
                  <a:pt x="2316" y="3820"/>
                </a:lnTo>
                <a:lnTo>
                  <a:pt x="2326" y="3834"/>
                </a:lnTo>
                <a:lnTo>
                  <a:pt x="2332" y="3844"/>
                </a:lnTo>
                <a:lnTo>
                  <a:pt x="2336" y="3852"/>
                </a:lnTo>
                <a:lnTo>
                  <a:pt x="2340" y="3858"/>
                </a:lnTo>
                <a:lnTo>
                  <a:pt x="2344" y="3858"/>
                </a:lnTo>
                <a:lnTo>
                  <a:pt x="2352" y="3856"/>
                </a:lnTo>
                <a:lnTo>
                  <a:pt x="2358" y="3850"/>
                </a:lnTo>
                <a:lnTo>
                  <a:pt x="2362" y="3844"/>
                </a:lnTo>
                <a:lnTo>
                  <a:pt x="2364" y="3840"/>
                </a:lnTo>
                <a:lnTo>
                  <a:pt x="2364" y="3836"/>
                </a:lnTo>
                <a:lnTo>
                  <a:pt x="2358" y="3822"/>
                </a:lnTo>
                <a:lnTo>
                  <a:pt x="2346" y="3804"/>
                </a:lnTo>
                <a:lnTo>
                  <a:pt x="2342" y="3794"/>
                </a:lnTo>
                <a:lnTo>
                  <a:pt x="2336" y="3790"/>
                </a:lnTo>
                <a:lnTo>
                  <a:pt x="2332" y="3788"/>
                </a:lnTo>
                <a:lnTo>
                  <a:pt x="2330" y="3790"/>
                </a:lnTo>
                <a:lnTo>
                  <a:pt x="2324" y="3792"/>
                </a:lnTo>
                <a:lnTo>
                  <a:pt x="2320" y="3792"/>
                </a:lnTo>
                <a:lnTo>
                  <a:pt x="2316" y="3790"/>
                </a:lnTo>
                <a:lnTo>
                  <a:pt x="2312" y="3784"/>
                </a:lnTo>
                <a:lnTo>
                  <a:pt x="2312" y="3780"/>
                </a:lnTo>
                <a:lnTo>
                  <a:pt x="2312" y="3772"/>
                </a:lnTo>
                <a:lnTo>
                  <a:pt x="2310" y="3766"/>
                </a:lnTo>
                <a:lnTo>
                  <a:pt x="2310" y="3758"/>
                </a:lnTo>
                <a:lnTo>
                  <a:pt x="2306" y="3750"/>
                </a:lnTo>
                <a:lnTo>
                  <a:pt x="2300" y="3736"/>
                </a:lnTo>
                <a:lnTo>
                  <a:pt x="2290" y="3716"/>
                </a:lnTo>
                <a:lnTo>
                  <a:pt x="2286" y="3702"/>
                </a:lnTo>
                <a:lnTo>
                  <a:pt x="2282" y="3688"/>
                </a:lnTo>
                <a:lnTo>
                  <a:pt x="2276" y="3668"/>
                </a:lnTo>
                <a:lnTo>
                  <a:pt x="2270" y="3656"/>
                </a:lnTo>
                <a:lnTo>
                  <a:pt x="2264" y="3646"/>
                </a:lnTo>
                <a:lnTo>
                  <a:pt x="2250" y="3630"/>
                </a:lnTo>
                <a:lnTo>
                  <a:pt x="2236" y="3612"/>
                </a:lnTo>
                <a:lnTo>
                  <a:pt x="2230" y="3600"/>
                </a:lnTo>
                <a:lnTo>
                  <a:pt x="2226" y="3588"/>
                </a:lnTo>
                <a:lnTo>
                  <a:pt x="2220" y="3576"/>
                </a:lnTo>
                <a:lnTo>
                  <a:pt x="2214" y="3564"/>
                </a:lnTo>
                <a:lnTo>
                  <a:pt x="2200" y="3544"/>
                </a:lnTo>
                <a:lnTo>
                  <a:pt x="2182" y="3524"/>
                </a:lnTo>
                <a:lnTo>
                  <a:pt x="2168" y="3504"/>
                </a:lnTo>
                <a:lnTo>
                  <a:pt x="2160" y="3490"/>
                </a:lnTo>
                <a:lnTo>
                  <a:pt x="2154" y="3474"/>
                </a:lnTo>
                <a:lnTo>
                  <a:pt x="2148" y="3456"/>
                </a:lnTo>
                <a:lnTo>
                  <a:pt x="2144" y="3438"/>
                </a:lnTo>
                <a:lnTo>
                  <a:pt x="2142" y="3422"/>
                </a:lnTo>
                <a:lnTo>
                  <a:pt x="2142" y="3410"/>
                </a:lnTo>
                <a:lnTo>
                  <a:pt x="2144" y="3406"/>
                </a:lnTo>
                <a:lnTo>
                  <a:pt x="2146" y="3404"/>
                </a:lnTo>
                <a:lnTo>
                  <a:pt x="2150" y="3404"/>
                </a:lnTo>
                <a:lnTo>
                  <a:pt x="2154" y="3406"/>
                </a:lnTo>
                <a:lnTo>
                  <a:pt x="2168" y="3414"/>
                </a:lnTo>
                <a:lnTo>
                  <a:pt x="2174" y="3414"/>
                </a:lnTo>
                <a:lnTo>
                  <a:pt x="2178" y="3414"/>
                </a:lnTo>
                <a:lnTo>
                  <a:pt x="2188" y="3418"/>
                </a:lnTo>
                <a:lnTo>
                  <a:pt x="2198" y="3424"/>
                </a:lnTo>
                <a:lnTo>
                  <a:pt x="2204" y="3426"/>
                </a:lnTo>
                <a:lnTo>
                  <a:pt x="2208" y="3432"/>
                </a:lnTo>
                <a:lnTo>
                  <a:pt x="2214" y="3448"/>
                </a:lnTo>
                <a:lnTo>
                  <a:pt x="2224" y="3476"/>
                </a:lnTo>
                <a:lnTo>
                  <a:pt x="2230" y="3494"/>
                </a:lnTo>
                <a:lnTo>
                  <a:pt x="2236" y="3514"/>
                </a:lnTo>
                <a:lnTo>
                  <a:pt x="2246" y="3532"/>
                </a:lnTo>
                <a:lnTo>
                  <a:pt x="2254" y="3550"/>
                </a:lnTo>
                <a:lnTo>
                  <a:pt x="2266" y="3568"/>
                </a:lnTo>
                <a:lnTo>
                  <a:pt x="2276" y="3582"/>
                </a:lnTo>
                <a:lnTo>
                  <a:pt x="2288" y="3594"/>
                </a:lnTo>
                <a:lnTo>
                  <a:pt x="2300" y="3604"/>
                </a:lnTo>
                <a:lnTo>
                  <a:pt x="2310" y="3612"/>
                </a:lnTo>
                <a:lnTo>
                  <a:pt x="2314" y="3618"/>
                </a:lnTo>
                <a:lnTo>
                  <a:pt x="2320" y="3632"/>
                </a:lnTo>
                <a:lnTo>
                  <a:pt x="2324" y="3640"/>
                </a:lnTo>
                <a:lnTo>
                  <a:pt x="2328" y="3646"/>
                </a:lnTo>
                <a:lnTo>
                  <a:pt x="2338" y="3654"/>
                </a:lnTo>
                <a:lnTo>
                  <a:pt x="2352" y="3660"/>
                </a:lnTo>
                <a:lnTo>
                  <a:pt x="2360" y="3664"/>
                </a:lnTo>
                <a:lnTo>
                  <a:pt x="2364" y="3668"/>
                </a:lnTo>
                <a:lnTo>
                  <a:pt x="2368" y="3672"/>
                </a:lnTo>
                <a:lnTo>
                  <a:pt x="2370" y="3676"/>
                </a:lnTo>
                <a:lnTo>
                  <a:pt x="2370" y="3684"/>
                </a:lnTo>
                <a:lnTo>
                  <a:pt x="2366" y="3694"/>
                </a:lnTo>
                <a:lnTo>
                  <a:pt x="2364" y="3702"/>
                </a:lnTo>
                <a:lnTo>
                  <a:pt x="2364" y="3712"/>
                </a:lnTo>
                <a:lnTo>
                  <a:pt x="2364" y="3716"/>
                </a:lnTo>
                <a:lnTo>
                  <a:pt x="2368" y="3720"/>
                </a:lnTo>
                <a:lnTo>
                  <a:pt x="2372" y="3726"/>
                </a:lnTo>
                <a:lnTo>
                  <a:pt x="2380" y="3730"/>
                </a:lnTo>
                <a:lnTo>
                  <a:pt x="2394" y="3738"/>
                </a:lnTo>
                <a:lnTo>
                  <a:pt x="2402" y="3744"/>
                </a:lnTo>
                <a:lnTo>
                  <a:pt x="2408" y="3750"/>
                </a:lnTo>
                <a:lnTo>
                  <a:pt x="2412" y="3756"/>
                </a:lnTo>
                <a:lnTo>
                  <a:pt x="2422" y="3774"/>
                </a:lnTo>
                <a:lnTo>
                  <a:pt x="2434" y="3786"/>
                </a:lnTo>
                <a:lnTo>
                  <a:pt x="2450" y="3804"/>
                </a:lnTo>
                <a:lnTo>
                  <a:pt x="2476" y="3830"/>
                </a:lnTo>
                <a:lnTo>
                  <a:pt x="2494" y="3850"/>
                </a:lnTo>
                <a:lnTo>
                  <a:pt x="2506" y="3868"/>
                </a:lnTo>
                <a:lnTo>
                  <a:pt x="2512" y="3882"/>
                </a:lnTo>
                <a:lnTo>
                  <a:pt x="2516" y="3894"/>
                </a:lnTo>
                <a:lnTo>
                  <a:pt x="2518" y="3904"/>
                </a:lnTo>
                <a:lnTo>
                  <a:pt x="2522" y="3914"/>
                </a:lnTo>
                <a:lnTo>
                  <a:pt x="2526" y="3926"/>
                </a:lnTo>
                <a:lnTo>
                  <a:pt x="2532" y="3938"/>
                </a:lnTo>
                <a:lnTo>
                  <a:pt x="2532" y="3948"/>
                </a:lnTo>
                <a:lnTo>
                  <a:pt x="2528" y="3958"/>
                </a:lnTo>
                <a:lnTo>
                  <a:pt x="2524" y="3968"/>
                </a:lnTo>
                <a:lnTo>
                  <a:pt x="2520" y="3978"/>
                </a:lnTo>
                <a:lnTo>
                  <a:pt x="2516" y="3988"/>
                </a:lnTo>
                <a:lnTo>
                  <a:pt x="2516" y="4000"/>
                </a:lnTo>
                <a:lnTo>
                  <a:pt x="2520" y="4012"/>
                </a:lnTo>
                <a:lnTo>
                  <a:pt x="2528" y="4024"/>
                </a:lnTo>
                <a:lnTo>
                  <a:pt x="2536" y="4032"/>
                </a:lnTo>
                <a:lnTo>
                  <a:pt x="2552" y="4046"/>
                </a:lnTo>
                <a:lnTo>
                  <a:pt x="2570" y="4060"/>
                </a:lnTo>
                <a:lnTo>
                  <a:pt x="2582" y="4068"/>
                </a:lnTo>
                <a:lnTo>
                  <a:pt x="2594" y="4080"/>
                </a:lnTo>
                <a:lnTo>
                  <a:pt x="2606" y="4090"/>
                </a:lnTo>
                <a:lnTo>
                  <a:pt x="2618" y="4098"/>
                </a:lnTo>
                <a:lnTo>
                  <a:pt x="2628" y="4102"/>
                </a:lnTo>
                <a:lnTo>
                  <a:pt x="2638" y="4104"/>
                </a:lnTo>
                <a:lnTo>
                  <a:pt x="2648" y="4106"/>
                </a:lnTo>
                <a:lnTo>
                  <a:pt x="2658" y="4110"/>
                </a:lnTo>
                <a:lnTo>
                  <a:pt x="2668" y="4116"/>
                </a:lnTo>
                <a:lnTo>
                  <a:pt x="2680" y="4126"/>
                </a:lnTo>
                <a:lnTo>
                  <a:pt x="2694" y="4138"/>
                </a:lnTo>
                <a:lnTo>
                  <a:pt x="2714" y="4150"/>
                </a:lnTo>
                <a:lnTo>
                  <a:pt x="2736" y="4162"/>
                </a:lnTo>
                <a:lnTo>
                  <a:pt x="2762" y="4176"/>
                </a:lnTo>
                <a:lnTo>
                  <a:pt x="2814" y="4198"/>
                </a:lnTo>
                <a:lnTo>
                  <a:pt x="2862" y="4218"/>
                </a:lnTo>
                <a:lnTo>
                  <a:pt x="2880" y="4222"/>
                </a:lnTo>
                <a:lnTo>
                  <a:pt x="2894" y="4222"/>
                </a:lnTo>
                <a:lnTo>
                  <a:pt x="2906" y="4218"/>
                </a:lnTo>
                <a:lnTo>
                  <a:pt x="2916" y="4212"/>
                </a:lnTo>
                <a:lnTo>
                  <a:pt x="2926" y="4206"/>
                </a:lnTo>
                <a:lnTo>
                  <a:pt x="2938" y="4200"/>
                </a:lnTo>
                <a:lnTo>
                  <a:pt x="2952" y="4198"/>
                </a:lnTo>
                <a:lnTo>
                  <a:pt x="2968" y="4198"/>
                </a:lnTo>
                <a:lnTo>
                  <a:pt x="2984" y="4204"/>
                </a:lnTo>
                <a:lnTo>
                  <a:pt x="2996" y="4210"/>
                </a:lnTo>
                <a:lnTo>
                  <a:pt x="3006" y="4220"/>
                </a:lnTo>
                <a:lnTo>
                  <a:pt x="3016" y="4230"/>
                </a:lnTo>
                <a:lnTo>
                  <a:pt x="3032" y="4252"/>
                </a:lnTo>
                <a:lnTo>
                  <a:pt x="3042" y="4264"/>
                </a:lnTo>
                <a:lnTo>
                  <a:pt x="3054" y="4278"/>
                </a:lnTo>
                <a:lnTo>
                  <a:pt x="3074" y="4294"/>
                </a:lnTo>
                <a:lnTo>
                  <a:pt x="3086" y="4304"/>
                </a:lnTo>
                <a:lnTo>
                  <a:pt x="3096" y="4306"/>
                </a:lnTo>
                <a:lnTo>
                  <a:pt x="3104" y="4306"/>
                </a:lnTo>
                <a:lnTo>
                  <a:pt x="3116" y="4306"/>
                </a:lnTo>
                <a:lnTo>
                  <a:pt x="3124" y="4310"/>
                </a:lnTo>
                <a:lnTo>
                  <a:pt x="3140" y="4316"/>
                </a:lnTo>
                <a:lnTo>
                  <a:pt x="3146" y="4322"/>
                </a:lnTo>
                <a:lnTo>
                  <a:pt x="3150" y="4326"/>
                </a:lnTo>
                <a:lnTo>
                  <a:pt x="3154" y="4328"/>
                </a:lnTo>
                <a:lnTo>
                  <a:pt x="3162" y="4328"/>
                </a:lnTo>
                <a:lnTo>
                  <a:pt x="3174" y="4332"/>
                </a:lnTo>
                <a:lnTo>
                  <a:pt x="3186" y="4338"/>
                </a:lnTo>
                <a:lnTo>
                  <a:pt x="3196" y="4342"/>
                </a:lnTo>
                <a:lnTo>
                  <a:pt x="3204" y="4346"/>
                </a:lnTo>
                <a:lnTo>
                  <a:pt x="3206" y="4346"/>
                </a:lnTo>
                <a:lnTo>
                  <a:pt x="3206" y="4344"/>
                </a:lnTo>
                <a:lnTo>
                  <a:pt x="3204" y="4342"/>
                </a:lnTo>
                <a:lnTo>
                  <a:pt x="3202" y="4340"/>
                </a:lnTo>
                <a:lnTo>
                  <a:pt x="3210" y="4344"/>
                </a:lnTo>
                <a:lnTo>
                  <a:pt x="3214" y="4346"/>
                </a:lnTo>
                <a:lnTo>
                  <a:pt x="3218" y="4346"/>
                </a:lnTo>
                <a:lnTo>
                  <a:pt x="3228" y="4344"/>
                </a:lnTo>
                <a:lnTo>
                  <a:pt x="3234" y="4342"/>
                </a:lnTo>
                <a:lnTo>
                  <a:pt x="3236" y="4340"/>
                </a:lnTo>
                <a:lnTo>
                  <a:pt x="3234" y="4340"/>
                </a:lnTo>
                <a:lnTo>
                  <a:pt x="3232" y="4338"/>
                </a:lnTo>
                <a:lnTo>
                  <a:pt x="3230" y="4336"/>
                </a:lnTo>
                <a:lnTo>
                  <a:pt x="3230" y="4334"/>
                </a:lnTo>
                <a:lnTo>
                  <a:pt x="3234" y="4334"/>
                </a:lnTo>
                <a:lnTo>
                  <a:pt x="3236" y="4334"/>
                </a:lnTo>
                <a:lnTo>
                  <a:pt x="3238" y="4334"/>
                </a:lnTo>
                <a:lnTo>
                  <a:pt x="3240" y="4332"/>
                </a:lnTo>
                <a:lnTo>
                  <a:pt x="3240" y="4330"/>
                </a:lnTo>
                <a:lnTo>
                  <a:pt x="3244" y="4336"/>
                </a:lnTo>
                <a:lnTo>
                  <a:pt x="3248" y="4344"/>
                </a:lnTo>
                <a:lnTo>
                  <a:pt x="3252" y="4348"/>
                </a:lnTo>
                <a:lnTo>
                  <a:pt x="3254" y="4352"/>
                </a:lnTo>
                <a:lnTo>
                  <a:pt x="3252" y="4354"/>
                </a:lnTo>
                <a:lnTo>
                  <a:pt x="3252" y="4358"/>
                </a:lnTo>
                <a:lnTo>
                  <a:pt x="3250" y="4358"/>
                </a:lnTo>
                <a:lnTo>
                  <a:pt x="3246" y="4354"/>
                </a:lnTo>
                <a:lnTo>
                  <a:pt x="3244" y="4352"/>
                </a:lnTo>
                <a:lnTo>
                  <a:pt x="3242" y="4352"/>
                </a:lnTo>
                <a:lnTo>
                  <a:pt x="3240" y="4354"/>
                </a:lnTo>
                <a:lnTo>
                  <a:pt x="3238" y="4358"/>
                </a:lnTo>
                <a:lnTo>
                  <a:pt x="3242" y="4362"/>
                </a:lnTo>
                <a:lnTo>
                  <a:pt x="3248" y="4366"/>
                </a:lnTo>
                <a:lnTo>
                  <a:pt x="3252" y="4374"/>
                </a:lnTo>
                <a:lnTo>
                  <a:pt x="3260" y="4382"/>
                </a:lnTo>
                <a:lnTo>
                  <a:pt x="3266" y="4388"/>
                </a:lnTo>
                <a:lnTo>
                  <a:pt x="3274" y="4394"/>
                </a:lnTo>
                <a:lnTo>
                  <a:pt x="3278" y="4398"/>
                </a:lnTo>
                <a:lnTo>
                  <a:pt x="3282" y="4406"/>
                </a:lnTo>
                <a:lnTo>
                  <a:pt x="3288" y="4418"/>
                </a:lnTo>
                <a:lnTo>
                  <a:pt x="3296" y="4426"/>
                </a:lnTo>
                <a:lnTo>
                  <a:pt x="3304" y="4434"/>
                </a:lnTo>
                <a:lnTo>
                  <a:pt x="3316" y="4446"/>
                </a:lnTo>
                <a:lnTo>
                  <a:pt x="3318" y="4450"/>
                </a:lnTo>
                <a:lnTo>
                  <a:pt x="3318" y="4452"/>
                </a:lnTo>
                <a:lnTo>
                  <a:pt x="3314" y="4454"/>
                </a:lnTo>
                <a:lnTo>
                  <a:pt x="3310" y="4456"/>
                </a:lnTo>
                <a:lnTo>
                  <a:pt x="3310" y="4458"/>
                </a:lnTo>
                <a:lnTo>
                  <a:pt x="3316" y="4460"/>
                </a:lnTo>
                <a:lnTo>
                  <a:pt x="3318" y="4460"/>
                </a:lnTo>
                <a:lnTo>
                  <a:pt x="3320" y="4462"/>
                </a:lnTo>
                <a:lnTo>
                  <a:pt x="3320" y="4468"/>
                </a:lnTo>
                <a:lnTo>
                  <a:pt x="3318" y="4474"/>
                </a:lnTo>
                <a:lnTo>
                  <a:pt x="3316" y="4474"/>
                </a:lnTo>
                <a:lnTo>
                  <a:pt x="3314" y="4474"/>
                </a:lnTo>
                <a:lnTo>
                  <a:pt x="3312" y="4480"/>
                </a:lnTo>
                <a:lnTo>
                  <a:pt x="3312" y="4490"/>
                </a:lnTo>
                <a:lnTo>
                  <a:pt x="3314" y="4498"/>
                </a:lnTo>
                <a:lnTo>
                  <a:pt x="3318" y="4504"/>
                </a:lnTo>
                <a:lnTo>
                  <a:pt x="3322" y="4506"/>
                </a:lnTo>
                <a:lnTo>
                  <a:pt x="3330" y="4510"/>
                </a:lnTo>
                <a:lnTo>
                  <a:pt x="3336" y="4514"/>
                </a:lnTo>
                <a:lnTo>
                  <a:pt x="3338" y="4518"/>
                </a:lnTo>
                <a:lnTo>
                  <a:pt x="3340" y="4520"/>
                </a:lnTo>
                <a:lnTo>
                  <a:pt x="3342" y="4520"/>
                </a:lnTo>
                <a:lnTo>
                  <a:pt x="3348" y="4512"/>
                </a:lnTo>
                <a:lnTo>
                  <a:pt x="3350" y="4510"/>
                </a:lnTo>
                <a:lnTo>
                  <a:pt x="3352" y="4508"/>
                </a:lnTo>
                <a:lnTo>
                  <a:pt x="3348" y="4506"/>
                </a:lnTo>
                <a:lnTo>
                  <a:pt x="3338" y="4498"/>
                </a:lnTo>
                <a:lnTo>
                  <a:pt x="3336" y="4494"/>
                </a:lnTo>
                <a:lnTo>
                  <a:pt x="3336" y="4492"/>
                </a:lnTo>
                <a:lnTo>
                  <a:pt x="3336" y="4490"/>
                </a:lnTo>
                <a:lnTo>
                  <a:pt x="3338" y="4492"/>
                </a:lnTo>
                <a:lnTo>
                  <a:pt x="3342" y="4494"/>
                </a:lnTo>
                <a:lnTo>
                  <a:pt x="3348" y="4496"/>
                </a:lnTo>
                <a:lnTo>
                  <a:pt x="3354" y="4500"/>
                </a:lnTo>
                <a:lnTo>
                  <a:pt x="3358" y="4506"/>
                </a:lnTo>
                <a:lnTo>
                  <a:pt x="3360" y="4514"/>
                </a:lnTo>
                <a:lnTo>
                  <a:pt x="3360" y="4518"/>
                </a:lnTo>
                <a:lnTo>
                  <a:pt x="3362" y="4522"/>
                </a:lnTo>
                <a:lnTo>
                  <a:pt x="3366" y="4524"/>
                </a:lnTo>
                <a:lnTo>
                  <a:pt x="3370" y="4524"/>
                </a:lnTo>
                <a:lnTo>
                  <a:pt x="3374" y="4526"/>
                </a:lnTo>
                <a:lnTo>
                  <a:pt x="3384" y="4532"/>
                </a:lnTo>
                <a:lnTo>
                  <a:pt x="3400" y="4544"/>
                </a:lnTo>
                <a:lnTo>
                  <a:pt x="3402" y="4548"/>
                </a:lnTo>
                <a:lnTo>
                  <a:pt x="3402" y="4552"/>
                </a:lnTo>
                <a:lnTo>
                  <a:pt x="3402" y="4558"/>
                </a:lnTo>
                <a:lnTo>
                  <a:pt x="3402" y="4562"/>
                </a:lnTo>
                <a:lnTo>
                  <a:pt x="3398" y="4566"/>
                </a:lnTo>
                <a:lnTo>
                  <a:pt x="3398" y="4568"/>
                </a:lnTo>
                <a:lnTo>
                  <a:pt x="3400" y="4572"/>
                </a:lnTo>
                <a:lnTo>
                  <a:pt x="3404" y="4576"/>
                </a:lnTo>
                <a:lnTo>
                  <a:pt x="3408" y="4578"/>
                </a:lnTo>
                <a:lnTo>
                  <a:pt x="3412" y="4578"/>
                </a:lnTo>
                <a:lnTo>
                  <a:pt x="3414" y="4580"/>
                </a:lnTo>
                <a:lnTo>
                  <a:pt x="3416" y="4580"/>
                </a:lnTo>
                <a:lnTo>
                  <a:pt x="3416" y="4576"/>
                </a:lnTo>
                <a:lnTo>
                  <a:pt x="3414" y="4574"/>
                </a:lnTo>
                <a:lnTo>
                  <a:pt x="3410" y="4570"/>
                </a:lnTo>
                <a:lnTo>
                  <a:pt x="3408" y="4566"/>
                </a:lnTo>
                <a:lnTo>
                  <a:pt x="3408" y="4564"/>
                </a:lnTo>
                <a:lnTo>
                  <a:pt x="3410" y="4562"/>
                </a:lnTo>
                <a:lnTo>
                  <a:pt x="3414" y="4562"/>
                </a:lnTo>
                <a:lnTo>
                  <a:pt x="3414" y="4564"/>
                </a:lnTo>
                <a:lnTo>
                  <a:pt x="3416" y="4566"/>
                </a:lnTo>
                <a:lnTo>
                  <a:pt x="3418" y="4568"/>
                </a:lnTo>
                <a:lnTo>
                  <a:pt x="3420" y="4570"/>
                </a:lnTo>
                <a:lnTo>
                  <a:pt x="3422" y="4572"/>
                </a:lnTo>
                <a:lnTo>
                  <a:pt x="3422" y="4576"/>
                </a:lnTo>
                <a:lnTo>
                  <a:pt x="3422" y="4582"/>
                </a:lnTo>
                <a:lnTo>
                  <a:pt x="3422" y="4586"/>
                </a:lnTo>
                <a:lnTo>
                  <a:pt x="3428" y="4592"/>
                </a:lnTo>
                <a:lnTo>
                  <a:pt x="3430" y="4596"/>
                </a:lnTo>
                <a:lnTo>
                  <a:pt x="3432" y="4594"/>
                </a:lnTo>
                <a:lnTo>
                  <a:pt x="3434" y="4588"/>
                </a:lnTo>
                <a:lnTo>
                  <a:pt x="3436" y="4584"/>
                </a:lnTo>
                <a:lnTo>
                  <a:pt x="3440" y="4584"/>
                </a:lnTo>
                <a:lnTo>
                  <a:pt x="3454" y="4586"/>
                </a:lnTo>
                <a:lnTo>
                  <a:pt x="3464" y="4590"/>
                </a:lnTo>
                <a:lnTo>
                  <a:pt x="3472" y="4592"/>
                </a:lnTo>
                <a:lnTo>
                  <a:pt x="3478" y="4592"/>
                </a:lnTo>
                <a:lnTo>
                  <a:pt x="3480" y="4594"/>
                </a:lnTo>
                <a:lnTo>
                  <a:pt x="3482" y="4602"/>
                </a:lnTo>
                <a:lnTo>
                  <a:pt x="3484" y="4606"/>
                </a:lnTo>
                <a:lnTo>
                  <a:pt x="3484" y="4608"/>
                </a:lnTo>
                <a:lnTo>
                  <a:pt x="3486" y="4612"/>
                </a:lnTo>
                <a:lnTo>
                  <a:pt x="3490" y="4614"/>
                </a:lnTo>
                <a:lnTo>
                  <a:pt x="3498" y="4618"/>
                </a:lnTo>
                <a:lnTo>
                  <a:pt x="3498" y="4616"/>
                </a:lnTo>
                <a:lnTo>
                  <a:pt x="3498" y="4612"/>
                </a:lnTo>
                <a:lnTo>
                  <a:pt x="3500" y="4608"/>
                </a:lnTo>
                <a:lnTo>
                  <a:pt x="3502" y="4606"/>
                </a:lnTo>
                <a:lnTo>
                  <a:pt x="3504" y="4606"/>
                </a:lnTo>
                <a:lnTo>
                  <a:pt x="3506" y="4608"/>
                </a:lnTo>
                <a:lnTo>
                  <a:pt x="3506" y="4612"/>
                </a:lnTo>
                <a:lnTo>
                  <a:pt x="3508" y="4618"/>
                </a:lnTo>
                <a:lnTo>
                  <a:pt x="3510" y="4626"/>
                </a:lnTo>
                <a:lnTo>
                  <a:pt x="3510" y="4634"/>
                </a:lnTo>
                <a:lnTo>
                  <a:pt x="3510" y="4636"/>
                </a:lnTo>
                <a:lnTo>
                  <a:pt x="3512" y="4638"/>
                </a:lnTo>
                <a:lnTo>
                  <a:pt x="3516" y="4638"/>
                </a:lnTo>
                <a:lnTo>
                  <a:pt x="3528" y="4636"/>
                </a:lnTo>
                <a:lnTo>
                  <a:pt x="3530" y="4636"/>
                </a:lnTo>
                <a:lnTo>
                  <a:pt x="3532" y="4634"/>
                </a:lnTo>
                <a:lnTo>
                  <a:pt x="3532" y="4632"/>
                </a:lnTo>
                <a:lnTo>
                  <a:pt x="3534" y="4628"/>
                </a:lnTo>
                <a:lnTo>
                  <a:pt x="3538" y="4628"/>
                </a:lnTo>
                <a:lnTo>
                  <a:pt x="3544" y="4626"/>
                </a:lnTo>
                <a:lnTo>
                  <a:pt x="3548" y="4624"/>
                </a:lnTo>
                <a:lnTo>
                  <a:pt x="3548" y="4622"/>
                </a:lnTo>
                <a:lnTo>
                  <a:pt x="3548" y="4620"/>
                </a:lnTo>
                <a:lnTo>
                  <a:pt x="3542" y="4612"/>
                </a:lnTo>
                <a:lnTo>
                  <a:pt x="3536" y="4604"/>
                </a:lnTo>
                <a:lnTo>
                  <a:pt x="3534" y="4600"/>
                </a:lnTo>
                <a:lnTo>
                  <a:pt x="3534" y="4598"/>
                </a:lnTo>
                <a:lnTo>
                  <a:pt x="3532" y="4598"/>
                </a:lnTo>
                <a:lnTo>
                  <a:pt x="3530" y="4598"/>
                </a:lnTo>
                <a:lnTo>
                  <a:pt x="3528" y="4596"/>
                </a:lnTo>
                <a:lnTo>
                  <a:pt x="3526" y="4592"/>
                </a:lnTo>
                <a:lnTo>
                  <a:pt x="3528" y="4586"/>
                </a:lnTo>
                <a:lnTo>
                  <a:pt x="3530" y="4586"/>
                </a:lnTo>
                <a:lnTo>
                  <a:pt x="3534" y="4584"/>
                </a:lnTo>
                <a:lnTo>
                  <a:pt x="3538" y="4584"/>
                </a:lnTo>
                <a:lnTo>
                  <a:pt x="3544" y="4582"/>
                </a:lnTo>
                <a:lnTo>
                  <a:pt x="3550" y="4576"/>
                </a:lnTo>
                <a:lnTo>
                  <a:pt x="3558" y="4566"/>
                </a:lnTo>
                <a:lnTo>
                  <a:pt x="3558" y="4564"/>
                </a:lnTo>
                <a:lnTo>
                  <a:pt x="3558" y="4562"/>
                </a:lnTo>
                <a:lnTo>
                  <a:pt x="3558" y="4558"/>
                </a:lnTo>
                <a:lnTo>
                  <a:pt x="3562" y="4556"/>
                </a:lnTo>
                <a:lnTo>
                  <a:pt x="3568" y="4554"/>
                </a:lnTo>
                <a:lnTo>
                  <a:pt x="3568" y="4552"/>
                </a:lnTo>
                <a:lnTo>
                  <a:pt x="3572" y="4550"/>
                </a:lnTo>
                <a:lnTo>
                  <a:pt x="3578" y="4548"/>
                </a:lnTo>
                <a:lnTo>
                  <a:pt x="3588" y="4552"/>
                </a:lnTo>
                <a:lnTo>
                  <a:pt x="3598" y="4558"/>
                </a:lnTo>
                <a:lnTo>
                  <a:pt x="3606" y="4566"/>
                </a:lnTo>
                <a:lnTo>
                  <a:pt x="3608" y="4568"/>
                </a:lnTo>
                <a:lnTo>
                  <a:pt x="3608" y="4570"/>
                </a:lnTo>
                <a:lnTo>
                  <a:pt x="3608" y="4574"/>
                </a:lnTo>
                <a:lnTo>
                  <a:pt x="3608" y="4578"/>
                </a:lnTo>
                <a:lnTo>
                  <a:pt x="3610" y="4580"/>
                </a:lnTo>
                <a:lnTo>
                  <a:pt x="3612" y="4580"/>
                </a:lnTo>
                <a:lnTo>
                  <a:pt x="3616" y="4576"/>
                </a:lnTo>
                <a:lnTo>
                  <a:pt x="3616" y="4578"/>
                </a:lnTo>
                <a:lnTo>
                  <a:pt x="3618" y="4578"/>
                </a:lnTo>
                <a:lnTo>
                  <a:pt x="3620" y="4578"/>
                </a:lnTo>
                <a:lnTo>
                  <a:pt x="3622" y="4576"/>
                </a:lnTo>
                <a:lnTo>
                  <a:pt x="3620" y="4578"/>
                </a:lnTo>
                <a:lnTo>
                  <a:pt x="3618" y="4586"/>
                </a:lnTo>
                <a:lnTo>
                  <a:pt x="3614" y="4596"/>
                </a:lnTo>
                <a:lnTo>
                  <a:pt x="3614" y="4600"/>
                </a:lnTo>
                <a:lnTo>
                  <a:pt x="3614" y="4604"/>
                </a:lnTo>
                <a:lnTo>
                  <a:pt x="3622" y="4620"/>
                </a:lnTo>
                <a:lnTo>
                  <a:pt x="3628" y="4628"/>
                </a:lnTo>
                <a:lnTo>
                  <a:pt x="3634" y="4636"/>
                </a:lnTo>
                <a:lnTo>
                  <a:pt x="3636" y="4640"/>
                </a:lnTo>
                <a:lnTo>
                  <a:pt x="3638" y="4642"/>
                </a:lnTo>
                <a:lnTo>
                  <a:pt x="3640" y="4644"/>
                </a:lnTo>
                <a:lnTo>
                  <a:pt x="3642" y="4648"/>
                </a:lnTo>
                <a:lnTo>
                  <a:pt x="3642" y="4658"/>
                </a:lnTo>
                <a:lnTo>
                  <a:pt x="3644" y="4660"/>
                </a:lnTo>
                <a:lnTo>
                  <a:pt x="3648" y="4664"/>
                </a:lnTo>
                <a:lnTo>
                  <a:pt x="3652" y="4666"/>
                </a:lnTo>
                <a:lnTo>
                  <a:pt x="3654" y="4670"/>
                </a:lnTo>
                <a:lnTo>
                  <a:pt x="3654" y="4674"/>
                </a:lnTo>
                <a:lnTo>
                  <a:pt x="3652" y="4678"/>
                </a:lnTo>
                <a:lnTo>
                  <a:pt x="3650" y="4688"/>
                </a:lnTo>
                <a:lnTo>
                  <a:pt x="3650" y="4692"/>
                </a:lnTo>
                <a:lnTo>
                  <a:pt x="3652" y="4698"/>
                </a:lnTo>
                <a:lnTo>
                  <a:pt x="3658" y="4704"/>
                </a:lnTo>
                <a:lnTo>
                  <a:pt x="3658" y="4708"/>
                </a:lnTo>
                <a:lnTo>
                  <a:pt x="3656" y="4710"/>
                </a:lnTo>
                <a:lnTo>
                  <a:pt x="3654" y="4714"/>
                </a:lnTo>
                <a:lnTo>
                  <a:pt x="3650" y="4716"/>
                </a:lnTo>
                <a:lnTo>
                  <a:pt x="3648" y="4722"/>
                </a:lnTo>
                <a:lnTo>
                  <a:pt x="3646" y="4730"/>
                </a:lnTo>
                <a:lnTo>
                  <a:pt x="3648" y="4744"/>
                </a:lnTo>
                <a:lnTo>
                  <a:pt x="3650" y="4758"/>
                </a:lnTo>
                <a:lnTo>
                  <a:pt x="3650" y="4770"/>
                </a:lnTo>
                <a:lnTo>
                  <a:pt x="3648" y="4790"/>
                </a:lnTo>
                <a:lnTo>
                  <a:pt x="3648" y="4802"/>
                </a:lnTo>
                <a:lnTo>
                  <a:pt x="3650" y="4806"/>
                </a:lnTo>
                <a:lnTo>
                  <a:pt x="3652" y="4808"/>
                </a:lnTo>
                <a:lnTo>
                  <a:pt x="3654" y="4812"/>
                </a:lnTo>
                <a:lnTo>
                  <a:pt x="3656" y="4818"/>
                </a:lnTo>
                <a:lnTo>
                  <a:pt x="3654" y="4826"/>
                </a:lnTo>
                <a:lnTo>
                  <a:pt x="3650" y="4836"/>
                </a:lnTo>
                <a:lnTo>
                  <a:pt x="3646" y="4846"/>
                </a:lnTo>
                <a:lnTo>
                  <a:pt x="3640" y="4856"/>
                </a:lnTo>
                <a:lnTo>
                  <a:pt x="3634" y="4862"/>
                </a:lnTo>
                <a:lnTo>
                  <a:pt x="3628" y="4864"/>
                </a:lnTo>
                <a:lnTo>
                  <a:pt x="3616" y="4866"/>
                </a:lnTo>
                <a:lnTo>
                  <a:pt x="3606" y="4870"/>
                </a:lnTo>
                <a:lnTo>
                  <a:pt x="3602" y="4872"/>
                </a:lnTo>
                <a:lnTo>
                  <a:pt x="3600" y="4876"/>
                </a:lnTo>
                <a:lnTo>
                  <a:pt x="3600" y="4882"/>
                </a:lnTo>
                <a:lnTo>
                  <a:pt x="3600" y="4888"/>
                </a:lnTo>
                <a:lnTo>
                  <a:pt x="3602" y="4892"/>
                </a:lnTo>
                <a:lnTo>
                  <a:pt x="3600" y="4896"/>
                </a:lnTo>
                <a:lnTo>
                  <a:pt x="3592" y="4898"/>
                </a:lnTo>
                <a:lnTo>
                  <a:pt x="3590" y="4900"/>
                </a:lnTo>
                <a:lnTo>
                  <a:pt x="3588" y="4904"/>
                </a:lnTo>
                <a:lnTo>
                  <a:pt x="3590" y="4910"/>
                </a:lnTo>
                <a:lnTo>
                  <a:pt x="3594" y="4918"/>
                </a:lnTo>
                <a:lnTo>
                  <a:pt x="3594" y="4922"/>
                </a:lnTo>
                <a:lnTo>
                  <a:pt x="3594" y="4926"/>
                </a:lnTo>
                <a:lnTo>
                  <a:pt x="3588" y="4932"/>
                </a:lnTo>
                <a:lnTo>
                  <a:pt x="3580" y="4934"/>
                </a:lnTo>
                <a:lnTo>
                  <a:pt x="3570" y="4938"/>
                </a:lnTo>
                <a:lnTo>
                  <a:pt x="3560" y="4942"/>
                </a:lnTo>
                <a:lnTo>
                  <a:pt x="3552" y="4946"/>
                </a:lnTo>
                <a:lnTo>
                  <a:pt x="3546" y="4952"/>
                </a:lnTo>
                <a:lnTo>
                  <a:pt x="3546" y="4956"/>
                </a:lnTo>
                <a:lnTo>
                  <a:pt x="3546" y="4962"/>
                </a:lnTo>
                <a:lnTo>
                  <a:pt x="3546" y="4974"/>
                </a:lnTo>
                <a:lnTo>
                  <a:pt x="3546" y="4984"/>
                </a:lnTo>
                <a:lnTo>
                  <a:pt x="3542" y="4990"/>
                </a:lnTo>
                <a:lnTo>
                  <a:pt x="3540" y="4994"/>
                </a:lnTo>
                <a:lnTo>
                  <a:pt x="3532" y="5002"/>
                </a:lnTo>
                <a:lnTo>
                  <a:pt x="3530" y="5008"/>
                </a:lnTo>
                <a:lnTo>
                  <a:pt x="3530" y="5016"/>
                </a:lnTo>
                <a:lnTo>
                  <a:pt x="3530" y="5024"/>
                </a:lnTo>
                <a:lnTo>
                  <a:pt x="3528" y="5030"/>
                </a:lnTo>
                <a:lnTo>
                  <a:pt x="3524" y="5032"/>
                </a:lnTo>
                <a:lnTo>
                  <a:pt x="3520" y="5032"/>
                </a:lnTo>
                <a:lnTo>
                  <a:pt x="3516" y="5034"/>
                </a:lnTo>
                <a:lnTo>
                  <a:pt x="3512" y="5038"/>
                </a:lnTo>
                <a:lnTo>
                  <a:pt x="3510" y="5044"/>
                </a:lnTo>
                <a:lnTo>
                  <a:pt x="3512" y="5054"/>
                </a:lnTo>
                <a:lnTo>
                  <a:pt x="3516" y="5070"/>
                </a:lnTo>
                <a:lnTo>
                  <a:pt x="3516" y="5082"/>
                </a:lnTo>
                <a:lnTo>
                  <a:pt x="3516" y="5090"/>
                </a:lnTo>
                <a:lnTo>
                  <a:pt x="3514" y="5094"/>
                </a:lnTo>
                <a:lnTo>
                  <a:pt x="3514" y="5098"/>
                </a:lnTo>
                <a:lnTo>
                  <a:pt x="3514" y="5100"/>
                </a:lnTo>
                <a:lnTo>
                  <a:pt x="3524" y="5112"/>
                </a:lnTo>
                <a:lnTo>
                  <a:pt x="3532" y="5118"/>
                </a:lnTo>
                <a:lnTo>
                  <a:pt x="3538" y="5120"/>
                </a:lnTo>
                <a:lnTo>
                  <a:pt x="3542" y="5118"/>
                </a:lnTo>
                <a:lnTo>
                  <a:pt x="3546" y="5116"/>
                </a:lnTo>
                <a:lnTo>
                  <a:pt x="3550" y="5110"/>
                </a:lnTo>
                <a:lnTo>
                  <a:pt x="3552" y="5110"/>
                </a:lnTo>
                <a:lnTo>
                  <a:pt x="3552" y="5114"/>
                </a:lnTo>
                <a:lnTo>
                  <a:pt x="3552" y="5128"/>
                </a:lnTo>
                <a:lnTo>
                  <a:pt x="3550" y="5140"/>
                </a:lnTo>
                <a:lnTo>
                  <a:pt x="3548" y="5144"/>
                </a:lnTo>
                <a:lnTo>
                  <a:pt x="3544" y="5148"/>
                </a:lnTo>
                <a:lnTo>
                  <a:pt x="3540" y="5152"/>
                </a:lnTo>
                <a:lnTo>
                  <a:pt x="3534" y="5154"/>
                </a:lnTo>
                <a:lnTo>
                  <a:pt x="3520" y="5170"/>
                </a:lnTo>
                <a:lnTo>
                  <a:pt x="3508" y="5184"/>
                </a:lnTo>
                <a:lnTo>
                  <a:pt x="3502" y="5196"/>
                </a:lnTo>
                <a:lnTo>
                  <a:pt x="3498" y="5208"/>
                </a:lnTo>
                <a:lnTo>
                  <a:pt x="3496" y="5218"/>
                </a:lnTo>
                <a:lnTo>
                  <a:pt x="3496" y="5228"/>
                </a:lnTo>
                <a:lnTo>
                  <a:pt x="3498" y="5244"/>
                </a:lnTo>
                <a:lnTo>
                  <a:pt x="3502" y="5250"/>
                </a:lnTo>
                <a:lnTo>
                  <a:pt x="3504" y="5254"/>
                </a:lnTo>
                <a:lnTo>
                  <a:pt x="3512" y="5260"/>
                </a:lnTo>
                <a:lnTo>
                  <a:pt x="3514" y="5262"/>
                </a:lnTo>
                <a:lnTo>
                  <a:pt x="3516" y="5264"/>
                </a:lnTo>
                <a:lnTo>
                  <a:pt x="3514" y="5268"/>
                </a:lnTo>
                <a:lnTo>
                  <a:pt x="3508" y="5272"/>
                </a:lnTo>
                <a:lnTo>
                  <a:pt x="3504" y="5276"/>
                </a:lnTo>
                <a:lnTo>
                  <a:pt x="3502" y="5280"/>
                </a:lnTo>
                <a:lnTo>
                  <a:pt x="3502" y="5282"/>
                </a:lnTo>
                <a:lnTo>
                  <a:pt x="3504" y="5286"/>
                </a:lnTo>
                <a:lnTo>
                  <a:pt x="3510" y="5292"/>
                </a:lnTo>
                <a:lnTo>
                  <a:pt x="3518" y="5298"/>
                </a:lnTo>
                <a:lnTo>
                  <a:pt x="3540" y="5310"/>
                </a:lnTo>
                <a:lnTo>
                  <a:pt x="3550" y="5318"/>
                </a:lnTo>
                <a:lnTo>
                  <a:pt x="3552" y="5322"/>
                </a:lnTo>
                <a:lnTo>
                  <a:pt x="3554" y="5328"/>
                </a:lnTo>
                <a:lnTo>
                  <a:pt x="3558" y="5342"/>
                </a:lnTo>
                <a:lnTo>
                  <a:pt x="3564" y="5354"/>
                </a:lnTo>
                <a:lnTo>
                  <a:pt x="3570" y="5364"/>
                </a:lnTo>
                <a:lnTo>
                  <a:pt x="3576" y="5372"/>
                </a:lnTo>
                <a:lnTo>
                  <a:pt x="3588" y="5388"/>
                </a:lnTo>
                <a:lnTo>
                  <a:pt x="3592" y="5398"/>
                </a:lnTo>
                <a:lnTo>
                  <a:pt x="3596" y="5410"/>
                </a:lnTo>
                <a:lnTo>
                  <a:pt x="3600" y="5424"/>
                </a:lnTo>
                <a:lnTo>
                  <a:pt x="3606" y="5438"/>
                </a:lnTo>
                <a:lnTo>
                  <a:pt x="3618" y="5468"/>
                </a:lnTo>
                <a:lnTo>
                  <a:pt x="3632" y="5498"/>
                </a:lnTo>
                <a:lnTo>
                  <a:pt x="3638" y="5512"/>
                </a:lnTo>
                <a:lnTo>
                  <a:pt x="3642" y="5526"/>
                </a:lnTo>
                <a:lnTo>
                  <a:pt x="3644" y="5536"/>
                </a:lnTo>
                <a:lnTo>
                  <a:pt x="3648" y="5544"/>
                </a:lnTo>
                <a:lnTo>
                  <a:pt x="3654" y="5554"/>
                </a:lnTo>
                <a:lnTo>
                  <a:pt x="3660" y="5564"/>
                </a:lnTo>
                <a:lnTo>
                  <a:pt x="3660" y="5570"/>
                </a:lnTo>
                <a:lnTo>
                  <a:pt x="3662" y="5576"/>
                </a:lnTo>
                <a:lnTo>
                  <a:pt x="3664" y="5584"/>
                </a:lnTo>
                <a:lnTo>
                  <a:pt x="3668" y="5594"/>
                </a:lnTo>
                <a:lnTo>
                  <a:pt x="3682" y="5612"/>
                </a:lnTo>
                <a:lnTo>
                  <a:pt x="3688" y="5622"/>
                </a:lnTo>
                <a:lnTo>
                  <a:pt x="3694" y="5632"/>
                </a:lnTo>
                <a:lnTo>
                  <a:pt x="3698" y="5644"/>
                </a:lnTo>
                <a:lnTo>
                  <a:pt x="3698" y="5656"/>
                </a:lnTo>
                <a:lnTo>
                  <a:pt x="3698" y="5670"/>
                </a:lnTo>
                <a:lnTo>
                  <a:pt x="3700" y="5680"/>
                </a:lnTo>
                <a:lnTo>
                  <a:pt x="3704" y="5690"/>
                </a:lnTo>
                <a:lnTo>
                  <a:pt x="3712" y="5700"/>
                </a:lnTo>
                <a:lnTo>
                  <a:pt x="3724" y="5714"/>
                </a:lnTo>
                <a:lnTo>
                  <a:pt x="3730" y="5720"/>
                </a:lnTo>
                <a:lnTo>
                  <a:pt x="3734" y="5728"/>
                </a:lnTo>
                <a:lnTo>
                  <a:pt x="3742" y="5738"/>
                </a:lnTo>
                <a:lnTo>
                  <a:pt x="3752" y="5750"/>
                </a:lnTo>
                <a:lnTo>
                  <a:pt x="3776" y="5766"/>
                </a:lnTo>
                <a:lnTo>
                  <a:pt x="3814" y="5790"/>
                </a:lnTo>
                <a:lnTo>
                  <a:pt x="3854" y="5812"/>
                </a:lnTo>
                <a:lnTo>
                  <a:pt x="3878" y="5826"/>
                </a:lnTo>
                <a:lnTo>
                  <a:pt x="3884" y="5832"/>
                </a:lnTo>
                <a:lnTo>
                  <a:pt x="3888" y="5836"/>
                </a:lnTo>
                <a:lnTo>
                  <a:pt x="3892" y="5844"/>
                </a:lnTo>
                <a:lnTo>
                  <a:pt x="3894" y="5850"/>
                </a:lnTo>
                <a:lnTo>
                  <a:pt x="3896" y="5858"/>
                </a:lnTo>
                <a:lnTo>
                  <a:pt x="3900" y="5864"/>
                </a:lnTo>
                <a:lnTo>
                  <a:pt x="3906" y="5868"/>
                </a:lnTo>
                <a:lnTo>
                  <a:pt x="3910" y="5872"/>
                </a:lnTo>
                <a:lnTo>
                  <a:pt x="3924" y="5880"/>
                </a:lnTo>
                <a:lnTo>
                  <a:pt x="3930" y="5884"/>
                </a:lnTo>
                <a:lnTo>
                  <a:pt x="3936" y="5890"/>
                </a:lnTo>
                <a:lnTo>
                  <a:pt x="3936" y="5916"/>
                </a:lnTo>
                <a:lnTo>
                  <a:pt x="3938" y="5926"/>
                </a:lnTo>
                <a:lnTo>
                  <a:pt x="3940" y="5928"/>
                </a:lnTo>
                <a:lnTo>
                  <a:pt x="3940" y="5936"/>
                </a:lnTo>
                <a:lnTo>
                  <a:pt x="3940" y="5948"/>
                </a:lnTo>
                <a:lnTo>
                  <a:pt x="3942" y="5956"/>
                </a:lnTo>
                <a:lnTo>
                  <a:pt x="3944" y="5968"/>
                </a:lnTo>
                <a:lnTo>
                  <a:pt x="3944" y="5976"/>
                </a:lnTo>
                <a:lnTo>
                  <a:pt x="3944" y="5988"/>
                </a:lnTo>
                <a:lnTo>
                  <a:pt x="3942" y="5998"/>
                </a:lnTo>
                <a:lnTo>
                  <a:pt x="3942" y="6006"/>
                </a:lnTo>
                <a:lnTo>
                  <a:pt x="3946" y="6022"/>
                </a:lnTo>
                <a:lnTo>
                  <a:pt x="3948" y="6042"/>
                </a:lnTo>
                <a:lnTo>
                  <a:pt x="3948" y="6054"/>
                </a:lnTo>
                <a:lnTo>
                  <a:pt x="3946" y="6070"/>
                </a:lnTo>
                <a:lnTo>
                  <a:pt x="3940" y="6098"/>
                </a:lnTo>
                <a:lnTo>
                  <a:pt x="3938" y="6116"/>
                </a:lnTo>
                <a:lnTo>
                  <a:pt x="3936" y="6126"/>
                </a:lnTo>
                <a:lnTo>
                  <a:pt x="3934" y="6126"/>
                </a:lnTo>
                <a:lnTo>
                  <a:pt x="3932" y="6126"/>
                </a:lnTo>
                <a:lnTo>
                  <a:pt x="3930" y="6128"/>
                </a:lnTo>
                <a:lnTo>
                  <a:pt x="3926" y="6136"/>
                </a:lnTo>
                <a:lnTo>
                  <a:pt x="3926" y="6142"/>
                </a:lnTo>
                <a:lnTo>
                  <a:pt x="3926" y="6146"/>
                </a:lnTo>
                <a:lnTo>
                  <a:pt x="3930" y="6148"/>
                </a:lnTo>
                <a:lnTo>
                  <a:pt x="3932" y="6150"/>
                </a:lnTo>
                <a:lnTo>
                  <a:pt x="3932" y="6156"/>
                </a:lnTo>
                <a:lnTo>
                  <a:pt x="3930" y="6170"/>
                </a:lnTo>
                <a:lnTo>
                  <a:pt x="3928" y="6192"/>
                </a:lnTo>
                <a:lnTo>
                  <a:pt x="3928" y="6204"/>
                </a:lnTo>
                <a:lnTo>
                  <a:pt x="3930" y="6216"/>
                </a:lnTo>
                <a:lnTo>
                  <a:pt x="3932" y="6228"/>
                </a:lnTo>
                <a:lnTo>
                  <a:pt x="3932" y="6238"/>
                </a:lnTo>
                <a:lnTo>
                  <a:pt x="3932" y="6246"/>
                </a:lnTo>
                <a:lnTo>
                  <a:pt x="3928" y="6254"/>
                </a:lnTo>
                <a:lnTo>
                  <a:pt x="3924" y="6266"/>
                </a:lnTo>
                <a:lnTo>
                  <a:pt x="3924" y="6270"/>
                </a:lnTo>
                <a:lnTo>
                  <a:pt x="3926" y="6276"/>
                </a:lnTo>
                <a:lnTo>
                  <a:pt x="3928" y="6284"/>
                </a:lnTo>
                <a:lnTo>
                  <a:pt x="3926" y="6292"/>
                </a:lnTo>
                <a:lnTo>
                  <a:pt x="3922" y="6310"/>
                </a:lnTo>
                <a:lnTo>
                  <a:pt x="3914" y="6330"/>
                </a:lnTo>
                <a:lnTo>
                  <a:pt x="3912" y="6340"/>
                </a:lnTo>
                <a:lnTo>
                  <a:pt x="3912" y="6348"/>
                </a:lnTo>
                <a:lnTo>
                  <a:pt x="3914" y="6358"/>
                </a:lnTo>
                <a:lnTo>
                  <a:pt x="3910" y="6362"/>
                </a:lnTo>
                <a:lnTo>
                  <a:pt x="3908" y="6368"/>
                </a:lnTo>
                <a:lnTo>
                  <a:pt x="3904" y="6388"/>
                </a:lnTo>
                <a:lnTo>
                  <a:pt x="3904" y="6400"/>
                </a:lnTo>
                <a:lnTo>
                  <a:pt x="3900" y="6408"/>
                </a:lnTo>
                <a:lnTo>
                  <a:pt x="3898" y="6414"/>
                </a:lnTo>
                <a:lnTo>
                  <a:pt x="3894" y="6418"/>
                </a:lnTo>
                <a:lnTo>
                  <a:pt x="3890" y="6422"/>
                </a:lnTo>
                <a:lnTo>
                  <a:pt x="3888" y="6426"/>
                </a:lnTo>
                <a:lnTo>
                  <a:pt x="3888" y="6432"/>
                </a:lnTo>
                <a:lnTo>
                  <a:pt x="3890" y="6438"/>
                </a:lnTo>
                <a:lnTo>
                  <a:pt x="3896" y="6454"/>
                </a:lnTo>
                <a:lnTo>
                  <a:pt x="3900" y="6470"/>
                </a:lnTo>
                <a:lnTo>
                  <a:pt x="3898" y="6482"/>
                </a:lnTo>
                <a:lnTo>
                  <a:pt x="3896" y="6486"/>
                </a:lnTo>
                <a:lnTo>
                  <a:pt x="3894" y="6492"/>
                </a:lnTo>
                <a:lnTo>
                  <a:pt x="3888" y="6498"/>
                </a:lnTo>
                <a:lnTo>
                  <a:pt x="3882" y="6508"/>
                </a:lnTo>
                <a:lnTo>
                  <a:pt x="3882" y="6514"/>
                </a:lnTo>
                <a:lnTo>
                  <a:pt x="3880" y="6522"/>
                </a:lnTo>
                <a:lnTo>
                  <a:pt x="3884" y="6546"/>
                </a:lnTo>
                <a:lnTo>
                  <a:pt x="3888" y="6568"/>
                </a:lnTo>
                <a:lnTo>
                  <a:pt x="3888" y="6584"/>
                </a:lnTo>
                <a:lnTo>
                  <a:pt x="3890" y="6596"/>
                </a:lnTo>
                <a:lnTo>
                  <a:pt x="3894" y="6608"/>
                </a:lnTo>
                <a:lnTo>
                  <a:pt x="3896" y="6614"/>
                </a:lnTo>
                <a:lnTo>
                  <a:pt x="3894" y="6620"/>
                </a:lnTo>
                <a:lnTo>
                  <a:pt x="3890" y="6632"/>
                </a:lnTo>
                <a:lnTo>
                  <a:pt x="3884" y="6646"/>
                </a:lnTo>
                <a:lnTo>
                  <a:pt x="3882" y="6654"/>
                </a:lnTo>
                <a:lnTo>
                  <a:pt x="3882" y="6662"/>
                </a:lnTo>
                <a:lnTo>
                  <a:pt x="3884" y="6670"/>
                </a:lnTo>
                <a:lnTo>
                  <a:pt x="3884" y="6676"/>
                </a:lnTo>
                <a:lnTo>
                  <a:pt x="3882" y="6678"/>
                </a:lnTo>
                <a:lnTo>
                  <a:pt x="3880" y="6680"/>
                </a:lnTo>
                <a:lnTo>
                  <a:pt x="3878" y="6684"/>
                </a:lnTo>
                <a:lnTo>
                  <a:pt x="3874" y="6690"/>
                </a:lnTo>
                <a:lnTo>
                  <a:pt x="3872" y="6698"/>
                </a:lnTo>
                <a:lnTo>
                  <a:pt x="3870" y="6710"/>
                </a:lnTo>
                <a:lnTo>
                  <a:pt x="3868" y="6726"/>
                </a:lnTo>
                <a:lnTo>
                  <a:pt x="3866" y="6738"/>
                </a:lnTo>
                <a:lnTo>
                  <a:pt x="3858" y="6758"/>
                </a:lnTo>
                <a:lnTo>
                  <a:pt x="3850" y="6774"/>
                </a:lnTo>
                <a:lnTo>
                  <a:pt x="3846" y="6786"/>
                </a:lnTo>
                <a:lnTo>
                  <a:pt x="3844" y="6794"/>
                </a:lnTo>
                <a:lnTo>
                  <a:pt x="3840" y="6798"/>
                </a:lnTo>
                <a:lnTo>
                  <a:pt x="3838" y="6802"/>
                </a:lnTo>
                <a:lnTo>
                  <a:pt x="3834" y="6818"/>
                </a:lnTo>
                <a:lnTo>
                  <a:pt x="3834" y="6830"/>
                </a:lnTo>
                <a:lnTo>
                  <a:pt x="3832" y="6836"/>
                </a:lnTo>
                <a:lnTo>
                  <a:pt x="3830" y="6838"/>
                </a:lnTo>
                <a:lnTo>
                  <a:pt x="3828" y="6836"/>
                </a:lnTo>
                <a:lnTo>
                  <a:pt x="3826" y="6836"/>
                </a:lnTo>
                <a:lnTo>
                  <a:pt x="3826" y="6834"/>
                </a:lnTo>
                <a:lnTo>
                  <a:pt x="3824" y="6846"/>
                </a:lnTo>
                <a:lnTo>
                  <a:pt x="3822" y="6858"/>
                </a:lnTo>
                <a:lnTo>
                  <a:pt x="3820" y="6864"/>
                </a:lnTo>
                <a:lnTo>
                  <a:pt x="3818" y="6866"/>
                </a:lnTo>
                <a:lnTo>
                  <a:pt x="3814" y="6866"/>
                </a:lnTo>
                <a:lnTo>
                  <a:pt x="3806" y="6864"/>
                </a:lnTo>
                <a:lnTo>
                  <a:pt x="3804" y="6864"/>
                </a:lnTo>
                <a:lnTo>
                  <a:pt x="3804" y="6870"/>
                </a:lnTo>
                <a:lnTo>
                  <a:pt x="3802" y="6882"/>
                </a:lnTo>
                <a:lnTo>
                  <a:pt x="3804" y="6890"/>
                </a:lnTo>
                <a:lnTo>
                  <a:pt x="3806" y="6898"/>
                </a:lnTo>
                <a:lnTo>
                  <a:pt x="3810" y="6906"/>
                </a:lnTo>
                <a:lnTo>
                  <a:pt x="3810" y="6914"/>
                </a:lnTo>
                <a:lnTo>
                  <a:pt x="3810" y="6924"/>
                </a:lnTo>
                <a:lnTo>
                  <a:pt x="3808" y="6936"/>
                </a:lnTo>
                <a:lnTo>
                  <a:pt x="3810" y="6944"/>
                </a:lnTo>
                <a:lnTo>
                  <a:pt x="3814" y="6954"/>
                </a:lnTo>
                <a:lnTo>
                  <a:pt x="3818" y="6960"/>
                </a:lnTo>
                <a:lnTo>
                  <a:pt x="3820" y="6968"/>
                </a:lnTo>
                <a:lnTo>
                  <a:pt x="3820" y="6976"/>
                </a:lnTo>
                <a:lnTo>
                  <a:pt x="3818" y="6990"/>
                </a:lnTo>
                <a:lnTo>
                  <a:pt x="3816" y="7002"/>
                </a:lnTo>
                <a:lnTo>
                  <a:pt x="3812" y="7008"/>
                </a:lnTo>
                <a:lnTo>
                  <a:pt x="3810" y="7010"/>
                </a:lnTo>
                <a:lnTo>
                  <a:pt x="3808" y="7010"/>
                </a:lnTo>
                <a:lnTo>
                  <a:pt x="3804" y="7010"/>
                </a:lnTo>
                <a:lnTo>
                  <a:pt x="3802" y="7012"/>
                </a:lnTo>
                <a:lnTo>
                  <a:pt x="3800" y="7016"/>
                </a:lnTo>
                <a:lnTo>
                  <a:pt x="3800" y="7026"/>
                </a:lnTo>
                <a:lnTo>
                  <a:pt x="3798" y="7042"/>
                </a:lnTo>
                <a:lnTo>
                  <a:pt x="3796" y="7054"/>
                </a:lnTo>
                <a:lnTo>
                  <a:pt x="3790" y="7068"/>
                </a:lnTo>
                <a:lnTo>
                  <a:pt x="3790" y="7074"/>
                </a:lnTo>
                <a:lnTo>
                  <a:pt x="3790" y="7080"/>
                </a:lnTo>
                <a:lnTo>
                  <a:pt x="3790" y="7086"/>
                </a:lnTo>
                <a:lnTo>
                  <a:pt x="3794" y="7096"/>
                </a:lnTo>
                <a:lnTo>
                  <a:pt x="3798" y="7104"/>
                </a:lnTo>
                <a:lnTo>
                  <a:pt x="3804" y="7112"/>
                </a:lnTo>
                <a:lnTo>
                  <a:pt x="3808" y="7116"/>
                </a:lnTo>
                <a:lnTo>
                  <a:pt x="3814" y="7118"/>
                </a:lnTo>
                <a:lnTo>
                  <a:pt x="3818" y="7116"/>
                </a:lnTo>
                <a:lnTo>
                  <a:pt x="3820" y="7116"/>
                </a:lnTo>
                <a:lnTo>
                  <a:pt x="3824" y="7112"/>
                </a:lnTo>
                <a:lnTo>
                  <a:pt x="3826" y="7108"/>
                </a:lnTo>
                <a:lnTo>
                  <a:pt x="3830" y="7100"/>
                </a:lnTo>
                <a:lnTo>
                  <a:pt x="3832" y="7100"/>
                </a:lnTo>
                <a:lnTo>
                  <a:pt x="3834" y="7100"/>
                </a:lnTo>
                <a:lnTo>
                  <a:pt x="3838" y="7106"/>
                </a:lnTo>
                <a:lnTo>
                  <a:pt x="3842" y="7110"/>
                </a:lnTo>
                <a:lnTo>
                  <a:pt x="3846" y="7112"/>
                </a:lnTo>
                <a:lnTo>
                  <a:pt x="3848" y="7112"/>
                </a:lnTo>
                <a:lnTo>
                  <a:pt x="3846" y="7116"/>
                </a:lnTo>
                <a:lnTo>
                  <a:pt x="3840" y="7122"/>
                </a:lnTo>
                <a:lnTo>
                  <a:pt x="3836" y="7126"/>
                </a:lnTo>
                <a:lnTo>
                  <a:pt x="3836" y="7128"/>
                </a:lnTo>
                <a:lnTo>
                  <a:pt x="3842" y="7130"/>
                </a:lnTo>
                <a:lnTo>
                  <a:pt x="3846" y="7132"/>
                </a:lnTo>
                <a:lnTo>
                  <a:pt x="3850" y="7134"/>
                </a:lnTo>
                <a:lnTo>
                  <a:pt x="3852" y="7138"/>
                </a:lnTo>
                <a:lnTo>
                  <a:pt x="3854" y="7142"/>
                </a:lnTo>
                <a:lnTo>
                  <a:pt x="3852" y="7148"/>
                </a:lnTo>
                <a:lnTo>
                  <a:pt x="3850" y="7150"/>
                </a:lnTo>
                <a:lnTo>
                  <a:pt x="3848" y="7148"/>
                </a:lnTo>
                <a:lnTo>
                  <a:pt x="3844" y="7142"/>
                </a:lnTo>
                <a:lnTo>
                  <a:pt x="3840" y="7140"/>
                </a:lnTo>
                <a:lnTo>
                  <a:pt x="3838" y="7144"/>
                </a:lnTo>
                <a:lnTo>
                  <a:pt x="3838" y="7150"/>
                </a:lnTo>
                <a:lnTo>
                  <a:pt x="3840" y="7156"/>
                </a:lnTo>
                <a:lnTo>
                  <a:pt x="3838" y="7160"/>
                </a:lnTo>
                <a:lnTo>
                  <a:pt x="3836" y="7166"/>
                </a:lnTo>
                <a:lnTo>
                  <a:pt x="3838" y="7176"/>
                </a:lnTo>
                <a:lnTo>
                  <a:pt x="3840" y="7182"/>
                </a:lnTo>
                <a:lnTo>
                  <a:pt x="3838" y="7188"/>
                </a:lnTo>
                <a:lnTo>
                  <a:pt x="3832" y="7196"/>
                </a:lnTo>
                <a:lnTo>
                  <a:pt x="3826" y="7202"/>
                </a:lnTo>
                <a:lnTo>
                  <a:pt x="3826" y="7208"/>
                </a:lnTo>
                <a:lnTo>
                  <a:pt x="3826" y="7212"/>
                </a:lnTo>
                <a:lnTo>
                  <a:pt x="3830" y="7224"/>
                </a:lnTo>
                <a:lnTo>
                  <a:pt x="3830" y="7234"/>
                </a:lnTo>
                <a:lnTo>
                  <a:pt x="3826" y="7242"/>
                </a:lnTo>
                <a:lnTo>
                  <a:pt x="3822" y="7248"/>
                </a:lnTo>
                <a:lnTo>
                  <a:pt x="3820" y="7250"/>
                </a:lnTo>
                <a:lnTo>
                  <a:pt x="3822" y="7254"/>
                </a:lnTo>
                <a:lnTo>
                  <a:pt x="3826" y="7256"/>
                </a:lnTo>
                <a:lnTo>
                  <a:pt x="3832" y="7258"/>
                </a:lnTo>
                <a:lnTo>
                  <a:pt x="3840" y="7262"/>
                </a:lnTo>
                <a:lnTo>
                  <a:pt x="3844" y="7266"/>
                </a:lnTo>
                <a:lnTo>
                  <a:pt x="3844" y="7272"/>
                </a:lnTo>
                <a:lnTo>
                  <a:pt x="3842" y="7280"/>
                </a:lnTo>
                <a:lnTo>
                  <a:pt x="3838" y="7286"/>
                </a:lnTo>
                <a:lnTo>
                  <a:pt x="3834" y="7292"/>
                </a:lnTo>
                <a:lnTo>
                  <a:pt x="3828" y="7296"/>
                </a:lnTo>
                <a:lnTo>
                  <a:pt x="3822" y="7298"/>
                </a:lnTo>
                <a:lnTo>
                  <a:pt x="3816" y="7302"/>
                </a:lnTo>
                <a:lnTo>
                  <a:pt x="3814" y="7304"/>
                </a:lnTo>
                <a:lnTo>
                  <a:pt x="3816" y="7308"/>
                </a:lnTo>
                <a:lnTo>
                  <a:pt x="3818" y="7312"/>
                </a:lnTo>
                <a:lnTo>
                  <a:pt x="3820" y="7314"/>
                </a:lnTo>
                <a:lnTo>
                  <a:pt x="3820" y="7316"/>
                </a:lnTo>
                <a:lnTo>
                  <a:pt x="3816" y="7318"/>
                </a:lnTo>
                <a:lnTo>
                  <a:pt x="3812" y="7322"/>
                </a:lnTo>
                <a:lnTo>
                  <a:pt x="3808" y="7330"/>
                </a:lnTo>
                <a:lnTo>
                  <a:pt x="3808" y="7336"/>
                </a:lnTo>
                <a:lnTo>
                  <a:pt x="3808" y="7340"/>
                </a:lnTo>
                <a:lnTo>
                  <a:pt x="3808" y="7346"/>
                </a:lnTo>
                <a:lnTo>
                  <a:pt x="3806" y="7356"/>
                </a:lnTo>
                <a:lnTo>
                  <a:pt x="3804" y="7370"/>
                </a:lnTo>
                <a:lnTo>
                  <a:pt x="3804" y="7378"/>
                </a:lnTo>
                <a:lnTo>
                  <a:pt x="3802" y="7384"/>
                </a:lnTo>
                <a:lnTo>
                  <a:pt x="3798" y="7388"/>
                </a:lnTo>
                <a:lnTo>
                  <a:pt x="3794" y="7390"/>
                </a:lnTo>
                <a:lnTo>
                  <a:pt x="3796" y="7382"/>
                </a:lnTo>
                <a:lnTo>
                  <a:pt x="3796" y="7372"/>
                </a:lnTo>
                <a:lnTo>
                  <a:pt x="3796" y="7366"/>
                </a:lnTo>
                <a:lnTo>
                  <a:pt x="3792" y="7364"/>
                </a:lnTo>
                <a:lnTo>
                  <a:pt x="3788" y="7360"/>
                </a:lnTo>
                <a:lnTo>
                  <a:pt x="3786" y="7358"/>
                </a:lnTo>
                <a:lnTo>
                  <a:pt x="3786" y="7352"/>
                </a:lnTo>
                <a:lnTo>
                  <a:pt x="3786" y="7346"/>
                </a:lnTo>
                <a:lnTo>
                  <a:pt x="3784" y="7346"/>
                </a:lnTo>
                <a:lnTo>
                  <a:pt x="3780" y="7346"/>
                </a:lnTo>
                <a:lnTo>
                  <a:pt x="3772" y="7346"/>
                </a:lnTo>
                <a:lnTo>
                  <a:pt x="3772" y="7348"/>
                </a:lnTo>
                <a:lnTo>
                  <a:pt x="3770" y="7350"/>
                </a:lnTo>
                <a:lnTo>
                  <a:pt x="3766" y="7348"/>
                </a:lnTo>
                <a:lnTo>
                  <a:pt x="3764" y="7346"/>
                </a:lnTo>
                <a:lnTo>
                  <a:pt x="3762" y="7346"/>
                </a:lnTo>
                <a:lnTo>
                  <a:pt x="3762" y="7352"/>
                </a:lnTo>
                <a:lnTo>
                  <a:pt x="3762" y="7354"/>
                </a:lnTo>
                <a:lnTo>
                  <a:pt x="3760" y="7360"/>
                </a:lnTo>
                <a:lnTo>
                  <a:pt x="3756" y="7364"/>
                </a:lnTo>
                <a:lnTo>
                  <a:pt x="3750" y="7368"/>
                </a:lnTo>
                <a:lnTo>
                  <a:pt x="3736" y="7378"/>
                </a:lnTo>
                <a:lnTo>
                  <a:pt x="3724" y="7386"/>
                </a:lnTo>
                <a:lnTo>
                  <a:pt x="3722" y="7390"/>
                </a:lnTo>
                <a:lnTo>
                  <a:pt x="3720" y="7394"/>
                </a:lnTo>
                <a:lnTo>
                  <a:pt x="3720" y="7398"/>
                </a:lnTo>
                <a:lnTo>
                  <a:pt x="3722" y="7402"/>
                </a:lnTo>
                <a:lnTo>
                  <a:pt x="3728" y="7408"/>
                </a:lnTo>
                <a:lnTo>
                  <a:pt x="3732" y="7410"/>
                </a:lnTo>
                <a:lnTo>
                  <a:pt x="3734" y="7406"/>
                </a:lnTo>
                <a:lnTo>
                  <a:pt x="3734" y="7400"/>
                </a:lnTo>
                <a:lnTo>
                  <a:pt x="3736" y="7392"/>
                </a:lnTo>
                <a:lnTo>
                  <a:pt x="3738" y="7390"/>
                </a:lnTo>
                <a:lnTo>
                  <a:pt x="3742" y="7388"/>
                </a:lnTo>
                <a:lnTo>
                  <a:pt x="3744" y="7390"/>
                </a:lnTo>
                <a:lnTo>
                  <a:pt x="3748" y="7396"/>
                </a:lnTo>
                <a:lnTo>
                  <a:pt x="3752" y="7402"/>
                </a:lnTo>
                <a:lnTo>
                  <a:pt x="3760" y="7406"/>
                </a:lnTo>
                <a:lnTo>
                  <a:pt x="3768" y="7408"/>
                </a:lnTo>
                <a:lnTo>
                  <a:pt x="3770" y="7406"/>
                </a:lnTo>
                <a:lnTo>
                  <a:pt x="3772" y="7404"/>
                </a:lnTo>
                <a:lnTo>
                  <a:pt x="3772" y="7400"/>
                </a:lnTo>
                <a:lnTo>
                  <a:pt x="3776" y="7400"/>
                </a:lnTo>
                <a:lnTo>
                  <a:pt x="3778" y="7402"/>
                </a:lnTo>
                <a:lnTo>
                  <a:pt x="3782" y="7406"/>
                </a:lnTo>
                <a:lnTo>
                  <a:pt x="3786" y="7410"/>
                </a:lnTo>
                <a:lnTo>
                  <a:pt x="3790" y="7412"/>
                </a:lnTo>
                <a:lnTo>
                  <a:pt x="3792" y="7414"/>
                </a:lnTo>
                <a:lnTo>
                  <a:pt x="3792" y="7420"/>
                </a:lnTo>
                <a:lnTo>
                  <a:pt x="3790" y="7422"/>
                </a:lnTo>
                <a:lnTo>
                  <a:pt x="3788" y="7424"/>
                </a:lnTo>
                <a:lnTo>
                  <a:pt x="3784" y="7426"/>
                </a:lnTo>
                <a:lnTo>
                  <a:pt x="3778" y="7426"/>
                </a:lnTo>
                <a:lnTo>
                  <a:pt x="3774" y="7428"/>
                </a:lnTo>
                <a:lnTo>
                  <a:pt x="3772" y="7432"/>
                </a:lnTo>
                <a:lnTo>
                  <a:pt x="3770" y="7436"/>
                </a:lnTo>
                <a:lnTo>
                  <a:pt x="3772" y="7440"/>
                </a:lnTo>
                <a:lnTo>
                  <a:pt x="3776" y="7444"/>
                </a:lnTo>
                <a:lnTo>
                  <a:pt x="3780" y="7446"/>
                </a:lnTo>
                <a:lnTo>
                  <a:pt x="3778" y="7446"/>
                </a:lnTo>
                <a:lnTo>
                  <a:pt x="3770" y="7446"/>
                </a:lnTo>
                <a:lnTo>
                  <a:pt x="3766" y="7446"/>
                </a:lnTo>
                <a:lnTo>
                  <a:pt x="3764" y="7450"/>
                </a:lnTo>
                <a:lnTo>
                  <a:pt x="3762" y="7454"/>
                </a:lnTo>
                <a:lnTo>
                  <a:pt x="3764" y="7458"/>
                </a:lnTo>
                <a:lnTo>
                  <a:pt x="3770" y="7458"/>
                </a:lnTo>
                <a:lnTo>
                  <a:pt x="3778" y="7458"/>
                </a:lnTo>
                <a:lnTo>
                  <a:pt x="3786" y="7458"/>
                </a:lnTo>
                <a:lnTo>
                  <a:pt x="3794" y="7460"/>
                </a:lnTo>
                <a:lnTo>
                  <a:pt x="3796" y="7460"/>
                </a:lnTo>
                <a:lnTo>
                  <a:pt x="3798" y="7460"/>
                </a:lnTo>
                <a:lnTo>
                  <a:pt x="3800" y="7458"/>
                </a:lnTo>
                <a:lnTo>
                  <a:pt x="3800" y="7456"/>
                </a:lnTo>
                <a:lnTo>
                  <a:pt x="3802" y="7456"/>
                </a:lnTo>
                <a:lnTo>
                  <a:pt x="3806" y="7458"/>
                </a:lnTo>
                <a:lnTo>
                  <a:pt x="3808" y="7464"/>
                </a:lnTo>
                <a:lnTo>
                  <a:pt x="3808" y="7466"/>
                </a:lnTo>
                <a:lnTo>
                  <a:pt x="3806" y="7466"/>
                </a:lnTo>
                <a:lnTo>
                  <a:pt x="3806" y="7468"/>
                </a:lnTo>
                <a:lnTo>
                  <a:pt x="3806" y="7472"/>
                </a:lnTo>
                <a:lnTo>
                  <a:pt x="3810" y="7478"/>
                </a:lnTo>
                <a:lnTo>
                  <a:pt x="3814" y="7484"/>
                </a:lnTo>
                <a:lnTo>
                  <a:pt x="3810" y="7484"/>
                </a:lnTo>
                <a:lnTo>
                  <a:pt x="3796" y="7474"/>
                </a:lnTo>
                <a:lnTo>
                  <a:pt x="3790" y="7472"/>
                </a:lnTo>
                <a:lnTo>
                  <a:pt x="3784" y="7470"/>
                </a:lnTo>
                <a:lnTo>
                  <a:pt x="3768" y="7470"/>
                </a:lnTo>
                <a:lnTo>
                  <a:pt x="3764" y="7472"/>
                </a:lnTo>
                <a:lnTo>
                  <a:pt x="3762" y="7472"/>
                </a:lnTo>
                <a:lnTo>
                  <a:pt x="3764" y="7474"/>
                </a:lnTo>
                <a:lnTo>
                  <a:pt x="3766" y="7476"/>
                </a:lnTo>
                <a:lnTo>
                  <a:pt x="3768" y="7476"/>
                </a:lnTo>
                <a:lnTo>
                  <a:pt x="3770" y="7476"/>
                </a:lnTo>
                <a:lnTo>
                  <a:pt x="3772" y="7478"/>
                </a:lnTo>
                <a:lnTo>
                  <a:pt x="3774" y="7484"/>
                </a:lnTo>
                <a:lnTo>
                  <a:pt x="3778" y="7488"/>
                </a:lnTo>
                <a:lnTo>
                  <a:pt x="3788" y="7494"/>
                </a:lnTo>
                <a:lnTo>
                  <a:pt x="3792" y="7496"/>
                </a:lnTo>
                <a:lnTo>
                  <a:pt x="3790" y="7500"/>
                </a:lnTo>
                <a:lnTo>
                  <a:pt x="3790" y="7502"/>
                </a:lnTo>
                <a:lnTo>
                  <a:pt x="3790" y="7504"/>
                </a:lnTo>
                <a:lnTo>
                  <a:pt x="3784" y="7500"/>
                </a:lnTo>
                <a:lnTo>
                  <a:pt x="3780" y="7500"/>
                </a:lnTo>
                <a:lnTo>
                  <a:pt x="3778" y="7500"/>
                </a:lnTo>
                <a:lnTo>
                  <a:pt x="3776" y="7504"/>
                </a:lnTo>
                <a:lnTo>
                  <a:pt x="3772" y="7516"/>
                </a:lnTo>
                <a:lnTo>
                  <a:pt x="3772" y="7522"/>
                </a:lnTo>
                <a:lnTo>
                  <a:pt x="3772" y="7530"/>
                </a:lnTo>
                <a:lnTo>
                  <a:pt x="3774" y="7550"/>
                </a:lnTo>
                <a:lnTo>
                  <a:pt x="3776" y="7558"/>
                </a:lnTo>
                <a:lnTo>
                  <a:pt x="3778" y="7560"/>
                </a:lnTo>
                <a:lnTo>
                  <a:pt x="3780" y="7560"/>
                </a:lnTo>
                <a:lnTo>
                  <a:pt x="3780" y="7558"/>
                </a:lnTo>
                <a:lnTo>
                  <a:pt x="3782" y="7552"/>
                </a:lnTo>
                <a:lnTo>
                  <a:pt x="3784" y="7544"/>
                </a:lnTo>
                <a:lnTo>
                  <a:pt x="3786" y="7538"/>
                </a:lnTo>
                <a:lnTo>
                  <a:pt x="3788" y="7538"/>
                </a:lnTo>
                <a:lnTo>
                  <a:pt x="3788" y="7542"/>
                </a:lnTo>
                <a:lnTo>
                  <a:pt x="3788" y="7546"/>
                </a:lnTo>
                <a:lnTo>
                  <a:pt x="3788" y="7554"/>
                </a:lnTo>
                <a:lnTo>
                  <a:pt x="3790" y="7560"/>
                </a:lnTo>
                <a:lnTo>
                  <a:pt x="3794" y="7566"/>
                </a:lnTo>
                <a:lnTo>
                  <a:pt x="3796" y="7568"/>
                </a:lnTo>
                <a:lnTo>
                  <a:pt x="3792" y="7566"/>
                </a:lnTo>
                <a:lnTo>
                  <a:pt x="3786" y="7564"/>
                </a:lnTo>
                <a:lnTo>
                  <a:pt x="3780" y="7564"/>
                </a:lnTo>
                <a:lnTo>
                  <a:pt x="3778" y="7568"/>
                </a:lnTo>
                <a:lnTo>
                  <a:pt x="3778" y="7570"/>
                </a:lnTo>
                <a:lnTo>
                  <a:pt x="3780" y="7574"/>
                </a:lnTo>
                <a:lnTo>
                  <a:pt x="3778" y="7576"/>
                </a:lnTo>
                <a:lnTo>
                  <a:pt x="3776" y="7578"/>
                </a:lnTo>
                <a:lnTo>
                  <a:pt x="3780" y="7582"/>
                </a:lnTo>
                <a:lnTo>
                  <a:pt x="3792" y="7588"/>
                </a:lnTo>
                <a:lnTo>
                  <a:pt x="3792" y="7590"/>
                </a:lnTo>
                <a:lnTo>
                  <a:pt x="3784" y="7588"/>
                </a:lnTo>
                <a:lnTo>
                  <a:pt x="3776" y="7588"/>
                </a:lnTo>
                <a:lnTo>
                  <a:pt x="3776" y="7590"/>
                </a:lnTo>
                <a:lnTo>
                  <a:pt x="3784" y="7600"/>
                </a:lnTo>
                <a:lnTo>
                  <a:pt x="3788" y="7604"/>
                </a:lnTo>
                <a:lnTo>
                  <a:pt x="3786" y="7604"/>
                </a:lnTo>
                <a:lnTo>
                  <a:pt x="3776" y="7598"/>
                </a:lnTo>
                <a:lnTo>
                  <a:pt x="3770" y="7596"/>
                </a:lnTo>
                <a:lnTo>
                  <a:pt x="3764" y="7596"/>
                </a:lnTo>
                <a:lnTo>
                  <a:pt x="3760" y="7598"/>
                </a:lnTo>
                <a:lnTo>
                  <a:pt x="3762" y="7600"/>
                </a:lnTo>
                <a:lnTo>
                  <a:pt x="3764" y="7600"/>
                </a:lnTo>
                <a:lnTo>
                  <a:pt x="3768" y="7604"/>
                </a:lnTo>
                <a:lnTo>
                  <a:pt x="3770" y="7606"/>
                </a:lnTo>
                <a:lnTo>
                  <a:pt x="3772" y="7610"/>
                </a:lnTo>
                <a:lnTo>
                  <a:pt x="3774" y="7612"/>
                </a:lnTo>
                <a:lnTo>
                  <a:pt x="3778" y="7614"/>
                </a:lnTo>
                <a:lnTo>
                  <a:pt x="3782" y="7612"/>
                </a:lnTo>
                <a:lnTo>
                  <a:pt x="3784" y="7614"/>
                </a:lnTo>
                <a:lnTo>
                  <a:pt x="3788" y="7616"/>
                </a:lnTo>
                <a:lnTo>
                  <a:pt x="3792" y="7620"/>
                </a:lnTo>
                <a:lnTo>
                  <a:pt x="3792" y="7622"/>
                </a:lnTo>
                <a:lnTo>
                  <a:pt x="3784" y="7620"/>
                </a:lnTo>
                <a:lnTo>
                  <a:pt x="3782" y="7620"/>
                </a:lnTo>
                <a:lnTo>
                  <a:pt x="3780" y="7620"/>
                </a:lnTo>
                <a:lnTo>
                  <a:pt x="3784" y="7630"/>
                </a:lnTo>
                <a:lnTo>
                  <a:pt x="3788" y="7636"/>
                </a:lnTo>
                <a:lnTo>
                  <a:pt x="3790" y="7636"/>
                </a:lnTo>
                <a:lnTo>
                  <a:pt x="3794" y="7632"/>
                </a:lnTo>
                <a:lnTo>
                  <a:pt x="3798" y="7624"/>
                </a:lnTo>
                <a:lnTo>
                  <a:pt x="3802" y="7616"/>
                </a:lnTo>
                <a:lnTo>
                  <a:pt x="3804" y="7614"/>
                </a:lnTo>
                <a:lnTo>
                  <a:pt x="3804" y="7618"/>
                </a:lnTo>
                <a:lnTo>
                  <a:pt x="3802" y="7626"/>
                </a:lnTo>
                <a:lnTo>
                  <a:pt x="3796" y="7638"/>
                </a:lnTo>
                <a:lnTo>
                  <a:pt x="3794" y="7640"/>
                </a:lnTo>
                <a:lnTo>
                  <a:pt x="3790" y="7642"/>
                </a:lnTo>
                <a:lnTo>
                  <a:pt x="3784" y="7640"/>
                </a:lnTo>
                <a:lnTo>
                  <a:pt x="3782" y="7642"/>
                </a:lnTo>
                <a:lnTo>
                  <a:pt x="3782" y="7644"/>
                </a:lnTo>
                <a:lnTo>
                  <a:pt x="3782" y="7648"/>
                </a:lnTo>
                <a:lnTo>
                  <a:pt x="3782" y="7650"/>
                </a:lnTo>
                <a:lnTo>
                  <a:pt x="3784" y="7650"/>
                </a:lnTo>
                <a:lnTo>
                  <a:pt x="3784" y="7654"/>
                </a:lnTo>
                <a:lnTo>
                  <a:pt x="3784" y="7660"/>
                </a:lnTo>
                <a:lnTo>
                  <a:pt x="3786" y="7660"/>
                </a:lnTo>
                <a:lnTo>
                  <a:pt x="3788" y="7658"/>
                </a:lnTo>
                <a:lnTo>
                  <a:pt x="3792" y="7660"/>
                </a:lnTo>
                <a:lnTo>
                  <a:pt x="3798" y="7662"/>
                </a:lnTo>
                <a:lnTo>
                  <a:pt x="3802" y="7670"/>
                </a:lnTo>
                <a:lnTo>
                  <a:pt x="3804" y="7676"/>
                </a:lnTo>
                <a:lnTo>
                  <a:pt x="3804" y="7680"/>
                </a:lnTo>
                <a:lnTo>
                  <a:pt x="3802" y="7680"/>
                </a:lnTo>
                <a:lnTo>
                  <a:pt x="3798" y="7676"/>
                </a:lnTo>
                <a:lnTo>
                  <a:pt x="3796" y="7672"/>
                </a:lnTo>
                <a:lnTo>
                  <a:pt x="3792" y="7672"/>
                </a:lnTo>
                <a:lnTo>
                  <a:pt x="3792" y="7674"/>
                </a:lnTo>
                <a:lnTo>
                  <a:pt x="3794" y="7678"/>
                </a:lnTo>
                <a:lnTo>
                  <a:pt x="3794" y="7682"/>
                </a:lnTo>
                <a:lnTo>
                  <a:pt x="3794" y="7684"/>
                </a:lnTo>
                <a:lnTo>
                  <a:pt x="3794" y="7688"/>
                </a:lnTo>
                <a:lnTo>
                  <a:pt x="3796" y="7692"/>
                </a:lnTo>
                <a:lnTo>
                  <a:pt x="3798" y="7694"/>
                </a:lnTo>
                <a:lnTo>
                  <a:pt x="3800" y="7694"/>
                </a:lnTo>
                <a:lnTo>
                  <a:pt x="3802" y="7692"/>
                </a:lnTo>
                <a:lnTo>
                  <a:pt x="3806" y="7690"/>
                </a:lnTo>
                <a:lnTo>
                  <a:pt x="3808" y="7692"/>
                </a:lnTo>
                <a:lnTo>
                  <a:pt x="3810" y="7700"/>
                </a:lnTo>
                <a:lnTo>
                  <a:pt x="3806" y="7700"/>
                </a:lnTo>
                <a:lnTo>
                  <a:pt x="3804" y="7700"/>
                </a:lnTo>
                <a:lnTo>
                  <a:pt x="3806" y="7702"/>
                </a:lnTo>
                <a:lnTo>
                  <a:pt x="3810" y="7708"/>
                </a:lnTo>
                <a:lnTo>
                  <a:pt x="3816" y="7714"/>
                </a:lnTo>
                <a:lnTo>
                  <a:pt x="3818" y="7716"/>
                </a:lnTo>
                <a:lnTo>
                  <a:pt x="3820" y="7714"/>
                </a:lnTo>
                <a:lnTo>
                  <a:pt x="3824" y="7706"/>
                </a:lnTo>
                <a:lnTo>
                  <a:pt x="3826" y="7702"/>
                </a:lnTo>
                <a:lnTo>
                  <a:pt x="3828" y="7700"/>
                </a:lnTo>
                <a:lnTo>
                  <a:pt x="3830" y="7698"/>
                </a:lnTo>
                <a:lnTo>
                  <a:pt x="3830" y="7696"/>
                </a:lnTo>
                <a:lnTo>
                  <a:pt x="3832" y="7694"/>
                </a:lnTo>
                <a:lnTo>
                  <a:pt x="3838" y="7696"/>
                </a:lnTo>
                <a:lnTo>
                  <a:pt x="3846" y="7696"/>
                </a:lnTo>
                <a:lnTo>
                  <a:pt x="3846" y="7694"/>
                </a:lnTo>
                <a:lnTo>
                  <a:pt x="3846" y="7692"/>
                </a:lnTo>
                <a:lnTo>
                  <a:pt x="3840" y="7688"/>
                </a:lnTo>
                <a:lnTo>
                  <a:pt x="3832" y="7682"/>
                </a:lnTo>
                <a:lnTo>
                  <a:pt x="3822" y="7678"/>
                </a:lnTo>
                <a:lnTo>
                  <a:pt x="3820" y="7674"/>
                </a:lnTo>
                <a:lnTo>
                  <a:pt x="3824" y="7674"/>
                </a:lnTo>
                <a:lnTo>
                  <a:pt x="3832" y="7678"/>
                </a:lnTo>
                <a:lnTo>
                  <a:pt x="3846" y="7686"/>
                </a:lnTo>
                <a:lnTo>
                  <a:pt x="3850" y="7690"/>
                </a:lnTo>
                <a:lnTo>
                  <a:pt x="3852" y="7698"/>
                </a:lnTo>
                <a:lnTo>
                  <a:pt x="3850" y="7704"/>
                </a:lnTo>
                <a:lnTo>
                  <a:pt x="3846" y="7706"/>
                </a:lnTo>
                <a:lnTo>
                  <a:pt x="3844" y="7708"/>
                </a:lnTo>
                <a:lnTo>
                  <a:pt x="3846" y="7714"/>
                </a:lnTo>
                <a:lnTo>
                  <a:pt x="3848" y="7716"/>
                </a:lnTo>
                <a:lnTo>
                  <a:pt x="3844" y="7710"/>
                </a:lnTo>
                <a:lnTo>
                  <a:pt x="3838" y="7706"/>
                </a:lnTo>
                <a:lnTo>
                  <a:pt x="3836" y="7706"/>
                </a:lnTo>
                <a:lnTo>
                  <a:pt x="3834" y="7708"/>
                </a:lnTo>
                <a:lnTo>
                  <a:pt x="3832" y="7720"/>
                </a:lnTo>
                <a:lnTo>
                  <a:pt x="3830" y="7720"/>
                </a:lnTo>
                <a:lnTo>
                  <a:pt x="3830" y="7718"/>
                </a:lnTo>
                <a:lnTo>
                  <a:pt x="3828" y="7714"/>
                </a:lnTo>
                <a:lnTo>
                  <a:pt x="3826" y="7714"/>
                </a:lnTo>
                <a:lnTo>
                  <a:pt x="3820" y="7722"/>
                </a:lnTo>
                <a:lnTo>
                  <a:pt x="3818" y="7724"/>
                </a:lnTo>
                <a:lnTo>
                  <a:pt x="3816" y="7722"/>
                </a:lnTo>
                <a:lnTo>
                  <a:pt x="3812" y="7718"/>
                </a:lnTo>
                <a:lnTo>
                  <a:pt x="3808" y="7714"/>
                </a:lnTo>
                <a:lnTo>
                  <a:pt x="3802" y="7710"/>
                </a:lnTo>
                <a:lnTo>
                  <a:pt x="3800" y="7710"/>
                </a:lnTo>
                <a:lnTo>
                  <a:pt x="3800" y="7712"/>
                </a:lnTo>
                <a:lnTo>
                  <a:pt x="3802" y="7714"/>
                </a:lnTo>
                <a:lnTo>
                  <a:pt x="3806" y="7720"/>
                </a:lnTo>
                <a:lnTo>
                  <a:pt x="3806" y="7724"/>
                </a:lnTo>
                <a:lnTo>
                  <a:pt x="3806" y="7726"/>
                </a:lnTo>
                <a:lnTo>
                  <a:pt x="3802" y="7732"/>
                </a:lnTo>
                <a:lnTo>
                  <a:pt x="3806" y="7734"/>
                </a:lnTo>
                <a:lnTo>
                  <a:pt x="3808" y="7736"/>
                </a:lnTo>
                <a:lnTo>
                  <a:pt x="3806" y="7740"/>
                </a:lnTo>
                <a:lnTo>
                  <a:pt x="3802" y="7746"/>
                </a:lnTo>
                <a:lnTo>
                  <a:pt x="3802" y="7752"/>
                </a:lnTo>
                <a:lnTo>
                  <a:pt x="3804" y="7752"/>
                </a:lnTo>
                <a:lnTo>
                  <a:pt x="3810" y="7748"/>
                </a:lnTo>
                <a:lnTo>
                  <a:pt x="3812" y="7746"/>
                </a:lnTo>
                <a:lnTo>
                  <a:pt x="3816" y="7746"/>
                </a:lnTo>
                <a:lnTo>
                  <a:pt x="3820" y="7750"/>
                </a:lnTo>
                <a:lnTo>
                  <a:pt x="3820" y="7754"/>
                </a:lnTo>
                <a:lnTo>
                  <a:pt x="3818" y="7756"/>
                </a:lnTo>
                <a:lnTo>
                  <a:pt x="3816" y="7756"/>
                </a:lnTo>
                <a:lnTo>
                  <a:pt x="3812" y="7756"/>
                </a:lnTo>
                <a:lnTo>
                  <a:pt x="3812" y="7758"/>
                </a:lnTo>
                <a:lnTo>
                  <a:pt x="3818" y="7762"/>
                </a:lnTo>
                <a:lnTo>
                  <a:pt x="3818" y="7764"/>
                </a:lnTo>
                <a:lnTo>
                  <a:pt x="3818" y="7766"/>
                </a:lnTo>
                <a:lnTo>
                  <a:pt x="3814" y="7768"/>
                </a:lnTo>
                <a:lnTo>
                  <a:pt x="3812" y="7770"/>
                </a:lnTo>
                <a:lnTo>
                  <a:pt x="3816" y="7772"/>
                </a:lnTo>
                <a:lnTo>
                  <a:pt x="3824" y="7774"/>
                </a:lnTo>
                <a:lnTo>
                  <a:pt x="3828" y="7772"/>
                </a:lnTo>
                <a:lnTo>
                  <a:pt x="3830" y="7768"/>
                </a:lnTo>
                <a:lnTo>
                  <a:pt x="3830" y="7762"/>
                </a:lnTo>
                <a:lnTo>
                  <a:pt x="3830" y="7760"/>
                </a:lnTo>
                <a:lnTo>
                  <a:pt x="3832" y="7756"/>
                </a:lnTo>
                <a:lnTo>
                  <a:pt x="3836" y="7754"/>
                </a:lnTo>
                <a:lnTo>
                  <a:pt x="3840" y="7752"/>
                </a:lnTo>
                <a:lnTo>
                  <a:pt x="3842" y="7750"/>
                </a:lnTo>
                <a:lnTo>
                  <a:pt x="3842" y="7748"/>
                </a:lnTo>
                <a:lnTo>
                  <a:pt x="3840" y="7744"/>
                </a:lnTo>
                <a:lnTo>
                  <a:pt x="3836" y="7742"/>
                </a:lnTo>
                <a:lnTo>
                  <a:pt x="3840" y="7740"/>
                </a:lnTo>
                <a:lnTo>
                  <a:pt x="3848" y="7742"/>
                </a:lnTo>
                <a:lnTo>
                  <a:pt x="3850" y="7744"/>
                </a:lnTo>
                <a:lnTo>
                  <a:pt x="3852" y="7746"/>
                </a:lnTo>
                <a:lnTo>
                  <a:pt x="3856" y="7744"/>
                </a:lnTo>
                <a:lnTo>
                  <a:pt x="3860" y="7740"/>
                </a:lnTo>
                <a:lnTo>
                  <a:pt x="3864" y="7740"/>
                </a:lnTo>
                <a:lnTo>
                  <a:pt x="3878" y="7740"/>
                </a:lnTo>
                <a:lnTo>
                  <a:pt x="3888" y="7742"/>
                </a:lnTo>
                <a:lnTo>
                  <a:pt x="3892" y="7744"/>
                </a:lnTo>
                <a:lnTo>
                  <a:pt x="3892" y="7746"/>
                </a:lnTo>
                <a:lnTo>
                  <a:pt x="3888" y="7750"/>
                </a:lnTo>
                <a:lnTo>
                  <a:pt x="3884" y="7750"/>
                </a:lnTo>
                <a:lnTo>
                  <a:pt x="3876" y="7750"/>
                </a:lnTo>
                <a:lnTo>
                  <a:pt x="3868" y="7748"/>
                </a:lnTo>
                <a:lnTo>
                  <a:pt x="3864" y="7748"/>
                </a:lnTo>
                <a:lnTo>
                  <a:pt x="3862" y="7748"/>
                </a:lnTo>
                <a:lnTo>
                  <a:pt x="3858" y="7754"/>
                </a:lnTo>
                <a:lnTo>
                  <a:pt x="3854" y="7760"/>
                </a:lnTo>
                <a:lnTo>
                  <a:pt x="3852" y="7760"/>
                </a:lnTo>
                <a:lnTo>
                  <a:pt x="3850" y="7758"/>
                </a:lnTo>
                <a:lnTo>
                  <a:pt x="3844" y="7756"/>
                </a:lnTo>
                <a:lnTo>
                  <a:pt x="3838" y="7756"/>
                </a:lnTo>
                <a:lnTo>
                  <a:pt x="3834" y="7762"/>
                </a:lnTo>
                <a:lnTo>
                  <a:pt x="3834" y="7766"/>
                </a:lnTo>
                <a:lnTo>
                  <a:pt x="3836" y="7772"/>
                </a:lnTo>
                <a:lnTo>
                  <a:pt x="3834" y="7774"/>
                </a:lnTo>
                <a:lnTo>
                  <a:pt x="3834" y="7776"/>
                </a:lnTo>
                <a:lnTo>
                  <a:pt x="3836" y="7778"/>
                </a:lnTo>
                <a:lnTo>
                  <a:pt x="3838" y="7782"/>
                </a:lnTo>
                <a:lnTo>
                  <a:pt x="3836" y="7782"/>
                </a:lnTo>
                <a:lnTo>
                  <a:pt x="3830" y="7780"/>
                </a:lnTo>
                <a:lnTo>
                  <a:pt x="3824" y="7780"/>
                </a:lnTo>
                <a:lnTo>
                  <a:pt x="3820" y="7780"/>
                </a:lnTo>
                <a:lnTo>
                  <a:pt x="3824" y="7784"/>
                </a:lnTo>
                <a:lnTo>
                  <a:pt x="3838" y="7794"/>
                </a:lnTo>
                <a:lnTo>
                  <a:pt x="3850" y="7802"/>
                </a:lnTo>
                <a:lnTo>
                  <a:pt x="3852" y="7800"/>
                </a:lnTo>
                <a:lnTo>
                  <a:pt x="3850" y="7796"/>
                </a:lnTo>
                <a:lnTo>
                  <a:pt x="3848" y="7790"/>
                </a:lnTo>
                <a:lnTo>
                  <a:pt x="3850" y="7786"/>
                </a:lnTo>
                <a:lnTo>
                  <a:pt x="3854" y="7782"/>
                </a:lnTo>
                <a:lnTo>
                  <a:pt x="3860" y="7780"/>
                </a:lnTo>
                <a:lnTo>
                  <a:pt x="3860" y="7778"/>
                </a:lnTo>
                <a:lnTo>
                  <a:pt x="3856" y="7774"/>
                </a:lnTo>
                <a:lnTo>
                  <a:pt x="3852" y="7772"/>
                </a:lnTo>
                <a:lnTo>
                  <a:pt x="3858" y="7772"/>
                </a:lnTo>
                <a:lnTo>
                  <a:pt x="3868" y="7774"/>
                </a:lnTo>
                <a:lnTo>
                  <a:pt x="3872" y="7774"/>
                </a:lnTo>
                <a:lnTo>
                  <a:pt x="3874" y="7770"/>
                </a:lnTo>
                <a:lnTo>
                  <a:pt x="3880" y="7766"/>
                </a:lnTo>
                <a:lnTo>
                  <a:pt x="3888" y="7762"/>
                </a:lnTo>
                <a:lnTo>
                  <a:pt x="3894" y="7758"/>
                </a:lnTo>
                <a:lnTo>
                  <a:pt x="3898" y="7756"/>
                </a:lnTo>
                <a:lnTo>
                  <a:pt x="3902" y="7756"/>
                </a:lnTo>
                <a:lnTo>
                  <a:pt x="3904" y="7758"/>
                </a:lnTo>
                <a:lnTo>
                  <a:pt x="3904" y="7762"/>
                </a:lnTo>
                <a:lnTo>
                  <a:pt x="3902" y="7768"/>
                </a:lnTo>
                <a:lnTo>
                  <a:pt x="3896" y="7774"/>
                </a:lnTo>
                <a:lnTo>
                  <a:pt x="3888" y="7780"/>
                </a:lnTo>
                <a:lnTo>
                  <a:pt x="3882" y="7782"/>
                </a:lnTo>
                <a:lnTo>
                  <a:pt x="3880" y="7786"/>
                </a:lnTo>
                <a:lnTo>
                  <a:pt x="3878" y="7788"/>
                </a:lnTo>
                <a:lnTo>
                  <a:pt x="3876" y="7786"/>
                </a:lnTo>
                <a:lnTo>
                  <a:pt x="3872" y="7784"/>
                </a:lnTo>
                <a:lnTo>
                  <a:pt x="3872" y="7786"/>
                </a:lnTo>
                <a:lnTo>
                  <a:pt x="3870" y="7788"/>
                </a:lnTo>
                <a:lnTo>
                  <a:pt x="3866" y="7786"/>
                </a:lnTo>
                <a:lnTo>
                  <a:pt x="3860" y="7786"/>
                </a:lnTo>
                <a:lnTo>
                  <a:pt x="3854" y="7788"/>
                </a:lnTo>
                <a:lnTo>
                  <a:pt x="3854" y="7792"/>
                </a:lnTo>
                <a:lnTo>
                  <a:pt x="3856" y="7796"/>
                </a:lnTo>
                <a:lnTo>
                  <a:pt x="3862" y="7804"/>
                </a:lnTo>
                <a:lnTo>
                  <a:pt x="3868" y="7810"/>
                </a:lnTo>
                <a:lnTo>
                  <a:pt x="3874" y="7814"/>
                </a:lnTo>
                <a:lnTo>
                  <a:pt x="3878" y="7814"/>
                </a:lnTo>
                <a:lnTo>
                  <a:pt x="3882" y="7818"/>
                </a:lnTo>
                <a:lnTo>
                  <a:pt x="3888" y="7820"/>
                </a:lnTo>
                <a:lnTo>
                  <a:pt x="3898" y="7822"/>
                </a:lnTo>
                <a:lnTo>
                  <a:pt x="3906" y="7820"/>
                </a:lnTo>
                <a:lnTo>
                  <a:pt x="3910" y="7818"/>
                </a:lnTo>
                <a:lnTo>
                  <a:pt x="3912" y="7810"/>
                </a:lnTo>
                <a:lnTo>
                  <a:pt x="3912" y="7796"/>
                </a:lnTo>
                <a:lnTo>
                  <a:pt x="3914" y="7782"/>
                </a:lnTo>
                <a:lnTo>
                  <a:pt x="3916" y="7776"/>
                </a:lnTo>
                <a:lnTo>
                  <a:pt x="3918" y="7772"/>
                </a:lnTo>
                <a:lnTo>
                  <a:pt x="3920" y="7762"/>
                </a:lnTo>
                <a:lnTo>
                  <a:pt x="3920" y="7756"/>
                </a:lnTo>
                <a:lnTo>
                  <a:pt x="3922" y="7752"/>
                </a:lnTo>
                <a:lnTo>
                  <a:pt x="3924" y="7750"/>
                </a:lnTo>
                <a:lnTo>
                  <a:pt x="3928" y="7748"/>
                </a:lnTo>
                <a:lnTo>
                  <a:pt x="3936" y="7746"/>
                </a:lnTo>
                <a:lnTo>
                  <a:pt x="3942" y="7746"/>
                </a:lnTo>
                <a:lnTo>
                  <a:pt x="3946" y="7742"/>
                </a:lnTo>
                <a:lnTo>
                  <a:pt x="3950" y="7738"/>
                </a:lnTo>
                <a:lnTo>
                  <a:pt x="3954" y="7738"/>
                </a:lnTo>
                <a:lnTo>
                  <a:pt x="3958" y="7738"/>
                </a:lnTo>
                <a:lnTo>
                  <a:pt x="3962" y="7738"/>
                </a:lnTo>
                <a:lnTo>
                  <a:pt x="3968" y="7734"/>
                </a:lnTo>
                <a:lnTo>
                  <a:pt x="3972" y="7726"/>
                </a:lnTo>
                <a:lnTo>
                  <a:pt x="3978" y="7724"/>
                </a:lnTo>
                <a:lnTo>
                  <a:pt x="3984" y="7724"/>
                </a:lnTo>
                <a:lnTo>
                  <a:pt x="3992" y="7724"/>
                </a:lnTo>
                <a:lnTo>
                  <a:pt x="4006" y="7728"/>
                </a:lnTo>
                <a:lnTo>
                  <a:pt x="4014" y="7732"/>
                </a:lnTo>
                <a:lnTo>
                  <a:pt x="4016" y="7730"/>
                </a:lnTo>
                <a:lnTo>
                  <a:pt x="4014" y="7724"/>
                </a:lnTo>
                <a:lnTo>
                  <a:pt x="4008" y="7712"/>
                </a:lnTo>
                <a:lnTo>
                  <a:pt x="3996" y="7692"/>
                </a:lnTo>
                <a:lnTo>
                  <a:pt x="3992" y="7680"/>
                </a:lnTo>
                <a:lnTo>
                  <a:pt x="3988" y="7666"/>
                </a:lnTo>
                <a:lnTo>
                  <a:pt x="3986" y="7648"/>
                </a:lnTo>
                <a:lnTo>
                  <a:pt x="3986" y="7640"/>
                </a:lnTo>
                <a:lnTo>
                  <a:pt x="3986" y="7630"/>
                </a:lnTo>
                <a:lnTo>
                  <a:pt x="3990" y="7620"/>
                </a:lnTo>
                <a:lnTo>
                  <a:pt x="3996" y="7612"/>
                </a:lnTo>
                <a:lnTo>
                  <a:pt x="4002" y="7606"/>
                </a:lnTo>
                <a:lnTo>
                  <a:pt x="4014" y="7600"/>
                </a:lnTo>
                <a:lnTo>
                  <a:pt x="4024" y="7596"/>
                </a:lnTo>
                <a:lnTo>
                  <a:pt x="4032" y="7592"/>
                </a:lnTo>
                <a:lnTo>
                  <a:pt x="4038" y="7586"/>
                </a:lnTo>
                <a:lnTo>
                  <a:pt x="4042" y="7580"/>
                </a:lnTo>
                <a:lnTo>
                  <a:pt x="4046" y="7564"/>
                </a:lnTo>
                <a:lnTo>
                  <a:pt x="4050" y="7540"/>
                </a:lnTo>
                <a:lnTo>
                  <a:pt x="4054" y="7528"/>
                </a:lnTo>
                <a:lnTo>
                  <a:pt x="4060" y="7518"/>
                </a:lnTo>
                <a:lnTo>
                  <a:pt x="4068" y="7510"/>
                </a:lnTo>
                <a:lnTo>
                  <a:pt x="4076" y="7504"/>
                </a:lnTo>
                <a:lnTo>
                  <a:pt x="4092" y="7496"/>
                </a:lnTo>
                <a:lnTo>
                  <a:pt x="4098" y="7492"/>
                </a:lnTo>
                <a:lnTo>
                  <a:pt x="4102" y="7488"/>
                </a:lnTo>
                <a:lnTo>
                  <a:pt x="4104" y="7484"/>
                </a:lnTo>
                <a:lnTo>
                  <a:pt x="4106" y="7480"/>
                </a:lnTo>
                <a:lnTo>
                  <a:pt x="4114" y="7474"/>
                </a:lnTo>
                <a:lnTo>
                  <a:pt x="4118" y="7470"/>
                </a:lnTo>
                <a:lnTo>
                  <a:pt x="4120" y="7466"/>
                </a:lnTo>
                <a:lnTo>
                  <a:pt x="4118" y="7462"/>
                </a:lnTo>
                <a:lnTo>
                  <a:pt x="4118" y="7458"/>
                </a:lnTo>
                <a:lnTo>
                  <a:pt x="4118" y="7454"/>
                </a:lnTo>
                <a:lnTo>
                  <a:pt x="4120" y="7450"/>
                </a:lnTo>
                <a:lnTo>
                  <a:pt x="4122" y="7442"/>
                </a:lnTo>
                <a:lnTo>
                  <a:pt x="4124" y="7436"/>
                </a:lnTo>
                <a:lnTo>
                  <a:pt x="4122" y="7428"/>
                </a:lnTo>
                <a:lnTo>
                  <a:pt x="4120" y="7422"/>
                </a:lnTo>
                <a:lnTo>
                  <a:pt x="4116" y="7420"/>
                </a:lnTo>
                <a:lnTo>
                  <a:pt x="4104" y="7418"/>
                </a:lnTo>
                <a:lnTo>
                  <a:pt x="4096" y="7418"/>
                </a:lnTo>
                <a:lnTo>
                  <a:pt x="4086" y="7414"/>
                </a:lnTo>
                <a:lnTo>
                  <a:pt x="4076" y="7408"/>
                </a:lnTo>
                <a:lnTo>
                  <a:pt x="4066" y="7398"/>
                </a:lnTo>
                <a:lnTo>
                  <a:pt x="4050" y="7378"/>
                </a:lnTo>
                <a:lnTo>
                  <a:pt x="4046" y="7372"/>
                </a:lnTo>
                <a:lnTo>
                  <a:pt x="4046" y="7366"/>
                </a:lnTo>
                <a:lnTo>
                  <a:pt x="4046" y="7360"/>
                </a:lnTo>
                <a:lnTo>
                  <a:pt x="4050" y="7352"/>
                </a:lnTo>
                <a:lnTo>
                  <a:pt x="4060" y="7332"/>
                </a:lnTo>
                <a:lnTo>
                  <a:pt x="4068" y="7320"/>
                </a:lnTo>
                <a:lnTo>
                  <a:pt x="4072" y="7314"/>
                </a:lnTo>
                <a:lnTo>
                  <a:pt x="4078" y="7310"/>
                </a:lnTo>
                <a:lnTo>
                  <a:pt x="4082" y="7310"/>
                </a:lnTo>
                <a:lnTo>
                  <a:pt x="4088" y="7310"/>
                </a:lnTo>
                <a:lnTo>
                  <a:pt x="4092" y="7308"/>
                </a:lnTo>
                <a:lnTo>
                  <a:pt x="4094" y="7306"/>
                </a:lnTo>
                <a:lnTo>
                  <a:pt x="4098" y="7302"/>
                </a:lnTo>
                <a:lnTo>
                  <a:pt x="4104" y="7300"/>
                </a:lnTo>
                <a:lnTo>
                  <a:pt x="4118" y="7300"/>
                </a:lnTo>
                <a:lnTo>
                  <a:pt x="4124" y="7298"/>
                </a:lnTo>
                <a:lnTo>
                  <a:pt x="4128" y="7298"/>
                </a:lnTo>
                <a:lnTo>
                  <a:pt x="4130" y="7296"/>
                </a:lnTo>
                <a:lnTo>
                  <a:pt x="4128" y="7290"/>
                </a:lnTo>
                <a:lnTo>
                  <a:pt x="4124" y="7286"/>
                </a:lnTo>
                <a:lnTo>
                  <a:pt x="4126" y="7282"/>
                </a:lnTo>
                <a:lnTo>
                  <a:pt x="4134" y="7274"/>
                </a:lnTo>
                <a:lnTo>
                  <a:pt x="4140" y="7268"/>
                </a:lnTo>
                <a:lnTo>
                  <a:pt x="4142" y="7262"/>
                </a:lnTo>
                <a:lnTo>
                  <a:pt x="4144" y="7252"/>
                </a:lnTo>
                <a:lnTo>
                  <a:pt x="4140" y="7240"/>
                </a:lnTo>
                <a:lnTo>
                  <a:pt x="4140" y="7234"/>
                </a:lnTo>
                <a:lnTo>
                  <a:pt x="4140" y="7228"/>
                </a:lnTo>
                <a:lnTo>
                  <a:pt x="4142" y="7220"/>
                </a:lnTo>
                <a:lnTo>
                  <a:pt x="4144" y="7212"/>
                </a:lnTo>
                <a:lnTo>
                  <a:pt x="4150" y="7206"/>
                </a:lnTo>
                <a:lnTo>
                  <a:pt x="4156" y="7200"/>
                </a:lnTo>
                <a:lnTo>
                  <a:pt x="4164" y="7194"/>
                </a:lnTo>
                <a:lnTo>
                  <a:pt x="4174" y="7188"/>
                </a:lnTo>
                <a:lnTo>
                  <a:pt x="4180" y="7186"/>
                </a:lnTo>
                <a:lnTo>
                  <a:pt x="4178" y="7184"/>
                </a:lnTo>
                <a:lnTo>
                  <a:pt x="4170" y="7182"/>
                </a:lnTo>
                <a:lnTo>
                  <a:pt x="4160" y="7178"/>
                </a:lnTo>
                <a:lnTo>
                  <a:pt x="4154" y="7172"/>
                </a:lnTo>
                <a:lnTo>
                  <a:pt x="4154" y="7168"/>
                </a:lnTo>
                <a:lnTo>
                  <a:pt x="4156" y="7166"/>
                </a:lnTo>
                <a:lnTo>
                  <a:pt x="4160" y="7164"/>
                </a:lnTo>
                <a:lnTo>
                  <a:pt x="4166" y="7162"/>
                </a:lnTo>
                <a:lnTo>
                  <a:pt x="4172" y="7164"/>
                </a:lnTo>
                <a:lnTo>
                  <a:pt x="4178" y="7166"/>
                </a:lnTo>
                <a:lnTo>
                  <a:pt x="4182" y="7170"/>
                </a:lnTo>
                <a:lnTo>
                  <a:pt x="4186" y="7176"/>
                </a:lnTo>
                <a:lnTo>
                  <a:pt x="4188" y="7180"/>
                </a:lnTo>
                <a:lnTo>
                  <a:pt x="4192" y="7180"/>
                </a:lnTo>
                <a:lnTo>
                  <a:pt x="4196" y="7182"/>
                </a:lnTo>
                <a:lnTo>
                  <a:pt x="4200" y="7180"/>
                </a:lnTo>
                <a:lnTo>
                  <a:pt x="4204" y="7176"/>
                </a:lnTo>
                <a:lnTo>
                  <a:pt x="4208" y="7170"/>
                </a:lnTo>
                <a:lnTo>
                  <a:pt x="4212" y="7162"/>
                </a:lnTo>
                <a:lnTo>
                  <a:pt x="4212" y="7154"/>
                </a:lnTo>
                <a:lnTo>
                  <a:pt x="4210" y="7144"/>
                </a:lnTo>
                <a:lnTo>
                  <a:pt x="4206" y="7136"/>
                </a:lnTo>
                <a:lnTo>
                  <a:pt x="4202" y="7134"/>
                </a:lnTo>
                <a:lnTo>
                  <a:pt x="4198" y="7134"/>
                </a:lnTo>
                <a:lnTo>
                  <a:pt x="4174" y="7142"/>
                </a:lnTo>
                <a:lnTo>
                  <a:pt x="4166" y="7142"/>
                </a:lnTo>
                <a:lnTo>
                  <a:pt x="4160" y="7142"/>
                </a:lnTo>
                <a:lnTo>
                  <a:pt x="4154" y="7140"/>
                </a:lnTo>
                <a:lnTo>
                  <a:pt x="4152" y="7134"/>
                </a:lnTo>
                <a:lnTo>
                  <a:pt x="4150" y="7128"/>
                </a:lnTo>
                <a:lnTo>
                  <a:pt x="4152" y="7118"/>
                </a:lnTo>
                <a:lnTo>
                  <a:pt x="4152" y="7108"/>
                </a:lnTo>
                <a:lnTo>
                  <a:pt x="4152" y="7100"/>
                </a:lnTo>
                <a:lnTo>
                  <a:pt x="4146" y="7084"/>
                </a:lnTo>
                <a:lnTo>
                  <a:pt x="4144" y="7078"/>
                </a:lnTo>
                <a:lnTo>
                  <a:pt x="4142" y="7072"/>
                </a:lnTo>
                <a:lnTo>
                  <a:pt x="4144" y="7068"/>
                </a:lnTo>
                <a:lnTo>
                  <a:pt x="4150" y="7064"/>
                </a:lnTo>
                <a:lnTo>
                  <a:pt x="4158" y="7064"/>
                </a:lnTo>
                <a:lnTo>
                  <a:pt x="4166" y="7064"/>
                </a:lnTo>
                <a:lnTo>
                  <a:pt x="4180" y="7072"/>
                </a:lnTo>
                <a:lnTo>
                  <a:pt x="4196" y="7080"/>
                </a:lnTo>
                <a:lnTo>
                  <a:pt x="4204" y="7082"/>
                </a:lnTo>
                <a:lnTo>
                  <a:pt x="4212" y="7082"/>
                </a:lnTo>
                <a:lnTo>
                  <a:pt x="4222" y="7084"/>
                </a:lnTo>
                <a:lnTo>
                  <a:pt x="4226" y="7084"/>
                </a:lnTo>
                <a:lnTo>
                  <a:pt x="4230" y="7082"/>
                </a:lnTo>
                <a:lnTo>
                  <a:pt x="4244" y="7076"/>
                </a:lnTo>
                <a:lnTo>
                  <a:pt x="4258" y="7068"/>
                </a:lnTo>
                <a:lnTo>
                  <a:pt x="4264" y="7064"/>
                </a:lnTo>
                <a:lnTo>
                  <a:pt x="4266" y="7060"/>
                </a:lnTo>
                <a:lnTo>
                  <a:pt x="4268" y="7056"/>
                </a:lnTo>
                <a:lnTo>
                  <a:pt x="4266" y="7052"/>
                </a:lnTo>
                <a:lnTo>
                  <a:pt x="4262" y="7046"/>
                </a:lnTo>
                <a:lnTo>
                  <a:pt x="4258" y="7044"/>
                </a:lnTo>
                <a:lnTo>
                  <a:pt x="4256" y="7040"/>
                </a:lnTo>
                <a:lnTo>
                  <a:pt x="4256" y="7034"/>
                </a:lnTo>
                <a:lnTo>
                  <a:pt x="4258" y="7024"/>
                </a:lnTo>
                <a:lnTo>
                  <a:pt x="4266" y="7016"/>
                </a:lnTo>
                <a:lnTo>
                  <a:pt x="4272" y="7006"/>
                </a:lnTo>
                <a:lnTo>
                  <a:pt x="4274" y="6996"/>
                </a:lnTo>
                <a:lnTo>
                  <a:pt x="4272" y="6986"/>
                </a:lnTo>
                <a:lnTo>
                  <a:pt x="4270" y="6982"/>
                </a:lnTo>
                <a:lnTo>
                  <a:pt x="4266" y="6978"/>
                </a:lnTo>
                <a:lnTo>
                  <a:pt x="4262" y="6976"/>
                </a:lnTo>
                <a:lnTo>
                  <a:pt x="4260" y="6972"/>
                </a:lnTo>
                <a:lnTo>
                  <a:pt x="4256" y="6962"/>
                </a:lnTo>
                <a:lnTo>
                  <a:pt x="4256" y="6958"/>
                </a:lnTo>
                <a:lnTo>
                  <a:pt x="4260" y="6956"/>
                </a:lnTo>
                <a:lnTo>
                  <a:pt x="4264" y="6956"/>
                </a:lnTo>
                <a:lnTo>
                  <a:pt x="4270" y="6958"/>
                </a:lnTo>
                <a:lnTo>
                  <a:pt x="4280" y="6964"/>
                </a:lnTo>
                <a:lnTo>
                  <a:pt x="4288" y="6966"/>
                </a:lnTo>
                <a:lnTo>
                  <a:pt x="4320" y="6962"/>
                </a:lnTo>
                <a:lnTo>
                  <a:pt x="4352" y="6958"/>
                </a:lnTo>
                <a:lnTo>
                  <a:pt x="4386" y="6950"/>
                </a:lnTo>
                <a:lnTo>
                  <a:pt x="4416" y="6940"/>
                </a:lnTo>
                <a:lnTo>
                  <a:pt x="4430" y="6934"/>
                </a:lnTo>
                <a:lnTo>
                  <a:pt x="4440" y="6928"/>
                </a:lnTo>
                <a:lnTo>
                  <a:pt x="4448" y="6922"/>
                </a:lnTo>
                <a:lnTo>
                  <a:pt x="4452" y="6916"/>
                </a:lnTo>
                <a:lnTo>
                  <a:pt x="4456" y="6912"/>
                </a:lnTo>
                <a:lnTo>
                  <a:pt x="4456" y="6908"/>
                </a:lnTo>
                <a:lnTo>
                  <a:pt x="4458" y="6898"/>
                </a:lnTo>
                <a:lnTo>
                  <a:pt x="4462" y="6894"/>
                </a:lnTo>
                <a:lnTo>
                  <a:pt x="4466" y="6888"/>
                </a:lnTo>
                <a:lnTo>
                  <a:pt x="4478" y="6876"/>
                </a:lnTo>
                <a:lnTo>
                  <a:pt x="4484" y="6862"/>
                </a:lnTo>
                <a:lnTo>
                  <a:pt x="4486" y="6846"/>
                </a:lnTo>
                <a:lnTo>
                  <a:pt x="4488" y="6828"/>
                </a:lnTo>
                <a:lnTo>
                  <a:pt x="4486" y="6820"/>
                </a:lnTo>
                <a:lnTo>
                  <a:pt x="4486" y="6816"/>
                </a:lnTo>
                <a:lnTo>
                  <a:pt x="4484" y="6816"/>
                </a:lnTo>
                <a:lnTo>
                  <a:pt x="4480" y="6816"/>
                </a:lnTo>
                <a:lnTo>
                  <a:pt x="4476" y="6816"/>
                </a:lnTo>
                <a:lnTo>
                  <a:pt x="4472" y="6814"/>
                </a:lnTo>
                <a:lnTo>
                  <a:pt x="4466" y="6810"/>
                </a:lnTo>
                <a:lnTo>
                  <a:pt x="4462" y="6802"/>
                </a:lnTo>
                <a:lnTo>
                  <a:pt x="4458" y="6794"/>
                </a:lnTo>
                <a:lnTo>
                  <a:pt x="4458" y="6788"/>
                </a:lnTo>
                <a:lnTo>
                  <a:pt x="4460" y="6784"/>
                </a:lnTo>
                <a:lnTo>
                  <a:pt x="4464" y="6780"/>
                </a:lnTo>
                <a:lnTo>
                  <a:pt x="4466" y="6776"/>
                </a:lnTo>
                <a:lnTo>
                  <a:pt x="4468" y="6770"/>
                </a:lnTo>
                <a:lnTo>
                  <a:pt x="4464" y="6762"/>
                </a:lnTo>
                <a:lnTo>
                  <a:pt x="4458" y="6750"/>
                </a:lnTo>
                <a:lnTo>
                  <a:pt x="4450" y="6744"/>
                </a:lnTo>
                <a:lnTo>
                  <a:pt x="4442" y="6738"/>
                </a:lnTo>
                <a:lnTo>
                  <a:pt x="4424" y="6728"/>
                </a:lnTo>
                <a:lnTo>
                  <a:pt x="4418" y="6722"/>
                </a:lnTo>
                <a:lnTo>
                  <a:pt x="4416" y="6716"/>
                </a:lnTo>
                <a:lnTo>
                  <a:pt x="4416" y="6712"/>
                </a:lnTo>
                <a:lnTo>
                  <a:pt x="4416" y="6708"/>
                </a:lnTo>
                <a:lnTo>
                  <a:pt x="4424" y="6700"/>
                </a:lnTo>
                <a:lnTo>
                  <a:pt x="4426" y="6702"/>
                </a:lnTo>
                <a:lnTo>
                  <a:pt x="4432" y="6710"/>
                </a:lnTo>
                <a:lnTo>
                  <a:pt x="4442" y="6716"/>
                </a:lnTo>
                <a:lnTo>
                  <a:pt x="4448" y="6718"/>
                </a:lnTo>
                <a:lnTo>
                  <a:pt x="4456" y="6718"/>
                </a:lnTo>
                <a:lnTo>
                  <a:pt x="4464" y="6718"/>
                </a:lnTo>
                <a:lnTo>
                  <a:pt x="4472" y="6722"/>
                </a:lnTo>
                <a:lnTo>
                  <a:pt x="4490" y="6732"/>
                </a:lnTo>
                <a:lnTo>
                  <a:pt x="4498" y="6736"/>
                </a:lnTo>
                <a:lnTo>
                  <a:pt x="4506" y="6740"/>
                </a:lnTo>
                <a:lnTo>
                  <a:pt x="4514" y="6740"/>
                </a:lnTo>
                <a:lnTo>
                  <a:pt x="4522" y="6738"/>
                </a:lnTo>
                <a:lnTo>
                  <a:pt x="4528" y="6736"/>
                </a:lnTo>
                <a:lnTo>
                  <a:pt x="4534" y="6736"/>
                </a:lnTo>
                <a:lnTo>
                  <a:pt x="4546" y="6740"/>
                </a:lnTo>
                <a:lnTo>
                  <a:pt x="4552" y="6742"/>
                </a:lnTo>
                <a:lnTo>
                  <a:pt x="4558" y="6742"/>
                </a:lnTo>
                <a:lnTo>
                  <a:pt x="4564" y="6740"/>
                </a:lnTo>
                <a:lnTo>
                  <a:pt x="4572" y="6738"/>
                </a:lnTo>
                <a:lnTo>
                  <a:pt x="4586" y="6728"/>
                </a:lnTo>
                <a:lnTo>
                  <a:pt x="4596" y="6718"/>
                </a:lnTo>
                <a:lnTo>
                  <a:pt x="4608" y="6704"/>
                </a:lnTo>
                <a:lnTo>
                  <a:pt x="4618" y="6682"/>
                </a:lnTo>
                <a:lnTo>
                  <a:pt x="4616" y="6676"/>
                </a:lnTo>
                <a:lnTo>
                  <a:pt x="4620" y="6670"/>
                </a:lnTo>
                <a:lnTo>
                  <a:pt x="4626" y="6666"/>
                </a:lnTo>
                <a:lnTo>
                  <a:pt x="4638" y="6660"/>
                </a:lnTo>
                <a:lnTo>
                  <a:pt x="4648" y="6652"/>
                </a:lnTo>
                <a:lnTo>
                  <a:pt x="4652" y="6648"/>
                </a:lnTo>
                <a:lnTo>
                  <a:pt x="4654" y="6640"/>
                </a:lnTo>
                <a:lnTo>
                  <a:pt x="4662" y="6616"/>
                </a:lnTo>
                <a:lnTo>
                  <a:pt x="4666" y="6608"/>
                </a:lnTo>
                <a:lnTo>
                  <a:pt x="4670" y="6600"/>
                </a:lnTo>
                <a:lnTo>
                  <a:pt x="4684" y="6586"/>
                </a:lnTo>
                <a:lnTo>
                  <a:pt x="4708" y="6568"/>
                </a:lnTo>
                <a:lnTo>
                  <a:pt x="4716" y="6558"/>
                </a:lnTo>
                <a:lnTo>
                  <a:pt x="4724" y="6548"/>
                </a:lnTo>
                <a:lnTo>
                  <a:pt x="4738" y="6522"/>
                </a:lnTo>
                <a:lnTo>
                  <a:pt x="4750" y="6494"/>
                </a:lnTo>
                <a:lnTo>
                  <a:pt x="4766" y="6458"/>
                </a:lnTo>
                <a:lnTo>
                  <a:pt x="4774" y="6442"/>
                </a:lnTo>
                <a:lnTo>
                  <a:pt x="4780" y="6432"/>
                </a:lnTo>
                <a:lnTo>
                  <a:pt x="4786" y="6426"/>
                </a:lnTo>
                <a:lnTo>
                  <a:pt x="4792" y="6420"/>
                </a:lnTo>
                <a:lnTo>
                  <a:pt x="4800" y="6412"/>
                </a:lnTo>
                <a:lnTo>
                  <a:pt x="4804" y="6406"/>
                </a:lnTo>
                <a:lnTo>
                  <a:pt x="4810" y="6396"/>
                </a:lnTo>
                <a:lnTo>
                  <a:pt x="4816" y="6382"/>
                </a:lnTo>
                <a:lnTo>
                  <a:pt x="4818" y="6368"/>
                </a:lnTo>
                <a:lnTo>
                  <a:pt x="4820" y="6354"/>
                </a:lnTo>
                <a:lnTo>
                  <a:pt x="4820" y="6340"/>
                </a:lnTo>
                <a:lnTo>
                  <a:pt x="4818" y="6310"/>
                </a:lnTo>
                <a:lnTo>
                  <a:pt x="4818" y="6294"/>
                </a:lnTo>
                <a:lnTo>
                  <a:pt x="4818" y="6278"/>
                </a:lnTo>
                <a:lnTo>
                  <a:pt x="4822" y="6260"/>
                </a:lnTo>
                <a:lnTo>
                  <a:pt x="4828" y="6246"/>
                </a:lnTo>
                <a:lnTo>
                  <a:pt x="4836" y="6232"/>
                </a:lnTo>
                <a:lnTo>
                  <a:pt x="4848" y="6220"/>
                </a:lnTo>
                <a:lnTo>
                  <a:pt x="4860" y="6208"/>
                </a:lnTo>
                <a:lnTo>
                  <a:pt x="4872" y="6198"/>
                </a:lnTo>
                <a:lnTo>
                  <a:pt x="4884" y="6190"/>
                </a:lnTo>
                <a:lnTo>
                  <a:pt x="4894" y="6186"/>
                </a:lnTo>
                <a:lnTo>
                  <a:pt x="4918" y="6174"/>
                </a:lnTo>
                <a:lnTo>
                  <a:pt x="4936" y="6164"/>
                </a:lnTo>
                <a:lnTo>
                  <a:pt x="4948" y="6156"/>
                </a:lnTo>
                <a:lnTo>
                  <a:pt x="4958" y="6146"/>
                </a:lnTo>
                <a:lnTo>
                  <a:pt x="4972" y="6132"/>
                </a:lnTo>
                <a:lnTo>
                  <a:pt x="4978" y="6128"/>
                </a:lnTo>
                <a:lnTo>
                  <a:pt x="4986" y="6124"/>
                </a:lnTo>
                <a:lnTo>
                  <a:pt x="4994" y="6122"/>
                </a:lnTo>
                <a:lnTo>
                  <a:pt x="4998" y="6122"/>
                </a:lnTo>
                <a:lnTo>
                  <a:pt x="5002" y="6124"/>
                </a:lnTo>
                <a:lnTo>
                  <a:pt x="5006" y="6126"/>
                </a:lnTo>
                <a:lnTo>
                  <a:pt x="5010" y="6126"/>
                </a:lnTo>
                <a:lnTo>
                  <a:pt x="5016" y="6126"/>
                </a:lnTo>
                <a:lnTo>
                  <a:pt x="5028" y="6124"/>
                </a:lnTo>
                <a:lnTo>
                  <a:pt x="5040" y="6122"/>
                </a:lnTo>
                <a:lnTo>
                  <a:pt x="5052" y="6122"/>
                </a:lnTo>
                <a:lnTo>
                  <a:pt x="5072" y="6122"/>
                </a:lnTo>
                <a:lnTo>
                  <a:pt x="5080" y="6120"/>
                </a:lnTo>
                <a:lnTo>
                  <a:pt x="5086" y="6120"/>
                </a:lnTo>
                <a:lnTo>
                  <a:pt x="5088" y="6116"/>
                </a:lnTo>
                <a:lnTo>
                  <a:pt x="5086" y="6110"/>
                </a:lnTo>
                <a:lnTo>
                  <a:pt x="5086" y="6108"/>
                </a:lnTo>
                <a:lnTo>
                  <a:pt x="5086" y="6104"/>
                </a:lnTo>
                <a:lnTo>
                  <a:pt x="5090" y="6098"/>
                </a:lnTo>
                <a:lnTo>
                  <a:pt x="5104" y="6086"/>
                </a:lnTo>
                <a:lnTo>
                  <a:pt x="5112" y="6080"/>
                </a:lnTo>
                <a:lnTo>
                  <a:pt x="5118" y="6072"/>
                </a:lnTo>
                <a:lnTo>
                  <a:pt x="5122" y="6064"/>
                </a:lnTo>
                <a:lnTo>
                  <a:pt x="5122" y="6060"/>
                </a:lnTo>
                <a:lnTo>
                  <a:pt x="5120" y="6056"/>
                </a:lnTo>
                <a:lnTo>
                  <a:pt x="5120" y="6046"/>
                </a:lnTo>
                <a:lnTo>
                  <a:pt x="5120" y="6036"/>
                </a:lnTo>
                <a:lnTo>
                  <a:pt x="5124" y="6028"/>
                </a:lnTo>
                <a:lnTo>
                  <a:pt x="5130" y="6018"/>
                </a:lnTo>
                <a:lnTo>
                  <a:pt x="5146" y="5994"/>
                </a:lnTo>
                <a:lnTo>
                  <a:pt x="5164" y="5964"/>
                </a:lnTo>
                <a:lnTo>
                  <a:pt x="5170" y="5948"/>
                </a:lnTo>
                <a:lnTo>
                  <a:pt x="5174" y="5932"/>
                </a:lnTo>
                <a:lnTo>
                  <a:pt x="5176" y="5920"/>
                </a:lnTo>
                <a:lnTo>
                  <a:pt x="5176" y="5908"/>
                </a:lnTo>
                <a:lnTo>
                  <a:pt x="5176" y="5898"/>
                </a:lnTo>
                <a:lnTo>
                  <a:pt x="5176" y="5888"/>
                </a:lnTo>
                <a:lnTo>
                  <a:pt x="5178" y="5882"/>
                </a:lnTo>
                <a:lnTo>
                  <a:pt x="5184" y="5878"/>
                </a:lnTo>
                <a:lnTo>
                  <a:pt x="5190" y="5872"/>
                </a:lnTo>
                <a:lnTo>
                  <a:pt x="5194" y="5864"/>
                </a:lnTo>
                <a:lnTo>
                  <a:pt x="5196" y="5854"/>
                </a:lnTo>
                <a:lnTo>
                  <a:pt x="5196" y="5842"/>
                </a:lnTo>
                <a:lnTo>
                  <a:pt x="5196" y="5816"/>
                </a:lnTo>
                <a:lnTo>
                  <a:pt x="5198" y="5802"/>
                </a:lnTo>
                <a:lnTo>
                  <a:pt x="5202" y="5786"/>
                </a:lnTo>
                <a:lnTo>
                  <a:pt x="5204" y="5772"/>
                </a:lnTo>
                <a:lnTo>
                  <a:pt x="5206" y="5762"/>
                </a:lnTo>
                <a:lnTo>
                  <a:pt x="5204" y="5752"/>
                </a:lnTo>
                <a:lnTo>
                  <a:pt x="5202" y="5742"/>
                </a:lnTo>
                <a:lnTo>
                  <a:pt x="5198" y="5726"/>
                </a:lnTo>
                <a:lnTo>
                  <a:pt x="5198" y="5716"/>
                </a:lnTo>
                <a:lnTo>
                  <a:pt x="5198" y="5706"/>
                </a:lnTo>
                <a:lnTo>
                  <a:pt x="5202" y="5634"/>
                </a:lnTo>
                <a:lnTo>
                  <a:pt x="5204" y="5618"/>
                </a:lnTo>
                <a:lnTo>
                  <a:pt x="5208" y="5606"/>
                </a:lnTo>
                <a:lnTo>
                  <a:pt x="5208" y="5604"/>
                </a:lnTo>
                <a:lnTo>
                  <a:pt x="5212" y="5602"/>
                </a:lnTo>
                <a:lnTo>
                  <a:pt x="5214" y="5604"/>
                </a:lnTo>
                <a:lnTo>
                  <a:pt x="5216" y="5608"/>
                </a:lnTo>
                <a:lnTo>
                  <a:pt x="5222" y="5618"/>
                </a:lnTo>
                <a:lnTo>
                  <a:pt x="5228" y="5622"/>
                </a:lnTo>
                <a:lnTo>
                  <a:pt x="5232" y="5622"/>
                </a:lnTo>
                <a:lnTo>
                  <a:pt x="5238" y="5616"/>
                </a:lnTo>
                <a:lnTo>
                  <a:pt x="5242" y="5608"/>
                </a:lnTo>
                <a:lnTo>
                  <a:pt x="5248" y="5594"/>
                </a:lnTo>
                <a:lnTo>
                  <a:pt x="5262" y="5558"/>
                </a:lnTo>
                <a:lnTo>
                  <a:pt x="5270" y="5540"/>
                </a:lnTo>
                <a:lnTo>
                  <a:pt x="5278" y="5528"/>
                </a:lnTo>
                <a:lnTo>
                  <a:pt x="5284" y="5520"/>
                </a:lnTo>
                <a:lnTo>
                  <a:pt x="5290" y="5512"/>
                </a:lnTo>
                <a:lnTo>
                  <a:pt x="5306" y="5496"/>
                </a:lnTo>
                <a:lnTo>
                  <a:pt x="5316" y="5484"/>
                </a:lnTo>
                <a:lnTo>
                  <a:pt x="5328" y="5466"/>
                </a:lnTo>
                <a:lnTo>
                  <a:pt x="5348" y="5428"/>
                </a:lnTo>
                <a:lnTo>
                  <a:pt x="5356" y="5412"/>
                </a:lnTo>
                <a:lnTo>
                  <a:pt x="5364" y="5398"/>
                </a:lnTo>
                <a:lnTo>
                  <a:pt x="5368" y="5384"/>
                </a:lnTo>
                <a:lnTo>
                  <a:pt x="5370" y="5370"/>
                </a:lnTo>
                <a:lnTo>
                  <a:pt x="5370" y="5356"/>
                </a:lnTo>
                <a:lnTo>
                  <a:pt x="5370" y="5340"/>
                </a:lnTo>
                <a:lnTo>
                  <a:pt x="5366" y="5308"/>
                </a:lnTo>
                <a:lnTo>
                  <a:pt x="5362" y="5282"/>
                </a:lnTo>
                <a:lnTo>
                  <a:pt x="5358" y="5270"/>
                </a:lnTo>
                <a:lnTo>
                  <a:pt x="5354" y="5260"/>
                </a:lnTo>
                <a:lnTo>
                  <a:pt x="5348" y="5250"/>
                </a:lnTo>
                <a:lnTo>
                  <a:pt x="5340" y="5242"/>
                </a:lnTo>
                <a:close/>
                <a:moveTo>
                  <a:pt x="3590" y="2808"/>
                </a:moveTo>
                <a:lnTo>
                  <a:pt x="3590" y="2808"/>
                </a:lnTo>
                <a:lnTo>
                  <a:pt x="3570" y="2824"/>
                </a:lnTo>
                <a:lnTo>
                  <a:pt x="3558" y="2834"/>
                </a:lnTo>
                <a:lnTo>
                  <a:pt x="3548" y="2840"/>
                </a:lnTo>
                <a:lnTo>
                  <a:pt x="3538" y="2844"/>
                </a:lnTo>
                <a:lnTo>
                  <a:pt x="3526" y="2850"/>
                </a:lnTo>
                <a:lnTo>
                  <a:pt x="3510" y="2860"/>
                </a:lnTo>
                <a:lnTo>
                  <a:pt x="3488" y="2870"/>
                </a:lnTo>
                <a:lnTo>
                  <a:pt x="3468" y="2878"/>
                </a:lnTo>
                <a:lnTo>
                  <a:pt x="3448" y="2882"/>
                </a:lnTo>
                <a:lnTo>
                  <a:pt x="3434" y="2882"/>
                </a:lnTo>
                <a:lnTo>
                  <a:pt x="3426" y="2880"/>
                </a:lnTo>
                <a:lnTo>
                  <a:pt x="3424" y="2878"/>
                </a:lnTo>
                <a:lnTo>
                  <a:pt x="3426" y="2878"/>
                </a:lnTo>
                <a:lnTo>
                  <a:pt x="3430" y="2876"/>
                </a:lnTo>
                <a:lnTo>
                  <a:pt x="3434" y="2874"/>
                </a:lnTo>
                <a:lnTo>
                  <a:pt x="3436" y="2874"/>
                </a:lnTo>
                <a:lnTo>
                  <a:pt x="3434" y="2872"/>
                </a:lnTo>
                <a:lnTo>
                  <a:pt x="3428" y="2870"/>
                </a:lnTo>
                <a:lnTo>
                  <a:pt x="3418" y="2870"/>
                </a:lnTo>
                <a:lnTo>
                  <a:pt x="3410" y="2868"/>
                </a:lnTo>
                <a:lnTo>
                  <a:pt x="3408" y="2868"/>
                </a:lnTo>
                <a:lnTo>
                  <a:pt x="3406" y="2866"/>
                </a:lnTo>
                <a:lnTo>
                  <a:pt x="3408" y="2860"/>
                </a:lnTo>
                <a:lnTo>
                  <a:pt x="3410" y="2856"/>
                </a:lnTo>
                <a:lnTo>
                  <a:pt x="3414" y="2850"/>
                </a:lnTo>
                <a:lnTo>
                  <a:pt x="3416" y="2840"/>
                </a:lnTo>
                <a:lnTo>
                  <a:pt x="3420" y="2832"/>
                </a:lnTo>
                <a:lnTo>
                  <a:pt x="3424" y="2828"/>
                </a:lnTo>
                <a:lnTo>
                  <a:pt x="3426" y="2826"/>
                </a:lnTo>
                <a:lnTo>
                  <a:pt x="3430" y="2818"/>
                </a:lnTo>
                <a:lnTo>
                  <a:pt x="3434" y="2812"/>
                </a:lnTo>
                <a:lnTo>
                  <a:pt x="3436" y="2810"/>
                </a:lnTo>
                <a:lnTo>
                  <a:pt x="3440" y="2812"/>
                </a:lnTo>
                <a:lnTo>
                  <a:pt x="3440" y="2818"/>
                </a:lnTo>
                <a:lnTo>
                  <a:pt x="3446" y="2820"/>
                </a:lnTo>
                <a:lnTo>
                  <a:pt x="3448" y="2822"/>
                </a:lnTo>
                <a:lnTo>
                  <a:pt x="3450" y="2826"/>
                </a:lnTo>
                <a:lnTo>
                  <a:pt x="3448" y="2828"/>
                </a:lnTo>
                <a:lnTo>
                  <a:pt x="3442" y="2832"/>
                </a:lnTo>
                <a:lnTo>
                  <a:pt x="3432" y="2832"/>
                </a:lnTo>
                <a:lnTo>
                  <a:pt x="3426" y="2834"/>
                </a:lnTo>
                <a:lnTo>
                  <a:pt x="3424" y="2834"/>
                </a:lnTo>
                <a:lnTo>
                  <a:pt x="3422" y="2838"/>
                </a:lnTo>
                <a:lnTo>
                  <a:pt x="3422" y="2840"/>
                </a:lnTo>
                <a:lnTo>
                  <a:pt x="3422" y="2844"/>
                </a:lnTo>
                <a:lnTo>
                  <a:pt x="3426" y="2846"/>
                </a:lnTo>
                <a:lnTo>
                  <a:pt x="3428" y="2848"/>
                </a:lnTo>
                <a:lnTo>
                  <a:pt x="3432" y="2848"/>
                </a:lnTo>
                <a:lnTo>
                  <a:pt x="3440" y="2848"/>
                </a:lnTo>
                <a:lnTo>
                  <a:pt x="3442" y="2850"/>
                </a:lnTo>
                <a:lnTo>
                  <a:pt x="3444" y="2850"/>
                </a:lnTo>
                <a:lnTo>
                  <a:pt x="3446" y="2848"/>
                </a:lnTo>
                <a:lnTo>
                  <a:pt x="3450" y="2844"/>
                </a:lnTo>
                <a:lnTo>
                  <a:pt x="3456" y="2840"/>
                </a:lnTo>
                <a:lnTo>
                  <a:pt x="3468" y="2836"/>
                </a:lnTo>
                <a:lnTo>
                  <a:pt x="3472" y="2832"/>
                </a:lnTo>
                <a:lnTo>
                  <a:pt x="3474" y="2828"/>
                </a:lnTo>
                <a:lnTo>
                  <a:pt x="3482" y="2820"/>
                </a:lnTo>
                <a:lnTo>
                  <a:pt x="3488" y="2816"/>
                </a:lnTo>
                <a:lnTo>
                  <a:pt x="3496" y="2814"/>
                </a:lnTo>
                <a:lnTo>
                  <a:pt x="3506" y="2812"/>
                </a:lnTo>
                <a:lnTo>
                  <a:pt x="3518" y="2814"/>
                </a:lnTo>
                <a:lnTo>
                  <a:pt x="3536" y="2818"/>
                </a:lnTo>
                <a:lnTo>
                  <a:pt x="3538" y="2818"/>
                </a:lnTo>
                <a:lnTo>
                  <a:pt x="3534" y="2814"/>
                </a:lnTo>
                <a:lnTo>
                  <a:pt x="3532" y="2812"/>
                </a:lnTo>
                <a:lnTo>
                  <a:pt x="3532" y="2810"/>
                </a:lnTo>
                <a:lnTo>
                  <a:pt x="3536" y="2806"/>
                </a:lnTo>
                <a:lnTo>
                  <a:pt x="3542" y="2804"/>
                </a:lnTo>
                <a:lnTo>
                  <a:pt x="3560" y="2800"/>
                </a:lnTo>
                <a:lnTo>
                  <a:pt x="3580" y="2800"/>
                </a:lnTo>
                <a:lnTo>
                  <a:pt x="3584" y="2800"/>
                </a:lnTo>
                <a:lnTo>
                  <a:pt x="3586" y="2796"/>
                </a:lnTo>
                <a:lnTo>
                  <a:pt x="3586" y="2794"/>
                </a:lnTo>
                <a:lnTo>
                  <a:pt x="3586" y="2790"/>
                </a:lnTo>
                <a:lnTo>
                  <a:pt x="3588" y="2790"/>
                </a:lnTo>
                <a:lnTo>
                  <a:pt x="3590" y="2790"/>
                </a:lnTo>
                <a:lnTo>
                  <a:pt x="3592" y="2792"/>
                </a:lnTo>
                <a:lnTo>
                  <a:pt x="3594" y="2798"/>
                </a:lnTo>
                <a:lnTo>
                  <a:pt x="3592" y="2804"/>
                </a:lnTo>
                <a:lnTo>
                  <a:pt x="3590" y="2808"/>
                </a:lnTo>
                <a:close/>
                <a:moveTo>
                  <a:pt x="3578" y="2752"/>
                </a:moveTo>
                <a:lnTo>
                  <a:pt x="3578" y="2752"/>
                </a:lnTo>
                <a:lnTo>
                  <a:pt x="3586" y="2746"/>
                </a:lnTo>
                <a:lnTo>
                  <a:pt x="3596" y="2742"/>
                </a:lnTo>
                <a:lnTo>
                  <a:pt x="3626" y="2738"/>
                </a:lnTo>
                <a:lnTo>
                  <a:pt x="3638" y="2734"/>
                </a:lnTo>
                <a:lnTo>
                  <a:pt x="3642" y="2734"/>
                </a:lnTo>
                <a:lnTo>
                  <a:pt x="3656" y="2742"/>
                </a:lnTo>
                <a:lnTo>
                  <a:pt x="3662" y="2744"/>
                </a:lnTo>
                <a:lnTo>
                  <a:pt x="3666" y="2744"/>
                </a:lnTo>
                <a:lnTo>
                  <a:pt x="3668" y="2742"/>
                </a:lnTo>
                <a:lnTo>
                  <a:pt x="3670" y="2740"/>
                </a:lnTo>
                <a:lnTo>
                  <a:pt x="3672" y="2734"/>
                </a:lnTo>
                <a:lnTo>
                  <a:pt x="3674" y="2730"/>
                </a:lnTo>
                <a:lnTo>
                  <a:pt x="3678" y="2726"/>
                </a:lnTo>
                <a:lnTo>
                  <a:pt x="3686" y="2722"/>
                </a:lnTo>
                <a:lnTo>
                  <a:pt x="3696" y="2718"/>
                </a:lnTo>
                <a:lnTo>
                  <a:pt x="3706" y="2714"/>
                </a:lnTo>
                <a:lnTo>
                  <a:pt x="3716" y="2710"/>
                </a:lnTo>
                <a:lnTo>
                  <a:pt x="3716" y="2714"/>
                </a:lnTo>
                <a:lnTo>
                  <a:pt x="3712" y="2718"/>
                </a:lnTo>
                <a:lnTo>
                  <a:pt x="3708" y="2720"/>
                </a:lnTo>
                <a:lnTo>
                  <a:pt x="3702" y="2724"/>
                </a:lnTo>
                <a:lnTo>
                  <a:pt x="3698" y="2726"/>
                </a:lnTo>
                <a:lnTo>
                  <a:pt x="3696" y="2730"/>
                </a:lnTo>
                <a:lnTo>
                  <a:pt x="3696" y="2732"/>
                </a:lnTo>
                <a:lnTo>
                  <a:pt x="3700" y="2736"/>
                </a:lnTo>
                <a:lnTo>
                  <a:pt x="3702" y="2740"/>
                </a:lnTo>
                <a:lnTo>
                  <a:pt x="3702" y="2742"/>
                </a:lnTo>
                <a:lnTo>
                  <a:pt x="3700" y="2746"/>
                </a:lnTo>
                <a:lnTo>
                  <a:pt x="3700" y="2752"/>
                </a:lnTo>
                <a:lnTo>
                  <a:pt x="3700" y="2758"/>
                </a:lnTo>
                <a:lnTo>
                  <a:pt x="3696" y="2762"/>
                </a:lnTo>
                <a:lnTo>
                  <a:pt x="3690" y="2764"/>
                </a:lnTo>
                <a:lnTo>
                  <a:pt x="3684" y="2770"/>
                </a:lnTo>
                <a:lnTo>
                  <a:pt x="3680" y="2774"/>
                </a:lnTo>
                <a:lnTo>
                  <a:pt x="3676" y="2776"/>
                </a:lnTo>
                <a:lnTo>
                  <a:pt x="3662" y="2778"/>
                </a:lnTo>
                <a:lnTo>
                  <a:pt x="3650" y="2776"/>
                </a:lnTo>
                <a:lnTo>
                  <a:pt x="3638" y="2774"/>
                </a:lnTo>
                <a:lnTo>
                  <a:pt x="3628" y="2772"/>
                </a:lnTo>
                <a:lnTo>
                  <a:pt x="3616" y="2770"/>
                </a:lnTo>
                <a:lnTo>
                  <a:pt x="3604" y="2770"/>
                </a:lnTo>
                <a:lnTo>
                  <a:pt x="3596" y="2774"/>
                </a:lnTo>
                <a:lnTo>
                  <a:pt x="3588" y="2778"/>
                </a:lnTo>
                <a:lnTo>
                  <a:pt x="3582" y="2780"/>
                </a:lnTo>
                <a:lnTo>
                  <a:pt x="3574" y="2782"/>
                </a:lnTo>
                <a:lnTo>
                  <a:pt x="3568" y="2782"/>
                </a:lnTo>
                <a:lnTo>
                  <a:pt x="3562" y="2780"/>
                </a:lnTo>
                <a:lnTo>
                  <a:pt x="3560" y="2780"/>
                </a:lnTo>
                <a:lnTo>
                  <a:pt x="3558" y="2776"/>
                </a:lnTo>
                <a:lnTo>
                  <a:pt x="3558" y="2772"/>
                </a:lnTo>
                <a:lnTo>
                  <a:pt x="3560" y="2768"/>
                </a:lnTo>
                <a:lnTo>
                  <a:pt x="3566" y="2760"/>
                </a:lnTo>
                <a:lnTo>
                  <a:pt x="3570" y="2756"/>
                </a:lnTo>
                <a:lnTo>
                  <a:pt x="3574" y="2756"/>
                </a:lnTo>
                <a:lnTo>
                  <a:pt x="3578" y="2752"/>
                </a:lnTo>
                <a:close/>
                <a:moveTo>
                  <a:pt x="3092" y="2546"/>
                </a:moveTo>
                <a:lnTo>
                  <a:pt x="3092" y="2546"/>
                </a:lnTo>
                <a:lnTo>
                  <a:pt x="3106" y="2534"/>
                </a:lnTo>
                <a:lnTo>
                  <a:pt x="3118" y="2526"/>
                </a:lnTo>
                <a:lnTo>
                  <a:pt x="3160" y="2506"/>
                </a:lnTo>
                <a:lnTo>
                  <a:pt x="3164" y="2504"/>
                </a:lnTo>
                <a:lnTo>
                  <a:pt x="3168" y="2500"/>
                </a:lnTo>
                <a:lnTo>
                  <a:pt x="3172" y="2496"/>
                </a:lnTo>
                <a:lnTo>
                  <a:pt x="3176" y="2484"/>
                </a:lnTo>
                <a:lnTo>
                  <a:pt x="3180" y="2478"/>
                </a:lnTo>
                <a:lnTo>
                  <a:pt x="3186" y="2474"/>
                </a:lnTo>
                <a:lnTo>
                  <a:pt x="3188" y="2474"/>
                </a:lnTo>
                <a:lnTo>
                  <a:pt x="3190" y="2474"/>
                </a:lnTo>
                <a:lnTo>
                  <a:pt x="3190" y="2478"/>
                </a:lnTo>
                <a:lnTo>
                  <a:pt x="3190" y="2482"/>
                </a:lnTo>
                <a:lnTo>
                  <a:pt x="3188" y="2486"/>
                </a:lnTo>
                <a:lnTo>
                  <a:pt x="3192" y="2484"/>
                </a:lnTo>
                <a:lnTo>
                  <a:pt x="3196" y="2476"/>
                </a:lnTo>
                <a:lnTo>
                  <a:pt x="3202" y="2464"/>
                </a:lnTo>
                <a:lnTo>
                  <a:pt x="3206" y="2456"/>
                </a:lnTo>
                <a:lnTo>
                  <a:pt x="3208" y="2456"/>
                </a:lnTo>
                <a:lnTo>
                  <a:pt x="3210" y="2462"/>
                </a:lnTo>
                <a:lnTo>
                  <a:pt x="3206" y="2470"/>
                </a:lnTo>
                <a:lnTo>
                  <a:pt x="3204" y="2478"/>
                </a:lnTo>
                <a:lnTo>
                  <a:pt x="3216" y="2472"/>
                </a:lnTo>
                <a:lnTo>
                  <a:pt x="3220" y="2468"/>
                </a:lnTo>
                <a:lnTo>
                  <a:pt x="3220" y="2466"/>
                </a:lnTo>
                <a:lnTo>
                  <a:pt x="3218" y="2458"/>
                </a:lnTo>
                <a:lnTo>
                  <a:pt x="3216" y="2452"/>
                </a:lnTo>
                <a:lnTo>
                  <a:pt x="3216" y="2450"/>
                </a:lnTo>
                <a:lnTo>
                  <a:pt x="3218" y="2448"/>
                </a:lnTo>
                <a:lnTo>
                  <a:pt x="3220" y="2448"/>
                </a:lnTo>
                <a:lnTo>
                  <a:pt x="3224" y="2448"/>
                </a:lnTo>
                <a:lnTo>
                  <a:pt x="3236" y="2454"/>
                </a:lnTo>
                <a:lnTo>
                  <a:pt x="3248" y="2458"/>
                </a:lnTo>
                <a:lnTo>
                  <a:pt x="3254" y="2460"/>
                </a:lnTo>
                <a:lnTo>
                  <a:pt x="3260" y="2460"/>
                </a:lnTo>
                <a:lnTo>
                  <a:pt x="3268" y="2460"/>
                </a:lnTo>
                <a:lnTo>
                  <a:pt x="3272" y="2462"/>
                </a:lnTo>
                <a:lnTo>
                  <a:pt x="3276" y="2462"/>
                </a:lnTo>
                <a:lnTo>
                  <a:pt x="3284" y="2462"/>
                </a:lnTo>
                <a:lnTo>
                  <a:pt x="3288" y="2462"/>
                </a:lnTo>
                <a:lnTo>
                  <a:pt x="3292" y="2466"/>
                </a:lnTo>
                <a:lnTo>
                  <a:pt x="3296" y="2482"/>
                </a:lnTo>
                <a:lnTo>
                  <a:pt x="3300" y="2490"/>
                </a:lnTo>
                <a:lnTo>
                  <a:pt x="3302" y="2498"/>
                </a:lnTo>
                <a:lnTo>
                  <a:pt x="3308" y="2504"/>
                </a:lnTo>
                <a:lnTo>
                  <a:pt x="3316" y="2510"/>
                </a:lnTo>
                <a:lnTo>
                  <a:pt x="3322" y="2510"/>
                </a:lnTo>
                <a:lnTo>
                  <a:pt x="3328" y="2510"/>
                </a:lnTo>
                <a:lnTo>
                  <a:pt x="3340" y="2508"/>
                </a:lnTo>
                <a:lnTo>
                  <a:pt x="3344" y="2508"/>
                </a:lnTo>
                <a:lnTo>
                  <a:pt x="3348" y="2510"/>
                </a:lnTo>
                <a:lnTo>
                  <a:pt x="3350" y="2514"/>
                </a:lnTo>
                <a:lnTo>
                  <a:pt x="3348" y="2520"/>
                </a:lnTo>
                <a:lnTo>
                  <a:pt x="3344" y="2528"/>
                </a:lnTo>
                <a:lnTo>
                  <a:pt x="3346" y="2532"/>
                </a:lnTo>
                <a:lnTo>
                  <a:pt x="3358" y="2542"/>
                </a:lnTo>
                <a:lnTo>
                  <a:pt x="3360" y="2546"/>
                </a:lnTo>
                <a:lnTo>
                  <a:pt x="3360" y="2550"/>
                </a:lnTo>
                <a:lnTo>
                  <a:pt x="3358" y="2556"/>
                </a:lnTo>
                <a:lnTo>
                  <a:pt x="3356" y="2564"/>
                </a:lnTo>
                <a:lnTo>
                  <a:pt x="3356" y="2566"/>
                </a:lnTo>
                <a:lnTo>
                  <a:pt x="3358" y="2568"/>
                </a:lnTo>
                <a:lnTo>
                  <a:pt x="3362" y="2570"/>
                </a:lnTo>
                <a:lnTo>
                  <a:pt x="3364" y="2570"/>
                </a:lnTo>
                <a:lnTo>
                  <a:pt x="3366" y="2570"/>
                </a:lnTo>
                <a:lnTo>
                  <a:pt x="3368" y="2572"/>
                </a:lnTo>
                <a:lnTo>
                  <a:pt x="3370" y="2574"/>
                </a:lnTo>
                <a:lnTo>
                  <a:pt x="3368" y="2576"/>
                </a:lnTo>
                <a:lnTo>
                  <a:pt x="3364" y="2578"/>
                </a:lnTo>
                <a:lnTo>
                  <a:pt x="3364" y="2582"/>
                </a:lnTo>
                <a:lnTo>
                  <a:pt x="3362" y="2586"/>
                </a:lnTo>
                <a:lnTo>
                  <a:pt x="3362" y="2590"/>
                </a:lnTo>
                <a:lnTo>
                  <a:pt x="3366" y="2592"/>
                </a:lnTo>
                <a:lnTo>
                  <a:pt x="3372" y="2592"/>
                </a:lnTo>
                <a:lnTo>
                  <a:pt x="3380" y="2590"/>
                </a:lnTo>
                <a:lnTo>
                  <a:pt x="3382" y="2592"/>
                </a:lnTo>
                <a:lnTo>
                  <a:pt x="3382" y="2596"/>
                </a:lnTo>
                <a:lnTo>
                  <a:pt x="3382" y="2602"/>
                </a:lnTo>
                <a:lnTo>
                  <a:pt x="3386" y="2604"/>
                </a:lnTo>
                <a:lnTo>
                  <a:pt x="3392" y="2604"/>
                </a:lnTo>
                <a:lnTo>
                  <a:pt x="3402" y="2608"/>
                </a:lnTo>
                <a:lnTo>
                  <a:pt x="3416" y="2612"/>
                </a:lnTo>
                <a:lnTo>
                  <a:pt x="3432" y="2612"/>
                </a:lnTo>
                <a:lnTo>
                  <a:pt x="3446" y="2614"/>
                </a:lnTo>
                <a:lnTo>
                  <a:pt x="3460" y="2616"/>
                </a:lnTo>
                <a:lnTo>
                  <a:pt x="3470" y="2616"/>
                </a:lnTo>
                <a:lnTo>
                  <a:pt x="3478" y="2616"/>
                </a:lnTo>
                <a:lnTo>
                  <a:pt x="3484" y="2616"/>
                </a:lnTo>
                <a:lnTo>
                  <a:pt x="3484" y="2618"/>
                </a:lnTo>
                <a:lnTo>
                  <a:pt x="3484" y="2620"/>
                </a:lnTo>
                <a:lnTo>
                  <a:pt x="3484" y="2622"/>
                </a:lnTo>
                <a:lnTo>
                  <a:pt x="3484" y="2624"/>
                </a:lnTo>
                <a:lnTo>
                  <a:pt x="3490" y="2626"/>
                </a:lnTo>
                <a:lnTo>
                  <a:pt x="3508" y="2626"/>
                </a:lnTo>
                <a:lnTo>
                  <a:pt x="3514" y="2626"/>
                </a:lnTo>
                <a:lnTo>
                  <a:pt x="3518" y="2630"/>
                </a:lnTo>
                <a:lnTo>
                  <a:pt x="3526" y="2644"/>
                </a:lnTo>
                <a:lnTo>
                  <a:pt x="3532" y="2654"/>
                </a:lnTo>
                <a:lnTo>
                  <a:pt x="3536" y="2658"/>
                </a:lnTo>
                <a:lnTo>
                  <a:pt x="3538" y="2658"/>
                </a:lnTo>
                <a:lnTo>
                  <a:pt x="3540" y="2656"/>
                </a:lnTo>
                <a:lnTo>
                  <a:pt x="3542" y="2656"/>
                </a:lnTo>
                <a:lnTo>
                  <a:pt x="3544" y="2660"/>
                </a:lnTo>
                <a:lnTo>
                  <a:pt x="3544" y="2666"/>
                </a:lnTo>
                <a:lnTo>
                  <a:pt x="3544" y="2670"/>
                </a:lnTo>
                <a:lnTo>
                  <a:pt x="3546" y="2674"/>
                </a:lnTo>
                <a:lnTo>
                  <a:pt x="3552" y="2682"/>
                </a:lnTo>
                <a:lnTo>
                  <a:pt x="3558" y="2688"/>
                </a:lnTo>
                <a:lnTo>
                  <a:pt x="3560" y="2694"/>
                </a:lnTo>
                <a:lnTo>
                  <a:pt x="3560" y="2696"/>
                </a:lnTo>
                <a:lnTo>
                  <a:pt x="3558" y="2696"/>
                </a:lnTo>
                <a:lnTo>
                  <a:pt x="3554" y="2694"/>
                </a:lnTo>
                <a:lnTo>
                  <a:pt x="3548" y="2690"/>
                </a:lnTo>
                <a:lnTo>
                  <a:pt x="3546" y="2688"/>
                </a:lnTo>
                <a:lnTo>
                  <a:pt x="3544" y="2690"/>
                </a:lnTo>
                <a:lnTo>
                  <a:pt x="3544" y="2692"/>
                </a:lnTo>
                <a:lnTo>
                  <a:pt x="3544" y="2694"/>
                </a:lnTo>
                <a:lnTo>
                  <a:pt x="3546" y="2700"/>
                </a:lnTo>
                <a:lnTo>
                  <a:pt x="3548" y="2704"/>
                </a:lnTo>
                <a:lnTo>
                  <a:pt x="3548" y="2708"/>
                </a:lnTo>
                <a:lnTo>
                  <a:pt x="3546" y="2710"/>
                </a:lnTo>
                <a:lnTo>
                  <a:pt x="3542" y="2710"/>
                </a:lnTo>
                <a:lnTo>
                  <a:pt x="3538" y="2710"/>
                </a:lnTo>
                <a:lnTo>
                  <a:pt x="3530" y="2704"/>
                </a:lnTo>
                <a:lnTo>
                  <a:pt x="3520" y="2698"/>
                </a:lnTo>
                <a:lnTo>
                  <a:pt x="3516" y="2698"/>
                </a:lnTo>
                <a:lnTo>
                  <a:pt x="3514" y="2700"/>
                </a:lnTo>
                <a:lnTo>
                  <a:pt x="3510" y="2702"/>
                </a:lnTo>
                <a:lnTo>
                  <a:pt x="3510" y="2698"/>
                </a:lnTo>
                <a:lnTo>
                  <a:pt x="3508" y="2694"/>
                </a:lnTo>
                <a:lnTo>
                  <a:pt x="3508" y="2692"/>
                </a:lnTo>
                <a:lnTo>
                  <a:pt x="3506" y="2694"/>
                </a:lnTo>
                <a:lnTo>
                  <a:pt x="3502" y="2694"/>
                </a:lnTo>
                <a:lnTo>
                  <a:pt x="3502" y="2692"/>
                </a:lnTo>
                <a:lnTo>
                  <a:pt x="3504" y="2688"/>
                </a:lnTo>
                <a:lnTo>
                  <a:pt x="3506" y="2684"/>
                </a:lnTo>
                <a:lnTo>
                  <a:pt x="3502" y="2682"/>
                </a:lnTo>
                <a:lnTo>
                  <a:pt x="3498" y="2682"/>
                </a:lnTo>
                <a:lnTo>
                  <a:pt x="3496" y="2678"/>
                </a:lnTo>
                <a:lnTo>
                  <a:pt x="3496" y="2674"/>
                </a:lnTo>
                <a:lnTo>
                  <a:pt x="3494" y="2668"/>
                </a:lnTo>
                <a:lnTo>
                  <a:pt x="3494" y="2666"/>
                </a:lnTo>
                <a:lnTo>
                  <a:pt x="3492" y="2666"/>
                </a:lnTo>
                <a:lnTo>
                  <a:pt x="3486" y="2666"/>
                </a:lnTo>
                <a:lnTo>
                  <a:pt x="3482" y="2664"/>
                </a:lnTo>
                <a:lnTo>
                  <a:pt x="3480" y="2664"/>
                </a:lnTo>
                <a:lnTo>
                  <a:pt x="3478" y="2664"/>
                </a:lnTo>
                <a:lnTo>
                  <a:pt x="3480" y="2668"/>
                </a:lnTo>
                <a:lnTo>
                  <a:pt x="3486" y="2674"/>
                </a:lnTo>
                <a:lnTo>
                  <a:pt x="3492" y="2684"/>
                </a:lnTo>
                <a:lnTo>
                  <a:pt x="3496" y="2694"/>
                </a:lnTo>
                <a:lnTo>
                  <a:pt x="3496" y="2700"/>
                </a:lnTo>
                <a:lnTo>
                  <a:pt x="3494" y="2706"/>
                </a:lnTo>
                <a:lnTo>
                  <a:pt x="3486" y="2714"/>
                </a:lnTo>
                <a:lnTo>
                  <a:pt x="3482" y="2720"/>
                </a:lnTo>
                <a:lnTo>
                  <a:pt x="3480" y="2728"/>
                </a:lnTo>
                <a:lnTo>
                  <a:pt x="3478" y="2736"/>
                </a:lnTo>
                <a:lnTo>
                  <a:pt x="3478" y="2746"/>
                </a:lnTo>
                <a:lnTo>
                  <a:pt x="3478" y="2764"/>
                </a:lnTo>
                <a:lnTo>
                  <a:pt x="3476" y="2772"/>
                </a:lnTo>
                <a:lnTo>
                  <a:pt x="3474" y="2776"/>
                </a:lnTo>
                <a:lnTo>
                  <a:pt x="3470" y="2780"/>
                </a:lnTo>
                <a:lnTo>
                  <a:pt x="3464" y="2784"/>
                </a:lnTo>
                <a:lnTo>
                  <a:pt x="3450" y="2792"/>
                </a:lnTo>
                <a:lnTo>
                  <a:pt x="3444" y="2778"/>
                </a:lnTo>
                <a:lnTo>
                  <a:pt x="3440" y="2758"/>
                </a:lnTo>
                <a:lnTo>
                  <a:pt x="3438" y="2748"/>
                </a:lnTo>
                <a:lnTo>
                  <a:pt x="3434" y="2740"/>
                </a:lnTo>
                <a:lnTo>
                  <a:pt x="3430" y="2736"/>
                </a:lnTo>
                <a:lnTo>
                  <a:pt x="3424" y="2734"/>
                </a:lnTo>
                <a:lnTo>
                  <a:pt x="3418" y="2736"/>
                </a:lnTo>
                <a:lnTo>
                  <a:pt x="3414" y="2740"/>
                </a:lnTo>
                <a:lnTo>
                  <a:pt x="3408" y="2748"/>
                </a:lnTo>
                <a:lnTo>
                  <a:pt x="3404" y="2754"/>
                </a:lnTo>
                <a:lnTo>
                  <a:pt x="3402" y="2758"/>
                </a:lnTo>
                <a:lnTo>
                  <a:pt x="3398" y="2758"/>
                </a:lnTo>
                <a:lnTo>
                  <a:pt x="3394" y="2758"/>
                </a:lnTo>
                <a:lnTo>
                  <a:pt x="3392" y="2756"/>
                </a:lnTo>
                <a:lnTo>
                  <a:pt x="3388" y="2750"/>
                </a:lnTo>
                <a:lnTo>
                  <a:pt x="3390" y="2742"/>
                </a:lnTo>
                <a:lnTo>
                  <a:pt x="3392" y="2738"/>
                </a:lnTo>
                <a:lnTo>
                  <a:pt x="3394" y="2734"/>
                </a:lnTo>
                <a:lnTo>
                  <a:pt x="3402" y="2730"/>
                </a:lnTo>
                <a:lnTo>
                  <a:pt x="3406" y="2724"/>
                </a:lnTo>
                <a:lnTo>
                  <a:pt x="3410" y="2716"/>
                </a:lnTo>
                <a:lnTo>
                  <a:pt x="3412" y="2704"/>
                </a:lnTo>
                <a:lnTo>
                  <a:pt x="3414" y="2698"/>
                </a:lnTo>
                <a:lnTo>
                  <a:pt x="3412" y="2692"/>
                </a:lnTo>
                <a:lnTo>
                  <a:pt x="3410" y="2684"/>
                </a:lnTo>
                <a:lnTo>
                  <a:pt x="3408" y="2680"/>
                </a:lnTo>
                <a:lnTo>
                  <a:pt x="3408" y="2678"/>
                </a:lnTo>
                <a:lnTo>
                  <a:pt x="3412" y="2676"/>
                </a:lnTo>
                <a:lnTo>
                  <a:pt x="3414" y="2676"/>
                </a:lnTo>
                <a:lnTo>
                  <a:pt x="3414" y="2672"/>
                </a:lnTo>
                <a:lnTo>
                  <a:pt x="3412" y="2666"/>
                </a:lnTo>
                <a:lnTo>
                  <a:pt x="3402" y="2660"/>
                </a:lnTo>
                <a:lnTo>
                  <a:pt x="3392" y="2656"/>
                </a:lnTo>
                <a:lnTo>
                  <a:pt x="3384" y="2652"/>
                </a:lnTo>
                <a:lnTo>
                  <a:pt x="3380" y="2648"/>
                </a:lnTo>
                <a:lnTo>
                  <a:pt x="3378" y="2644"/>
                </a:lnTo>
                <a:lnTo>
                  <a:pt x="3374" y="2644"/>
                </a:lnTo>
                <a:lnTo>
                  <a:pt x="3366" y="2642"/>
                </a:lnTo>
                <a:lnTo>
                  <a:pt x="3362" y="2638"/>
                </a:lnTo>
                <a:lnTo>
                  <a:pt x="3358" y="2636"/>
                </a:lnTo>
                <a:lnTo>
                  <a:pt x="3356" y="2636"/>
                </a:lnTo>
                <a:lnTo>
                  <a:pt x="3352" y="2638"/>
                </a:lnTo>
                <a:lnTo>
                  <a:pt x="3346" y="2642"/>
                </a:lnTo>
                <a:lnTo>
                  <a:pt x="3342" y="2646"/>
                </a:lnTo>
                <a:lnTo>
                  <a:pt x="3342" y="2648"/>
                </a:lnTo>
                <a:lnTo>
                  <a:pt x="3342" y="2652"/>
                </a:lnTo>
                <a:lnTo>
                  <a:pt x="3344" y="2654"/>
                </a:lnTo>
                <a:lnTo>
                  <a:pt x="3346" y="2656"/>
                </a:lnTo>
                <a:lnTo>
                  <a:pt x="3340" y="2658"/>
                </a:lnTo>
                <a:lnTo>
                  <a:pt x="3334" y="2662"/>
                </a:lnTo>
                <a:lnTo>
                  <a:pt x="3330" y="2666"/>
                </a:lnTo>
                <a:lnTo>
                  <a:pt x="3328" y="2670"/>
                </a:lnTo>
                <a:lnTo>
                  <a:pt x="3328" y="2676"/>
                </a:lnTo>
                <a:lnTo>
                  <a:pt x="3326" y="2686"/>
                </a:lnTo>
                <a:lnTo>
                  <a:pt x="3324" y="2690"/>
                </a:lnTo>
                <a:lnTo>
                  <a:pt x="3322" y="2692"/>
                </a:lnTo>
                <a:lnTo>
                  <a:pt x="3320" y="2690"/>
                </a:lnTo>
                <a:lnTo>
                  <a:pt x="3318" y="2686"/>
                </a:lnTo>
                <a:lnTo>
                  <a:pt x="3318" y="2678"/>
                </a:lnTo>
                <a:lnTo>
                  <a:pt x="3318" y="2674"/>
                </a:lnTo>
                <a:lnTo>
                  <a:pt x="3318" y="2672"/>
                </a:lnTo>
                <a:lnTo>
                  <a:pt x="3314" y="2676"/>
                </a:lnTo>
                <a:lnTo>
                  <a:pt x="3308" y="2682"/>
                </a:lnTo>
                <a:lnTo>
                  <a:pt x="3300" y="2692"/>
                </a:lnTo>
                <a:lnTo>
                  <a:pt x="3296" y="2694"/>
                </a:lnTo>
                <a:lnTo>
                  <a:pt x="3294" y="2696"/>
                </a:lnTo>
                <a:lnTo>
                  <a:pt x="3296" y="2704"/>
                </a:lnTo>
                <a:lnTo>
                  <a:pt x="3296" y="2712"/>
                </a:lnTo>
                <a:lnTo>
                  <a:pt x="3294" y="2716"/>
                </a:lnTo>
                <a:lnTo>
                  <a:pt x="3290" y="2724"/>
                </a:lnTo>
                <a:lnTo>
                  <a:pt x="3288" y="2732"/>
                </a:lnTo>
                <a:lnTo>
                  <a:pt x="3286" y="2736"/>
                </a:lnTo>
                <a:lnTo>
                  <a:pt x="3288" y="2740"/>
                </a:lnTo>
                <a:lnTo>
                  <a:pt x="3288" y="2748"/>
                </a:lnTo>
                <a:lnTo>
                  <a:pt x="3286" y="2752"/>
                </a:lnTo>
                <a:lnTo>
                  <a:pt x="3284" y="2756"/>
                </a:lnTo>
                <a:lnTo>
                  <a:pt x="3288" y="2768"/>
                </a:lnTo>
                <a:lnTo>
                  <a:pt x="3292" y="2780"/>
                </a:lnTo>
                <a:lnTo>
                  <a:pt x="3294" y="2792"/>
                </a:lnTo>
                <a:lnTo>
                  <a:pt x="3296" y="2802"/>
                </a:lnTo>
                <a:lnTo>
                  <a:pt x="3296" y="2812"/>
                </a:lnTo>
                <a:lnTo>
                  <a:pt x="3294" y="2820"/>
                </a:lnTo>
                <a:lnTo>
                  <a:pt x="3290" y="2830"/>
                </a:lnTo>
                <a:lnTo>
                  <a:pt x="3282" y="2848"/>
                </a:lnTo>
                <a:lnTo>
                  <a:pt x="3276" y="2856"/>
                </a:lnTo>
                <a:lnTo>
                  <a:pt x="3272" y="2862"/>
                </a:lnTo>
                <a:lnTo>
                  <a:pt x="3266" y="2866"/>
                </a:lnTo>
                <a:lnTo>
                  <a:pt x="3260" y="2868"/>
                </a:lnTo>
                <a:lnTo>
                  <a:pt x="3254" y="2868"/>
                </a:lnTo>
                <a:lnTo>
                  <a:pt x="3248" y="2866"/>
                </a:lnTo>
                <a:lnTo>
                  <a:pt x="3242" y="2860"/>
                </a:lnTo>
                <a:lnTo>
                  <a:pt x="3236" y="2852"/>
                </a:lnTo>
                <a:lnTo>
                  <a:pt x="3232" y="2844"/>
                </a:lnTo>
                <a:lnTo>
                  <a:pt x="3230" y="2836"/>
                </a:lnTo>
                <a:lnTo>
                  <a:pt x="3230" y="2824"/>
                </a:lnTo>
                <a:lnTo>
                  <a:pt x="3230" y="2810"/>
                </a:lnTo>
                <a:lnTo>
                  <a:pt x="3230" y="2804"/>
                </a:lnTo>
                <a:lnTo>
                  <a:pt x="3230" y="2796"/>
                </a:lnTo>
                <a:lnTo>
                  <a:pt x="3228" y="2782"/>
                </a:lnTo>
                <a:lnTo>
                  <a:pt x="3230" y="2774"/>
                </a:lnTo>
                <a:lnTo>
                  <a:pt x="3232" y="2764"/>
                </a:lnTo>
                <a:lnTo>
                  <a:pt x="3234" y="2748"/>
                </a:lnTo>
                <a:lnTo>
                  <a:pt x="3234" y="2740"/>
                </a:lnTo>
                <a:lnTo>
                  <a:pt x="3236" y="2736"/>
                </a:lnTo>
                <a:lnTo>
                  <a:pt x="3238" y="2732"/>
                </a:lnTo>
                <a:lnTo>
                  <a:pt x="3240" y="2730"/>
                </a:lnTo>
                <a:lnTo>
                  <a:pt x="3244" y="2728"/>
                </a:lnTo>
                <a:lnTo>
                  <a:pt x="3242" y="2724"/>
                </a:lnTo>
                <a:lnTo>
                  <a:pt x="3242" y="2720"/>
                </a:lnTo>
                <a:lnTo>
                  <a:pt x="3242" y="2714"/>
                </a:lnTo>
                <a:lnTo>
                  <a:pt x="3246" y="2704"/>
                </a:lnTo>
                <a:lnTo>
                  <a:pt x="3250" y="2694"/>
                </a:lnTo>
                <a:lnTo>
                  <a:pt x="3248" y="2690"/>
                </a:lnTo>
                <a:lnTo>
                  <a:pt x="3246" y="2688"/>
                </a:lnTo>
                <a:lnTo>
                  <a:pt x="3240" y="2688"/>
                </a:lnTo>
                <a:lnTo>
                  <a:pt x="3238" y="2690"/>
                </a:lnTo>
                <a:lnTo>
                  <a:pt x="3234" y="2696"/>
                </a:lnTo>
                <a:lnTo>
                  <a:pt x="3230" y="2704"/>
                </a:lnTo>
                <a:lnTo>
                  <a:pt x="3226" y="2706"/>
                </a:lnTo>
                <a:lnTo>
                  <a:pt x="3224" y="2706"/>
                </a:lnTo>
                <a:lnTo>
                  <a:pt x="3224" y="2698"/>
                </a:lnTo>
                <a:lnTo>
                  <a:pt x="3228" y="2688"/>
                </a:lnTo>
                <a:lnTo>
                  <a:pt x="3230" y="2684"/>
                </a:lnTo>
                <a:lnTo>
                  <a:pt x="3234" y="2682"/>
                </a:lnTo>
                <a:lnTo>
                  <a:pt x="3238" y="2678"/>
                </a:lnTo>
                <a:lnTo>
                  <a:pt x="3238" y="2676"/>
                </a:lnTo>
                <a:lnTo>
                  <a:pt x="3240" y="2672"/>
                </a:lnTo>
                <a:lnTo>
                  <a:pt x="3244" y="2666"/>
                </a:lnTo>
                <a:lnTo>
                  <a:pt x="3252" y="2654"/>
                </a:lnTo>
                <a:lnTo>
                  <a:pt x="3258" y="2640"/>
                </a:lnTo>
                <a:lnTo>
                  <a:pt x="3264" y="2630"/>
                </a:lnTo>
                <a:lnTo>
                  <a:pt x="3266" y="2630"/>
                </a:lnTo>
                <a:lnTo>
                  <a:pt x="3266" y="2632"/>
                </a:lnTo>
                <a:lnTo>
                  <a:pt x="3268" y="2634"/>
                </a:lnTo>
                <a:lnTo>
                  <a:pt x="3270" y="2636"/>
                </a:lnTo>
                <a:lnTo>
                  <a:pt x="3274" y="2632"/>
                </a:lnTo>
                <a:lnTo>
                  <a:pt x="3278" y="2630"/>
                </a:lnTo>
                <a:lnTo>
                  <a:pt x="3280" y="2632"/>
                </a:lnTo>
                <a:lnTo>
                  <a:pt x="3280" y="2636"/>
                </a:lnTo>
                <a:lnTo>
                  <a:pt x="3278" y="2640"/>
                </a:lnTo>
                <a:lnTo>
                  <a:pt x="3280" y="2642"/>
                </a:lnTo>
                <a:lnTo>
                  <a:pt x="3284" y="2636"/>
                </a:lnTo>
                <a:lnTo>
                  <a:pt x="3292" y="2628"/>
                </a:lnTo>
                <a:lnTo>
                  <a:pt x="3296" y="2624"/>
                </a:lnTo>
                <a:lnTo>
                  <a:pt x="3302" y="2624"/>
                </a:lnTo>
                <a:lnTo>
                  <a:pt x="3310" y="2624"/>
                </a:lnTo>
                <a:lnTo>
                  <a:pt x="3316" y="2622"/>
                </a:lnTo>
                <a:lnTo>
                  <a:pt x="3322" y="2618"/>
                </a:lnTo>
                <a:lnTo>
                  <a:pt x="3324" y="2616"/>
                </a:lnTo>
                <a:lnTo>
                  <a:pt x="3328" y="2616"/>
                </a:lnTo>
                <a:lnTo>
                  <a:pt x="3336" y="2620"/>
                </a:lnTo>
                <a:lnTo>
                  <a:pt x="3346" y="2626"/>
                </a:lnTo>
                <a:lnTo>
                  <a:pt x="3352" y="2628"/>
                </a:lnTo>
                <a:lnTo>
                  <a:pt x="3356" y="2628"/>
                </a:lnTo>
                <a:lnTo>
                  <a:pt x="3358" y="2628"/>
                </a:lnTo>
                <a:lnTo>
                  <a:pt x="3358" y="2626"/>
                </a:lnTo>
                <a:lnTo>
                  <a:pt x="3358" y="2620"/>
                </a:lnTo>
                <a:lnTo>
                  <a:pt x="3360" y="2620"/>
                </a:lnTo>
                <a:lnTo>
                  <a:pt x="3362" y="2620"/>
                </a:lnTo>
                <a:lnTo>
                  <a:pt x="3370" y="2624"/>
                </a:lnTo>
                <a:lnTo>
                  <a:pt x="3380" y="2624"/>
                </a:lnTo>
                <a:lnTo>
                  <a:pt x="3386" y="2624"/>
                </a:lnTo>
                <a:lnTo>
                  <a:pt x="3388" y="2622"/>
                </a:lnTo>
                <a:lnTo>
                  <a:pt x="3388" y="2618"/>
                </a:lnTo>
                <a:lnTo>
                  <a:pt x="3384" y="2614"/>
                </a:lnTo>
                <a:lnTo>
                  <a:pt x="3380" y="2612"/>
                </a:lnTo>
                <a:lnTo>
                  <a:pt x="3378" y="2610"/>
                </a:lnTo>
                <a:lnTo>
                  <a:pt x="3376" y="2602"/>
                </a:lnTo>
                <a:lnTo>
                  <a:pt x="3374" y="2598"/>
                </a:lnTo>
                <a:lnTo>
                  <a:pt x="3374" y="2596"/>
                </a:lnTo>
                <a:lnTo>
                  <a:pt x="3368" y="2596"/>
                </a:lnTo>
                <a:lnTo>
                  <a:pt x="3360" y="2596"/>
                </a:lnTo>
                <a:lnTo>
                  <a:pt x="3348" y="2594"/>
                </a:lnTo>
                <a:lnTo>
                  <a:pt x="3346" y="2592"/>
                </a:lnTo>
                <a:lnTo>
                  <a:pt x="3344" y="2590"/>
                </a:lnTo>
                <a:lnTo>
                  <a:pt x="3346" y="2582"/>
                </a:lnTo>
                <a:lnTo>
                  <a:pt x="3346" y="2578"/>
                </a:lnTo>
                <a:lnTo>
                  <a:pt x="3344" y="2578"/>
                </a:lnTo>
                <a:lnTo>
                  <a:pt x="3342" y="2578"/>
                </a:lnTo>
                <a:lnTo>
                  <a:pt x="3330" y="2582"/>
                </a:lnTo>
                <a:lnTo>
                  <a:pt x="3314" y="2584"/>
                </a:lnTo>
                <a:lnTo>
                  <a:pt x="3300" y="2586"/>
                </a:lnTo>
                <a:lnTo>
                  <a:pt x="3294" y="2588"/>
                </a:lnTo>
                <a:lnTo>
                  <a:pt x="3288" y="2590"/>
                </a:lnTo>
                <a:lnTo>
                  <a:pt x="3282" y="2596"/>
                </a:lnTo>
                <a:lnTo>
                  <a:pt x="3274" y="2596"/>
                </a:lnTo>
                <a:lnTo>
                  <a:pt x="3268" y="2594"/>
                </a:lnTo>
                <a:lnTo>
                  <a:pt x="3258" y="2594"/>
                </a:lnTo>
                <a:lnTo>
                  <a:pt x="3254" y="2594"/>
                </a:lnTo>
                <a:lnTo>
                  <a:pt x="3250" y="2592"/>
                </a:lnTo>
                <a:lnTo>
                  <a:pt x="3244" y="2584"/>
                </a:lnTo>
                <a:lnTo>
                  <a:pt x="3238" y="2576"/>
                </a:lnTo>
                <a:lnTo>
                  <a:pt x="3234" y="2572"/>
                </a:lnTo>
                <a:lnTo>
                  <a:pt x="3228" y="2568"/>
                </a:lnTo>
                <a:lnTo>
                  <a:pt x="3222" y="2568"/>
                </a:lnTo>
                <a:lnTo>
                  <a:pt x="3218" y="2568"/>
                </a:lnTo>
                <a:lnTo>
                  <a:pt x="3212" y="2572"/>
                </a:lnTo>
                <a:lnTo>
                  <a:pt x="3208" y="2574"/>
                </a:lnTo>
                <a:lnTo>
                  <a:pt x="3206" y="2574"/>
                </a:lnTo>
                <a:lnTo>
                  <a:pt x="3206" y="2572"/>
                </a:lnTo>
                <a:lnTo>
                  <a:pt x="3204" y="2566"/>
                </a:lnTo>
                <a:lnTo>
                  <a:pt x="3202" y="2558"/>
                </a:lnTo>
                <a:lnTo>
                  <a:pt x="3200" y="2554"/>
                </a:lnTo>
                <a:lnTo>
                  <a:pt x="3198" y="2554"/>
                </a:lnTo>
                <a:lnTo>
                  <a:pt x="3192" y="2558"/>
                </a:lnTo>
                <a:lnTo>
                  <a:pt x="3180" y="2566"/>
                </a:lnTo>
                <a:lnTo>
                  <a:pt x="3176" y="2570"/>
                </a:lnTo>
                <a:lnTo>
                  <a:pt x="3172" y="2574"/>
                </a:lnTo>
                <a:lnTo>
                  <a:pt x="3164" y="2574"/>
                </a:lnTo>
                <a:lnTo>
                  <a:pt x="3156" y="2576"/>
                </a:lnTo>
                <a:lnTo>
                  <a:pt x="3152" y="2578"/>
                </a:lnTo>
                <a:lnTo>
                  <a:pt x="3146" y="2582"/>
                </a:lnTo>
                <a:lnTo>
                  <a:pt x="3134" y="2588"/>
                </a:lnTo>
                <a:lnTo>
                  <a:pt x="3126" y="2588"/>
                </a:lnTo>
                <a:lnTo>
                  <a:pt x="3120" y="2588"/>
                </a:lnTo>
                <a:lnTo>
                  <a:pt x="3110" y="2588"/>
                </a:lnTo>
                <a:lnTo>
                  <a:pt x="3106" y="2588"/>
                </a:lnTo>
                <a:lnTo>
                  <a:pt x="3106" y="2586"/>
                </a:lnTo>
                <a:lnTo>
                  <a:pt x="3108" y="2580"/>
                </a:lnTo>
                <a:lnTo>
                  <a:pt x="3112" y="2572"/>
                </a:lnTo>
                <a:lnTo>
                  <a:pt x="3112" y="2570"/>
                </a:lnTo>
                <a:lnTo>
                  <a:pt x="3108" y="2568"/>
                </a:lnTo>
                <a:lnTo>
                  <a:pt x="3104" y="2568"/>
                </a:lnTo>
                <a:lnTo>
                  <a:pt x="3098" y="2570"/>
                </a:lnTo>
                <a:lnTo>
                  <a:pt x="3088" y="2576"/>
                </a:lnTo>
                <a:lnTo>
                  <a:pt x="3076" y="2580"/>
                </a:lnTo>
                <a:lnTo>
                  <a:pt x="3070" y="2582"/>
                </a:lnTo>
                <a:lnTo>
                  <a:pt x="3064" y="2582"/>
                </a:lnTo>
                <a:lnTo>
                  <a:pt x="3060" y="2580"/>
                </a:lnTo>
                <a:lnTo>
                  <a:pt x="3058" y="2578"/>
                </a:lnTo>
                <a:lnTo>
                  <a:pt x="3060" y="2574"/>
                </a:lnTo>
                <a:lnTo>
                  <a:pt x="3064" y="2570"/>
                </a:lnTo>
                <a:lnTo>
                  <a:pt x="3076" y="2560"/>
                </a:lnTo>
                <a:lnTo>
                  <a:pt x="3092" y="2546"/>
                </a:lnTo>
                <a:close/>
                <a:moveTo>
                  <a:pt x="4624" y="6618"/>
                </a:moveTo>
                <a:lnTo>
                  <a:pt x="4624" y="6618"/>
                </a:lnTo>
                <a:lnTo>
                  <a:pt x="4628" y="6626"/>
                </a:lnTo>
                <a:lnTo>
                  <a:pt x="4624" y="6618"/>
                </a:lnTo>
                <a:close/>
                <a:moveTo>
                  <a:pt x="3752" y="4008"/>
                </a:moveTo>
                <a:lnTo>
                  <a:pt x="3752" y="4008"/>
                </a:lnTo>
                <a:lnTo>
                  <a:pt x="3760" y="4004"/>
                </a:lnTo>
                <a:lnTo>
                  <a:pt x="3768" y="4002"/>
                </a:lnTo>
                <a:lnTo>
                  <a:pt x="3776" y="4002"/>
                </a:lnTo>
                <a:lnTo>
                  <a:pt x="3782" y="4002"/>
                </a:lnTo>
                <a:lnTo>
                  <a:pt x="3786" y="3998"/>
                </a:lnTo>
                <a:lnTo>
                  <a:pt x="3788" y="3994"/>
                </a:lnTo>
                <a:lnTo>
                  <a:pt x="3790" y="3992"/>
                </a:lnTo>
                <a:lnTo>
                  <a:pt x="3786" y="3990"/>
                </a:lnTo>
                <a:lnTo>
                  <a:pt x="3778" y="3990"/>
                </a:lnTo>
                <a:lnTo>
                  <a:pt x="3774" y="3988"/>
                </a:lnTo>
                <a:lnTo>
                  <a:pt x="3770" y="3984"/>
                </a:lnTo>
                <a:lnTo>
                  <a:pt x="3766" y="3978"/>
                </a:lnTo>
                <a:lnTo>
                  <a:pt x="3760" y="3974"/>
                </a:lnTo>
                <a:lnTo>
                  <a:pt x="3752" y="3970"/>
                </a:lnTo>
                <a:lnTo>
                  <a:pt x="3736" y="3968"/>
                </a:lnTo>
                <a:lnTo>
                  <a:pt x="3722" y="3966"/>
                </a:lnTo>
                <a:lnTo>
                  <a:pt x="3722" y="3964"/>
                </a:lnTo>
                <a:lnTo>
                  <a:pt x="3726" y="3960"/>
                </a:lnTo>
                <a:lnTo>
                  <a:pt x="3726" y="3958"/>
                </a:lnTo>
                <a:lnTo>
                  <a:pt x="3728" y="3954"/>
                </a:lnTo>
                <a:lnTo>
                  <a:pt x="3726" y="3950"/>
                </a:lnTo>
                <a:lnTo>
                  <a:pt x="3724" y="3948"/>
                </a:lnTo>
                <a:lnTo>
                  <a:pt x="3720" y="3948"/>
                </a:lnTo>
                <a:lnTo>
                  <a:pt x="3712" y="3948"/>
                </a:lnTo>
                <a:lnTo>
                  <a:pt x="3708" y="3948"/>
                </a:lnTo>
                <a:lnTo>
                  <a:pt x="3706" y="3944"/>
                </a:lnTo>
                <a:lnTo>
                  <a:pt x="3702" y="3942"/>
                </a:lnTo>
                <a:lnTo>
                  <a:pt x="3700" y="3942"/>
                </a:lnTo>
                <a:lnTo>
                  <a:pt x="3696" y="3942"/>
                </a:lnTo>
                <a:lnTo>
                  <a:pt x="3692" y="3944"/>
                </a:lnTo>
                <a:lnTo>
                  <a:pt x="3690" y="3944"/>
                </a:lnTo>
                <a:lnTo>
                  <a:pt x="3688" y="3940"/>
                </a:lnTo>
                <a:lnTo>
                  <a:pt x="3684" y="3936"/>
                </a:lnTo>
                <a:lnTo>
                  <a:pt x="3682" y="3936"/>
                </a:lnTo>
                <a:lnTo>
                  <a:pt x="3678" y="3934"/>
                </a:lnTo>
                <a:lnTo>
                  <a:pt x="3670" y="3928"/>
                </a:lnTo>
                <a:lnTo>
                  <a:pt x="3656" y="3912"/>
                </a:lnTo>
                <a:lnTo>
                  <a:pt x="3650" y="3910"/>
                </a:lnTo>
                <a:lnTo>
                  <a:pt x="3650" y="3914"/>
                </a:lnTo>
                <a:lnTo>
                  <a:pt x="3650" y="3916"/>
                </a:lnTo>
                <a:lnTo>
                  <a:pt x="3650" y="3918"/>
                </a:lnTo>
                <a:lnTo>
                  <a:pt x="3646" y="3916"/>
                </a:lnTo>
                <a:lnTo>
                  <a:pt x="3644" y="3912"/>
                </a:lnTo>
                <a:lnTo>
                  <a:pt x="3644" y="3906"/>
                </a:lnTo>
                <a:lnTo>
                  <a:pt x="3644" y="3902"/>
                </a:lnTo>
                <a:lnTo>
                  <a:pt x="3642" y="3902"/>
                </a:lnTo>
                <a:lnTo>
                  <a:pt x="3636" y="3900"/>
                </a:lnTo>
                <a:lnTo>
                  <a:pt x="3626" y="3898"/>
                </a:lnTo>
                <a:lnTo>
                  <a:pt x="3618" y="3894"/>
                </a:lnTo>
                <a:lnTo>
                  <a:pt x="3610" y="3890"/>
                </a:lnTo>
                <a:lnTo>
                  <a:pt x="3602" y="3884"/>
                </a:lnTo>
                <a:lnTo>
                  <a:pt x="3594" y="3882"/>
                </a:lnTo>
                <a:lnTo>
                  <a:pt x="3584" y="3882"/>
                </a:lnTo>
                <a:lnTo>
                  <a:pt x="3580" y="3880"/>
                </a:lnTo>
                <a:lnTo>
                  <a:pt x="3576" y="3880"/>
                </a:lnTo>
                <a:lnTo>
                  <a:pt x="3572" y="3876"/>
                </a:lnTo>
                <a:lnTo>
                  <a:pt x="3566" y="3868"/>
                </a:lnTo>
                <a:lnTo>
                  <a:pt x="3560" y="3862"/>
                </a:lnTo>
                <a:lnTo>
                  <a:pt x="3554" y="3858"/>
                </a:lnTo>
                <a:lnTo>
                  <a:pt x="3550" y="3856"/>
                </a:lnTo>
                <a:lnTo>
                  <a:pt x="3544" y="3856"/>
                </a:lnTo>
                <a:lnTo>
                  <a:pt x="3536" y="3854"/>
                </a:lnTo>
                <a:lnTo>
                  <a:pt x="3534" y="3854"/>
                </a:lnTo>
                <a:lnTo>
                  <a:pt x="3530" y="3850"/>
                </a:lnTo>
                <a:lnTo>
                  <a:pt x="3526" y="3846"/>
                </a:lnTo>
                <a:lnTo>
                  <a:pt x="3524" y="3846"/>
                </a:lnTo>
                <a:lnTo>
                  <a:pt x="3520" y="3846"/>
                </a:lnTo>
                <a:lnTo>
                  <a:pt x="3514" y="3848"/>
                </a:lnTo>
                <a:lnTo>
                  <a:pt x="3510" y="3848"/>
                </a:lnTo>
                <a:lnTo>
                  <a:pt x="3506" y="3844"/>
                </a:lnTo>
                <a:lnTo>
                  <a:pt x="3502" y="3840"/>
                </a:lnTo>
                <a:lnTo>
                  <a:pt x="3498" y="3842"/>
                </a:lnTo>
                <a:lnTo>
                  <a:pt x="3496" y="3844"/>
                </a:lnTo>
                <a:lnTo>
                  <a:pt x="3492" y="3846"/>
                </a:lnTo>
                <a:lnTo>
                  <a:pt x="3486" y="3846"/>
                </a:lnTo>
                <a:lnTo>
                  <a:pt x="3478" y="3844"/>
                </a:lnTo>
                <a:lnTo>
                  <a:pt x="3468" y="3842"/>
                </a:lnTo>
                <a:lnTo>
                  <a:pt x="3462" y="3842"/>
                </a:lnTo>
                <a:lnTo>
                  <a:pt x="3458" y="3842"/>
                </a:lnTo>
                <a:lnTo>
                  <a:pt x="3456" y="3844"/>
                </a:lnTo>
                <a:lnTo>
                  <a:pt x="3448" y="3850"/>
                </a:lnTo>
                <a:lnTo>
                  <a:pt x="3444" y="3850"/>
                </a:lnTo>
                <a:lnTo>
                  <a:pt x="3436" y="3852"/>
                </a:lnTo>
                <a:lnTo>
                  <a:pt x="3420" y="3854"/>
                </a:lnTo>
                <a:lnTo>
                  <a:pt x="3406" y="3858"/>
                </a:lnTo>
                <a:lnTo>
                  <a:pt x="3394" y="3864"/>
                </a:lnTo>
                <a:lnTo>
                  <a:pt x="3386" y="3870"/>
                </a:lnTo>
                <a:lnTo>
                  <a:pt x="3380" y="3876"/>
                </a:lnTo>
                <a:lnTo>
                  <a:pt x="3376" y="3882"/>
                </a:lnTo>
                <a:lnTo>
                  <a:pt x="3374" y="3888"/>
                </a:lnTo>
                <a:lnTo>
                  <a:pt x="3374" y="3894"/>
                </a:lnTo>
                <a:lnTo>
                  <a:pt x="3374" y="3898"/>
                </a:lnTo>
                <a:lnTo>
                  <a:pt x="3372" y="3902"/>
                </a:lnTo>
                <a:lnTo>
                  <a:pt x="3364" y="3904"/>
                </a:lnTo>
                <a:lnTo>
                  <a:pt x="3354" y="3904"/>
                </a:lnTo>
                <a:lnTo>
                  <a:pt x="3352" y="3906"/>
                </a:lnTo>
                <a:lnTo>
                  <a:pt x="3352" y="3910"/>
                </a:lnTo>
                <a:lnTo>
                  <a:pt x="3352" y="3912"/>
                </a:lnTo>
                <a:lnTo>
                  <a:pt x="3354" y="3912"/>
                </a:lnTo>
                <a:lnTo>
                  <a:pt x="3360" y="3914"/>
                </a:lnTo>
                <a:lnTo>
                  <a:pt x="3364" y="3912"/>
                </a:lnTo>
                <a:lnTo>
                  <a:pt x="3366" y="3912"/>
                </a:lnTo>
                <a:lnTo>
                  <a:pt x="3368" y="3914"/>
                </a:lnTo>
                <a:lnTo>
                  <a:pt x="3370" y="3916"/>
                </a:lnTo>
                <a:lnTo>
                  <a:pt x="3374" y="3914"/>
                </a:lnTo>
                <a:lnTo>
                  <a:pt x="3380" y="3910"/>
                </a:lnTo>
                <a:lnTo>
                  <a:pt x="3390" y="3908"/>
                </a:lnTo>
                <a:lnTo>
                  <a:pt x="3390" y="3904"/>
                </a:lnTo>
                <a:lnTo>
                  <a:pt x="3394" y="3900"/>
                </a:lnTo>
                <a:lnTo>
                  <a:pt x="3402" y="3894"/>
                </a:lnTo>
                <a:lnTo>
                  <a:pt x="3414" y="3890"/>
                </a:lnTo>
                <a:lnTo>
                  <a:pt x="3420" y="3886"/>
                </a:lnTo>
                <a:lnTo>
                  <a:pt x="3426" y="3880"/>
                </a:lnTo>
                <a:lnTo>
                  <a:pt x="3434" y="3876"/>
                </a:lnTo>
                <a:lnTo>
                  <a:pt x="3442" y="3872"/>
                </a:lnTo>
                <a:lnTo>
                  <a:pt x="3450" y="3870"/>
                </a:lnTo>
                <a:lnTo>
                  <a:pt x="3460" y="3868"/>
                </a:lnTo>
                <a:lnTo>
                  <a:pt x="3474" y="3870"/>
                </a:lnTo>
                <a:lnTo>
                  <a:pt x="3482" y="3874"/>
                </a:lnTo>
                <a:lnTo>
                  <a:pt x="3484" y="3876"/>
                </a:lnTo>
                <a:lnTo>
                  <a:pt x="3482" y="3876"/>
                </a:lnTo>
                <a:lnTo>
                  <a:pt x="3474" y="3880"/>
                </a:lnTo>
                <a:lnTo>
                  <a:pt x="3466" y="3884"/>
                </a:lnTo>
                <a:lnTo>
                  <a:pt x="3466" y="3886"/>
                </a:lnTo>
                <a:lnTo>
                  <a:pt x="3468" y="3888"/>
                </a:lnTo>
                <a:lnTo>
                  <a:pt x="3478" y="3894"/>
                </a:lnTo>
                <a:lnTo>
                  <a:pt x="3486" y="3898"/>
                </a:lnTo>
                <a:lnTo>
                  <a:pt x="3496" y="3900"/>
                </a:lnTo>
                <a:lnTo>
                  <a:pt x="3514" y="3900"/>
                </a:lnTo>
                <a:lnTo>
                  <a:pt x="3524" y="3900"/>
                </a:lnTo>
                <a:lnTo>
                  <a:pt x="3532" y="3902"/>
                </a:lnTo>
                <a:lnTo>
                  <a:pt x="3536" y="3904"/>
                </a:lnTo>
                <a:lnTo>
                  <a:pt x="3540" y="3908"/>
                </a:lnTo>
                <a:lnTo>
                  <a:pt x="3550" y="3914"/>
                </a:lnTo>
                <a:lnTo>
                  <a:pt x="3556" y="3918"/>
                </a:lnTo>
                <a:lnTo>
                  <a:pt x="3564" y="3922"/>
                </a:lnTo>
                <a:lnTo>
                  <a:pt x="3574" y="3924"/>
                </a:lnTo>
                <a:lnTo>
                  <a:pt x="3580" y="3926"/>
                </a:lnTo>
                <a:lnTo>
                  <a:pt x="3592" y="3926"/>
                </a:lnTo>
                <a:lnTo>
                  <a:pt x="3596" y="3926"/>
                </a:lnTo>
                <a:lnTo>
                  <a:pt x="3600" y="3926"/>
                </a:lnTo>
                <a:lnTo>
                  <a:pt x="3604" y="3930"/>
                </a:lnTo>
                <a:lnTo>
                  <a:pt x="3606" y="3934"/>
                </a:lnTo>
                <a:lnTo>
                  <a:pt x="3610" y="3946"/>
                </a:lnTo>
                <a:lnTo>
                  <a:pt x="3616" y="3958"/>
                </a:lnTo>
                <a:lnTo>
                  <a:pt x="3620" y="3962"/>
                </a:lnTo>
                <a:lnTo>
                  <a:pt x="3624" y="3966"/>
                </a:lnTo>
                <a:lnTo>
                  <a:pt x="3630" y="3968"/>
                </a:lnTo>
                <a:lnTo>
                  <a:pt x="3638" y="3968"/>
                </a:lnTo>
                <a:lnTo>
                  <a:pt x="3654" y="3970"/>
                </a:lnTo>
                <a:lnTo>
                  <a:pt x="3662" y="3972"/>
                </a:lnTo>
                <a:lnTo>
                  <a:pt x="3666" y="3974"/>
                </a:lnTo>
                <a:lnTo>
                  <a:pt x="3668" y="3978"/>
                </a:lnTo>
                <a:lnTo>
                  <a:pt x="3668" y="3982"/>
                </a:lnTo>
                <a:lnTo>
                  <a:pt x="3666" y="3986"/>
                </a:lnTo>
                <a:lnTo>
                  <a:pt x="3662" y="3990"/>
                </a:lnTo>
                <a:lnTo>
                  <a:pt x="3648" y="4000"/>
                </a:lnTo>
                <a:lnTo>
                  <a:pt x="3642" y="4004"/>
                </a:lnTo>
                <a:lnTo>
                  <a:pt x="3640" y="4008"/>
                </a:lnTo>
                <a:lnTo>
                  <a:pt x="3642" y="4010"/>
                </a:lnTo>
                <a:lnTo>
                  <a:pt x="3648" y="4010"/>
                </a:lnTo>
                <a:lnTo>
                  <a:pt x="3678" y="4008"/>
                </a:lnTo>
                <a:lnTo>
                  <a:pt x="3698" y="4006"/>
                </a:lnTo>
                <a:lnTo>
                  <a:pt x="3712" y="4006"/>
                </a:lnTo>
                <a:lnTo>
                  <a:pt x="3720" y="4008"/>
                </a:lnTo>
                <a:lnTo>
                  <a:pt x="3728" y="4010"/>
                </a:lnTo>
                <a:lnTo>
                  <a:pt x="3732" y="4012"/>
                </a:lnTo>
                <a:lnTo>
                  <a:pt x="3736" y="4012"/>
                </a:lnTo>
                <a:lnTo>
                  <a:pt x="3742" y="4012"/>
                </a:lnTo>
                <a:lnTo>
                  <a:pt x="3752" y="4008"/>
                </a:lnTo>
                <a:close/>
                <a:moveTo>
                  <a:pt x="3664" y="4082"/>
                </a:moveTo>
                <a:lnTo>
                  <a:pt x="3664" y="4082"/>
                </a:lnTo>
                <a:lnTo>
                  <a:pt x="3646" y="4080"/>
                </a:lnTo>
                <a:lnTo>
                  <a:pt x="3634" y="4078"/>
                </a:lnTo>
                <a:lnTo>
                  <a:pt x="3624" y="4082"/>
                </a:lnTo>
                <a:lnTo>
                  <a:pt x="3618" y="4088"/>
                </a:lnTo>
                <a:lnTo>
                  <a:pt x="3616" y="4092"/>
                </a:lnTo>
                <a:lnTo>
                  <a:pt x="3614" y="4094"/>
                </a:lnTo>
                <a:lnTo>
                  <a:pt x="3626" y="4098"/>
                </a:lnTo>
                <a:lnTo>
                  <a:pt x="3632" y="4102"/>
                </a:lnTo>
                <a:lnTo>
                  <a:pt x="3634" y="4106"/>
                </a:lnTo>
                <a:lnTo>
                  <a:pt x="3638" y="4110"/>
                </a:lnTo>
                <a:lnTo>
                  <a:pt x="3652" y="4116"/>
                </a:lnTo>
                <a:lnTo>
                  <a:pt x="3664" y="4118"/>
                </a:lnTo>
                <a:lnTo>
                  <a:pt x="3668" y="4116"/>
                </a:lnTo>
                <a:lnTo>
                  <a:pt x="3670" y="4112"/>
                </a:lnTo>
                <a:lnTo>
                  <a:pt x="3672" y="4110"/>
                </a:lnTo>
                <a:lnTo>
                  <a:pt x="3676" y="4110"/>
                </a:lnTo>
                <a:lnTo>
                  <a:pt x="3688" y="4110"/>
                </a:lnTo>
                <a:lnTo>
                  <a:pt x="3696" y="4112"/>
                </a:lnTo>
                <a:lnTo>
                  <a:pt x="3702" y="4112"/>
                </a:lnTo>
                <a:lnTo>
                  <a:pt x="3702" y="4110"/>
                </a:lnTo>
                <a:lnTo>
                  <a:pt x="3702" y="4106"/>
                </a:lnTo>
                <a:lnTo>
                  <a:pt x="3698" y="4100"/>
                </a:lnTo>
                <a:lnTo>
                  <a:pt x="3692" y="4092"/>
                </a:lnTo>
                <a:lnTo>
                  <a:pt x="3680" y="4088"/>
                </a:lnTo>
                <a:lnTo>
                  <a:pt x="3664" y="4082"/>
                </a:lnTo>
                <a:close/>
                <a:moveTo>
                  <a:pt x="4016" y="4068"/>
                </a:moveTo>
                <a:lnTo>
                  <a:pt x="4016" y="4068"/>
                </a:lnTo>
                <a:lnTo>
                  <a:pt x="4004" y="4058"/>
                </a:lnTo>
                <a:lnTo>
                  <a:pt x="4000" y="4054"/>
                </a:lnTo>
                <a:lnTo>
                  <a:pt x="3992" y="4054"/>
                </a:lnTo>
                <a:lnTo>
                  <a:pt x="3982" y="4054"/>
                </a:lnTo>
                <a:lnTo>
                  <a:pt x="3976" y="4052"/>
                </a:lnTo>
                <a:lnTo>
                  <a:pt x="3974" y="4050"/>
                </a:lnTo>
                <a:lnTo>
                  <a:pt x="3974" y="4048"/>
                </a:lnTo>
                <a:lnTo>
                  <a:pt x="3976" y="4046"/>
                </a:lnTo>
                <a:lnTo>
                  <a:pt x="3980" y="4046"/>
                </a:lnTo>
                <a:lnTo>
                  <a:pt x="3988" y="4042"/>
                </a:lnTo>
                <a:lnTo>
                  <a:pt x="3988" y="4040"/>
                </a:lnTo>
                <a:lnTo>
                  <a:pt x="3982" y="4038"/>
                </a:lnTo>
                <a:lnTo>
                  <a:pt x="3970" y="4040"/>
                </a:lnTo>
                <a:lnTo>
                  <a:pt x="3964" y="4040"/>
                </a:lnTo>
                <a:lnTo>
                  <a:pt x="3960" y="4038"/>
                </a:lnTo>
                <a:lnTo>
                  <a:pt x="3958" y="4034"/>
                </a:lnTo>
                <a:lnTo>
                  <a:pt x="3956" y="4030"/>
                </a:lnTo>
                <a:lnTo>
                  <a:pt x="3954" y="4024"/>
                </a:lnTo>
                <a:lnTo>
                  <a:pt x="3952" y="4022"/>
                </a:lnTo>
                <a:lnTo>
                  <a:pt x="3948" y="4022"/>
                </a:lnTo>
                <a:lnTo>
                  <a:pt x="3944" y="4022"/>
                </a:lnTo>
                <a:lnTo>
                  <a:pt x="3938" y="4022"/>
                </a:lnTo>
                <a:lnTo>
                  <a:pt x="3928" y="4016"/>
                </a:lnTo>
                <a:lnTo>
                  <a:pt x="3918" y="4010"/>
                </a:lnTo>
                <a:lnTo>
                  <a:pt x="3914" y="4008"/>
                </a:lnTo>
                <a:lnTo>
                  <a:pt x="3910" y="4010"/>
                </a:lnTo>
                <a:lnTo>
                  <a:pt x="3906" y="4012"/>
                </a:lnTo>
                <a:lnTo>
                  <a:pt x="3902" y="4012"/>
                </a:lnTo>
                <a:lnTo>
                  <a:pt x="3894" y="4010"/>
                </a:lnTo>
                <a:lnTo>
                  <a:pt x="3888" y="4012"/>
                </a:lnTo>
                <a:lnTo>
                  <a:pt x="3886" y="4014"/>
                </a:lnTo>
                <a:lnTo>
                  <a:pt x="3882" y="4018"/>
                </a:lnTo>
                <a:lnTo>
                  <a:pt x="3874" y="4016"/>
                </a:lnTo>
                <a:lnTo>
                  <a:pt x="3868" y="4018"/>
                </a:lnTo>
                <a:lnTo>
                  <a:pt x="3862" y="4016"/>
                </a:lnTo>
                <a:lnTo>
                  <a:pt x="3856" y="4014"/>
                </a:lnTo>
                <a:lnTo>
                  <a:pt x="3844" y="4008"/>
                </a:lnTo>
                <a:lnTo>
                  <a:pt x="3830" y="4008"/>
                </a:lnTo>
                <a:lnTo>
                  <a:pt x="3818" y="4010"/>
                </a:lnTo>
                <a:lnTo>
                  <a:pt x="3814" y="4012"/>
                </a:lnTo>
                <a:lnTo>
                  <a:pt x="3812" y="4016"/>
                </a:lnTo>
                <a:lnTo>
                  <a:pt x="3814" y="4022"/>
                </a:lnTo>
                <a:lnTo>
                  <a:pt x="3818" y="4024"/>
                </a:lnTo>
                <a:lnTo>
                  <a:pt x="3826" y="4024"/>
                </a:lnTo>
                <a:lnTo>
                  <a:pt x="3838" y="4028"/>
                </a:lnTo>
                <a:lnTo>
                  <a:pt x="3842" y="4032"/>
                </a:lnTo>
                <a:lnTo>
                  <a:pt x="3844" y="4034"/>
                </a:lnTo>
                <a:lnTo>
                  <a:pt x="3842" y="4040"/>
                </a:lnTo>
                <a:lnTo>
                  <a:pt x="3840" y="4044"/>
                </a:lnTo>
                <a:lnTo>
                  <a:pt x="3842" y="4050"/>
                </a:lnTo>
                <a:lnTo>
                  <a:pt x="3844" y="4056"/>
                </a:lnTo>
                <a:lnTo>
                  <a:pt x="3852" y="4064"/>
                </a:lnTo>
                <a:lnTo>
                  <a:pt x="3860" y="4074"/>
                </a:lnTo>
                <a:lnTo>
                  <a:pt x="3860" y="4076"/>
                </a:lnTo>
                <a:lnTo>
                  <a:pt x="3854" y="4076"/>
                </a:lnTo>
                <a:lnTo>
                  <a:pt x="3846" y="4078"/>
                </a:lnTo>
                <a:lnTo>
                  <a:pt x="3838" y="4080"/>
                </a:lnTo>
                <a:lnTo>
                  <a:pt x="3828" y="4080"/>
                </a:lnTo>
                <a:lnTo>
                  <a:pt x="3804" y="4076"/>
                </a:lnTo>
                <a:lnTo>
                  <a:pt x="3794" y="4074"/>
                </a:lnTo>
                <a:lnTo>
                  <a:pt x="3784" y="4072"/>
                </a:lnTo>
                <a:lnTo>
                  <a:pt x="3776" y="4074"/>
                </a:lnTo>
                <a:lnTo>
                  <a:pt x="3774" y="4074"/>
                </a:lnTo>
                <a:lnTo>
                  <a:pt x="3772" y="4078"/>
                </a:lnTo>
                <a:lnTo>
                  <a:pt x="3770" y="4082"/>
                </a:lnTo>
                <a:lnTo>
                  <a:pt x="3770" y="4086"/>
                </a:lnTo>
                <a:lnTo>
                  <a:pt x="3772" y="4088"/>
                </a:lnTo>
                <a:lnTo>
                  <a:pt x="3776" y="4090"/>
                </a:lnTo>
                <a:lnTo>
                  <a:pt x="3784" y="4092"/>
                </a:lnTo>
                <a:lnTo>
                  <a:pt x="3788" y="4094"/>
                </a:lnTo>
                <a:lnTo>
                  <a:pt x="3794" y="4100"/>
                </a:lnTo>
                <a:lnTo>
                  <a:pt x="3798" y="4102"/>
                </a:lnTo>
                <a:lnTo>
                  <a:pt x="3800" y="4102"/>
                </a:lnTo>
                <a:lnTo>
                  <a:pt x="3802" y="4098"/>
                </a:lnTo>
                <a:lnTo>
                  <a:pt x="3804" y="4094"/>
                </a:lnTo>
                <a:lnTo>
                  <a:pt x="3808" y="4094"/>
                </a:lnTo>
                <a:lnTo>
                  <a:pt x="3816" y="4094"/>
                </a:lnTo>
                <a:lnTo>
                  <a:pt x="3828" y="4098"/>
                </a:lnTo>
                <a:lnTo>
                  <a:pt x="3836" y="4100"/>
                </a:lnTo>
                <a:lnTo>
                  <a:pt x="3842" y="4098"/>
                </a:lnTo>
                <a:lnTo>
                  <a:pt x="3852" y="4096"/>
                </a:lnTo>
                <a:lnTo>
                  <a:pt x="3858" y="4096"/>
                </a:lnTo>
                <a:lnTo>
                  <a:pt x="3864" y="4096"/>
                </a:lnTo>
                <a:lnTo>
                  <a:pt x="3872" y="4098"/>
                </a:lnTo>
                <a:lnTo>
                  <a:pt x="3882" y="4102"/>
                </a:lnTo>
                <a:lnTo>
                  <a:pt x="3886" y="4110"/>
                </a:lnTo>
                <a:lnTo>
                  <a:pt x="3890" y="4114"/>
                </a:lnTo>
                <a:lnTo>
                  <a:pt x="3894" y="4118"/>
                </a:lnTo>
                <a:lnTo>
                  <a:pt x="3896" y="4118"/>
                </a:lnTo>
                <a:lnTo>
                  <a:pt x="3900" y="4116"/>
                </a:lnTo>
                <a:lnTo>
                  <a:pt x="3902" y="4112"/>
                </a:lnTo>
                <a:lnTo>
                  <a:pt x="3908" y="4104"/>
                </a:lnTo>
                <a:lnTo>
                  <a:pt x="3914" y="4094"/>
                </a:lnTo>
                <a:lnTo>
                  <a:pt x="3920" y="4086"/>
                </a:lnTo>
                <a:lnTo>
                  <a:pt x="3926" y="4084"/>
                </a:lnTo>
                <a:lnTo>
                  <a:pt x="3928" y="4086"/>
                </a:lnTo>
                <a:lnTo>
                  <a:pt x="3930" y="4088"/>
                </a:lnTo>
                <a:lnTo>
                  <a:pt x="3932" y="4094"/>
                </a:lnTo>
                <a:lnTo>
                  <a:pt x="3936" y="4096"/>
                </a:lnTo>
                <a:lnTo>
                  <a:pt x="3942" y="4092"/>
                </a:lnTo>
                <a:lnTo>
                  <a:pt x="3952" y="4086"/>
                </a:lnTo>
                <a:lnTo>
                  <a:pt x="3956" y="4084"/>
                </a:lnTo>
                <a:lnTo>
                  <a:pt x="3964" y="4082"/>
                </a:lnTo>
                <a:lnTo>
                  <a:pt x="3978" y="4082"/>
                </a:lnTo>
                <a:lnTo>
                  <a:pt x="3992" y="4084"/>
                </a:lnTo>
                <a:lnTo>
                  <a:pt x="4002" y="4090"/>
                </a:lnTo>
                <a:lnTo>
                  <a:pt x="4004" y="4090"/>
                </a:lnTo>
                <a:lnTo>
                  <a:pt x="4008" y="4090"/>
                </a:lnTo>
                <a:lnTo>
                  <a:pt x="4012" y="4088"/>
                </a:lnTo>
                <a:lnTo>
                  <a:pt x="4016" y="4086"/>
                </a:lnTo>
                <a:lnTo>
                  <a:pt x="4018" y="4082"/>
                </a:lnTo>
                <a:lnTo>
                  <a:pt x="4018" y="4078"/>
                </a:lnTo>
                <a:lnTo>
                  <a:pt x="4018" y="4072"/>
                </a:lnTo>
                <a:lnTo>
                  <a:pt x="4016" y="4068"/>
                </a:lnTo>
                <a:close/>
                <a:moveTo>
                  <a:pt x="4132" y="7870"/>
                </a:moveTo>
                <a:lnTo>
                  <a:pt x="4132" y="7870"/>
                </a:lnTo>
                <a:lnTo>
                  <a:pt x="4124" y="7870"/>
                </a:lnTo>
                <a:lnTo>
                  <a:pt x="4118" y="7870"/>
                </a:lnTo>
                <a:lnTo>
                  <a:pt x="4112" y="7866"/>
                </a:lnTo>
                <a:lnTo>
                  <a:pt x="4106" y="7864"/>
                </a:lnTo>
                <a:lnTo>
                  <a:pt x="4098" y="7860"/>
                </a:lnTo>
                <a:lnTo>
                  <a:pt x="4090" y="7854"/>
                </a:lnTo>
                <a:lnTo>
                  <a:pt x="4080" y="7846"/>
                </a:lnTo>
                <a:lnTo>
                  <a:pt x="4070" y="7840"/>
                </a:lnTo>
                <a:lnTo>
                  <a:pt x="4058" y="7832"/>
                </a:lnTo>
                <a:lnTo>
                  <a:pt x="4046" y="7820"/>
                </a:lnTo>
                <a:lnTo>
                  <a:pt x="4034" y="7808"/>
                </a:lnTo>
                <a:lnTo>
                  <a:pt x="4028" y="7798"/>
                </a:lnTo>
                <a:lnTo>
                  <a:pt x="4026" y="7788"/>
                </a:lnTo>
                <a:lnTo>
                  <a:pt x="4024" y="7786"/>
                </a:lnTo>
                <a:lnTo>
                  <a:pt x="4020" y="7786"/>
                </a:lnTo>
                <a:lnTo>
                  <a:pt x="4012" y="7784"/>
                </a:lnTo>
                <a:lnTo>
                  <a:pt x="4010" y="7782"/>
                </a:lnTo>
                <a:lnTo>
                  <a:pt x="4010" y="7778"/>
                </a:lnTo>
                <a:lnTo>
                  <a:pt x="4012" y="7774"/>
                </a:lnTo>
                <a:lnTo>
                  <a:pt x="4018" y="7768"/>
                </a:lnTo>
                <a:lnTo>
                  <a:pt x="4018" y="7770"/>
                </a:lnTo>
                <a:lnTo>
                  <a:pt x="4020" y="7772"/>
                </a:lnTo>
                <a:lnTo>
                  <a:pt x="4022" y="7776"/>
                </a:lnTo>
                <a:lnTo>
                  <a:pt x="4024" y="7776"/>
                </a:lnTo>
                <a:lnTo>
                  <a:pt x="4024" y="7772"/>
                </a:lnTo>
                <a:lnTo>
                  <a:pt x="4020" y="7762"/>
                </a:lnTo>
                <a:lnTo>
                  <a:pt x="4006" y="7748"/>
                </a:lnTo>
                <a:lnTo>
                  <a:pt x="4006" y="7884"/>
                </a:lnTo>
                <a:lnTo>
                  <a:pt x="4014" y="7882"/>
                </a:lnTo>
                <a:lnTo>
                  <a:pt x="4016" y="7880"/>
                </a:lnTo>
                <a:lnTo>
                  <a:pt x="4020" y="7878"/>
                </a:lnTo>
                <a:lnTo>
                  <a:pt x="4026" y="7880"/>
                </a:lnTo>
                <a:lnTo>
                  <a:pt x="4040" y="7884"/>
                </a:lnTo>
                <a:lnTo>
                  <a:pt x="4056" y="7886"/>
                </a:lnTo>
                <a:lnTo>
                  <a:pt x="4074" y="7888"/>
                </a:lnTo>
                <a:lnTo>
                  <a:pt x="4080" y="7888"/>
                </a:lnTo>
                <a:lnTo>
                  <a:pt x="4084" y="7890"/>
                </a:lnTo>
                <a:lnTo>
                  <a:pt x="4092" y="7894"/>
                </a:lnTo>
                <a:lnTo>
                  <a:pt x="4096" y="7894"/>
                </a:lnTo>
                <a:lnTo>
                  <a:pt x="4098" y="7892"/>
                </a:lnTo>
                <a:lnTo>
                  <a:pt x="4104" y="7890"/>
                </a:lnTo>
                <a:lnTo>
                  <a:pt x="4110" y="7888"/>
                </a:lnTo>
                <a:lnTo>
                  <a:pt x="4116" y="7886"/>
                </a:lnTo>
                <a:lnTo>
                  <a:pt x="4120" y="7884"/>
                </a:lnTo>
                <a:lnTo>
                  <a:pt x="4122" y="7886"/>
                </a:lnTo>
                <a:lnTo>
                  <a:pt x="4126" y="7890"/>
                </a:lnTo>
                <a:lnTo>
                  <a:pt x="4128" y="7888"/>
                </a:lnTo>
                <a:lnTo>
                  <a:pt x="4130" y="7886"/>
                </a:lnTo>
                <a:lnTo>
                  <a:pt x="4134" y="7886"/>
                </a:lnTo>
                <a:lnTo>
                  <a:pt x="4136" y="7886"/>
                </a:lnTo>
                <a:lnTo>
                  <a:pt x="4138" y="7886"/>
                </a:lnTo>
                <a:lnTo>
                  <a:pt x="4144" y="7878"/>
                </a:lnTo>
                <a:lnTo>
                  <a:pt x="4146" y="7872"/>
                </a:lnTo>
                <a:lnTo>
                  <a:pt x="4144" y="7868"/>
                </a:lnTo>
                <a:lnTo>
                  <a:pt x="4140" y="7868"/>
                </a:lnTo>
                <a:lnTo>
                  <a:pt x="4132" y="7870"/>
                </a:lnTo>
                <a:close/>
                <a:moveTo>
                  <a:pt x="3988" y="7750"/>
                </a:moveTo>
                <a:lnTo>
                  <a:pt x="3988" y="7750"/>
                </a:lnTo>
                <a:lnTo>
                  <a:pt x="3984" y="7750"/>
                </a:lnTo>
                <a:lnTo>
                  <a:pt x="3982" y="7748"/>
                </a:lnTo>
                <a:lnTo>
                  <a:pt x="3980" y="7742"/>
                </a:lnTo>
                <a:lnTo>
                  <a:pt x="3976" y="7738"/>
                </a:lnTo>
                <a:lnTo>
                  <a:pt x="3974" y="7736"/>
                </a:lnTo>
                <a:lnTo>
                  <a:pt x="3972" y="7736"/>
                </a:lnTo>
                <a:lnTo>
                  <a:pt x="3968" y="7740"/>
                </a:lnTo>
                <a:lnTo>
                  <a:pt x="3964" y="7746"/>
                </a:lnTo>
                <a:lnTo>
                  <a:pt x="3960" y="7754"/>
                </a:lnTo>
                <a:lnTo>
                  <a:pt x="3956" y="7758"/>
                </a:lnTo>
                <a:lnTo>
                  <a:pt x="3952" y="7758"/>
                </a:lnTo>
                <a:lnTo>
                  <a:pt x="3946" y="7754"/>
                </a:lnTo>
                <a:lnTo>
                  <a:pt x="3942" y="7752"/>
                </a:lnTo>
                <a:lnTo>
                  <a:pt x="3936" y="7752"/>
                </a:lnTo>
                <a:lnTo>
                  <a:pt x="3934" y="7754"/>
                </a:lnTo>
                <a:lnTo>
                  <a:pt x="3936" y="7756"/>
                </a:lnTo>
                <a:lnTo>
                  <a:pt x="3938" y="7756"/>
                </a:lnTo>
                <a:lnTo>
                  <a:pt x="3940" y="7760"/>
                </a:lnTo>
                <a:lnTo>
                  <a:pt x="3940" y="7762"/>
                </a:lnTo>
                <a:lnTo>
                  <a:pt x="3944" y="7762"/>
                </a:lnTo>
                <a:lnTo>
                  <a:pt x="3946" y="7764"/>
                </a:lnTo>
                <a:lnTo>
                  <a:pt x="3946" y="7768"/>
                </a:lnTo>
                <a:lnTo>
                  <a:pt x="3942" y="7772"/>
                </a:lnTo>
                <a:lnTo>
                  <a:pt x="3940" y="7772"/>
                </a:lnTo>
                <a:lnTo>
                  <a:pt x="3936" y="7766"/>
                </a:lnTo>
                <a:lnTo>
                  <a:pt x="3934" y="7766"/>
                </a:lnTo>
                <a:lnTo>
                  <a:pt x="3932" y="7772"/>
                </a:lnTo>
                <a:lnTo>
                  <a:pt x="3932" y="7782"/>
                </a:lnTo>
                <a:lnTo>
                  <a:pt x="3936" y="7792"/>
                </a:lnTo>
                <a:lnTo>
                  <a:pt x="3940" y="7796"/>
                </a:lnTo>
                <a:lnTo>
                  <a:pt x="3944" y="7796"/>
                </a:lnTo>
                <a:lnTo>
                  <a:pt x="3958" y="7792"/>
                </a:lnTo>
                <a:lnTo>
                  <a:pt x="3970" y="7788"/>
                </a:lnTo>
                <a:lnTo>
                  <a:pt x="3974" y="7788"/>
                </a:lnTo>
                <a:lnTo>
                  <a:pt x="3978" y="7792"/>
                </a:lnTo>
                <a:lnTo>
                  <a:pt x="3978" y="7798"/>
                </a:lnTo>
                <a:lnTo>
                  <a:pt x="3974" y="7802"/>
                </a:lnTo>
                <a:lnTo>
                  <a:pt x="3968" y="7804"/>
                </a:lnTo>
                <a:lnTo>
                  <a:pt x="3962" y="7806"/>
                </a:lnTo>
                <a:lnTo>
                  <a:pt x="3948" y="7812"/>
                </a:lnTo>
                <a:lnTo>
                  <a:pt x="3944" y="7816"/>
                </a:lnTo>
                <a:lnTo>
                  <a:pt x="3944" y="7822"/>
                </a:lnTo>
                <a:lnTo>
                  <a:pt x="3948" y="7830"/>
                </a:lnTo>
                <a:lnTo>
                  <a:pt x="3954" y="7836"/>
                </a:lnTo>
                <a:lnTo>
                  <a:pt x="3962" y="7842"/>
                </a:lnTo>
                <a:lnTo>
                  <a:pt x="3970" y="7846"/>
                </a:lnTo>
                <a:lnTo>
                  <a:pt x="3984" y="7852"/>
                </a:lnTo>
                <a:lnTo>
                  <a:pt x="3990" y="7856"/>
                </a:lnTo>
                <a:lnTo>
                  <a:pt x="3992" y="7858"/>
                </a:lnTo>
                <a:lnTo>
                  <a:pt x="3978" y="7856"/>
                </a:lnTo>
                <a:lnTo>
                  <a:pt x="3972" y="7852"/>
                </a:lnTo>
                <a:lnTo>
                  <a:pt x="3970" y="7850"/>
                </a:lnTo>
                <a:lnTo>
                  <a:pt x="3968" y="7852"/>
                </a:lnTo>
                <a:lnTo>
                  <a:pt x="3966" y="7854"/>
                </a:lnTo>
                <a:lnTo>
                  <a:pt x="3964" y="7852"/>
                </a:lnTo>
                <a:lnTo>
                  <a:pt x="3958" y="7850"/>
                </a:lnTo>
                <a:lnTo>
                  <a:pt x="3952" y="7846"/>
                </a:lnTo>
                <a:lnTo>
                  <a:pt x="3950" y="7846"/>
                </a:lnTo>
                <a:lnTo>
                  <a:pt x="3946" y="7848"/>
                </a:lnTo>
                <a:lnTo>
                  <a:pt x="3944" y="7850"/>
                </a:lnTo>
                <a:lnTo>
                  <a:pt x="3944" y="7852"/>
                </a:lnTo>
                <a:lnTo>
                  <a:pt x="3946" y="7854"/>
                </a:lnTo>
                <a:lnTo>
                  <a:pt x="3946" y="7856"/>
                </a:lnTo>
                <a:lnTo>
                  <a:pt x="3944" y="7856"/>
                </a:lnTo>
                <a:lnTo>
                  <a:pt x="3938" y="7852"/>
                </a:lnTo>
                <a:lnTo>
                  <a:pt x="3918" y="7838"/>
                </a:lnTo>
                <a:lnTo>
                  <a:pt x="3914" y="7836"/>
                </a:lnTo>
                <a:lnTo>
                  <a:pt x="3912" y="7838"/>
                </a:lnTo>
                <a:lnTo>
                  <a:pt x="3914" y="7840"/>
                </a:lnTo>
                <a:lnTo>
                  <a:pt x="3920" y="7846"/>
                </a:lnTo>
                <a:lnTo>
                  <a:pt x="3924" y="7848"/>
                </a:lnTo>
                <a:lnTo>
                  <a:pt x="3926" y="7850"/>
                </a:lnTo>
                <a:lnTo>
                  <a:pt x="3922" y="7850"/>
                </a:lnTo>
                <a:lnTo>
                  <a:pt x="3918" y="7850"/>
                </a:lnTo>
                <a:lnTo>
                  <a:pt x="3914" y="7852"/>
                </a:lnTo>
                <a:lnTo>
                  <a:pt x="3912" y="7856"/>
                </a:lnTo>
                <a:lnTo>
                  <a:pt x="3910" y="7858"/>
                </a:lnTo>
                <a:lnTo>
                  <a:pt x="3904" y="7858"/>
                </a:lnTo>
                <a:lnTo>
                  <a:pt x="3896" y="7852"/>
                </a:lnTo>
                <a:lnTo>
                  <a:pt x="3894" y="7854"/>
                </a:lnTo>
                <a:lnTo>
                  <a:pt x="3894" y="7856"/>
                </a:lnTo>
                <a:lnTo>
                  <a:pt x="3892" y="7856"/>
                </a:lnTo>
                <a:lnTo>
                  <a:pt x="3888" y="7856"/>
                </a:lnTo>
                <a:lnTo>
                  <a:pt x="3878" y="7854"/>
                </a:lnTo>
                <a:lnTo>
                  <a:pt x="3876" y="7854"/>
                </a:lnTo>
                <a:lnTo>
                  <a:pt x="3876" y="7856"/>
                </a:lnTo>
                <a:lnTo>
                  <a:pt x="3880" y="7858"/>
                </a:lnTo>
                <a:lnTo>
                  <a:pt x="3882" y="7862"/>
                </a:lnTo>
                <a:lnTo>
                  <a:pt x="3882" y="7864"/>
                </a:lnTo>
                <a:lnTo>
                  <a:pt x="3878" y="7862"/>
                </a:lnTo>
                <a:lnTo>
                  <a:pt x="3874" y="7860"/>
                </a:lnTo>
                <a:lnTo>
                  <a:pt x="3870" y="7858"/>
                </a:lnTo>
                <a:lnTo>
                  <a:pt x="3870" y="7860"/>
                </a:lnTo>
                <a:lnTo>
                  <a:pt x="3872" y="7864"/>
                </a:lnTo>
                <a:lnTo>
                  <a:pt x="3872" y="7868"/>
                </a:lnTo>
                <a:lnTo>
                  <a:pt x="3872" y="7870"/>
                </a:lnTo>
                <a:lnTo>
                  <a:pt x="3876" y="7870"/>
                </a:lnTo>
                <a:lnTo>
                  <a:pt x="3880" y="7870"/>
                </a:lnTo>
                <a:lnTo>
                  <a:pt x="3886" y="7870"/>
                </a:lnTo>
                <a:lnTo>
                  <a:pt x="3890" y="7870"/>
                </a:lnTo>
                <a:lnTo>
                  <a:pt x="3890" y="7872"/>
                </a:lnTo>
                <a:lnTo>
                  <a:pt x="3892" y="7872"/>
                </a:lnTo>
                <a:lnTo>
                  <a:pt x="3894" y="7868"/>
                </a:lnTo>
                <a:lnTo>
                  <a:pt x="3896" y="7864"/>
                </a:lnTo>
                <a:lnTo>
                  <a:pt x="3898" y="7862"/>
                </a:lnTo>
                <a:lnTo>
                  <a:pt x="3900" y="7864"/>
                </a:lnTo>
                <a:lnTo>
                  <a:pt x="3900" y="7866"/>
                </a:lnTo>
                <a:lnTo>
                  <a:pt x="3898" y="7870"/>
                </a:lnTo>
                <a:lnTo>
                  <a:pt x="3900" y="7872"/>
                </a:lnTo>
                <a:lnTo>
                  <a:pt x="3904" y="7872"/>
                </a:lnTo>
                <a:lnTo>
                  <a:pt x="3908" y="7870"/>
                </a:lnTo>
                <a:lnTo>
                  <a:pt x="3912" y="7868"/>
                </a:lnTo>
                <a:lnTo>
                  <a:pt x="3910" y="7872"/>
                </a:lnTo>
                <a:lnTo>
                  <a:pt x="3908" y="7876"/>
                </a:lnTo>
                <a:lnTo>
                  <a:pt x="3910" y="7876"/>
                </a:lnTo>
                <a:lnTo>
                  <a:pt x="3912" y="7876"/>
                </a:lnTo>
                <a:lnTo>
                  <a:pt x="3916" y="7876"/>
                </a:lnTo>
                <a:lnTo>
                  <a:pt x="3918" y="7880"/>
                </a:lnTo>
                <a:lnTo>
                  <a:pt x="3920" y="7882"/>
                </a:lnTo>
                <a:lnTo>
                  <a:pt x="3924" y="7880"/>
                </a:lnTo>
                <a:lnTo>
                  <a:pt x="3928" y="7880"/>
                </a:lnTo>
                <a:lnTo>
                  <a:pt x="3934" y="7880"/>
                </a:lnTo>
                <a:lnTo>
                  <a:pt x="3938" y="7882"/>
                </a:lnTo>
                <a:lnTo>
                  <a:pt x="3942" y="7880"/>
                </a:lnTo>
                <a:lnTo>
                  <a:pt x="3946" y="7880"/>
                </a:lnTo>
                <a:lnTo>
                  <a:pt x="3948" y="7880"/>
                </a:lnTo>
                <a:lnTo>
                  <a:pt x="3950" y="7882"/>
                </a:lnTo>
                <a:lnTo>
                  <a:pt x="3952" y="7882"/>
                </a:lnTo>
                <a:lnTo>
                  <a:pt x="3954" y="7880"/>
                </a:lnTo>
                <a:lnTo>
                  <a:pt x="3958" y="7880"/>
                </a:lnTo>
                <a:lnTo>
                  <a:pt x="3960" y="7880"/>
                </a:lnTo>
                <a:lnTo>
                  <a:pt x="3962" y="7876"/>
                </a:lnTo>
                <a:lnTo>
                  <a:pt x="3962" y="7874"/>
                </a:lnTo>
                <a:lnTo>
                  <a:pt x="3964" y="7876"/>
                </a:lnTo>
                <a:lnTo>
                  <a:pt x="3966" y="7880"/>
                </a:lnTo>
                <a:lnTo>
                  <a:pt x="3974" y="7884"/>
                </a:lnTo>
                <a:lnTo>
                  <a:pt x="3994" y="7888"/>
                </a:lnTo>
                <a:lnTo>
                  <a:pt x="3998" y="7888"/>
                </a:lnTo>
                <a:lnTo>
                  <a:pt x="4000" y="7886"/>
                </a:lnTo>
                <a:lnTo>
                  <a:pt x="4000" y="7882"/>
                </a:lnTo>
                <a:lnTo>
                  <a:pt x="4002" y="7882"/>
                </a:lnTo>
                <a:lnTo>
                  <a:pt x="4006" y="7884"/>
                </a:lnTo>
                <a:lnTo>
                  <a:pt x="4006" y="7748"/>
                </a:lnTo>
                <a:lnTo>
                  <a:pt x="4004" y="7744"/>
                </a:lnTo>
                <a:lnTo>
                  <a:pt x="4000" y="7744"/>
                </a:lnTo>
                <a:lnTo>
                  <a:pt x="3996" y="7744"/>
                </a:lnTo>
                <a:lnTo>
                  <a:pt x="3992" y="7748"/>
                </a:lnTo>
                <a:lnTo>
                  <a:pt x="3988" y="7750"/>
                </a:lnTo>
                <a:close/>
                <a:moveTo>
                  <a:pt x="3812" y="7278"/>
                </a:moveTo>
                <a:lnTo>
                  <a:pt x="3812" y="7278"/>
                </a:lnTo>
                <a:lnTo>
                  <a:pt x="3812" y="7282"/>
                </a:lnTo>
                <a:lnTo>
                  <a:pt x="3814" y="7286"/>
                </a:lnTo>
                <a:lnTo>
                  <a:pt x="3814" y="7288"/>
                </a:lnTo>
                <a:lnTo>
                  <a:pt x="3814" y="7290"/>
                </a:lnTo>
                <a:lnTo>
                  <a:pt x="3816" y="7292"/>
                </a:lnTo>
                <a:lnTo>
                  <a:pt x="3820" y="7294"/>
                </a:lnTo>
                <a:lnTo>
                  <a:pt x="3826" y="7292"/>
                </a:lnTo>
                <a:lnTo>
                  <a:pt x="3834" y="7286"/>
                </a:lnTo>
                <a:lnTo>
                  <a:pt x="3836" y="7282"/>
                </a:lnTo>
                <a:lnTo>
                  <a:pt x="3834" y="7280"/>
                </a:lnTo>
                <a:lnTo>
                  <a:pt x="3834" y="7278"/>
                </a:lnTo>
                <a:lnTo>
                  <a:pt x="3838" y="7278"/>
                </a:lnTo>
                <a:lnTo>
                  <a:pt x="3840" y="7274"/>
                </a:lnTo>
                <a:lnTo>
                  <a:pt x="3840" y="7270"/>
                </a:lnTo>
                <a:lnTo>
                  <a:pt x="3834" y="7264"/>
                </a:lnTo>
                <a:lnTo>
                  <a:pt x="3830" y="7262"/>
                </a:lnTo>
                <a:lnTo>
                  <a:pt x="3826" y="7264"/>
                </a:lnTo>
                <a:lnTo>
                  <a:pt x="3826" y="7266"/>
                </a:lnTo>
                <a:lnTo>
                  <a:pt x="3824" y="7266"/>
                </a:lnTo>
                <a:lnTo>
                  <a:pt x="3822" y="7266"/>
                </a:lnTo>
                <a:lnTo>
                  <a:pt x="3820" y="7266"/>
                </a:lnTo>
                <a:lnTo>
                  <a:pt x="3820" y="7268"/>
                </a:lnTo>
                <a:lnTo>
                  <a:pt x="3820" y="7272"/>
                </a:lnTo>
                <a:lnTo>
                  <a:pt x="3818" y="7276"/>
                </a:lnTo>
                <a:lnTo>
                  <a:pt x="3816" y="7276"/>
                </a:lnTo>
                <a:lnTo>
                  <a:pt x="3814" y="7276"/>
                </a:lnTo>
                <a:lnTo>
                  <a:pt x="3812" y="7278"/>
                </a:lnTo>
                <a:close/>
                <a:moveTo>
                  <a:pt x="3916" y="7824"/>
                </a:moveTo>
                <a:lnTo>
                  <a:pt x="3916" y="7824"/>
                </a:lnTo>
                <a:lnTo>
                  <a:pt x="3916" y="7830"/>
                </a:lnTo>
                <a:lnTo>
                  <a:pt x="3920" y="7834"/>
                </a:lnTo>
                <a:lnTo>
                  <a:pt x="3938" y="7846"/>
                </a:lnTo>
                <a:lnTo>
                  <a:pt x="3940" y="7846"/>
                </a:lnTo>
                <a:lnTo>
                  <a:pt x="3940" y="7844"/>
                </a:lnTo>
                <a:lnTo>
                  <a:pt x="3938" y="7840"/>
                </a:lnTo>
                <a:lnTo>
                  <a:pt x="3934" y="7836"/>
                </a:lnTo>
                <a:lnTo>
                  <a:pt x="3926" y="7830"/>
                </a:lnTo>
                <a:lnTo>
                  <a:pt x="3928" y="7828"/>
                </a:lnTo>
                <a:lnTo>
                  <a:pt x="3930" y="7830"/>
                </a:lnTo>
                <a:lnTo>
                  <a:pt x="3936" y="7834"/>
                </a:lnTo>
                <a:lnTo>
                  <a:pt x="3938" y="7834"/>
                </a:lnTo>
                <a:lnTo>
                  <a:pt x="3938" y="7830"/>
                </a:lnTo>
                <a:lnTo>
                  <a:pt x="3936" y="7826"/>
                </a:lnTo>
                <a:lnTo>
                  <a:pt x="3932" y="7822"/>
                </a:lnTo>
                <a:lnTo>
                  <a:pt x="3932" y="7816"/>
                </a:lnTo>
                <a:lnTo>
                  <a:pt x="3932" y="7804"/>
                </a:lnTo>
                <a:lnTo>
                  <a:pt x="3930" y="7802"/>
                </a:lnTo>
                <a:lnTo>
                  <a:pt x="3926" y="7806"/>
                </a:lnTo>
                <a:lnTo>
                  <a:pt x="3924" y="7810"/>
                </a:lnTo>
                <a:lnTo>
                  <a:pt x="3922" y="7816"/>
                </a:lnTo>
                <a:lnTo>
                  <a:pt x="3924" y="7820"/>
                </a:lnTo>
                <a:lnTo>
                  <a:pt x="3922" y="7820"/>
                </a:lnTo>
                <a:lnTo>
                  <a:pt x="3918" y="7820"/>
                </a:lnTo>
                <a:lnTo>
                  <a:pt x="3916" y="7824"/>
                </a:lnTo>
                <a:close/>
                <a:moveTo>
                  <a:pt x="3886" y="7846"/>
                </a:moveTo>
                <a:lnTo>
                  <a:pt x="3886" y="7846"/>
                </a:lnTo>
                <a:lnTo>
                  <a:pt x="3890" y="7846"/>
                </a:lnTo>
                <a:lnTo>
                  <a:pt x="3890" y="7844"/>
                </a:lnTo>
                <a:lnTo>
                  <a:pt x="3892" y="7842"/>
                </a:lnTo>
                <a:lnTo>
                  <a:pt x="3896" y="7842"/>
                </a:lnTo>
                <a:lnTo>
                  <a:pt x="3898" y="7846"/>
                </a:lnTo>
                <a:lnTo>
                  <a:pt x="3898" y="7848"/>
                </a:lnTo>
                <a:lnTo>
                  <a:pt x="3898" y="7850"/>
                </a:lnTo>
                <a:lnTo>
                  <a:pt x="3904" y="7852"/>
                </a:lnTo>
                <a:lnTo>
                  <a:pt x="3906" y="7852"/>
                </a:lnTo>
                <a:lnTo>
                  <a:pt x="3908" y="7848"/>
                </a:lnTo>
                <a:lnTo>
                  <a:pt x="3908" y="7838"/>
                </a:lnTo>
                <a:lnTo>
                  <a:pt x="3908" y="7834"/>
                </a:lnTo>
                <a:lnTo>
                  <a:pt x="3904" y="7834"/>
                </a:lnTo>
                <a:lnTo>
                  <a:pt x="3902" y="7834"/>
                </a:lnTo>
                <a:lnTo>
                  <a:pt x="3900" y="7830"/>
                </a:lnTo>
                <a:lnTo>
                  <a:pt x="3896" y="7828"/>
                </a:lnTo>
                <a:lnTo>
                  <a:pt x="3890" y="7826"/>
                </a:lnTo>
                <a:lnTo>
                  <a:pt x="3886" y="7828"/>
                </a:lnTo>
                <a:lnTo>
                  <a:pt x="3884" y="7828"/>
                </a:lnTo>
                <a:lnTo>
                  <a:pt x="3886" y="7832"/>
                </a:lnTo>
                <a:lnTo>
                  <a:pt x="3886" y="7836"/>
                </a:lnTo>
                <a:lnTo>
                  <a:pt x="3884" y="7840"/>
                </a:lnTo>
                <a:lnTo>
                  <a:pt x="3884" y="7842"/>
                </a:lnTo>
                <a:lnTo>
                  <a:pt x="3886" y="7846"/>
                </a:lnTo>
                <a:close/>
                <a:moveTo>
                  <a:pt x="3794" y="7210"/>
                </a:moveTo>
                <a:lnTo>
                  <a:pt x="3794" y="7210"/>
                </a:lnTo>
                <a:lnTo>
                  <a:pt x="3800" y="7210"/>
                </a:lnTo>
                <a:lnTo>
                  <a:pt x="3802" y="7208"/>
                </a:lnTo>
                <a:lnTo>
                  <a:pt x="3802" y="7206"/>
                </a:lnTo>
                <a:lnTo>
                  <a:pt x="3802" y="7204"/>
                </a:lnTo>
                <a:lnTo>
                  <a:pt x="3800" y="7198"/>
                </a:lnTo>
                <a:lnTo>
                  <a:pt x="3800" y="7196"/>
                </a:lnTo>
                <a:lnTo>
                  <a:pt x="3804" y="7194"/>
                </a:lnTo>
                <a:lnTo>
                  <a:pt x="3808" y="7194"/>
                </a:lnTo>
                <a:lnTo>
                  <a:pt x="3808" y="7188"/>
                </a:lnTo>
                <a:lnTo>
                  <a:pt x="3804" y="7184"/>
                </a:lnTo>
                <a:lnTo>
                  <a:pt x="3804" y="7182"/>
                </a:lnTo>
                <a:lnTo>
                  <a:pt x="3806" y="7182"/>
                </a:lnTo>
                <a:lnTo>
                  <a:pt x="3810" y="7180"/>
                </a:lnTo>
                <a:lnTo>
                  <a:pt x="3810" y="7178"/>
                </a:lnTo>
                <a:lnTo>
                  <a:pt x="3802" y="7168"/>
                </a:lnTo>
                <a:lnTo>
                  <a:pt x="3798" y="7162"/>
                </a:lnTo>
                <a:lnTo>
                  <a:pt x="3800" y="7160"/>
                </a:lnTo>
                <a:lnTo>
                  <a:pt x="3802" y="7160"/>
                </a:lnTo>
                <a:lnTo>
                  <a:pt x="3804" y="7158"/>
                </a:lnTo>
                <a:lnTo>
                  <a:pt x="3802" y="7156"/>
                </a:lnTo>
                <a:lnTo>
                  <a:pt x="3802" y="7152"/>
                </a:lnTo>
                <a:lnTo>
                  <a:pt x="3802" y="7150"/>
                </a:lnTo>
                <a:lnTo>
                  <a:pt x="3812" y="7148"/>
                </a:lnTo>
                <a:lnTo>
                  <a:pt x="3814" y="7148"/>
                </a:lnTo>
                <a:lnTo>
                  <a:pt x="3816" y="7146"/>
                </a:lnTo>
                <a:lnTo>
                  <a:pt x="3816" y="7142"/>
                </a:lnTo>
                <a:lnTo>
                  <a:pt x="3810" y="7130"/>
                </a:lnTo>
                <a:lnTo>
                  <a:pt x="3808" y="7122"/>
                </a:lnTo>
                <a:lnTo>
                  <a:pt x="3804" y="7122"/>
                </a:lnTo>
                <a:lnTo>
                  <a:pt x="3800" y="7122"/>
                </a:lnTo>
                <a:lnTo>
                  <a:pt x="3794" y="7122"/>
                </a:lnTo>
                <a:lnTo>
                  <a:pt x="3794" y="7120"/>
                </a:lnTo>
                <a:lnTo>
                  <a:pt x="3792" y="7118"/>
                </a:lnTo>
                <a:lnTo>
                  <a:pt x="3790" y="7118"/>
                </a:lnTo>
                <a:lnTo>
                  <a:pt x="3786" y="7120"/>
                </a:lnTo>
                <a:lnTo>
                  <a:pt x="3786" y="7122"/>
                </a:lnTo>
                <a:lnTo>
                  <a:pt x="3786" y="7128"/>
                </a:lnTo>
                <a:lnTo>
                  <a:pt x="3788" y="7134"/>
                </a:lnTo>
                <a:lnTo>
                  <a:pt x="3786" y="7140"/>
                </a:lnTo>
                <a:lnTo>
                  <a:pt x="3782" y="7146"/>
                </a:lnTo>
                <a:lnTo>
                  <a:pt x="3780" y="7152"/>
                </a:lnTo>
                <a:lnTo>
                  <a:pt x="3780" y="7160"/>
                </a:lnTo>
                <a:lnTo>
                  <a:pt x="3782" y="7166"/>
                </a:lnTo>
                <a:lnTo>
                  <a:pt x="3782" y="7172"/>
                </a:lnTo>
                <a:lnTo>
                  <a:pt x="3778" y="7186"/>
                </a:lnTo>
                <a:lnTo>
                  <a:pt x="3774" y="7198"/>
                </a:lnTo>
                <a:lnTo>
                  <a:pt x="3776" y="7202"/>
                </a:lnTo>
                <a:lnTo>
                  <a:pt x="3776" y="7204"/>
                </a:lnTo>
                <a:lnTo>
                  <a:pt x="3784" y="7208"/>
                </a:lnTo>
                <a:lnTo>
                  <a:pt x="3794" y="7210"/>
                </a:lnTo>
                <a:close/>
                <a:moveTo>
                  <a:pt x="3820" y="7234"/>
                </a:moveTo>
                <a:lnTo>
                  <a:pt x="3820" y="7234"/>
                </a:lnTo>
                <a:lnTo>
                  <a:pt x="3818" y="7238"/>
                </a:lnTo>
                <a:lnTo>
                  <a:pt x="3818" y="7240"/>
                </a:lnTo>
                <a:lnTo>
                  <a:pt x="3820" y="7242"/>
                </a:lnTo>
                <a:lnTo>
                  <a:pt x="3822" y="7242"/>
                </a:lnTo>
                <a:lnTo>
                  <a:pt x="3822" y="7238"/>
                </a:lnTo>
                <a:lnTo>
                  <a:pt x="3822" y="7234"/>
                </a:lnTo>
                <a:lnTo>
                  <a:pt x="3820" y="7234"/>
                </a:lnTo>
                <a:close/>
                <a:moveTo>
                  <a:pt x="3798" y="7230"/>
                </a:moveTo>
                <a:lnTo>
                  <a:pt x="3798" y="7230"/>
                </a:lnTo>
                <a:lnTo>
                  <a:pt x="3796" y="7228"/>
                </a:lnTo>
                <a:lnTo>
                  <a:pt x="3794" y="7228"/>
                </a:lnTo>
                <a:lnTo>
                  <a:pt x="3792" y="7230"/>
                </a:lnTo>
                <a:lnTo>
                  <a:pt x="3788" y="7230"/>
                </a:lnTo>
                <a:lnTo>
                  <a:pt x="3784" y="7230"/>
                </a:lnTo>
                <a:lnTo>
                  <a:pt x="3782" y="7232"/>
                </a:lnTo>
                <a:lnTo>
                  <a:pt x="3784" y="7234"/>
                </a:lnTo>
                <a:lnTo>
                  <a:pt x="3788" y="7238"/>
                </a:lnTo>
                <a:lnTo>
                  <a:pt x="3790" y="7238"/>
                </a:lnTo>
                <a:lnTo>
                  <a:pt x="3792" y="7236"/>
                </a:lnTo>
                <a:lnTo>
                  <a:pt x="3798" y="7236"/>
                </a:lnTo>
                <a:lnTo>
                  <a:pt x="3798" y="7234"/>
                </a:lnTo>
                <a:lnTo>
                  <a:pt x="3798" y="7230"/>
                </a:lnTo>
                <a:close/>
                <a:moveTo>
                  <a:pt x="3790" y="7312"/>
                </a:moveTo>
                <a:lnTo>
                  <a:pt x="3790" y="7312"/>
                </a:lnTo>
                <a:lnTo>
                  <a:pt x="3792" y="7312"/>
                </a:lnTo>
                <a:lnTo>
                  <a:pt x="3796" y="7312"/>
                </a:lnTo>
                <a:lnTo>
                  <a:pt x="3798" y="7314"/>
                </a:lnTo>
                <a:lnTo>
                  <a:pt x="3802" y="7314"/>
                </a:lnTo>
                <a:lnTo>
                  <a:pt x="3802" y="7312"/>
                </a:lnTo>
                <a:lnTo>
                  <a:pt x="3798" y="7302"/>
                </a:lnTo>
                <a:lnTo>
                  <a:pt x="3796" y="7300"/>
                </a:lnTo>
                <a:lnTo>
                  <a:pt x="3794" y="7300"/>
                </a:lnTo>
                <a:lnTo>
                  <a:pt x="3790" y="7302"/>
                </a:lnTo>
                <a:lnTo>
                  <a:pt x="3786" y="7302"/>
                </a:lnTo>
                <a:lnTo>
                  <a:pt x="3782" y="7302"/>
                </a:lnTo>
                <a:lnTo>
                  <a:pt x="3780" y="7304"/>
                </a:lnTo>
                <a:lnTo>
                  <a:pt x="3782" y="7306"/>
                </a:lnTo>
                <a:lnTo>
                  <a:pt x="3784" y="7308"/>
                </a:lnTo>
                <a:lnTo>
                  <a:pt x="3788" y="7308"/>
                </a:lnTo>
                <a:lnTo>
                  <a:pt x="3790" y="7312"/>
                </a:lnTo>
                <a:close/>
                <a:moveTo>
                  <a:pt x="3774" y="7298"/>
                </a:moveTo>
                <a:lnTo>
                  <a:pt x="3774" y="7298"/>
                </a:lnTo>
                <a:lnTo>
                  <a:pt x="3774" y="7300"/>
                </a:lnTo>
                <a:lnTo>
                  <a:pt x="3778" y="7298"/>
                </a:lnTo>
                <a:lnTo>
                  <a:pt x="3782" y="7298"/>
                </a:lnTo>
                <a:lnTo>
                  <a:pt x="3790" y="7296"/>
                </a:lnTo>
                <a:lnTo>
                  <a:pt x="3792" y="7296"/>
                </a:lnTo>
                <a:lnTo>
                  <a:pt x="3790" y="7296"/>
                </a:lnTo>
                <a:lnTo>
                  <a:pt x="3786" y="7292"/>
                </a:lnTo>
                <a:lnTo>
                  <a:pt x="3782" y="7290"/>
                </a:lnTo>
                <a:lnTo>
                  <a:pt x="3778" y="7292"/>
                </a:lnTo>
                <a:lnTo>
                  <a:pt x="3774" y="7298"/>
                </a:lnTo>
                <a:close/>
                <a:moveTo>
                  <a:pt x="3778" y="7284"/>
                </a:moveTo>
                <a:lnTo>
                  <a:pt x="3778" y="7284"/>
                </a:lnTo>
                <a:lnTo>
                  <a:pt x="3782" y="7284"/>
                </a:lnTo>
                <a:lnTo>
                  <a:pt x="3786" y="7284"/>
                </a:lnTo>
                <a:lnTo>
                  <a:pt x="3792" y="7282"/>
                </a:lnTo>
                <a:lnTo>
                  <a:pt x="3794" y="7280"/>
                </a:lnTo>
                <a:lnTo>
                  <a:pt x="3794" y="7278"/>
                </a:lnTo>
                <a:lnTo>
                  <a:pt x="3792" y="7278"/>
                </a:lnTo>
                <a:lnTo>
                  <a:pt x="3788" y="7276"/>
                </a:lnTo>
                <a:lnTo>
                  <a:pt x="3778" y="7276"/>
                </a:lnTo>
                <a:lnTo>
                  <a:pt x="3774" y="7278"/>
                </a:lnTo>
                <a:lnTo>
                  <a:pt x="3772" y="7280"/>
                </a:lnTo>
                <a:lnTo>
                  <a:pt x="3774" y="7282"/>
                </a:lnTo>
                <a:lnTo>
                  <a:pt x="3778" y="7284"/>
                </a:lnTo>
                <a:close/>
                <a:moveTo>
                  <a:pt x="3800" y="7272"/>
                </a:moveTo>
                <a:lnTo>
                  <a:pt x="3800" y="7272"/>
                </a:lnTo>
                <a:lnTo>
                  <a:pt x="3796" y="7274"/>
                </a:lnTo>
                <a:lnTo>
                  <a:pt x="3796" y="7276"/>
                </a:lnTo>
                <a:lnTo>
                  <a:pt x="3798" y="7282"/>
                </a:lnTo>
                <a:lnTo>
                  <a:pt x="3800" y="7284"/>
                </a:lnTo>
                <a:lnTo>
                  <a:pt x="3804" y="7282"/>
                </a:lnTo>
                <a:lnTo>
                  <a:pt x="3806" y="7280"/>
                </a:lnTo>
                <a:lnTo>
                  <a:pt x="3806" y="7276"/>
                </a:lnTo>
                <a:lnTo>
                  <a:pt x="3802" y="7274"/>
                </a:lnTo>
                <a:lnTo>
                  <a:pt x="3800" y="7272"/>
                </a:lnTo>
                <a:close/>
                <a:moveTo>
                  <a:pt x="3804" y="7324"/>
                </a:moveTo>
                <a:lnTo>
                  <a:pt x="3804" y="7324"/>
                </a:lnTo>
                <a:lnTo>
                  <a:pt x="3800" y="7326"/>
                </a:lnTo>
                <a:lnTo>
                  <a:pt x="3798" y="7330"/>
                </a:lnTo>
                <a:lnTo>
                  <a:pt x="3798" y="7336"/>
                </a:lnTo>
                <a:lnTo>
                  <a:pt x="3800" y="7340"/>
                </a:lnTo>
                <a:lnTo>
                  <a:pt x="3802" y="7342"/>
                </a:lnTo>
                <a:lnTo>
                  <a:pt x="3804" y="7340"/>
                </a:lnTo>
                <a:lnTo>
                  <a:pt x="3804" y="7334"/>
                </a:lnTo>
                <a:lnTo>
                  <a:pt x="3806" y="7328"/>
                </a:lnTo>
                <a:lnTo>
                  <a:pt x="3806" y="7326"/>
                </a:lnTo>
                <a:lnTo>
                  <a:pt x="3804" y="7324"/>
                </a:lnTo>
                <a:close/>
                <a:moveTo>
                  <a:pt x="3774" y="7342"/>
                </a:moveTo>
                <a:lnTo>
                  <a:pt x="3774" y="7342"/>
                </a:lnTo>
                <a:lnTo>
                  <a:pt x="3776" y="7340"/>
                </a:lnTo>
                <a:lnTo>
                  <a:pt x="3780" y="7334"/>
                </a:lnTo>
                <a:lnTo>
                  <a:pt x="3782" y="7332"/>
                </a:lnTo>
                <a:lnTo>
                  <a:pt x="3780" y="7330"/>
                </a:lnTo>
                <a:lnTo>
                  <a:pt x="3776" y="7326"/>
                </a:lnTo>
                <a:lnTo>
                  <a:pt x="3772" y="7326"/>
                </a:lnTo>
                <a:lnTo>
                  <a:pt x="3770" y="7328"/>
                </a:lnTo>
                <a:lnTo>
                  <a:pt x="3770" y="7330"/>
                </a:lnTo>
                <a:lnTo>
                  <a:pt x="3770" y="7332"/>
                </a:lnTo>
                <a:lnTo>
                  <a:pt x="3772" y="7336"/>
                </a:lnTo>
                <a:lnTo>
                  <a:pt x="3772" y="7340"/>
                </a:lnTo>
                <a:lnTo>
                  <a:pt x="3772" y="7342"/>
                </a:lnTo>
                <a:lnTo>
                  <a:pt x="3774" y="7342"/>
                </a:lnTo>
                <a:close/>
                <a:moveTo>
                  <a:pt x="3792" y="7332"/>
                </a:moveTo>
                <a:lnTo>
                  <a:pt x="3792" y="7332"/>
                </a:lnTo>
                <a:lnTo>
                  <a:pt x="3790" y="7332"/>
                </a:lnTo>
                <a:lnTo>
                  <a:pt x="3786" y="7332"/>
                </a:lnTo>
                <a:lnTo>
                  <a:pt x="3786" y="7336"/>
                </a:lnTo>
                <a:lnTo>
                  <a:pt x="3786" y="7338"/>
                </a:lnTo>
                <a:lnTo>
                  <a:pt x="3788" y="7340"/>
                </a:lnTo>
                <a:lnTo>
                  <a:pt x="3792" y="7338"/>
                </a:lnTo>
                <a:lnTo>
                  <a:pt x="3792" y="7336"/>
                </a:lnTo>
                <a:lnTo>
                  <a:pt x="3792" y="7332"/>
                </a:lnTo>
                <a:close/>
                <a:moveTo>
                  <a:pt x="3796" y="7352"/>
                </a:moveTo>
                <a:lnTo>
                  <a:pt x="3796" y="7352"/>
                </a:lnTo>
                <a:lnTo>
                  <a:pt x="3800" y="7348"/>
                </a:lnTo>
                <a:lnTo>
                  <a:pt x="3802" y="7346"/>
                </a:lnTo>
                <a:lnTo>
                  <a:pt x="3800" y="7344"/>
                </a:lnTo>
                <a:lnTo>
                  <a:pt x="3796" y="7344"/>
                </a:lnTo>
                <a:lnTo>
                  <a:pt x="3794" y="7346"/>
                </a:lnTo>
                <a:lnTo>
                  <a:pt x="3792" y="7350"/>
                </a:lnTo>
                <a:lnTo>
                  <a:pt x="3792" y="7354"/>
                </a:lnTo>
                <a:lnTo>
                  <a:pt x="3796" y="7352"/>
                </a:lnTo>
                <a:close/>
                <a:moveTo>
                  <a:pt x="3746" y="7354"/>
                </a:moveTo>
                <a:lnTo>
                  <a:pt x="3746" y="7354"/>
                </a:lnTo>
                <a:lnTo>
                  <a:pt x="3746" y="7356"/>
                </a:lnTo>
                <a:lnTo>
                  <a:pt x="3746" y="7358"/>
                </a:lnTo>
                <a:lnTo>
                  <a:pt x="3744" y="7358"/>
                </a:lnTo>
                <a:lnTo>
                  <a:pt x="3746" y="7360"/>
                </a:lnTo>
                <a:lnTo>
                  <a:pt x="3748" y="7362"/>
                </a:lnTo>
                <a:lnTo>
                  <a:pt x="3750" y="7362"/>
                </a:lnTo>
                <a:lnTo>
                  <a:pt x="3756" y="7358"/>
                </a:lnTo>
                <a:lnTo>
                  <a:pt x="3758" y="7354"/>
                </a:lnTo>
                <a:lnTo>
                  <a:pt x="3758" y="7350"/>
                </a:lnTo>
                <a:lnTo>
                  <a:pt x="3758" y="7348"/>
                </a:lnTo>
                <a:lnTo>
                  <a:pt x="3758" y="7346"/>
                </a:lnTo>
                <a:lnTo>
                  <a:pt x="3754" y="7346"/>
                </a:lnTo>
                <a:lnTo>
                  <a:pt x="3746" y="7348"/>
                </a:lnTo>
                <a:lnTo>
                  <a:pt x="3744" y="7350"/>
                </a:lnTo>
                <a:lnTo>
                  <a:pt x="3746" y="7354"/>
                </a:lnTo>
                <a:close/>
                <a:moveTo>
                  <a:pt x="3772" y="7272"/>
                </a:moveTo>
                <a:lnTo>
                  <a:pt x="3772" y="7272"/>
                </a:lnTo>
                <a:lnTo>
                  <a:pt x="3776" y="7270"/>
                </a:lnTo>
                <a:lnTo>
                  <a:pt x="3778" y="7268"/>
                </a:lnTo>
                <a:lnTo>
                  <a:pt x="3780" y="7266"/>
                </a:lnTo>
                <a:lnTo>
                  <a:pt x="3778" y="7264"/>
                </a:lnTo>
                <a:lnTo>
                  <a:pt x="3776" y="7264"/>
                </a:lnTo>
                <a:lnTo>
                  <a:pt x="3770" y="7266"/>
                </a:lnTo>
                <a:lnTo>
                  <a:pt x="3768" y="7268"/>
                </a:lnTo>
                <a:lnTo>
                  <a:pt x="3768" y="7270"/>
                </a:lnTo>
                <a:lnTo>
                  <a:pt x="3768" y="7272"/>
                </a:lnTo>
                <a:lnTo>
                  <a:pt x="3772" y="7272"/>
                </a:lnTo>
                <a:close/>
                <a:moveTo>
                  <a:pt x="3786" y="7272"/>
                </a:moveTo>
                <a:lnTo>
                  <a:pt x="3786" y="7272"/>
                </a:lnTo>
                <a:lnTo>
                  <a:pt x="3792" y="7272"/>
                </a:lnTo>
                <a:lnTo>
                  <a:pt x="3792" y="7268"/>
                </a:lnTo>
                <a:lnTo>
                  <a:pt x="3790" y="7268"/>
                </a:lnTo>
                <a:lnTo>
                  <a:pt x="3786" y="7268"/>
                </a:lnTo>
                <a:lnTo>
                  <a:pt x="3778" y="7272"/>
                </a:lnTo>
                <a:lnTo>
                  <a:pt x="3786" y="7272"/>
                </a:lnTo>
                <a:close/>
                <a:moveTo>
                  <a:pt x="3786" y="7256"/>
                </a:moveTo>
                <a:lnTo>
                  <a:pt x="3786" y="7256"/>
                </a:lnTo>
                <a:lnTo>
                  <a:pt x="3788" y="7260"/>
                </a:lnTo>
                <a:lnTo>
                  <a:pt x="3790" y="7258"/>
                </a:lnTo>
                <a:lnTo>
                  <a:pt x="3792" y="7256"/>
                </a:lnTo>
                <a:lnTo>
                  <a:pt x="3790" y="7252"/>
                </a:lnTo>
                <a:lnTo>
                  <a:pt x="3786" y="7252"/>
                </a:lnTo>
                <a:lnTo>
                  <a:pt x="3786" y="7256"/>
                </a:lnTo>
                <a:close/>
                <a:moveTo>
                  <a:pt x="3800" y="7238"/>
                </a:moveTo>
                <a:lnTo>
                  <a:pt x="3800" y="7238"/>
                </a:lnTo>
                <a:lnTo>
                  <a:pt x="3800" y="7242"/>
                </a:lnTo>
                <a:lnTo>
                  <a:pt x="3800" y="7244"/>
                </a:lnTo>
                <a:lnTo>
                  <a:pt x="3802" y="7248"/>
                </a:lnTo>
                <a:lnTo>
                  <a:pt x="3804" y="7248"/>
                </a:lnTo>
                <a:lnTo>
                  <a:pt x="3806" y="7246"/>
                </a:lnTo>
                <a:lnTo>
                  <a:pt x="3804" y="7242"/>
                </a:lnTo>
                <a:lnTo>
                  <a:pt x="3802" y="7240"/>
                </a:lnTo>
                <a:lnTo>
                  <a:pt x="3800" y="7238"/>
                </a:lnTo>
                <a:close/>
                <a:moveTo>
                  <a:pt x="3756" y="7220"/>
                </a:moveTo>
                <a:lnTo>
                  <a:pt x="3756" y="7220"/>
                </a:lnTo>
                <a:lnTo>
                  <a:pt x="3758" y="7222"/>
                </a:lnTo>
                <a:lnTo>
                  <a:pt x="3762" y="7220"/>
                </a:lnTo>
                <a:lnTo>
                  <a:pt x="3764" y="7220"/>
                </a:lnTo>
                <a:lnTo>
                  <a:pt x="3762" y="7216"/>
                </a:lnTo>
                <a:lnTo>
                  <a:pt x="3760" y="7216"/>
                </a:lnTo>
                <a:lnTo>
                  <a:pt x="3756" y="7216"/>
                </a:lnTo>
                <a:lnTo>
                  <a:pt x="3754" y="7218"/>
                </a:lnTo>
                <a:lnTo>
                  <a:pt x="3756" y="7220"/>
                </a:lnTo>
                <a:close/>
                <a:moveTo>
                  <a:pt x="3762" y="7342"/>
                </a:moveTo>
                <a:lnTo>
                  <a:pt x="3762" y="7342"/>
                </a:lnTo>
                <a:lnTo>
                  <a:pt x="3766" y="7340"/>
                </a:lnTo>
                <a:lnTo>
                  <a:pt x="3766" y="7338"/>
                </a:lnTo>
                <a:lnTo>
                  <a:pt x="3766" y="7334"/>
                </a:lnTo>
                <a:lnTo>
                  <a:pt x="3764" y="7332"/>
                </a:lnTo>
                <a:lnTo>
                  <a:pt x="3762" y="7334"/>
                </a:lnTo>
                <a:lnTo>
                  <a:pt x="3760" y="7338"/>
                </a:lnTo>
                <a:lnTo>
                  <a:pt x="3760" y="7340"/>
                </a:lnTo>
                <a:lnTo>
                  <a:pt x="3762" y="7342"/>
                </a:lnTo>
                <a:close/>
                <a:moveTo>
                  <a:pt x="3790" y="7328"/>
                </a:moveTo>
                <a:lnTo>
                  <a:pt x="3790" y="7328"/>
                </a:lnTo>
                <a:lnTo>
                  <a:pt x="3792" y="7328"/>
                </a:lnTo>
                <a:lnTo>
                  <a:pt x="3794" y="7326"/>
                </a:lnTo>
                <a:lnTo>
                  <a:pt x="3796" y="7324"/>
                </a:lnTo>
                <a:lnTo>
                  <a:pt x="3794" y="7324"/>
                </a:lnTo>
                <a:lnTo>
                  <a:pt x="3790" y="7322"/>
                </a:lnTo>
                <a:lnTo>
                  <a:pt x="3788" y="7322"/>
                </a:lnTo>
                <a:lnTo>
                  <a:pt x="3786" y="7324"/>
                </a:lnTo>
                <a:lnTo>
                  <a:pt x="3786" y="7328"/>
                </a:lnTo>
                <a:lnTo>
                  <a:pt x="3790" y="7328"/>
                </a:lnTo>
                <a:close/>
                <a:moveTo>
                  <a:pt x="3800" y="7296"/>
                </a:moveTo>
                <a:lnTo>
                  <a:pt x="3800" y="7296"/>
                </a:lnTo>
                <a:lnTo>
                  <a:pt x="3800" y="7294"/>
                </a:lnTo>
                <a:lnTo>
                  <a:pt x="3798" y="7290"/>
                </a:lnTo>
                <a:lnTo>
                  <a:pt x="3796" y="7286"/>
                </a:lnTo>
                <a:lnTo>
                  <a:pt x="3794" y="7286"/>
                </a:lnTo>
                <a:lnTo>
                  <a:pt x="3792" y="7290"/>
                </a:lnTo>
                <a:lnTo>
                  <a:pt x="3794" y="7292"/>
                </a:lnTo>
                <a:lnTo>
                  <a:pt x="3796" y="7296"/>
                </a:lnTo>
                <a:lnTo>
                  <a:pt x="3800" y="7296"/>
                </a:lnTo>
                <a:close/>
                <a:moveTo>
                  <a:pt x="4018" y="7914"/>
                </a:moveTo>
                <a:lnTo>
                  <a:pt x="4018" y="7914"/>
                </a:lnTo>
                <a:lnTo>
                  <a:pt x="4014" y="7912"/>
                </a:lnTo>
                <a:lnTo>
                  <a:pt x="4016" y="7910"/>
                </a:lnTo>
                <a:lnTo>
                  <a:pt x="4020" y="7910"/>
                </a:lnTo>
                <a:lnTo>
                  <a:pt x="4022" y="7908"/>
                </a:lnTo>
                <a:lnTo>
                  <a:pt x="4020" y="7908"/>
                </a:lnTo>
                <a:lnTo>
                  <a:pt x="4016" y="7904"/>
                </a:lnTo>
                <a:lnTo>
                  <a:pt x="4006" y="7904"/>
                </a:lnTo>
                <a:lnTo>
                  <a:pt x="4002" y="7902"/>
                </a:lnTo>
                <a:lnTo>
                  <a:pt x="4010" y="7900"/>
                </a:lnTo>
                <a:lnTo>
                  <a:pt x="4016" y="7898"/>
                </a:lnTo>
                <a:lnTo>
                  <a:pt x="4018" y="7896"/>
                </a:lnTo>
                <a:lnTo>
                  <a:pt x="4016" y="7892"/>
                </a:lnTo>
                <a:lnTo>
                  <a:pt x="4014" y="7890"/>
                </a:lnTo>
                <a:lnTo>
                  <a:pt x="4008" y="7890"/>
                </a:lnTo>
                <a:lnTo>
                  <a:pt x="4002" y="7890"/>
                </a:lnTo>
                <a:lnTo>
                  <a:pt x="3994" y="7892"/>
                </a:lnTo>
                <a:lnTo>
                  <a:pt x="3988" y="7892"/>
                </a:lnTo>
                <a:lnTo>
                  <a:pt x="3982" y="7892"/>
                </a:lnTo>
                <a:lnTo>
                  <a:pt x="3976" y="7894"/>
                </a:lnTo>
                <a:lnTo>
                  <a:pt x="3958" y="7898"/>
                </a:lnTo>
                <a:lnTo>
                  <a:pt x="3952" y="7900"/>
                </a:lnTo>
                <a:lnTo>
                  <a:pt x="3950" y="7900"/>
                </a:lnTo>
                <a:lnTo>
                  <a:pt x="3950" y="7902"/>
                </a:lnTo>
                <a:lnTo>
                  <a:pt x="3960" y="7908"/>
                </a:lnTo>
                <a:lnTo>
                  <a:pt x="3962" y="7908"/>
                </a:lnTo>
                <a:lnTo>
                  <a:pt x="3962" y="7910"/>
                </a:lnTo>
                <a:lnTo>
                  <a:pt x="3960" y="7910"/>
                </a:lnTo>
                <a:lnTo>
                  <a:pt x="3958" y="7912"/>
                </a:lnTo>
                <a:lnTo>
                  <a:pt x="3966" y="7916"/>
                </a:lnTo>
                <a:lnTo>
                  <a:pt x="3972" y="7918"/>
                </a:lnTo>
                <a:lnTo>
                  <a:pt x="3976" y="7920"/>
                </a:lnTo>
                <a:lnTo>
                  <a:pt x="3982" y="7924"/>
                </a:lnTo>
                <a:lnTo>
                  <a:pt x="3986" y="7924"/>
                </a:lnTo>
                <a:lnTo>
                  <a:pt x="3986" y="7922"/>
                </a:lnTo>
                <a:lnTo>
                  <a:pt x="3978" y="7912"/>
                </a:lnTo>
                <a:lnTo>
                  <a:pt x="3976" y="7908"/>
                </a:lnTo>
                <a:lnTo>
                  <a:pt x="3978" y="7906"/>
                </a:lnTo>
                <a:lnTo>
                  <a:pt x="3982" y="7906"/>
                </a:lnTo>
                <a:lnTo>
                  <a:pt x="3986" y="7908"/>
                </a:lnTo>
                <a:lnTo>
                  <a:pt x="3990" y="7908"/>
                </a:lnTo>
                <a:lnTo>
                  <a:pt x="3994" y="7908"/>
                </a:lnTo>
                <a:lnTo>
                  <a:pt x="3996" y="7906"/>
                </a:lnTo>
                <a:lnTo>
                  <a:pt x="3996" y="7908"/>
                </a:lnTo>
                <a:lnTo>
                  <a:pt x="3994" y="7916"/>
                </a:lnTo>
                <a:lnTo>
                  <a:pt x="3994" y="7920"/>
                </a:lnTo>
                <a:lnTo>
                  <a:pt x="3996" y="7922"/>
                </a:lnTo>
                <a:lnTo>
                  <a:pt x="3998" y="7924"/>
                </a:lnTo>
                <a:lnTo>
                  <a:pt x="4000" y="7924"/>
                </a:lnTo>
                <a:lnTo>
                  <a:pt x="4002" y="7922"/>
                </a:lnTo>
                <a:lnTo>
                  <a:pt x="4006" y="7920"/>
                </a:lnTo>
                <a:lnTo>
                  <a:pt x="4008" y="7920"/>
                </a:lnTo>
                <a:lnTo>
                  <a:pt x="4008" y="7922"/>
                </a:lnTo>
                <a:lnTo>
                  <a:pt x="4012" y="7924"/>
                </a:lnTo>
                <a:lnTo>
                  <a:pt x="4014" y="7924"/>
                </a:lnTo>
                <a:lnTo>
                  <a:pt x="4018" y="7924"/>
                </a:lnTo>
                <a:lnTo>
                  <a:pt x="4020" y="7928"/>
                </a:lnTo>
                <a:lnTo>
                  <a:pt x="4020" y="7930"/>
                </a:lnTo>
                <a:lnTo>
                  <a:pt x="4022" y="7930"/>
                </a:lnTo>
                <a:lnTo>
                  <a:pt x="4026" y="7934"/>
                </a:lnTo>
                <a:lnTo>
                  <a:pt x="4028" y="7936"/>
                </a:lnTo>
                <a:lnTo>
                  <a:pt x="4030" y="7934"/>
                </a:lnTo>
                <a:lnTo>
                  <a:pt x="4032" y="7930"/>
                </a:lnTo>
                <a:lnTo>
                  <a:pt x="4030" y="7926"/>
                </a:lnTo>
                <a:lnTo>
                  <a:pt x="4028" y="7924"/>
                </a:lnTo>
                <a:lnTo>
                  <a:pt x="4028" y="7922"/>
                </a:lnTo>
                <a:lnTo>
                  <a:pt x="4026" y="7918"/>
                </a:lnTo>
                <a:lnTo>
                  <a:pt x="4018" y="7914"/>
                </a:lnTo>
                <a:close/>
                <a:moveTo>
                  <a:pt x="3972" y="7890"/>
                </a:moveTo>
                <a:lnTo>
                  <a:pt x="3972" y="7890"/>
                </a:lnTo>
                <a:lnTo>
                  <a:pt x="3980" y="7888"/>
                </a:lnTo>
                <a:lnTo>
                  <a:pt x="3968" y="7886"/>
                </a:lnTo>
                <a:lnTo>
                  <a:pt x="3962" y="7884"/>
                </a:lnTo>
                <a:lnTo>
                  <a:pt x="3956" y="7886"/>
                </a:lnTo>
                <a:lnTo>
                  <a:pt x="3946" y="7888"/>
                </a:lnTo>
                <a:lnTo>
                  <a:pt x="3944" y="7890"/>
                </a:lnTo>
                <a:lnTo>
                  <a:pt x="3944" y="7892"/>
                </a:lnTo>
                <a:lnTo>
                  <a:pt x="3952" y="7894"/>
                </a:lnTo>
                <a:lnTo>
                  <a:pt x="3958" y="7894"/>
                </a:lnTo>
                <a:lnTo>
                  <a:pt x="3972" y="7890"/>
                </a:lnTo>
                <a:close/>
                <a:moveTo>
                  <a:pt x="3932" y="7886"/>
                </a:moveTo>
                <a:lnTo>
                  <a:pt x="3932" y="7886"/>
                </a:lnTo>
                <a:lnTo>
                  <a:pt x="3924" y="7888"/>
                </a:lnTo>
                <a:lnTo>
                  <a:pt x="3922" y="7890"/>
                </a:lnTo>
                <a:lnTo>
                  <a:pt x="3918" y="7890"/>
                </a:lnTo>
                <a:lnTo>
                  <a:pt x="3910" y="7890"/>
                </a:lnTo>
                <a:lnTo>
                  <a:pt x="3910" y="7892"/>
                </a:lnTo>
                <a:lnTo>
                  <a:pt x="3910" y="7894"/>
                </a:lnTo>
                <a:lnTo>
                  <a:pt x="3912" y="7896"/>
                </a:lnTo>
                <a:lnTo>
                  <a:pt x="3914" y="7898"/>
                </a:lnTo>
                <a:lnTo>
                  <a:pt x="3924" y="7898"/>
                </a:lnTo>
                <a:lnTo>
                  <a:pt x="3928" y="7900"/>
                </a:lnTo>
                <a:lnTo>
                  <a:pt x="3928" y="7904"/>
                </a:lnTo>
                <a:lnTo>
                  <a:pt x="3928" y="7906"/>
                </a:lnTo>
                <a:lnTo>
                  <a:pt x="3934" y="7904"/>
                </a:lnTo>
                <a:lnTo>
                  <a:pt x="3938" y="7902"/>
                </a:lnTo>
                <a:lnTo>
                  <a:pt x="3938" y="7898"/>
                </a:lnTo>
                <a:lnTo>
                  <a:pt x="3938" y="7896"/>
                </a:lnTo>
                <a:lnTo>
                  <a:pt x="3934" y="7894"/>
                </a:lnTo>
                <a:lnTo>
                  <a:pt x="3928" y="7894"/>
                </a:lnTo>
                <a:lnTo>
                  <a:pt x="3930" y="7892"/>
                </a:lnTo>
                <a:lnTo>
                  <a:pt x="3934" y="7892"/>
                </a:lnTo>
                <a:lnTo>
                  <a:pt x="3940" y="7890"/>
                </a:lnTo>
                <a:lnTo>
                  <a:pt x="3940" y="7888"/>
                </a:lnTo>
                <a:lnTo>
                  <a:pt x="3938" y="7886"/>
                </a:lnTo>
                <a:lnTo>
                  <a:pt x="3932" y="7886"/>
                </a:lnTo>
                <a:close/>
                <a:moveTo>
                  <a:pt x="3908" y="7882"/>
                </a:moveTo>
                <a:lnTo>
                  <a:pt x="3908" y="7882"/>
                </a:lnTo>
                <a:lnTo>
                  <a:pt x="3902" y="7880"/>
                </a:lnTo>
                <a:lnTo>
                  <a:pt x="3898" y="7880"/>
                </a:lnTo>
                <a:lnTo>
                  <a:pt x="3894" y="7882"/>
                </a:lnTo>
                <a:lnTo>
                  <a:pt x="3892" y="7884"/>
                </a:lnTo>
                <a:lnTo>
                  <a:pt x="3892" y="7886"/>
                </a:lnTo>
                <a:lnTo>
                  <a:pt x="3894" y="7886"/>
                </a:lnTo>
                <a:lnTo>
                  <a:pt x="3898" y="7886"/>
                </a:lnTo>
                <a:lnTo>
                  <a:pt x="3902" y="7884"/>
                </a:lnTo>
                <a:lnTo>
                  <a:pt x="3904" y="7884"/>
                </a:lnTo>
                <a:lnTo>
                  <a:pt x="3906" y="7886"/>
                </a:lnTo>
                <a:lnTo>
                  <a:pt x="3910" y="7886"/>
                </a:lnTo>
                <a:lnTo>
                  <a:pt x="3912" y="7886"/>
                </a:lnTo>
                <a:lnTo>
                  <a:pt x="3912" y="7884"/>
                </a:lnTo>
                <a:lnTo>
                  <a:pt x="3910" y="7882"/>
                </a:lnTo>
                <a:lnTo>
                  <a:pt x="3908" y="7882"/>
                </a:lnTo>
                <a:close/>
                <a:moveTo>
                  <a:pt x="4038" y="7944"/>
                </a:moveTo>
                <a:lnTo>
                  <a:pt x="4038" y="7944"/>
                </a:lnTo>
                <a:lnTo>
                  <a:pt x="4040" y="7946"/>
                </a:lnTo>
                <a:lnTo>
                  <a:pt x="4046" y="7946"/>
                </a:lnTo>
                <a:lnTo>
                  <a:pt x="4050" y="7944"/>
                </a:lnTo>
                <a:lnTo>
                  <a:pt x="4052" y="7942"/>
                </a:lnTo>
                <a:lnTo>
                  <a:pt x="4048" y="7940"/>
                </a:lnTo>
                <a:lnTo>
                  <a:pt x="4044" y="7940"/>
                </a:lnTo>
                <a:lnTo>
                  <a:pt x="4038" y="7942"/>
                </a:lnTo>
                <a:lnTo>
                  <a:pt x="4038" y="7944"/>
                </a:lnTo>
                <a:close/>
                <a:moveTo>
                  <a:pt x="4056" y="7930"/>
                </a:moveTo>
                <a:lnTo>
                  <a:pt x="4056" y="7930"/>
                </a:lnTo>
                <a:lnTo>
                  <a:pt x="4054" y="7932"/>
                </a:lnTo>
                <a:lnTo>
                  <a:pt x="4052" y="7932"/>
                </a:lnTo>
                <a:lnTo>
                  <a:pt x="4050" y="7934"/>
                </a:lnTo>
                <a:lnTo>
                  <a:pt x="4050" y="7936"/>
                </a:lnTo>
                <a:lnTo>
                  <a:pt x="4056" y="7940"/>
                </a:lnTo>
                <a:lnTo>
                  <a:pt x="4060" y="7940"/>
                </a:lnTo>
                <a:lnTo>
                  <a:pt x="4060" y="7938"/>
                </a:lnTo>
                <a:lnTo>
                  <a:pt x="4058" y="7932"/>
                </a:lnTo>
                <a:lnTo>
                  <a:pt x="4056" y="7928"/>
                </a:lnTo>
                <a:lnTo>
                  <a:pt x="4056" y="7930"/>
                </a:lnTo>
                <a:close/>
                <a:moveTo>
                  <a:pt x="3872" y="7846"/>
                </a:moveTo>
                <a:lnTo>
                  <a:pt x="3872" y="7846"/>
                </a:lnTo>
                <a:lnTo>
                  <a:pt x="3872" y="7850"/>
                </a:lnTo>
                <a:lnTo>
                  <a:pt x="3874" y="7850"/>
                </a:lnTo>
                <a:lnTo>
                  <a:pt x="3876" y="7850"/>
                </a:lnTo>
                <a:lnTo>
                  <a:pt x="3876" y="7848"/>
                </a:lnTo>
                <a:lnTo>
                  <a:pt x="3876" y="7846"/>
                </a:lnTo>
                <a:lnTo>
                  <a:pt x="3878" y="7844"/>
                </a:lnTo>
                <a:lnTo>
                  <a:pt x="3880" y="7844"/>
                </a:lnTo>
                <a:lnTo>
                  <a:pt x="3880" y="7840"/>
                </a:lnTo>
                <a:lnTo>
                  <a:pt x="3882" y="7838"/>
                </a:lnTo>
                <a:lnTo>
                  <a:pt x="3882" y="7836"/>
                </a:lnTo>
                <a:lnTo>
                  <a:pt x="3882" y="7834"/>
                </a:lnTo>
                <a:lnTo>
                  <a:pt x="3882" y="7832"/>
                </a:lnTo>
                <a:lnTo>
                  <a:pt x="3882" y="7828"/>
                </a:lnTo>
                <a:lnTo>
                  <a:pt x="3884" y="7826"/>
                </a:lnTo>
                <a:lnTo>
                  <a:pt x="3880" y="7824"/>
                </a:lnTo>
                <a:lnTo>
                  <a:pt x="3874" y="7822"/>
                </a:lnTo>
                <a:lnTo>
                  <a:pt x="3872" y="7822"/>
                </a:lnTo>
                <a:lnTo>
                  <a:pt x="3870" y="7824"/>
                </a:lnTo>
                <a:lnTo>
                  <a:pt x="3868" y="7826"/>
                </a:lnTo>
                <a:lnTo>
                  <a:pt x="3866" y="7826"/>
                </a:lnTo>
                <a:lnTo>
                  <a:pt x="3864" y="7824"/>
                </a:lnTo>
                <a:lnTo>
                  <a:pt x="3860" y="7824"/>
                </a:lnTo>
                <a:lnTo>
                  <a:pt x="3860" y="7826"/>
                </a:lnTo>
                <a:lnTo>
                  <a:pt x="3860" y="7828"/>
                </a:lnTo>
                <a:lnTo>
                  <a:pt x="3864" y="7836"/>
                </a:lnTo>
                <a:lnTo>
                  <a:pt x="3872" y="7840"/>
                </a:lnTo>
                <a:lnTo>
                  <a:pt x="3874" y="7842"/>
                </a:lnTo>
                <a:lnTo>
                  <a:pt x="3872" y="7846"/>
                </a:lnTo>
                <a:close/>
                <a:moveTo>
                  <a:pt x="3834" y="7700"/>
                </a:moveTo>
                <a:lnTo>
                  <a:pt x="3834" y="7700"/>
                </a:lnTo>
                <a:lnTo>
                  <a:pt x="3828" y="7706"/>
                </a:lnTo>
                <a:lnTo>
                  <a:pt x="3826" y="7708"/>
                </a:lnTo>
                <a:lnTo>
                  <a:pt x="3826" y="7710"/>
                </a:lnTo>
                <a:lnTo>
                  <a:pt x="3828" y="7710"/>
                </a:lnTo>
                <a:lnTo>
                  <a:pt x="3830" y="7710"/>
                </a:lnTo>
                <a:lnTo>
                  <a:pt x="3834" y="7706"/>
                </a:lnTo>
                <a:lnTo>
                  <a:pt x="3836" y="7702"/>
                </a:lnTo>
                <a:lnTo>
                  <a:pt x="3834" y="7700"/>
                </a:lnTo>
                <a:close/>
                <a:moveTo>
                  <a:pt x="3852" y="7832"/>
                </a:moveTo>
                <a:lnTo>
                  <a:pt x="3852" y="7832"/>
                </a:lnTo>
                <a:lnTo>
                  <a:pt x="3854" y="7834"/>
                </a:lnTo>
                <a:lnTo>
                  <a:pt x="3856" y="7834"/>
                </a:lnTo>
                <a:lnTo>
                  <a:pt x="3854" y="7828"/>
                </a:lnTo>
                <a:lnTo>
                  <a:pt x="3854" y="7826"/>
                </a:lnTo>
                <a:lnTo>
                  <a:pt x="3856" y="7824"/>
                </a:lnTo>
                <a:lnTo>
                  <a:pt x="3858" y="7822"/>
                </a:lnTo>
                <a:lnTo>
                  <a:pt x="3862" y="7820"/>
                </a:lnTo>
                <a:lnTo>
                  <a:pt x="3864" y="7818"/>
                </a:lnTo>
                <a:lnTo>
                  <a:pt x="3862" y="7816"/>
                </a:lnTo>
                <a:lnTo>
                  <a:pt x="3860" y="7814"/>
                </a:lnTo>
                <a:lnTo>
                  <a:pt x="3856" y="7812"/>
                </a:lnTo>
                <a:lnTo>
                  <a:pt x="3854" y="7812"/>
                </a:lnTo>
                <a:lnTo>
                  <a:pt x="3852" y="7808"/>
                </a:lnTo>
                <a:lnTo>
                  <a:pt x="3852" y="7806"/>
                </a:lnTo>
                <a:lnTo>
                  <a:pt x="3848" y="7804"/>
                </a:lnTo>
                <a:lnTo>
                  <a:pt x="3846" y="7802"/>
                </a:lnTo>
                <a:lnTo>
                  <a:pt x="3842" y="7802"/>
                </a:lnTo>
                <a:lnTo>
                  <a:pt x="3840" y="7804"/>
                </a:lnTo>
                <a:lnTo>
                  <a:pt x="3840" y="7802"/>
                </a:lnTo>
                <a:lnTo>
                  <a:pt x="3838" y="7800"/>
                </a:lnTo>
                <a:lnTo>
                  <a:pt x="3836" y="7802"/>
                </a:lnTo>
                <a:lnTo>
                  <a:pt x="3834" y="7804"/>
                </a:lnTo>
                <a:lnTo>
                  <a:pt x="3834" y="7802"/>
                </a:lnTo>
                <a:lnTo>
                  <a:pt x="3834" y="7798"/>
                </a:lnTo>
                <a:lnTo>
                  <a:pt x="3830" y="7794"/>
                </a:lnTo>
                <a:lnTo>
                  <a:pt x="3826" y="7792"/>
                </a:lnTo>
                <a:lnTo>
                  <a:pt x="3824" y="7796"/>
                </a:lnTo>
                <a:lnTo>
                  <a:pt x="3824" y="7798"/>
                </a:lnTo>
                <a:lnTo>
                  <a:pt x="3818" y="7798"/>
                </a:lnTo>
                <a:lnTo>
                  <a:pt x="3816" y="7796"/>
                </a:lnTo>
                <a:lnTo>
                  <a:pt x="3814" y="7798"/>
                </a:lnTo>
                <a:lnTo>
                  <a:pt x="3816" y="7802"/>
                </a:lnTo>
                <a:lnTo>
                  <a:pt x="3818" y="7804"/>
                </a:lnTo>
                <a:lnTo>
                  <a:pt x="3818" y="7806"/>
                </a:lnTo>
                <a:lnTo>
                  <a:pt x="3816" y="7806"/>
                </a:lnTo>
                <a:lnTo>
                  <a:pt x="3810" y="7804"/>
                </a:lnTo>
                <a:lnTo>
                  <a:pt x="3808" y="7804"/>
                </a:lnTo>
                <a:lnTo>
                  <a:pt x="3804" y="7808"/>
                </a:lnTo>
                <a:lnTo>
                  <a:pt x="3804" y="7810"/>
                </a:lnTo>
                <a:lnTo>
                  <a:pt x="3806" y="7810"/>
                </a:lnTo>
                <a:lnTo>
                  <a:pt x="3808" y="7812"/>
                </a:lnTo>
                <a:lnTo>
                  <a:pt x="3808" y="7814"/>
                </a:lnTo>
                <a:lnTo>
                  <a:pt x="3808" y="7816"/>
                </a:lnTo>
                <a:lnTo>
                  <a:pt x="3812" y="7814"/>
                </a:lnTo>
                <a:lnTo>
                  <a:pt x="3816" y="7814"/>
                </a:lnTo>
                <a:lnTo>
                  <a:pt x="3818" y="7814"/>
                </a:lnTo>
                <a:lnTo>
                  <a:pt x="3818" y="7818"/>
                </a:lnTo>
                <a:lnTo>
                  <a:pt x="3818" y="7824"/>
                </a:lnTo>
                <a:lnTo>
                  <a:pt x="3820" y="7828"/>
                </a:lnTo>
                <a:lnTo>
                  <a:pt x="3824" y="7830"/>
                </a:lnTo>
                <a:lnTo>
                  <a:pt x="3826" y="7832"/>
                </a:lnTo>
                <a:lnTo>
                  <a:pt x="3828" y="7830"/>
                </a:lnTo>
                <a:lnTo>
                  <a:pt x="3828" y="7826"/>
                </a:lnTo>
                <a:lnTo>
                  <a:pt x="3828" y="7822"/>
                </a:lnTo>
                <a:lnTo>
                  <a:pt x="3828" y="7820"/>
                </a:lnTo>
                <a:lnTo>
                  <a:pt x="3830" y="7822"/>
                </a:lnTo>
                <a:lnTo>
                  <a:pt x="3834" y="7822"/>
                </a:lnTo>
                <a:lnTo>
                  <a:pt x="3836" y="7822"/>
                </a:lnTo>
                <a:lnTo>
                  <a:pt x="3838" y="7822"/>
                </a:lnTo>
                <a:lnTo>
                  <a:pt x="3838" y="7826"/>
                </a:lnTo>
                <a:lnTo>
                  <a:pt x="3836" y="7830"/>
                </a:lnTo>
                <a:lnTo>
                  <a:pt x="3832" y="7834"/>
                </a:lnTo>
                <a:lnTo>
                  <a:pt x="3830" y="7836"/>
                </a:lnTo>
                <a:lnTo>
                  <a:pt x="3834" y="7838"/>
                </a:lnTo>
                <a:lnTo>
                  <a:pt x="3838" y="7838"/>
                </a:lnTo>
                <a:lnTo>
                  <a:pt x="3842" y="7836"/>
                </a:lnTo>
                <a:lnTo>
                  <a:pt x="3844" y="7834"/>
                </a:lnTo>
                <a:lnTo>
                  <a:pt x="3846" y="7834"/>
                </a:lnTo>
                <a:lnTo>
                  <a:pt x="3848" y="7834"/>
                </a:lnTo>
                <a:lnTo>
                  <a:pt x="3848" y="7832"/>
                </a:lnTo>
                <a:lnTo>
                  <a:pt x="3850" y="7832"/>
                </a:lnTo>
                <a:lnTo>
                  <a:pt x="3852" y="7832"/>
                </a:lnTo>
                <a:close/>
                <a:moveTo>
                  <a:pt x="3856" y="7838"/>
                </a:moveTo>
                <a:lnTo>
                  <a:pt x="3856" y="7838"/>
                </a:lnTo>
                <a:lnTo>
                  <a:pt x="3854" y="7840"/>
                </a:lnTo>
                <a:lnTo>
                  <a:pt x="3850" y="7842"/>
                </a:lnTo>
                <a:lnTo>
                  <a:pt x="3850" y="7846"/>
                </a:lnTo>
                <a:lnTo>
                  <a:pt x="3852" y="7846"/>
                </a:lnTo>
                <a:lnTo>
                  <a:pt x="3854" y="7846"/>
                </a:lnTo>
                <a:lnTo>
                  <a:pt x="3860" y="7842"/>
                </a:lnTo>
                <a:lnTo>
                  <a:pt x="3860" y="7838"/>
                </a:lnTo>
                <a:lnTo>
                  <a:pt x="3860" y="7836"/>
                </a:lnTo>
                <a:lnTo>
                  <a:pt x="3858" y="7836"/>
                </a:lnTo>
                <a:lnTo>
                  <a:pt x="3856" y="7838"/>
                </a:lnTo>
                <a:close/>
                <a:moveTo>
                  <a:pt x="3780" y="7788"/>
                </a:moveTo>
                <a:lnTo>
                  <a:pt x="3780" y="7788"/>
                </a:lnTo>
                <a:lnTo>
                  <a:pt x="3782" y="7788"/>
                </a:lnTo>
                <a:lnTo>
                  <a:pt x="3786" y="7788"/>
                </a:lnTo>
                <a:lnTo>
                  <a:pt x="3786" y="7784"/>
                </a:lnTo>
                <a:lnTo>
                  <a:pt x="3786" y="7782"/>
                </a:lnTo>
                <a:lnTo>
                  <a:pt x="3784" y="7782"/>
                </a:lnTo>
                <a:lnTo>
                  <a:pt x="3782" y="7784"/>
                </a:lnTo>
                <a:lnTo>
                  <a:pt x="3780" y="7786"/>
                </a:lnTo>
                <a:lnTo>
                  <a:pt x="3780" y="7788"/>
                </a:lnTo>
                <a:close/>
                <a:moveTo>
                  <a:pt x="3800" y="7744"/>
                </a:moveTo>
                <a:lnTo>
                  <a:pt x="3800" y="7744"/>
                </a:lnTo>
                <a:lnTo>
                  <a:pt x="3800" y="7742"/>
                </a:lnTo>
                <a:lnTo>
                  <a:pt x="3802" y="7740"/>
                </a:lnTo>
                <a:lnTo>
                  <a:pt x="3802" y="7738"/>
                </a:lnTo>
                <a:lnTo>
                  <a:pt x="3802" y="7734"/>
                </a:lnTo>
                <a:lnTo>
                  <a:pt x="3800" y="7732"/>
                </a:lnTo>
                <a:lnTo>
                  <a:pt x="3798" y="7732"/>
                </a:lnTo>
                <a:lnTo>
                  <a:pt x="3790" y="7740"/>
                </a:lnTo>
                <a:lnTo>
                  <a:pt x="3788" y="7742"/>
                </a:lnTo>
                <a:lnTo>
                  <a:pt x="3788" y="7744"/>
                </a:lnTo>
                <a:lnTo>
                  <a:pt x="3792" y="7752"/>
                </a:lnTo>
                <a:lnTo>
                  <a:pt x="3794" y="7752"/>
                </a:lnTo>
                <a:lnTo>
                  <a:pt x="3796" y="7752"/>
                </a:lnTo>
                <a:lnTo>
                  <a:pt x="3798" y="7748"/>
                </a:lnTo>
                <a:lnTo>
                  <a:pt x="3800" y="7744"/>
                </a:lnTo>
                <a:close/>
                <a:moveTo>
                  <a:pt x="3808" y="7788"/>
                </a:moveTo>
                <a:lnTo>
                  <a:pt x="3808" y="7788"/>
                </a:lnTo>
                <a:lnTo>
                  <a:pt x="3810" y="7790"/>
                </a:lnTo>
                <a:lnTo>
                  <a:pt x="3812" y="7788"/>
                </a:lnTo>
                <a:lnTo>
                  <a:pt x="3814" y="7788"/>
                </a:lnTo>
                <a:lnTo>
                  <a:pt x="3818" y="7790"/>
                </a:lnTo>
                <a:lnTo>
                  <a:pt x="3822" y="7792"/>
                </a:lnTo>
                <a:lnTo>
                  <a:pt x="3824" y="7790"/>
                </a:lnTo>
                <a:lnTo>
                  <a:pt x="3820" y="7786"/>
                </a:lnTo>
                <a:lnTo>
                  <a:pt x="3814" y="7780"/>
                </a:lnTo>
                <a:lnTo>
                  <a:pt x="3812" y="7778"/>
                </a:lnTo>
                <a:lnTo>
                  <a:pt x="3810" y="7778"/>
                </a:lnTo>
                <a:lnTo>
                  <a:pt x="3808" y="7776"/>
                </a:lnTo>
                <a:lnTo>
                  <a:pt x="3806" y="7774"/>
                </a:lnTo>
                <a:lnTo>
                  <a:pt x="3804" y="7772"/>
                </a:lnTo>
                <a:lnTo>
                  <a:pt x="3804" y="7774"/>
                </a:lnTo>
                <a:lnTo>
                  <a:pt x="3802" y="7774"/>
                </a:lnTo>
                <a:lnTo>
                  <a:pt x="3800" y="7774"/>
                </a:lnTo>
                <a:lnTo>
                  <a:pt x="3792" y="7768"/>
                </a:lnTo>
                <a:lnTo>
                  <a:pt x="3780" y="7764"/>
                </a:lnTo>
                <a:lnTo>
                  <a:pt x="3776" y="7762"/>
                </a:lnTo>
                <a:lnTo>
                  <a:pt x="3770" y="7758"/>
                </a:lnTo>
                <a:lnTo>
                  <a:pt x="3764" y="7754"/>
                </a:lnTo>
                <a:lnTo>
                  <a:pt x="3760" y="7752"/>
                </a:lnTo>
                <a:lnTo>
                  <a:pt x="3762" y="7756"/>
                </a:lnTo>
                <a:lnTo>
                  <a:pt x="3766" y="7760"/>
                </a:lnTo>
                <a:lnTo>
                  <a:pt x="3766" y="7762"/>
                </a:lnTo>
                <a:lnTo>
                  <a:pt x="3766" y="7764"/>
                </a:lnTo>
                <a:lnTo>
                  <a:pt x="3768" y="7766"/>
                </a:lnTo>
                <a:lnTo>
                  <a:pt x="3772" y="7768"/>
                </a:lnTo>
                <a:lnTo>
                  <a:pt x="3774" y="7770"/>
                </a:lnTo>
                <a:lnTo>
                  <a:pt x="3778" y="7772"/>
                </a:lnTo>
                <a:lnTo>
                  <a:pt x="3784" y="7774"/>
                </a:lnTo>
                <a:lnTo>
                  <a:pt x="3790" y="7776"/>
                </a:lnTo>
                <a:lnTo>
                  <a:pt x="3792" y="7778"/>
                </a:lnTo>
                <a:lnTo>
                  <a:pt x="3796" y="7780"/>
                </a:lnTo>
                <a:lnTo>
                  <a:pt x="3798" y="7782"/>
                </a:lnTo>
                <a:lnTo>
                  <a:pt x="3800" y="7782"/>
                </a:lnTo>
                <a:lnTo>
                  <a:pt x="3800" y="7780"/>
                </a:lnTo>
                <a:lnTo>
                  <a:pt x="3804" y="7782"/>
                </a:lnTo>
                <a:lnTo>
                  <a:pt x="3806" y="7784"/>
                </a:lnTo>
                <a:lnTo>
                  <a:pt x="3806" y="7786"/>
                </a:lnTo>
                <a:lnTo>
                  <a:pt x="3806" y="7788"/>
                </a:lnTo>
                <a:lnTo>
                  <a:pt x="3808" y="7788"/>
                </a:lnTo>
                <a:close/>
                <a:moveTo>
                  <a:pt x="3790" y="7696"/>
                </a:moveTo>
                <a:lnTo>
                  <a:pt x="3790" y="7696"/>
                </a:lnTo>
                <a:lnTo>
                  <a:pt x="3790" y="7694"/>
                </a:lnTo>
                <a:lnTo>
                  <a:pt x="3790" y="7690"/>
                </a:lnTo>
                <a:lnTo>
                  <a:pt x="3786" y="7680"/>
                </a:lnTo>
                <a:lnTo>
                  <a:pt x="3784" y="7682"/>
                </a:lnTo>
                <a:lnTo>
                  <a:pt x="3784" y="7686"/>
                </a:lnTo>
                <a:lnTo>
                  <a:pt x="3782" y="7688"/>
                </a:lnTo>
                <a:lnTo>
                  <a:pt x="3780" y="7692"/>
                </a:lnTo>
                <a:lnTo>
                  <a:pt x="3784" y="7694"/>
                </a:lnTo>
                <a:lnTo>
                  <a:pt x="3786" y="7696"/>
                </a:lnTo>
                <a:lnTo>
                  <a:pt x="3790" y="7696"/>
                </a:lnTo>
                <a:close/>
                <a:moveTo>
                  <a:pt x="3758" y="7690"/>
                </a:moveTo>
                <a:lnTo>
                  <a:pt x="3758" y="7690"/>
                </a:lnTo>
                <a:lnTo>
                  <a:pt x="3756" y="7686"/>
                </a:lnTo>
                <a:lnTo>
                  <a:pt x="3754" y="7688"/>
                </a:lnTo>
                <a:lnTo>
                  <a:pt x="3754" y="7692"/>
                </a:lnTo>
                <a:lnTo>
                  <a:pt x="3754" y="7696"/>
                </a:lnTo>
                <a:lnTo>
                  <a:pt x="3750" y="7692"/>
                </a:lnTo>
                <a:lnTo>
                  <a:pt x="3750" y="7690"/>
                </a:lnTo>
                <a:lnTo>
                  <a:pt x="3748" y="7690"/>
                </a:lnTo>
                <a:lnTo>
                  <a:pt x="3746" y="7694"/>
                </a:lnTo>
                <a:lnTo>
                  <a:pt x="3746" y="7698"/>
                </a:lnTo>
                <a:lnTo>
                  <a:pt x="3746" y="7702"/>
                </a:lnTo>
                <a:lnTo>
                  <a:pt x="3748" y="7704"/>
                </a:lnTo>
                <a:lnTo>
                  <a:pt x="3748" y="7706"/>
                </a:lnTo>
                <a:lnTo>
                  <a:pt x="3746" y="7708"/>
                </a:lnTo>
                <a:lnTo>
                  <a:pt x="3748" y="7712"/>
                </a:lnTo>
                <a:lnTo>
                  <a:pt x="3750" y="7714"/>
                </a:lnTo>
                <a:lnTo>
                  <a:pt x="3750" y="7716"/>
                </a:lnTo>
                <a:lnTo>
                  <a:pt x="3754" y="7708"/>
                </a:lnTo>
                <a:lnTo>
                  <a:pt x="3758" y="7698"/>
                </a:lnTo>
                <a:lnTo>
                  <a:pt x="3758" y="7694"/>
                </a:lnTo>
                <a:lnTo>
                  <a:pt x="3758" y="7690"/>
                </a:lnTo>
                <a:close/>
                <a:moveTo>
                  <a:pt x="3778" y="7704"/>
                </a:moveTo>
                <a:lnTo>
                  <a:pt x="3778" y="7704"/>
                </a:lnTo>
                <a:lnTo>
                  <a:pt x="3782" y="7704"/>
                </a:lnTo>
                <a:lnTo>
                  <a:pt x="3782" y="7702"/>
                </a:lnTo>
                <a:lnTo>
                  <a:pt x="3782" y="7700"/>
                </a:lnTo>
                <a:lnTo>
                  <a:pt x="3778" y="7694"/>
                </a:lnTo>
                <a:lnTo>
                  <a:pt x="3774" y="7692"/>
                </a:lnTo>
                <a:lnTo>
                  <a:pt x="3772" y="7690"/>
                </a:lnTo>
                <a:lnTo>
                  <a:pt x="3770" y="7692"/>
                </a:lnTo>
                <a:lnTo>
                  <a:pt x="3772" y="7694"/>
                </a:lnTo>
                <a:lnTo>
                  <a:pt x="3772" y="7696"/>
                </a:lnTo>
                <a:lnTo>
                  <a:pt x="3772" y="7698"/>
                </a:lnTo>
                <a:lnTo>
                  <a:pt x="3774" y="7700"/>
                </a:lnTo>
                <a:lnTo>
                  <a:pt x="3778" y="7704"/>
                </a:lnTo>
                <a:close/>
                <a:moveTo>
                  <a:pt x="3786" y="7706"/>
                </a:moveTo>
                <a:lnTo>
                  <a:pt x="3786" y="7706"/>
                </a:lnTo>
                <a:lnTo>
                  <a:pt x="3786" y="7708"/>
                </a:lnTo>
                <a:lnTo>
                  <a:pt x="3788" y="7710"/>
                </a:lnTo>
                <a:lnTo>
                  <a:pt x="3796" y="7716"/>
                </a:lnTo>
                <a:lnTo>
                  <a:pt x="3800" y="7722"/>
                </a:lnTo>
                <a:lnTo>
                  <a:pt x="3802" y="7720"/>
                </a:lnTo>
                <a:lnTo>
                  <a:pt x="3798" y="7714"/>
                </a:lnTo>
                <a:lnTo>
                  <a:pt x="3792" y="7706"/>
                </a:lnTo>
                <a:lnTo>
                  <a:pt x="3788" y="7704"/>
                </a:lnTo>
                <a:lnTo>
                  <a:pt x="3786" y="7706"/>
                </a:lnTo>
                <a:close/>
                <a:moveTo>
                  <a:pt x="3782" y="7732"/>
                </a:moveTo>
                <a:lnTo>
                  <a:pt x="3782" y="7732"/>
                </a:lnTo>
                <a:lnTo>
                  <a:pt x="3784" y="7732"/>
                </a:lnTo>
                <a:lnTo>
                  <a:pt x="3786" y="7732"/>
                </a:lnTo>
                <a:lnTo>
                  <a:pt x="3792" y="7728"/>
                </a:lnTo>
                <a:lnTo>
                  <a:pt x="3794" y="7726"/>
                </a:lnTo>
                <a:lnTo>
                  <a:pt x="3792" y="7724"/>
                </a:lnTo>
                <a:lnTo>
                  <a:pt x="3782" y="7718"/>
                </a:lnTo>
                <a:lnTo>
                  <a:pt x="3778" y="7714"/>
                </a:lnTo>
                <a:lnTo>
                  <a:pt x="3774" y="7714"/>
                </a:lnTo>
                <a:lnTo>
                  <a:pt x="3772" y="7714"/>
                </a:lnTo>
                <a:lnTo>
                  <a:pt x="3774" y="7718"/>
                </a:lnTo>
                <a:lnTo>
                  <a:pt x="3776" y="7718"/>
                </a:lnTo>
                <a:lnTo>
                  <a:pt x="3778" y="7718"/>
                </a:lnTo>
                <a:lnTo>
                  <a:pt x="3780" y="7720"/>
                </a:lnTo>
                <a:lnTo>
                  <a:pt x="3782" y="7722"/>
                </a:lnTo>
                <a:lnTo>
                  <a:pt x="3780" y="7724"/>
                </a:lnTo>
                <a:lnTo>
                  <a:pt x="3780" y="7726"/>
                </a:lnTo>
                <a:lnTo>
                  <a:pt x="3782" y="7732"/>
                </a:lnTo>
                <a:close/>
                <a:moveTo>
                  <a:pt x="3760" y="7702"/>
                </a:moveTo>
                <a:lnTo>
                  <a:pt x="3760" y="7702"/>
                </a:lnTo>
                <a:lnTo>
                  <a:pt x="3756" y="7712"/>
                </a:lnTo>
                <a:lnTo>
                  <a:pt x="3756" y="7716"/>
                </a:lnTo>
                <a:lnTo>
                  <a:pt x="3758" y="7714"/>
                </a:lnTo>
                <a:lnTo>
                  <a:pt x="3760" y="7710"/>
                </a:lnTo>
                <a:lnTo>
                  <a:pt x="3764" y="7704"/>
                </a:lnTo>
                <a:lnTo>
                  <a:pt x="3764" y="7700"/>
                </a:lnTo>
                <a:lnTo>
                  <a:pt x="3764" y="7698"/>
                </a:lnTo>
                <a:lnTo>
                  <a:pt x="3762" y="7698"/>
                </a:lnTo>
                <a:lnTo>
                  <a:pt x="3760" y="7702"/>
                </a:lnTo>
                <a:close/>
                <a:moveTo>
                  <a:pt x="3764" y="7720"/>
                </a:moveTo>
                <a:lnTo>
                  <a:pt x="3764" y="7720"/>
                </a:lnTo>
                <a:lnTo>
                  <a:pt x="3756" y="7720"/>
                </a:lnTo>
                <a:lnTo>
                  <a:pt x="3754" y="7720"/>
                </a:lnTo>
                <a:lnTo>
                  <a:pt x="3752" y="7722"/>
                </a:lnTo>
                <a:lnTo>
                  <a:pt x="3754" y="7724"/>
                </a:lnTo>
                <a:lnTo>
                  <a:pt x="3758" y="7726"/>
                </a:lnTo>
                <a:lnTo>
                  <a:pt x="3762" y="7726"/>
                </a:lnTo>
                <a:lnTo>
                  <a:pt x="3764" y="7724"/>
                </a:lnTo>
                <a:lnTo>
                  <a:pt x="3766" y="7722"/>
                </a:lnTo>
                <a:lnTo>
                  <a:pt x="3764" y="7720"/>
                </a:lnTo>
                <a:close/>
                <a:moveTo>
                  <a:pt x="3744" y="7666"/>
                </a:moveTo>
                <a:lnTo>
                  <a:pt x="3744" y="7666"/>
                </a:lnTo>
                <a:lnTo>
                  <a:pt x="3742" y="7666"/>
                </a:lnTo>
                <a:lnTo>
                  <a:pt x="3740" y="7668"/>
                </a:lnTo>
                <a:lnTo>
                  <a:pt x="3740" y="7676"/>
                </a:lnTo>
                <a:lnTo>
                  <a:pt x="3736" y="7682"/>
                </a:lnTo>
                <a:lnTo>
                  <a:pt x="3736" y="7686"/>
                </a:lnTo>
                <a:lnTo>
                  <a:pt x="3740" y="7686"/>
                </a:lnTo>
                <a:lnTo>
                  <a:pt x="3742" y="7684"/>
                </a:lnTo>
                <a:lnTo>
                  <a:pt x="3744" y="7682"/>
                </a:lnTo>
                <a:lnTo>
                  <a:pt x="3744" y="7678"/>
                </a:lnTo>
                <a:lnTo>
                  <a:pt x="3746" y="7674"/>
                </a:lnTo>
                <a:lnTo>
                  <a:pt x="3748" y="7670"/>
                </a:lnTo>
                <a:lnTo>
                  <a:pt x="3744" y="7666"/>
                </a:lnTo>
                <a:close/>
                <a:moveTo>
                  <a:pt x="3780" y="7668"/>
                </a:moveTo>
                <a:lnTo>
                  <a:pt x="3780" y="7668"/>
                </a:lnTo>
                <a:lnTo>
                  <a:pt x="3778" y="7668"/>
                </a:lnTo>
                <a:lnTo>
                  <a:pt x="3778" y="7670"/>
                </a:lnTo>
                <a:lnTo>
                  <a:pt x="3778" y="7672"/>
                </a:lnTo>
                <a:lnTo>
                  <a:pt x="3782" y="7674"/>
                </a:lnTo>
                <a:lnTo>
                  <a:pt x="3784" y="7674"/>
                </a:lnTo>
                <a:lnTo>
                  <a:pt x="3784" y="7672"/>
                </a:lnTo>
                <a:lnTo>
                  <a:pt x="3782" y="7668"/>
                </a:lnTo>
                <a:lnTo>
                  <a:pt x="3780" y="7668"/>
                </a:lnTo>
                <a:close/>
                <a:moveTo>
                  <a:pt x="3792" y="7664"/>
                </a:moveTo>
                <a:lnTo>
                  <a:pt x="3792" y="7664"/>
                </a:lnTo>
                <a:lnTo>
                  <a:pt x="3790" y="7662"/>
                </a:lnTo>
                <a:lnTo>
                  <a:pt x="3788" y="7662"/>
                </a:lnTo>
                <a:lnTo>
                  <a:pt x="3784" y="7664"/>
                </a:lnTo>
                <a:lnTo>
                  <a:pt x="3784" y="7668"/>
                </a:lnTo>
                <a:lnTo>
                  <a:pt x="3786" y="7670"/>
                </a:lnTo>
                <a:lnTo>
                  <a:pt x="3788" y="7670"/>
                </a:lnTo>
                <a:lnTo>
                  <a:pt x="3790" y="7668"/>
                </a:lnTo>
                <a:lnTo>
                  <a:pt x="3792" y="7664"/>
                </a:lnTo>
                <a:close/>
                <a:moveTo>
                  <a:pt x="3766" y="7668"/>
                </a:moveTo>
                <a:lnTo>
                  <a:pt x="3766" y="7668"/>
                </a:lnTo>
                <a:lnTo>
                  <a:pt x="3766" y="7664"/>
                </a:lnTo>
                <a:lnTo>
                  <a:pt x="3766" y="7662"/>
                </a:lnTo>
                <a:lnTo>
                  <a:pt x="3762" y="7662"/>
                </a:lnTo>
                <a:lnTo>
                  <a:pt x="3758" y="7662"/>
                </a:lnTo>
                <a:lnTo>
                  <a:pt x="3756" y="7664"/>
                </a:lnTo>
                <a:lnTo>
                  <a:pt x="3752" y="7670"/>
                </a:lnTo>
                <a:lnTo>
                  <a:pt x="3748" y="7674"/>
                </a:lnTo>
                <a:lnTo>
                  <a:pt x="3750" y="7676"/>
                </a:lnTo>
                <a:lnTo>
                  <a:pt x="3756" y="7674"/>
                </a:lnTo>
                <a:lnTo>
                  <a:pt x="3758" y="7674"/>
                </a:lnTo>
                <a:lnTo>
                  <a:pt x="3760" y="7670"/>
                </a:lnTo>
                <a:lnTo>
                  <a:pt x="3760" y="7668"/>
                </a:lnTo>
                <a:lnTo>
                  <a:pt x="3762" y="7670"/>
                </a:lnTo>
                <a:lnTo>
                  <a:pt x="3764" y="7672"/>
                </a:lnTo>
                <a:lnTo>
                  <a:pt x="3766" y="7672"/>
                </a:lnTo>
                <a:lnTo>
                  <a:pt x="3766" y="7670"/>
                </a:lnTo>
                <a:lnTo>
                  <a:pt x="3766" y="7668"/>
                </a:lnTo>
                <a:close/>
                <a:moveTo>
                  <a:pt x="3780" y="7662"/>
                </a:moveTo>
                <a:lnTo>
                  <a:pt x="3780" y="7662"/>
                </a:lnTo>
                <a:lnTo>
                  <a:pt x="3780" y="7660"/>
                </a:lnTo>
                <a:lnTo>
                  <a:pt x="3780" y="7652"/>
                </a:lnTo>
                <a:lnTo>
                  <a:pt x="3778" y="7646"/>
                </a:lnTo>
                <a:lnTo>
                  <a:pt x="3776" y="7644"/>
                </a:lnTo>
                <a:lnTo>
                  <a:pt x="3774" y="7648"/>
                </a:lnTo>
                <a:lnTo>
                  <a:pt x="3776" y="7654"/>
                </a:lnTo>
                <a:lnTo>
                  <a:pt x="3776" y="7660"/>
                </a:lnTo>
                <a:lnTo>
                  <a:pt x="3778" y="7662"/>
                </a:lnTo>
                <a:lnTo>
                  <a:pt x="3780" y="7662"/>
                </a:lnTo>
                <a:close/>
                <a:moveTo>
                  <a:pt x="3770" y="7568"/>
                </a:moveTo>
                <a:lnTo>
                  <a:pt x="3770" y="7568"/>
                </a:lnTo>
                <a:lnTo>
                  <a:pt x="3768" y="7570"/>
                </a:lnTo>
                <a:lnTo>
                  <a:pt x="3766" y="7568"/>
                </a:lnTo>
                <a:lnTo>
                  <a:pt x="3768" y="7562"/>
                </a:lnTo>
                <a:lnTo>
                  <a:pt x="3770" y="7558"/>
                </a:lnTo>
                <a:lnTo>
                  <a:pt x="3770" y="7552"/>
                </a:lnTo>
                <a:lnTo>
                  <a:pt x="3770" y="7534"/>
                </a:lnTo>
                <a:lnTo>
                  <a:pt x="3770" y="7520"/>
                </a:lnTo>
                <a:lnTo>
                  <a:pt x="3768" y="7516"/>
                </a:lnTo>
                <a:lnTo>
                  <a:pt x="3766" y="7514"/>
                </a:lnTo>
                <a:lnTo>
                  <a:pt x="3762" y="7514"/>
                </a:lnTo>
                <a:lnTo>
                  <a:pt x="3760" y="7514"/>
                </a:lnTo>
                <a:lnTo>
                  <a:pt x="3758" y="7512"/>
                </a:lnTo>
                <a:lnTo>
                  <a:pt x="3756" y="7514"/>
                </a:lnTo>
                <a:lnTo>
                  <a:pt x="3748" y="7520"/>
                </a:lnTo>
                <a:lnTo>
                  <a:pt x="3746" y="7522"/>
                </a:lnTo>
                <a:lnTo>
                  <a:pt x="3748" y="7524"/>
                </a:lnTo>
                <a:lnTo>
                  <a:pt x="3750" y="7526"/>
                </a:lnTo>
                <a:lnTo>
                  <a:pt x="3750" y="7528"/>
                </a:lnTo>
                <a:lnTo>
                  <a:pt x="3752" y="7530"/>
                </a:lnTo>
                <a:lnTo>
                  <a:pt x="3756" y="7534"/>
                </a:lnTo>
                <a:lnTo>
                  <a:pt x="3756" y="7538"/>
                </a:lnTo>
                <a:lnTo>
                  <a:pt x="3754" y="7548"/>
                </a:lnTo>
                <a:lnTo>
                  <a:pt x="3752" y="7550"/>
                </a:lnTo>
                <a:lnTo>
                  <a:pt x="3748" y="7548"/>
                </a:lnTo>
                <a:lnTo>
                  <a:pt x="3746" y="7546"/>
                </a:lnTo>
                <a:lnTo>
                  <a:pt x="3742" y="7546"/>
                </a:lnTo>
                <a:lnTo>
                  <a:pt x="3740" y="7548"/>
                </a:lnTo>
                <a:lnTo>
                  <a:pt x="3740" y="7546"/>
                </a:lnTo>
                <a:lnTo>
                  <a:pt x="3738" y="7546"/>
                </a:lnTo>
                <a:lnTo>
                  <a:pt x="3734" y="7546"/>
                </a:lnTo>
                <a:lnTo>
                  <a:pt x="3732" y="7548"/>
                </a:lnTo>
                <a:lnTo>
                  <a:pt x="3730" y="7550"/>
                </a:lnTo>
                <a:lnTo>
                  <a:pt x="3732" y="7556"/>
                </a:lnTo>
                <a:lnTo>
                  <a:pt x="3736" y="7560"/>
                </a:lnTo>
                <a:lnTo>
                  <a:pt x="3738" y="7568"/>
                </a:lnTo>
                <a:lnTo>
                  <a:pt x="3740" y="7572"/>
                </a:lnTo>
                <a:lnTo>
                  <a:pt x="3742" y="7578"/>
                </a:lnTo>
                <a:lnTo>
                  <a:pt x="3746" y="7582"/>
                </a:lnTo>
                <a:lnTo>
                  <a:pt x="3748" y="7584"/>
                </a:lnTo>
                <a:lnTo>
                  <a:pt x="3750" y="7580"/>
                </a:lnTo>
                <a:lnTo>
                  <a:pt x="3750" y="7572"/>
                </a:lnTo>
                <a:lnTo>
                  <a:pt x="3748" y="7568"/>
                </a:lnTo>
                <a:lnTo>
                  <a:pt x="3748" y="7564"/>
                </a:lnTo>
                <a:lnTo>
                  <a:pt x="3748" y="7562"/>
                </a:lnTo>
                <a:lnTo>
                  <a:pt x="3750" y="7562"/>
                </a:lnTo>
                <a:lnTo>
                  <a:pt x="3754" y="7564"/>
                </a:lnTo>
                <a:lnTo>
                  <a:pt x="3758" y="7568"/>
                </a:lnTo>
                <a:lnTo>
                  <a:pt x="3756" y="7570"/>
                </a:lnTo>
                <a:lnTo>
                  <a:pt x="3754" y="7572"/>
                </a:lnTo>
                <a:lnTo>
                  <a:pt x="3754" y="7576"/>
                </a:lnTo>
                <a:lnTo>
                  <a:pt x="3756" y="7578"/>
                </a:lnTo>
                <a:lnTo>
                  <a:pt x="3754" y="7580"/>
                </a:lnTo>
                <a:lnTo>
                  <a:pt x="3754" y="7586"/>
                </a:lnTo>
                <a:lnTo>
                  <a:pt x="3754" y="7588"/>
                </a:lnTo>
                <a:lnTo>
                  <a:pt x="3756" y="7590"/>
                </a:lnTo>
                <a:lnTo>
                  <a:pt x="3762" y="7592"/>
                </a:lnTo>
                <a:lnTo>
                  <a:pt x="3766" y="7590"/>
                </a:lnTo>
                <a:lnTo>
                  <a:pt x="3768" y="7588"/>
                </a:lnTo>
                <a:lnTo>
                  <a:pt x="3770" y="7584"/>
                </a:lnTo>
                <a:lnTo>
                  <a:pt x="3770" y="7578"/>
                </a:lnTo>
                <a:lnTo>
                  <a:pt x="3772" y="7574"/>
                </a:lnTo>
                <a:lnTo>
                  <a:pt x="3774" y="7572"/>
                </a:lnTo>
                <a:lnTo>
                  <a:pt x="3774" y="7570"/>
                </a:lnTo>
                <a:lnTo>
                  <a:pt x="3772" y="7568"/>
                </a:lnTo>
                <a:lnTo>
                  <a:pt x="3770" y="7568"/>
                </a:lnTo>
                <a:close/>
                <a:moveTo>
                  <a:pt x="3742" y="7626"/>
                </a:moveTo>
                <a:lnTo>
                  <a:pt x="3742" y="7626"/>
                </a:lnTo>
                <a:lnTo>
                  <a:pt x="3744" y="7622"/>
                </a:lnTo>
                <a:lnTo>
                  <a:pt x="3746" y="7620"/>
                </a:lnTo>
                <a:lnTo>
                  <a:pt x="3742" y="7618"/>
                </a:lnTo>
                <a:lnTo>
                  <a:pt x="3736" y="7618"/>
                </a:lnTo>
                <a:lnTo>
                  <a:pt x="3730" y="7618"/>
                </a:lnTo>
                <a:lnTo>
                  <a:pt x="3730" y="7620"/>
                </a:lnTo>
                <a:lnTo>
                  <a:pt x="3732" y="7624"/>
                </a:lnTo>
                <a:lnTo>
                  <a:pt x="3732" y="7626"/>
                </a:lnTo>
                <a:lnTo>
                  <a:pt x="3728" y="7632"/>
                </a:lnTo>
                <a:lnTo>
                  <a:pt x="3730" y="7634"/>
                </a:lnTo>
                <a:lnTo>
                  <a:pt x="3734" y="7636"/>
                </a:lnTo>
                <a:lnTo>
                  <a:pt x="3738" y="7636"/>
                </a:lnTo>
                <a:lnTo>
                  <a:pt x="3738" y="7634"/>
                </a:lnTo>
                <a:lnTo>
                  <a:pt x="3738" y="7630"/>
                </a:lnTo>
                <a:lnTo>
                  <a:pt x="3742" y="7626"/>
                </a:lnTo>
                <a:close/>
                <a:moveTo>
                  <a:pt x="3778" y="7630"/>
                </a:moveTo>
                <a:lnTo>
                  <a:pt x="3778" y="7630"/>
                </a:lnTo>
                <a:lnTo>
                  <a:pt x="3776" y="7626"/>
                </a:lnTo>
                <a:lnTo>
                  <a:pt x="3776" y="7622"/>
                </a:lnTo>
                <a:lnTo>
                  <a:pt x="3774" y="7620"/>
                </a:lnTo>
                <a:lnTo>
                  <a:pt x="3772" y="7616"/>
                </a:lnTo>
                <a:lnTo>
                  <a:pt x="3768" y="7616"/>
                </a:lnTo>
                <a:lnTo>
                  <a:pt x="3766" y="7616"/>
                </a:lnTo>
                <a:lnTo>
                  <a:pt x="3766" y="7618"/>
                </a:lnTo>
                <a:lnTo>
                  <a:pt x="3770" y="7622"/>
                </a:lnTo>
                <a:lnTo>
                  <a:pt x="3770" y="7624"/>
                </a:lnTo>
                <a:lnTo>
                  <a:pt x="3768" y="7624"/>
                </a:lnTo>
                <a:lnTo>
                  <a:pt x="3768" y="7628"/>
                </a:lnTo>
                <a:lnTo>
                  <a:pt x="3772" y="7636"/>
                </a:lnTo>
                <a:lnTo>
                  <a:pt x="3776" y="7638"/>
                </a:lnTo>
                <a:lnTo>
                  <a:pt x="3780" y="7638"/>
                </a:lnTo>
                <a:lnTo>
                  <a:pt x="3782" y="7638"/>
                </a:lnTo>
                <a:lnTo>
                  <a:pt x="3784" y="7636"/>
                </a:lnTo>
                <a:lnTo>
                  <a:pt x="3778" y="7630"/>
                </a:lnTo>
                <a:close/>
                <a:moveTo>
                  <a:pt x="3736" y="7582"/>
                </a:moveTo>
                <a:lnTo>
                  <a:pt x="3736" y="7582"/>
                </a:lnTo>
                <a:lnTo>
                  <a:pt x="3738" y="7584"/>
                </a:lnTo>
                <a:lnTo>
                  <a:pt x="3740" y="7584"/>
                </a:lnTo>
                <a:lnTo>
                  <a:pt x="3738" y="7576"/>
                </a:lnTo>
                <a:lnTo>
                  <a:pt x="3736" y="7568"/>
                </a:lnTo>
                <a:lnTo>
                  <a:pt x="3734" y="7566"/>
                </a:lnTo>
                <a:lnTo>
                  <a:pt x="3730" y="7566"/>
                </a:lnTo>
                <a:lnTo>
                  <a:pt x="3728" y="7566"/>
                </a:lnTo>
                <a:lnTo>
                  <a:pt x="3726" y="7568"/>
                </a:lnTo>
                <a:lnTo>
                  <a:pt x="3726" y="7578"/>
                </a:lnTo>
                <a:lnTo>
                  <a:pt x="3726" y="7580"/>
                </a:lnTo>
                <a:lnTo>
                  <a:pt x="3728" y="7580"/>
                </a:lnTo>
                <a:lnTo>
                  <a:pt x="3732" y="7576"/>
                </a:lnTo>
                <a:lnTo>
                  <a:pt x="3734" y="7576"/>
                </a:lnTo>
                <a:lnTo>
                  <a:pt x="3734" y="7578"/>
                </a:lnTo>
                <a:lnTo>
                  <a:pt x="3734" y="7580"/>
                </a:lnTo>
                <a:lnTo>
                  <a:pt x="3736" y="7582"/>
                </a:lnTo>
                <a:close/>
                <a:moveTo>
                  <a:pt x="3742" y="7612"/>
                </a:moveTo>
                <a:lnTo>
                  <a:pt x="3742" y="7612"/>
                </a:lnTo>
                <a:lnTo>
                  <a:pt x="3746" y="7610"/>
                </a:lnTo>
                <a:lnTo>
                  <a:pt x="3746" y="7612"/>
                </a:lnTo>
                <a:lnTo>
                  <a:pt x="3748" y="7612"/>
                </a:lnTo>
                <a:lnTo>
                  <a:pt x="3752" y="7610"/>
                </a:lnTo>
                <a:lnTo>
                  <a:pt x="3754" y="7608"/>
                </a:lnTo>
                <a:lnTo>
                  <a:pt x="3752" y="7606"/>
                </a:lnTo>
                <a:lnTo>
                  <a:pt x="3752" y="7604"/>
                </a:lnTo>
                <a:lnTo>
                  <a:pt x="3754" y="7602"/>
                </a:lnTo>
                <a:lnTo>
                  <a:pt x="3758" y="7600"/>
                </a:lnTo>
                <a:lnTo>
                  <a:pt x="3758" y="7598"/>
                </a:lnTo>
                <a:lnTo>
                  <a:pt x="3756" y="7598"/>
                </a:lnTo>
                <a:lnTo>
                  <a:pt x="3752" y="7598"/>
                </a:lnTo>
                <a:lnTo>
                  <a:pt x="3750" y="7600"/>
                </a:lnTo>
                <a:lnTo>
                  <a:pt x="3750" y="7598"/>
                </a:lnTo>
                <a:lnTo>
                  <a:pt x="3750" y="7596"/>
                </a:lnTo>
                <a:lnTo>
                  <a:pt x="3748" y="7594"/>
                </a:lnTo>
                <a:lnTo>
                  <a:pt x="3746" y="7594"/>
                </a:lnTo>
                <a:lnTo>
                  <a:pt x="3742" y="7592"/>
                </a:lnTo>
                <a:lnTo>
                  <a:pt x="3740" y="7590"/>
                </a:lnTo>
                <a:lnTo>
                  <a:pt x="3734" y="7590"/>
                </a:lnTo>
                <a:lnTo>
                  <a:pt x="3732" y="7592"/>
                </a:lnTo>
                <a:lnTo>
                  <a:pt x="3736" y="7596"/>
                </a:lnTo>
                <a:lnTo>
                  <a:pt x="3740" y="7598"/>
                </a:lnTo>
                <a:lnTo>
                  <a:pt x="3742" y="7600"/>
                </a:lnTo>
                <a:lnTo>
                  <a:pt x="3742" y="7602"/>
                </a:lnTo>
                <a:lnTo>
                  <a:pt x="3738" y="7602"/>
                </a:lnTo>
                <a:lnTo>
                  <a:pt x="3736" y="7600"/>
                </a:lnTo>
                <a:lnTo>
                  <a:pt x="3732" y="7600"/>
                </a:lnTo>
                <a:lnTo>
                  <a:pt x="3730" y="7606"/>
                </a:lnTo>
                <a:lnTo>
                  <a:pt x="3730" y="7608"/>
                </a:lnTo>
                <a:lnTo>
                  <a:pt x="3730" y="7610"/>
                </a:lnTo>
                <a:lnTo>
                  <a:pt x="3734" y="7610"/>
                </a:lnTo>
                <a:lnTo>
                  <a:pt x="3738" y="7608"/>
                </a:lnTo>
                <a:lnTo>
                  <a:pt x="3738" y="7610"/>
                </a:lnTo>
                <a:lnTo>
                  <a:pt x="3736" y="7612"/>
                </a:lnTo>
                <a:lnTo>
                  <a:pt x="3738" y="7614"/>
                </a:lnTo>
                <a:lnTo>
                  <a:pt x="3740" y="7614"/>
                </a:lnTo>
                <a:lnTo>
                  <a:pt x="3742" y="7612"/>
                </a:lnTo>
                <a:close/>
                <a:moveTo>
                  <a:pt x="3758" y="7644"/>
                </a:moveTo>
                <a:lnTo>
                  <a:pt x="3758" y="7644"/>
                </a:lnTo>
                <a:lnTo>
                  <a:pt x="3754" y="7644"/>
                </a:lnTo>
                <a:lnTo>
                  <a:pt x="3750" y="7644"/>
                </a:lnTo>
                <a:lnTo>
                  <a:pt x="3750" y="7646"/>
                </a:lnTo>
                <a:lnTo>
                  <a:pt x="3752" y="7646"/>
                </a:lnTo>
                <a:lnTo>
                  <a:pt x="3756" y="7648"/>
                </a:lnTo>
                <a:lnTo>
                  <a:pt x="3756" y="7650"/>
                </a:lnTo>
                <a:lnTo>
                  <a:pt x="3756" y="7652"/>
                </a:lnTo>
                <a:lnTo>
                  <a:pt x="3760" y="7654"/>
                </a:lnTo>
                <a:lnTo>
                  <a:pt x="3762" y="7654"/>
                </a:lnTo>
                <a:lnTo>
                  <a:pt x="3764" y="7652"/>
                </a:lnTo>
                <a:lnTo>
                  <a:pt x="3768" y="7650"/>
                </a:lnTo>
                <a:lnTo>
                  <a:pt x="3770" y="7650"/>
                </a:lnTo>
                <a:lnTo>
                  <a:pt x="3772" y="7650"/>
                </a:lnTo>
                <a:lnTo>
                  <a:pt x="3772" y="7648"/>
                </a:lnTo>
                <a:lnTo>
                  <a:pt x="3772" y="7642"/>
                </a:lnTo>
                <a:lnTo>
                  <a:pt x="3770" y="7638"/>
                </a:lnTo>
                <a:lnTo>
                  <a:pt x="3766" y="7634"/>
                </a:lnTo>
                <a:lnTo>
                  <a:pt x="3764" y="7634"/>
                </a:lnTo>
                <a:lnTo>
                  <a:pt x="3762" y="7636"/>
                </a:lnTo>
                <a:lnTo>
                  <a:pt x="3764" y="7642"/>
                </a:lnTo>
                <a:lnTo>
                  <a:pt x="3764" y="7644"/>
                </a:lnTo>
                <a:lnTo>
                  <a:pt x="3758" y="7644"/>
                </a:lnTo>
                <a:close/>
                <a:moveTo>
                  <a:pt x="3752" y="7630"/>
                </a:moveTo>
                <a:lnTo>
                  <a:pt x="3752" y="7630"/>
                </a:lnTo>
                <a:lnTo>
                  <a:pt x="3750" y="7634"/>
                </a:lnTo>
                <a:lnTo>
                  <a:pt x="3752" y="7636"/>
                </a:lnTo>
                <a:lnTo>
                  <a:pt x="3754" y="7640"/>
                </a:lnTo>
                <a:lnTo>
                  <a:pt x="3758" y="7640"/>
                </a:lnTo>
                <a:lnTo>
                  <a:pt x="3760" y="7640"/>
                </a:lnTo>
                <a:lnTo>
                  <a:pt x="3760" y="7636"/>
                </a:lnTo>
                <a:lnTo>
                  <a:pt x="3756" y="7632"/>
                </a:lnTo>
                <a:lnTo>
                  <a:pt x="3754" y="7630"/>
                </a:lnTo>
                <a:lnTo>
                  <a:pt x="3752" y="7630"/>
                </a:lnTo>
                <a:close/>
                <a:moveTo>
                  <a:pt x="3770" y="7654"/>
                </a:moveTo>
                <a:lnTo>
                  <a:pt x="3770" y="7654"/>
                </a:lnTo>
                <a:lnTo>
                  <a:pt x="3768" y="7654"/>
                </a:lnTo>
                <a:lnTo>
                  <a:pt x="3766" y="7654"/>
                </a:lnTo>
                <a:lnTo>
                  <a:pt x="3766" y="7656"/>
                </a:lnTo>
                <a:lnTo>
                  <a:pt x="3770" y="7660"/>
                </a:lnTo>
                <a:lnTo>
                  <a:pt x="3772" y="7660"/>
                </a:lnTo>
                <a:lnTo>
                  <a:pt x="3772" y="7658"/>
                </a:lnTo>
                <a:lnTo>
                  <a:pt x="3772" y="7656"/>
                </a:lnTo>
                <a:lnTo>
                  <a:pt x="3770" y="7654"/>
                </a:lnTo>
                <a:close/>
                <a:moveTo>
                  <a:pt x="3750" y="7544"/>
                </a:moveTo>
                <a:lnTo>
                  <a:pt x="3750" y="7544"/>
                </a:lnTo>
                <a:lnTo>
                  <a:pt x="3752" y="7542"/>
                </a:lnTo>
                <a:lnTo>
                  <a:pt x="3752" y="7536"/>
                </a:lnTo>
                <a:lnTo>
                  <a:pt x="3750" y="7534"/>
                </a:lnTo>
                <a:lnTo>
                  <a:pt x="3746" y="7534"/>
                </a:lnTo>
                <a:lnTo>
                  <a:pt x="3742" y="7534"/>
                </a:lnTo>
                <a:lnTo>
                  <a:pt x="3740" y="7538"/>
                </a:lnTo>
                <a:lnTo>
                  <a:pt x="3740" y="7540"/>
                </a:lnTo>
                <a:lnTo>
                  <a:pt x="3742" y="7540"/>
                </a:lnTo>
                <a:lnTo>
                  <a:pt x="3746" y="7540"/>
                </a:lnTo>
                <a:lnTo>
                  <a:pt x="3750" y="7544"/>
                </a:lnTo>
                <a:close/>
                <a:moveTo>
                  <a:pt x="3750" y="7500"/>
                </a:moveTo>
                <a:lnTo>
                  <a:pt x="3750" y="7500"/>
                </a:lnTo>
                <a:lnTo>
                  <a:pt x="3748" y="7504"/>
                </a:lnTo>
                <a:lnTo>
                  <a:pt x="3750" y="7506"/>
                </a:lnTo>
                <a:lnTo>
                  <a:pt x="3762" y="7510"/>
                </a:lnTo>
                <a:lnTo>
                  <a:pt x="3768" y="7512"/>
                </a:lnTo>
                <a:lnTo>
                  <a:pt x="3770" y="7508"/>
                </a:lnTo>
                <a:lnTo>
                  <a:pt x="3772" y="7506"/>
                </a:lnTo>
                <a:lnTo>
                  <a:pt x="3770" y="7506"/>
                </a:lnTo>
                <a:lnTo>
                  <a:pt x="3768" y="7506"/>
                </a:lnTo>
                <a:lnTo>
                  <a:pt x="3766" y="7504"/>
                </a:lnTo>
                <a:lnTo>
                  <a:pt x="3766" y="7502"/>
                </a:lnTo>
                <a:lnTo>
                  <a:pt x="3766" y="7500"/>
                </a:lnTo>
                <a:lnTo>
                  <a:pt x="3766" y="7496"/>
                </a:lnTo>
                <a:lnTo>
                  <a:pt x="3766" y="7492"/>
                </a:lnTo>
                <a:lnTo>
                  <a:pt x="3762" y="7482"/>
                </a:lnTo>
                <a:lnTo>
                  <a:pt x="3760" y="7482"/>
                </a:lnTo>
                <a:lnTo>
                  <a:pt x="3758" y="7484"/>
                </a:lnTo>
                <a:lnTo>
                  <a:pt x="3758" y="7490"/>
                </a:lnTo>
                <a:lnTo>
                  <a:pt x="3758" y="7492"/>
                </a:lnTo>
                <a:lnTo>
                  <a:pt x="3760" y="7498"/>
                </a:lnTo>
                <a:lnTo>
                  <a:pt x="3758" y="7500"/>
                </a:lnTo>
                <a:lnTo>
                  <a:pt x="3756" y="7498"/>
                </a:lnTo>
                <a:lnTo>
                  <a:pt x="3754" y="7498"/>
                </a:lnTo>
                <a:lnTo>
                  <a:pt x="3750" y="7500"/>
                </a:lnTo>
                <a:close/>
                <a:moveTo>
                  <a:pt x="3790" y="7468"/>
                </a:moveTo>
                <a:lnTo>
                  <a:pt x="3790" y="7468"/>
                </a:lnTo>
                <a:lnTo>
                  <a:pt x="3794" y="7470"/>
                </a:lnTo>
                <a:lnTo>
                  <a:pt x="3796" y="7466"/>
                </a:lnTo>
                <a:lnTo>
                  <a:pt x="3794" y="7464"/>
                </a:lnTo>
                <a:lnTo>
                  <a:pt x="3788" y="7462"/>
                </a:lnTo>
                <a:lnTo>
                  <a:pt x="3784" y="7462"/>
                </a:lnTo>
                <a:lnTo>
                  <a:pt x="3778" y="7462"/>
                </a:lnTo>
                <a:lnTo>
                  <a:pt x="3772" y="7462"/>
                </a:lnTo>
                <a:lnTo>
                  <a:pt x="3770" y="7464"/>
                </a:lnTo>
                <a:lnTo>
                  <a:pt x="3770" y="7466"/>
                </a:lnTo>
                <a:lnTo>
                  <a:pt x="3772" y="7468"/>
                </a:lnTo>
                <a:lnTo>
                  <a:pt x="3778" y="7468"/>
                </a:lnTo>
                <a:lnTo>
                  <a:pt x="3784" y="7466"/>
                </a:lnTo>
                <a:lnTo>
                  <a:pt x="3790" y="7468"/>
                </a:lnTo>
                <a:close/>
                <a:moveTo>
                  <a:pt x="3742" y="7476"/>
                </a:moveTo>
                <a:lnTo>
                  <a:pt x="3742" y="7476"/>
                </a:lnTo>
                <a:lnTo>
                  <a:pt x="3740" y="7476"/>
                </a:lnTo>
                <a:lnTo>
                  <a:pt x="3738" y="7478"/>
                </a:lnTo>
                <a:lnTo>
                  <a:pt x="3740" y="7482"/>
                </a:lnTo>
                <a:lnTo>
                  <a:pt x="3746" y="7496"/>
                </a:lnTo>
                <a:lnTo>
                  <a:pt x="3748" y="7496"/>
                </a:lnTo>
                <a:lnTo>
                  <a:pt x="3750" y="7496"/>
                </a:lnTo>
                <a:lnTo>
                  <a:pt x="3754" y="7494"/>
                </a:lnTo>
                <a:lnTo>
                  <a:pt x="3754" y="7492"/>
                </a:lnTo>
                <a:lnTo>
                  <a:pt x="3754" y="7490"/>
                </a:lnTo>
                <a:lnTo>
                  <a:pt x="3756" y="7484"/>
                </a:lnTo>
                <a:lnTo>
                  <a:pt x="3754" y="7482"/>
                </a:lnTo>
                <a:lnTo>
                  <a:pt x="3752" y="7480"/>
                </a:lnTo>
                <a:lnTo>
                  <a:pt x="3742" y="7476"/>
                </a:lnTo>
                <a:close/>
                <a:moveTo>
                  <a:pt x="3730" y="7544"/>
                </a:moveTo>
                <a:lnTo>
                  <a:pt x="3730" y="7544"/>
                </a:lnTo>
                <a:lnTo>
                  <a:pt x="3730" y="7542"/>
                </a:lnTo>
                <a:lnTo>
                  <a:pt x="3732" y="7540"/>
                </a:lnTo>
                <a:lnTo>
                  <a:pt x="3734" y="7538"/>
                </a:lnTo>
                <a:lnTo>
                  <a:pt x="3734" y="7534"/>
                </a:lnTo>
                <a:lnTo>
                  <a:pt x="3734" y="7532"/>
                </a:lnTo>
                <a:lnTo>
                  <a:pt x="3732" y="7534"/>
                </a:lnTo>
                <a:lnTo>
                  <a:pt x="3730" y="7536"/>
                </a:lnTo>
                <a:lnTo>
                  <a:pt x="3726" y="7538"/>
                </a:lnTo>
                <a:lnTo>
                  <a:pt x="3724" y="7538"/>
                </a:lnTo>
                <a:lnTo>
                  <a:pt x="3722" y="7540"/>
                </a:lnTo>
                <a:lnTo>
                  <a:pt x="3722" y="7542"/>
                </a:lnTo>
                <a:lnTo>
                  <a:pt x="3724" y="7546"/>
                </a:lnTo>
                <a:lnTo>
                  <a:pt x="3728" y="7548"/>
                </a:lnTo>
                <a:lnTo>
                  <a:pt x="3730" y="7544"/>
                </a:lnTo>
                <a:close/>
                <a:moveTo>
                  <a:pt x="3742" y="7474"/>
                </a:moveTo>
                <a:lnTo>
                  <a:pt x="3742" y="7474"/>
                </a:lnTo>
                <a:lnTo>
                  <a:pt x="3746" y="7472"/>
                </a:lnTo>
                <a:lnTo>
                  <a:pt x="3748" y="7474"/>
                </a:lnTo>
                <a:lnTo>
                  <a:pt x="3750" y="7476"/>
                </a:lnTo>
                <a:lnTo>
                  <a:pt x="3754" y="7476"/>
                </a:lnTo>
                <a:lnTo>
                  <a:pt x="3756" y="7474"/>
                </a:lnTo>
                <a:lnTo>
                  <a:pt x="3758" y="7468"/>
                </a:lnTo>
                <a:lnTo>
                  <a:pt x="3756" y="7462"/>
                </a:lnTo>
                <a:lnTo>
                  <a:pt x="3756" y="7460"/>
                </a:lnTo>
                <a:lnTo>
                  <a:pt x="3754" y="7460"/>
                </a:lnTo>
                <a:lnTo>
                  <a:pt x="3752" y="7464"/>
                </a:lnTo>
                <a:lnTo>
                  <a:pt x="3750" y="7466"/>
                </a:lnTo>
                <a:lnTo>
                  <a:pt x="3744" y="7468"/>
                </a:lnTo>
                <a:lnTo>
                  <a:pt x="3740" y="7470"/>
                </a:lnTo>
                <a:lnTo>
                  <a:pt x="3738" y="7472"/>
                </a:lnTo>
                <a:lnTo>
                  <a:pt x="3738" y="7474"/>
                </a:lnTo>
                <a:lnTo>
                  <a:pt x="3742" y="7474"/>
                </a:lnTo>
                <a:close/>
                <a:moveTo>
                  <a:pt x="3732" y="7494"/>
                </a:moveTo>
                <a:lnTo>
                  <a:pt x="3732" y="7494"/>
                </a:lnTo>
                <a:lnTo>
                  <a:pt x="3734" y="7494"/>
                </a:lnTo>
                <a:lnTo>
                  <a:pt x="3736" y="7494"/>
                </a:lnTo>
                <a:lnTo>
                  <a:pt x="3736" y="7502"/>
                </a:lnTo>
                <a:lnTo>
                  <a:pt x="3738" y="7510"/>
                </a:lnTo>
                <a:lnTo>
                  <a:pt x="3738" y="7512"/>
                </a:lnTo>
                <a:lnTo>
                  <a:pt x="3740" y="7512"/>
                </a:lnTo>
                <a:lnTo>
                  <a:pt x="3744" y="7508"/>
                </a:lnTo>
                <a:lnTo>
                  <a:pt x="3746" y="7504"/>
                </a:lnTo>
                <a:lnTo>
                  <a:pt x="3740" y="7492"/>
                </a:lnTo>
                <a:lnTo>
                  <a:pt x="3738" y="7486"/>
                </a:lnTo>
                <a:lnTo>
                  <a:pt x="3736" y="7480"/>
                </a:lnTo>
                <a:lnTo>
                  <a:pt x="3734" y="7472"/>
                </a:lnTo>
                <a:lnTo>
                  <a:pt x="3732" y="7472"/>
                </a:lnTo>
                <a:lnTo>
                  <a:pt x="3728" y="7474"/>
                </a:lnTo>
                <a:lnTo>
                  <a:pt x="3726" y="7478"/>
                </a:lnTo>
                <a:lnTo>
                  <a:pt x="3726" y="7480"/>
                </a:lnTo>
                <a:lnTo>
                  <a:pt x="3728" y="7484"/>
                </a:lnTo>
                <a:lnTo>
                  <a:pt x="3728" y="7488"/>
                </a:lnTo>
                <a:lnTo>
                  <a:pt x="3726" y="7490"/>
                </a:lnTo>
                <a:lnTo>
                  <a:pt x="3726" y="7494"/>
                </a:lnTo>
                <a:lnTo>
                  <a:pt x="3728" y="7494"/>
                </a:lnTo>
                <a:lnTo>
                  <a:pt x="3732" y="7494"/>
                </a:lnTo>
                <a:close/>
                <a:moveTo>
                  <a:pt x="3722" y="7504"/>
                </a:moveTo>
                <a:lnTo>
                  <a:pt x="3722" y="7504"/>
                </a:lnTo>
                <a:lnTo>
                  <a:pt x="3722" y="7508"/>
                </a:lnTo>
                <a:lnTo>
                  <a:pt x="3724" y="7510"/>
                </a:lnTo>
                <a:lnTo>
                  <a:pt x="3728" y="7510"/>
                </a:lnTo>
                <a:lnTo>
                  <a:pt x="3732" y="7510"/>
                </a:lnTo>
                <a:lnTo>
                  <a:pt x="3734" y="7506"/>
                </a:lnTo>
                <a:lnTo>
                  <a:pt x="3734" y="7502"/>
                </a:lnTo>
                <a:lnTo>
                  <a:pt x="3732" y="7498"/>
                </a:lnTo>
                <a:lnTo>
                  <a:pt x="3730" y="7498"/>
                </a:lnTo>
                <a:lnTo>
                  <a:pt x="3728" y="7500"/>
                </a:lnTo>
                <a:lnTo>
                  <a:pt x="3724" y="7498"/>
                </a:lnTo>
                <a:lnTo>
                  <a:pt x="3722" y="7500"/>
                </a:lnTo>
                <a:lnTo>
                  <a:pt x="3722" y="7504"/>
                </a:lnTo>
                <a:close/>
                <a:moveTo>
                  <a:pt x="3732" y="7530"/>
                </a:moveTo>
                <a:lnTo>
                  <a:pt x="3732" y="7530"/>
                </a:lnTo>
                <a:lnTo>
                  <a:pt x="3734" y="7530"/>
                </a:lnTo>
                <a:lnTo>
                  <a:pt x="3736" y="7530"/>
                </a:lnTo>
                <a:lnTo>
                  <a:pt x="3738" y="7532"/>
                </a:lnTo>
                <a:lnTo>
                  <a:pt x="3738" y="7530"/>
                </a:lnTo>
                <a:lnTo>
                  <a:pt x="3738" y="7524"/>
                </a:lnTo>
                <a:lnTo>
                  <a:pt x="3732" y="7522"/>
                </a:lnTo>
                <a:lnTo>
                  <a:pt x="3728" y="7522"/>
                </a:lnTo>
                <a:lnTo>
                  <a:pt x="3724" y="7522"/>
                </a:lnTo>
                <a:lnTo>
                  <a:pt x="3722" y="7524"/>
                </a:lnTo>
                <a:lnTo>
                  <a:pt x="3722" y="7528"/>
                </a:lnTo>
                <a:lnTo>
                  <a:pt x="3722" y="7530"/>
                </a:lnTo>
                <a:lnTo>
                  <a:pt x="3726" y="7530"/>
                </a:lnTo>
                <a:lnTo>
                  <a:pt x="3732" y="7530"/>
                </a:lnTo>
                <a:close/>
                <a:moveTo>
                  <a:pt x="3746" y="7456"/>
                </a:moveTo>
                <a:lnTo>
                  <a:pt x="3746" y="7456"/>
                </a:lnTo>
                <a:lnTo>
                  <a:pt x="3742" y="7454"/>
                </a:lnTo>
                <a:lnTo>
                  <a:pt x="3740" y="7456"/>
                </a:lnTo>
                <a:lnTo>
                  <a:pt x="3738" y="7458"/>
                </a:lnTo>
                <a:lnTo>
                  <a:pt x="3740" y="7462"/>
                </a:lnTo>
                <a:lnTo>
                  <a:pt x="3742" y="7462"/>
                </a:lnTo>
                <a:lnTo>
                  <a:pt x="3744" y="7462"/>
                </a:lnTo>
                <a:lnTo>
                  <a:pt x="3746" y="7460"/>
                </a:lnTo>
                <a:lnTo>
                  <a:pt x="3746" y="7456"/>
                </a:lnTo>
                <a:close/>
                <a:moveTo>
                  <a:pt x="3788" y="7418"/>
                </a:moveTo>
                <a:lnTo>
                  <a:pt x="3788" y="7418"/>
                </a:lnTo>
                <a:lnTo>
                  <a:pt x="3788" y="7414"/>
                </a:lnTo>
                <a:lnTo>
                  <a:pt x="3784" y="7414"/>
                </a:lnTo>
                <a:lnTo>
                  <a:pt x="3780" y="7414"/>
                </a:lnTo>
                <a:lnTo>
                  <a:pt x="3780" y="7416"/>
                </a:lnTo>
                <a:lnTo>
                  <a:pt x="3780" y="7420"/>
                </a:lnTo>
                <a:lnTo>
                  <a:pt x="3782" y="7420"/>
                </a:lnTo>
                <a:lnTo>
                  <a:pt x="3786" y="7420"/>
                </a:lnTo>
                <a:lnTo>
                  <a:pt x="3788" y="7418"/>
                </a:lnTo>
                <a:close/>
                <a:moveTo>
                  <a:pt x="3732" y="7512"/>
                </a:moveTo>
                <a:lnTo>
                  <a:pt x="3732" y="7512"/>
                </a:lnTo>
                <a:lnTo>
                  <a:pt x="3724" y="7514"/>
                </a:lnTo>
                <a:lnTo>
                  <a:pt x="3722" y="7518"/>
                </a:lnTo>
                <a:lnTo>
                  <a:pt x="3724" y="7518"/>
                </a:lnTo>
                <a:lnTo>
                  <a:pt x="3732" y="7516"/>
                </a:lnTo>
                <a:lnTo>
                  <a:pt x="3736" y="7514"/>
                </a:lnTo>
                <a:lnTo>
                  <a:pt x="3736" y="7512"/>
                </a:lnTo>
                <a:lnTo>
                  <a:pt x="3734" y="7512"/>
                </a:lnTo>
                <a:lnTo>
                  <a:pt x="3732" y="7512"/>
                </a:lnTo>
                <a:close/>
                <a:moveTo>
                  <a:pt x="3746" y="7528"/>
                </a:moveTo>
                <a:lnTo>
                  <a:pt x="3746" y="7528"/>
                </a:lnTo>
                <a:lnTo>
                  <a:pt x="3746" y="7526"/>
                </a:lnTo>
                <a:lnTo>
                  <a:pt x="3740" y="7520"/>
                </a:lnTo>
                <a:lnTo>
                  <a:pt x="3738" y="7518"/>
                </a:lnTo>
                <a:lnTo>
                  <a:pt x="3738" y="7520"/>
                </a:lnTo>
                <a:lnTo>
                  <a:pt x="3740" y="7524"/>
                </a:lnTo>
                <a:lnTo>
                  <a:pt x="3742" y="7528"/>
                </a:lnTo>
                <a:lnTo>
                  <a:pt x="3744" y="7530"/>
                </a:lnTo>
                <a:lnTo>
                  <a:pt x="3746" y="7528"/>
                </a:lnTo>
                <a:close/>
                <a:moveTo>
                  <a:pt x="3772" y="7494"/>
                </a:moveTo>
                <a:lnTo>
                  <a:pt x="3772" y="7494"/>
                </a:lnTo>
                <a:lnTo>
                  <a:pt x="3782" y="7496"/>
                </a:lnTo>
                <a:lnTo>
                  <a:pt x="3786" y="7496"/>
                </a:lnTo>
                <a:lnTo>
                  <a:pt x="3780" y="7492"/>
                </a:lnTo>
                <a:lnTo>
                  <a:pt x="3772" y="7486"/>
                </a:lnTo>
                <a:lnTo>
                  <a:pt x="3768" y="7480"/>
                </a:lnTo>
                <a:lnTo>
                  <a:pt x="3766" y="7482"/>
                </a:lnTo>
                <a:lnTo>
                  <a:pt x="3766" y="7486"/>
                </a:lnTo>
                <a:lnTo>
                  <a:pt x="3768" y="7492"/>
                </a:lnTo>
                <a:lnTo>
                  <a:pt x="3772" y="7494"/>
                </a:lnTo>
                <a:close/>
                <a:moveTo>
                  <a:pt x="4194" y="7874"/>
                </a:moveTo>
                <a:lnTo>
                  <a:pt x="4194" y="7874"/>
                </a:lnTo>
                <a:lnTo>
                  <a:pt x="4188" y="7874"/>
                </a:lnTo>
                <a:lnTo>
                  <a:pt x="4184" y="7874"/>
                </a:lnTo>
                <a:lnTo>
                  <a:pt x="4180" y="7874"/>
                </a:lnTo>
                <a:lnTo>
                  <a:pt x="4176" y="7876"/>
                </a:lnTo>
                <a:lnTo>
                  <a:pt x="4166" y="7878"/>
                </a:lnTo>
                <a:lnTo>
                  <a:pt x="4164" y="7880"/>
                </a:lnTo>
                <a:lnTo>
                  <a:pt x="4166" y="7884"/>
                </a:lnTo>
                <a:lnTo>
                  <a:pt x="4170" y="7884"/>
                </a:lnTo>
                <a:lnTo>
                  <a:pt x="4174" y="7880"/>
                </a:lnTo>
                <a:lnTo>
                  <a:pt x="4178" y="7878"/>
                </a:lnTo>
                <a:lnTo>
                  <a:pt x="4180" y="7878"/>
                </a:lnTo>
                <a:lnTo>
                  <a:pt x="4182" y="7880"/>
                </a:lnTo>
                <a:lnTo>
                  <a:pt x="4186" y="7880"/>
                </a:lnTo>
                <a:lnTo>
                  <a:pt x="4190" y="7878"/>
                </a:lnTo>
                <a:lnTo>
                  <a:pt x="4192" y="7880"/>
                </a:lnTo>
                <a:lnTo>
                  <a:pt x="4196" y="7880"/>
                </a:lnTo>
                <a:lnTo>
                  <a:pt x="4200" y="7878"/>
                </a:lnTo>
                <a:lnTo>
                  <a:pt x="4200" y="7876"/>
                </a:lnTo>
                <a:lnTo>
                  <a:pt x="4198" y="7874"/>
                </a:lnTo>
                <a:lnTo>
                  <a:pt x="4194" y="7874"/>
                </a:lnTo>
                <a:close/>
                <a:moveTo>
                  <a:pt x="4054" y="7888"/>
                </a:moveTo>
                <a:lnTo>
                  <a:pt x="4054" y="7888"/>
                </a:lnTo>
                <a:lnTo>
                  <a:pt x="4026" y="7886"/>
                </a:lnTo>
                <a:lnTo>
                  <a:pt x="4018" y="7888"/>
                </a:lnTo>
                <a:lnTo>
                  <a:pt x="4020" y="7890"/>
                </a:lnTo>
                <a:lnTo>
                  <a:pt x="4022" y="7892"/>
                </a:lnTo>
                <a:lnTo>
                  <a:pt x="4024" y="7894"/>
                </a:lnTo>
                <a:lnTo>
                  <a:pt x="4024" y="7896"/>
                </a:lnTo>
                <a:lnTo>
                  <a:pt x="4024" y="7898"/>
                </a:lnTo>
                <a:lnTo>
                  <a:pt x="4026" y="7906"/>
                </a:lnTo>
                <a:lnTo>
                  <a:pt x="4028" y="7906"/>
                </a:lnTo>
                <a:lnTo>
                  <a:pt x="4032" y="7908"/>
                </a:lnTo>
                <a:lnTo>
                  <a:pt x="4042" y="7908"/>
                </a:lnTo>
                <a:lnTo>
                  <a:pt x="4046" y="7906"/>
                </a:lnTo>
                <a:lnTo>
                  <a:pt x="4046" y="7904"/>
                </a:lnTo>
                <a:lnTo>
                  <a:pt x="4046" y="7902"/>
                </a:lnTo>
                <a:lnTo>
                  <a:pt x="4050" y="7902"/>
                </a:lnTo>
                <a:lnTo>
                  <a:pt x="4054" y="7904"/>
                </a:lnTo>
                <a:lnTo>
                  <a:pt x="4054" y="7906"/>
                </a:lnTo>
                <a:lnTo>
                  <a:pt x="4054" y="7910"/>
                </a:lnTo>
                <a:lnTo>
                  <a:pt x="4058" y="7910"/>
                </a:lnTo>
                <a:lnTo>
                  <a:pt x="4062" y="7910"/>
                </a:lnTo>
                <a:lnTo>
                  <a:pt x="4066" y="7908"/>
                </a:lnTo>
                <a:lnTo>
                  <a:pt x="4068" y="7898"/>
                </a:lnTo>
                <a:lnTo>
                  <a:pt x="4070" y="7894"/>
                </a:lnTo>
                <a:lnTo>
                  <a:pt x="4068" y="7892"/>
                </a:lnTo>
                <a:lnTo>
                  <a:pt x="4064" y="7890"/>
                </a:lnTo>
                <a:lnTo>
                  <a:pt x="4060" y="7888"/>
                </a:lnTo>
                <a:lnTo>
                  <a:pt x="4054" y="7888"/>
                </a:lnTo>
                <a:close/>
                <a:moveTo>
                  <a:pt x="4070" y="7910"/>
                </a:moveTo>
                <a:lnTo>
                  <a:pt x="4070" y="7910"/>
                </a:lnTo>
                <a:lnTo>
                  <a:pt x="4070" y="7912"/>
                </a:lnTo>
                <a:lnTo>
                  <a:pt x="4074" y="7912"/>
                </a:lnTo>
                <a:lnTo>
                  <a:pt x="4076" y="7910"/>
                </a:lnTo>
                <a:lnTo>
                  <a:pt x="4078" y="7908"/>
                </a:lnTo>
                <a:lnTo>
                  <a:pt x="4076" y="7904"/>
                </a:lnTo>
                <a:lnTo>
                  <a:pt x="4074" y="7906"/>
                </a:lnTo>
                <a:lnTo>
                  <a:pt x="4070" y="7908"/>
                </a:lnTo>
                <a:lnTo>
                  <a:pt x="4070" y="7910"/>
                </a:lnTo>
                <a:close/>
                <a:moveTo>
                  <a:pt x="4088" y="7908"/>
                </a:moveTo>
                <a:lnTo>
                  <a:pt x="4088" y="7908"/>
                </a:lnTo>
                <a:lnTo>
                  <a:pt x="4092" y="7908"/>
                </a:lnTo>
                <a:lnTo>
                  <a:pt x="4094" y="7906"/>
                </a:lnTo>
                <a:lnTo>
                  <a:pt x="4094" y="7904"/>
                </a:lnTo>
                <a:lnTo>
                  <a:pt x="4092" y="7902"/>
                </a:lnTo>
                <a:lnTo>
                  <a:pt x="4090" y="7902"/>
                </a:lnTo>
                <a:lnTo>
                  <a:pt x="4088" y="7904"/>
                </a:lnTo>
                <a:lnTo>
                  <a:pt x="4086" y="7906"/>
                </a:lnTo>
                <a:lnTo>
                  <a:pt x="4088" y="7908"/>
                </a:lnTo>
                <a:close/>
                <a:moveTo>
                  <a:pt x="1488" y="2116"/>
                </a:moveTo>
                <a:lnTo>
                  <a:pt x="1488" y="2116"/>
                </a:lnTo>
                <a:lnTo>
                  <a:pt x="1490" y="2118"/>
                </a:lnTo>
                <a:lnTo>
                  <a:pt x="1492" y="2118"/>
                </a:lnTo>
                <a:lnTo>
                  <a:pt x="1494" y="2118"/>
                </a:lnTo>
                <a:lnTo>
                  <a:pt x="1498" y="2114"/>
                </a:lnTo>
                <a:lnTo>
                  <a:pt x="1498" y="2110"/>
                </a:lnTo>
                <a:lnTo>
                  <a:pt x="1496" y="2108"/>
                </a:lnTo>
                <a:lnTo>
                  <a:pt x="1492" y="2110"/>
                </a:lnTo>
                <a:lnTo>
                  <a:pt x="1490" y="2112"/>
                </a:lnTo>
                <a:lnTo>
                  <a:pt x="1488" y="2116"/>
                </a:lnTo>
                <a:close/>
                <a:moveTo>
                  <a:pt x="1514" y="2102"/>
                </a:moveTo>
                <a:lnTo>
                  <a:pt x="1514" y="2102"/>
                </a:lnTo>
                <a:lnTo>
                  <a:pt x="1518" y="2098"/>
                </a:lnTo>
                <a:lnTo>
                  <a:pt x="1522" y="2092"/>
                </a:lnTo>
                <a:lnTo>
                  <a:pt x="1524" y="2088"/>
                </a:lnTo>
                <a:lnTo>
                  <a:pt x="1522" y="2088"/>
                </a:lnTo>
                <a:lnTo>
                  <a:pt x="1516" y="2094"/>
                </a:lnTo>
                <a:lnTo>
                  <a:pt x="1508" y="2100"/>
                </a:lnTo>
                <a:lnTo>
                  <a:pt x="1506" y="2102"/>
                </a:lnTo>
                <a:lnTo>
                  <a:pt x="1508" y="2106"/>
                </a:lnTo>
                <a:lnTo>
                  <a:pt x="1510" y="2106"/>
                </a:lnTo>
                <a:lnTo>
                  <a:pt x="1514" y="2102"/>
                </a:lnTo>
                <a:close/>
                <a:moveTo>
                  <a:pt x="1474" y="2094"/>
                </a:moveTo>
                <a:lnTo>
                  <a:pt x="1474" y="2094"/>
                </a:lnTo>
                <a:lnTo>
                  <a:pt x="1476" y="2096"/>
                </a:lnTo>
                <a:lnTo>
                  <a:pt x="1480" y="2092"/>
                </a:lnTo>
                <a:lnTo>
                  <a:pt x="1478" y="2088"/>
                </a:lnTo>
                <a:lnTo>
                  <a:pt x="1474" y="2088"/>
                </a:lnTo>
                <a:lnTo>
                  <a:pt x="1470" y="2090"/>
                </a:lnTo>
                <a:lnTo>
                  <a:pt x="1470" y="2092"/>
                </a:lnTo>
                <a:lnTo>
                  <a:pt x="1474" y="2094"/>
                </a:lnTo>
                <a:close/>
                <a:moveTo>
                  <a:pt x="1420" y="2104"/>
                </a:moveTo>
                <a:lnTo>
                  <a:pt x="1420" y="2104"/>
                </a:lnTo>
                <a:lnTo>
                  <a:pt x="1418" y="2100"/>
                </a:lnTo>
                <a:lnTo>
                  <a:pt x="1416" y="2096"/>
                </a:lnTo>
                <a:lnTo>
                  <a:pt x="1408" y="2088"/>
                </a:lnTo>
                <a:lnTo>
                  <a:pt x="1406" y="2084"/>
                </a:lnTo>
                <a:lnTo>
                  <a:pt x="1406" y="2082"/>
                </a:lnTo>
                <a:lnTo>
                  <a:pt x="1408" y="2080"/>
                </a:lnTo>
                <a:lnTo>
                  <a:pt x="1406" y="2078"/>
                </a:lnTo>
                <a:lnTo>
                  <a:pt x="1404" y="2072"/>
                </a:lnTo>
                <a:lnTo>
                  <a:pt x="1402" y="2074"/>
                </a:lnTo>
                <a:lnTo>
                  <a:pt x="1400" y="2076"/>
                </a:lnTo>
                <a:lnTo>
                  <a:pt x="1398" y="2080"/>
                </a:lnTo>
                <a:lnTo>
                  <a:pt x="1402" y="2088"/>
                </a:lnTo>
                <a:lnTo>
                  <a:pt x="1410" y="2100"/>
                </a:lnTo>
                <a:lnTo>
                  <a:pt x="1414" y="2106"/>
                </a:lnTo>
                <a:lnTo>
                  <a:pt x="1418" y="2108"/>
                </a:lnTo>
                <a:lnTo>
                  <a:pt x="1420" y="2108"/>
                </a:lnTo>
                <a:lnTo>
                  <a:pt x="1420" y="2104"/>
                </a:lnTo>
                <a:close/>
                <a:moveTo>
                  <a:pt x="628" y="1922"/>
                </a:moveTo>
                <a:lnTo>
                  <a:pt x="628" y="1922"/>
                </a:lnTo>
                <a:lnTo>
                  <a:pt x="624" y="1918"/>
                </a:lnTo>
                <a:lnTo>
                  <a:pt x="624" y="1916"/>
                </a:lnTo>
                <a:lnTo>
                  <a:pt x="624" y="1912"/>
                </a:lnTo>
                <a:lnTo>
                  <a:pt x="622" y="1908"/>
                </a:lnTo>
                <a:lnTo>
                  <a:pt x="618" y="1906"/>
                </a:lnTo>
                <a:lnTo>
                  <a:pt x="616" y="1906"/>
                </a:lnTo>
                <a:lnTo>
                  <a:pt x="612" y="1908"/>
                </a:lnTo>
                <a:lnTo>
                  <a:pt x="608" y="1906"/>
                </a:lnTo>
                <a:lnTo>
                  <a:pt x="602" y="1902"/>
                </a:lnTo>
                <a:lnTo>
                  <a:pt x="596" y="1900"/>
                </a:lnTo>
                <a:lnTo>
                  <a:pt x="592" y="1900"/>
                </a:lnTo>
                <a:lnTo>
                  <a:pt x="592" y="1902"/>
                </a:lnTo>
                <a:lnTo>
                  <a:pt x="592" y="1904"/>
                </a:lnTo>
                <a:lnTo>
                  <a:pt x="594" y="1908"/>
                </a:lnTo>
                <a:lnTo>
                  <a:pt x="592" y="1910"/>
                </a:lnTo>
                <a:lnTo>
                  <a:pt x="588" y="1914"/>
                </a:lnTo>
                <a:lnTo>
                  <a:pt x="580" y="1914"/>
                </a:lnTo>
                <a:lnTo>
                  <a:pt x="578" y="1912"/>
                </a:lnTo>
                <a:lnTo>
                  <a:pt x="574" y="1908"/>
                </a:lnTo>
                <a:lnTo>
                  <a:pt x="570" y="1904"/>
                </a:lnTo>
                <a:lnTo>
                  <a:pt x="568" y="1906"/>
                </a:lnTo>
                <a:lnTo>
                  <a:pt x="566" y="1912"/>
                </a:lnTo>
                <a:lnTo>
                  <a:pt x="564" y="1918"/>
                </a:lnTo>
                <a:lnTo>
                  <a:pt x="564" y="1922"/>
                </a:lnTo>
                <a:lnTo>
                  <a:pt x="562" y="1924"/>
                </a:lnTo>
                <a:lnTo>
                  <a:pt x="558" y="1922"/>
                </a:lnTo>
                <a:lnTo>
                  <a:pt x="550" y="1922"/>
                </a:lnTo>
                <a:lnTo>
                  <a:pt x="544" y="1924"/>
                </a:lnTo>
                <a:lnTo>
                  <a:pt x="538" y="1926"/>
                </a:lnTo>
                <a:lnTo>
                  <a:pt x="534" y="1932"/>
                </a:lnTo>
                <a:lnTo>
                  <a:pt x="530" y="1936"/>
                </a:lnTo>
                <a:lnTo>
                  <a:pt x="530" y="1940"/>
                </a:lnTo>
                <a:lnTo>
                  <a:pt x="530" y="1944"/>
                </a:lnTo>
                <a:lnTo>
                  <a:pt x="534" y="1952"/>
                </a:lnTo>
                <a:lnTo>
                  <a:pt x="538" y="1962"/>
                </a:lnTo>
                <a:lnTo>
                  <a:pt x="542" y="1968"/>
                </a:lnTo>
                <a:lnTo>
                  <a:pt x="544" y="1970"/>
                </a:lnTo>
                <a:lnTo>
                  <a:pt x="548" y="1970"/>
                </a:lnTo>
                <a:lnTo>
                  <a:pt x="550" y="1968"/>
                </a:lnTo>
                <a:lnTo>
                  <a:pt x="556" y="1964"/>
                </a:lnTo>
                <a:lnTo>
                  <a:pt x="560" y="1964"/>
                </a:lnTo>
                <a:lnTo>
                  <a:pt x="562" y="1964"/>
                </a:lnTo>
                <a:lnTo>
                  <a:pt x="564" y="1966"/>
                </a:lnTo>
                <a:lnTo>
                  <a:pt x="562" y="1968"/>
                </a:lnTo>
                <a:lnTo>
                  <a:pt x="560" y="1972"/>
                </a:lnTo>
                <a:lnTo>
                  <a:pt x="556" y="1978"/>
                </a:lnTo>
                <a:lnTo>
                  <a:pt x="556" y="1980"/>
                </a:lnTo>
                <a:lnTo>
                  <a:pt x="560" y="1980"/>
                </a:lnTo>
                <a:lnTo>
                  <a:pt x="566" y="1976"/>
                </a:lnTo>
                <a:lnTo>
                  <a:pt x="574" y="1970"/>
                </a:lnTo>
                <a:lnTo>
                  <a:pt x="576" y="1966"/>
                </a:lnTo>
                <a:lnTo>
                  <a:pt x="576" y="1962"/>
                </a:lnTo>
                <a:lnTo>
                  <a:pt x="578" y="1956"/>
                </a:lnTo>
                <a:lnTo>
                  <a:pt x="580" y="1954"/>
                </a:lnTo>
                <a:lnTo>
                  <a:pt x="586" y="1950"/>
                </a:lnTo>
                <a:lnTo>
                  <a:pt x="596" y="1948"/>
                </a:lnTo>
                <a:lnTo>
                  <a:pt x="610" y="1946"/>
                </a:lnTo>
                <a:lnTo>
                  <a:pt x="620" y="1940"/>
                </a:lnTo>
                <a:lnTo>
                  <a:pt x="628" y="1936"/>
                </a:lnTo>
                <a:lnTo>
                  <a:pt x="632" y="1930"/>
                </a:lnTo>
                <a:lnTo>
                  <a:pt x="632" y="1924"/>
                </a:lnTo>
                <a:lnTo>
                  <a:pt x="632" y="1922"/>
                </a:lnTo>
                <a:lnTo>
                  <a:pt x="628" y="1922"/>
                </a:lnTo>
                <a:close/>
                <a:moveTo>
                  <a:pt x="620" y="1874"/>
                </a:moveTo>
                <a:lnTo>
                  <a:pt x="620" y="1874"/>
                </a:lnTo>
                <a:lnTo>
                  <a:pt x="616" y="1870"/>
                </a:lnTo>
                <a:lnTo>
                  <a:pt x="612" y="1868"/>
                </a:lnTo>
                <a:lnTo>
                  <a:pt x="608" y="1870"/>
                </a:lnTo>
                <a:lnTo>
                  <a:pt x="608" y="1876"/>
                </a:lnTo>
                <a:lnTo>
                  <a:pt x="608" y="1880"/>
                </a:lnTo>
                <a:lnTo>
                  <a:pt x="606" y="1880"/>
                </a:lnTo>
                <a:lnTo>
                  <a:pt x="602" y="1880"/>
                </a:lnTo>
                <a:lnTo>
                  <a:pt x="596" y="1882"/>
                </a:lnTo>
                <a:lnTo>
                  <a:pt x="592" y="1886"/>
                </a:lnTo>
                <a:lnTo>
                  <a:pt x="592" y="1890"/>
                </a:lnTo>
                <a:lnTo>
                  <a:pt x="594" y="1894"/>
                </a:lnTo>
                <a:lnTo>
                  <a:pt x="600" y="1898"/>
                </a:lnTo>
                <a:lnTo>
                  <a:pt x="606" y="1900"/>
                </a:lnTo>
                <a:lnTo>
                  <a:pt x="610" y="1898"/>
                </a:lnTo>
                <a:lnTo>
                  <a:pt x="614" y="1894"/>
                </a:lnTo>
                <a:lnTo>
                  <a:pt x="618" y="1890"/>
                </a:lnTo>
                <a:lnTo>
                  <a:pt x="622" y="1890"/>
                </a:lnTo>
                <a:lnTo>
                  <a:pt x="632" y="1888"/>
                </a:lnTo>
                <a:lnTo>
                  <a:pt x="636" y="1886"/>
                </a:lnTo>
                <a:lnTo>
                  <a:pt x="640" y="1884"/>
                </a:lnTo>
                <a:lnTo>
                  <a:pt x="640" y="1880"/>
                </a:lnTo>
                <a:lnTo>
                  <a:pt x="636" y="1874"/>
                </a:lnTo>
                <a:lnTo>
                  <a:pt x="634" y="1872"/>
                </a:lnTo>
                <a:lnTo>
                  <a:pt x="632" y="1872"/>
                </a:lnTo>
                <a:lnTo>
                  <a:pt x="628" y="1874"/>
                </a:lnTo>
                <a:lnTo>
                  <a:pt x="624" y="1876"/>
                </a:lnTo>
                <a:lnTo>
                  <a:pt x="622" y="1876"/>
                </a:lnTo>
                <a:lnTo>
                  <a:pt x="620" y="1874"/>
                </a:lnTo>
                <a:close/>
                <a:moveTo>
                  <a:pt x="830" y="1754"/>
                </a:moveTo>
                <a:lnTo>
                  <a:pt x="830" y="1754"/>
                </a:lnTo>
                <a:lnTo>
                  <a:pt x="820" y="1766"/>
                </a:lnTo>
                <a:lnTo>
                  <a:pt x="804" y="1784"/>
                </a:lnTo>
                <a:lnTo>
                  <a:pt x="802" y="1786"/>
                </a:lnTo>
                <a:lnTo>
                  <a:pt x="806" y="1786"/>
                </a:lnTo>
                <a:lnTo>
                  <a:pt x="818" y="1782"/>
                </a:lnTo>
                <a:lnTo>
                  <a:pt x="822" y="1780"/>
                </a:lnTo>
                <a:lnTo>
                  <a:pt x="826" y="1776"/>
                </a:lnTo>
                <a:lnTo>
                  <a:pt x="828" y="1772"/>
                </a:lnTo>
                <a:lnTo>
                  <a:pt x="834" y="1764"/>
                </a:lnTo>
                <a:lnTo>
                  <a:pt x="840" y="1756"/>
                </a:lnTo>
                <a:lnTo>
                  <a:pt x="840" y="1752"/>
                </a:lnTo>
                <a:lnTo>
                  <a:pt x="838" y="1752"/>
                </a:lnTo>
                <a:lnTo>
                  <a:pt x="836" y="1750"/>
                </a:lnTo>
                <a:lnTo>
                  <a:pt x="830" y="1754"/>
                </a:lnTo>
                <a:close/>
                <a:moveTo>
                  <a:pt x="864" y="1744"/>
                </a:moveTo>
                <a:lnTo>
                  <a:pt x="864" y="1744"/>
                </a:lnTo>
                <a:lnTo>
                  <a:pt x="856" y="1742"/>
                </a:lnTo>
                <a:lnTo>
                  <a:pt x="852" y="1744"/>
                </a:lnTo>
                <a:lnTo>
                  <a:pt x="852" y="1748"/>
                </a:lnTo>
                <a:lnTo>
                  <a:pt x="852" y="1756"/>
                </a:lnTo>
                <a:lnTo>
                  <a:pt x="856" y="1758"/>
                </a:lnTo>
                <a:lnTo>
                  <a:pt x="860" y="1756"/>
                </a:lnTo>
                <a:lnTo>
                  <a:pt x="870" y="1752"/>
                </a:lnTo>
                <a:lnTo>
                  <a:pt x="874" y="1750"/>
                </a:lnTo>
                <a:lnTo>
                  <a:pt x="874" y="1748"/>
                </a:lnTo>
                <a:lnTo>
                  <a:pt x="872" y="1746"/>
                </a:lnTo>
                <a:lnTo>
                  <a:pt x="864" y="1744"/>
                </a:lnTo>
                <a:close/>
                <a:moveTo>
                  <a:pt x="1368" y="1942"/>
                </a:moveTo>
                <a:lnTo>
                  <a:pt x="1368" y="1942"/>
                </a:lnTo>
                <a:lnTo>
                  <a:pt x="1372" y="1942"/>
                </a:lnTo>
                <a:lnTo>
                  <a:pt x="1372" y="1940"/>
                </a:lnTo>
                <a:lnTo>
                  <a:pt x="1372" y="1934"/>
                </a:lnTo>
                <a:lnTo>
                  <a:pt x="1370" y="1928"/>
                </a:lnTo>
                <a:lnTo>
                  <a:pt x="1370" y="1924"/>
                </a:lnTo>
                <a:lnTo>
                  <a:pt x="1372" y="1922"/>
                </a:lnTo>
                <a:lnTo>
                  <a:pt x="1372" y="1920"/>
                </a:lnTo>
                <a:lnTo>
                  <a:pt x="1370" y="1912"/>
                </a:lnTo>
                <a:lnTo>
                  <a:pt x="1360" y="1892"/>
                </a:lnTo>
                <a:lnTo>
                  <a:pt x="1358" y="1888"/>
                </a:lnTo>
                <a:lnTo>
                  <a:pt x="1356" y="1886"/>
                </a:lnTo>
                <a:lnTo>
                  <a:pt x="1350" y="1886"/>
                </a:lnTo>
                <a:lnTo>
                  <a:pt x="1344" y="1884"/>
                </a:lnTo>
                <a:lnTo>
                  <a:pt x="1342" y="1884"/>
                </a:lnTo>
                <a:lnTo>
                  <a:pt x="1338" y="1880"/>
                </a:lnTo>
                <a:lnTo>
                  <a:pt x="1332" y="1876"/>
                </a:lnTo>
                <a:lnTo>
                  <a:pt x="1332" y="1878"/>
                </a:lnTo>
                <a:lnTo>
                  <a:pt x="1334" y="1894"/>
                </a:lnTo>
                <a:lnTo>
                  <a:pt x="1338" y="1912"/>
                </a:lnTo>
                <a:lnTo>
                  <a:pt x="1340" y="1922"/>
                </a:lnTo>
                <a:lnTo>
                  <a:pt x="1344" y="1932"/>
                </a:lnTo>
                <a:lnTo>
                  <a:pt x="1348" y="1940"/>
                </a:lnTo>
                <a:lnTo>
                  <a:pt x="1346" y="1942"/>
                </a:lnTo>
                <a:lnTo>
                  <a:pt x="1342" y="1946"/>
                </a:lnTo>
                <a:lnTo>
                  <a:pt x="1342" y="1950"/>
                </a:lnTo>
                <a:lnTo>
                  <a:pt x="1342" y="1956"/>
                </a:lnTo>
                <a:lnTo>
                  <a:pt x="1342" y="1960"/>
                </a:lnTo>
                <a:lnTo>
                  <a:pt x="1346" y="1960"/>
                </a:lnTo>
                <a:lnTo>
                  <a:pt x="1358" y="1954"/>
                </a:lnTo>
                <a:lnTo>
                  <a:pt x="1360" y="1952"/>
                </a:lnTo>
                <a:lnTo>
                  <a:pt x="1362" y="1950"/>
                </a:lnTo>
                <a:lnTo>
                  <a:pt x="1362" y="1946"/>
                </a:lnTo>
                <a:lnTo>
                  <a:pt x="1362" y="1944"/>
                </a:lnTo>
                <a:lnTo>
                  <a:pt x="1368" y="1942"/>
                </a:lnTo>
                <a:close/>
                <a:moveTo>
                  <a:pt x="1338" y="1970"/>
                </a:moveTo>
                <a:lnTo>
                  <a:pt x="1338" y="1970"/>
                </a:lnTo>
                <a:lnTo>
                  <a:pt x="1334" y="1956"/>
                </a:lnTo>
                <a:lnTo>
                  <a:pt x="1332" y="1946"/>
                </a:lnTo>
                <a:lnTo>
                  <a:pt x="1326" y="1938"/>
                </a:lnTo>
                <a:lnTo>
                  <a:pt x="1316" y="1932"/>
                </a:lnTo>
                <a:lnTo>
                  <a:pt x="1312" y="1930"/>
                </a:lnTo>
                <a:lnTo>
                  <a:pt x="1308" y="1930"/>
                </a:lnTo>
                <a:lnTo>
                  <a:pt x="1304" y="1932"/>
                </a:lnTo>
                <a:lnTo>
                  <a:pt x="1302" y="1934"/>
                </a:lnTo>
                <a:lnTo>
                  <a:pt x="1302" y="1942"/>
                </a:lnTo>
                <a:lnTo>
                  <a:pt x="1302" y="1946"/>
                </a:lnTo>
                <a:lnTo>
                  <a:pt x="1310" y="1952"/>
                </a:lnTo>
                <a:lnTo>
                  <a:pt x="1312" y="1958"/>
                </a:lnTo>
                <a:lnTo>
                  <a:pt x="1312" y="1966"/>
                </a:lnTo>
                <a:lnTo>
                  <a:pt x="1312" y="1970"/>
                </a:lnTo>
                <a:lnTo>
                  <a:pt x="1312" y="1972"/>
                </a:lnTo>
                <a:lnTo>
                  <a:pt x="1316" y="1976"/>
                </a:lnTo>
                <a:lnTo>
                  <a:pt x="1320" y="1978"/>
                </a:lnTo>
                <a:lnTo>
                  <a:pt x="1320" y="1980"/>
                </a:lnTo>
                <a:lnTo>
                  <a:pt x="1320" y="1984"/>
                </a:lnTo>
                <a:lnTo>
                  <a:pt x="1322" y="1988"/>
                </a:lnTo>
                <a:lnTo>
                  <a:pt x="1324" y="1988"/>
                </a:lnTo>
                <a:lnTo>
                  <a:pt x="1326" y="1988"/>
                </a:lnTo>
                <a:lnTo>
                  <a:pt x="1326" y="1992"/>
                </a:lnTo>
                <a:lnTo>
                  <a:pt x="1326" y="1998"/>
                </a:lnTo>
                <a:lnTo>
                  <a:pt x="1326" y="2002"/>
                </a:lnTo>
                <a:lnTo>
                  <a:pt x="1332" y="2006"/>
                </a:lnTo>
                <a:lnTo>
                  <a:pt x="1338" y="2016"/>
                </a:lnTo>
                <a:lnTo>
                  <a:pt x="1340" y="2016"/>
                </a:lnTo>
                <a:lnTo>
                  <a:pt x="1342" y="2014"/>
                </a:lnTo>
                <a:lnTo>
                  <a:pt x="1342" y="2008"/>
                </a:lnTo>
                <a:lnTo>
                  <a:pt x="1340" y="1998"/>
                </a:lnTo>
                <a:lnTo>
                  <a:pt x="1340" y="1992"/>
                </a:lnTo>
                <a:lnTo>
                  <a:pt x="1340" y="1990"/>
                </a:lnTo>
                <a:lnTo>
                  <a:pt x="1342" y="1984"/>
                </a:lnTo>
                <a:lnTo>
                  <a:pt x="1338" y="1970"/>
                </a:lnTo>
                <a:close/>
                <a:moveTo>
                  <a:pt x="1294" y="1940"/>
                </a:moveTo>
                <a:lnTo>
                  <a:pt x="1294" y="1940"/>
                </a:lnTo>
                <a:lnTo>
                  <a:pt x="1292" y="1942"/>
                </a:lnTo>
                <a:lnTo>
                  <a:pt x="1292" y="1946"/>
                </a:lnTo>
                <a:lnTo>
                  <a:pt x="1292" y="1954"/>
                </a:lnTo>
                <a:lnTo>
                  <a:pt x="1292" y="1962"/>
                </a:lnTo>
                <a:lnTo>
                  <a:pt x="1294" y="1962"/>
                </a:lnTo>
                <a:lnTo>
                  <a:pt x="1298" y="1962"/>
                </a:lnTo>
                <a:lnTo>
                  <a:pt x="1300" y="1960"/>
                </a:lnTo>
                <a:lnTo>
                  <a:pt x="1300" y="1956"/>
                </a:lnTo>
                <a:lnTo>
                  <a:pt x="1300" y="1948"/>
                </a:lnTo>
                <a:lnTo>
                  <a:pt x="1296" y="1942"/>
                </a:lnTo>
                <a:lnTo>
                  <a:pt x="1294" y="1940"/>
                </a:lnTo>
                <a:close/>
                <a:moveTo>
                  <a:pt x="1300" y="1922"/>
                </a:moveTo>
                <a:lnTo>
                  <a:pt x="1300" y="1922"/>
                </a:lnTo>
                <a:lnTo>
                  <a:pt x="1298" y="1916"/>
                </a:lnTo>
                <a:lnTo>
                  <a:pt x="1300" y="1914"/>
                </a:lnTo>
                <a:lnTo>
                  <a:pt x="1304" y="1916"/>
                </a:lnTo>
                <a:lnTo>
                  <a:pt x="1314" y="1922"/>
                </a:lnTo>
                <a:lnTo>
                  <a:pt x="1324" y="1928"/>
                </a:lnTo>
                <a:lnTo>
                  <a:pt x="1330" y="1930"/>
                </a:lnTo>
                <a:lnTo>
                  <a:pt x="1332" y="1930"/>
                </a:lnTo>
                <a:lnTo>
                  <a:pt x="1334" y="1928"/>
                </a:lnTo>
                <a:lnTo>
                  <a:pt x="1332" y="1920"/>
                </a:lnTo>
                <a:lnTo>
                  <a:pt x="1328" y="1910"/>
                </a:lnTo>
                <a:lnTo>
                  <a:pt x="1328" y="1908"/>
                </a:lnTo>
                <a:lnTo>
                  <a:pt x="1330" y="1902"/>
                </a:lnTo>
                <a:lnTo>
                  <a:pt x="1330" y="1900"/>
                </a:lnTo>
                <a:lnTo>
                  <a:pt x="1328" y="1896"/>
                </a:lnTo>
                <a:lnTo>
                  <a:pt x="1320" y="1890"/>
                </a:lnTo>
                <a:lnTo>
                  <a:pt x="1302" y="1882"/>
                </a:lnTo>
                <a:lnTo>
                  <a:pt x="1294" y="1880"/>
                </a:lnTo>
                <a:lnTo>
                  <a:pt x="1288" y="1882"/>
                </a:lnTo>
                <a:lnTo>
                  <a:pt x="1284" y="1884"/>
                </a:lnTo>
                <a:lnTo>
                  <a:pt x="1278" y="1884"/>
                </a:lnTo>
                <a:lnTo>
                  <a:pt x="1274" y="1884"/>
                </a:lnTo>
                <a:lnTo>
                  <a:pt x="1272" y="1886"/>
                </a:lnTo>
                <a:lnTo>
                  <a:pt x="1268" y="1892"/>
                </a:lnTo>
                <a:lnTo>
                  <a:pt x="1266" y="1898"/>
                </a:lnTo>
                <a:lnTo>
                  <a:pt x="1266" y="1902"/>
                </a:lnTo>
                <a:lnTo>
                  <a:pt x="1268" y="1906"/>
                </a:lnTo>
                <a:lnTo>
                  <a:pt x="1276" y="1910"/>
                </a:lnTo>
                <a:lnTo>
                  <a:pt x="1278" y="1912"/>
                </a:lnTo>
                <a:lnTo>
                  <a:pt x="1280" y="1914"/>
                </a:lnTo>
                <a:lnTo>
                  <a:pt x="1280" y="1918"/>
                </a:lnTo>
                <a:lnTo>
                  <a:pt x="1280" y="1924"/>
                </a:lnTo>
                <a:lnTo>
                  <a:pt x="1284" y="1928"/>
                </a:lnTo>
                <a:lnTo>
                  <a:pt x="1288" y="1932"/>
                </a:lnTo>
                <a:lnTo>
                  <a:pt x="1294" y="1934"/>
                </a:lnTo>
                <a:lnTo>
                  <a:pt x="1298" y="1932"/>
                </a:lnTo>
                <a:lnTo>
                  <a:pt x="1302" y="1926"/>
                </a:lnTo>
                <a:lnTo>
                  <a:pt x="1302" y="1924"/>
                </a:lnTo>
                <a:lnTo>
                  <a:pt x="1300" y="1922"/>
                </a:lnTo>
                <a:close/>
                <a:moveTo>
                  <a:pt x="1404" y="1984"/>
                </a:moveTo>
                <a:lnTo>
                  <a:pt x="1404" y="1984"/>
                </a:lnTo>
                <a:lnTo>
                  <a:pt x="1406" y="1982"/>
                </a:lnTo>
                <a:lnTo>
                  <a:pt x="1408" y="1976"/>
                </a:lnTo>
                <a:lnTo>
                  <a:pt x="1410" y="1970"/>
                </a:lnTo>
                <a:lnTo>
                  <a:pt x="1408" y="1964"/>
                </a:lnTo>
                <a:lnTo>
                  <a:pt x="1404" y="1962"/>
                </a:lnTo>
                <a:lnTo>
                  <a:pt x="1400" y="1962"/>
                </a:lnTo>
                <a:lnTo>
                  <a:pt x="1394" y="1962"/>
                </a:lnTo>
                <a:lnTo>
                  <a:pt x="1388" y="1960"/>
                </a:lnTo>
                <a:lnTo>
                  <a:pt x="1382" y="1956"/>
                </a:lnTo>
                <a:lnTo>
                  <a:pt x="1374" y="1956"/>
                </a:lnTo>
                <a:lnTo>
                  <a:pt x="1370" y="1958"/>
                </a:lnTo>
                <a:lnTo>
                  <a:pt x="1370" y="1962"/>
                </a:lnTo>
                <a:lnTo>
                  <a:pt x="1370" y="1966"/>
                </a:lnTo>
                <a:lnTo>
                  <a:pt x="1370" y="1970"/>
                </a:lnTo>
                <a:lnTo>
                  <a:pt x="1372" y="1970"/>
                </a:lnTo>
                <a:lnTo>
                  <a:pt x="1378" y="1970"/>
                </a:lnTo>
                <a:lnTo>
                  <a:pt x="1380" y="1970"/>
                </a:lnTo>
                <a:lnTo>
                  <a:pt x="1382" y="1972"/>
                </a:lnTo>
                <a:lnTo>
                  <a:pt x="1382" y="1976"/>
                </a:lnTo>
                <a:lnTo>
                  <a:pt x="1382" y="1982"/>
                </a:lnTo>
                <a:lnTo>
                  <a:pt x="1382" y="1992"/>
                </a:lnTo>
                <a:lnTo>
                  <a:pt x="1384" y="1994"/>
                </a:lnTo>
                <a:lnTo>
                  <a:pt x="1386" y="1996"/>
                </a:lnTo>
                <a:lnTo>
                  <a:pt x="1390" y="1996"/>
                </a:lnTo>
                <a:lnTo>
                  <a:pt x="1398" y="1996"/>
                </a:lnTo>
                <a:lnTo>
                  <a:pt x="1402" y="1996"/>
                </a:lnTo>
                <a:lnTo>
                  <a:pt x="1404" y="1996"/>
                </a:lnTo>
                <a:lnTo>
                  <a:pt x="1404" y="1992"/>
                </a:lnTo>
                <a:lnTo>
                  <a:pt x="1404" y="1988"/>
                </a:lnTo>
                <a:lnTo>
                  <a:pt x="1404" y="1986"/>
                </a:lnTo>
                <a:lnTo>
                  <a:pt x="1404" y="1984"/>
                </a:lnTo>
                <a:close/>
                <a:moveTo>
                  <a:pt x="1376" y="1988"/>
                </a:moveTo>
                <a:lnTo>
                  <a:pt x="1376" y="1988"/>
                </a:lnTo>
                <a:lnTo>
                  <a:pt x="1378" y="1980"/>
                </a:lnTo>
                <a:lnTo>
                  <a:pt x="1376" y="1978"/>
                </a:lnTo>
                <a:lnTo>
                  <a:pt x="1374" y="1976"/>
                </a:lnTo>
                <a:lnTo>
                  <a:pt x="1370" y="1974"/>
                </a:lnTo>
                <a:lnTo>
                  <a:pt x="1366" y="1970"/>
                </a:lnTo>
                <a:lnTo>
                  <a:pt x="1364" y="1966"/>
                </a:lnTo>
                <a:lnTo>
                  <a:pt x="1360" y="1966"/>
                </a:lnTo>
                <a:lnTo>
                  <a:pt x="1356" y="1968"/>
                </a:lnTo>
                <a:lnTo>
                  <a:pt x="1352" y="1972"/>
                </a:lnTo>
                <a:lnTo>
                  <a:pt x="1350" y="1974"/>
                </a:lnTo>
                <a:lnTo>
                  <a:pt x="1350" y="1978"/>
                </a:lnTo>
                <a:lnTo>
                  <a:pt x="1354" y="1984"/>
                </a:lnTo>
                <a:lnTo>
                  <a:pt x="1364" y="1996"/>
                </a:lnTo>
                <a:lnTo>
                  <a:pt x="1366" y="2000"/>
                </a:lnTo>
                <a:lnTo>
                  <a:pt x="1364" y="2000"/>
                </a:lnTo>
                <a:lnTo>
                  <a:pt x="1362" y="2000"/>
                </a:lnTo>
                <a:lnTo>
                  <a:pt x="1358" y="2000"/>
                </a:lnTo>
                <a:lnTo>
                  <a:pt x="1356" y="2004"/>
                </a:lnTo>
                <a:lnTo>
                  <a:pt x="1356" y="2010"/>
                </a:lnTo>
                <a:lnTo>
                  <a:pt x="1358" y="2020"/>
                </a:lnTo>
                <a:lnTo>
                  <a:pt x="1360" y="2022"/>
                </a:lnTo>
                <a:lnTo>
                  <a:pt x="1362" y="2022"/>
                </a:lnTo>
                <a:lnTo>
                  <a:pt x="1362" y="2018"/>
                </a:lnTo>
                <a:lnTo>
                  <a:pt x="1364" y="2014"/>
                </a:lnTo>
                <a:lnTo>
                  <a:pt x="1364" y="2012"/>
                </a:lnTo>
                <a:lnTo>
                  <a:pt x="1366" y="2014"/>
                </a:lnTo>
                <a:lnTo>
                  <a:pt x="1368" y="2020"/>
                </a:lnTo>
                <a:lnTo>
                  <a:pt x="1370" y="2020"/>
                </a:lnTo>
                <a:lnTo>
                  <a:pt x="1372" y="2012"/>
                </a:lnTo>
                <a:lnTo>
                  <a:pt x="1374" y="2008"/>
                </a:lnTo>
                <a:lnTo>
                  <a:pt x="1374" y="2002"/>
                </a:lnTo>
                <a:lnTo>
                  <a:pt x="1374" y="1996"/>
                </a:lnTo>
                <a:lnTo>
                  <a:pt x="1376" y="1988"/>
                </a:lnTo>
                <a:close/>
                <a:moveTo>
                  <a:pt x="1392" y="2016"/>
                </a:moveTo>
                <a:lnTo>
                  <a:pt x="1392" y="2016"/>
                </a:lnTo>
                <a:lnTo>
                  <a:pt x="1384" y="2016"/>
                </a:lnTo>
                <a:lnTo>
                  <a:pt x="1382" y="2016"/>
                </a:lnTo>
                <a:lnTo>
                  <a:pt x="1384" y="2018"/>
                </a:lnTo>
                <a:lnTo>
                  <a:pt x="1384" y="2020"/>
                </a:lnTo>
                <a:lnTo>
                  <a:pt x="1382" y="2020"/>
                </a:lnTo>
                <a:lnTo>
                  <a:pt x="1378" y="2022"/>
                </a:lnTo>
                <a:lnTo>
                  <a:pt x="1376" y="2024"/>
                </a:lnTo>
                <a:lnTo>
                  <a:pt x="1376" y="2028"/>
                </a:lnTo>
                <a:lnTo>
                  <a:pt x="1376" y="2030"/>
                </a:lnTo>
                <a:lnTo>
                  <a:pt x="1378" y="2030"/>
                </a:lnTo>
                <a:lnTo>
                  <a:pt x="1384" y="2028"/>
                </a:lnTo>
                <a:lnTo>
                  <a:pt x="1386" y="2026"/>
                </a:lnTo>
                <a:lnTo>
                  <a:pt x="1392" y="2026"/>
                </a:lnTo>
                <a:lnTo>
                  <a:pt x="1396" y="2024"/>
                </a:lnTo>
                <a:lnTo>
                  <a:pt x="1396" y="2022"/>
                </a:lnTo>
                <a:lnTo>
                  <a:pt x="1396" y="2018"/>
                </a:lnTo>
                <a:lnTo>
                  <a:pt x="1392" y="2016"/>
                </a:lnTo>
                <a:close/>
                <a:moveTo>
                  <a:pt x="1406" y="2070"/>
                </a:moveTo>
                <a:lnTo>
                  <a:pt x="1406" y="2070"/>
                </a:lnTo>
                <a:lnTo>
                  <a:pt x="1410" y="2070"/>
                </a:lnTo>
                <a:lnTo>
                  <a:pt x="1410" y="2072"/>
                </a:lnTo>
                <a:lnTo>
                  <a:pt x="1412" y="2074"/>
                </a:lnTo>
                <a:lnTo>
                  <a:pt x="1416" y="2072"/>
                </a:lnTo>
                <a:lnTo>
                  <a:pt x="1418" y="2074"/>
                </a:lnTo>
                <a:lnTo>
                  <a:pt x="1424" y="2080"/>
                </a:lnTo>
                <a:lnTo>
                  <a:pt x="1426" y="2084"/>
                </a:lnTo>
                <a:lnTo>
                  <a:pt x="1426" y="2086"/>
                </a:lnTo>
                <a:lnTo>
                  <a:pt x="1426" y="2088"/>
                </a:lnTo>
                <a:lnTo>
                  <a:pt x="1428" y="2090"/>
                </a:lnTo>
                <a:lnTo>
                  <a:pt x="1430" y="2092"/>
                </a:lnTo>
                <a:lnTo>
                  <a:pt x="1432" y="2090"/>
                </a:lnTo>
                <a:lnTo>
                  <a:pt x="1434" y="2090"/>
                </a:lnTo>
                <a:lnTo>
                  <a:pt x="1434" y="2094"/>
                </a:lnTo>
                <a:lnTo>
                  <a:pt x="1436" y="2102"/>
                </a:lnTo>
                <a:lnTo>
                  <a:pt x="1440" y="2106"/>
                </a:lnTo>
                <a:lnTo>
                  <a:pt x="1444" y="2106"/>
                </a:lnTo>
                <a:lnTo>
                  <a:pt x="1448" y="2104"/>
                </a:lnTo>
                <a:lnTo>
                  <a:pt x="1450" y="2100"/>
                </a:lnTo>
                <a:lnTo>
                  <a:pt x="1450" y="2096"/>
                </a:lnTo>
                <a:lnTo>
                  <a:pt x="1450" y="2092"/>
                </a:lnTo>
                <a:lnTo>
                  <a:pt x="1450" y="2088"/>
                </a:lnTo>
                <a:lnTo>
                  <a:pt x="1450" y="2084"/>
                </a:lnTo>
                <a:lnTo>
                  <a:pt x="1448" y="2084"/>
                </a:lnTo>
                <a:lnTo>
                  <a:pt x="1448" y="2082"/>
                </a:lnTo>
                <a:lnTo>
                  <a:pt x="1448" y="2076"/>
                </a:lnTo>
                <a:lnTo>
                  <a:pt x="1450" y="2070"/>
                </a:lnTo>
                <a:lnTo>
                  <a:pt x="1448" y="2070"/>
                </a:lnTo>
                <a:lnTo>
                  <a:pt x="1446" y="2070"/>
                </a:lnTo>
                <a:lnTo>
                  <a:pt x="1444" y="2068"/>
                </a:lnTo>
                <a:lnTo>
                  <a:pt x="1444" y="2066"/>
                </a:lnTo>
                <a:lnTo>
                  <a:pt x="1442" y="2062"/>
                </a:lnTo>
                <a:lnTo>
                  <a:pt x="1440" y="2062"/>
                </a:lnTo>
                <a:lnTo>
                  <a:pt x="1438" y="2062"/>
                </a:lnTo>
                <a:lnTo>
                  <a:pt x="1434" y="2060"/>
                </a:lnTo>
                <a:lnTo>
                  <a:pt x="1432" y="2058"/>
                </a:lnTo>
                <a:lnTo>
                  <a:pt x="1428" y="2058"/>
                </a:lnTo>
                <a:lnTo>
                  <a:pt x="1424" y="2060"/>
                </a:lnTo>
                <a:lnTo>
                  <a:pt x="1422" y="2058"/>
                </a:lnTo>
                <a:lnTo>
                  <a:pt x="1422" y="2056"/>
                </a:lnTo>
                <a:lnTo>
                  <a:pt x="1424" y="2052"/>
                </a:lnTo>
                <a:lnTo>
                  <a:pt x="1430" y="2052"/>
                </a:lnTo>
                <a:lnTo>
                  <a:pt x="1436" y="2056"/>
                </a:lnTo>
                <a:lnTo>
                  <a:pt x="1440" y="2058"/>
                </a:lnTo>
                <a:lnTo>
                  <a:pt x="1442" y="2058"/>
                </a:lnTo>
                <a:lnTo>
                  <a:pt x="1434" y="2050"/>
                </a:lnTo>
                <a:lnTo>
                  <a:pt x="1430" y="2044"/>
                </a:lnTo>
                <a:lnTo>
                  <a:pt x="1428" y="2038"/>
                </a:lnTo>
                <a:lnTo>
                  <a:pt x="1426" y="2032"/>
                </a:lnTo>
                <a:lnTo>
                  <a:pt x="1422" y="2026"/>
                </a:lnTo>
                <a:lnTo>
                  <a:pt x="1416" y="2022"/>
                </a:lnTo>
                <a:lnTo>
                  <a:pt x="1410" y="2022"/>
                </a:lnTo>
                <a:lnTo>
                  <a:pt x="1406" y="2022"/>
                </a:lnTo>
                <a:lnTo>
                  <a:pt x="1404" y="2020"/>
                </a:lnTo>
                <a:lnTo>
                  <a:pt x="1404" y="2018"/>
                </a:lnTo>
                <a:lnTo>
                  <a:pt x="1404" y="2014"/>
                </a:lnTo>
                <a:lnTo>
                  <a:pt x="1404" y="2008"/>
                </a:lnTo>
                <a:lnTo>
                  <a:pt x="1402" y="2004"/>
                </a:lnTo>
                <a:lnTo>
                  <a:pt x="1400" y="2002"/>
                </a:lnTo>
                <a:lnTo>
                  <a:pt x="1398" y="2002"/>
                </a:lnTo>
                <a:lnTo>
                  <a:pt x="1396" y="2004"/>
                </a:lnTo>
                <a:lnTo>
                  <a:pt x="1390" y="2004"/>
                </a:lnTo>
                <a:lnTo>
                  <a:pt x="1386" y="2002"/>
                </a:lnTo>
                <a:lnTo>
                  <a:pt x="1386" y="2004"/>
                </a:lnTo>
                <a:lnTo>
                  <a:pt x="1384" y="2006"/>
                </a:lnTo>
                <a:lnTo>
                  <a:pt x="1382" y="2008"/>
                </a:lnTo>
                <a:lnTo>
                  <a:pt x="1382" y="2010"/>
                </a:lnTo>
                <a:lnTo>
                  <a:pt x="1390" y="2012"/>
                </a:lnTo>
                <a:lnTo>
                  <a:pt x="1396" y="2014"/>
                </a:lnTo>
                <a:lnTo>
                  <a:pt x="1398" y="2018"/>
                </a:lnTo>
                <a:lnTo>
                  <a:pt x="1398" y="2022"/>
                </a:lnTo>
                <a:lnTo>
                  <a:pt x="1398" y="2028"/>
                </a:lnTo>
                <a:lnTo>
                  <a:pt x="1400" y="2030"/>
                </a:lnTo>
                <a:lnTo>
                  <a:pt x="1402" y="2034"/>
                </a:lnTo>
                <a:lnTo>
                  <a:pt x="1402" y="2038"/>
                </a:lnTo>
                <a:lnTo>
                  <a:pt x="1400" y="2040"/>
                </a:lnTo>
                <a:lnTo>
                  <a:pt x="1398" y="2040"/>
                </a:lnTo>
                <a:lnTo>
                  <a:pt x="1396" y="2040"/>
                </a:lnTo>
                <a:lnTo>
                  <a:pt x="1394" y="2042"/>
                </a:lnTo>
                <a:lnTo>
                  <a:pt x="1392" y="2046"/>
                </a:lnTo>
                <a:lnTo>
                  <a:pt x="1394" y="2048"/>
                </a:lnTo>
                <a:lnTo>
                  <a:pt x="1402" y="2050"/>
                </a:lnTo>
                <a:lnTo>
                  <a:pt x="1406" y="2050"/>
                </a:lnTo>
                <a:lnTo>
                  <a:pt x="1404" y="2052"/>
                </a:lnTo>
                <a:lnTo>
                  <a:pt x="1404" y="2056"/>
                </a:lnTo>
                <a:lnTo>
                  <a:pt x="1406" y="2060"/>
                </a:lnTo>
                <a:lnTo>
                  <a:pt x="1408" y="2062"/>
                </a:lnTo>
                <a:lnTo>
                  <a:pt x="1406" y="2064"/>
                </a:lnTo>
                <a:lnTo>
                  <a:pt x="1404" y="2064"/>
                </a:lnTo>
                <a:lnTo>
                  <a:pt x="1398" y="2064"/>
                </a:lnTo>
                <a:lnTo>
                  <a:pt x="1398" y="2066"/>
                </a:lnTo>
                <a:lnTo>
                  <a:pt x="1398" y="2068"/>
                </a:lnTo>
                <a:lnTo>
                  <a:pt x="1400" y="2070"/>
                </a:lnTo>
                <a:lnTo>
                  <a:pt x="1406" y="2070"/>
                </a:lnTo>
                <a:close/>
                <a:moveTo>
                  <a:pt x="3826" y="3942"/>
                </a:moveTo>
                <a:lnTo>
                  <a:pt x="3826" y="3942"/>
                </a:lnTo>
                <a:lnTo>
                  <a:pt x="3824" y="3946"/>
                </a:lnTo>
                <a:lnTo>
                  <a:pt x="3822" y="3946"/>
                </a:lnTo>
                <a:lnTo>
                  <a:pt x="3818" y="3946"/>
                </a:lnTo>
                <a:lnTo>
                  <a:pt x="3812" y="3946"/>
                </a:lnTo>
                <a:lnTo>
                  <a:pt x="3808" y="3948"/>
                </a:lnTo>
                <a:lnTo>
                  <a:pt x="3804" y="3952"/>
                </a:lnTo>
                <a:lnTo>
                  <a:pt x="3802" y="3956"/>
                </a:lnTo>
                <a:lnTo>
                  <a:pt x="3802" y="3960"/>
                </a:lnTo>
                <a:lnTo>
                  <a:pt x="3806" y="3960"/>
                </a:lnTo>
                <a:lnTo>
                  <a:pt x="3818" y="3958"/>
                </a:lnTo>
                <a:lnTo>
                  <a:pt x="3824" y="3956"/>
                </a:lnTo>
                <a:lnTo>
                  <a:pt x="3828" y="3952"/>
                </a:lnTo>
                <a:lnTo>
                  <a:pt x="3830" y="3948"/>
                </a:lnTo>
                <a:lnTo>
                  <a:pt x="3830" y="3944"/>
                </a:lnTo>
                <a:lnTo>
                  <a:pt x="3830" y="3940"/>
                </a:lnTo>
                <a:lnTo>
                  <a:pt x="3828" y="3940"/>
                </a:lnTo>
                <a:lnTo>
                  <a:pt x="3826" y="3942"/>
                </a:lnTo>
                <a:close/>
                <a:moveTo>
                  <a:pt x="3640" y="3780"/>
                </a:moveTo>
                <a:lnTo>
                  <a:pt x="3640" y="3780"/>
                </a:lnTo>
                <a:lnTo>
                  <a:pt x="3642" y="3776"/>
                </a:lnTo>
                <a:lnTo>
                  <a:pt x="3644" y="3772"/>
                </a:lnTo>
                <a:lnTo>
                  <a:pt x="3642" y="3766"/>
                </a:lnTo>
                <a:lnTo>
                  <a:pt x="3636" y="3760"/>
                </a:lnTo>
                <a:lnTo>
                  <a:pt x="3632" y="3754"/>
                </a:lnTo>
                <a:lnTo>
                  <a:pt x="3630" y="3748"/>
                </a:lnTo>
                <a:lnTo>
                  <a:pt x="3630" y="3744"/>
                </a:lnTo>
                <a:lnTo>
                  <a:pt x="3626" y="3742"/>
                </a:lnTo>
                <a:lnTo>
                  <a:pt x="3622" y="3744"/>
                </a:lnTo>
                <a:lnTo>
                  <a:pt x="3622" y="3748"/>
                </a:lnTo>
                <a:lnTo>
                  <a:pt x="3622" y="3754"/>
                </a:lnTo>
                <a:lnTo>
                  <a:pt x="3620" y="3764"/>
                </a:lnTo>
                <a:lnTo>
                  <a:pt x="3616" y="3772"/>
                </a:lnTo>
                <a:lnTo>
                  <a:pt x="3618" y="3776"/>
                </a:lnTo>
                <a:lnTo>
                  <a:pt x="3622" y="3780"/>
                </a:lnTo>
                <a:lnTo>
                  <a:pt x="3628" y="3786"/>
                </a:lnTo>
                <a:lnTo>
                  <a:pt x="3632" y="3788"/>
                </a:lnTo>
                <a:lnTo>
                  <a:pt x="3634" y="3786"/>
                </a:lnTo>
                <a:lnTo>
                  <a:pt x="3640" y="3780"/>
                </a:lnTo>
                <a:close/>
                <a:moveTo>
                  <a:pt x="3646" y="3816"/>
                </a:moveTo>
                <a:lnTo>
                  <a:pt x="3646" y="3816"/>
                </a:lnTo>
                <a:lnTo>
                  <a:pt x="3650" y="3814"/>
                </a:lnTo>
                <a:lnTo>
                  <a:pt x="3652" y="3810"/>
                </a:lnTo>
                <a:lnTo>
                  <a:pt x="3652" y="3804"/>
                </a:lnTo>
                <a:lnTo>
                  <a:pt x="3650" y="3796"/>
                </a:lnTo>
                <a:lnTo>
                  <a:pt x="3646" y="3790"/>
                </a:lnTo>
                <a:lnTo>
                  <a:pt x="3644" y="3792"/>
                </a:lnTo>
                <a:lnTo>
                  <a:pt x="3642" y="3792"/>
                </a:lnTo>
                <a:lnTo>
                  <a:pt x="3640" y="3792"/>
                </a:lnTo>
                <a:lnTo>
                  <a:pt x="3638" y="3790"/>
                </a:lnTo>
                <a:lnTo>
                  <a:pt x="3636" y="3790"/>
                </a:lnTo>
                <a:lnTo>
                  <a:pt x="3634" y="3794"/>
                </a:lnTo>
                <a:lnTo>
                  <a:pt x="3634" y="3802"/>
                </a:lnTo>
                <a:lnTo>
                  <a:pt x="3640" y="3808"/>
                </a:lnTo>
                <a:lnTo>
                  <a:pt x="3642" y="3814"/>
                </a:lnTo>
                <a:lnTo>
                  <a:pt x="3644" y="3816"/>
                </a:lnTo>
                <a:lnTo>
                  <a:pt x="3646" y="3816"/>
                </a:lnTo>
                <a:close/>
                <a:moveTo>
                  <a:pt x="3596" y="3668"/>
                </a:moveTo>
                <a:lnTo>
                  <a:pt x="3596" y="3668"/>
                </a:lnTo>
                <a:lnTo>
                  <a:pt x="3590" y="3666"/>
                </a:lnTo>
                <a:lnTo>
                  <a:pt x="3590" y="3670"/>
                </a:lnTo>
                <a:lnTo>
                  <a:pt x="3596" y="3674"/>
                </a:lnTo>
                <a:lnTo>
                  <a:pt x="3598" y="3676"/>
                </a:lnTo>
                <a:lnTo>
                  <a:pt x="3602" y="3676"/>
                </a:lnTo>
                <a:lnTo>
                  <a:pt x="3616" y="3670"/>
                </a:lnTo>
                <a:lnTo>
                  <a:pt x="3624" y="3668"/>
                </a:lnTo>
                <a:lnTo>
                  <a:pt x="3630" y="3668"/>
                </a:lnTo>
                <a:lnTo>
                  <a:pt x="3632" y="3668"/>
                </a:lnTo>
                <a:lnTo>
                  <a:pt x="3634" y="3666"/>
                </a:lnTo>
                <a:lnTo>
                  <a:pt x="3634" y="3664"/>
                </a:lnTo>
                <a:lnTo>
                  <a:pt x="3632" y="3662"/>
                </a:lnTo>
                <a:lnTo>
                  <a:pt x="3626" y="3662"/>
                </a:lnTo>
                <a:lnTo>
                  <a:pt x="3618" y="3664"/>
                </a:lnTo>
                <a:lnTo>
                  <a:pt x="3608" y="3662"/>
                </a:lnTo>
                <a:lnTo>
                  <a:pt x="3604" y="3660"/>
                </a:lnTo>
                <a:lnTo>
                  <a:pt x="3602" y="3660"/>
                </a:lnTo>
                <a:lnTo>
                  <a:pt x="3602" y="3664"/>
                </a:lnTo>
                <a:lnTo>
                  <a:pt x="3602" y="3668"/>
                </a:lnTo>
                <a:lnTo>
                  <a:pt x="3600" y="3670"/>
                </a:lnTo>
                <a:lnTo>
                  <a:pt x="3596" y="3668"/>
                </a:lnTo>
                <a:close/>
                <a:moveTo>
                  <a:pt x="3666" y="3688"/>
                </a:moveTo>
                <a:lnTo>
                  <a:pt x="3666" y="3688"/>
                </a:lnTo>
                <a:lnTo>
                  <a:pt x="3668" y="3686"/>
                </a:lnTo>
                <a:lnTo>
                  <a:pt x="3668" y="3680"/>
                </a:lnTo>
                <a:lnTo>
                  <a:pt x="3668" y="3674"/>
                </a:lnTo>
                <a:lnTo>
                  <a:pt x="3664" y="3670"/>
                </a:lnTo>
                <a:lnTo>
                  <a:pt x="3658" y="3666"/>
                </a:lnTo>
                <a:lnTo>
                  <a:pt x="3654" y="3660"/>
                </a:lnTo>
                <a:lnTo>
                  <a:pt x="3648" y="3656"/>
                </a:lnTo>
                <a:lnTo>
                  <a:pt x="3640" y="3654"/>
                </a:lnTo>
                <a:lnTo>
                  <a:pt x="3634" y="3654"/>
                </a:lnTo>
                <a:lnTo>
                  <a:pt x="3644" y="3658"/>
                </a:lnTo>
                <a:lnTo>
                  <a:pt x="3648" y="3660"/>
                </a:lnTo>
                <a:lnTo>
                  <a:pt x="3650" y="3662"/>
                </a:lnTo>
                <a:lnTo>
                  <a:pt x="3654" y="3666"/>
                </a:lnTo>
                <a:lnTo>
                  <a:pt x="3658" y="3672"/>
                </a:lnTo>
                <a:lnTo>
                  <a:pt x="3662" y="3676"/>
                </a:lnTo>
                <a:lnTo>
                  <a:pt x="3662" y="3678"/>
                </a:lnTo>
                <a:lnTo>
                  <a:pt x="3660" y="3682"/>
                </a:lnTo>
                <a:lnTo>
                  <a:pt x="3658" y="3690"/>
                </a:lnTo>
                <a:lnTo>
                  <a:pt x="3658" y="3694"/>
                </a:lnTo>
                <a:lnTo>
                  <a:pt x="3656" y="3696"/>
                </a:lnTo>
                <a:lnTo>
                  <a:pt x="3654" y="3698"/>
                </a:lnTo>
                <a:lnTo>
                  <a:pt x="3652" y="3700"/>
                </a:lnTo>
                <a:lnTo>
                  <a:pt x="3658" y="3706"/>
                </a:lnTo>
                <a:lnTo>
                  <a:pt x="3660" y="3708"/>
                </a:lnTo>
                <a:lnTo>
                  <a:pt x="3660" y="3706"/>
                </a:lnTo>
                <a:lnTo>
                  <a:pt x="3662" y="3700"/>
                </a:lnTo>
                <a:lnTo>
                  <a:pt x="3664" y="3694"/>
                </a:lnTo>
                <a:lnTo>
                  <a:pt x="3666" y="3688"/>
                </a:lnTo>
                <a:close/>
                <a:moveTo>
                  <a:pt x="3840" y="3888"/>
                </a:moveTo>
                <a:lnTo>
                  <a:pt x="3840" y="3888"/>
                </a:lnTo>
                <a:lnTo>
                  <a:pt x="3838" y="3886"/>
                </a:lnTo>
                <a:lnTo>
                  <a:pt x="3834" y="3884"/>
                </a:lnTo>
                <a:lnTo>
                  <a:pt x="3828" y="3882"/>
                </a:lnTo>
                <a:lnTo>
                  <a:pt x="3824" y="3884"/>
                </a:lnTo>
                <a:lnTo>
                  <a:pt x="3824" y="3886"/>
                </a:lnTo>
                <a:lnTo>
                  <a:pt x="3826" y="3888"/>
                </a:lnTo>
                <a:lnTo>
                  <a:pt x="3830" y="3888"/>
                </a:lnTo>
                <a:lnTo>
                  <a:pt x="3834" y="3890"/>
                </a:lnTo>
                <a:lnTo>
                  <a:pt x="3838" y="3890"/>
                </a:lnTo>
                <a:lnTo>
                  <a:pt x="3840" y="3890"/>
                </a:lnTo>
                <a:lnTo>
                  <a:pt x="3840" y="3888"/>
                </a:lnTo>
                <a:close/>
                <a:moveTo>
                  <a:pt x="3700" y="3740"/>
                </a:moveTo>
                <a:lnTo>
                  <a:pt x="3700" y="3740"/>
                </a:lnTo>
                <a:lnTo>
                  <a:pt x="3686" y="3726"/>
                </a:lnTo>
                <a:lnTo>
                  <a:pt x="3680" y="3724"/>
                </a:lnTo>
                <a:lnTo>
                  <a:pt x="3678" y="3726"/>
                </a:lnTo>
                <a:lnTo>
                  <a:pt x="3682" y="3730"/>
                </a:lnTo>
                <a:lnTo>
                  <a:pt x="3686" y="3734"/>
                </a:lnTo>
                <a:lnTo>
                  <a:pt x="3694" y="3740"/>
                </a:lnTo>
                <a:lnTo>
                  <a:pt x="3700" y="3746"/>
                </a:lnTo>
                <a:lnTo>
                  <a:pt x="3702" y="3750"/>
                </a:lnTo>
                <a:lnTo>
                  <a:pt x="3702" y="3752"/>
                </a:lnTo>
                <a:lnTo>
                  <a:pt x="3698" y="3756"/>
                </a:lnTo>
                <a:lnTo>
                  <a:pt x="3694" y="3760"/>
                </a:lnTo>
                <a:lnTo>
                  <a:pt x="3694" y="3762"/>
                </a:lnTo>
                <a:lnTo>
                  <a:pt x="3696" y="3764"/>
                </a:lnTo>
                <a:lnTo>
                  <a:pt x="3702" y="3774"/>
                </a:lnTo>
                <a:lnTo>
                  <a:pt x="3702" y="3776"/>
                </a:lnTo>
                <a:lnTo>
                  <a:pt x="3704" y="3776"/>
                </a:lnTo>
                <a:lnTo>
                  <a:pt x="3702" y="3766"/>
                </a:lnTo>
                <a:lnTo>
                  <a:pt x="3704" y="3758"/>
                </a:lnTo>
                <a:lnTo>
                  <a:pt x="3706" y="3752"/>
                </a:lnTo>
                <a:lnTo>
                  <a:pt x="3704" y="3746"/>
                </a:lnTo>
                <a:lnTo>
                  <a:pt x="3700" y="3740"/>
                </a:lnTo>
                <a:close/>
                <a:moveTo>
                  <a:pt x="3780" y="3864"/>
                </a:moveTo>
                <a:lnTo>
                  <a:pt x="3780" y="3864"/>
                </a:lnTo>
                <a:lnTo>
                  <a:pt x="3776" y="3862"/>
                </a:lnTo>
                <a:lnTo>
                  <a:pt x="3774" y="3864"/>
                </a:lnTo>
                <a:lnTo>
                  <a:pt x="3776" y="3868"/>
                </a:lnTo>
                <a:lnTo>
                  <a:pt x="3780" y="3872"/>
                </a:lnTo>
                <a:lnTo>
                  <a:pt x="3782" y="3872"/>
                </a:lnTo>
                <a:lnTo>
                  <a:pt x="3786" y="3872"/>
                </a:lnTo>
                <a:lnTo>
                  <a:pt x="3788" y="3874"/>
                </a:lnTo>
                <a:lnTo>
                  <a:pt x="3790" y="3876"/>
                </a:lnTo>
                <a:lnTo>
                  <a:pt x="3790" y="3880"/>
                </a:lnTo>
                <a:lnTo>
                  <a:pt x="3786" y="3886"/>
                </a:lnTo>
                <a:lnTo>
                  <a:pt x="3782" y="3890"/>
                </a:lnTo>
                <a:lnTo>
                  <a:pt x="3780" y="3894"/>
                </a:lnTo>
                <a:lnTo>
                  <a:pt x="3780" y="3896"/>
                </a:lnTo>
                <a:lnTo>
                  <a:pt x="3786" y="3892"/>
                </a:lnTo>
                <a:lnTo>
                  <a:pt x="3792" y="3886"/>
                </a:lnTo>
                <a:lnTo>
                  <a:pt x="3796" y="3882"/>
                </a:lnTo>
                <a:lnTo>
                  <a:pt x="3796" y="3876"/>
                </a:lnTo>
                <a:lnTo>
                  <a:pt x="3796" y="3870"/>
                </a:lnTo>
                <a:lnTo>
                  <a:pt x="3794" y="3866"/>
                </a:lnTo>
                <a:lnTo>
                  <a:pt x="3792" y="3866"/>
                </a:lnTo>
                <a:lnTo>
                  <a:pt x="3788" y="3866"/>
                </a:lnTo>
                <a:lnTo>
                  <a:pt x="3780" y="3864"/>
                </a:lnTo>
                <a:close/>
                <a:moveTo>
                  <a:pt x="3708" y="3820"/>
                </a:moveTo>
                <a:lnTo>
                  <a:pt x="3708" y="3820"/>
                </a:lnTo>
                <a:lnTo>
                  <a:pt x="3708" y="3824"/>
                </a:lnTo>
                <a:lnTo>
                  <a:pt x="3714" y="3828"/>
                </a:lnTo>
                <a:lnTo>
                  <a:pt x="3718" y="3832"/>
                </a:lnTo>
                <a:lnTo>
                  <a:pt x="3720" y="3832"/>
                </a:lnTo>
                <a:lnTo>
                  <a:pt x="3720" y="3830"/>
                </a:lnTo>
                <a:lnTo>
                  <a:pt x="3718" y="3828"/>
                </a:lnTo>
                <a:lnTo>
                  <a:pt x="3712" y="3820"/>
                </a:lnTo>
                <a:lnTo>
                  <a:pt x="3710" y="3818"/>
                </a:lnTo>
                <a:lnTo>
                  <a:pt x="3708" y="3820"/>
                </a:lnTo>
                <a:close/>
                <a:moveTo>
                  <a:pt x="3724" y="3770"/>
                </a:moveTo>
                <a:lnTo>
                  <a:pt x="3724" y="3770"/>
                </a:lnTo>
                <a:lnTo>
                  <a:pt x="3720" y="3768"/>
                </a:lnTo>
                <a:lnTo>
                  <a:pt x="3720" y="3770"/>
                </a:lnTo>
                <a:lnTo>
                  <a:pt x="3722" y="3772"/>
                </a:lnTo>
                <a:lnTo>
                  <a:pt x="3724" y="3778"/>
                </a:lnTo>
                <a:lnTo>
                  <a:pt x="3730" y="3788"/>
                </a:lnTo>
                <a:lnTo>
                  <a:pt x="3732" y="3794"/>
                </a:lnTo>
                <a:lnTo>
                  <a:pt x="3730" y="3798"/>
                </a:lnTo>
                <a:lnTo>
                  <a:pt x="3730" y="3800"/>
                </a:lnTo>
                <a:lnTo>
                  <a:pt x="3734" y="3798"/>
                </a:lnTo>
                <a:lnTo>
                  <a:pt x="3736" y="3796"/>
                </a:lnTo>
                <a:lnTo>
                  <a:pt x="3736" y="3794"/>
                </a:lnTo>
                <a:lnTo>
                  <a:pt x="3732" y="3788"/>
                </a:lnTo>
                <a:lnTo>
                  <a:pt x="3730" y="3780"/>
                </a:lnTo>
                <a:lnTo>
                  <a:pt x="3724" y="3770"/>
                </a:lnTo>
                <a:close/>
                <a:moveTo>
                  <a:pt x="3748" y="3850"/>
                </a:moveTo>
                <a:lnTo>
                  <a:pt x="3748" y="3850"/>
                </a:lnTo>
                <a:lnTo>
                  <a:pt x="3754" y="3858"/>
                </a:lnTo>
                <a:lnTo>
                  <a:pt x="3756" y="3862"/>
                </a:lnTo>
                <a:lnTo>
                  <a:pt x="3756" y="3856"/>
                </a:lnTo>
                <a:lnTo>
                  <a:pt x="3750" y="3848"/>
                </a:lnTo>
                <a:lnTo>
                  <a:pt x="3748" y="3844"/>
                </a:lnTo>
                <a:lnTo>
                  <a:pt x="3748" y="3842"/>
                </a:lnTo>
                <a:lnTo>
                  <a:pt x="3744" y="3832"/>
                </a:lnTo>
                <a:lnTo>
                  <a:pt x="3740" y="3826"/>
                </a:lnTo>
                <a:lnTo>
                  <a:pt x="3736" y="3820"/>
                </a:lnTo>
                <a:lnTo>
                  <a:pt x="3734" y="3820"/>
                </a:lnTo>
                <a:lnTo>
                  <a:pt x="3736" y="3824"/>
                </a:lnTo>
                <a:lnTo>
                  <a:pt x="3742" y="3838"/>
                </a:lnTo>
                <a:lnTo>
                  <a:pt x="3744" y="3844"/>
                </a:lnTo>
                <a:lnTo>
                  <a:pt x="3742" y="3844"/>
                </a:lnTo>
                <a:lnTo>
                  <a:pt x="3742" y="3846"/>
                </a:lnTo>
                <a:lnTo>
                  <a:pt x="3748" y="3850"/>
                </a:lnTo>
                <a:close/>
                <a:moveTo>
                  <a:pt x="3494" y="4042"/>
                </a:moveTo>
                <a:lnTo>
                  <a:pt x="3494" y="4042"/>
                </a:lnTo>
                <a:lnTo>
                  <a:pt x="3502" y="4042"/>
                </a:lnTo>
                <a:lnTo>
                  <a:pt x="3506" y="4040"/>
                </a:lnTo>
                <a:lnTo>
                  <a:pt x="3506" y="4038"/>
                </a:lnTo>
                <a:lnTo>
                  <a:pt x="3504" y="4036"/>
                </a:lnTo>
                <a:lnTo>
                  <a:pt x="3500" y="4036"/>
                </a:lnTo>
                <a:lnTo>
                  <a:pt x="3496" y="4038"/>
                </a:lnTo>
                <a:lnTo>
                  <a:pt x="3494" y="4040"/>
                </a:lnTo>
                <a:lnTo>
                  <a:pt x="3494" y="4042"/>
                </a:lnTo>
                <a:close/>
                <a:moveTo>
                  <a:pt x="3432" y="3908"/>
                </a:moveTo>
                <a:lnTo>
                  <a:pt x="3432" y="3908"/>
                </a:lnTo>
                <a:lnTo>
                  <a:pt x="3428" y="3908"/>
                </a:lnTo>
                <a:lnTo>
                  <a:pt x="3426" y="3912"/>
                </a:lnTo>
                <a:lnTo>
                  <a:pt x="3426" y="3916"/>
                </a:lnTo>
                <a:lnTo>
                  <a:pt x="3426" y="3920"/>
                </a:lnTo>
                <a:lnTo>
                  <a:pt x="3428" y="3926"/>
                </a:lnTo>
                <a:lnTo>
                  <a:pt x="3432" y="3928"/>
                </a:lnTo>
                <a:lnTo>
                  <a:pt x="3438" y="3930"/>
                </a:lnTo>
                <a:lnTo>
                  <a:pt x="3444" y="3930"/>
                </a:lnTo>
                <a:lnTo>
                  <a:pt x="3448" y="3928"/>
                </a:lnTo>
                <a:lnTo>
                  <a:pt x="3448" y="3926"/>
                </a:lnTo>
                <a:lnTo>
                  <a:pt x="3446" y="3918"/>
                </a:lnTo>
                <a:lnTo>
                  <a:pt x="3440" y="3910"/>
                </a:lnTo>
                <a:lnTo>
                  <a:pt x="3436" y="3908"/>
                </a:lnTo>
                <a:lnTo>
                  <a:pt x="3432" y="3908"/>
                </a:lnTo>
                <a:close/>
                <a:moveTo>
                  <a:pt x="4328" y="4390"/>
                </a:moveTo>
                <a:lnTo>
                  <a:pt x="4328" y="4390"/>
                </a:lnTo>
                <a:lnTo>
                  <a:pt x="4326" y="4392"/>
                </a:lnTo>
                <a:lnTo>
                  <a:pt x="4324" y="4394"/>
                </a:lnTo>
                <a:lnTo>
                  <a:pt x="4324" y="4402"/>
                </a:lnTo>
                <a:lnTo>
                  <a:pt x="4326" y="4406"/>
                </a:lnTo>
                <a:lnTo>
                  <a:pt x="4328" y="4408"/>
                </a:lnTo>
                <a:lnTo>
                  <a:pt x="4332" y="4410"/>
                </a:lnTo>
                <a:lnTo>
                  <a:pt x="4338" y="4410"/>
                </a:lnTo>
                <a:lnTo>
                  <a:pt x="4340" y="4408"/>
                </a:lnTo>
                <a:lnTo>
                  <a:pt x="4340" y="4406"/>
                </a:lnTo>
                <a:lnTo>
                  <a:pt x="4338" y="4400"/>
                </a:lnTo>
                <a:lnTo>
                  <a:pt x="4334" y="4392"/>
                </a:lnTo>
                <a:lnTo>
                  <a:pt x="4330" y="4390"/>
                </a:lnTo>
                <a:lnTo>
                  <a:pt x="4328" y="4390"/>
                </a:lnTo>
                <a:close/>
                <a:moveTo>
                  <a:pt x="3606" y="3880"/>
                </a:moveTo>
                <a:lnTo>
                  <a:pt x="3606" y="3880"/>
                </a:lnTo>
                <a:lnTo>
                  <a:pt x="3610" y="3882"/>
                </a:lnTo>
                <a:lnTo>
                  <a:pt x="3614" y="3882"/>
                </a:lnTo>
                <a:lnTo>
                  <a:pt x="3616" y="3880"/>
                </a:lnTo>
                <a:lnTo>
                  <a:pt x="3614" y="3878"/>
                </a:lnTo>
                <a:lnTo>
                  <a:pt x="3604" y="3876"/>
                </a:lnTo>
                <a:lnTo>
                  <a:pt x="3602" y="3878"/>
                </a:lnTo>
                <a:lnTo>
                  <a:pt x="3606" y="3880"/>
                </a:lnTo>
                <a:close/>
                <a:moveTo>
                  <a:pt x="3620" y="3884"/>
                </a:moveTo>
                <a:lnTo>
                  <a:pt x="3620" y="3884"/>
                </a:lnTo>
                <a:lnTo>
                  <a:pt x="3618" y="3886"/>
                </a:lnTo>
                <a:lnTo>
                  <a:pt x="3620" y="3888"/>
                </a:lnTo>
                <a:lnTo>
                  <a:pt x="3630" y="3892"/>
                </a:lnTo>
                <a:lnTo>
                  <a:pt x="3632" y="3892"/>
                </a:lnTo>
                <a:lnTo>
                  <a:pt x="3628" y="3888"/>
                </a:lnTo>
                <a:lnTo>
                  <a:pt x="3624" y="3884"/>
                </a:lnTo>
                <a:lnTo>
                  <a:pt x="3620" y="3884"/>
                </a:lnTo>
                <a:close/>
                <a:moveTo>
                  <a:pt x="3838" y="4066"/>
                </a:moveTo>
                <a:lnTo>
                  <a:pt x="3838" y="4066"/>
                </a:lnTo>
                <a:lnTo>
                  <a:pt x="3838" y="4064"/>
                </a:lnTo>
                <a:lnTo>
                  <a:pt x="3836" y="4062"/>
                </a:lnTo>
                <a:lnTo>
                  <a:pt x="3828" y="4058"/>
                </a:lnTo>
                <a:lnTo>
                  <a:pt x="3822" y="4056"/>
                </a:lnTo>
                <a:lnTo>
                  <a:pt x="3818" y="4058"/>
                </a:lnTo>
                <a:lnTo>
                  <a:pt x="3818" y="4060"/>
                </a:lnTo>
                <a:lnTo>
                  <a:pt x="3820" y="4064"/>
                </a:lnTo>
                <a:lnTo>
                  <a:pt x="3826" y="4066"/>
                </a:lnTo>
                <a:lnTo>
                  <a:pt x="3834" y="4068"/>
                </a:lnTo>
                <a:lnTo>
                  <a:pt x="3836" y="4068"/>
                </a:lnTo>
                <a:lnTo>
                  <a:pt x="3838" y="4066"/>
                </a:lnTo>
                <a:close/>
                <a:moveTo>
                  <a:pt x="3986" y="4384"/>
                </a:moveTo>
                <a:lnTo>
                  <a:pt x="3986" y="4384"/>
                </a:lnTo>
                <a:lnTo>
                  <a:pt x="3982" y="4384"/>
                </a:lnTo>
                <a:lnTo>
                  <a:pt x="3984" y="4386"/>
                </a:lnTo>
                <a:lnTo>
                  <a:pt x="3986" y="4392"/>
                </a:lnTo>
                <a:lnTo>
                  <a:pt x="3992" y="4396"/>
                </a:lnTo>
                <a:lnTo>
                  <a:pt x="4000" y="4402"/>
                </a:lnTo>
                <a:lnTo>
                  <a:pt x="4000" y="4400"/>
                </a:lnTo>
                <a:lnTo>
                  <a:pt x="3998" y="4396"/>
                </a:lnTo>
                <a:lnTo>
                  <a:pt x="3994" y="4392"/>
                </a:lnTo>
                <a:lnTo>
                  <a:pt x="3992" y="4390"/>
                </a:lnTo>
                <a:lnTo>
                  <a:pt x="3990" y="4388"/>
                </a:lnTo>
                <a:lnTo>
                  <a:pt x="3988" y="4386"/>
                </a:lnTo>
                <a:lnTo>
                  <a:pt x="3986" y="4384"/>
                </a:lnTo>
                <a:close/>
                <a:moveTo>
                  <a:pt x="4018" y="4394"/>
                </a:moveTo>
                <a:lnTo>
                  <a:pt x="4018" y="4394"/>
                </a:lnTo>
                <a:lnTo>
                  <a:pt x="4018" y="4396"/>
                </a:lnTo>
                <a:lnTo>
                  <a:pt x="4020" y="4402"/>
                </a:lnTo>
                <a:lnTo>
                  <a:pt x="4020" y="4404"/>
                </a:lnTo>
                <a:lnTo>
                  <a:pt x="4022" y="4402"/>
                </a:lnTo>
                <a:lnTo>
                  <a:pt x="4024" y="4398"/>
                </a:lnTo>
                <a:lnTo>
                  <a:pt x="4024" y="4392"/>
                </a:lnTo>
                <a:lnTo>
                  <a:pt x="4022" y="4390"/>
                </a:lnTo>
                <a:lnTo>
                  <a:pt x="4020" y="4388"/>
                </a:lnTo>
                <a:lnTo>
                  <a:pt x="4016" y="4388"/>
                </a:lnTo>
                <a:lnTo>
                  <a:pt x="4014" y="4388"/>
                </a:lnTo>
                <a:lnTo>
                  <a:pt x="4014" y="4392"/>
                </a:lnTo>
                <a:lnTo>
                  <a:pt x="4018" y="4394"/>
                </a:lnTo>
                <a:close/>
                <a:moveTo>
                  <a:pt x="4194" y="4446"/>
                </a:moveTo>
                <a:lnTo>
                  <a:pt x="4194" y="4446"/>
                </a:lnTo>
                <a:lnTo>
                  <a:pt x="4192" y="4448"/>
                </a:lnTo>
                <a:lnTo>
                  <a:pt x="4190" y="4448"/>
                </a:lnTo>
                <a:lnTo>
                  <a:pt x="4186" y="4446"/>
                </a:lnTo>
                <a:lnTo>
                  <a:pt x="4182" y="4446"/>
                </a:lnTo>
                <a:lnTo>
                  <a:pt x="4180" y="4446"/>
                </a:lnTo>
                <a:lnTo>
                  <a:pt x="4178" y="4450"/>
                </a:lnTo>
                <a:lnTo>
                  <a:pt x="4178" y="4452"/>
                </a:lnTo>
                <a:lnTo>
                  <a:pt x="4180" y="4454"/>
                </a:lnTo>
                <a:lnTo>
                  <a:pt x="4186" y="4454"/>
                </a:lnTo>
                <a:lnTo>
                  <a:pt x="4194" y="4456"/>
                </a:lnTo>
                <a:lnTo>
                  <a:pt x="4198" y="4456"/>
                </a:lnTo>
                <a:lnTo>
                  <a:pt x="4202" y="4454"/>
                </a:lnTo>
                <a:lnTo>
                  <a:pt x="4204" y="4448"/>
                </a:lnTo>
                <a:lnTo>
                  <a:pt x="4202" y="4444"/>
                </a:lnTo>
                <a:lnTo>
                  <a:pt x="4198" y="4444"/>
                </a:lnTo>
                <a:lnTo>
                  <a:pt x="4194" y="4446"/>
                </a:lnTo>
                <a:close/>
                <a:moveTo>
                  <a:pt x="4316" y="4544"/>
                </a:moveTo>
                <a:lnTo>
                  <a:pt x="4316" y="4544"/>
                </a:lnTo>
                <a:lnTo>
                  <a:pt x="4316" y="4546"/>
                </a:lnTo>
                <a:lnTo>
                  <a:pt x="4318" y="4546"/>
                </a:lnTo>
                <a:lnTo>
                  <a:pt x="4320" y="4542"/>
                </a:lnTo>
                <a:lnTo>
                  <a:pt x="4320" y="4540"/>
                </a:lnTo>
                <a:lnTo>
                  <a:pt x="4318" y="4540"/>
                </a:lnTo>
                <a:lnTo>
                  <a:pt x="4316" y="4544"/>
                </a:lnTo>
                <a:close/>
                <a:moveTo>
                  <a:pt x="4310" y="4554"/>
                </a:moveTo>
                <a:lnTo>
                  <a:pt x="4310" y="4554"/>
                </a:lnTo>
                <a:lnTo>
                  <a:pt x="4312" y="4556"/>
                </a:lnTo>
                <a:lnTo>
                  <a:pt x="4316" y="4552"/>
                </a:lnTo>
                <a:lnTo>
                  <a:pt x="4318" y="4548"/>
                </a:lnTo>
                <a:lnTo>
                  <a:pt x="4318" y="4546"/>
                </a:lnTo>
                <a:lnTo>
                  <a:pt x="4316" y="4548"/>
                </a:lnTo>
                <a:lnTo>
                  <a:pt x="4314" y="4550"/>
                </a:lnTo>
                <a:lnTo>
                  <a:pt x="4310" y="4554"/>
                </a:lnTo>
                <a:close/>
                <a:moveTo>
                  <a:pt x="4316" y="4558"/>
                </a:moveTo>
                <a:lnTo>
                  <a:pt x="4316" y="4558"/>
                </a:lnTo>
                <a:lnTo>
                  <a:pt x="4312" y="4558"/>
                </a:lnTo>
                <a:lnTo>
                  <a:pt x="4310" y="4562"/>
                </a:lnTo>
                <a:lnTo>
                  <a:pt x="4308" y="4564"/>
                </a:lnTo>
                <a:lnTo>
                  <a:pt x="4308" y="4566"/>
                </a:lnTo>
                <a:lnTo>
                  <a:pt x="4314" y="4568"/>
                </a:lnTo>
                <a:lnTo>
                  <a:pt x="4316" y="4566"/>
                </a:lnTo>
                <a:lnTo>
                  <a:pt x="4318" y="4562"/>
                </a:lnTo>
                <a:lnTo>
                  <a:pt x="4318" y="4560"/>
                </a:lnTo>
                <a:lnTo>
                  <a:pt x="4316" y="4558"/>
                </a:lnTo>
                <a:close/>
                <a:moveTo>
                  <a:pt x="4306" y="4570"/>
                </a:moveTo>
                <a:lnTo>
                  <a:pt x="4306" y="4570"/>
                </a:lnTo>
                <a:lnTo>
                  <a:pt x="4304" y="4572"/>
                </a:lnTo>
                <a:lnTo>
                  <a:pt x="4306" y="4572"/>
                </a:lnTo>
                <a:lnTo>
                  <a:pt x="4310" y="4574"/>
                </a:lnTo>
                <a:lnTo>
                  <a:pt x="4312" y="4572"/>
                </a:lnTo>
                <a:lnTo>
                  <a:pt x="4314" y="4570"/>
                </a:lnTo>
                <a:lnTo>
                  <a:pt x="4312" y="4570"/>
                </a:lnTo>
                <a:lnTo>
                  <a:pt x="4306" y="4570"/>
                </a:lnTo>
                <a:close/>
                <a:moveTo>
                  <a:pt x="4322" y="4564"/>
                </a:moveTo>
                <a:lnTo>
                  <a:pt x="4322" y="4564"/>
                </a:lnTo>
                <a:lnTo>
                  <a:pt x="4320" y="4564"/>
                </a:lnTo>
                <a:lnTo>
                  <a:pt x="4318" y="4566"/>
                </a:lnTo>
                <a:lnTo>
                  <a:pt x="4318" y="4568"/>
                </a:lnTo>
                <a:lnTo>
                  <a:pt x="4322" y="4566"/>
                </a:lnTo>
                <a:lnTo>
                  <a:pt x="4322" y="4564"/>
                </a:lnTo>
                <a:close/>
                <a:moveTo>
                  <a:pt x="4320" y="4550"/>
                </a:moveTo>
                <a:lnTo>
                  <a:pt x="4320" y="4550"/>
                </a:lnTo>
                <a:lnTo>
                  <a:pt x="4316" y="4550"/>
                </a:lnTo>
                <a:lnTo>
                  <a:pt x="4316" y="4552"/>
                </a:lnTo>
                <a:lnTo>
                  <a:pt x="4316" y="4556"/>
                </a:lnTo>
                <a:lnTo>
                  <a:pt x="4320" y="4554"/>
                </a:lnTo>
                <a:lnTo>
                  <a:pt x="4320" y="4552"/>
                </a:lnTo>
                <a:lnTo>
                  <a:pt x="4320" y="4550"/>
                </a:lnTo>
                <a:close/>
                <a:moveTo>
                  <a:pt x="4334" y="4434"/>
                </a:moveTo>
                <a:lnTo>
                  <a:pt x="4334" y="4434"/>
                </a:lnTo>
                <a:lnTo>
                  <a:pt x="4334" y="4432"/>
                </a:lnTo>
                <a:lnTo>
                  <a:pt x="4330" y="4432"/>
                </a:lnTo>
                <a:lnTo>
                  <a:pt x="4324" y="4436"/>
                </a:lnTo>
                <a:lnTo>
                  <a:pt x="4322" y="4442"/>
                </a:lnTo>
                <a:lnTo>
                  <a:pt x="4326" y="4442"/>
                </a:lnTo>
                <a:lnTo>
                  <a:pt x="4332" y="4438"/>
                </a:lnTo>
                <a:lnTo>
                  <a:pt x="4334" y="4434"/>
                </a:lnTo>
                <a:close/>
                <a:moveTo>
                  <a:pt x="4296" y="4460"/>
                </a:moveTo>
                <a:lnTo>
                  <a:pt x="4296" y="4460"/>
                </a:lnTo>
                <a:lnTo>
                  <a:pt x="4288" y="4462"/>
                </a:lnTo>
                <a:lnTo>
                  <a:pt x="4288" y="4464"/>
                </a:lnTo>
                <a:lnTo>
                  <a:pt x="4290" y="4466"/>
                </a:lnTo>
                <a:lnTo>
                  <a:pt x="4294" y="4470"/>
                </a:lnTo>
                <a:lnTo>
                  <a:pt x="4296" y="4472"/>
                </a:lnTo>
                <a:lnTo>
                  <a:pt x="4296" y="4476"/>
                </a:lnTo>
                <a:lnTo>
                  <a:pt x="4296" y="4482"/>
                </a:lnTo>
                <a:lnTo>
                  <a:pt x="4294" y="4486"/>
                </a:lnTo>
                <a:lnTo>
                  <a:pt x="4282" y="4492"/>
                </a:lnTo>
                <a:lnTo>
                  <a:pt x="4278" y="4496"/>
                </a:lnTo>
                <a:lnTo>
                  <a:pt x="4280" y="4498"/>
                </a:lnTo>
                <a:lnTo>
                  <a:pt x="4300" y="4496"/>
                </a:lnTo>
                <a:lnTo>
                  <a:pt x="4308" y="4496"/>
                </a:lnTo>
                <a:lnTo>
                  <a:pt x="4314" y="4492"/>
                </a:lnTo>
                <a:lnTo>
                  <a:pt x="4316" y="4488"/>
                </a:lnTo>
                <a:lnTo>
                  <a:pt x="4316" y="4482"/>
                </a:lnTo>
                <a:lnTo>
                  <a:pt x="4314" y="4472"/>
                </a:lnTo>
                <a:lnTo>
                  <a:pt x="4314" y="4468"/>
                </a:lnTo>
                <a:lnTo>
                  <a:pt x="4316" y="4464"/>
                </a:lnTo>
                <a:lnTo>
                  <a:pt x="4320" y="4460"/>
                </a:lnTo>
                <a:lnTo>
                  <a:pt x="4316" y="4458"/>
                </a:lnTo>
                <a:lnTo>
                  <a:pt x="4296" y="4460"/>
                </a:lnTo>
                <a:close/>
                <a:moveTo>
                  <a:pt x="4290" y="4390"/>
                </a:moveTo>
                <a:lnTo>
                  <a:pt x="4290" y="4390"/>
                </a:lnTo>
                <a:lnTo>
                  <a:pt x="4286" y="4392"/>
                </a:lnTo>
                <a:lnTo>
                  <a:pt x="4284" y="4396"/>
                </a:lnTo>
                <a:lnTo>
                  <a:pt x="4284" y="4400"/>
                </a:lnTo>
                <a:lnTo>
                  <a:pt x="4288" y="4400"/>
                </a:lnTo>
                <a:lnTo>
                  <a:pt x="4290" y="4398"/>
                </a:lnTo>
                <a:lnTo>
                  <a:pt x="4292" y="4394"/>
                </a:lnTo>
                <a:lnTo>
                  <a:pt x="4292" y="4390"/>
                </a:lnTo>
                <a:lnTo>
                  <a:pt x="4290" y="4390"/>
                </a:lnTo>
                <a:close/>
                <a:moveTo>
                  <a:pt x="4308" y="4332"/>
                </a:moveTo>
                <a:lnTo>
                  <a:pt x="4308" y="4332"/>
                </a:lnTo>
                <a:lnTo>
                  <a:pt x="4306" y="4332"/>
                </a:lnTo>
                <a:lnTo>
                  <a:pt x="4304" y="4336"/>
                </a:lnTo>
                <a:lnTo>
                  <a:pt x="4304" y="4340"/>
                </a:lnTo>
                <a:lnTo>
                  <a:pt x="4306" y="4344"/>
                </a:lnTo>
                <a:lnTo>
                  <a:pt x="4308" y="4344"/>
                </a:lnTo>
                <a:lnTo>
                  <a:pt x="4310" y="4340"/>
                </a:lnTo>
                <a:lnTo>
                  <a:pt x="4310" y="4336"/>
                </a:lnTo>
                <a:lnTo>
                  <a:pt x="4308" y="4332"/>
                </a:lnTo>
                <a:close/>
                <a:moveTo>
                  <a:pt x="4316" y="4300"/>
                </a:moveTo>
                <a:lnTo>
                  <a:pt x="4316" y="4300"/>
                </a:lnTo>
                <a:lnTo>
                  <a:pt x="4314" y="4302"/>
                </a:lnTo>
                <a:lnTo>
                  <a:pt x="4312" y="4306"/>
                </a:lnTo>
                <a:lnTo>
                  <a:pt x="4312" y="4312"/>
                </a:lnTo>
                <a:lnTo>
                  <a:pt x="4314" y="4316"/>
                </a:lnTo>
                <a:lnTo>
                  <a:pt x="4318" y="4316"/>
                </a:lnTo>
                <a:lnTo>
                  <a:pt x="4320" y="4314"/>
                </a:lnTo>
                <a:lnTo>
                  <a:pt x="4322" y="4308"/>
                </a:lnTo>
                <a:lnTo>
                  <a:pt x="4322" y="4304"/>
                </a:lnTo>
                <a:lnTo>
                  <a:pt x="4320" y="4300"/>
                </a:lnTo>
                <a:lnTo>
                  <a:pt x="4320" y="4298"/>
                </a:lnTo>
                <a:lnTo>
                  <a:pt x="4316" y="4300"/>
                </a:lnTo>
                <a:close/>
                <a:moveTo>
                  <a:pt x="4296" y="4230"/>
                </a:moveTo>
                <a:lnTo>
                  <a:pt x="4296" y="4230"/>
                </a:lnTo>
                <a:lnTo>
                  <a:pt x="4298" y="4236"/>
                </a:lnTo>
                <a:lnTo>
                  <a:pt x="4300" y="4240"/>
                </a:lnTo>
                <a:lnTo>
                  <a:pt x="4300" y="4242"/>
                </a:lnTo>
                <a:lnTo>
                  <a:pt x="4304" y="4242"/>
                </a:lnTo>
                <a:lnTo>
                  <a:pt x="4304" y="4238"/>
                </a:lnTo>
                <a:lnTo>
                  <a:pt x="4304" y="4232"/>
                </a:lnTo>
                <a:lnTo>
                  <a:pt x="4304" y="4226"/>
                </a:lnTo>
                <a:lnTo>
                  <a:pt x="4300" y="4222"/>
                </a:lnTo>
                <a:lnTo>
                  <a:pt x="4296" y="4222"/>
                </a:lnTo>
                <a:lnTo>
                  <a:pt x="4296" y="4224"/>
                </a:lnTo>
                <a:lnTo>
                  <a:pt x="4296" y="4228"/>
                </a:lnTo>
                <a:lnTo>
                  <a:pt x="4296" y="4230"/>
                </a:lnTo>
                <a:close/>
                <a:moveTo>
                  <a:pt x="4370" y="4338"/>
                </a:moveTo>
                <a:lnTo>
                  <a:pt x="4370" y="4338"/>
                </a:lnTo>
                <a:lnTo>
                  <a:pt x="4370" y="4344"/>
                </a:lnTo>
                <a:lnTo>
                  <a:pt x="4372" y="4348"/>
                </a:lnTo>
                <a:lnTo>
                  <a:pt x="4374" y="4350"/>
                </a:lnTo>
                <a:lnTo>
                  <a:pt x="4378" y="4348"/>
                </a:lnTo>
                <a:lnTo>
                  <a:pt x="4378" y="4344"/>
                </a:lnTo>
                <a:lnTo>
                  <a:pt x="4378" y="4342"/>
                </a:lnTo>
                <a:lnTo>
                  <a:pt x="4374" y="4338"/>
                </a:lnTo>
                <a:lnTo>
                  <a:pt x="4372" y="4334"/>
                </a:lnTo>
                <a:lnTo>
                  <a:pt x="4370" y="4336"/>
                </a:lnTo>
                <a:lnTo>
                  <a:pt x="4370" y="4338"/>
                </a:lnTo>
                <a:close/>
                <a:moveTo>
                  <a:pt x="4316" y="4280"/>
                </a:moveTo>
                <a:lnTo>
                  <a:pt x="4316" y="4280"/>
                </a:lnTo>
                <a:lnTo>
                  <a:pt x="4320" y="4280"/>
                </a:lnTo>
                <a:lnTo>
                  <a:pt x="4320" y="4282"/>
                </a:lnTo>
                <a:lnTo>
                  <a:pt x="4320" y="4284"/>
                </a:lnTo>
                <a:lnTo>
                  <a:pt x="4322" y="4284"/>
                </a:lnTo>
                <a:lnTo>
                  <a:pt x="4324" y="4280"/>
                </a:lnTo>
                <a:lnTo>
                  <a:pt x="4324" y="4276"/>
                </a:lnTo>
                <a:lnTo>
                  <a:pt x="4322" y="4270"/>
                </a:lnTo>
                <a:lnTo>
                  <a:pt x="4316" y="4264"/>
                </a:lnTo>
                <a:lnTo>
                  <a:pt x="4312" y="4260"/>
                </a:lnTo>
                <a:lnTo>
                  <a:pt x="4308" y="4258"/>
                </a:lnTo>
                <a:lnTo>
                  <a:pt x="4306" y="4262"/>
                </a:lnTo>
                <a:lnTo>
                  <a:pt x="4308" y="4266"/>
                </a:lnTo>
                <a:lnTo>
                  <a:pt x="4310" y="4270"/>
                </a:lnTo>
                <a:lnTo>
                  <a:pt x="4310" y="4274"/>
                </a:lnTo>
                <a:lnTo>
                  <a:pt x="4312" y="4278"/>
                </a:lnTo>
                <a:lnTo>
                  <a:pt x="4316" y="4280"/>
                </a:lnTo>
                <a:close/>
                <a:moveTo>
                  <a:pt x="4284" y="4188"/>
                </a:moveTo>
                <a:lnTo>
                  <a:pt x="4284" y="4188"/>
                </a:lnTo>
                <a:lnTo>
                  <a:pt x="4284" y="4196"/>
                </a:lnTo>
                <a:lnTo>
                  <a:pt x="4284" y="4200"/>
                </a:lnTo>
                <a:lnTo>
                  <a:pt x="4288" y="4204"/>
                </a:lnTo>
                <a:lnTo>
                  <a:pt x="4292" y="4204"/>
                </a:lnTo>
                <a:lnTo>
                  <a:pt x="4292" y="4202"/>
                </a:lnTo>
                <a:lnTo>
                  <a:pt x="4292" y="4200"/>
                </a:lnTo>
                <a:lnTo>
                  <a:pt x="4292" y="4194"/>
                </a:lnTo>
                <a:lnTo>
                  <a:pt x="4290" y="4190"/>
                </a:lnTo>
                <a:lnTo>
                  <a:pt x="4288" y="4186"/>
                </a:lnTo>
                <a:lnTo>
                  <a:pt x="4286" y="4186"/>
                </a:lnTo>
                <a:lnTo>
                  <a:pt x="4284" y="4186"/>
                </a:lnTo>
                <a:lnTo>
                  <a:pt x="4284" y="4188"/>
                </a:lnTo>
                <a:close/>
                <a:moveTo>
                  <a:pt x="4294" y="4192"/>
                </a:moveTo>
                <a:lnTo>
                  <a:pt x="4294" y="4192"/>
                </a:lnTo>
                <a:lnTo>
                  <a:pt x="4296" y="4194"/>
                </a:lnTo>
                <a:lnTo>
                  <a:pt x="4300" y="4192"/>
                </a:lnTo>
                <a:lnTo>
                  <a:pt x="4304" y="4192"/>
                </a:lnTo>
                <a:lnTo>
                  <a:pt x="4306" y="4192"/>
                </a:lnTo>
                <a:lnTo>
                  <a:pt x="4308" y="4192"/>
                </a:lnTo>
                <a:lnTo>
                  <a:pt x="4308" y="4190"/>
                </a:lnTo>
                <a:lnTo>
                  <a:pt x="4306" y="4188"/>
                </a:lnTo>
                <a:lnTo>
                  <a:pt x="4304" y="4188"/>
                </a:lnTo>
                <a:lnTo>
                  <a:pt x="4302" y="4186"/>
                </a:lnTo>
                <a:lnTo>
                  <a:pt x="4300" y="4184"/>
                </a:lnTo>
                <a:lnTo>
                  <a:pt x="4298" y="4180"/>
                </a:lnTo>
                <a:lnTo>
                  <a:pt x="4296" y="4178"/>
                </a:lnTo>
                <a:lnTo>
                  <a:pt x="4294" y="4180"/>
                </a:lnTo>
                <a:lnTo>
                  <a:pt x="4294" y="4182"/>
                </a:lnTo>
                <a:lnTo>
                  <a:pt x="4294" y="4186"/>
                </a:lnTo>
                <a:lnTo>
                  <a:pt x="4294" y="4188"/>
                </a:lnTo>
                <a:lnTo>
                  <a:pt x="4292" y="4188"/>
                </a:lnTo>
                <a:lnTo>
                  <a:pt x="4294" y="4192"/>
                </a:lnTo>
                <a:close/>
                <a:moveTo>
                  <a:pt x="4306" y="4210"/>
                </a:moveTo>
                <a:lnTo>
                  <a:pt x="4306" y="4210"/>
                </a:lnTo>
                <a:lnTo>
                  <a:pt x="4306" y="4208"/>
                </a:lnTo>
                <a:lnTo>
                  <a:pt x="4306" y="4206"/>
                </a:lnTo>
                <a:lnTo>
                  <a:pt x="4306" y="4204"/>
                </a:lnTo>
                <a:lnTo>
                  <a:pt x="4304" y="4204"/>
                </a:lnTo>
                <a:lnTo>
                  <a:pt x="4302" y="4206"/>
                </a:lnTo>
                <a:lnTo>
                  <a:pt x="4302" y="4208"/>
                </a:lnTo>
                <a:lnTo>
                  <a:pt x="4304" y="4208"/>
                </a:lnTo>
                <a:lnTo>
                  <a:pt x="4306" y="4210"/>
                </a:lnTo>
                <a:close/>
                <a:moveTo>
                  <a:pt x="4108" y="4082"/>
                </a:moveTo>
                <a:lnTo>
                  <a:pt x="4108" y="4082"/>
                </a:lnTo>
                <a:lnTo>
                  <a:pt x="4088" y="4080"/>
                </a:lnTo>
                <a:lnTo>
                  <a:pt x="4074" y="4080"/>
                </a:lnTo>
                <a:lnTo>
                  <a:pt x="4070" y="4082"/>
                </a:lnTo>
                <a:lnTo>
                  <a:pt x="4066" y="4086"/>
                </a:lnTo>
                <a:lnTo>
                  <a:pt x="4066" y="4090"/>
                </a:lnTo>
                <a:lnTo>
                  <a:pt x="4066" y="4098"/>
                </a:lnTo>
                <a:lnTo>
                  <a:pt x="4066" y="4104"/>
                </a:lnTo>
                <a:lnTo>
                  <a:pt x="4068" y="4106"/>
                </a:lnTo>
                <a:lnTo>
                  <a:pt x="4072" y="4108"/>
                </a:lnTo>
                <a:lnTo>
                  <a:pt x="4082" y="4106"/>
                </a:lnTo>
                <a:lnTo>
                  <a:pt x="4094" y="4106"/>
                </a:lnTo>
                <a:lnTo>
                  <a:pt x="4098" y="4106"/>
                </a:lnTo>
                <a:lnTo>
                  <a:pt x="4104" y="4108"/>
                </a:lnTo>
                <a:lnTo>
                  <a:pt x="4114" y="4106"/>
                </a:lnTo>
                <a:lnTo>
                  <a:pt x="4124" y="4100"/>
                </a:lnTo>
                <a:lnTo>
                  <a:pt x="4128" y="4096"/>
                </a:lnTo>
                <a:lnTo>
                  <a:pt x="4130" y="4092"/>
                </a:lnTo>
                <a:lnTo>
                  <a:pt x="4128" y="4088"/>
                </a:lnTo>
                <a:lnTo>
                  <a:pt x="4124" y="4086"/>
                </a:lnTo>
                <a:lnTo>
                  <a:pt x="4118" y="4084"/>
                </a:lnTo>
                <a:lnTo>
                  <a:pt x="4108" y="4082"/>
                </a:lnTo>
                <a:close/>
                <a:moveTo>
                  <a:pt x="4132" y="4100"/>
                </a:moveTo>
                <a:lnTo>
                  <a:pt x="4132" y="4100"/>
                </a:lnTo>
                <a:lnTo>
                  <a:pt x="4134" y="4100"/>
                </a:lnTo>
                <a:lnTo>
                  <a:pt x="4138" y="4100"/>
                </a:lnTo>
                <a:lnTo>
                  <a:pt x="4142" y="4098"/>
                </a:lnTo>
                <a:lnTo>
                  <a:pt x="4142" y="4096"/>
                </a:lnTo>
                <a:lnTo>
                  <a:pt x="4140" y="4096"/>
                </a:lnTo>
                <a:lnTo>
                  <a:pt x="4136" y="4096"/>
                </a:lnTo>
                <a:lnTo>
                  <a:pt x="4132" y="4098"/>
                </a:lnTo>
                <a:lnTo>
                  <a:pt x="4132" y="4100"/>
                </a:lnTo>
                <a:close/>
                <a:moveTo>
                  <a:pt x="4158" y="4118"/>
                </a:moveTo>
                <a:lnTo>
                  <a:pt x="4158" y="4118"/>
                </a:lnTo>
                <a:lnTo>
                  <a:pt x="4158" y="4120"/>
                </a:lnTo>
                <a:lnTo>
                  <a:pt x="4160" y="4120"/>
                </a:lnTo>
                <a:lnTo>
                  <a:pt x="4166" y="4118"/>
                </a:lnTo>
                <a:lnTo>
                  <a:pt x="4170" y="4116"/>
                </a:lnTo>
                <a:lnTo>
                  <a:pt x="4170" y="4114"/>
                </a:lnTo>
                <a:lnTo>
                  <a:pt x="4162" y="4114"/>
                </a:lnTo>
                <a:lnTo>
                  <a:pt x="4158" y="4116"/>
                </a:lnTo>
                <a:lnTo>
                  <a:pt x="4158" y="4118"/>
                </a:lnTo>
                <a:close/>
                <a:moveTo>
                  <a:pt x="4228" y="4096"/>
                </a:moveTo>
                <a:lnTo>
                  <a:pt x="4228" y="4096"/>
                </a:lnTo>
                <a:lnTo>
                  <a:pt x="4230" y="4096"/>
                </a:lnTo>
                <a:lnTo>
                  <a:pt x="4232" y="4096"/>
                </a:lnTo>
                <a:lnTo>
                  <a:pt x="4234" y="4094"/>
                </a:lnTo>
                <a:lnTo>
                  <a:pt x="4236" y="4090"/>
                </a:lnTo>
                <a:lnTo>
                  <a:pt x="4234" y="4090"/>
                </a:lnTo>
                <a:lnTo>
                  <a:pt x="4232" y="4090"/>
                </a:lnTo>
                <a:lnTo>
                  <a:pt x="4228" y="4094"/>
                </a:lnTo>
                <a:lnTo>
                  <a:pt x="4228" y="4096"/>
                </a:lnTo>
                <a:close/>
                <a:moveTo>
                  <a:pt x="4232" y="4104"/>
                </a:moveTo>
                <a:lnTo>
                  <a:pt x="4232" y="4104"/>
                </a:lnTo>
                <a:lnTo>
                  <a:pt x="4234" y="4104"/>
                </a:lnTo>
                <a:lnTo>
                  <a:pt x="4234" y="4102"/>
                </a:lnTo>
                <a:lnTo>
                  <a:pt x="4234" y="4100"/>
                </a:lnTo>
                <a:lnTo>
                  <a:pt x="4234" y="4098"/>
                </a:lnTo>
                <a:lnTo>
                  <a:pt x="4232" y="4098"/>
                </a:lnTo>
                <a:lnTo>
                  <a:pt x="4230" y="4100"/>
                </a:lnTo>
                <a:lnTo>
                  <a:pt x="4230" y="4102"/>
                </a:lnTo>
                <a:lnTo>
                  <a:pt x="4232" y="4104"/>
                </a:lnTo>
                <a:close/>
                <a:moveTo>
                  <a:pt x="4266" y="4164"/>
                </a:moveTo>
                <a:lnTo>
                  <a:pt x="4266" y="4164"/>
                </a:lnTo>
                <a:lnTo>
                  <a:pt x="4266" y="4166"/>
                </a:lnTo>
                <a:lnTo>
                  <a:pt x="4264" y="4168"/>
                </a:lnTo>
                <a:lnTo>
                  <a:pt x="4266" y="4170"/>
                </a:lnTo>
                <a:lnTo>
                  <a:pt x="4268" y="4170"/>
                </a:lnTo>
                <a:lnTo>
                  <a:pt x="4268" y="4166"/>
                </a:lnTo>
                <a:lnTo>
                  <a:pt x="4268" y="4164"/>
                </a:lnTo>
                <a:lnTo>
                  <a:pt x="4266" y="4164"/>
                </a:lnTo>
                <a:close/>
                <a:moveTo>
                  <a:pt x="4250" y="4144"/>
                </a:moveTo>
                <a:lnTo>
                  <a:pt x="4250" y="4144"/>
                </a:lnTo>
                <a:lnTo>
                  <a:pt x="4250" y="4148"/>
                </a:lnTo>
                <a:lnTo>
                  <a:pt x="4252" y="4148"/>
                </a:lnTo>
                <a:lnTo>
                  <a:pt x="4254" y="4148"/>
                </a:lnTo>
                <a:lnTo>
                  <a:pt x="4254" y="4146"/>
                </a:lnTo>
                <a:lnTo>
                  <a:pt x="4254" y="4144"/>
                </a:lnTo>
                <a:lnTo>
                  <a:pt x="4252" y="4144"/>
                </a:lnTo>
                <a:lnTo>
                  <a:pt x="4250" y="4144"/>
                </a:lnTo>
                <a:close/>
                <a:moveTo>
                  <a:pt x="4242" y="4134"/>
                </a:moveTo>
                <a:lnTo>
                  <a:pt x="4242" y="4134"/>
                </a:lnTo>
                <a:lnTo>
                  <a:pt x="4242" y="4138"/>
                </a:lnTo>
                <a:lnTo>
                  <a:pt x="4244" y="4140"/>
                </a:lnTo>
                <a:lnTo>
                  <a:pt x="4246" y="4142"/>
                </a:lnTo>
                <a:lnTo>
                  <a:pt x="4248" y="4140"/>
                </a:lnTo>
                <a:lnTo>
                  <a:pt x="4248" y="4138"/>
                </a:lnTo>
                <a:lnTo>
                  <a:pt x="4246" y="4134"/>
                </a:lnTo>
                <a:lnTo>
                  <a:pt x="4242" y="4134"/>
                </a:lnTo>
                <a:close/>
                <a:moveTo>
                  <a:pt x="4282" y="4154"/>
                </a:moveTo>
                <a:lnTo>
                  <a:pt x="4282" y="4154"/>
                </a:lnTo>
                <a:lnTo>
                  <a:pt x="4286" y="4154"/>
                </a:lnTo>
                <a:lnTo>
                  <a:pt x="4288" y="4152"/>
                </a:lnTo>
                <a:lnTo>
                  <a:pt x="4288" y="4150"/>
                </a:lnTo>
                <a:lnTo>
                  <a:pt x="4286" y="4146"/>
                </a:lnTo>
                <a:lnTo>
                  <a:pt x="4282" y="4146"/>
                </a:lnTo>
                <a:lnTo>
                  <a:pt x="4280" y="4148"/>
                </a:lnTo>
                <a:lnTo>
                  <a:pt x="4280" y="4152"/>
                </a:lnTo>
                <a:lnTo>
                  <a:pt x="4282" y="4154"/>
                </a:lnTo>
                <a:close/>
                <a:moveTo>
                  <a:pt x="4284" y="4126"/>
                </a:moveTo>
                <a:lnTo>
                  <a:pt x="4284" y="4126"/>
                </a:lnTo>
                <a:lnTo>
                  <a:pt x="4286" y="4124"/>
                </a:lnTo>
                <a:lnTo>
                  <a:pt x="4286" y="4122"/>
                </a:lnTo>
                <a:lnTo>
                  <a:pt x="4284" y="4118"/>
                </a:lnTo>
                <a:lnTo>
                  <a:pt x="4282" y="4118"/>
                </a:lnTo>
                <a:lnTo>
                  <a:pt x="4280" y="4120"/>
                </a:lnTo>
                <a:lnTo>
                  <a:pt x="4280" y="4124"/>
                </a:lnTo>
                <a:lnTo>
                  <a:pt x="4284" y="4126"/>
                </a:lnTo>
                <a:close/>
                <a:moveTo>
                  <a:pt x="1780" y="2486"/>
                </a:moveTo>
                <a:lnTo>
                  <a:pt x="1780" y="2486"/>
                </a:lnTo>
                <a:lnTo>
                  <a:pt x="1790" y="2488"/>
                </a:lnTo>
                <a:lnTo>
                  <a:pt x="1794" y="2486"/>
                </a:lnTo>
                <a:lnTo>
                  <a:pt x="1796" y="2484"/>
                </a:lnTo>
                <a:lnTo>
                  <a:pt x="1800" y="2484"/>
                </a:lnTo>
                <a:lnTo>
                  <a:pt x="1802" y="2484"/>
                </a:lnTo>
                <a:lnTo>
                  <a:pt x="1802" y="2480"/>
                </a:lnTo>
                <a:lnTo>
                  <a:pt x="1800" y="2474"/>
                </a:lnTo>
                <a:lnTo>
                  <a:pt x="1796" y="2470"/>
                </a:lnTo>
                <a:lnTo>
                  <a:pt x="1794" y="2466"/>
                </a:lnTo>
                <a:lnTo>
                  <a:pt x="1794" y="2464"/>
                </a:lnTo>
                <a:lnTo>
                  <a:pt x="1792" y="2460"/>
                </a:lnTo>
                <a:lnTo>
                  <a:pt x="1788" y="2456"/>
                </a:lnTo>
                <a:lnTo>
                  <a:pt x="1782" y="2448"/>
                </a:lnTo>
                <a:lnTo>
                  <a:pt x="1778" y="2440"/>
                </a:lnTo>
                <a:lnTo>
                  <a:pt x="1774" y="2434"/>
                </a:lnTo>
                <a:lnTo>
                  <a:pt x="1770" y="2430"/>
                </a:lnTo>
                <a:lnTo>
                  <a:pt x="1766" y="2428"/>
                </a:lnTo>
                <a:lnTo>
                  <a:pt x="1754" y="2426"/>
                </a:lnTo>
                <a:lnTo>
                  <a:pt x="1744" y="2420"/>
                </a:lnTo>
                <a:lnTo>
                  <a:pt x="1738" y="2414"/>
                </a:lnTo>
                <a:lnTo>
                  <a:pt x="1738" y="2412"/>
                </a:lnTo>
                <a:lnTo>
                  <a:pt x="1738" y="2408"/>
                </a:lnTo>
                <a:lnTo>
                  <a:pt x="1740" y="2406"/>
                </a:lnTo>
                <a:lnTo>
                  <a:pt x="1738" y="2404"/>
                </a:lnTo>
                <a:lnTo>
                  <a:pt x="1732" y="2398"/>
                </a:lnTo>
                <a:lnTo>
                  <a:pt x="1724" y="2390"/>
                </a:lnTo>
                <a:lnTo>
                  <a:pt x="1720" y="2384"/>
                </a:lnTo>
                <a:lnTo>
                  <a:pt x="1716" y="2376"/>
                </a:lnTo>
                <a:lnTo>
                  <a:pt x="1712" y="2372"/>
                </a:lnTo>
                <a:lnTo>
                  <a:pt x="1704" y="2368"/>
                </a:lnTo>
                <a:lnTo>
                  <a:pt x="1680" y="2362"/>
                </a:lnTo>
                <a:lnTo>
                  <a:pt x="1656" y="2356"/>
                </a:lnTo>
                <a:lnTo>
                  <a:pt x="1646" y="2354"/>
                </a:lnTo>
                <a:lnTo>
                  <a:pt x="1640" y="2350"/>
                </a:lnTo>
                <a:lnTo>
                  <a:pt x="1632" y="2344"/>
                </a:lnTo>
                <a:lnTo>
                  <a:pt x="1620" y="2340"/>
                </a:lnTo>
                <a:lnTo>
                  <a:pt x="1608" y="2340"/>
                </a:lnTo>
                <a:lnTo>
                  <a:pt x="1602" y="2340"/>
                </a:lnTo>
                <a:lnTo>
                  <a:pt x="1596" y="2342"/>
                </a:lnTo>
                <a:lnTo>
                  <a:pt x="1596" y="2344"/>
                </a:lnTo>
                <a:lnTo>
                  <a:pt x="1596" y="2346"/>
                </a:lnTo>
                <a:lnTo>
                  <a:pt x="1600" y="2354"/>
                </a:lnTo>
                <a:lnTo>
                  <a:pt x="1608" y="2358"/>
                </a:lnTo>
                <a:lnTo>
                  <a:pt x="1612" y="2360"/>
                </a:lnTo>
                <a:lnTo>
                  <a:pt x="1618" y="2358"/>
                </a:lnTo>
                <a:lnTo>
                  <a:pt x="1626" y="2358"/>
                </a:lnTo>
                <a:lnTo>
                  <a:pt x="1632" y="2358"/>
                </a:lnTo>
                <a:lnTo>
                  <a:pt x="1634" y="2360"/>
                </a:lnTo>
                <a:lnTo>
                  <a:pt x="1630" y="2360"/>
                </a:lnTo>
                <a:lnTo>
                  <a:pt x="1624" y="2362"/>
                </a:lnTo>
                <a:lnTo>
                  <a:pt x="1618" y="2364"/>
                </a:lnTo>
                <a:lnTo>
                  <a:pt x="1616" y="2366"/>
                </a:lnTo>
                <a:lnTo>
                  <a:pt x="1616" y="2368"/>
                </a:lnTo>
                <a:lnTo>
                  <a:pt x="1618" y="2372"/>
                </a:lnTo>
                <a:lnTo>
                  <a:pt x="1622" y="2374"/>
                </a:lnTo>
                <a:lnTo>
                  <a:pt x="1622" y="2376"/>
                </a:lnTo>
                <a:lnTo>
                  <a:pt x="1620" y="2378"/>
                </a:lnTo>
                <a:lnTo>
                  <a:pt x="1616" y="2380"/>
                </a:lnTo>
                <a:lnTo>
                  <a:pt x="1614" y="2382"/>
                </a:lnTo>
                <a:lnTo>
                  <a:pt x="1616" y="2384"/>
                </a:lnTo>
                <a:lnTo>
                  <a:pt x="1618" y="2384"/>
                </a:lnTo>
                <a:lnTo>
                  <a:pt x="1620" y="2384"/>
                </a:lnTo>
                <a:lnTo>
                  <a:pt x="1624" y="2382"/>
                </a:lnTo>
                <a:lnTo>
                  <a:pt x="1630" y="2380"/>
                </a:lnTo>
                <a:lnTo>
                  <a:pt x="1632" y="2382"/>
                </a:lnTo>
                <a:lnTo>
                  <a:pt x="1634" y="2384"/>
                </a:lnTo>
                <a:lnTo>
                  <a:pt x="1636" y="2388"/>
                </a:lnTo>
                <a:lnTo>
                  <a:pt x="1638" y="2386"/>
                </a:lnTo>
                <a:lnTo>
                  <a:pt x="1642" y="2382"/>
                </a:lnTo>
                <a:lnTo>
                  <a:pt x="1644" y="2382"/>
                </a:lnTo>
                <a:lnTo>
                  <a:pt x="1646" y="2382"/>
                </a:lnTo>
                <a:lnTo>
                  <a:pt x="1648" y="2384"/>
                </a:lnTo>
                <a:lnTo>
                  <a:pt x="1646" y="2388"/>
                </a:lnTo>
                <a:lnTo>
                  <a:pt x="1644" y="2392"/>
                </a:lnTo>
                <a:lnTo>
                  <a:pt x="1644" y="2396"/>
                </a:lnTo>
                <a:lnTo>
                  <a:pt x="1646" y="2398"/>
                </a:lnTo>
                <a:lnTo>
                  <a:pt x="1648" y="2398"/>
                </a:lnTo>
                <a:lnTo>
                  <a:pt x="1652" y="2398"/>
                </a:lnTo>
                <a:lnTo>
                  <a:pt x="1656" y="2394"/>
                </a:lnTo>
                <a:lnTo>
                  <a:pt x="1662" y="2392"/>
                </a:lnTo>
                <a:lnTo>
                  <a:pt x="1664" y="2394"/>
                </a:lnTo>
                <a:lnTo>
                  <a:pt x="1666" y="2398"/>
                </a:lnTo>
                <a:lnTo>
                  <a:pt x="1668" y="2402"/>
                </a:lnTo>
                <a:lnTo>
                  <a:pt x="1670" y="2404"/>
                </a:lnTo>
                <a:lnTo>
                  <a:pt x="1676" y="2408"/>
                </a:lnTo>
                <a:lnTo>
                  <a:pt x="1678" y="2410"/>
                </a:lnTo>
                <a:lnTo>
                  <a:pt x="1674" y="2412"/>
                </a:lnTo>
                <a:lnTo>
                  <a:pt x="1670" y="2416"/>
                </a:lnTo>
                <a:lnTo>
                  <a:pt x="1668" y="2420"/>
                </a:lnTo>
                <a:lnTo>
                  <a:pt x="1670" y="2424"/>
                </a:lnTo>
                <a:lnTo>
                  <a:pt x="1676" y="2424"/>
                </a:lnTo>
                <a:lnTo>
                  <a:pt x="1688" y="2422"/>
                </a:lnTo>
                <a:lnTo>
                  <a:pt x="1692" y="2424"/>
                </a:lnTo>
                <a:lnTo>
                  <a:pt x="1694" y="2428"/>
                </a:lnTo>
                <a:lnTo>
                  <a:pt x="1696" y="2432"/>
                </a:lnTo>
                <a:lnTo>
                  <a:pt x="1700" y="2434"/>
                </a:lnTo>
                <a:lnTo>
                  <a:pt x="1702" y="2434"/>
                </a:lnTo>
                <a:lnTo>
                  <a:pt x="1702" y="2438"/>
                </a:lnTo>
                <a:lnTo>
                  <a:pt x="1702" y="2444"/>
                </a:lnTo>
                <a:lnTo>
                  <a:pt x="1706" y="2448"/>
                </a:lnTo>
                <a:lnTo>
                  <a:pt x="1710" y="2452"/>
                </a:lnTo>
                <a:lnTo>
                  <a:pt x="1716" y="2452"/>
                </a:lnTo>
                <a:lnTo>
                  <a:pt x="1722" y="2450"/>
                </a:lnTo>
                <a:lnTo>
                  <a:pt x="1728" y="2450"/>
                </a:lnTo>
                <a:lnTo>
                  <a:pt x="1730" y="2452"/>
                </a:lnTo>
                <a:lnTo>
                  <a:pt x="1728" y="2456"/>
                </a:lnTo>
                <a:lnTo>
                  <a:pt x="1728" y="2458"/>
                </a:lnTo>
                <a:lnTo>
                  <a:pt x="1728" y="2460"/>
                </a:lnTo>
                <a:lnTo>
                  <a:pt x="1730" y="2466"/>
                </a:lnTo>
                <a:lnTo>
                  <a:pt x="1738" y="2472"/>
                </a:lnTo>
                <a:lnTo>
                  <a:pt x="1750" y="2474"/>
                </a:lnTo>
                <a:lnTo>
                  <a:pt x="1758" y="2476"/>
                </a:lnTo>
                <a:lnTo>
                  <a:pt x="1764" y="2480"/>
                </a:lnTo>
                <a:lnTo>
                  <a:pt x="1770" y="2482"/>
                </a:lnTo>
                <a:lnTo>
                  <a:pt x="1780" y="2486"/>
                </a:lnTo>
                <a:close/>
                <a:moveTo>
                  <a:pt x="1446" y="2194"/>
                </a:moveTo>
                <a:lnTo>
                  <a:pt x="1446" y="2194"/>
                </a:lnTo>
                <a:lnTo>
                  <a:pt x="1450" y="2192"/>
                </a:lnTo>
                <a:lnTo>
                  <a:pt x="1452" y="2188"/>
                </a:lnTo>
                <a:lnTo>
                  <a:pt x="1454" y="2178"/>
                </a:lnTo>
                <a:lnTo>
                  <a:pt x="1452" y="2168"/>
                </a:lnTo>
                <a:lnTo>
                  <a:pt x="1454" y="2162"/>
                </a:lnTo>
                <a:lnTo>
                  <a:pt x="1454" y="2158"/>
                </a:lnTo>
                <a:lnTo>
                  <a:pt x="1460" y="2144"/>
                </a:lnTo>
                <a:lnTo>
                  <a:pt x="1460" y="2140"/>
                </a:lnTo>
                <a:lnTo>
                  <a:pt x="1458" y="2140"/>
                </a:lnTo>
                <a:lnTo>
                  <a:pt x="1452" y="2144"/>
                </a:lnTo>
                <a:lnTo>
                  <a:pt x="1446" y="2144"/>
                </a:lnTo>
                <a:lnTo>
                  <a:pt x="1442" y="2146"/>
                </a:lnTo>
                <a:lnTo>
                  <a:pt x="1444" y="2148"/>
                </a:lnTo>
                <a:lnTo>
                  <a:pt x="1446" y="2154"/>
                </a:lnTo>
                <a:lnTo>
                  <a:pt x="1446" y="2160"/>
                </a:lnTo>
                <a:lnTo>
                  <a:pt x="1442" y="2166"/>
                </a:lnTo>
                <a:lnTo>
                  <a:pt x="1434" y="2168"/>
                </a:lnTo>
                <a:lnTo>
                  <a:pt x="1428" y="2170"/>
                </a:lnTo>
                <a:lnTo>
                  <a:pt x="1422" y="2168"/>
                </a:lnTo>
                <a:lnTo>
                  <a:pt x="1422" y="2166"/>
                </a:lnTo>
                <a:lnTo>
                  <a:pt x="1428" y="2164"/>
                </a:lnTo>
                <a:lnTo>
                  <a:pt x="1436" y="2162"/>
                </a:lnTo>
                <a:lnTo>
                  <a:pt x="1440" y="2156"/>
                </a:lnTo>
                <a:lnTo>
                  <a:pt x="1440" y="2152"/>
                </a:lnTo>
                <a:lnTo>
                  <a:pt x="1436" y="2144"/>
                </a:lnTo>
                <a:lnTo>
                  <a:pt x="1432" y="2142"/>
                </a:lnTo>
                <a:lnTo>
                  <a:pt x="1430" y="2142"/>
                </a:lnTo>
                <a:lnTo>
                  <a:pt x="1428" y="2142"/>
                </a:lnTo>
                <a:lnTo>
                  <a:pt x="1426" y="2140"/>
                </a:lnTo>
                <a:lnTo>
                  <a:pt x="1422" y="2138"/>
                </a:lnTo>
                <a:lnTo>
                  <a:pt x="1420" y="2140"/>
                </a:lnTo>
                <a:lnTo>
                  <a:pt x="1418" y="2140"/>
                </a:lnTo>
                <a:lnTo>
                  <a:pt x="1414" y="2138"/>
                </a:lnTo>
                <a:lnTo>
                  <a:pt x="1410" y="2136"/>
                </a:lnTo>
                <a:lnTo>
                  <a:pt x="1406" y="2136"/>
                </a:lnTo>
                <a:lnTo>
                  <a:pt x="1404" y="2138"/>
                </a:lnTo>
                <a:lnTo>
                  <a:pt x="1406" y="2142"/>
                </a:lnTo>
                <a:lnTo>
                  <a:pt x="1404" y="2146"/>
                </a:lnTo>
                <a:lnTo>
                  <a:pt x="1404" y="2152"/>
                </a:lnTo>
                <a:lnTo>
                  <a:pt x="1404" y="2156"/>
                </a:lnTo>
                <a:lnTo>
                  <a:pt x="1406" y="2164"/>
                </a:lnTo>
                <a:lnTo>
                  <a:pt x="1410" y="2170"/>
                </a:lnTo>
                <a:lnTo>
                  <a:pt x="1408" y="2172"/>
                </a:lnTo>
                <a:lnTo>
                  <a:pt x="1410" y="2178"/>
                </a:lnTo>
                <a:lnTo>
                  <a:pt x="1414" y="2180"/>
                </a:lnTo>
                <a:lnTo>
                  <a:pt x="1418" y="2180"/>
                </a:lnTo>
                <a:lnTo>
                  <a:pt x="1422" y="2180"/>
                </a:lnTo>
                <a:lnTo>
                  <a:pt x="1426" y="2184"/>
                </a:lnTo>
                <a:lnTo>
                  <a:pt x="1428" y="2186"/>
                </a:lnTo>
                <a:lnTo>
                  <a:pt x="1426" y="2186"/>
                </a:lnTo>
                <a:lnTo>
                  <a:pt x="1422" y="2186"/>
                </a:lnTo>
                <a:lnTo>
                  <a:pt x="1418" y="2186"/>
                </a:lnTo>
                <a:lnTo>
                  <a:pt x="1418" y="2188"/>
                </a:lnTo>
                <a:lnTo>
                  <a:pt x="1422" y="2192"/>
                </a:lnTo>
                <a:lnTo>
                  <a:pt x="1426" y="2196"/>
                </a:lnTo>
                <a:lnTo>
                  <a:pt x="1426" y="2198"/>
                </a:lnTo>
                <a:lnTo>
                  <a:pt x="1428" y="2198"/>
                </a:lnTo>
                <a:lnTo>
                  <a:pt x="1434" y="2200"/>
                </a:lnTo>
                <a:lnTo>
                  <a:pt x="1438" y="2198"/>
                </a:lnTo>
                <a:lnTo>
                  <a:pt x="1440" y="2198"/>
                </a:lnTo>
                <a:lnTo>
                  <a:pt x="1442" y="2196"/>
                </a:lnTo>
                <a:lnTo>
                  <a:pt x="1446" y="2194"/>
                </a:lnTo>
                <a:close/>
                <a:moveTo>
                  <a:pt x="1478" y="2250"/>
                </a:moveTo>
                <a:lnTo>
                  <a:pt x="1478" y="2250"/>
                </a:lnTo>
                <a:lnTo>
                  <a:pt x="1480" y="2246"/>
                </a:lnTo>
                <a:lnTo>
                  <a:pt x="1480" y="2244"/>
                </a:lnTo>
                <a:lnTo>
                  <a:pt x="1478" y="2244"/>
                </a:lnTo>
                <a:lnTo>
                  <a:pt x="1476" y="2244"/>
                </a:lnTo>
                <a:lnTo>
                  <a:pt x="1472" y="2246"/>
                </a:lnTo>
                <a:lnTo>
                  <a:pt x="1472" y="2244"/>
                </a:lnTo>
                <a:lnTo>
                  <a:pt x="1470" y="2242"/>
                </a:lnTo>
                <a:lnTo>
                  <a:pt x="1468" y="2240"/>
                </a:lnTo>
                <a:lnTo>
                  <a:pt x="1464" y="2238"/>
                </a:lnTo>
                <a:lnTo>
                  <a:pt x="1460" y="2234"/>
                </a:lnTo>
                <a:lnTo>
                  <a:pt x="1458" y="2230"/>
                </a:lnTo>
                <a:lnTo>
                  <a:pt x="1460" y="2224"/>
                </a:lnTo>
                <a:lnTo>
                  <a:pt x="1460" y="2222"/>
                </a:lnTo>
                <a:lnTo>
                  <a:pt x="1458" y="2222"/>
                </a:lnTo>
                <a:lnTo>
                  <a:pt x="1454" y="2220"/>
                </a:lnTo>
                <a:lnTo>
                  <a:pt x="1452" y="2216"/>
                </a:lnTo>
                <a:lnTo>
                  <a:pt x="1456" y="2216"/>
                </a:lnTo>
                <a:lnTo>
                  <a:pt x="1460" y="2216"/>
                </a:lnTo>
                <a:lnTo>
                  <a:pt x="1464" y="2214"/>
                </a:lnTo>
                <a:lnTo>
                  <a:pt x="1464" y="2212"/>
                </a:lnTo>
                <a:lnTo>
                  <a:pt x="1464" y="2210"/>
                </a:lnTo>
                <a:lnTo>
                  <a:pt x="1462" y="2210"/>
                </a:lnTo>
                <a:lnTo>
                  <a:pt x="1464" y="2206"/>
                </a:lnTo>
                <a:lnTo>
                  <a:pt x="1464" y="2204"/>
                </a:lnTo>
                <a:lnTo>
                  <a:pt x="1462" y="2202"/>
                </a:lnTo>
                <a:lnTo>
                  <a:pt x="1460" y="2200"/>
                </a:lnTo>
                <a:lnTo>
                  <a:pt x="1458" y="2198"/>
                </a:lnTo>
                <a:lnTo>
                  <a:pt x="1458" y="2196"/>
                </a:lnTo>
                <a:lnTo>
                  <a:pt x="1456" y="2194"/>
                </a:lnTo>
                <a:lnTo>
                  <a:pt x="1454" y="2194"/>
                </a:lnTo>
                <a:lnTo>
                  <a:pt x="1448" y="2198"/>
                </a:lnTo>
                <a:lnTo>
                  <a:pt x="1446" y="2200"/>
                </a:lnTo>
                <a:lnTo>
                  <a:pt x="1442" y="2202"/>
                </a:lnTo>
                <a:lnTo>
                  <a:pt x="1434" y="2204"/>
                </a:lnTo>
                <a:lnTo>
                  <a:pt x="1428" y="2204"/>
                </a:lnTo>
                <a:lnTo>
                  <a:pt x="1426" y="2204"/>
                </a:lnTo>
                <a:lnTo>
                  <a:pt x="1428" y="2206"/>
                </a:lnTo>
                <a:lnTo>
                  <a:pt x="1430" y="2208"/>
                </a:lnTo>
                <a:lnTo>
                  <a:pt x="1436" y="2208"/>
                </a:lnTo>
                <a:lnTo>
                  <a:pt x="1440" y="2208"/>
                </a:lnTo>
                <a:lnTo>
                  <a:pt x="1442" y="2210"/>
                </a:lnTo>
                <a:lnTo>
                  <a:pt x="1442" y="2212"/>
                </a:lnTo>
                <a:lnTo>
                  <a:pt x="1438" y="2212"/>
                </a:lnTo>
                <a:lnTo>
                  <a:pt x="1436" y="2214"/>
                </a:lnTo>
                <a:lnTo>
                  <a:pt x="1436" y="2218"/>
                </a:lnTo>
                <a:lnTo>
                  <a:pt x="1440" y="2222"/>
                </a:lnTo>
                <a:lnTo>
                  <a:pt x="1444" y="2222"/>
                </a:lnTo>
                <a:lnTo>
                  <a:pt x="1448" y="2222"/>
                </a:lnTo>
                <a:lnTo>
                  <a:pt x="1448" y="2224"/>
                </a:lnTo>
                <a:lnTo>
                  <a:pt x="1446" y="2226"/>
                </a:lnTo>
                <a:lnTo>
                  <a:pt x="1446" y="2228"/>
                </a:lnTo>
                <a:lnTo>
                  <a:pt x="1450" y="2232"/>
                </a:lnTo>
                <a:lnTo>
                  <a:pt x="1460" y="2242"/>
                </a:lnTo>
                <a:lnTo>
                  <a:pt x="1466" y="2246"/>
                </a:lnTo>
                <a:lnTo>
                  <a:pt x="1466" y="2248"/>
                </a:lnTo>
                <a:lnTo>
                  <a:pt x="1466" y="2250"/>
                </a:lnTo>
                <a:lnTo>
                  <a:pt x="1468" y="2252"/>
                </a:lnTo>
                <a:lnTo>
                  <a:pt x="1470" y="2256"/>
                </a:lnTo>
                <a:lnTo>
                  <a:pt x="1472" y="2258"/>
                </a:lnTo>
                <a:lnTo>
                  <a:pt x="1476" y="2260"/>
                </a:lnTo>
                <a:lnTo>
                  <a:pt x="1480" y="2262"/>
                </a:lnTo>
                <a:lnTo>
                  <a:pt x="1486" y="2262"/>
                </a:lnTo>
                <a:lnTo>
                  <a:pt x="1488" y="2260"/>
                </a:lnTo>
                <a:lnTo>
                  <a:pt x="1488" y="2258"/>
                </a:lnTo>
                <a:lnTo>
                  <a:pt x="1486" y="2254"/>
                </a:lnTo>
                <a:lnTo>
                  <a:pt x="1482" y="2252"/>
                </a:lnTo>
                <a:lnTo>
                  <a:pt x="1480" y="2252"/>
                </a:lnTo>
                <a:lnTo>
                  <a:pt x="1478" y="2252"/>
                </a:lnTo>
                <a:lnTo>
                  <a:pt x="1478" y="2250"/>
                </a:lnTo>
                <a:close/>
                <a:moveTo>
                  <a:pt x="1658" y="2400"/>
                </a:moveTo>
                <a:lnTo>
                  <a:pt x="1658" y="2400"/>
                </a:lnTo>
                <a:lnTo>
                  <a:pt x="1656" y="2402"/>
                </a:lnTo>
                <a:lnTo>
                  <a:pt x="1656" y="2406"/>
                </a:lnTo>
                <a:lnTo>
                  <a:pt x="1660" y="2410"/>
                </a:lnTo>
                <a:lnTo>
                  <a:pt x="1664" y="2412"/>
                </a:lnTo>
                <a:lnTo>
                  <a:pt x="1668" y="2412"/>
                </a:lnTo>
                <a:lnTo>
                  <a:pt x="1668" y="2408"/>
                </a:lnTo>
                <a:lnTo>
                  <a:pt x="1666" y="2402"/>
                </a:lnTo>
                <a:lnTo>
                  <a:pt x="1662" y="2400"/>
                </a:lnTo>
                <a:lnTo>
                  <a:pt x="1660" y="2398"/>
                </a:lnTo>
                <a:lnTo>
                  <a:pt x="1658" y="2400"/>
                </a:lnTo>
                <a:close/>
                <a:moveTo>
                  <a:pt x="1514" y="2172"/>
                </a:moveTo>
                <a:lnTo>
                  <a:pt x="1514" y="2172"/>
                </a:lnTo>
                <a:lnTo>
                  <a:pt x="1508" y="2170"/>
                </a:lnTo>
                <a:lnTo>
                  <a:pt x="1508" y="2172"/>
                </a:lnTo>
                <a:lnTo>
                  <a:pt x="1512" y="2182"/>
                </a:lnTo>
                <a:lnTo>
                  <a:pt x="1516" y="2184"/>
                </a:lnTo>
                <a:lnTo>
                  <a:pt x="1520" y="2186"/>
                </a:lnTo>
                <a:lnTo>
                  <a:pt x="1524" y="2190"/>
                </a:lnTo>
                <a:lnTo>
                  <a:pt x="1528" y="2196"/>
                </a:lnTo>
                <a:lnTo>
                  <a:pt x="1532" y="2200"/>
                </a:lnTo>
                <a:lnTo>
                  <a:pt x="1534" y="2200"/>
                </a:lnTo>
                <a:lnTo>
                  <a:pt x="1536" y="2196"/>
                </a:lnTo>
                <a:lnTo>
                  <a:pt x="1536" y="2190"/>
                </a:lnTo>
                <a:lnTo>
                  <a:pt x="1532" y="2186"/>
                </a:lnTo>
                <a:lnTo>
                  <a:pt x="1528" y="2180"/>
                </a:lnTo>
                <a:lnTo>
                  <a:pt x="1514" y="2172"/>
                </a:lnTo>
                <a:close/>
                <a:moveTo>
                  <a:pt x="1548" y="2182"/>
                </a:moveTo>
                <a:lnTo>
                  <a:pt x="1548" y="2182"/>
                </a:lnTo>
                <a:lnTo>
                  <a:pt x="1538" y="2170"/>
                </a:lnTo>
                <a:lnTo>
                  <a:pt x="1526" y="2158"/>
                </a:lnTo>
                <a:lnTo>
                  <a:pt x="1520" y="2156"/>
                </a:lnTo>
                <a:lnTo>
                  <a:pt x="1518" y="2156"/>
                </a:lnTo>
                <a:lnTo>
                  <a:pt x="1518" y="2160"/>
                </a:lnTo>
                <a:lnTo>
                  <a:pt x="1520" y="2164"/>
                </a:lnTo>
                <a:lnTo>
                  <a:pt x="1524" y="2172"/>
                </a:lnTo>
                <a:lnTo>
                  <a:pt x="1526" y="2174"/>
                </a:lnTo>
                <a:lnTo>
                  <a:pt x="1530" y="2176"/>
                </a:lnTo>
                <a:lnTo>
                  <a:pt x="1532" y="2176"/>
                </a:lnTo>
                <a:lnTo>
                  <a:pt x="1536" y="2180"/>
                </a:lnTo>
                <a:lnTo>
                  <a:pt x="1542" y="2194"/>
                </a:lnTo>
                <a:lnTo>
                  <a:pt x="1544" y="2196"/>
                </a:lnTo>
                <a:lnTo>
                  <a:pt x="1548" y="2196"/>
                </a:lnTo>
                <a:lnTo>
                  <a:pt x="1550" y="2196"/>
                </a:lnTo>
                <a:lnTo>
                  <a:pt x="1550" y="2194"/>
                </a:lnTo>
                <a:lnTo>
                  <a:pt x="1548" y="2192"/>
                </a:lnTo>
                <a:lnTo>
                  <a:pt x="1550" y="2190"/>
                </a:lnTo>
                <a:lnTo>
                  <a:pt x="1550" y="2186"/>
                </a:lnTo>
                <a:lnTo>
                  <a:pt x="1548" y="2182"/>
                </a:lnTo>
                <a:close/>
                <a:moveTo>
                  <a:pt x="1518" y="2154"/>
                </a:moveTo>
                <a:lnTo>
                  <a:pt x="1518" y="2154"/>
                </a:lnTo>
                <a:lnTo>
                  <a:pt x="1520" y="2152"/>
                </a:lnTo>
                <a:lnTo>
                  <a:pt x="1518" y="2148"/>
                </a:lnTo>
                <a:lnTo>
                  <a:pt x="1516" y="2144"/>
                </a:lnTo>
                <a:lnTo>
                  <a:pt x="1510" y="2144"/>
                </a:lnTo>
                <a:lnTo>
                  <a:pt x="1506" y="2144"/>
                </a:lnTo>
                <a:lnTo>
                  <a:pt x="1502" y="2146"/>
                </a:lnTo>
                <a:lnTo>
                  <a:pt x="1500" y="2150"/>
                </a:lnTo>
                <a:lnTo>
                  <a:pt x="1500" y="2156"/>
                </a:lnTo>
                <a:lnTo>
                  <a:pt x="1500" y="2158"/>
                </a:lnTo>
                <a:lnTo>
                  <a:pt x="1502" y="2156"/>
                </a:lnTo>
                <a:lnTo>
                  <a:pt x="1504" y="2154"/>
                </a:lnTo>
                <a:lnTo>
                  <a:pt x="1508" y="2154"/>
                </a:lnTo>
                <a:lnTo>
                  <a:pt x="1512" y="2158"/>
                </a:lnTo>
                <a:lnTo>
                  <a:pt x="1514" y="2158"/>
                </a:lnTo>
                <a:lnTo>
                  <a:pt x="1518" y="2154"/>
                </a:lnTo>
                <a:close/>
                <a:moveTo>
                  <a:pt x="1568" y="2192"/>
                </a:moveTo>
                <a:lnTo>
                  <a:pt x="1568" y="2192"/>
                </a:lnTo>
                <a:lnTo>
                  <a:pt x="1566" y="2192"/>
                </a:lnTo>
                <a:lnTo>
                  <a:pt x="1566" y="2194"/>
                </a:lnTo>
                <a:lnTo>
                  <a:pt x="1566" y="2198"/>
                </a:lnTo>
                <a:lnTo>
                  <a:pt x="1566" y="2204"/>
                </a:lnTo>
                <a:lnTo>
                  <a:pt x="1564" y="2206"/>
                </a:lnTo>
                <a:lnTo>
                  <a:pt x="1562" y="2208"/>
                </a:lnTo>
                <a:lnTo>
                  <a:pt x="1560" y="2212"/>
                </a:lnTo>
                <a:lnTo>
                  <a:pt x="1560" y="2216"/>
                </a:lnTo>
                <a:lnTo>
                  <a:pt x="1562" y="2216"/>
                </a:lnTo>
                <a:lnTo>
                  <a:pt x="1566" y="2216"/>
                </a:lnTo>
                <a:lnTo>
                  <a:pt x="1570" y="2212"/>
                </a:lnTo>
                <a:lnTo>
                  <a:pt x="1572" y="2208"/>
                </a:lnTo>
                <a:lnTo>
                  <a:pt x="1574" y="2206"/>
                </a:lnTo>
                <a:lnTo>
                  <a:pt x="1576" y="2208"/>
                </a:lnTo>
                <a:lnTo>
                  <a:pt x="1576" y="2210"/>
                </a:lnTo>
                <a:lnTo>
                  <a:pt x="1576" y="2212"/>
                </a:lnTo>
                <a:lnTo>
                  <a:pt x="1572" y="2216"/>
                </a:lnTo>
                <a:lnTo>
                  <a:pt x="1566" y="2220"/>
                </a:lnTo>
                <a:lnTo>
                  <a:pt x="1566" y="2222"/>
                </a:lnTo>
                <a:lnTo>
                  <a:pt x="1568" y="2226"/>
                </a:lnTo>
                <a:lnTo>
                  <a:pt x="1572" y="2228"/>
                </a:lnTo>
                <a:lnTo>
                  <a:pt x="1576" y="2228"/>
                </a:lnTo>
                <a:lnTo>
                  <a:pt x="1578" y="2224"/>
                </a:lnTo>
                <a:lnTo>
                  <a:pt x="1580" y="2222"/>
                </a:lnTo>
                <a:lnTo>
                  <a:pt x="1580" y="2224"/>
                </a:lnTo>
                <a:lnTo>
                  <a:pt x="1580" y="2230"/>
                </a:lnTo>
                <a:lnTo>
                  <a:pt x="1580" y="2232"/>
                </a:lnTo>
                <a:lnTo>
                  <a:pt x="1582" y="2234"/>
                </a:lnTo>
                <a:lnTo>
                  <a:pt x="1586" y="2232"/>
                </a:lnTo>
                <a:lnTo>
                  <a:pt x="1586" y="2230"/>
                </a:lnTo>
                <a:lnTo>
                  <a:pt x="1588" y="2214"/>
                </a:lnTo>
                <a:lnTo>
                  <a:pt x="1586" y="2210"/>
                </a:lnTo>
                <a:lnTo>
                  <a:pt x="1584" y="2206"/>
                </a:lnTo>
                <a:lnTo>
                  <a:pt x="1578" y="2198"/>
                </a:lnTo>
                <a:lnTo>
                  <a:pt x="1572" y="2194"/>
                </a:lnTo>
                <a:lnTo>
                  <a:pt x="1568" y="2192"/>
                </a:lnTo>
                <a:close/>
                <a:moveTo>
                  <a:pt x="1560" y="2224"/>
                </a:moveTo>
                <a:lnTo>
                  <a:pt x="1560" y="2224"/>
                </a:lnTo>
                <a:lnTo>
                  <a:pt x="1562" y="2232"/>
                </a:lnTo>
                <a:lnTo>
                  <a:pt x="1570" y="2242"/>
                </a:lnTo>
                <a:lnTo>
                  <a:pt x="1572" y="2242"/>
                </a:lnTo>
                <a:lnTo>
                  <a:pt x="1572" y="2240"/>
                </a:lnTo>
                <a:lnTo>
                  <a:pt x="1572" y="2236"/>
                </a:lnTo>
                <a:lnTo>
                  <a:pt x="1568" y="2230"/>
                </a:lnTo>
                <a:lnTo>
                  <a:pt x="1562" y="2224"/>
                </a:lnTo>
                <a:lnTo>
                  <a:pt x="1560" y="2224"/>
                </a:lnTo>
                <a:close/>
                <a:moveTo>
                  <a:pt x="1582" y="2244"/>
                </a:moveTo>
                <a:lnTo>
                  <a:pt x="1582" y="2244"/>
                </a:lnTo>
                <a:lnTo>
                  <a:pt x="1580" y="2244"/>
                </a:lnTo>
                <a:lnTo>
                  <a:pt x="1580" y="2248"/>
                </a:lnTo>
                <a:lnTo>
                  <a:pt x="1582" y="2252"/>
                </a:lnTo>
                <a:lnTo>
                  <a:pt x="1584" y="2254"/>
                </a:lnTo>
                <a:lnTo>
                  <a:pt x="1586" y="2252"/>
                </a:lnTo>
                <a:lnTo>
                  <a:pt x="1586" y="2248"/>
                </a:lnTo>
                <a:lnTo>
                  <a:pt x="1586" y="2244"/>
                </a:lnTo>
                <a:lnTo>
                  <a:pt x="1582" y="2244"/>
                </a:lnTo>
                <a:close/>
                <a:moveTo>
                  <a:pt x="4140" y="1656"/>
                </a:moveTo>
                <a:lnTo>
                  <a:pt x="4140" y="1656"/>
                </a:lnTo>
                <a:lnTo>
                  <a:pt x="4136" y="1658"/>
                </a:lnTo>
                <a:lnTo>
                  <a:pt x="4134" y="1662"/>
                </a:lnTo>
                <a:lnTo>
                  <a:pt x="4136" y="1668"/>
                </a:lnTo>
                <a:lnTo>
                  <a:pt x="4142" y="1674"/>
                </a:lnTo>
                <a:lnTo>
                  <a:pt x="4148" y="1678"/>
                </a:lnTo>
                <a:lnTo>
                  <a:pt x="4154" y="1680"/>
                </a:lnTo>
                <a:lnTo>
                  <a:pt x="4160" y="1680"/>
                </a:lnTo>
                <a:lnTo>
                  <a:pt x="4164" y="1678"/>
                </a:lnTo>
                <a:lnTo>
                  <a:pt x="4166" y="1672"/>
                </a:lnTo>
                <a:lnTo>
                  <a:pt x="4168" y="1668"/>
                </a:lnTo>
                <a:lnTo>
                  <a:pt x="4166" y="1664"/>
                </a:lnTo>
                <a:lnTo>
                  <a:pt x="4164" y="1660"/>
                </a:lnTo>
                <a:lnTo>
                  <a:pt x="4160" y="1658"/>
                </a:lnTo>
                <a:lnTo>
                  <a:pt x="4154" y="1656"/>
                </a:lnTo>
                <a:lnTo>
                  <a:pt x="4148" y="1654"/>
                </a:lnTo>
                <a:lnTo>
                  <a:pt x="4140" y="1656"/>
                </a:lnTo>
                <a:close/>
                <a:moveTo>
                  <a:pt x="4268" y="2596"/>
                </a:moveTo>
                <a:lnTo>
                  <a:pt x="4268" y="2596"/>
                </a:lnTo>
                <a:lnTo>
                  <a:pt x="4260" y="2594"/>
                </a:lnTo>
                <a:lnTo>
                  <a:pt x="4244" y="2596"/>
                </a:lnTo>
                <a:lnTo>
                  <a:pt x="4226" y="2596"/>
                </a:lnTo>
                <a:lnTo>
                  <a:pt x="4216" y="2594"/>
                </a:lnTo>
                <a:lnTo>
                  <a:pt x="4206" y="2592"/>
                </a:lnTo>
                <a:lnTo>
                  <a:pt x="4198" y="2588"/>
                </a:lnTo>
                <a:lnTo>
                  <a:pt x="4194" y="2584"/>
                </a:lnTo>
                <a:lnTo>
                  <a:pt x="4192" y="2578"/>
                </a:lnTo>
                <a:lnTo>
                  <a:pt x="4190" y="2572"/>
                </a:lnTo>
                <a:lnTo>
                  <a:pt x="4190" y="2568"/>
                </a:lnTo>
                <a:lnTo>
                  <a:pt x="4188" y="2566"/>
                </a:lnTo>
                <a:lnTo>
                  <a:pt x="4186" y="2568"/>
                </a:lnTo>
                <a:lnTo>
                  <a:pt x="4180" y="2574"/>
                </a:lnTo>
                <a:lnTo>
                  <a:pt x="4174" y="2586"/>
                </a:lnTo>
                <a:lnTo>
                  <a:pt x="4174" y="2588"/>
                </a:lnTo>
                <a:lnTo>
                  <a:pt x="4176" y="2588"/>
                </a:lnTo>
                <a:lnTo>
                  <a:pt x="4180" y="2590"/>
                </a:lnTo>
                <a:lnTo>
                  <a:pt x="4182" y="2592"/>
                </a:lnTo>
                <a:lnTo>
                  <a:pt x="4184" y="2596"/>
                </a:lnTo>
                <a:lnTo>
                  <a:pt x="4184" y="2600"/>
                </a:lnTo>
                <a:lnTo>
                  <a:pt x="4184" y="2602"/>
                </a:lnTo>
                <a:lnTo>
                  <a:pt x="4190" y="2602"/>
                </a:lnTo>
                <a:lnTo>
                  <a:pt x="4196" y="2602"/>
                </a:lnTo>
                <a:lnTo>
                  <a:pt x="4198" y="2604"/>
                </a:lnTo>
                <a:lnTo>
                  <a:pt x="4202" y="2606"/>
                </a:lnTo>
                <a:lnTo>
                  <a:pt x="4208" y="2612"/>
                </a:lnTo>
                <a:lnTo>
                  <a:pt x="4214" y="2614"/>
                </a:lnTo>
                <a:lnTo>
                  <a:pt x="4226" y="2616"/>
                </a:lnTo>
                <a:lnTo>
                  <a:pt x="4248" y="2624"/>
                </a:lnTo>
                <a:lnTo>
                  <a:pt x="4252" y="2626"/>
                </a:lnTo>
                <a:lnTo>
                  <a:pt x="4256" y="2626"/>
                </a:lnTo>
                <a:lnTo>
                  <a:pt x="4256" y="2620"/>
                </a:lnTo>
                <a:lnTo>
                  <a:pt x="4256" y="2612"/>
                </a:lnTo>
                <a:lnTo>
                  <a:pt x="4256" y="2608"/>
                </a:lnTo>
                <a:lnTo>
                  <a:pt x="4258" y="2604"/>
                </a:lnTo>
                <a:lnTo>
                  <a:pt x="4264" y="2600"/>
                </a:lnTo>
                <a:lnTo>
                  <a:pt x="4268" y="2598"/>
                </a:lnTo>
                <a:lnTo>
                  <a:pt x="4270" y="2596"/>
                </a:lnTo>
                <a:lnTo>
                  <a:pt x="4268" y="2596"/>
                </a:lnTo>
                <a:close/>
                <a:moveTo>
                  <a:pt x="4356" y="2612"/>
                </a:moveTo>
                <a:lnTo>
                  <a:pt x="4356" y="2612"/>
                </a:lnTo>
                <a:lnTo>
                  <a:pt x="4346" y="2608"/>
                </a:lnTo>
                <a:lnTo>
                  <a:pt x="4342" y="2606"/>
                </a:lnTo>
                <a:lnTo>
                  <a:pt x="4340" y="2604"/>
                </a:lnTo>
                <a:lnTo>
                  <a:pt x="4338" y="2596"/>
                </a:lnTo>
                <a:lnTo>
                  <a:pt x="4340" y="2582"/>
                </a:lnTo>
                <a:lnTo>
                  <a:pt x="4340" y="2568"/>
                </a:lnTo>
                <a:lnTo>
                  <a:pt x="4338" y="2566"/>
                </a:lnTo>
                <a:lnTo>
                  <a:pt x="4336" y="2564"/>
                </a:lnTo>
                <a:lnTo>
                  <a:pt x="4334" y="2564"/>
                </a:lnTo>
                <a:lnTo>
                  <a:pt x="4330" y="2568"/>
                </a:lnTo>
                <a:lnTo>
                  <a:pt x="4318" y="2582"/>
                </a:lnTo>
                <a:lnTo>
                  <a:pt x="4306" y="2598"/>
                </a:lnTo>
                <a:lnTo>
                  <a:pt x="4298" y="2612"/>
                </a:lnTo>
                <a:lnTo>
                  <a:pt x="4296" y="2620"/>
                </a:lnTo>
                <a:lnTo>
                  <a:pt x="4294" y="2628"/>
                </a:lnTo>
                <a:lnTo>
                  <a:pt x="4296" y="2636"/>
                </a:lnTo>
                <a:lnTo>
                  <a:pt x="4298" y="2646"/>
                </a:lnTo>
                <a:lnTo>
                  <a:pt x="4302" y="2652"/>
                </a:lnTo>
                <a:lnTo>
                  <a:pt x="4304" y="2652"/>
                </a:lnTo>
                <a:lnTo>
                  <a:pt x="4306" y="2652"/>
                </a:lnTo>
                <a:lnTo>
                  <a:pt x="4312" y="2644"/>
                </a:lnTo>
                <a:lnTo>
                  <a:pt x="4314" y="2632"/>
                </a:lnTo>
                <a:lnTo>
                  <a:pt x="4320" y="2622"/>
                </a:lnTo>
                <a:lnTo>
                  <a:pt x="4322" y="2620"/>
                </a:lnTo>
                <a:lnTo>
                  <a:pt x="4324" y="2618"/>
                </a:lnTo>
                <a:lnTo>
                  <a:pt x="4326" y="2620"/>
                </a:lnTo>
                <a:lnTo>
                  <a:pt x="4326" y="2622"/>
                </a:lnTo>
                <a:lnTo>
                  <a:pt x="4324" y="2634"/>
                </a:lnTo>
                <a:lnTo>
                  <a:pt x="4324" y="2646"/>
                </a:lnTo>
                <a:lnTo>
                  <a:pt x="4324" y="2648"/>
                </a:lnTo>
                <a:lnTo>
                  <a:pt x="4326" y="2650"/>
                </a:lnTo>
                <a:lnTo>
                  <a:pt x="4334" y="2646"/>
                </a:lnTo>
                <a:lnTo>
                  <a:pt x="4344" y="2640"/>
                </a:lnTo>
                <a:lnTo>
                  <a:pt x="4354" y="2632"/>
                </a:lnTo>
                <a:lnTo>
                  <a:pt x="4362" y="2622"/>
                </a:lnTo>
                <a:lnTo>
                  <a:pt x="4364" y="2620"/>
                </a:lnTo>
                <a:lnTo>
                  <a:pt x="4364" y="2616"/>
                </a:lnTo>
                <a:lnTo>
                  <a:pt x="4360" y="2614"/>
                </a:lnTo>
                <a:lnTo>
                  <a:pt x="4356" y="2612"/>
                </a:lnTo>
                <a:close/>
                <a:moveTo>
                  <a:pt x="4284" y="2440"/>
                </a:moveTo>
                <a:lnTo>
                  <a:pt x="4284" y="2440"/>
                </a:lnTo>
                <a:lnTo>
                  <a:pt x="4286" y="2438"/>
                </a:lnTo>
                <a:lnTo>
                  <a:pt x="4284" y="2436"/>
                </a:lnTo>
                <a:lnTo>
                  <a:pt x="4280" y="2430"/>
                </a:lnTo>
                <a:lnTo>
                  <a:pt x="4272" y="2424"/>
                </a:lnTo>
                <a:lnTo>
                  <a:pt x="4260" y="2416"/>
                </a:lnTo>
                <a:lnTo>
                  <a:pt x="4246" y="2410"/>
                </a:lnTo>
                <a:lnTo>
                  <a:pt x="4230" y="2404"/>
                </a:lnTo>
                <a:lnTo>
                  <a:pt x="4212" y="2398"/>
                </a:lnTo>
                <a:lnTo>
                  <a:pt x="4194" y="2396"/>
                </a:lnTo>
                <a:lnTo>
                  <a:pt x="4178" y="2394"/>
                </a:lnTo>
                <a:lnTo>
                  <a:pt x="4170" y="2394"/>
                </a:lnTo>
                <a:lnTo>
                  <a:pt x="4168" y="2396"/>
                </a:lnTo>
                <a:lnTo>
                  <a:pt x="4172" y="2398"/>
                </a:lnTo>
                <a:lnTo>
                  <a:pt x="4186" y="2408"/>
                </a:lnTo>
                <a:lnTo>
                  <a:pt x="4202" y="2418"/>
                </a:lnTo>
                <a:lnTo>
                  <a:pt x="4220" y="2430"/>
                </a:lnTo>
                <a:lnTo>
                  <a:pt x="4246" y="2442"/>
                </a:lnTo>
                <a:lnTo>
                  <a:pt x="4258" y="2446"/>
                </a:lnTo>
                <a:lnTo>
                  <a:pt x="4270" y="2446"/>
                </a:lnTo>
                <a:lnTo>
                  <a:pt x="4278" y="2446"/>
                </a:lnTo>
                <a:lnTo>
                  <a:pt x="4282" y="2444"/>
                </a:lnTo>
                <a:lnTo>
                  <a:pt x="4284" y="2440"/>
                </a:lnTo>
                <a:close/>
                <a:moveTo>
                  <a:pt x="4640" y="2510"/>
                </a:moveTo>
                <a:lnTo>
                  <a:pt x="4640" y="2510"/>
                </a:lnTo>
                <a:lnTo>
                  <a:pt x="4646" y="2502"/>
                </a:lnTo>
                <a:lnTo>
                  <a:pt x="4646" y="2496"/>
                </a:lnTo>
                <a:lnTo>
                  <a:pt x="4644" y="2496"/>
                </a:lnTo>
                <a:lnTo>
                  <a:pt x="4640" y="2496"/>
                </a:lnTo>
                <a:lnTo>
                  <a:pt x="4628" y="2506"/>
                </a:lnTo>
                <a:lnTo>
                  <a:pt x="4622" y="2514"/>
                </a:lnTo>
                <a:lnTo>
                  <a:pt x="4616" y="2522"/>
                </a:lnTo>
                <a:lnTo>
                  <a:pt x="4612" y="2528"/>
                </a:lnTo>
                <a:lnTo>
                  <a:pt x="4608" y="2528"/>
                </a:lnTo>
                <a:lnTo>
                  <a:pt x="4608" y="2526"/>
                </a:lnTo>
                <a:lnTo>
                  <a:pt x="4608" y="2520"/>
                </a:lnTo>
                <a:lnTo>
                  <a:pt x="4608" y="2512"/>
                </a:lnTo>
                <a:lnTo>
                  <a:pt x="4612" y="2504"/>
                </a:lnTo>
                <a:lnTo>
                  <a:pt x="4616" y="2498"/>
                </a:lnTo>
                <a:lnTo>
                  <a:pt x="4622" y="2492"/>
                </a:lnTo>
                <a:lnTo>
                  <a:pt x="4630" y="2488"/>
                </a:lnTo>
                <a:lnTo>
                  <a:pt x="4634" y="2484"/>
                </a:lnTo>
                <a:lnTo>
                  <a:pt x="4636" y="2480"/>
                </a:lnTo>
                <a:lnTo>
                  <a:pt x="4638" y="2476"/>
                </a:lnTo>
                <a:lnTo>
                  <a:pt x="4636" y="2474"/>
                </a:lnTo>
                <a:lnTo>
                  <a:pt x="4634" y="2472"/>
                </a:lnTo>
                <a:lnTo>
                  <a:pt x="4630" y="2472"/>
                </a:lnTo>
                <a:lnTo>
                  <a:pt x="4626" y="2474"/>
                </a:lnTo>
                <a:lnTo>
                  <a:pt x="4620" y="2476"/>
                </a:lnTo>
                <a:lnTo>
                  <a:pt x="4614" y="2476"/>
                </a:lnTo>
                <a:lnTo>
                  <a:pt x="4608" y="2474"/>
                </a:lnTo>
                <a:lnTo>
                  <a:pt x="4602" y="2470"/>
                </a:lnTo>
                <a:lnTo>
                  <a:pt x="4600" y="2466"/>
                </a:lnTo>
                <a:lnTo>
                  <a:pt x="4600" y="2460"/>
                </a:lnTo>
                <a:lnTo>
                  <a:pt x="4602" y="2456"/>
                </a:lnTo>
                <a:lnTo>
                  <a:pt x="4610" y="2448"/>
                </a:lnTo>
                <a:lnTo>
                  <a:pt x="4616" y="2442"/>
                </a:lnTo>
                <a:lnTo>
                  <a:pt x="4618" y="2436"/>
                </a:lnTo>
                <a:lnTo>
                  <a:pt x="4614" y="2430"/>
                </a:lnTo>
                <a:lnTo>
                  <a:pt x="4610" y="2426"/>
                </a:lnTo>
                <a:lnTo>
                  <a:pt x="4602" y="2424"/>
                </a:lnTo>
                <a:lnTo>
                  <a:pt x="4590" y="2422"/>
                </a:lnTo>
                <a:lnTo>
                  <a:pt x="4578" y="2422"/>
                </a:lnTo>
                <a:lnTo>
                  <a:pt x="4566" y="2426"/>
                </a:lnTo>
                <a:lnTo>
                  <a:pt x="4554" y="2428"/>
                </a:lnTo>
                <a:lnTo>
                  <a:pt x="4548" y="2428"/>
                </a:lnTo>
                <a:lnTo>
                  <a:pt x="4546" y="2428"/>
                </a:lnTo>
                <a:lnTo>
                  <a:pt x="4546" y="2426"/>
                </a:lnTo>
                <a:lnTo>
                  <a:pt x="4546" y="2422"/>
                </a:lnTo>
                <a:lnTo>
                  <a:pt x="4542" y="2420"/>
                </a:lnTo>
                <a:lnTo>
                  <a:pt x="4536" y="2422"/>
                </a:lnTo>
                <a:lnTo>
                  <a:pt x="4528" y="2422"/>
                </a:lnTo>
                <a:lnTo>
                  <a:pt x="4524" y="2420"/>
                </a:lnTo>
                <a:lnTo>
                  <a:pt x="4520" y="2418"/>
                </a:lnTo>
                <a:lnTo>
                  <a:pt x="4518" y="2414"/>
                </a:lnTo>
                <a:lnTo>
                  <a:pt x="4518" y="2408"/>
                </a:lnTo>
                <a:lnTo>
                  <a:pt x="4520" y="2404"/>
                </a:lnTo>
                <a:lnTo>
                  <a:pt x="4524" y="2400"/>
                </a:lnTo>
                <a:lnTo>
                  <a:pt x="4528" y="2398"/>
                </a:lnTo>
                <a:lnTo>
                  <a:pt x="4532" y="2396"/>
                </a:lnTo>
                <a:lnTo>
                  <a:pt x="4532" y="2392"/>
                </a:lnTo>
                <a:lnTo>
                  <a:pt x="4530" y="2388"/>
                </a:lnTo>
                <a:lnTo>
                  <a:pt x="4526" y="2386"/>
                </a:lnTo>
                <a:lnTo>
                  <a:pt x="4522" y="2384"/>
                </a:lnTo>
                <a:lnTo>
                  <a:pt x="4514" y="2384"/>
                </a:lnTo>
                <a:lnTo>
                  <a:pt x="4506" y="2388"/>
                </a:lnTo>
                <a:lnTo>
                  <a:pt x="4496" y="2394"/>
                </a:lnTo>
                <a:lnTo>
                  <a:pt x="4490" y="2400"/>
                </a:lnTo>
                <a:lnTo>
                  <a:pt x="4486" y="2402"/>
                </a:lnTo>
                <a:lnTo>
                  <a:pt x="4484" y="2400"/>
                </a:lnTo>
                <a:lnTo>
                  <a:pt x="4486" y="2394"/>
                </a:lnTo>
                <a:lnTo>
                  <a:pt x="4496" y="2374"/>
                </a:lnTo>
                <a:lnTo>
                  <a:pt x="4508" y="2354"/>
                </a:lnTo>
                <a:lnTo>
                  <a:pt x="4518" y="2336"/>
                </a:lnTo>
                <a:lnTo>
                  <a:pt x="4526" y="2322"/>
                </a:lnTo>
                <a:lnTo>
                  <a:pt x="4536" y="2308"/>
                </a:lnTo>
                <a:lnTo>
                  <a:pt x="4538" y="2304"/>
                </a:lnTo>
                <a:lnTo>
                  <a:pt x="4540" y="2298"/>
                </a:lnTo>
                <a:lnTo>
                  <a:pt x="4538" y="2294"/>
                </a:lnTo>
                <a:lnTo>
                  <a:pt x="4536" y="2292"/>
                </a:lnTo>
                <a:lnTo>
                  <a:pt x="4530" y="2290"/>
                </a:lnTo>
                <a:lnTo>
                  <a:pt x="4524" y="2292"/>
                </a:lnTo>
                <a:lnTo>
                  <a:pt x="4514" y="2294"/>
                </a:lnTo>
                <a:lnTo>
                  <a:pt x="4504" y="2298"/>
                </a:lnTo>
                <a:lnTo>
                  <a:pt x="4494" y="2304"/>
                </a:lnTo>
                <a:lnTo>
                  <a:pt x="4488" y="2310"/>
                </a:lnTo>
                <a:lnTo>
                  <a:pt x="4484" y="2316"/>
                </a:lnTo>
                <a:lnTo>
                  <a:pt x="4482" y="2320"/>
                </a:lnTo>
                <a:lnTo>
                  <a:pt x="4480" y="2328"/>
                </a:lnTo>
                <a:lnTo>
                  <a:pt x="4478" y="2332"/>
                </a:lnTo>
                <a:lnTo>
                  <a:pt x="4472" y="2336"/>
                </a:lnTo>
                <a:lnTo>
                  <a:pt x="4466" y="2342"/>
                </a:lnTo>
                <a:lnTo>
                  <a:pt x="4460" y="2350"/>
                </a:lnTo>
                <a:lnTo>
                  <a:pt x="4448" y="2376"/>
                </a:lnTo>
                <a:lnTo>
                  <a:pt x="4434" y="2408"/>
                </a:lnTo>
                <a:lnTo>
                  <a:pt x="4420" y="2440"/>
                </a:lnTo>
                <a:lnTo>
                  <a:pt x="4410" y="2460"/>
                </a:lnTo>
                <a:lnTo>
                  <a:pt x="4408" y="2464"/>
                </a:lnTo>
                <a:lnTo>
                  <a:pt x="4406" y="2462"/>
                </a:lnTo>
                <a:lnTo>
                  <a:pt x="4406" y="2460"/>
                </a:lnTo>
                <a:lnTo>
                  <a:pt x="4402" y="2462"/>
                </a:lnTo>
                <a:lnTo>
                  <a:pt x="4396" y="2464"/>
                </a:lnTo>
                <a:lnTo>
                  <a:pt x="4386" y="2474"/>
                </a:lnTo>
                <a:lnTo>
                  <a:pt x="4384" y="2476"/>
                </a:lnTo>
                <a:lnTo>
                  <a:pt x="4384" y="2478"/>
                </a:lnTo>
                <a:lnTo>
                  <a:pt x="4384" y="2480"/>
                </a:lnTo>
                <a:lnTo>
                  <a:pt x="4388" y="2482"/>
                </a:lnTo>
                <a:lnTo>
                  <a:pt x="4402" y="2484"/>
                </a:lnTo>
                <a:lnTo>
                  <a:pt x="4406" y="2486"/>
                </a:lnTo>
                <a:lnTo>
                  <a:pt x="4406" y="2488"/>
                </a:lnTo>
                <a:lnTo>
                  <a:pt x="4394" y="2498"/>
                </a:lnTo>
                <a:lnTo>
                  <a:pt x="4386" y="2504"/>
                </a:lnTo>
                <a:lnTo>
                  <a:pt x="4380" y="2510"/>
                </a:lnTo>
                <a:lnTo>
                  <a:pt x="4378" y="2514"/>
                </a:lnTo>
                <a:lnTo>
                  <a:pt x="4378" y="2516"/>
                </a:lnTo>
                <a:lnTo>
                  <a:pt x="4378" y="2520"/>
                </a:lnTo>
                <a:lnTo>
                  <a:pt x="4382" y="2524"/>
                </a:lnTo>
                <a:lnTo>
                  <a:pt x="4384" y="2528"/>
                </a:lnTo>
                <a:lnTo>
                  <a:pt x="4390" y="2530"/>
                </a:lnTo>
                <a:lnTo>
                  <a:pt x="4398" y="2530"/>
                </a:lnTo>
                <a:lnTo>
                  <a:pt x="4416" y="2526"/>
                </a:lnTo>
                <a:lnTo>
                  <a:pt x="4426" y="2524"/>
                </a:lnTo>
                <a:lnTo>
                  <a:pt x="4434" y="2524"/>
                </a:lnTo>
                <a:lnTo>
                  <a:pt x="4446" y="2528"/>
                </a:lnTo>
                <a:lnTo>
                  <a:pt x="4452" y="2530"/>
                </a:lnTo>
                <a:lnTo>
                  <a:pt x="4462" y="2532"/>
                </a:lnTo>
                <a:lnTo>
                  <a:pt x="4474" y="2532"/>
                </a:lnTo>
                <a:lnTo>
                  <a:pt x="4490" y="2530"/>
                </a:lnTo>
                <a:lnTo>
                  <a:pt x="4504" y="2528"/>
                </a:lnTo>
                <a:lnTo>
                  <a:pt x="4512" y="2528"/>
                </a:lnTo>
                <a:lnTo>
                  <a:pt x="4514" y="2530"/>
                </a:lnTo>
                <a:lnTo>
                  <a:pt x="4512" y="2532"/>
                </a:lnTo>
                <a:lnTo>
                  <a:pt x="4512" y="2534"/>
                </a:lnTo>
                <a:lnTo>
                  <a:pt x="4514" y="2536"/>
                </a:lnTo>
                <a:lnTo>
                  <a:pt x="4520" y="2538"/>
                </a:lnTo>
                <a:lnTo>
                  <a:pt x="4532" y="2536"/>
                </a:lnTo>
                <a:lnTo>
                  <a:pt x="4544" y="2536"/>
                </a:lnTo>
                <a:lnTo>
                  <a:pt x="4548" y="2538"/>
                </a:lnTo>
                <a:lnTo>
                  <a:pt x="4546" y="2542"/>
                </a:lnTo>
                <a:lnTo>
                  <a:pt x="4540" y="2548"/>
                </a:lnTo>
                <a:lnTo>
                  <a:pt x="4522" y="2560"/>
                </a:lnTo>
                <a:lnTo>
                  <a:pt x="4516" y="2564"/>
                </a:lnTo>
                <a:lnTo>
                  <a:pt x="4514" y="2570"/>
                </a:lnTo>
                <a:lnTo>
                  <a:pt x="4514" y="2574"/>
                </a:lnTo>
                <a:lnTo>
                  <a:pt x="4518" y="2576"/>
                </a:lnTo>
                <a:lnTo>
                  <a:pt x="4522" y="2578"/>
                </a:lnTo>
                <a:lnTo>
                  <a:pt x="4526" y="2578"/>
                </a:lnTo>
                <a:lnTo>
                  <a:pt x="4532" y="2576"/>
                </a:lnTo>
                <a:lnTo>
                  <a:pt x="4540" y="2572"/>
                </a:lnTo>
                <a:lnTo>
                  <a:pt x="4546" y="2566"/>
                </a:lnTo>
                <a:lnTo>
                  <a:pt x="4552" y="2558"/>
                </a:lnTo>
                <a:lnTo>
                  <a:pt x="4558" y="2550"/>
                </a:lnTo>
                <a:lnTo>
                  <a:pt x="4564" y="2546"/>
                </a:lnTo>
                <a:lnTo>
                  <a:pt x="4566" y="2544"/>
                </a:lnTo>
                <a:lnTo>
                  <a:pt x="4570" y="2544"/>
                </a:lnTo>
                <a:lnTo>
                  <a:pt x="4572" y="2542"/>
                </a:lnTo>
                <a:lnTo>
                  <a:pt x="4576" y="2540"/>
                </a:lnTo>
                <a:lnTo>
                  <a:pt x="4578" y="2538"/>
                </a:lnTo>
                <a:lnTo>
                  <a:pt x="4582" y="2530"/>
                </a:lnTo>
                <a:lnTo>
                  <a:pt x="4586" y="2524"/>
                </a:lnTo>
                <a:lnTo>
                  <a:pt x="4590" y="2520"/>
                </a:lnTo>
                <a:lnTo>
                  <a:pt x="4594" y="2518"/>
                </a:lnTo>
                <a:lnTo>
                  <a:pt x="4596" y="2520"/>
                </a:lnTo>
                <a:lnTo>
                  <a:pt x="4598" y="2524"/>
                </a:lnTo>
                <a:lnTo>
                  <a:pt x="4598" y="2530"/>
                </a:lnTo>
                <a:lnTo>
                  <a:pt x="4598" y="2538"/>
                </a:lnTo>
                <a:lnTo>
                  <a:pt x="4594" y="2548"/>
                </a:lnTo>
                <a:lnTo>
                  <a:pt x="4590" y="2564"/>
                </a:lnTo>
                <a:lnTo>
                  <a:pt x="4588" y="2574"/>
                </a:lnTo>
                <a:lnTo>
                  <a:pt x="4588" y="2576"/>
                </a:lnTo>
                <a:lnTo>
                  <a:pt x="4592" y="2576"/>
                </a:lnTo>
                <a:lnTo>
                  <a:pt x="4600" y="2570"/>
                </a:lnTo>
                <a:lnTo>
                  <a:pt x="4606" y="2566"/>
                </a:lnTo>
                <a:lnTo>
                  <a:pt x="4608" y="2566"/>
                </a:lnTo>
                <a:lnTo>
                  <a:pt x="4610" y="2568"/>
                </a:lnTo>
                <a:lnTo>
                  <a:pt x="4612" y="2572"/>
                </a:lnTo>
                <a:lnTo>
                  <a:pt x="4614" y="2576"/>
                </a:lnTo>
                <a:lnTo>
                  <a:pt x="4618" y="2580"/>
                </a:lnTo>
                <a:lnTo>
                  <a:pt x="4624" y="2584"/>
                </a:lnTo>
                <a:lnTo>
                  <a:pt x="4630" y="2586"/>
                </a:lnTo>
                <a:lnTo>
                  <a:pt x="4638" y="2584"/>
                </a:lnTo>
                <a:lnTo>
                  <a:pt x="4642" y="2582"/>
                </a:lnTo>
                <a:lnTo>
                  <a:pt x="4644" y="2580"/>
                </a:lnTo>
                <a:lnTo>
                  <a:pt x="4644" y="2574"/>
                </a:lnTo>
                <a:lnTo>
                  <a:pt x="4644" y="2560"/>
                </a:lnTo>
                <a:lnTo>
                  <a:pt x="4644" y="2550"/>
                </a:lnTo>
                <a:lnTo>
                  <a:pt x="4648" y="2536"/>
                </a:lnTo>
                <a:lnTo>
                  <a:pt x="4650" y="2526"/>
                </a:lnTo>
                <a:lnTo>
                  <a:pt x="4650" y="2522"/>
                </a:lnTo>
                <a:lnTo>
                  <a:pt x="4648" y="2520"/>
                </a:lnTo>
                <a:lnTo>
                  <a:pt x="4644" y="2520"/>
                </a:lnTo>
                <a:lnTo>
                  <a:pt x="4640" y="2522"/>
                </a:lnTo>
                <a:lnTo>
                  <a:pt x="4636" y="2520"/>
                </a:lnTo>
                <a:lnTo>
                  <a:pt x="4636" y="2518"/>
                </a:lnTo>
                <a:lnTo>
                  <a:pt x="4640" y="2510"/>
                </a:lnTo>
                <a:close/>
                <a:moveTo>
                  <a:pt x="3266" y="1234"/>
                </a:moveTo>
                <a:lnTo>
                  <a:pt x="3266" y="1234"/>
                </a:lnTo>
                <a:lnTo>
                  <a:pt x="3276" y="1242"/>
                </a:lnTo>
                <a:lnTo>
                  <a:pt x="3278" y="1244"/>
                </a:lnTo>
                <a:lnTo>
                  <a:pt x="3280" y="1244"/>
                </a:lnTo>
                <a:lnTo>
                  <a:pt x="3284" y="1240"/>
                </a:lnTo>
                <a:lnTo>
                  <a:pt x="3286" y="1234"/>
                </a:lnTo>
                <a:lnTo>
                  <a:pt x="3286" y="1218"/>
                </a:lnTo>
                <a:lnTo>
                  <a:pt x="3282" y="1206"/>
                </a:lnTo>
                <a:lnTo>
                  <a:pt x="3280" y="1204"/>
                </a:lnTo>
                <a:lnTo>
                  <a:pt x="3276" y="1206"/>
                </a:lnTo>
                <a:lnTo>
                  <a:pt x="3272" y="1208"/>
                </a:lnTo>
                <a:lnTo>
                  <a:pt x="3268" y="1210"/>
                </a:lnTo>
                <a:lnTo>
                  <a:pt x="3264" y="1216"/>
                </a:lnTo>
                <a:lnTo>
                  <a:pt x="3262" y="1220"/>
                </a:lnTo>
                <a:lnTo>
                  <a:pt x="3264" y="1228"/>
                </a:lnTo>
                <a:lnTo>
                  <a:pt x="3266" y="1234"/>
                </a:lnTo>
                <a:close/>
                <a:moveTo>
                  <a:pt x="1702" y="940"/>
                </a:moveTo>
                <a:lnTo>
                  <a:pt x="1702" y="940"/>
                </a:lnTo>
                <a:lnTo>
                  <a:pt x="1718" y="944"/>
                </a:lnTo>
                <a:lnTo>
                  <a:pt x="1736" y="950"/>
                </a:lnTo>
                <a:lnTo>
                  <a:pt x="1766" y="960"/>
                </a:lnTo>
                <a:lnTo>
                  <a:pt x="1776" y="966"/>
                </a:lnTo>
                <a:lnTo>
                  <a:pt x="1784" y="972"/>
                </a:lnTo>
                <a:lnTo>
                  <a:pt x="1790" y="978"/>
                </a:lnTo>
                <a:lnTo>
                  <a:pt x="1794" y="984"/>
                </a:lnTo>
                <a:lnTo>
                  <a:pt x="1800" y="996"/>
                </a:lnTo>
                <a:lnTo>
                  <a:pt x="1804" y="1002"/>
                </a:lnTo>
                <a:lnTo>
                  <a:pt x="1808" y="1004"/>
                </a:lnTo>
                <a:lnTo>
                  <a:pt x="1814" y="1006"/>
                </a:lnTo>
                <a:lnTo>
                  <a:pt x="1820" y="1006"/>
                </a:lnTo>
                <a:lnTo>
                  <a:pt x="1832" y="1002"/>
                </a:lnTo>
                <a:lnTo>
                  <a:pt x="1846" y="994"/>
                </a:lnTo>
                <a:lnTo>
                  <a:pt x="1860" y="984"/>
                </a:lnTo>
                <a:lnTo>
                  <a:pt x="1866" y="982"/>
                </a:lnTo>
                <a:lnTo>
                  <a:pt x="1870" y="980"/>
                </a:lnTo>
                <a:lnTo>
                  <a:pt x="1878" y="982"/>
                </a:lnTo>
                <a:lnTo>
                  <a:pt x="1882" y="982"/>
                </a:lnTo>
                <a:lnTo>
                  <a:pt x="1888" y="984"/>
                </a:lnTo>
                <a:lnTo>
                  <a:pt x="1896" y="982"/>
                </a:lnTo>
                <a:lnTo>
                  <a:pt x="1906" y="978"/>
                </a:lnTo>
                <a:lnTo>
                  <a:pt x="1912" y="976"/>
                </a:lnTo>
                <a:lnTo>
                  <a:pt x="1914" y="972"/>
                </a:lnTo>
                <a:lnTo>
                  <a:pt x="1920" y="964"/>
                </a:lnTo>
                <a:lnTo>
                  <a:pt x="1922" y="954"/>
                </a:lnTo>
                <a:lnTo>
                  <a:pt x="1922" y="946"/>
                </a:lnTo>
                <a:lnTo>
                  <a:pt x="1922" y="936"/>
                </a:lnTo>
                <a:lnTo>
                  <a:pt x="1926" y="930"/>
                </a:lnTo>
                <a:lnTo>
                  <a:pt x="1932" y="924"/>
                </a:lnTo>
                <a:lnTo>
                  <a:pt x="1942" y="920"/>
                </a:lnTo>
                <a:lnTo>
                  <a:pt x="1952" y="918"/>
                </a:lnTo>
                <a:lnTo>
                  <a:pt x="1958" y="914"/>
                </a:lnTo>
                <a:lnTo>
                  <a:pt x="1962" y="910"/>
                </a:lnTo>
                <a:lnTo>
                  <a:pt x="1964" y="904"/>
                </a:lnTo>
                <a:lnTo>
                  <a:pt x="1966" y="898"/>
                </a:lnTo>
                <a:lnTo>
                  <a:pt x="1970" y="892"/>
                </a:lnTo>
                <a:lnTo>
                  <a:pt x="1978" y="886"/>
                </a:lnTo>
                <a:lnTo>
                  <a:pt x="1992" y="880"/>
                </a:lnTo>
                <a:lnTo>
                  <a:pt x="2020" y="868"/>
                </a:lnTo>
                <a:lnTo>
                  <a:pt x="2046" y="856"/>
                </a:lnTo>
                <a:lnTo>
                  <a:pt x="2070" y="846"/>
                </a:lnTo>
                <a:lnTo>
                  <a:pt x="2090" y="840"/>
                </a:lnTo>
                <a:lnTo>
                  <a:pt x="2106" y="836"/>
                </a:lnTo>
                <a:lnTo>
                  <a:pt x="2116" y="832"/>
                </a:lnTo>
                <a:lnTo>
                  <a:pt x="2122" y="826"/>
                </a:lnTo>
                <a:lnTo>
                  <a:pt x="2124" y="822"/>
                </a:lnTo>
                <a:lnTo>
                  <a:pt x="2122" y="818"/>
                </a:lnTo>
                <a:lnTo>
                  <a:pt x="2118" y="814"/>
                </a:lnTo>
                <a:lnTo>
                  <a:pt x="2106" y="810"/>
                </a:lnTo>
                <a:lnTo>
                  <a:pt x="2096" y="806"/>
                </a:lnTo>
                <a:lnTo>
                  <a:pt x="2088" y="800"/>
                </a:lnTo>
                <a:lnTo>
                  <a:pt x="2068" y="786"/>
                </a:lnTo>
                <a:lnTo>
                  <a:pt x="2058" y="778"/>
                </a:lnTo>
                <a:lnTo>
                  <a:pt x="2046" y="772"/>
                </a:lnTo>
                <a:lnTo>
                  <a:pt x="2032" y="768"/>
                </a:lnTo>
                <a:lnTo>
                  <a:pt x="2016" y="766"/>
                </a:lnTo>
                <a:lnTo>
                  <a:pt x="2002" y="768"/>
                </a:lnTo>
                <a:lnTo>
                  <a:pt x="1992" y="770"/>
                </a:lnTo>
                <a:lnTo>
                  <a:pt x="1986" y="772"/>
                </a:lnTo>
                <a:lnTo>
                  <a:pt x="1982" y="776"/>
                </a:lnTo>
                <a:lnTo>
                  <a:pt x="1980" y="782"/>
                </a:lnTo>
                <a:lnTo>
                  <a:pt x="1978" y="784"/>
                </a:lnTo>
                <a:lnTo>
                  <a:pt x="1974" y="786"/>
                </a:lnTo>
                <a:lnTo>
                  <a:pt x="1970" y="786"/>
                </a:lnTo>
                <a:lnTo>
                  <a:pt x="1972" y="782"/>
                </a:lnTo>
                <a:lnTo>
                  <a:pt x="1972" y="776"/>
                </a:lnTo>
                <a:lnTo>
                  <a:pt x="1970" y="774"/>
                </a:lnTo>
                <a:lnTo>
                  <a:pt x="1968" y="772"/>
                </a:lnTo>
                <a:lnTo>
                  <a:pt x="1964" y="770"/>
                </a:lnTo>
                <a:lnTo>
                  <a:pt x="1958" y="770"/>
                </a:lnTo>
                <a:lnTo>
                  <a:pt x="1948" y="770"/>
                </a:lnTo>
                <a:lnTo>
                  <a:pt x="1932" y="766"/>
                </a:lnTo>
                <a:lnTo>
                  <a:pt x="1918" y="762"/>
                </a:lnTo>
                <a:lnTo>
                  <a:pt x="1906" y="756"/>
                </a:lnTo>
                <a:lnTo>
                  <a:pt x="1890" y="748"/>
                </a:lnTo>
                <a:lnTo>
                  <a:pt x="1884" y="746"/>
                </a:lnTo>
                <a:lnTo>
                  <a:pt x="1876" y="744"/>
                </a:lnTo>
                <a:lnTo>
                  <a:pt x="1866" y="744"/>
                </a:lnTo>
                <a:lnTo>
                  <a:pt x="1854" y="748"/>
                </a:lnTo>
                <a:lnTo>
                  <a:pt x="1836" y="752"/>
                </a:lnTo>
                <a:lnTo>
                  <a:pt x="1818" y="754"/>
                </a:lnTo>
                <a:lnTo>
                  <a:pt x="1780" y="758"/>
                </a:lnTo>
                <a:lnTo>
                  <a:pt x="1754" y="760"/>
                </a:lnTo>
                <a:lnTo>
                  <a:pt x="1748" y="762"/>
                </a:lnTo>
                <a:lnTo>
                  <a:pt x="1746" y="764"/>
                </a:lnTo>
                <a:lnTo>
                  <a:pt x="1748" y="766"/>
                </a:lnTo>
                <a:lnTo>
                  <a:pt x="1752" y="770"/>
                </a:lnTo>
                <a:lnTo>
                  <a:pt x="1754" y="774"/>
                </a:lnTo>
                <a:lnTo>
                  <a:pt x="1758" y="782"/>
                </a:lnTo>
                <a:lnTo>
                  <a:pt x="1760" y="786"/>
                </a:lnTo>
                <a:lnTo>
                  <a:pt x="1762" y="790"/>
                </a:lnTo>
                <a:lnTo>
                  <a:pt x="1768" y="794"/>
                </a:lnTo>
                <a:lnTo>
                  <a:pt x="1774" y="798"/>
                </a:lnTo>
                <a:lnTo>
                  <a:pt x="1782" y="800"/>
                </a:lnTo>
                <a:lnTo>
                  <a:pt x="1784" y="804"/>
                </a:lnTo>
                <a:lnTo>
                  <a:pt x="1784" y="806"/>
                </a:lnTo>
                <a:lnTo>
                  <a:pt x="1782" y="808"/>
                </a:lnTo>
                <a:lnTo>
                  <a:pt x="1774" y="814"/>
                </a:lnTo>
                <a:lnTo>
                  <a:pt x="1772" y="818"/>
                </a:lnTo>
                <a:lnTo>
                  <a:pt x="1772" y="822"/>
                </a:lnTo>
                <a:lnTo>
                  <a:pt x="1770" y="824"/>
                </a:lnTo>
                <a:lnTo>
                  <a:pt x="1768" y="826"/>
                </a:lnTo>
                <a:lnTo>
                  <a:pt x="1764" y="828"/>
                </a:lnTo>
                <a:lnTo>
                  <a:pt x="1758" y="828"/>
                </a:lnTo>
                <a:lnTo>
                  <a:pt x="1756" y="832"/>
                </a:lnTo>
                <a:lnTo>
                  <a:pt x="1754" y="836"/>
                </a:lnTo>
                <a:lnTo>
                  <a:pt x="1754" y="840"/>
                </a:lnTo>
                <a:lnTo>
                  <a:pt x="1752" y="844"/>
                </a:lnTo>
                <a:lnTo>
                  <a:pt x="1746" y="850"/>
                </a:lnTo>
                <a:lnTo>
                  <a:pt x="1742" y="856"/>
                </a:lnTo>
                <a:lnTo>
                  <a:pt x="1742" y="858"/>
                </a:lnTo>
                <a:lnTo>
                  <a:pt x="1744" y="860"/>
                </a:lnTo>
                <a:lnTo>
                  <a:pt x="1752" y="864"/>
                </a:lnTo>
                <a:lnTo>
                  <a:pt x="1754" y="868"/>
                </a:lnTo>
                <a:lnTo>
                  <a:pt x="1752" y="870"/>
                </a:lnTo>
                <a:lnTo>
                  <a:pt x="1742" y="872"/>
                </a:lnTo>
                <a:lnTo>
                  <a:pt x="1732" y="874"/>
                </a:lnTo>
                <a:lnTo>
                  <a:pt x="1728" y="876"/>
                </a:lnTo>
                <a:lnTo>
                  <a:pt x="1728" y="880"/>
                </a:lnTo>
                <a:lnTo>
                  <a:pt x="1732" y="886"/>
                </a:lnTo>
                <a:lnTo>
                  <a:pt x="1732" y="890"/>
                </a:lnTo>
                <a:lnTo>
                  <a:pt x="1730" y="894"/>
                </a:lnTo>
                <a:lnTo>
                  <a:pt x="1720" y="906"/>
                </a:lnTo>
                <a:lnTo>
                  <a:pt x="1710" y="918"/>
                </a:lnTo>
                <a:lnTo>
                  <a:pt x="1706" y="922"/>
                </a:lnTo>
                <a:lnTo>
                  <a:pt x="1704" y="928"/>
                </a:lnTo>
                <a:lnTo>
                  <a:pt x="1702" y="934"/>
                </a:lnTo>
                <a:lnTo>
                  <a:pt x="1700" y="936"/>
                </a:lnTo>
                <a:lnTo>
                  <a:pt x="1698" y="938"/>
                </a:lnTo>
                <a:lnTo>
                  <a:pt x="1702" y="940"/>
                </a:lnTo>
                <a:close/>
                <a:moveTo>
                  <a:pt x="2646" y="1098"/>
                </a:moveTo>
                <a:lnTo>
                  <a:pt x="2646" y="1098"/>
                </a:lnTo>
                <a:lnTo>
                  <a:pt x="2652" y="1096"/>
                </a:lnTo>
                <a:lnTo>
                  <a:pt x="2656" y="1096"/>
                </a:lnTo>
                <a:lnTo>
                  <a:pt x="2660" y="1100"/>
                </a:lnTo>
                <a:lnTo>
                  <a:pt x="2664" y="1102"/>
                </a:lnTo>
                <a:lnTo>
                  <a:pt x="2670" y="1108"/>
                </a:lnTo>
                <a:lnTo>
                  <a:pt x="2672" y="1108"/>
                </a:lnTo>
                <a:lnTo>
                  <a:pt x="2676" y="1106"/>
                </a:lnTo>
                <a:lnTo>
                  <a:pt x="2680" y="1102"/>
                </a:lnTo>
                <a:lnTo>
                  <a:pt x="2684" y="1104"/>
                </a:lnTo>
                <a:lnTo>
                  <a:pt x="2688" y="1108"/>
                </a:lnTo>
                <a:lnTo>
                  <a:pt x="2692" y="1108"/>
                </a:lnTo>
                <a:lnTo>
                  <a:pt x="2696" y="1110"/>
                </a:lnTo>
                <a:lnTo>
                  <a:pt x="2700" y="1108"/>
                </a:lnTo>
                <a:lnTo>
                  <a:pt x="2704" y="1106"/>
                </a:lnTo>
                <a:lnTo>
                  <a:pt x="2706" y="1104"/>
                </a:lnTo>
                <a:lnTo>
                  <a:pt x="2706" y="1100"/>
                </a:lnTo>
                <a:lnTo>
                  <a:pt x="2706" y="1090"/>
                </a:lnTo>
                <a:lnTo>
                  <a:pt x="2704" y="1078"/>
                </a:lnTo>
                <a:lnTo>
                  <a:pt x="2702" y="1074"/>
                </a:lnTo>
                <a:lnTo>
                  <a:pt x="2698" y="1072"/>
                </a:lnTo>
                <a:lnTo>
                  <a:pt x="2690" y="1074"/>
                </a:lnTo>
                <a:lnTo>
                  <a:pt x="2682" y="1074"/>
                </a:lnTo>
                <a:lnTo>
                  <a:pt x="2678" y="1072"/>
                </a:lnTo>
                <a:lnTo>
                  <a:pt x="2678" y="1070"/>
                </a:lnTo>
                <a:lnTo>
                  <a:pt x="2676" y="1066"/>
                </a:lnTo>
                <a:lnTo>
                  <a:pt x="2676" y="1064"/>
                </a:lnTo>
                <a:lnTo>
                  <a:pt x="2668" y="1064"/>
                </a:lnTo>
                <a:lnTo>
                  <a:pt x="2662" y="1062"/>
                </a:lnTo>
                <a:lnTo>
                  <a:pt x="2654" y="1060"/>
                </a:lnTo>
                <a:lnTo>
                  <a:pt x="2644" y="1054"/>
                </a:lnTo>
                <a:lnTo>
                  <a:pt x="2630" y="1044"/>
                </a:lnTo>
                <a:lnTo>
                  <a:pt x="2624" y="1038"/>
                </a:lnTo>
                <a:lnTo>
                  <a:pt x="2618" y="1036"/>
                </a:lnTo>
                <a:lnTo>
                  <a:pt x="2616" y="1036"/>
                </a:lnTo>
                <a:lnTo>
                  <a:pt x="2616" y="1042"/>
                </a:lnTo>
                <a:lnTo>
                  <a:pt x="2616" y="1044"/>
                </a:lnTo>
                <a:lnTo>
                  <a:pt x="2612" y="1046"/>
                </a:lnTo>
                <a:lnTo>
                  <a:pt x="2602" y="1042"/>
                </a:lnTo>
                <a:lnTo>
                  <a:pt x="2588" y="1036"/>
                </a:lnTo>
                <a:lnTo>
                  <a:pt x="2582" y="1030"/>
                </a:lnTo>
                <a:lnTo>
                  <a:pt x="2578" y="1026"/>
                </a:lnTo>
                <a:lnTo>
                  <a:pt x="2574" y="1020"/>
                </a:lnTo>
                <a:lnTo>
                  <a:pt x="2568" y="1016"/>
                </a:lnTo>
                <a:lnTo>
                  <a:pt x="2560" y="1010"/>
                </a:lnTo>
                <a:lnTo>
                  <a:pt x="2556" y="1006"/>
                </a:lnTo>
                <a:lnTo>
                  <a:pt x="2556" y="1004"/>
                </a:lnTo>
                <a:lnTo>
                  <a:pt x="2556" y="1002"/>
                </a:lnTo>
                <a:lnTo>
                  <a:pt x="2558" y="998"/>
                </a:lnTo>
                <a:lnTo>
                  <a:pt x="2564" y="988"/>
                </a:lnTo>
                <a:lnTo>
                  <a:pt x="2566" y="982"/>
                </a:lnTo>
                <a:lnTo>
                  <a:pt x="2566" y="976"/>
                </a:lnTo>
                <a:lnTo>
                  <a:pt x="2566" y="970"/>
                </a:lnTo>
                <a:lnTo>
                  <a:pt x="2562" y="964"/>
                </a:lnTo>
                <a:lnTo>
                  <a:pt x="2558" y="958"/>
                </a:lnTo>
                <a:lnTo>
                  <a:pt x="2552" y="952"/>
                </a:lnTo>
                <a:lnTo>
                  <a:pt x="2546" y="946"/>
                </a:lnTo>
                <a:lnTo>
                  <a:pt x="2542" y="938"/>
                </a:lnTo>
                <a:lnTo>
                  <a:pt x="2536" y="916"/>
                </a:lnTo>
                <a:lnTo>
                  <a:pt x="2530" y="894"/>
                </a:lnTo>
                <a:lnTo>
                  <a:pt x="2526" y="882"/>
                </a:lnTo>
                <a:lnTo>
                  <a:pt x="2520" y="874"/>
                </a:lnTo>
                <a:lnTo>
                  <a:pt x="2510" y="864"/>
                </a:lnTo>
                <a:lnTo>
                  <a:pt x="2502" y="860"/>
                </a:lnTo>
                <a:lnTo>
                  <a:pt x="2494" y="856"/>
                </a:lnTo>
                <a:lnTo>
                  <a:pt x="2476" y="846"/>
                </a:lnTo>
                <a:lnTo>
                  <a:pt x="2468" y="840"/>
                </a:lnTo>
                <a:lnTo>
                  <a:pt x="2464" y="838"/>
                </a:lnTo>
                <a:lnTo>
                  <a:pt x="2460" y="840"/>
                </a:lnTo>
                <a:lnTo>
                  <a:pt x="2460" y="842"/>
                </a:lnTo>
                <a:lnTo>
                  <a:pt x="2456" y="844"/>
                </a:lnTo>
                <a:lnTo>
                  <a:pt x="2454" y="846"/>
                </a:lnTo>
                <a:lnTo>
                  <a:pt x="2446" y="844"/>
                </a:lnTo>
                <a:lnTo>
                  <a:pt x="2434" y="840"/>
                </a:lnTo>
                <a:lnTo>
                  <a:pt x="2422" y="838"/>
                </a:lnTo>
                <a:lnTo>
                  <a:pt x="2416" y="838"/>
                </a:lnTo>
                <a:lnTo>
                  <a:pt x="2412" y="840"/>
                </a:lnTo>
                <a:lnTo>
                  <a:pt x="2408" y="844"/>
                </a:lnTo>
                <a:lnTo>
                  <a:pt x="2406" y="848"/>
                </a:lnTo>
                <a:lnTo>
                  <a:pt x="2408" y="854"/>
                </a:lnTo>
                <a:lnTo>
                  <a:pt x="2410" y="864"/>
                </a:lnTo>
                <a:lnTo>
                  <a:pt x="2414" y="872"/>
                </a:lnTo>
                <a:lnTo>
                  <a:pt x="2416" y="882"/>
                </a:lnTo>
                <a:lnTo>
                  <a:pt x="2422" y="904"/>
                </a:lnTo>
                <a:lnTo>
                  <a:pt x="2424" y="914"/>
                </a:lnTo>
                <a:lnTo>
                  <a:pt x="2428" y="924"/>
                </a:lnTo>
                <a:lnTo>
                  <a:pt x="2434" y="934"/>
                </a:lnTo>
                <a:lnTo>
                  <a:pt x="2444" y="942"/>
                </a:lnTo>
                <a:lnTo>
                  <a:pt x="2448" y="946"/>
                </a:lnTo>
                <a:lnTo>
                  <a:pt x="2448" y="950"/>
                </a:lnTo>
                <a:lnTo>
                  <a:pt x="2448" y="952"/>
                </a:lnTo>
                <a:lnTo>
                  <a:pt x="2446" y="954"/>
                </a:lnTo>
                <a:lnTo>
                  <a:pt x="2438" y="958"/>
                </a:lnTo>
                <a:lnTo>
                  <a:pt x="2432" y="962"/>
                </a:lnTo>
                <a:lnTo>
                  <a:pt x="2428" y="966"/>
                </a:lnTo>
                <a:lnTo>
                  <a:pt x="2426" y="966"/>
                </a:lnTo>
                <a:lnTo>
                  <a:pt x="2424" y="964"/>
                </a:lnTo>
                <a:lnTo>
                  <a:pt x="2416" y="956"/>
                </a:lnTo>
                <a:lnTo>
                  <a:pt x="2404" y="940"/>
                </a:lnTo>
                <a:lnTo>
                  <a:pt x="2400" y="928"/>
                </a:lnTo>
                <a:lnTo>
                  <a:pt x="2396" y="918"/>
                </a:lnTo>
                <a:lnTo>
                  <a:pt x="2392" y="902"/>
                </a:lnTo>
                <a:lnTo>
                  <a:pt x="2388" y="896"/>
                </a:lnTo>
                <a:lnTo>
                  <a:pt x="2384" y="890"/>
                </a:lnTo>
                <a:lnTo>
                  <a:pt x="2376" y="886"/>
                </a:lnTo>
                <a:lnTo>
                  <a:pt x="2366" y="882"/>
                </a:lnTo>
                <a:lnTo>
                  <a:pt x="2354" y="876"/>
                </a:lnTo>
                <a:lnTo>
                  <a:pt x="2352" y="874"/>
                </a:lnTo>
                <a:lnTo>
                  <a:pt x="2354" y="874"/>
                </a:lnTo>
                <a:lnTo>
                  <a:pt x="2354" y="872"/>
                </a:lnTo>
                <a:lnTo>
                  <a:pt x="2354" y="870"/>
                </a:lnTo>
                <a:lnTo>
                  <a:pt x="2350" y="868"/>
                </a:lnTo>
                <a:lnTo>
                  <a:pt x="2344" y="866"/>
                </a:lnTo>
                <a:lnTo>
                  <a:pt x="2324" y="860"/>
                </a:lnTo>
                <a:lnTo>
                  <a:pt x="2312" y="862"/>
                </a:lnTo>
                <a:lnTo>
                  <a:pt x="2308" y="862"/>
                </a:lnTo>
                <a:lnTo>
                  <a:pt x="2308" y="864"/>
                </a:lnTo>
                <a:lnTo>
                  <a:pt x="2310" y="868"/>
                </a:lnTo>
                <a:lnTo>
                  <a:pt x="2316" y="872"/>
                </a:lnTo>
                <a:lnTo>
                  <a:pt x="2324" y="876"/>
                </a:lnTo>
                <a:lnTo>
                  <a:pt x="2326" y="878"/>
                </a:lnTo>
                <a:lnTo>
                  <a:pt x="2328" y="882"/>
                </a:lnTo>
                <a:lnTo>
                  <a:pt x="2328" y="884"/>
                </a:lnTo>
                <a:lnTo>
                  <a:pt x="2326" y="886"/>
                </a:lnTo>
                <a:lnTo>
                  <a:pt x="2332" y="888"/>
                </a:lnTo>
                <a:lnTo>
                  <a:pt x="2342" y="892"/>
                </a:lnTo>
                <a:lnTo>
                  <a:pt x="2346" y="896"/>
                </a:lnTo>
                <a:lnTo>
                  <a:pt x="2346" y="898"/>
                </a:lnTo>
                <a:lnTo>
                  <a:pt x="2342" y="900"/>
                </a:lnTo>
                <a:lnTo>
                  <a:pt x="2326" y="896"/>
                </a:lnTo>
                <a:lnTo>
                  <a:pt x="2314" y="894"/>
                </a:lnTo>
                <a:lnTo>
                  <a:pt x="2306" y="896"/>
                </a:lnTo>
                <a:lnTo>
                  <a:pt x="2302" y="900"/>
                </a:lnTo>
                <a:lnTo>
                  <a:pt x="2300" y="906"/>
                </a:lnTo>
                <a:lnTo>
                  <a:pt x="2298" y="910"/>
                </a:lnTo>
                <a:lnTo>
                  <a:pt x="2296" y="914"/>
                </a:lnTo>
                <a:lnTo>
                  <a:pt x="2292" y="914"/>
                </a:lnTo>
                <a:lnTo>
                  <a:pt x="2288" y="910"/>
                </a:lnTo>
                <a:lnTo>
                  <a:pt x="2284" y="904"/>
                </a:lnTo>
                <a:lnTo>
                  <a:pt x="2284" y="900"/>
                </a:lnTo>
                <a:lnTo>
                  <a:pt x="2288" y="892"/>
                </a:lnTo>
                <a:lnTo>
                  <a:pt x="2290" y="888"/>
                </a:lnTo>
                <a:lnTo>
                  <a:pt x="2288" y="884"/>
                </a:lnTo>
                <a:lnTo>
                  <a:pt x="2280" y="880"/>
                </a:lnTo>
                <a:lnTo>
                  <a:pt x="2266" y="876"/>
                </a:lnTo>
                <a:lnTo>
                  <a:pt x="2240" y="868"/>
                </a:lnTo>
                <a:lnTo>
                  <a:pt x="2222" y="866"/>
                </a:lnTo>
                <a:lnTo>
                  <a:pt x="2210" y="866"/>
                </a:lnTo>
                <a:lnTo>
                  <a:pt x="2200" y="870"/>
                </a:lnTo>
                <a:lnTo>
                  <a:pt x="2196" y="874"/>
                </a:lnTo>
                <a:lnTo>
                  <a:pt x="2194" y="876"/>
                </a:lnTo>
                <a:lnTo>
                  <a:pt x="2196" y="880"/>
                </a:lnTo>
                <a:lnTo>
                  <a:pt x="2196" y="884"/>
                </a:lnTo>
                <a:lnTo>
                  <a:pt x="2192" y="886"/>
                </a:lnTo>
                <a:lnTo>
                  <a:pt x="2168" y="894"/>
                </a:lnTo>
                <a:lnTo>
                  <a:pt x="2160" y="894"/>
                </a:lnTo>
                <a:lnTo>
                  <a:pt x="2158" y="894"/>
                </a:lnTo>
                <a:lnTo>
                  <a:pt x="2162" y="890"/>
                </a:lnTo>
                <a:lnTo>
                  <a:pt x="2174" y="880"/>
                </a:lnTo>
                <a:lnTo>
                  <a:pt x="2176" y="876"/>
                </a:lnTo>
                <a:lnTo>
                  <a:pt x="2178" y="872"/>
                </a:lnTo>
                <a:lnTo>
                  <a:pt x="2176" y="868"/>
                </a:lnTo>
                <a:lnTo>
                  <a:pt x="2178" y="864"/>
                </a:lnTo>
                <a:lnTo>
                  <a:pt x="2180" y="856"/>
                </a:lnTo>
                <a:lnTo>
                  <a:pt x="2180" y="852"/>
                </a:lnTo>
                <a:lnTo>
                  <a:pt x="2178" y="848"/>
                </a:lnTo>
                <a:lnTo>
                  <a:pt x="2174" y="842"/>
                </a:lnTo>
                <a:lnTo>
                  <a:pt x="2166" y="838"/>
                </a:lnTo>
                <a:lnTo>
                  <a:pt x="2158" y="836"/>
                </a:lnTo>
                <a:lnTo>
                  <a:pt x="2146" y="836"/>
                </a:lnTo>
                <a:lnTo>
                  <a:pt x="2134" y="838"/>
                </a:lnTo>
                <a:lnTo>
                  <a:pt x="2120" y="842"/>
                </a:lnTo>
                <a:lnTo>
                  <a:pt x="2094" y="854"/>
                </a:lnTo>
                <a:lnTo>
                  <a:pt x="2070" y="862"/>
                </a:lnTo>
                <a:lnTo>
                  <a:pt x="2052" y="868"/>
                </a:lnTo>
                <a:lnTo>
                  <a:pt x="2036" y="876"/>
                </a:lnTo>
                <a:lnTo>
                  <a:pt x="2004" y="896"/>
                </a:lnTo>
                <a:lnTo>
                  <a:pt x="1996" y="900"/>
                </a:lnTo>
                <a:lnTo>
                  <a:pt x="1992" y="904"/>
                </a:lnTo>
                <a:lnTo>
                  <a:pt x="1992" y="908"/>
                </a:lnTo>
                <a:lnTo>
                  <a:pt x="1996" y="910"/>
                </a:lnTo>
                <a:lnTo>
                  <a:pt x="2006" y="914"/>
                </a:lnTo>
                <a:lnTo>
                  <a:pt x="2010" y="916"/>
                </a:lnTo>
                <a:lnTo>
                  <a:pt x="2012" y="918"/>
                </a:lnTo>
                <a:lnTo>
                  <a:pt x="2012" y="920"/>
                </a:lnTo>
                <a:lnTo>
                  <a:pt x="2010" y="922"/>
                </a:lnTo>
                <a:lnTo>
                  <a:pt x="2002" y="924"/>
                </a:lnTo>
                <a:lnTo>
                  <a:pt x="1992" y="928"/>
                </a:lnTo>
                <a:lnTo>
                  <a:pt x="1986" y="932"/>
                </a:lnTo>
                <a:lnTo>
                  <a:pt x="1980" y="938"/>
                </a:lnTo>
                <a:lnTo>
                  <a:pt x="1976" y="946"/>
                </a:lnTo>
                <a:lnTo>
                  <a:pt x="1972" y="952"/>
                </a:lnTo>
                <a:lnTo>
                  <a:pt x="1972" y="958"/>
                </a:lnTo>
                <a:lnTo>
                  <a:pt x="1972" y="962"/>
                </a:lnTo>
                <a:lnTo>
                  <a:pt x="1972" y="966"/>
                </a:lnTo>
                <a:lnTo>
                  <a:pt x="1976" y="966"/>
                </a:lnTo>
                <a:lnTo>
                  <a:pt x="1980" y="966"/>
                </a:lnTo>
                <a:lnTo>
                  <a:pt x="1986" y="964"/>
                </a:lnTo>
                <a:lnTo>
                  <a:pt x="1990" y="962"/>
                </a:lnTo>
                <a:lnTo>
                  <a:pt x="1994" y="962"/>
                </a:lnTo>
                <a:lnTo>
                  <a:pt x="1996" y="964"/>
                </a:lnTo>
                <a:lnTo>
                  <a:pt x="1998" y="966"/>
                </a:lnTo>
                <a:lnTo>
                  <a:pt x="2000" y="974"/>
                </a:lnTo>
                <a:lnTo>
                  <a:pt x="2004" y="982"/>
                </a:lnTo>
                <a:lnTo>
                  <a:pt x="2008" y="984"/>
                </a:lnTo>
                <a:lnTo>
                  <a:pt x="2016" y="986"/>
                </a:lnTo>
                <a:lnTo>
                  <a:pt x="2036" y="984"/>
                </a:lnTo>
                <a:lnTo>
                  <a:pt x="2058" y="980"/>
                </a:lnTo>
                <a:lnTo>
                  <a:pt x="2074" y="976"/>
                </a:lnTo>
                <a:lnTo>
                  <a:pt x="2086" y="976"/>
                </a:lnTo>
                <a:lnTo>
                  <a:pt x="2090" y="976"/>
                </a:lnTo>
                <a:lnTo>
                  <a:pt x="2092" y="978"/>
                </a:lnTo>
                <a:lnTo>
                  <a:pt x="2092" y="982"/>
                </a:lnTo>
                <a:lnTo>
                  <a:pt x="2084" y="986"/>
                </a:lnTo>
                <a:lnTo>
                  <a:pt x="2070" y="990"/>
                </a:lnTo>
                <a:lnTo>
                  <a:pt x="2046" y="996"/>
                </a:lnTo>
                <a:lnTo>
                  <a:pt x="2016" y="1002"/>
                </a:lnTo>
                <a:lnTo>
                  <a:pt x="2008" y="1006"/>
                </a:lnTo>
                <a:lnTo>
                  <a:pt x="2004" y="1010"/>
                </a:lnTo>
                <a:lnTo>
                  <a:pt x="2002" y="1014"/>
                </a:lnTo>
                <a:lnTo>
                  <a:pt x="2004" y="1018"/>
                </a:lnTo>
                <a:lnTo>
                  <a:pt x="2008" y="1022"/>
                </a:lnTo>
                <a:lnTo>
                  <a:pt x="2014" y="1028"/>
                </a:lnTo>
                <a:lnTo>
                  <a:pt x="2028" y="1036"/>
                </a:lnTo>
                <a:lnTo>
                  <a:pt x="2036" y="1040"/>
                </a:lnTo>
                <a:lnTo>
                  <a:pt x="2048" y="1042"/>
                </a:lnTo>
                <a:lnTo>
                  <a:pt x="2066" y="1040"/>
                </a:lnTo>
                <a:lnTo>
                  <a:pt x="2082" y="1038"/>
                </a:lnTo>
                <a:lnTo>
                  <a:pt x="2090" y="1040"/>
                </a:lnTo>
                <a:lnTo>
                  <a:pt x="2102" y="1042"/>
                </a:lnTo>
                <a:lnTo>
                  <a:pt x="2124" y="1044"/>
                </a:lnTo>
                <a:lnTo>
                  <a:pt x="2148" y="1042"/>
                </a:lnTo>
                <a:lnTo>
                  <a:pt x="2164" y="1038"/>
                </a:lnTo>
                <a:lnTo>
                  <a:pt x="2180" y="1036"/>
                </a:lnTo>
                <a:lnTo>
                  <a:pt x="2190" y="1038"/>
                </a:lnTo>
                <a:lnTo>
                  <a:pt x="2202" y="1040"/>
                </a:lnTo>
                <a:lnTo>
                  <a:pt x="2220" y="1044"/>
                </a:lnTo>
                <a:lnTo>
                  <a:pt x="2232" y="1044"/>
                </a:lnTo>
                <a:lnTo>
                  <a:pt x="2238" y="1044"/>
                </a:lnTo>
                <a:lnTo>
                  <a:pt x="2248" y="1050"/>
                </a:lnTo>
                <a:lnTo>
                  <a:pt x="2260" y="1056"/>
                </a:lnTo>
                <a:lnTo>
                  <a:pt x="2272" y="1062"/>
                </a:lnTo>
                <a:lnTo>
                  <a:pt x="2276" y="1064"/>
                </a:lnTo>
                <a:lnTo>
                  <a:pt x="2276" y="1066"/>
                </a:lnTo>
                <a:lnTo>
                  <a:pt x="2264" y="1066"/>
                </a:lnTo>
                <a:lnTo>
                  <a:pt x="2252" y="1066"/>
                </a:lnTo>
                <a:lnTo>
                  <a:pt x="2246" y="1066"/>
                </a:lnTo>
                <a:lnTo>
                  <a:pt x="2238" y="1068"/>
                </a:lnTo>
                <a:lnTo>
                  <a:pt x="2218" y="1066"/>
                </a:lnTo>
                <a:lnTo>
                  <a:pt x="2180" y="1064"/>
                </a:lnTo>
                <a:lnTo>
                  <a:pt x="2138" y="1066"/>
                </a:lnTo>
                <a:lnTo>
                  <a:pt x="2096" y="1070"/>
                </a:lnTo>
                <a:lnTo>
                  <a:pt x="2060" y="1076"/>
                </a:lnTo>
                <a:lnTo>
                  <a:pt x="2048" y="1080"/>
                </a:lnTo>
                <a:lnTo>
                  <a:pt x="2042" y="1084"/>
                </a:lnTo>
                <a:lnTo>
                  <a:pt x="2040" y="1088"/>
                </a:lnTo>
                <a:lnTo>
                  <a:pt x="2040" y="1090"/>
                </a:lnTo>
                <a:lnTo>
                  <a:pt x="2044" y="1096"/>
                </a:lnTo>
                <a:lnTo>
                  <a:pt x="2048" y="1104"/>
                </a:lnTo>
                <a:lnTo>
                  <a:pt x="2056" y="1110"/>
                </a:lnTo>
                <a:lnTo>
                  <a:pt x="2072" y="1124"/>
                </a:lnTo>
                <a:lnTo>
                  <a:pt x="2080" y="1130"/>
                </a:lnTo>
                <a:lnTo>
                  <a:pt x="2092" y="1134"/>
                </a:lnTo>
                <a:lnTo>
                  <a:pt x="2108" y="1138"/>
                </a:lnTo>
                <a:lnTo>
                  <a:pt x="2126" y="1138"/>
                </a:lnTo>
                <a:lnTo>
                  <a:pt x="2160" y="1140"/>
                </a:lnTo>
                <a:lnTo>
                  <a:pt x="2184" y="1140"/>
                </a:lnTo>
                <a:lnTo>
                  <a:pt x="2190" y="1140"/>
                </a:lnTo>
                <a:lnTo>
                  <a:pt x="2194" y="1144"/>
                </a:lnTo>
                <a:lnTo>
                  <a:pt x="2194" y="1150"/>
                </a:lnTo>
                <a:lnTo>
                  <a:pt x="2194" y="1154"/>
                </a:lnTo>
                <a:lnTo>
                  <a:pt x="2192" y="1166"/>
                </a:lnTo>
                <a:lnTo>
                  <a:pt x="2192" y="1172"/>
                </a:lnTo>
                <a:lnTo>
                  <a:pt x="2196" y="1178"/>
                </a:lnTo>
                <a:lnTo>
                  <a:pt x="2202" y="1184"/>
                </a:lnTo>
                <a:lnTo>
                  <a:pt x="2208" y="1190"/>
                </a:lnTo>
                <a:lnTo>
                  <a:pt x="2216" y="1194"/>
                </a:lnTo>
                <a:lnTo>
                  <a:pt x="2230" y="1194"/>
                </a:lnTo>
                <a:lnTo>
                  <a:pt x="2254" y="1192"/>
                </a:lnTo>
                <a:lnTo>
                  <a:pt x="2270" y="1192"/>
                </a:lnTo>
                <a:lnTo>
                  <a:pt x="2284" y="1194"/>
                </a:lnTo>
                <a:lnTo>
                  <a:pt x="2294" y="1192"/>
                </a:lnTo>
                <a:lnTo>
                  <a:pt x="2312" y="1188"/>
                </a:lnTo>
                <a:lnTo>
                  <a:pt x="2340" y="1182"/>
                </a:lnTo>
                <a:lnTo>
                  <a:pt x="2370" y="1176"/>
                </a:lnTo>
                <a:lnTo>
                  <a:pt x="2382" y="1172"/>
                </a:lnTo>
                <a:lnTo>
                  <a:pt x="2392" y="1168"/>
                </a:lnTo>
                <a:lnTo>
                  <a:pt x="2398" y="1164"/>
                </a:lnTo>
                <a:lnTo>
                  <a:pt x="2406" y="1162"/>
                </a:lnTo>
                <a:lnTo>
                  <a:pt x="2420" y="1160"/>
                </a:lnTo>
                <a:lnTo>
                  <a:pt x="2434" y="1158"/>
                </a:lnTo>
                <a:lnTo>
                  <a:pt x="2440" y="1156"/>
                </a:lnTo>
                <a:lnTo>
                  <a:pt x="2450" y="1152"/>
                </a:lnTo>
                <a:lnTo>
                  <a:pt x="2456" y="1148"/>
                </a:lnTo>
                <a:lnTo>
                  <a:pt x="2460" y="1144"/>
                </a:lnTo>
                <a:lnTo>
                  <a:pt x="2460" y="1140"/>
                </a:lnTo>
                <a:lnTo>
                  <a:pt x="2460" y="1138"/>
                </a:lnTo>
                <a:lnTo>
                  <a:pt x="2460" y="1134"/>
                </a:lnTo>
                <a:lnTo>
                  <a:pt x="2460" y="1132"/>
                </a:lnTo>
                <a:lnTo>
                  <a:pt x="2464" y="1128"/>
                </a:lnTo>
                <a:lnTo>
                  <a:pt x="2470" y="1126"/>
                </a:lnTo>
                <a:lnTo>
                  <a:pt x="2478" y="1124"/>
                </a:lnTo>
                <a:lnTo>
                  <a:pt x="2482" y="1124"/>
                </a:lnTo>
                <a:lnTo>
                  <a:pt x="2484" y="1126"/>
                </a:lnTo>
                <a:lnTo>
                  <a:pt x="2486" y="1130"/>
                </a:lnTo>
                <a:lnTo>
                  <a:pt x="2484" y="1140"/>
                </a:lnTo>
                <a:lnTo>
                  <a:pt x="2484" y="1146"/>
                </a:lnTo>
                <a:lnTo>
                  <a:pt x="2486" y="1146"/>
                </a:lnTo>
                <a:lnTo>
                  <a:pt x="2488" y="1146"/>
                </a:lnTo>
                <a:lnTo>
                  <a:pt x="2500" y="1146"/>
                </a:lnTo>
                <a:lnTo>
                  <a:pt x="2510" y="1146"/>
                </a:lnTo>
                <a:lnTo>
                  <a:pt x="2524" y="1150"/>
                </a:lnTo>
                <a:lnTo>
                  <a:pt x="2534" y="1152"/>
                </a:lnTo>
                <a:lnTo>
                  <a:pt x="2540" y="1156"/>
                </a:lnTo>
                <a:lnTo>
                  <a:pt x="2538" y="1156"/>
                </a:lnTo>
                <a:lnTo>
                  <a:pt x="2536" y="1158"/>
                </a:lnTo>
                <a:lnTo>
                  <a:pt x="2532" y="1160"/>
                </a:lnTo>
                <a:lnTo>
                  <a:pt x="2532" y="1162"/>
                </a:lnTo>
                <a:lnTo>
                  <a:pt x="2540" y="1164"/>
                </a:lnTo>
                <a:lnTo>
                  <a:pt x="2548" y="1166"/>
                </a:lnTo>
                <a:lnTo>
                  <a:pt x="2552" y="1168"/>
                </a:lnTo>
                <a:lnTo>
                  <a:pt x="2558" y="1166"/>
                </a:lnTo>
                <a:lnTo>
                  <a:pt x="2562" y="1164"/>
                </a:lnTo>
                <a:lnTo>
                  <a:pt x="2566" y="1164"/>
                </a:lnTo>
                <a:lnTo>
                  <a:pt x="2572" y="1164"/>
                </a:lnTo>
                <a:lnTo>
                  <a:pt x="2582" y="1166"/>
                </a:lnTo>
                <a:lnTo>
                  <a:pt x="2600" y="1170"/>
                </a:lnTo>
                <a:lnTo>
                  <a:pt x="2606" y="1170"/>
                </a:lnTo>
                <a:lnTo>
                  <a:pt x="2610" y="1170"/>
                </a:lnTo>
                <a:lnTo>
                  <a:pt x="2618" y="1172"/>
                </a:lnTo>
                <a:lnTo>
                  <a:pt x="2624" y="1172"/>
                </a:lnTo>
                <a:lnTo>
                  <a:pt x="2630" y="1172"/>
                </a:lnTo>
                <a:lnTo>
                  <a:pt x="2638" y="1166"/>
                </a:lnTo>
                <a:lnTo>
                  <a:pt x="2646" y="1160"/>
                </a:lnTo>
                <a:lnTo>
                  <a:pt x="2650" y="1158"/>
                </a:lnTo>
                <a:lnTo>
                  <a:pt x="2656" y="1158"/>
                </a:lnTo>
                <a:lnTo>
                  <a:pt x="2664" y="1156"/>
                </a:lnTo>
                <a:lnTo>
                  <a:pt x="2670" y="1152"/>
                </a:lnTo>
                <a:lnTo>
                  <a:pt x="2672" y="1148"/>
                </a:lnTo>
                <a:lnTo>
                  <a:pt x="2672" y="1146"/>
                </a:lnTo>
                <a:lnTo>
                  <a:pt x="2670" y="1142"/>
                </a:lnTo>
                <a:lnTo>
                  <a:pt x="2666" y="1138"/>
                </a:lnTo>
                <a:lnTo>
                  <a:pt x="2662" y="1136"/>
                </a:lnTo>
                <a:lnTo>
                  <a:pt x="2660" y="1134"/>
                </a:lnTo>
                <a:lnTo>
                  <a:pt x="2662" y="1128"/>
                </a:lnTo>
                <a:lnTo>
                  <a:pt x="2664" y="1126"/>
                </a:lnTo>
                <a:lnTo>
                  <a:pt x="2662" y="1124"/>
                </a:lnTo>
                <a:lnTo>
                  <a:pt x="2658" y="1122"/>
                </a:lnTo>
                <a:lnTo>
                  <a:pt x="2652" y="1122"/>
                </a:lnTo>
                <a:lnTo>
                  <a:pt x="2644" y="1124"/>
                </a:lnTo>
                <a:lnTo>
                  <a:pt x="2630" y="1132"/>
                </a:lnTo>
                <a:lnTo>
                  <a:pt x="2620" y="1136"/>
                </a:lnTo>
                <a:lnTo>
                  <a:pt x="2618" y="1136"/>
                </a:lnTo>
                <a:lnTo>
                  <a:pt x="2620" y="1132"/>
                </a:lnTo>
                <a:lnTo>
                  <a:pt x="2622" y="1126"/>
                </a:lnTo>
                <a:lnTo>
                  <a:pt x="2620" y="1122"/>
                </a:lnTo>
                <a:lnTo>
                  <a:pt x="2616" y="1118"/>
                </a:lnTo>
                <a:lnTo>
                  <a:pt x="2612" y="1116"/>
                </a:lnTo>
                <a:lnTo>
                  <a:pt x="2604" y="1112"/>
                </a:lnTo>
                <a:lnTo>
                  <a:pt x="2600" y="1110"/>
                </a:lnTo>
                <a:lnTo>
                  <a:pt x="2602" y="1108"/>
                </a:lnTo>
                <a:lnTo>
                  <a:pt x="2604" y="1108"/>
                </a:lnTo>
                <a:lnTo>
                  <a:pt x="2608" y="1108"/>
                </a:lnTo>
                <a:lnTo>
                  <a:pt x="2620" y="1112"/>
                </a:lnTo>
                <a:lnTo>
                  <a:pt x="2632" y="1116"/>
                </a:lnTo>
                <a:lnTo>
                  <a:pt x="2636" y="1118"/>
                </a:lnTo>
                <a:lnTo>
                  <a:pt x="2640" y="1116"/>
                </a:lnTo>
                <a:lnTo>
                  <a:pt x="2644" y="1112"/>
                </a:lnTo>
                <a:lnTo>
                  <a:pt x="2640" y="1108"/>
                </a:lnTo>
                <a:lnTo>
                  <a:pt x="2638" y="1106"/>
                </a:lnTo>
                <a:lnTo>
                  <a:pt x="2638" y="1104"/>
                </a:lnTo>
                <a:lnTo>
                  <a:pt x="2640" y="1102"/>
                </a:lnTo>
                <a:lnTo>
                  <a:pt x="2646" y="1098"/>
                </a:lnTo>
                <a:close/>
                <a:moveTo>
                  <a:pt x="2506" y="806"/>
                </a:moveTo>
                <a:lnTo>
                  <a:pt x="2506" y="806"/>
                </a:lnTo>
                <a:lnTo>
                  <a:pt x="2492" y="808"/>
                </a:lnTo>
                <a:lnTo>
                  <a:pt x="2480" y="812"/>
                </a:lnTo>
                <a:lnTo>
                  <a:pt x="2470" y="814"/>
                </a:lnTo>
                <a:lnTo>
                  <a:pt x="2464" y="818"/>
                </a:lnTo>
                <a:lnTo>
                  <a:pt x="2460" y="822"/>
                </a:lnTo>
                <a:lnTo>
                  <a:pt x="2460" y="824"/>
                </a:lnTo>
                <a:lnTo>
                  <a:pt x="2462" y="828"/>
                </a:lnTo>
                <a:lnTo>
                  <a:pt x="2468" y="830"/>
                </a:lnTo>
                <a:lnTo>
                  <a:pt x="2480" y="834"/>
                </a:lnTo>
                <a:lnTo>
                  <a:pt x="2488" y="836"/>
                </a:lnTo>
                <a:lnTo>
                  <a:pt x="2492" y="840"/>
                </a:lnTo>
                <a:lnTo>
                  <a:pt x="2494" y="846"/>
                </a:lnTo>
                <a:lnTo>
                  <a:pt x="2498" y="850"/>
                </a:lnTo>
                <a:lnTo>
                  <a:pt x="2504" y="856"/>
                </a:lnTo>
                <a:lnTo>
                  <a:pt x="2514" y="862"/>
                </a:lnTo>
                <a:lnTo>
                  <a:pt x="2524" y="872"/>
                </a:lnTo>
                <a:lnTo>
                  <a:pt x="2530" y="874"/>
                </a:lnTo>
                <a:lnTo>
                  <a:pt x="2530" y="870"/>
                </a:lnTo>
                <a:lnTo>
                  <a:pt x="2532" y="868"/>
                </a:lnTo>
                <a:lnTo>
                  <a:pt x="2534" y="866"/>
                </a:lnTo>
                <a:lnTo>
                  <a:pt x="2540" y="862"/>
                </a:lnTo>
                <a:lnTo>
                  <a:pt x="2546" y="852"/>
                </a:lnTo>
                <a:lnTo>
                  <a:pt x="2560" y="830"/>
                </a:lnTo>
                <a:lnTo>
                  <a:pt x="2562" y="826"/>
                </a:lnTo>
                <a:lnTo>
                  <a:pt x="2562" y="822"/>
                </a:lnTo>
                <a:lnTo>
                  <a:pt x="2560" y="818"/>
                </a:lnTo>
                <a:lnTo>
                  <a:pt x="2554" y="816"/>
                </a:lnTo>
                <a:lnTo>
                  <a:pt x="2546" y="812"/>
                </a:lnTo>
                <a:lnTo>
                  <a:pt x="2540" y="808"/>
                </a:lnTo>
                <a:lnTo>
                  <a:pt x="2530" y="806"/>
                </a:lnTo>
                <a:lnTo>
                  <a:pt x="2506" y="806"/>
                </a:lnTo>
                <a:close/>
                <a:moveTo>
                  <a:pt x="4290" y="1312"/>
                </a:moveTo>
                <a:lnTo>
                  <a:pt x="4290" y="1312"/>
                </a:lnTo>
                <a:lnTo>
                  <a:pt x="4284" y="1304"/>
                </a:lnTo>
                <a:lnTo>
                  <a:pt x="4280" y="1300"/>
                </a:lnTo>
                <a:lnTo>
                  <a:pt x="4274" y="1296"/>
                </a:lnTo>
                <a:lnTo>
                  <a:pt x="4268" y="1296"/>
                </a:lnTo>
                <a:lnTo>
                  <a:pt x="4256" y="1296"/>
                </a:lnTo>
                <a:lnTo>
                  <a:pt x="4246" y="1300"/>
                </a:lnTo>
                <a:lnTo>
                  <a:pt x="4236" y="1304"/>
                </a:lnTo>
                <a:lnTo>
                  <a:pt x="4230" y="1304"/>
                </a:lnTo>
                <a:lnTo>
                  <a:pt x="4228" y="1304"/>
                </a:lnTo>
                <a:lnTo>
                  <a:pt x="4228" y="1302"/>
                </a:lnTo>
                <a:lnTo>
                  <a:pt x="4230" y="1292"/>
                </a:lnTo>
                <a:lnTo>
                  <a:pt x="4232" y="1282"/>
                </a:lnTo>
                <a:lnTo>
                  <a:pt x="4232" y="1280"/>
                </a:lnTo>
                <a:lnTo>
                  <a:pt x="4230" y="1278"/>
                </a:lnTo>
                <a:lnTo>
                  <a:pt x="4224" y="1278"/>
                </a:lnTo>
                <a:lnTo>
                  <a:pt x="4216" y="1280"/>
                </a:lnTo>
                <a:lnTo>
                  <a:pt x="4202" y="1284"/>
                </a:lnTo>
                <a:lnTo>
                  <a:pt x="4200" y="1284"/>
                </a:lnTo>
                <a:lnTo>
                  <a:pt x="4198" y="1282"/>
                </a:lnTo>
                <a:lnTo>
                  <a:pt x="4200" y="1276"/>
                </a:lnTo>
                <a:lnTo>
                  <a:pt x="4202" y="1268"/>
                </a:lnTo>
                <a:lnTo>
                  <a:pt x="4202" y="1264"/>
                </a:lnTo>
                <a:lnTo>
                  <a:pt x="4200" y="1258"/>
                </a:lnTo>
                <a:lnTo>
                  <a:pt x="4196" y="1254"/>
                </a:lnTo>
                <a:lnTo>
                  <a:pt x="4182" y="1248"/>
                </a:lnTo>
                <a:lnTo>
                  <a:pt x="4162" y="1234"/>
                </a:lnTo>
                <a:lnTo>
                  <a:pt x="4150" y="1228"/>
                </a:lnTo>
                <a:lnTo>
                  <a:pt x="4136" y="1224"/>
                </a:lnTo>
                <a:lnTo>
                  <a:pt x="4124" y="1224"/>
                </a:lnTo>
                <a:lnTo>
                  <a:pt x="4112" y="1224"/>
                </a:lnTo>
                <a:lnTo>
                  <a:pt x="4100" y="1224"/>
                </a:lnTo>
                <a:lnTo>
                  <a:pt x="4090" y="1222"/>
                </a:lnTo>
                <a:lnTo>
                  <a:pt x="4084" y="1216"/>
                </a:lnTo>
                <a:lnTo>
                  <a:pt x="4082" y="1214"/>
                </a:lnTo>
                <a:lnTo>
                  <a:pt x="4080" y="1208"/>
                </a:lnTo>
                <a:lnTo>
                  <a:pt x="4080" y="1204"/>
                </a:lnTo>
                <a:lnTo>
                  <a:pt x="4076" y="1200"/>
                </a:lnTo>
                <a:lnTo>
                  <a:pt x="4072" y="1196"/>
                </a:lnTo>
                <a:lnTo>
                  <a:pt x="4066" y="1194"/>
                </a:lnTo>
                <a:lnTo>
                  <a:pt x="4054" y="1192"/>
                </a:lnTo>
                <a:lnTo>
                  <a:pt x="4040" y="1192"/>
                </a:lnTo>
                <a:lnTo>
                  <a:pt x="4030" y="1192"/>
                </a:lnTo>
                <a:lnTo>
                  <a:pt x="4024" y="1192"/>
                </a:lnTo>
                <a:lnTo>
                  <a:pt x="4022" y="1190"/>
                </a:lnTo>
                <a:lnTo>
                  <a:pt x="4022" y="1188"/>
                </a:lnTo>
                <a:lnTo>
                  <a:pt x="4032" y="1182"/>
                </a:lnTo>
                <a:lnTo>
                  <a:pt x="4038" y="1178"/>
                </a:lnTo>
                <a:lnTo>
                  <a:pt x="4040" y="1172"/>
                </a:lnTo>
                <a:lnTo>
                  <a:pt x="4042" y="1168"/>
                </a:lnTo>
                <a:lnTo>
                  <a:pt x="4042" y="1164"/>
                </a:lnTo>
                <a:lnTo>
                  <a:pt x="4040" y="1156"/>
                </a:lnTo>
                <a:lnTo>
                  <a:pt x="4036" y="1150"/>
                </a:lnTo>
                <a:lnTo>
                  <a:pt x="4030" y="1144"/>
                </a:lnTo>
                <a:lnTo>
                  <a:pt x="4028" y="1142"/>
                </a:lnTo>
                <a:lnTo>
                  <a:pt x="4032" y="1140"/>
                </a:lnTo>
                <a:lnTo>
                  <a:pt x="4042" y="1142"/>
                </a:lnTo>
                <a:lnTo>
                  <a:pt x="4056" y="1144"/>
                </a:lnTo>
                <a:lnTo>
                  <a:pt x="4068" y="1144"/>
                </a:lnTo>
                <a:lnTo>
                  <a:pt x="4078" y="1142"/>
                </a:lnTo>
                <a:lnTo>
                  <a:pt x="4084" y="1140"/>
                </a:lnTo>
                <a:lnTo>
                  <a:pt x="4084" y="1138"/>
                </a:lnTo>
                <a:lnTo>
                  <a:pt x="4084" y="1136"/>
                </a:lnTo>
                <a:lnTo>
                  <a:pt x="4078" y="1130"/>
                </a:lnTo>
                <a:lnTo>
                  <a:pt x="4066" y="1126"/>
                </a:lnTo>
                <a:lnTo>
                  <a:pt x="4046" y="1122"/>
                </a:lnTo>
                <a:lnTo>
                  <a:pt x="4018" y="1116"/>
                </a:lnTo>
                <a:lnTo>
                  <a:pt x="4016" y="1116"/>
                </a:lnTo>
                <a:lnTo>
                  <a:pt x="4016" y="1114"/>
                </a:lnTo>
                <a:lnTo>
                  <a:pt x="4020" y="1112"/>
                </a:lnTo>
                <a:lnTo>
                  <a:pt x="4040" y="1110"/>
                </a:lnTo>
                <a:lnTo>
                  <a:pt x="4052" y="1106"/>
                </a:lnTo>
                <a:lnTo>
                  <a:pt x="4062" y="1102"/>
                </a:lnTo>
                <a:lnTo>
                  <a:pt x="4064" y="1098"/>
                </a:lnTo>
                <a:lnTo>
                  <a:pt x="4066" y="1094"/>
                </a:lnTo>
                <a:lnTo>
                  <a:pt x="4066" y="1092"/>
                </a:lnTo>
                <a:lnTo>
                  <a:pt x="4066" y="1088"/>
                </a:lnTo>
                <a:lnTo>
                  <a:pt x="4062" y="1082"/>
                </a:lnTo>
                <a:lnTo>
                  <a:pt x="4054" y="1074"/>
                </a:lnTo>
                <a:lnTo>
                  <a:pt x="4044" y="1070"/>
                </a:lnTo>
                <a:lnTo>
                  <a:pt x="4036" y="1066"/>
                </a:lnTo>
                <a:lnTo>
                  <a:pt x="4026" y="1066"/>
                </a:lnTo>
                <a:lnTo>
                  <a:pt x="4020" y="1068"/>
                </a:lnTo>
                <a:lnTo>
                  <a:pt x="4014" y="1070"/>
                </a:lnTo>
                <a:lnTo>
                  <a:pt x="4004" y="1074"/>
                </a:lnTo>
                <a:lnTo>
                  <a:pt x="3988" y="1074"/>
                </a:lnTo>
                <a:lnTo>
                  <a:pt x="3982" y="1072"/>
                </a:lnTo>
                <a:lnTo>
                  <a:pt x="3980" y="1070"/>
                </a:lnTo>
                <a:lnTo>
                  <a:pt x="3982" y="1066"/>
                </a:lnTo>
                <a:lnTo>
                  <a:pt x="3994" y="1062"/>
                </a:lnTo>
                <a:lnTo>
                  <a:pt x="4014" y="1054"/>
                </a:lnTo>
                <a:lnTo>
                  <a:pt x="4020" y="1052"/>
                </a:lnTo>
                <a:lnTo>
                  <a:pt x="4022" y="1050"/>
                </a:lnTo>
                <a:lnTo>
                  <a:pt x="4018" y="1046"/>
                </a:lnTo>
                <a:lnTo>
                  <a:pt x="4012" y="1042"/>
                </a:lnTo>
                <a:lnTo>
                  <a:pt x="3984" y="1030"/>
                </a:lnTo>
                <a:lnTo>
                  <a:pt x="3966" y="1024"/>
                </a:lnTo>
                <a:lnTo>
                  <a:pt x="3952" y="1022"/>
                </a:lnTo>
                <a:lnTo>
                  <a:pt x="3942" y="1024"/>
                </a:lnTo>
                <a:lnTo>
                  <a:pt x="3934" y="1028"/>
                </a:lnTo>
                <a:lnTo>
                  <a:pt x="3930" y="1030"/>
                </a:lnTo>
                <a:lnTo>
                  <a:pt x="3926" y="1030"/>
                </a:lnTo>
                <a:lnTo>
                  <a:pt x="3926" y="1026"/>
                </a:lnTo>
                <a:lnTo>
                  <a:pt x="3928" y="1018"/>
                </a:lnTo>
                <a:lnTo>
                  <a:pt x="3928" y="1008"/>
                </a:lnTo>
                <a:lnTo>
                  <a:pt x="3926" y="1004"/>
                </a:lnTo>
                <a:lnTo>
                  <a:pt x="3922" y="1002"/>
                </a:lnTo>
                <a:lnTo>
                  <a:pt x="3916" y="1002"/>
                </a:lnTo>
                <a:lnTo>
                  <a:pt x="3908" y="1004"/>
                </a:lnTo>
                <a:lnTo>
                  <a:pt x="3904" y="1002"/>
                </a:lnTo>
                <a:lnTo>
                  <a:pt x="3904" y="996"/>
                </a:lnTo>
                <a:lnTo>
                  <a:pt x="3902" y="988"/>
                </a:lnTo>
                <a:lnTo>
                  <a:pt x="3896" y="982"/>
                </a:lnTo>
                <a:lnTo>
                  <a:pt x="3888" y="974"/>
                </a:lnTo>
                <a:lnTo>
                  <a:pt x="3880" y="970"/>
                </a:lnTo>
                <a:lnTo>
                  <a:pt x="3868" y="968"/>
                </a:lnTo>
                <a:lnTo>
                  <a:pt x="3858" y="968"/>
                </a:lnTo>
                <a:lnTo>
                  <a:pt x="3846" y="972"/>
                </a:lnTo>
                <a:lnTo>
                  <a:pt x="3836" y="980"/>
                </a:lnTo>
                <a:lnTo>
                  <a:pt x="3826" y="986"/>
                </a:lnTo>
                <a:lnTo>
                  <a:pt x="3820" y="988"/>
                </a:lnTo>
                <a:lnTo>
                  <a:pt x="3814" y="988"/>
                </a:lnTo>
                <a:lnTo>
                  <a:pt x="3810" y="982"/>
                </a:lnTo>
                <a:lnTo>
                  <a:pt x="3806" y="976"/>
                </a:lnTo>
                <a:lnTo>
                  <a:pt x="3802" y="966"/>
                </a:lnTo>
                <a:lnTo>
                  <a:pt x="3792" y="944"/>
                </a:lnTo>
                <a:lnTo>
                  <a:pt x="3788" y="936"/>
                </a:lnTo>
                <a:lnTo>
                  <a:pt x="3784" y="932"/>
                </a:lnTo>
                <a:lnTo>
                  <a:pt x="3778" y="930"/>
                </a:lnTo>
                <a:lnTo>
                  <a:pt x="3774" y="932"/>
                </a:lnTo>
                <a:lnTo>
                  <a:pt x="3768" y="932"/>
                </a:lnTo>
                <a:lnTo>
                  <a:pt x="3762" y="930"/>
                </a:lnTo>
                <a:lnTo>
                  <a:pt x="3758" y="926"/>
                </a:lnTo>
                <a:lnTo>
                  <a:pt x="3750" y="918"/>
                </a:lnTo>
                <a:lnTo>
                  <a:pt x="3744" y="908"/>
                </a:lnTo>
                <a:lnTo>
                  <a:pt x="3736" y="902"/>
                </a:lnTo>
                <a:lnTo>
                  <a:pt x="3726" y="898"/>
                </a:lnTo>
                <a:lnTo>
                  <a:pt x="3718" y="896"/>
                </a:lnTo>
                <a:lnTo>
                  <a:pt x="3700" y="896"/>
                </a:lnTo>
                <a:lnTo>
                  <a:pt x="3692" y="894"/>
                </a:lnTo>
                <a:lnTo>
                  <a:pt x="3686" y="892"/>
                </a:lnTo>
                <a:lnTo>
                  <a:pt x="3668" y="884"/>
                </a:lnTo>
                <a:lnTo>
                  <a:pt x="3658" y="882"/>
                </a:lnTo>
                <a:lnTo>
                  <a:pt x="3646" y="880"/>
                </a:lnTo>
                <a:lnTo>
                  <a:pt x="3636" y="882"/>
                </a:lnTo>
                <a:lnTo>
                  <a:pt x="3624" y="884"/>
                </a:lnTo>
                <a:lnTo>
                  <a:pt x="3614" y="892"/>
                </a:lnTo>
                <a:lnTo>
                  <a:pt x="3606" y="904"/>
                </a:lnTo>
                <a:lnTo>
                  <a:pt x="3604" y="908"/>
                </a:lnTo>
                <a:lnTo>
                  <a:pt x="3600" y="912"/>
                </a:lnTo>
                <a:lnTo>
                  <a:pt x="3596" y="914"/>
                </a:lnTo>
                <a:lnTo>
                  <a:pt x="3592" y="916"/>
                </a:lnTo>
                <a:lnTo>
                  <a:pt x="3584" y="914"/>
                </a:lnTo>
                <a:lnTo>
                  <a:pt x="3578" y="908"/>
                </a:lnTo>
                <a:lnTo>
                  <a:pt x="3570" y="904"/>
                </a:lnTo>
                <a:lnTo>
                  <a:pt x="3560" y="900"/>
                </a:lnTo>
                <a:lnTo>
                  <a:pt x="3556" y="900"/>
                </a:lnTo>
                <a:lnTo>
                  <a:pt x="3552" y="900"/>
                </a:lnTo>
                <a:lnTo>
                  <a:pt x="3548" y="902"/>
                </a:lnTo>
                <a:lnTo>
                  <a:pt x="3544" y="906"/>
                </a:lnTo>
                <a:lnTo>
                  <a:pt x="3536" y="916"/>
                </a:lnTo>
                <a:lnTo>
                  <a:pt x="3528" y="922"/>
                </a:lnTo>
                <a:lnTo>
                  <a:pt x="3520" y="926"/>
                </a:lnTo>
                <a:lnTo>
                  <a:pt x="3516" y="928"/>
                </a:lnTo>
                <a:lnTo>
                  <a:pt x="3512" y="930"/>
                </a:lnTo>
                <a:lnTo>
                  <a:pt x="3510" y="928"/>
                </a:lnTo>
                <a:lnTo>
                  <a:pt x="3512" y="922"/>
                </a:lnTo>
                <a:lnTo>
                  <a:pt x="3518" y="916"/>
                </a:lnTo>
                <a:lnTo>
                  <a:pt x="3522" y="908"/>
                </a:lnTo>
                <a:lnTo>
                  <a:pt x="3526" y="898"/>
                </a:lnTo>
                <a:lnTo>
                  <a:pt x="3528" y="888"/>
                </a:lnTo>
                <a:lnTo>
                  <a:pt x="3528" y="878"/>
                </a:lnTo>
                <a:lnTo>
                  <a:pt x="3526" y="870"/>
                </a:lnTo>
                <a:lnTo>
                  <a:pt x="3522" y="862"/>
                </a:lnTo>
                <a:lnTo>
                  <a:pt x="3516" y="856"/>
                </a:lnTo>
                <a:lnTo>
                  <a:pt x="3508" y="850"/>
                </a:lnTo>
                <a:lnTo>
                  <a:pt x="3500" y="848"/>
                </a:lnTo>
                <a:lnTo>
                  <a:pt x="3498" y="842"/>
                </a:lnTo>
                <a:lnTo>
                  <a:pt x="3496" y="836"/>
                </a:lnTo>
                <a:lnTo>
                  <a:pt x="3494" y="828"/>
                </a:lnTo>
                <a:lnTo>
                  <a:pt x="3494" y="822"/>
                </a:lnTo>
                <a:lnTo>
                  <a:pt x="3492" y="816"/>
                </a:lnTo>
                <a:lnTo>
                  <a:pt x="3488" y="812"/>
                </a:lnTo>
                <a:lnTo>
                  <a:pt x="3480" y="808"/>
                </a:lnTo>
                <a:lnTo>
                  <a:pt x="3466" y="808"/>
                </a:lnTo>
                <a:lnTo>
                  <a:pt x="3446" y="808"/>
                </a:lnTo>
                <a:lnTo>
                  <a:pt x="3424" y="810"/>
                </a:lnTo>
                <a:lnTo>
                  <a:pt x="3400" y="816"/>
                </a:lnTo>
                <a:lnTo>
                  <a:pt x="3376" y="822"/>
                </a:lnTo>
                <a:lnTo>
                  <a:pt x="3358" y="830"/>
                </a:lnTo>
                <a:lnTo>
                  <a:pt x="3350" y="834"/>
                </a:lnTo>
                <a:lnTo>
                  <a:pt x="3344" y="840"/>
                </a:lnTo>
                <a:lnTo>
                  <a:pt x="3340" y="846"/>
                </a:lnTo>
                <a:lnTo>
                  <a:pt x="3340" y="854"/>
                </a:lnTo>
                <a:lnTo>
                  <a:pt x="3338" y="858"/>
                </a:lnTo>
                <a:lnTo>
                  <a:pt x="3336" y="864"/>
                </a:lnTo>
                <a:lnTo>
                  <a:pt x="3334" y="866"/>
                </a:lnTo>
                <a:lnTo>
                  <a:pt x="3332" y="868"/>
                </a:lnTo>
                <a:lnTo>
                  <a:pt x="3326" y="868"/>
                </a:lnTo>
                <a:lnTo>
                  <a:pt x="3320" y="868"/>
                </a:lnTo>
                <a:lnTo>
                  <a:pt x="3314" y="868"/>
                </a:lnTo>
                <a:lnTo>
                  <a:pt x="3312" y="870"/>
                </a:lnTo>
                <a:lnTo>
                  <a:pt x="3312" y="872"/>
                </a:lnTo>
                <a:lnTo>
                  <a:pt x="3314" y="880"/>
                </a:lnTo>
                <a:lnTo>
                  <a:pt x="3322" y="898"/>
                </a:lnTo>
                <a:lnTo>
                  <a:pt x="3328" y="914"/>
                </a:lnTo>
                <a:lnTo>
                  <a:pt x="3330" y="920"/>
                </a:lnTo>
                <a:lnTo>
                  <a:pt x="3330" y="924"/>
                </a:lnTo>
                <a:lnTo>
                  <a:pt x="3328" y="926"/>
                </a:lnTo>
                <a:lnTo>
                  <a:pt x="3326" y="928"/>
                </a:lnTo>
                <a:lnTo>
                  <a:pt x="3320" y="930"/>
                </a:lnTo>
                <a:lnTo>
                  <a:pt x="3314" y="930"/>
                </a:lnTo>
                <a:lnTo>
                  <a:pt x="3310" y="932"/>
                </a:lnTo>
                <a:lnTo>
                  <a:pt x="3308" y="934"/>
                </a:lnTo>
                <a:lnTo>
                  <a:pt x="3310" y="936"/>
                </a:lnTo>
                <a:lnTo>
                  <a:pt x="3316" y="946"/>
                </a:lnTo>
                <a:lnTo>
                  <a:pt x="3324" y="956"/>
                </a:lnTo>
                <a:lnTo>
                  <a:pt x="3334" y="960"/>
                </a:lnTo>
                <a:lnTo>
                  <a:pt x="3340" y="962"/>
                </a:lnTo>
                <a:lnTo>
                  <a:pt x="3348" y="962"/>
                </a:lnTo>
                <a:lnTo>
                  <a:pt x="3354" y="962"/>
                </a:lnTo>
                <a:lnTo>
                  <a:pt x="3358" y="962"/>
                </a:lnTo>
                <a:lnTo>
                  <a:pt x="3362" y="966"/>
                </a:lnTo>
                <a:lnTo>
                  <a:pt x="3364" y="974"/>
                </a:lnTo>
                <a:lnTo>
                  <a:pt x="3362" y="978"/>
                </a:lnTo>
                <a:lnTo>
                  <a:pt x="3360" y="980"/>
                </a:lnTo>
                <a:lnTo>
                  <a:pt x="3356" y="982"/>
                </a:lnTo>
                <a:lnTo>
                  <a:pt x="3350" y="982"/>
                </a:lnTo>
                <a:lnTo>
                  <a:pt x="3336" y="978"/>
                </a:lnTo>
                <a:lnTo>
                  <a:pt x="3320" y="970"/>
                </a:lnTo>
                <a:lnTo>
                  <a:pt x="3304" y="960"/>
                </a:lnTo>
                <a:lnTo>
                  <a:pt x="3294" y="948"/>
                </a:lnTo>
                <a:lnTo>
                  <a:pt x="3290" y="940"/>
                </a:lnTo>
                <a:lnTo>
                  <a:pt x="3288" y="934"/>
                </a:lnTo>
                <a:lnTo>
                  <a:pt x="3288" y="926"/>
                </a:lnTo>
                <a:lnTo>
                  <a:pt x="3290" y="920"/>
                </a:lnTo>
                <a:lnTo>
                  <a:pt x="3294" y="908"/>
                </a:lnTo>
                <a:lnTo>
                  <a:pt x="3294" y="900"/>
                </a:lnTo>
                <a:lnTo>
                  <a:pt x="3290" y="894"/>
                </a:lnTo>
                <a:lnTo>
                  <a:pt x="3286" y="890"/>
                </a:lnTo>
                <a:lnTo>
                  <a:pt x="3282" y="886"/>
                </a:lnTo>
                <a:lnTo>
                  <a:pt x="3280" y="880"/>
                </a:lnTo>
                <a:lnTo>
                  <a:pt x="3284" y="872"/>
                </a:lnTo>
                <a:lnTo>
                  <a:pt x="3294" y="856"/>
                </a:lnTo>
                <a:lnTo>
                  <a:pt x="3308" y="842"/>
                </a:lnTo>
                <a:lnTo>
                  <a:pt x="3320" y="832"/>
                </a:lnTo>
                <a:lnTo>
                  <a:pt x="3330" y="824"/>
                </a:lnTo>
                <a:lnTo>
                  <a:pt x="3338" y="820"/>
                </a:lnTo>
                <a:lnTo>
                  <a:pt x="3348" y="814"/>
                </a:lnTo>
                <a:lnTo>
                  <a:pt x="3352" y="812"/>
                </a:lnTo>
                <a:lnTo>
                  <a:pt x="3354" y="808"/>
                </a:lnTo>
                <a:lnTo>
                  <a:pt x="3352" y="804"/>
                </a:lnTo>
                <a:lnTo>
                  <a:pt x="3350" y="802"/>
                </a:lnTo>
                <a:lnTo>
                  <a:pt x="3340" y="800"/>
                </a:lnTo>
                <a:lnTo>
                  <a:pt x="3324" y="798"/>
                </a:lnTo>
                <a:lnTo>
                  <a:pt x="3304" y="798"/>
                </a:lnTo>
                <a:lnTo>
                  <a:pt x="3280" y="800"/>
                </a:lnTo>
                <a:lnTo>
                  <a:pt x="3256" y="806"/>
                </a:lnTo>
                <a:lnTo>
                  <a:pt x="3232" y="814"/>
                </a:lnTo>
                <a:lnTo>
                  <a:pt x="3210" y="824"/>
                </a:lnTo>
                <a:lnTo>
                  <a:pt x="3192" y="836"/>
                </a:lnTo>
                <a:lnTo>
                  <a:pt x="3182" y="846"/>
                </a:lnTo>
                <a:lnTo>
                  <a:pt x="3176" y="852"/>
                </a:lnTo>
                <a:lnTo>
                  <a:pt x="3172" y="858"/>
                </a:lnTo>
                <a:lnTo>
                  <a:pt x="3172" y="868"/>
                </a:lnTo>
                <a:lnTo>
                  <a:pt x="3170" y="874"/>
                </a:lnTo>
                <a:lnTo>
                  <a:pt x="3164" y="880"/>
                </a:lnTo>
                <a:lnTo>
                  <a:pt x="3158" y="886"/>
                </a:lnTo>
                <a:lnTo>
                  <a:pt x="3154" y="894"/>
                </a:lnTo>
                <a:lnTo>
                  <a:pt x="3148" y="910"/>
                </a:lnTo>
                <a:lnTo>
                  <a:pt x="3146" y="928"/>
                </a:lnTo>
                <a:lnTo>
                  <a:pt x="3142" y="954"/>
                </a:lnTo>
                <a:lnTo>
                  <a:pt x="3140" y="966"/>
                </a:lnTo>
                <a:lnTo>
                  <a:pt x="3140" y="976"/>
                </a:lnTo>
                <a:lnTo>
                  <a:pt x="3142" y="982"/>
                </a:lnTo>
                <a:lnTo>
                  <a:pt x="3148" y="986"/>
                </a:lnTo>
                <a:lnTo>
                  <a:pt x="3156" y="990"/>
                </a:lnTo>
                <a:lnTo>
                  <a:pt x="3166" y="992"/>
                </a:lnTo>
                <a:lnTo>
                  <a:pt x="3198" y="994"/>
                </a:lnTo>
                <a:lnTo>
                  <a:pt x="3216" y="996"/>
                </a:lnTo>
                <a:lnTo>
                  <a:pt x="3230" y="1000"/>
                </a:lnTo>
                <a:lnTo>
                  <a:pt x="3240" y="1004"/>
                </a:lnTo>
                <a:lnTo>
                  <a:pt x="3246" y="1008"/>
                </a:lnTo>
                <a:lnTo>
                  <a:pt x="3246" y="1012"/>
                </a:lnTo>
                <a:lnTo>
                  <a:pt x="3244" y="1016"/>
                </a:lnTo>
                <a:lnTo>
                  <a:pt x="3234" y="1016"/>
                </a:lnTo>
                <a:lnTo>
                  <a:pt x="3220" y="1016"/>
                </a:lnTo>
                <a:lnTo>
                  <a:pt x="3190" y="1014"/>
                </a:lnTo>
                <a:lnTo>
                  <a:pt x="3180" y="1014"/>
                </a:lnTo>
                <a:lnTo>
                  <a:pt x="3174" y="1016"/>
                </a:lnTo>
                <a:lnTo>
                  <a:pt x="3172" y="1018"/>
                </a:lnTo>
                <a:lnTo>
                  <a:pt x="3172" y="1020"/>
                </a:lnTo>
                <a:lnTo>
                  <a:pt x="3174" y="1026"/>
                </a:lnTo>
                <a:lnTo>
                  <a:pt x="3180" y="1036"/>
                </a:lnTo>
                <a:lnTo>
                  <a:pt x="3192" y="1048"/>
                </a:lnTo>
                <a:lnTo>
                  <a:pt x="3208" y="1060"/>
                </a:lnTo>
                <a:lnTo>
                  <a:pt x="3222" y="1066"/>
                </a:lnTo>
                <a:lnTo>
                  <a:pt x="3234" y="1068"/>
                </a:lnTo>
                <a:lnTo>
                  <a:pt x="3248" y="1068"/>
                </a:lnTo>
                <a:lnTo>
                  <a:pt x="3260" y="1066"/>
                </a:lnTo>
                <a:lnTo>
                  <a:pt x="3270" y="1066"/>
                </a:lnTo>
                <a:lnTo>
                  <a:pt x="3282" y="1068"/>
                </a:lnTo>
                <a:lnTo>
                  <a:pt x="3292" y="1074"/>
                </a:lnTo>
                <a:lnTo>
                  <a:pt x="3304" y="1082"/>
                </a:lnTo>
                <a:lnTo>
                  <a:pt x="3314" y="1086"/>
                </a:lnTo>
                <a:lnTo>
                  <a:pt x="3324" y="1086"/>
                </a:lnTo>
                <a:lnTo>
                  <a:pt x="3334" y="1086"/>
                </a:lnTo>
                <a:lnTo>
                  <a:pt x="3350" y="1084"/>
                </a:lnTo>
                <a:lnTo>
                  <a:pt x="3360" y="1082"/>
                </a:lnTo>
                <a:lnTo>
                  <a:pt x="3374" y="1086"/>
                </a:lnTo>
                <a:lnTo>
                  <a:pt x="3386" y="1088"/>
                </a:lnTo>
                <a:lnTo>
                  <a:pt x="3400" y="1088"/>
                </a:lnTo>
                <a:lnTo>
                  <a:pt x="3408" y="1086"/>
                </a:lnTo>
                <a:lnTo>
                  <a:pt x="3416" y="1088"/>
                </a:lnTo>
                <a:lnTo>
                  <a:pt x="3428" y="1090"/>
                </a:lnTo>
                <a:lnTo>
                  <a:pt x="3444" y="1094"/>
                </a:lnTo>
                <a:lnTo>
                  <a:pt x="3456" y="1096"/>
                </a:lnTo>
                <a:lnTo>
                  <a:pt x="3464" y="1096"/>
                </a:lnTo>
                <a:lnTo>
                  <a:pt x="3470" y="1094"/>
                </a:lnTo>
                <a:lnTo>
                  <a:pt x="3472" y="1090"/>
                </a:lnTo>
                <a:lnTo>
                  <a:pt x="3476" y="1088"/>
                </a:lnTo>
                <a:lnTo>
                  <a:pt x="3480" y="1086"/>
                </a:lnTo>
                <a:lnTo>
                  <a:pt x="3486" y="1088"/>
                </a:lnTo>
                <a:lnTo>
                  <a:pt x="3496" y="1096"/>
                </a:lnTo>
                <a:lnTo>
                  <a:pt x="3514" y="1108"/>
                </a:lnTo>
                <a:lnTo>
                  <a:pt x="3518" y="1110"/>
                </a:lnTo>
                <a:lnTo>
                  <a:pt x="3520" y="1110"/>
                </a:lnTo>
                <a:lnTo>
                  <a:pt x="3520" y="1108"/>
                </a:lnTo>
                <a:lnTo>
                  <a:pt x="3516" y="1102"/>
                </a:lnTo>
                <a:lnTo>
                  <a:pt x="3504" y="1088"/>
                </a:lnTo>
                <a:lnTo>
                  <a:pt x="3498" y="1082"/>
                </a:lnTo>
                <a:lnTo>
                  <a:pt x="3498" y="1080"/>
                </a:lnTo>
                <a:lnTo>
                  <a:pt x="3500" y="1080"/>
                </a:lnTo>
                <a:lnTo>
                  <a:pt x="3508" y="1078"/>
                </a:lnTo>
                <a:lnTo>
                  <a:pt x="3520" y="1080"/>
                </a:lnTo>
                <a:lnTo>
                  <a:pt x="3550" y="1088"/>
                </a:lnTo>
                <a:lnTo>
                  <a:pt x="3584" y="1094"/>
                </a:lnTo>
                <a:lnTo>
                  <a:pt x="3590" y="1094"/>
                </a:lnTo>
                <a:lnTo>
                  <a:pt x="3596" y="1094"/>
                </a:lnTo>
                <a:lnTo>
                  <a:pt x="3598" y="1092"/>
                </a:lnTo>
                <a:lnTo>
                  <a:pt x="3600" y="1088"/>
                </a:lnTo>
                <a:lnTo>
                  <a:pt x="3602" y="1080"/>
                </a:lnTo>
                <a:lnTo>
                  <a:pt x="3600" y="1072"/>
                </a:lnTo>
                <a:lnTo>
                  <a:pt x="3596" y="1058"/>
                </a:lnTo>
                <a:lnTo>
                  <a:pt x="3596" y="1056"/>
                </a:lnTo>
                <a:lnTo>
                  <a:pt x="3598" y="1056"/>
                </a:lnTo>
                <a:lnTo>
                  <a:pt x="3604" y="1062"/>
                </a:lnTo>
                <a:lnTo>
                  <a:pt x="3612" y="1068"/>
                </a:lnTo>
                <a:lnTo>
                  <a:pt x="3618" y="1070"/>
                </a:lnTo>
                <a:lnTo>
                  <a:pt x="3626" y="1070"/>
                </a:lnTo>
                <a:lnTo>
                  <a:pt x="3630" y="1070"/>
                </a:lnTo>
                <a:lnTo>
                  <a:pt x="3636" y="1070"/>
                </a:lnTo>
                <a:lnTo>
                  <a:pt x="3638" y="1070"/>
                </a:lnTo>
                <a:lnTo>
                  <a:pt x="3640" y="1074"/>
                </a:lnTo>
                <a:lnTo>
                  <a:pt x="3642" y="1082"/>
                </a:lnTo>
                <a:lnTo>
                  <a:pt x="3642" y="1092"/>
                </a:lnTo>
                <a:lnTo>
                  <a:pt x="3644" y="1100"/>
                </a:lnTo>
                <a:lnTo>
                  <a:pt x="3648" y="1104"/>
                </a:lnTo>
                <a:lnTo>
                  <a:pt x="3652" y="1108"/>
                </a:lnTo>
                <a:lnTo>
                  <a:pt x="3670" y="1114"/>
                </a:lnTo>
                <a:lnTo>
                  <a:pt x="3696" y="1124"/>
                </a:lnTo>
                <a:lnTo>
                  <a:pt x="3710" y="1130"/>
                </a:lnTo>
                <a:lnTo>
                  <a:pt x="3720" y="1136"/>
                </a:lnTo>
                <a:lnTo>
                  <a:pt x="3724" y="1142"/>
                </a:lnTo>
                <a:lnTo>
                  <a:pt x="3724" y="1146"/>
                </a:lnTo>
                <a:lnTo>
                  <a:pt x="3722" y="1150"/>
                </a:lnTo>
                <a:lnTo>
                  <a:pt x="3716" y="1152"/>
                </a:lnTo>
                <a:lnTo>
                  <a:pt x="3708" y="1154"/>
                </a:lnTo>
                <a:lnTo>
                  <a:pt x="3698" y="1154"/>
                </a:lnTo>
                <a:lnTo>
                  <a:pt x="3690" y="1156"/>
                </a:lnTo>
                <a:lnTo>
                  <a:pt x="3684" y="1158"/>
                </a:lnTo>
                <a:lnTo>
                  <a:pt x="3680" y="1162"/>
                </a:lnTo>
                <a:lnTo>
                  <a:pt x="3678" y="1168"/>
                </a:lnTo>
                <a:lnTo>
                  <a:pt x="3678" y="1172"/>
                </a:lnTo>
                <a:lnTo>
                  <a:pt x="3684" y="1176"/>
                </a:lnTo>
                <a:lnTo>
                  <a:pt x="3692" y="1176"/>
                </a:lnTo>
                <a:lnTo>
                  <a:pt x="3704" y="1174"/>
                </a:lnTo>
                <a:lnTo>
                  <a:pt x="3718" y="1172"/>
                </a:lnTo>
                <a:lnTo>
                  <a:pt x="3732" y="1172"/>
                </a:lnTo>
                <a:lnTo>
                  <a:pt x="3746" y="1174"/>
                </a:lnTo>
                <a:lnTo>
                  <a:pt x="3760" y="1176"/>
                </a:lnTo>
                <a:lnTo>
                  <a:pt x="3772" y="1182"/>
                </a:lnTo>
                <a:lnTo>
                  <a:pt x="3782" y="1186"/>
                </a:lnTo>
                <a:lnTo>
                  <a:pt x="3788" y="1192"/>
                </a:lnTo>
                <a:lnTo>
                  <a:pt x="3794" y="1198"/>
                </a:lnTo>
                <a:lnTo>
                  <a:pt x="3798" y="1202"/>
                </a:lnTo>
                <a:lnTo>
                  <a:pt x="3802" y="1206"/>
                </a:lnTo>
                <a:lnTo>
                  <a:pt x="3816" y="1210"/>
                </a:lnTo>
                <a:lnTo>
                  <a:pt x="3822" y="1214"/>
                </a:lnTo>
                <a:lnTo>
                  <a:pt x="3828" y="1218"/>
                </a:lnTo>
                <a:lnTo>
                  <a:pt x="3832" y="1226"/>
                </a:lnTo>
                <a:lnTo>
                  <a:pt x="3836" y="1236"/>
                </a:lnTo>
                <a:lnTo>
                  <a:pt x="3838" y="1248"/>
                </a:lnTo>
                <a:lnTo>
                  <a:pt x="3844" y="1256"/>
                </a:lnTo>
                <a:lnTo>
                  <a:pt x="3852" y="1272"/>
                </a:lnTo>
                <a:lnTo>
                  <a:pt x="3856" y="1278"/>
                </a:lnTo>
                <a:lnTo>
                  <a:pt x="3858" y="1282"/>
                </a:lnTo>
                <a:lnTo>
                  <a:pt x="3856" y="1288"/>
                </a:lnTo>
                <a:lnTo>
                  <a:pt x="3850" y="1292"/>
                </a:lnTo>
                <a:lnTo>
                  <a:pt x="3836" y="1302"/>
                </a:lnTo>
                <a:lnTo>
                  <a:pt x="3824" y="1314"/>
                </a:lnTo>
                <a:lnTo>
                  <a:pt x="3808" y="1330"/>
                </a:lnTo>
                <a:lnTo>
                  <a:pt x="3788" y="1346"/>
                </a:lnTo>
                <a:lnTo>
                  <a:pt x="3784" y="1350"/>
                </a:lnTo>
                <a:lnTo>
                  <a:pt x="3782" y="1356"/>
                </a:lnTo>
                <a:lnTo>
                  <a:pt x="3780" y="1362"/>
                </a:lnTo>
                <a:lnTo>
                  <a:pt x="3782" y="1366"/>
                </a:lnTo>
                <a:lnTo>
                  <a:pt x="3786" y="1378"/>
                </a:lnTo>
                <a:lnTo>
                  <a:pt x="3794" y="1388"/>
                </a:lnTo>
                <a:lnTo>
                  <a:pt x="3806" y="1402"/>
                </a:lnTo>
                <a:lnTo>
                  <a:pt x="3806" y="1404"/>
                </a:lnTo>
                <a:lnTo>
                  <a:pt x="3798" y="1402"/>
                </a:lnTo>
                <a:lnTo>
                  <a:pt x="3786" y="1400"/>
                </a:lnTo>
                <a:lnTo>
                  <a:pt x="3776" y="1402"/>
                </a:lnTo>
                <a:lnTo>
                  <a:pt x="3768" y="1406"/>
                </a:lnTo>
                <a:lnTo>
                  <a:pt x="3760" y="1410"/>
                </a:lnTo>
                <a:lnTo>
                  <a:pt x="3750" y="1414"/>
                </a:lnTo>
                <a:lnTo>
                  <a:pt x="3736" y="1416"/>
                </a:lnTo>
                <a:lnTo>
                  <a:pt x="3716" y="1416"/>
                </a:lnTo>
                <a:lnTo>
                  <a:pt x="3692" y="1412"/>
                </a:lnTo>
                <a:lnTo>
                  <a:pt x="3670" y="1408"/>
                </a:lnTo>
                <a:lnTo>
                  <a:pt x="3656" y="1406"/>
                </a:lnTo>
                <a:lnTo>
                  <a:pt x="3650" y="1406"/>
                </a:lnTo>
                <a:lnTo>
                  <a:pt x="3650" y="1410"/>
                </a:lnTo>
                <a:lnTo>
                  <a:pt x="3650" y="1414"/>
                </a:lnTo>
                <a:lnTo>
                  <a:pt x="3650" y="1420"/>
                </a:lnTo>
                <a:lnTo>
                  <a:pt x="3646" y="1428"/>
                </a:lnTo>
                <a:lnTo>
                  <a:pt x="3634" y="1436"/>
                </a:lnTo>
                <a:lnTo>
                  <a:pt x="3628" y="1440"/>
                </a:lnTo>
                <a:lnTo>
                  <a:pt x="3624" y="1444"/>
                </a:lnTo>
                <a:lnTo>
                  <a:pt x="3622" y="1450"/>
                </a:lnTo>
                <a:lnTo>
                  <a:pt x="3622" y="1456"/>
                </a:lnTo>
                <a:lnTo>
                  <a:pt x="3622" y="1460"/>
                </a:lnTo>
                <a:lnTo>
                  <a:pt x="3624" y="1466"/>
                </a:lnTo>
                <a:lnTo>
                  <a:pt x="3634" y="1476"/>
                </a:lnTo>
                <a:lnTo>
                  <a:pt x="3646" y="1484"/>
                </a:lnTo>
                <a:lnTo>
                  <a:pt x="3654" y="1486"/>
                </a:lnTo>
                <a:lnTo>
                  <a:pt x="3664" y="1488"/>
                </a:lnTo>
                <a:lnTo>
                  <a:pt x="3672" y="1488"/>
                </a:lnTo>
                <a:lnTo>
                  <a:pt x="3682" y="1486"/>
                </a:lnTo>
                <a:lnTo>
                  <a:pt x="3692" y="1484"/>
                </a:lnTo>
                <a:lnTo>
                  <a:pt x="3702" y="1480"/>
                </a:lnTo>
                <a:lnTo>
                  <a:pt x="3720" y="1472"/>
                </a:lnTo>
                <a:lnTo>
                  <a:pt x="3732" y="1472"/>
                </a:lnTo>
                <a:lnTo>
                  <a:pt x="3742" y="1474"/>
                </a:lnTo>
                <a:lnTo>
                  <a:pt x="3748" y="1478"/>
                </a:lnTo>
                <a:lnTo>
                  <a:pt x="3752" y="1482"/>
                </a:lnTo>
                <a:lnTo>
                  <a:pt x="3758" y="1484"/>
                </a:lnTo>
                <a:lnTo>
                  <a:pt x="3762" y="1484"/>
                </a:lnTo>
                <a:lnTo>
                  <a:pt x="3768" y="1478"/>
                </a:lnTo>
                <a:lnTo>
                  <a:pt x="3776" y="1472"/>
                </a:lnTo>
                <a:lnTo>
                  <a:pt x="3780" y="1470"/>
                </a:lnTo>
                <a:lnTo>
                  <a:pt x="3782" y="1474"/>
                </a:lnTo>
                <a:lnTo>
                  <a:pt x="3784" y="1478"/>
                </a:lnTo>
                <a:lnTo>
                  <a:pt x="3786" y="1486"/>
                </a:lnTo>
                <a:lnTo>
                  <a:pt x="3788" y="1486"/>
                </a:lnTo>
                <a:lnTo>
                  <a:pt x="3792" y="1482"/>
                </a:lnTo>
                <a:lnTo>
                  <a:pt x="3796" y="1472"/>
                </a:lnTo>
                <a:lnTo>
                  <a:pt x="3798" y="1470"/>
                </a:lnTo>
                <a:lnTo>
                  <a:pt x="3802" y="1468"/>
                </a:lnTo>
                <a:lnTo>
                  <a:pt x="3806" y="1470"/>
                </a:lnTo>
                <a:lnTo>
                  <a:pt x="3812" y="1476"/>
                </a:lnTo>
                <a:lnTo>
                  <a:pt x="3836" y="1502"/>
                </a:lnTo>
                <a:lnTo>
                  <a:pt x="3848" y="1516"/>
                </a:lnTo>
                <a:lnTo>
                  <a:pt x="3858" y="1524"/>
                </a:lnTo>
                <a:lnTo>
                  <a:pt x="3864" y="1526"/>
                </a:lnTo>
                <a:lnTo>
                  <a:pt x="3868" y="1524"/>
                </a:lnTo>
                <a:lnTo>
                  <a:pt x="3872" y="1522"/>
                </a:lnTo>
                <a:lnTo>
                  <a:pt x="3876" y="1522"/>
                </a:lnTo>
                <a:lnTo>
                  <a:pt x="3882" y="1524"/>
                </a:lnTo>
                <a:lnTo>
                  <a:pt x="3890" y="1530"/>
                </a:lnTo>
                <a:lnTo>
                  <a:pt x="3896" y="1536"/>
                </a:lnTo>
                <a:lnTo>
                  <a:pt x="3896" y="1538"/>
                </a:lnTo>
                <a:lnTo>
                  <a:pt x="3896" y="1540"/>
                </a:lnTo>
                <a:lnTo>
                  <a:pt x="3890" y="1540"/>
                </a:lnTo>
                <a:lnTo>
                  <a:pt x="3882" y="1542"/>
                </a:lnTo>
                <a:lnTo>
                  <a:pt x="3876" y="1542"/>
                </a:lnTo>
                <a:lnTo>
                  <a:pt x="3872" y="1544"/>
                </a:lnTo>
                <a:lnTo>
                  <a:pt x="3872" y="1546"/>
                </a:lnTo>
                <a:lnTo>
                  <a:pt x="3872" y="1550"/>
                </a:lnTo>
                <a:lnTo>
                  <a:pt x="3874" y="1554"/>
                </a:lnTo>
                <a:lnTo>
                  <a:pt x="3884" y="1566"/>
                </a:lnTo>
                <a:lnTo>
                  <a:pt x="3896" y="1572"/>
                </a:lnTo>
                <a:lnTo>
                  <a:pt x="3908" y="1578"/>
                </a:lnTo>
                <a:lnTo>
                  <a:pt x="3934" y="1584"/>
                </a:lnTo>
                <a:lnTo>
                  <a:pt x="3956" y="1590"/>
                </a:lnTo>
                <a:lnTo>
                  <a:pt x="3966" y="1596"/>
                </a:lnTo>
                <a:lnTo>
                  <a:pt x="3974" y="1602"/>
                </a:lnTo>
                <a:lnTo>
                  <a:pt x="3982" y="1610"/>
                </a:lnTo>
                <a:lnTo>
                  <a:pt x="3994" y="1616"/>
                </a:lnTo>
                <a:lnTo>
                  <a:pt x="4008" y="1620"/>
                </a:lnTo>
                <a:lnTo>
                  <a:pt x="4024" y="1626"/>
                </a:lnTo>
                <a:lnTo>
                  <a:pt x="4058" y="1634"/>
                </a:lnTo>
                <a:lnTo>
                  <a:pt x="4090" y="1644"/>
                </a:lnTo>
                <a:lnTo>
                  <a:pt x="4102" y="1648"/>
                </a:lnTo>
                <a:lnTo>
                  <a:pt x="4110" y="1648"/>
                </a:lnTo>
                <a:lnTo>
                  <a:pt x="4112" y="1646"/>
                </a:lnTo>
                <a:lnTo>
                  <a:pt x="4114" y="1644"/>
                </a:lnTo>
                <a:lnTo>
                  <a:pt x="4114" y="1638"/>
                </a:lnTo>
                <a:lnTo>
                  <a:pt x="4112" y="1630"/>
                </a:lnTo>
                <a:lnTo>
                  <a:pt x="4106" y="1620"/>
                </a:lnTo>
                <a:lnTo>
                  <a:pt x="4098" y="1610"/>
                </a:lnTo>
                <a:lnTo>
                  <a:pt x="4088" y="1600"/>
                </a:lnTo>
                <a:lnTo>
                  <a:pt x="4076" y="1588"/>
                </a:lnTo>
                <a:lnTo>
                  <a:pt x="4060" y="1578"/>
                </a:lnTo>
                <a:lnTo>
                  <a:pt x="4028" y="1556"/>
                </a:lnTo>
                <a:lnTo>
                  <a:pt x="4014" y="1546"/>
                </a:lnTo>
                <a:lnTo>
                  <a:pt x="4002" y="1536"/>
                </a:lnTo>
                <a:lnTo>
                  <a:pt x="3994" y="1528"/>
                </a:lnTo>
                <a:lnTo>
                  <a:pt x="3994" y="1526"/>
                </a:lnTo>
                <a:lnTo>
                  <a:pt x="3994" y="1522"/>
                </a:lnTo>
                <a:lnTo>
                  <a:pt x="3996" y="1520"/>
                </a:lnTo>
                <a:lnTo>
                  <a:pt x="3998" y="1520"/>
                </a:lnTo>
                <a:lnTo>
                  <a:pt x="4004" y="1522"/>
                </a:lnTo>
                <a:lnTo>
                  <a:pt x="4020" y="1534"/>
                </a:lnTo>
                <a:lnTo>
                  <a:pt x="4036" y="1544"/>
                </a:lnTo>
                <a:lnTo>
                  <a:pt x="4040" y="1546"/>
                </a:lnTo>
                <a:lnTo>
                  <a:pt x="4042" y="1544"/>
                </a:lnTo>
                <a:lnTo>
                  <a:pt x="4042" y="1542"/>
                </a:lnTo>
                <a:lnTo>
                  <a:pt x="4044" y="1540"/>
                </a:lnTo>
                <a:lnTo>
                  <a:pt x="4048" y="1540"/>
                </a:lnTo>
                <a:lnTo>
                  <a:pt x="4064" y="1552"/>
                </a:lnTo>
                <a:lnTo>
                  <a:pt x="4074" y="1560"/>
                </a:lnTo>
                <a:lnTo>
                  <a:pt x="4084" y="1568"/>
                </a:lnTo>
                <a:lnTo>
                  <a:pt x="4096" y="1574"/>
                </a:lnTo>
                <a:lnTo>
                  <a:pt x="4108" y="1576"/>
                </a:lnTo>
                <a:lnTo>
                  <a:pt x="4120" y="1580"/>
                </a:lnTo>
                <a:lnTo>
                  <a:pt x="4130" y="1586"/>
                </a:lnTo>
                <a:lnTo>
                  <a:pt x="4138" y="1594"/>
                </a:lnTo>
                <a:lnTo>
                  <a:pt x="4146" y="1602"/>
                </a:lnTo>
                <a:lnTo>
                  <a:pt x="4150" y="1610"/>
                </a:lnTo>
                <a:lnTo>
                  <a:pt x="4154" y="1612"/>
                </a:lnTo>
                <a:lnTo>
                  <a:pt x="4154" y="1610"/>
                </a:lnTo>
                <a:lnTo>
                  <a:pt x="4154" y="1600"/>
                </a:lnTo>
                <a:lnTo>
                  <a:pt x="4152" y="1590"/>
                </a:lnTo>
                <a:lnTo>
                  <a:pt x="4152" y="1586"/>
                </a:lnTo>
                <a:lnTo>
                  <a:pt x="4154" y="1584"/>
                </a:lnTo>
                <a:lnTo>
                  <a:pt x="4156" y="1586"/>
                </a:lnTo>
                <a:lnTo>
                  <a:pt x="4158" y="1586"/>
                </a:lnTo>
                <a:lnTo>
                  <a:pt x="4160" y="1584"/>
                </a:lnTo>
                <a:lnTo>
                  <a:pt x="4160" y="1576"/>
                </a:lnTo>
                <a:lnTo>
                  <a:pt x="4158" y="1564"/>
                </a:lnTo>
                <a:lnTo>
                  <a:pt x="4158" y="1548"/>
                </a:lnTo>
                <a:lnTo>
                  <a:pt x="4160" y="1552"/>
                </a:lnTo>
                <a:lnTo>
                  <a:pt x="4162" y="1556"/>
                </a:lnTo>
                <a:lnTo>
                  <a:pt x="4166" y="1556"/>
                </a:lnTo>
                <a:lnTo>
                  <a:pt x="4168" y="1554"/>
                </a:lnTo>
                <a:lnTo>
                  <a:pt x="4172" y="1544"/>
                </a:lnTo>
                <a:lnTo>
                  <a:pt x="4172" y="1532"/>
                </a:lnTo>
                <a:lnTo>
                  <a:pt x="4170" y="1524"/>
                </a:lnTo>
                <a:lnTo>
                  <a:pt x="4166" y="1522"/>
                </a:lnTo>
                <a:lnTo>
                  <a:pt x="4162" y="1520"/>
                </a:lnTo>
                <a:lnTo>
                  <a:pt x="4158" y="1520"/>
                </a:lnTo>
                <a:lnTo>
                  <a:pt x="4154" y="1520"/>
                </a:lnTo>
                <a:lnTo>
                  <a:pt x="4156" y="1516"/>
                </a:lnTo>
                <a:lnTo>
                  <a:pt x="4158" y="1510"/>
                </a:lnTo>
                <a:lnTo>
                  <a:pt x="4162" y="1504"/>
                </a:lnTo>
                <a:lnTo>
                  <a:pt x="4162" y="1500"/>
                </a:lnTo>
                <a:lnTo>
                  <a:pt x="4158" y="1498"/>
                </a:lnTo>
                <a:lnTo>
                  <a:pt x="4152" y="1498"/>
                </a:lnTo>
                <a:lnTo>
                  <a:pt x="4146" y="1496"/>
                </a:lnTo>
                <a:lnTo>
                  <a:pt x="4142" y="1494"/>
                </a:lnTo>
                <a:lnTo>
                  <a:pt x="4140" y="1492"/>
                </a:lnTo>
                <a:lnTo>
                  <a:pt x="4142" y="1486"/>
                </a:lnTo>
                <a:lnTo>
                  <a:pt x="4148" y="1478"/>
                </a:lnTo>
                <a:lnTo>
                  <a:pt x="4150" y="1474"/>
                </a:lnTo>
                <a:lnTo>
                  <a:pt x="4150" y="1468"/>
                </a:lnTo>
                <a:lnTo>
                  <a:pt x="4146" y="1464"/>
                </a:lnTo>
                <a:lnTo>
                  <a:pt x="4140" y="1460"/>
                </a:lnTo>
                <a:lnTo>
                  <a:pt x="4132" y="1456"/>
                </a:lnTo>
                <a:lnTo>
                  <a:pt x="4106" y="1446"/>
                </a:lnTo>
                <a:lnTo>
                  <a:pt x="4092" y="1438"/>
                </a:lnTo>
                <a:lnTo>
                  <a:pt x="4082" y="1430"/>
                </a:lnTo>
                <a:lnTo>
                  <a:pt x="4076" y="1420"/>
                </a:lnTo>
                <a:lnTo>
                  <a:pt x="4072" y="1408"/>
                </a:lnTo>
                <a:lnTo>
                  <a:pt x="4068" y="1400"/>
                </a:lnTo>
                <a:lnTo>
                  <a:pt x="4064" y="1394"/>
                </a:lnTo>
                <a:lnTo>
                  <a:pt x="4060" y="1390"/>
                </a:lnTo>
                <a:lnTo>
                  <a:pt x="4052" y="1390"/>
                </a:lnTo>
                <a:lnTo>
                  <a:pt x="4044" y="1392"/>
                </a:lnTo>
                <a:lnTo>
                  <a:pt x="4038" y="1392"/>
                </a:lnTo>
                <a:lnTo>
                  <a:pt x="4032" y="1390"/>
                </a:lnTo>
                <a:lnTo>
                  <a:pt x="4030" y="1388"/>
                </a:lnTo>
                <a:lnTo>
                  <a:pt x="4030" y="1384"/>
                </a:lnTo>
                <a:lnTo>
                  <a:pt x="4034" y="1380"/>
                </a:lnTo>
                <a:lnTo>
                  <a:pt x="4040" y="1378"/>
                </a:lnTo>
                <a:lnTo>
                  <a:pt x="4048" y="1376"/>
                </a:lnTo>
                <a:lnTo>
                  <a:pt x="4054" y="1374"/>
                </a:lnTo>
                <a:lnTo>
                  <a:pt x="4056" y="1372"/>
                </a:lnTo>
                <a:lnTo>
                  <a:pt x="4058" y="1370"/>
                </a:lnTo>
                <a:lnTo>
                  <a:pt x="4058" y="1368"/>
                </a:lnTo>
                <a:lnTo>
                  <a:pt x="4054" y="1360"/>
                </a:lnTo>
                <a:lnTo>
                  <a:pt x="4050" y="1354"/>
                </a:lnTo>
                <a:lnTo>
                  <a:pt x="4042" y="1344"/>
                </a:lnTo>
                <a:lnTo>
                  <a:pt x="4042" y="1342"/>
                </a:lnTo>
                <a:lnTo>
                  <a:pt x="4044" y="1342"/>
                </a:lnTo>
                <a:lnTo>
                  <a:pt x="4050" y="1344"/>
                </a:lnTo>
                <a:lnTo>
                  <a:pt x="4058" y="1344"/>
                </a:lnTo>
                <a:lnTo>
                  <a:pt x="4064" y="1342"/>
                </a:lnTo>
                <a:lnTo>
                  <a:pt x="4068" y="1340"/>
                </a:lnTo>
                <a:lnTo>
                  <a:pt x="4070" y="1336"/>
                </a:lnTo>
                <a:lnTo>
                  <a:pt x="4072" y="1332"/>
                </a:lnTo>
                <a:lnTo>
                  <a:pt x="4074" y="1332"/>
                </a:lnTo>
                <a:lnTo>
                  <a:pt x="4078" y="1334"/>
                </a:lnTo>
                <a:lnTo>
                  <a:pt x="4084" y="1342"/>
                </a:lnTo>
                <a:lnTo>
                  <a:pt x="4090" y="1350"/>
                </a:lnTo>
                <a:lnTo>
                  <a:pt x="4094" y="1354"/>
                </a:lnTo>
                <a:lnTo>
                  <a:pt x="4100" y="1356"/>
                </a:lnTo>
                <a:lnTo>
                  <a:pt x="4104" y="1356"/>
                </a:lnTo>
                <a:lnTo>
                  <a:pt x="4110" y="1356"/>
                </a:lnTo>
                <a:lnTo>
                  <a:pt x="4112" y="1360"/>
                </a:lnTo>
                <a:lnTo>
                  <a:pt x="4114" y="1364"/>
                </a:lnTo>
                <a:lnTo>
                  <a:pt x="4116" y="1370"/>
                </a:lnTo>
                <a:lnTo>
                  <a:pt x="4120" y="1374"/>
                </a:lnTo>
                <a:lnTo>
                  <a:pt x="4126" y="1376"/>
                </a:lnTo>
                <a:lnTo>
                  <a:pt x="4130" y="1378"/>
                </a:lnTo>
                <a:lnTo>
                  <a:pt x="4132" y="1380"/>
                </a:lnTo>
                <a:lnTo>
                  <a:pt x="4134" y="1384"/>
                </a:lnTo>
                <a:lnTo>
                  <a:pt x="4134" y="1388"/>
                </a:lnTo>
                <a:lnTo>
                  <a:pt x="4134" y="1394"/>
                </a:lnTo>
                <a:lnTo>
                  <a:pt x="4138" y="1398"/>
                </a:lnTo>
                <a:lnTo>
                  <a:pt x="4148" y="1410"/>
                </a:lnTo>
                <a:lnTo>
                  <a:pt x="4162" y="1424"/>
                </a:lnTo>
                <a:lnTo>
                  <a:pt x="4180" y="1434"/>
                </a:lnTo>
                <a:lnTo>
                  <a:pt x="4196" y="1442"/>
                </a:lnTo>
                <a:lnTo>
                  <a:pt x="4204" y="1444"/>
                </a:lnTo>
                <a:lnTo>
                  <a:pt x="4210" y="1446"/>
                </a:lnTo>
                <a:lnTo>
                  <a:pt x="4216" y="1444"/>
                </a:lnTo>
                <a:lnTo>
                  <a:pt x="4218" y="1440"/>
                </a:lnTo>
                <a:lnTo>
                  <a:pt x="4220" y="1434"/>
                </a:lnTo>
                <a:lnTo>
                  <a:pt x="4220" y="1426"/>
                </a:lnTo>
                <a:lnTo>
                  <a:pt x="4218" y="1416"/>
                </a:lnTo>
                <a:lnTo>
                  <a:pt x="4218" y="1408"/>
                </a:lnTo>
                <a:lnTo>
                  <a:pt x="4220" y="1404"/>
                </a:lnTo>
                <a:lnTo>
                  <a:pt x="4224" y="1400"/>
                </a:lnTo>
                <a:lnTo>
                  <a:pt x="4228" y="1396"/>
                </a:lnTo>
                <a:lnTo>
                  <a:pt x="4232" y="1396"/>
                </a:lnTo>
                <a:lnTo>
                  <a:pt x="4242" y="1394"/>
                </a:lnTo>
                <a:lnTo>
                  <a:pt x="4260" y="1394"/>
                </a:lnTo>
                <a:lnTo>
                  <a:pt x="4262" y="1394"/>
                </a:lnTo>
                <a:lnTo>
                  <a:pt x="4264" y="1392"/>
                </a:lnTo>
                <a:lnTo>
                  <a:pt x="4264" y="1390"/>
                </a:lnTo>
                <a:lnTo>
                  <a:pt x="4262" y="1386"/>
                </a:lnTo>
                <a:lnTo>
                  <a:pt x="4258" y="1378"/>
                </a:lnTo>
                <a:lnTo>
                  <a:pt x="4258" y="1374"/>
                </a:lnTo>
                <a:lnTo>
                  <a:pt x="4260" y="1372"/>
                </a:lnTo>
                <a:lnTo>
                  <a:pt x="4262" y="1370"/>
                </a:lnTo>
                <a:lnTo>
                  <a:pt x="4268" y="1368"/>
                </a:lnTo>
                <a:lnTo>
                  <a:pt x="4270" y="1366"/>
                </a:lnTo>
                <a:lnTo>
                  <a:pt x="4268" y="1360"/>
                </a:lnTo>
                <a:lnTo>
                  <a:pt x="4266" y="1358"/>
                </a:lnTo>
                <a:lnTo>
                  <a:pt x="4266" y="1356"/>
                </a:lnTo>
                <a:lnTo>
                  <a:pt x="4270" y="1352"/>
                </a:lnTo>
                <a:lnTo>
                  <a:pt x="4284" y="1346"/>
                </a:lnTo>
                <a:lnTo>
                  <a:pt x="4290" y="1340"/>
                </a:lnTo>
                <a:lnTo>
                  <a:pt x="4294" y="1334"/>
                </a:lnTo>
                <a:lnTo>
                  <a:pt x="4296" y="1330"/>
                </a:lnTo>
                <a:lnTo>
                  <a:pt x="4296" y="1324"/>
                </a:lnTo>
                <a:lnTo>
                  <a:pt x="4290" y="1312"/>
                </a:lnTo>
                <a:close/>
                <a:moveTo>
                  <a:pt x="3666" y="1230"/>
                </a:moveTo>
                <a:lnTo>
                  <a:pt x="3666" y="1230"/>
                </a:lnTo>
                <a:lnTo>
                  <a:pt x="3660" y="1240"/>
                </a:lnTo>
                <a:lnTo>
                  <a:pt x="3656" y="1250"/>
                </a:lnTo>
                <a:lnTo>
                  <a:pt x="3656" y="1258"/>
                </a:lnTo>
                <a:lnTo>
                  <a:pt x="3658" y="1266"/>
                </a:lnTo>
                <a:lnTo>
                  <a:pt x="3664" y="1272"/>
                </a:lnTo>
                <a:lnTo>
                  <a:pt x="3674" y="1278"/>
                </a:lnTo>
                <a:lnTo>
                  <a:pt x="3690" y="1280"/>
                </a:lnTo>
                <a:lnTo>
                  <a:pt x="3710" y="1280"/>
                </a:lnTo>
                <a:lnTo>
                  <a:pt x="3730" y="1278"/>
                </a:lnTo>
                <a:lnTo>
                  <a:pt x="3742" y="1274"/>
                </a:lnTo>
                <a:lnTo>
                  <a:pt x="3748" y="1268"/>
                </a:lnTo>
                <a:lnTo>
                  <a:pt x="3750" y="1262"/>
                </a:lnTo>
                <a:lnTo>
                  <a:pt x="3750" y="1252"/>
                </a:lnTo>
                <a:lnTo>
                  <a:pt x="3748" y="1244"/>
                </a:lnTo>
                <a:lnTo>
                  <a:pt x="3746" y="1234"/>
                </a:lnTo>
                <a:lnTo>
                  <a:pt x="3748" y="1226"/>
                </a:lnTo>
                <a:lnTo>
                  <a:pt x="3748" y="1220"/>
                </a:lnTo>
                <a:lnTo>
                  <a:pt x="3746" y="1216"/>
                </a:lnTo>
                <a:lnTo>
                  <a:pt x="3744" y="1212"/>
                </a:lnTo>
                <a:lnTo>
                  <a:pt x="3740" y="1210"/>
                </a:lnTo>
                <a:lnTo>
                  <a:pt x="3730" y="1206"/>
                </a:lnTo>
                <a:lnTo>
                  <a:pt x="3716" y="1204"/>
                </a:lnTo>
                <a:lnTo>
                  <a:pt x="3702" y="1204"/>
                </a:lnTo>
                <a:lnTo>
                  <a:pt x="3688" y="1208"/>
                </a:lnTo>
                <a:lnTo>
                  <a:pt x="3676" y="1218"/>
                </a:lnTo>
                <a:lnTo>
                  <a:pt x="3670" y="1222"/>
                </a:lnTo>
                <a:lnTo>
                  <a:pt x="3666" y="1230"/>
                </a:lnTo>
                <a:close/>
                <a:moveTo>
                  <a:pt x="3526" y="1508"/>
                </a:moveTo>
                <a:lnTo>
                  <a:pt x="3526" y="1508"/>
                </a:lnTo>
                <a:lnTo>
                  <a:pt x="3516" y="1498"/>
                </a:lnTo>
                <a:lnTo>
                  <a:pt x="3512" y="1496"/>
                </a:lnTo>
                <a:lnTo>
                  <a:pt x="3510" y="1498"/>
                </a:lnTo>
                <a:lnTo>
                  <a:pt x="3504" y="1500"/>
                </a:lnTo>
                <a:lnTo>
                  <a:pt x="3498" y="1502"/>
                </a:lnTo>
                <a:lnTo>
                  <a:pt x="3490" y="1500"/>
                </a:lnTo>
                <a:lnTo>
                  <a:pt x="3484" y="1496"/>
                </a:lnTo>
                <a:lnTo>
                  <a:pt x="3478" y="1490"/>
                </a:lnTo>
                <a:lnTo>
                  <a:pt x="3474" y="1478"/>
                </a:lnTo>
                <a:lnTo>
                  <a:pt x="3472" y="1470"/>
                </a:lnTo>
                <a:lnTo>
                  <a:pt x="3466" y="1464"/>
                </a:lnTo>
                <a:lnTo>
                  <a:pt x="3458" y="1458"/>
                </a:lnTo>
                <a:lnTo>
                  <a:pt x="3446" y="1452"/>
                </a:lnTo>
                <a:lnTo>
                  <a:pt x="3432" y="1446"/>
                </a:lnTo>
                <a:lnTo>
                  <a:pt x="3418" y="1438"/>
                </a:lnTo>
                <a:lnTo>
                  <a:pt x="3396" y="1420"/>
                </a:lnTo>
                <a:lnTo>
                  <a:pt x="3386" y="1414"/>
                </a:lnTo>
                <a:lnTo>
                  <a:pt x="3376" y="1408"/>
                </a:lnTo>
                <a:lnTo>
                  <a:pt x="3368" y="1408"/>
                </a:lnTo>
                <a:lnTo>
                  <a:pt x="3364" y="1408"/>
                </a:lnTo>
                <a:lnTo>
                  <a:pt x="3362" y="1412"/>
                </a:lnTo>
                <a:lnTo>
                  <a:pt x="3358" y="1414"/>
                </a:lnTo>
                <a:lnTo>
                  <a:pt x="3356" y="1416"/>
                </a:lnTo>
                <a:lnTo>
                  <a:pt x="3352" y="1414"/>
                </a:lnTo>
                <a:lnTo>
                  <a:pt x="3350" y="1414"/>
                </a:lnTo>
                <a:lnTo>
                  <a:pt x="3346" y="1408"/>
                </a:lnTo>
                <a:lnTo>
                  <a:pt x="3340" y="1400"/>
                </a:lnTo>
                <a:lnTo>
                  <a:pt x="3336" y="1390"/>
                </a:lnTo>
                <a:lnTo>
                  <a:pt x="3330" y="1382"/>
                </a:lnTo>
                <a:lnTo>
                  <a:pt x="3324" y="1378"/>
                </a:lnTo>
                <a:lnTo>
                  <a:pt x="3320" y="1376"/>
                </a:lnTo>
                <a:lnTo>
                  <a:pt x="3316" y="1376"/>
                </a:lnTo>
                <a:lnTo>
                  <a:pt x="3312" y="1378"/>
                </a:lnTo>
                <a:lnTo>
                  <a:pt x="3308" y="1380"/>
                </a:lnTo>
                <a:lnTo>
                  <a:pt x="3302" y="1390"/>
                </a:lnTo>
                <a:lnTo>
                  <a:pt x="3296" y="1402"/>
                </a:lnTo>
                <a:lnTo>
                  <a:pt x="3292" y="1416"/>
                </a:lnTo>
                <a:lnTo>
                  <a:pt x="3290" y="1434"/>
                </a:lnTo>
                <a:lnTo>
                  <a:pt x="3288" y="1450"/>
                </a:lnTo>
                <a:lnTo>
                  <a:pt x="3290" y="1466"/>
                </a:lnTo>
                <a:lnTo>
                  <a:pt x="3292" y="1480"/>
                </a:lnTo>
                <a:lnTo>
                  <a:pt x="3292" y="1488"/>
                </a:lnTo>
                <a:lnTo>
                  <a:pt x="3292" y="1492"/>
                </a:lnTo>
                <a:lnTo>
                  <a:pt x="3290" y="1496"/>
                </a:lnTo>
                <a:lnTo>
                  <a:pt x="3288" y="1500"/>
                </a:lnTo>
                <a:lnTo>
                  <a:pt x="3282" y="1506"/>
                </a:lnTo>
                <a:lnTo>
                  <a:pt x="3272" y="1510"/>
                </a:lnTo>
                <a:lnTo>
                  <a:pt x="3264" y="1514"/>
                </a:lnTo>
                <a:lnTo>
                  <a:pt x="3258" y="1518"/>
                </a:lnTo>
                <a:lnTo>
                  <a:pt x="3256" y="1522"/>
                </a:lnTo>
                <a:lnTo>
                  <a:pt x="3256" y="1524"/>
                </a:lnTo>
                <a:lnTo>
                  <a:pt x="3256" y="1528"/>
                </a:lnTo>
                <a:lnTo>
                  <a:pt x="3258" y="1534"/>
                </a:lnTo>
                <a:lnTo>
                  <a:pt x="3260" y="1536"/>
                </a:lnTo>
                <a:lnTo>
                  <a:pt x="3262" y="1536"/>
                </a:lnTo>
                <a:lnTo>
                  <a:pt x="3270" y="1536"/>
                </a:lnTo>
                <a:lnTo>
                  <a:pt x="3294" y="1532"/>
                </a:lnTo>
                <a:lnTo>
                  <a:pt x="3304" y="1530"/>
                </a:lnTo>
                <a:lnTo>
                  <a:pt x="3314" y="1530"/>
                </a:lnTo>
                <a:lnTo>
                  <a:pt x="3318" y="1532"/>
                </a:lnTo>
                <a:lnTo>
                  <a:pt x="3320" y="1534"/>
                </a:lnTo>
                <a:lnTo>
                  <a:pt x="3322" y="1536"/>
                </a:lnTo>
                <a:lnTo>
                  <a:pt x="3322" y="1542"/>
                </a:lnTo>
                <a:lnTo>
                  <a:pt x="3322" y="1550"/>
                </a:lnTo>
                <a:lnTo>
                  <a:pt x="3324" y="1558"/>
                </a:lnTo>
                <a:lnTo>
                  <a:pt x="3330" y="1562"/>
                </a:lnTo>
                <a:lnTo>
                  <a:pt x="3336" y="1566"/>
                </a:lnTo>
                <a:lnTo>
                  <a:pt x="3344" y="1566"/>
                </a:lnTo>
                <a:lnTo>
                  <a:pt x="3350" y="1564"/>
                </a:lnTo>
                <a:lnTo>
                  <a:pt x="3358" y="1560"/>
                </a:lnTo>
                <a:lnTo>
                  <a:pt x="3364" y="1550"/>
                </a:lnTo>
                <a:lnTo>
                  <a:pt x="3368" y="1542"/>
                </a:lnTo>
                <a:lnTo>
                  <a:pt x="3374" y="1538"/>
                </a:lnTo>
                <a:lnTo>
                  <a:pt x="3378" y="1534"/>
                </a:lnTo>
                <a:lnTo>
                  <a:pt x="3384" y="1534"/>
                </a:lnTo>
                <a:lnTo>
                  <a:pt x="3388" y="1534"/>
                </a:lnTo>
                <a:lnTo>
                  <a:pt x="3392" y="1530"/>
                </a:lnTo>
                <a:lnTo>
                  <a:pt x="3396" y="1526"/>
                </a:lnTo>
                <a:lnTo>
                  <a:pt x="3400" y="1518"/>
                </a:lnTo>
                <a:lnTo>
                  <a:pt x="3404" y="1508"/>
                </a:lnTo>
                <a:lnTo>
                  <a:pt x="3410" y="1502"/>
                </a:lnTo>
                <a:lnTo>
                  <a:pt x="3416" y="1500"/>
                </a:lnTo>
                <a:lnTo>
                  <a:pt x="3424" y="1500"/>
                </a:lnTo>
                <a:lnTo>
                  <a:pt x="3432" y="1502"/>
                </a:lnTo>
                <a:lnTo>
                  <a:pt x="3438" y="1506"/>
                </a:lnTo>
                <a:lnTo>
                  <a:pt x="3444" y="1512"/>
                </a:lnTo>
                <a:lnTo>
                  <a:pt x="3446" y="1518"/>
                </a:lnTo>
                <a:lnTo>
                  <a:pt x="3448" y="1524"/>
                </a:lnTo>
                <a:lnTo>
                  <a:pt x="3450" y="1528"/>
                </a:lnTo>
                <a:lnTo>
                  <a:pt x="3452" y="1530"/>
                </a:lnTo>
                <a:lnTo>
                  <a:pt x="3456" y="1530"/>
                </a:lnTo>
                <a:lnTo>
                  <a:pt x="3468" y="1532"/>
                </a:lnTo>
                <a:lnTo>
                  <a:pt x="3488" y="1534"/>
                </a:lnTo>
                <a:lnTo>
                  <a:pt x="3498" y="1536"/>
                </a:lnTo>
                <a:lnTo>
                  <a:pt x="3508" y="1538"/>
                </a:lnTo>
                <a:lnTo>
                  <a:pt x="3518" y="1536"/>
                </a:lnTo>
                <a:lnTo>
                  <a:pt x="3526" y="1534"/>
                </a:lnTo>
                <a:lnTo>
                  <a:pt x="3532" y="1528"/>
                </a:lnTo>
                <a:lnTo>
                  <a:pt x="3534" y="1522"/>
                </a:lnTo>
                <a:lnTo>
                  <a:pt x="3532" y="1516"/>
                </a:lnTo>
                <a:lnTo>
                  <a:pt x="3526" y="1508"/>
                </a:lnTo>
                <a:close/>
                <a:moveTo>
                  <a:pt x="3466" y="1576"/>
                </a:moveTo>
                <a:lnTo>
                  <a:pt x="3466" y="1576"/>
                </a:lnTo>
                <a:lnTo>
                  <a:pt x="3462" y="1574"/>
                </a:lnTo>
                <a:lnTo>
                  <a:pt x="3456" y="1572"/>
                </a:lnTo>
                <a:lnTo>
                  <a:pt x="3442" y="1574"/>
                </a:lnTo>
                <a:lnTo>
                  <a:pt x="3428" y="1578"/>
                </a:lnTo>
                <a:lnTo>
                  <a:pt x="3412" y="1584"/>
                </a:lnTo>
                <a:lnTo>
                  <a:pt x="3400" y="1594"/>
                </a:lnTo>
                <a:lnTo>
                  <a:pt x="3392" y="1604"/>
                </a:lnTo>
                <a:lnTo>
                  <a:pt x="3390" y="1608"/>
                </a:lnTo>
                <a:lnTo>
                  <a:pt x="3388" y="1614"/>
                </a:lnTo>
                <a:lnTo>
                  <a:pt x="3390" y="1620"/>
                </a:lnTo>
                <a:lnTo>
                  <a:pt x="3394" y="1624"/>
                </a:lnTo>
                <a:lnTo>
                  <a:pt x="3398" y="1628"/>
                </a:lnTo>
                <a:lnTo>
                  <a:pt x="3404" y="1630"/>
                </a:lnTo>
                <a:lnTo>
                  <a:pt x="3410" y="1630"/>
                </a:lnTo>
                <a:lnTo>
                  <a:pt x="3416" y="1628"/>
                </a:lnTo>
                <a:lnTo>
                  <a:pt x="3432" y="1622"/>
                </a:lnTo>
                <a:lnTo>
                  <a:pt x="3446" y="1614"/>
                </a:lnTo>
                <a:lnTo>
                  <a:pt x="3458" y="1602"/>
                </a:lnTo>
                <a:lnTo>
                  <a:pt x="3466" y="1592"/>
                </a:lnTo>
                <a:lnTo>
                  <a:pt x="3468" y="1586"/>
                </a:lnTo>
                <a:lnTo>
                  <a:pt x="3470" y="1582"/>
                </a:lnTo>
                <a:lnTo>
                  <a:pt x="3468" y="1578"/>
                </a:lnTo>
                <a:lnTo>
                  <a:pt x="3466" y="1576"/>
                </a:lnTo>
                <a:close/>
                <a:moveTo>
                  <a:pt x="3512" y="820"/>
                </a:moveTo>
                <a:lnTo>
                  <a:pt x="3512" y="820"/>
                </a:lnTo>
                <a:lnTo>
                  <a:pt x="3510" y="830"/>
                </a:lnTo>
                <a:lnTo>
                  <a:pt x="3512" y="836"/>
                </a:lnTo>
                <a:lnTo>
                  <a:pt x="3516" y="840"/>
                </a:lnTo>
                <a:lnTo>
                  <a:pt x="3528" y="844"/>
                </a:lnTo>
                <a:lnTo>
                  <a:pt x="3534" y="848"/>
                </a:lnTo>
                <a:lnTo>
                  <a:pt x="3536" y="850"/>
                </a:lnTo>
                <a:lnTo>
                  <a:pt x="3538" y="858"/>
                </a:lnTo>
                <a:lnTo>
                  <a:pt x="3538" y="862"/>
                </a:lnTo>
                <a:lnTo>
                  <a:pt x="3542" y="866"/>
                </a:lnTo>
                <a:lnTo>
                  <a:pt x="3546" y="872"/>
                </a:lnTo>
                <a:lnTo>
                  <a:pt x="3556" y="878"/>
                </a:lnTo>
                <a:lnTo>
                  <a:pt x="3568" y="882"/>
                </a:lnTo>
                <a:lnTo>
                  <a:pt x="3576" y="882"/>
                </a:lnTo>
                <a:lnTo>
                  <a:pt x="3582" y="880"/>
                </a:lnTo>
                <a:lnTo>
                  <a:pt x="3590" y="878"/>
                </a:lnTo>
                <a:lnTo>
                  <a:pt x="3604" y="872"/>
                </a:lnTo>
                <a:lnTo>
                  <a:pt x="3614" y="872"/>
                </a:lnTo>
                <a:lnTo>
                  <a:pt x="3628" y="872"/>
                </a:lnTo>
                <a:lnTo>
                  <a:pt x="3658" y="876"/>
                </a:lnTo>
                <a:lnTo>
                  <a:pt x="3686" y="876"/>
                </a:lnTo>
                <a:lnTo>
                  <a:pt x="3696" y="876"/>
                </a:lnTo>
                <a:lnTo>
                  <a:pt x="3702" y="872"/>
                </a:lnTo>
                <a:lnTo>
                  <a:pt x="3704" y="870"/>
                </a:lnTo>
                <a:lnTo>
                  <a:pt x="3704" y="868"/>
                </a:lnTo>
                <a:lnTo>
                  <a:pt x="3698" y="862"/>
                </a:lnTo>
                <a:lnTo>
                  <a:pt x="3684" y="846"/>
                </a:lnTo>
                <a:lnTo>
                  <a:pt x="3676" y="838"/>
                </a:lnTo>
                <a:lnTo>
                  <a:pt x="3666" y="830"/>
                </a:lnTo>
                <a:lnTo>
                  <a:pt x="3654" y="824"/>
                </a:lnTo>
                <a:lnTo>
                  <a:pt x="3642" y="818"/>
                </a:lnTo>
                <a:lnTo>
                  <a:pt x="3626" y="814"/>
                </a:lnTo>
                <a:lnTo>
                  <a:pt x="3606" y="814"/>
                </a:lnTo>
                <a:lnTo>
                  <a:pt x="3586" y="814"/>
                </a:lnTo>
                <a:lnTo>
                  <a:pt x="3568" y="812"/>
                </a:lnTo>
                <a:lnTo>
                  <a:pt x="3540" y="806"/>
                </a:lnTo>
                <a:lnTo>
                  <a:pt x="3528" y="806"/>
                </a:lnTo>
                <a:lnTo>
                  <a:pt x="3520" y="808"/>
                </a:lnTo>
                <a:lnTo>
                  <a:pt x="3518" y="808"/>
                </a:lnTo>
                <a:lnTo>
                  <a:pt x="3516" y="812"/>
                </a:lnTo>
                <a:lnTo>
                  <a:pt x="3512" y="820"/>
                </a:lnTo>
                <a:close/>
                <a:moveTo>
                  <a:pt x="3202" y="736"/>
                </a:moveTo>
                <a:lnTo>
                  <a:pt x="3202" y="736"/>
                </a:lnTo>
                <a:lnTo>
                  <a:pt x="3202" y="744"/>
                </a:lnTo>
                <a:lnTo>
                  <a:pt x="3202" y="748"/>
                </a:lnTo>
                <a:lnTo>
                  <a:pt x="3204" y="750"/>
                </a:lnTo>
                <a:lnTo>
                  <a:pt x="3212" y="752"/>
                </a:lnTo>
                <a:lnTo>
                  <a:pt x="3224" y="752"/>
                </a:lnTo>
                <a:lnTo>
                  <a:pt x="3266" y="752"/>
                </a:lnTo>
                <a:lnTo>
                  <a:pt x="3332" y="752"/>
                </a:lnTo>
                <a:lnTo>
                  <a:pt x="3366" y="750"/>
                </a:lnTo>
                <a:lnTo>
                  <a:pt x="3390" y="746"/>
                </a:lnTo>
                <a:lnTo>
                  <a:pt x="3406" y="740"/>
                </a:lnTo>
                <a:lnTo>
                  <a:pt x="3414" y="734"/>
                </a:lnTo>
                <a:lnTo>
                  <a:pt x="3420" y="730"/>
                </a:lnTo>
                <a:lnTo>
                  <a:pt x="3420" y="726"/>
                </a:lnTo>
                <a:lnTo>
                  <a:pt x="3422" y="726"/>
                </a:lnTo>
                <a:lnTo>
                  <a:pt x="3424" y="732"/>
                </a:lnTo>
                <a:lnTo>
                  <a:pt x="3426" y="736"/>
                </a:lnTo>
                <a:lnTo>
                  <a:pt x="3430" y="740"/>
                </a:lnTo>
                <a:lnTo>
                  <a:pt x="3444" y="746"/>
                </a:lnTo>
                <a:lnTo>
                  <a:pt x="3464" y="748"/>
                </a:lnTo>
                <a:lnTo>
                  <a:pt x="3486" y="750"/>
                </a:lnTo>
                <a:lnTo>
                  <a:pt x="3506" y="750"/>
                </a:lnTo>
                <a:lnTo>
                  <a:pt x="3524" y="746"/>
                </a:lnTo>
                <a:lnTo>
                  <a:pt x="3536" y="742"/>
                </a:lnTo>
                <a:lnTo>
                  <a:pt x="3540" y="738"/>
                </a:lnTo>
                <a:lnTo>
                  <a:pt x="3542" y="734"/>
                </a:lnTo>
                <a:lnTo>
                  <a:pt x="3544" y="728"/>
                </a:lnTo>
                <a:lnTo>
                  <a:pt x="3548" y="724"/>
                </a:lnTo>
                <a:lnTo>
                  <a:pt x="3554" y="722"/>
                </a:lnTo>
                <a:lnTo>
                  <a:pt x="3562" y="720"/>
                </a:lnTo>
                <a:lnTo>
                  <a:pt x="3566" y="718"/>
                </a:lnTo>
                <a:lnTo>
                  <a:pt x="3570" y="716"/>
                </a:lnTo>
                <a:lnTo>
                  <a:pt x="3568" y="714"/>
                </a:lnTo>
                <a:lnTo>
                  <a:pt x="3560" y="710"/>
                </a:lnTo>
                <a:lnTo>
                  <a:pt x="3554" y="706"/>
                </a:lnTo>
                <a:lnTo>
                  <a:pt x="3552" y="704"/>
                </a:lnTo>
                <a:lnTo>
                  <a:pt x="3552" y="700"/>
                </a:lnTo>
                <a:lnTo>
                  <a:pt x="3556" y="698"/>
                </a:lnTo>
                <a:lnTo>
                  <a:pt x="3560" y="694"/>
                </a:lnTo>
                <a:lnTo>
                  <a:pt x="3562" y="688"/>
                </a:lnTo>
                <a:lnTo>
                  <a:pt x="3564" y="682"/>
                </a:lnTo>
                <a:lnTo>
                  <a:pt x="3560" y="674"/>
                </a:lnTo>
                <a:lnTo>
                  <a:pt x="3554" y="668"/>
                </a:lnTo>
                <a:lnTo>
                  <a:pt x="3548" y="664"/>
                </a:lnTo>
                <a:lnTo>
                  <a:pt x="3540" y="660"/>
                </a:lnTo>
                <a:lnTo>
                  <a:pt x="3532" y="660"/>
                </a:lnTo>
                <a:lnTo>
                  <a:pt x="3516" y="658"/>
                </a:lnTo>
                <a:lnTo>
                  <a:pt x="3508" y="656"/>
                </a:lnTo>
                <a:lnTo>
                  <a:pt x="3502" y="652"/>
                </a:lnTo>
                <a:lnTo>
                  <a:pt x="3496" y="648"/>
                </a:lnTo>
                <a:lnTo>
                  <a:pt x="3486" y="646"/>
                </a:lnTo>
                <a:lnTo>
                  <a:pt x="3474" y="644"/>
                </a:lnTo>
                <a:lnTo>
                  <a:pt x="3460" y="644"/>
                </a:lnTo>
                <a:lnTo>
                  <a:pt x="3420" y="648"/>
                </a:lnTo>
                <a:lnTo>
                  <a:pt x="3366" y="654"/>
                </a:lnTo>
                <a:lnTo>
                  <a:pt x="3340" y="658"/>
                </a:lnTo>
                <a:lnTo>
                  <a:pt x="3324" y="664"/>
                </a:lnTo>
                <a:lnTo>
                  <a:pt x="3314" y="668"/>
                </a:lnTo>
                <a:lnTo>
                  <a:pt x="3308" y="672"/>
                </a:lnTo>
                <a:lnTo>
                  <a:pt x="3302" y="676"/>
                </a:lnTo>
                <a:lnTo>
                  <a:pt x="3298" y="678"/>
                </a:lnTo>
                <a:lnTo>
                  <a:pt x="3290" y="676"/>
                </a:lnTo>
                <a:lnTo>
                  <a:pt x="3276" y="672"/>
                </a:lnTo>
                <a:lnTo>
                  <a:pt x="3262" y="668"/>
                </a:lnTo>
                <a:lnTo>
                  <a:pt x="3250" y="666"/>
                </a:lnTo>
                <a:lnTo>
                  <a:pt x="3242" y="668"/>
                </a:lnTo>
                <a:lnTo>
                  <a:pt x="3236" y="670"/>
                </a:lnTo>
                <a:lnTo>
                  <a:pt x="3228" y="672"/>
                </a:lnTo>
                <a:lnTo>
                  <a:pt x="3222" y="672"/>
                </a:lnTo>
                <a:lnTo>
                  <a:pt x="3216" y="670"/>
                </a:lnTo>
                <a:lnTo>
                  <a:pt x="3206" y="664"/>
                </a:lnTo>
                <a:lnTo>
                  <a:pt x="3198" y="658"/>
                </a:lnTo>
                <a:lnTo>
                  <a:pt x="3194" y="658"/>
                </a:lnTo>
                <a:lnTo>
                  <a:pt x="3190" y="660"/>
                </a:lnTo>
                <a:lnTo>
                  <a:pt x="3190" y="664"/>
                </a:lnTo>
                <a:lnTo>
                  <a:pt x="3188" y="668"/>
                </a:lnTo>
                <a:lnTo>
                  <a:pt x="3186" y="672"/>
                </a:lnTo>
                <a:lnTo>
                  <a:pt x="3184" y="674"/>
                </a:lnTo>
                <a:lnTo>
                  <a:pt x="3178" y="672"/>
                </a:lnTo>
                <a:lnTo>
                  <a:pt x="3172" y="668"/>
                </a:lnTo>
                <a:lnTo>
                  <a:pt x="3170" y="664"/>
                </a:lnTo>
                <a:lnTo>
                  <a:pt x="3170" y="662"/>
                </a:lnTo>
                <a:lnTo>
                  <a:pt x="3170" y="658"/>
                </a:lnTo>
                <a:lnTo>
                  <a:pt x="3172" y="654"/>
                </a:lnTo>
                <a:lnTo>
                  <a:pt x="3170" y="650"/>
                </a:lnTo>
                <a:lnTo>
                  <a:pt x="3168" y="646"/>
                </a:lnTo>
                <a:lnTo>
                  <a:pt x="3162" y="638"/>
                </a:lnTo>
                <a:lnTo>
                  <a:pt x="3154" y="634"/>
                </a:lnTo>
                <a:lnTo>
                  <a:pt x="3146" y="630"/>
                </a:lnTo>
                <a:lnTo>
                  <a:pt x="3142" y="630"/>
                </a:lnTo>
                <a:lnTo>
                  <a:pt x="3136" y="632"/>
                </a:lnTo>
                <a:lnTo>
                  <a:pt x="3128" y="634"/>
                </a:lnTo>
                <a:lnTo>
                  <a:pt x="3126" y="632"/>
                </a:lnTo>
                <a:lnTo>
                  <a:pt x="3124" y="628"/>
                </a:lnTo>
                <a:lnTo>
                  <a:pt x="3124" y="624"/>
                </a:lnTo>
                <a:lnTo>
                  <a:pt x="3124" y="622"/>
                </a:lnTo>
                <a:lnTo>
                  <a:pt x="3130" y="620"/>
                </a:lnTo>
                <a:lnTo>
                  <a:pt x="3150" y="622"/>
                </a:lnTo>
                <a:lnTo>
                  <a:pt x="3170" y="622"/>
                </a:lnTo>
                <a:lnTo>
                  <a:pt x="3176" y="620"/>
                </a:lnTo>
                <a:lnTo>
                  <a:pt x="3176" y="618"/>
                </a:lnTo>
                <a:lnTo>
                  <a:pt x="3176" y="616"/>
                </a:lnTo>
                <a:lnTo>
                  <a:pt x="3174" y="610"/>
                </a:lnTo>
                <a:lnTo>
                  <a:pt x="3170" y="608"/>
                </a:lnTo>
                <a:lnTo>
                  <a:pt x="3156" y="604"/>
                </a:lnTo>
                <a:lnTo>
                  <a:pt x="3138" y="602"/>
                </a:lnTo>
                <a:lnTo>
                  <a:pt x="3130" y="598"/>
                </a:lnTo>
                <a:lnTo>
                  <a:pt x="3120" y="594"/>
                </a:lnTo>
                <a:lnTo>
                  <a:pt x="3100" y="584"/>
                </a:lnTo>
                <a:lnTo>
                  <a:pt x="3092" y="582"/>
                </a:lnTo>
                <a:lnTo>
                  <a:pt x="3084" y="580"/>
                </a:lnTo>
                <a:lnTo>
                  <a:pt x="3066" y="580"/>
                </a:lnTo>
                <a:lnTo>
                  <a:pt x="3042" y="584"/>
                </a:lnTo>
                <a:lnTo>
                  <a:pt x="3030" y="586"/>
                </a:lnTo>
                <a:lnTo>
                  <a:pt x="3022" y="582"/>
                </a:lnTo>
                <a:lnTo>
                  <a:pt x="3014" y="578"/>
                </a:lnTo>
                <a:lnTo>
                  <a:pt x="3008" y="574"/>
                </a:lnTo>
                <a:lnTo>
                  <a:pt x="2996" y="562"/>
                </a:lnTo>
                <a:lnTo>
                  <a:pt x="2990" y="560"/>
                </a:lnTo>
                <a:lnTo>
                  <a:pt x="2984" y="558"/>
                </a:lnTo>
                <a:lnTo>
                  <a:pt x="2974" y="560"/>
                </a:lnTo>
                <a:lnTo>
                  <a:pt x="2964" y="558"/>
                </a:lnTo>
                <a:lnTo>
                  <a:pt x="2938" y="556"/>
                </a:lnTo>
                <a:lnTo>
                  <a:pt x="2908" y="552"/>
                </a:lnTo>
                <a:lnTo>
                  <a:pt x="2876" y="550"/>
                </a:lnTo>
                <a:lnTo>
                  <a:pt x="2870" y="550"/>
                </a:lnTo>
                <a:lnTo>
                  <a:pt x="2866" y="552"/>
                </a:lnTo>
                <a:lnTo>
                  <a:pt x="2862" y="554"/>
                </a:lnTo>
                <a:lnTo>
                  <a:pt x="2860" y="558"/>
                </a:lnTo>
                <a:lnTo>
                  <a:pt x="2862" y="562"/>
                </a:lnTo>
                <a:lnTo>
                  <a:pt x="2864" y="568"/>
                </a:lnTo>
                <a:lnTo>
                  <a:pt x="2870" y="574"/>
                </a:lnTo>
                <a:lnTo>
                  <a:pt x="2878" y="582"/>
                </a:lnTo>
                <a:lnTo>
                  <a:pt x="2888" y="588"/>
                </a:lnTo>
                <a:lnTo>
                  <a:pt x="2896" y="592"/>
                </a:lnTo>
                <a:lnTo>
                  <a:pt x="2910" y="598"/>
                </a:lnTo>
                <a:lnTo>
                  <a:pt x="2920" y="602"/>
                </a:lnTo>
                <a:lnTo>
                  <a:pt x="2922" y="604"/>
                </a:lnTo>
                <a:lnTo>
                  <a:pt x="2924" y="610"/>
                </a:lnTo>
                <a:lnTo>
                  <a:pt x="2926" y="614"/>
                </a:lnTo>
                <a:lnTo>
                  <a:pt x="2930" y="618"/>
                </a:lnTo>
                <a:lnTo>
                  <a:pt x="2938" y="620"/>
                </a:lnTo>
                <a:lnTo>
                  <a:pt x="2948" y="620"/>
                </a:lnTo>
                <a:lnTo>
                  <a:pt x="2972" y="616"/>
                </a:lnTo>
                <a:lnTo>
                  <a:pt x="3000" y="610"/>
                </a:lnTo>
                <a:lnTo>
                  <a:pt x="3012" y="608"/>
                </a:lnTo>
                <a:lnTo>
                  <a:pt x="3020" y="610"/>
                </a:lnTo>
                <a:lnTo>
                  <a:pt x="3026" y="612"/>
                </a:lnTo>
                <a:lnTo>
                  <a:pt x="3030" y="616"/>
                </a:lnTo>
                <a:lnTo>
                  <a:pt x="3040" y="626"/>
                </a:lnTo>
                <a:lnTo>
                  <a:pt x="3046" y="634"/>
                </a:lnTo>
                <a:lnTo>
                  <a:pt x="3054" y="640"/>
                </a:lnTo>
                <a:lnTo>
                  <a:pt x="3060" y="644"/>
                </a:lnTo>
                <a:lnTo>
                  <a:pt x="3062" y="648"/>
                </a:lnTo>
                <a:lnTo>
                  <a:pt x="3064" y="650"/>
                </a:lnTo>
                <a:lnTo>
                  <a:pt x="3064" y="654"/>
                </a:lnTo>
                <a:lnTo>
                  <a:pt x="3060" y="662"/>
                </a:lnTo>
                <a:lnTo>
                  <a:pt x="3056" y="670"/>
                </a:lnTo>
                <a:lnTo>
                  <a:pt x="3050" y="678"/>
                </a:lnTo>
                <a:lnTo>
                  <a:pt x="3046" y="684"/>
                </a:lnTo>
                <a:lnTo>
                  <a:pt x="3046" y="690"/>
                </a:lnTo>
                <a:lnTo>
                  <a:pt x="3046" y="692"/>
                </a:lnTo>
                <a:lnTo>
                  <a:pt x="3050" y="694"/>
                </a:lnTo>
                <a:lnTo>
                  <a:pt x="3056" y="698"/>
                </a:lnTo>
                <a:lnTo>
                  <a:pt x="3058" y="704"/>
                </a:lnTo>
                <a:lnTo>
                  <a:pt x="3060" y="714"/>
                </a:lnTo>
                <a:lnTo>
                  <a:pt x="3060" y="720"/>
                </a:lnTo>
                <a:lnTo>
                  <a:pt x="3062" y="724"/>
                </a:lnTo>
                <a:lnTo>
                  <a:pt x="3068" y="730"/>
                </a:lnTo>
                <a:lnTo>
                  <a:pt x="3076" y="736"/>
                </a:lnTo>
                <a:lnTo>
                  <a:pt x="3086" y="740"/>
                </a:lnTo>
                <a:lnTo>
                  <a:pt x="3092" y="740"/>
                </a:lnTo>
                <a:lnTo>
                  <a:pt x="3096" y="740"/>
                </a:lnTo>
                <a:lnTo>
                  <a:pt x="3100" y="738"/>
                </a:lnTo>
                <a:lnTo>
                  <a:pt x="3104" y="736"/>
                </a:lnTo>
                <a:lnTo>
                  <a:pt x="3110" y="736"/>
                </a:lnTo>
                <a:lnTo>
                  <a:pt x="3120" y="738"/>
                </a:lnTo>
                <a:lnTo>
                  <a:pt x="3134" y="744"/>
                </a:lnTo>
                <a:lnTo>
                  <a:pt x="3142" y="746"/>
                </a:lnTo>
                <a:lnTo>
                  <a:pt x="3150" y="748"/>
                </a:lnTo>
                <a:lnTo>
                  <a:pt x="3164" y="748"/>
                </a:lnTo>
                <a:lnTo>
                  <a:pt x="3176" y="744"/>
                </a:lnTo>
                <a:lnTo>
                  <a:pt x="3186" y="738"/>
                </a:lnTo>
                <a:lnTo>
                  <a:pt x="3200" y="730"/>
                </a:lnTo>
                <a:lnTo>
                  <a:pt x="3202" y="730"/>
                </a:lnTo>
                <a:lnTo>
                  <a:pt x="3202" y="736"/>
                </a:lnTo>
                <a:close/>
                <a:moveTo>
                  <a:pt x="2978" y="738"/>
                </a:moveTo>
                <a:lnTo>
                  <a:pt x="2978" y="738"/>
                </a:lnTo>
                <a:lnTo>
                  <a:pt x="2992" y="738"/>
                </a:lnTo>
                <a:lnTo>
                  <a:pt x="3004" y="734"/>
                </a:lnTo>
                <a:lnTo>
                  <a:pt x="3008" y="728"/>
                </a:lnTo>
                <a:lnTo>
                  <a:pt x="3010" y="720"/>
                </a:lnTo>
                <a:lnTo>
                  <a:pt x="3008" y="710"/>
                </a:lnTo>
                <a:lnTo>
                  <a:pt x="3004" y="700"/>
                </a:lnTo>
                <a:lnTo>
                  <a:pt x="2996" y="688"/>
                </a:lnTo>
                <a:lnTo>
                  <a:pt x="2986" y="678"/>
                </a:lnTo>
                <a:lnTo>
                  <a:pt x="2974" y="668"/>
                </a:lnTo>
                <a:lnTo>
                  <a:pt x="2964" y="664"/>
                </a:lnTo>
                <a:lnTo>
                  <a:pt x="2952" y="660"/>
                </a:lnTo>
                <a:lnTo>
                  <a:pt x="2940" y="662"/>
                </a:lnTo>
                <a:lnTo>
                  <a:pt x="2928" y="664"/>
                </a:lnTo>
                <a:lnTo>
                  <a:pt x="2918" y="670"/>
                </a:lnTo>
                <a:lnTo>
                  <a:pt x="2908" y="676"/>
                </a:lnTo>
                <a:lnTo>
                  <a:pt x="2898" y="684"/>
                </a:lnTo>
                <a:lnTo>
                  <a:pt x="2888" y="698"/>
                </a:lnTo>
                <a:lnTo>
                  <a:pt x="2884" y="704"/>
                </a:lnTo>
                <a:lnTo>
                  <a:pt x="2882" y="708"/>
                </a:lnTo>
                <a:lnTo>
                  <a:pt x="2884" y="714"/>
                </a:lnTo>
                <a:lnTo>
                  <a:pt x="2886" y="718"/>
                </a:lnTo>
                <a:lnTo>
                  <a:pt x="2894" y="720"/>
                </a:lnTo>
                <a:lnTo>
                  <a:pt x="2904" y="722"/>
                </a:lnTo>
                <a:lnTo>
                  <a:pt x="2914" y="724"/>
                </a:lnTo>
                <a:lnTo>
                  <a:pt x="2924" y="726"/>
                </a:lnTo>
                <a:lnTo>
                  <a:pt x="2936" y="732"/>
                </a:lnTo>
                <a:lnTo>
                  <a:pt x="2950" y="736"/>
                </a:lnTo>
                <a:lnTo>
                  <a:pt x="2962" y="738"/>
                </a:lnTo>
                <a:lnTo>
                  <a:pt x="2978" y="738"/>
                </a:lnTo>
                <a:close/>
                <a:moveTo>
                  <a:pt x="3076" y="866"/>
                </a:moveTo>
                <a:lnTo>
                  <a:pt x="3076" y="866"/>
                </a:lnTo>
                <a:lnTo>
                  <a:pt x="3086" y="852"/>
                </a:lnTo>
                <a:lnTo>
                  <a:pt x="3098" y="840"/>
                </a:lnTo>
                <a:lnTo>
                  <a:pt x="3118" y="818"/>
                </a:lnTo>
                <a:lnTo>
                  <a:pt x="3126" y="810"/>
                </a:lnTo>
                <a:lnTo>
                  <a:pt x="3128" y="806"/>
                </a:lnTo>
                <a:lnTo>
                  <a:pt x="3128" y="802"/>
                </a:lnTo>
                <a:lnTo>
                  <a:pt x="3128" y="798"/>
                </a:lnTo>
                <a:lnTo>
                  <a:pt x="3126" y="794"/>
                </a:lnTo>
                <a:lnTo>
                  <a:pt x="3122" y="792"/>
                </a:lnTo>
                <a:lnTo>
                  <a:pt x="3114" y="790"/>
                </a:lnTo>
                <a:lnTo>
                  <a:pt x="3102" y="786"/>
                </a:lnTo>
                <a:lnTo>
                  <a:pt x="3090" y="784"/>
                </a:lnTo>
                <a:lnTo>
                  <a:pt x="3084" y="786"/>
                </a:lnTo>
                <a:lnTo>
                  <a:pt x="3076" y="788"/>
                </a:lnTo>
                <a:lnTo>
                  <a:pt x="3066" y="790"/>
                </a:lnTo>
                <a:lnTo>
                  <a:pt x="3058" y="790"/>
                </a:lnTo>
                <a:lnTo>
                  <a:pt x="3050" y="786"/>
                </a:lnTo>
                <a:lnTo>
                  <a:pt x="3034" y="778"/>
                </a:lnTo>
                <a:lnTo>
                  <a:pt x="3026" y="776"/>
                </a:lnTo>
                <a:lnTo>
                  <a:pt x="3016" y="774"/>
                </a:lnTo>
                <a:lnTo>
                  <a:pt x="3006" y="772"/>
                </a:lnTo>
                <a:lnTo>
                  <a:pt x="2994" y="774"/>
                </a:lnTo>
                <a:lnTo>
                  <a:pt x="2958" y="780"/>
                </a:lnTo>
                <a:lnTo>
                  <a:pt x="2940" y="784"/>
                </a:lnTo>
                <a:lnTo>
                  <a:pt x="2932" y="788"/>
                </a:lnTo>
                <a:lnTo>
                  <a:pt x="2928" y="792"/>
                </a:lnTo>
                <a:lnTo>
                  <a:pt x="2928" y="796"/>
                </a:lnTo>
                <a:lnTo>
                  <a:pt x="2932" y="802"/>
                </a:lnTo>
                <a:lnTo>
                  <a:pt x="2932" y="804"/>
                </a:lnTo>
                <a:lnTo>
                  <a:pt x="2928" y="804"/>
                </a:lnTo>
                <a:lnTo>
                  <a:pt x="2918" y="804"/>
                </a:lnTo>
                <a:lnTo>
                  <a:pt x="2916" y="806"/>
                </a:lnTo>
                <a:lnTo>
                  <a:pt x="2914" y="808"/>
                </a:lnTo>
                <a:lnTo>
                  <a:pt x="2910" y="822"/>
                </a:lnTo>
                <a:lnTo>
                  <a:pt x="2910" y="846"/>
                </a:lnTo>
                <a:lnTo>
                  <a:pt x="2910" y="860"/>
                </a:lnTo>
                <a:lnTo>
                  <a:pt x="2912" y="872"/>
                </a:lnTo>
                <a:lnTo>
                  <a:pt x="2916" y="880"/>
                </a:lnTo>
                <a:lnTo>
                  <a:pt x="2920" y="888"/>
                </a:lnTo>
                <a:lnTo>
                  <a:pt x="2928" y="900"/>
                </a:lnTo>
                <a:lnTo>
                  <a:pt x="2930" y="906"/>
                </a:lnTo>
                <a:lnTo>
                  <a:pt x="2930" y="916"/>
                </a:lnTo>
                <a:lnTo>
                  <a:pt x="2930" y="924"/>
                </a:lnTo>
                <a:lnTo>
                  <a:pt x="2932" y="928"/>
                </a:lnTo>
                <a:lnTo>
                  <a:pt x="2936" y="930"/>
                </a:lnTo>
                <a:lnTo>
                  <a:pt x="2942" y="930"/>
                </a:lnTo>
                <a:lnTo>
                  <a:pt x="2956" y="928"/>
                </a:lnTo>
                <a:lnTo>
                  <a:pt x="2964" y="930"/>
                </a:lnTo>
                <a:lnTo>
                  <a:pt x="2974" y="934"/>
                </a:lnTo>
                <a:lnTo>
                  <a:pt x="2978" y="936"/>
                </a:lnTo>
                <a:lnTo>
                  <a:pt x="2980" y="934"/>
                </a:lnTo>
                <a:lnTo>
                  <a:pt x="2986" y="918"/>
                </a:lnTo>
                <a:lnTo>
                  <a:pt x="2988" y="914"/>
                </a:lnTo>
                <a:lnTo>
                  <a:pt x="2992" y="910"/>
                </a:lnTo>
                <a:lnTo>
                  <a:pt x="2998" y="908"/>
                </a:lnTo>
                <a:lnTo>
                  <a:pt x="3000" y="906"/>
                </a:lnTo>
                <a:lnTo>
                  <a:pt x="3002" y="902"/>
                </a:lnTo>
                <a:lnTo>
                  <a:pt x="3000" y="896"/>
                </a:lnTo>
                <a:lnTo>
                  <a:pt x="2996" y="888"/>
                </a:lnTo>
                <a:lnTo>
                  <a:pt x="2994" y="882"/>
                </a:lnTo>
                <a:lnTo>
                  <a:pt x="2994" y="880"/>
                </a:lnTo>
                <a:lnTo>
                  <a:pt x="2996" y="878"/>
                </a:lnTo>
                <a:lnTo>
                  <a:pt x="2998" y="876"/>
                </a:lnTo>
                <a:lnTo>
                  <a:pt x="3010" y="878"/>
                </a:lnTo>
                <a:lnTo>
                  <a:pt x="3022" y="880"/>
                </a:lnTo>
                <a:lnTo>
                  <a:pt x="3038" y="880"/>
                </a:lnTo>
                <a:lnTo>
                  <a:pt x="3052" y="880"/>
                </a:lnTo>
                <a:lnTo>
                  <a:pt x="3060" y="878"/>
                </a:lnTo>
                <a:lnTo>
                  <a:pt x="3066" y="876"/>
                </a:lnTo>
                <a:lnTo>
                  <a:pt x="3072" y="872"/>
                </a:lnTo>
                <a:lnTo>
                  <a:pt x="3076" y="866"/>
                </a:lnTo>
                <a:close/>
                <a:moveTo>
                  <a:pt x="2888" y="892"/>
                </a:moveTo>
                <a:lnTo>
                  <a:pt x="2888" y="892"/>
                </a:lnTo>
                <a:lnTo>
                  <a:pt x="2884" y="884"/>
                </a:lnTo>
                <a:lnTo>
                  <a:pt x="2880" y="882"/>
                </a:lnTo>
                <a:lnTo>
                  <a:pt x="2876" y="882"/>
                </a:lnTo>
                <a:lnTo>
                  <a:pt x="2872" y="884"/>
                </a:lnTo>
                <a:lnTo>
                  <a:pt x="2868" y="886"/>
                </a:lnTo>
                <a:lnTo>
                  <a:pt x="2864" y="888"/>
                </a:lnTo>
                <a:lnTo>
                  <a:pt x="2858" y="884"/>
                </a:lnTo>
                <a:lnTo>
                  <a:pt x="2852" y="876"/>
                </a:lnTo>
                <a:lnTo>
                  <a:pt x="2846" y="868"/>
                </a:lnTo>
                <a:lnTo>
                  <a:pt x="2838" y="862"/>
                </a:lnTo>
                <a:lnTo>
                  <a:pt x="2824" y="854"/>
                </a:lnTo>
                <a:lnTo>
                  <a:pt x="2820" y="850"/>
                </a:lnTo>
                <a:lnTo>
                  <a:pt x="2820" y="848"/>
                </a:lnTo>
                <a:lnTo>
                  <a:pt x="2826" y="846"/>
                </a:lnTo>
                <a:lnTo>
                  <a:pt x="2838" y="842"/>
                </a:lnTo>
                <a:lnTo>
                  <a:pt x="2850" y="838"/>
                </a:lnTo>
                <a:lnTo>
                  <a:pt x="2856" y="836"/>
                </a:lnTo>
                <a:lnTo>
                  <a:pt x="2856" y="832"/>
                </a:lnTo>
                <a:lnTo>
                  <a:pt x="2852" y="830"/>
                </a:lnTo>
                <a:lnTo>
                  <a:pt x="2848" y="828"/>
                </a:lnTo>
                <a:lnTo>
                  <a:pt x="2846" y="826"/>
                </a:lnTo>
                <a:lnTo>
                  <a:pt x="2846" y="822"/>
                </a:lnTo>
                <a:lnTo>
                  <a:pt x="2852" y="818"/>
                </a:lnTo>
                <a:lnTo>
                  <a:pt x="2860" y="814"/>
                </a:lnTo>
                <a:lnTo>
                  <a:pt x="2862" y="808"/>
                </a:lnTo>
                <a:lnTo>
                  <a:pt x="2862" y="804"/>
                </a:lnTo>
                <a:lnTo>
                  <a:pt x="2856" y="800"/>
                </a:lnTo>
                <a:lnTo>
                  <a:pt x="2848" y="798"/>
                </a:lnTo>
                <a:lnTo>
                  <a:pt x="2838" y="796"/>
                </a:lnTo>
                <a:lnTo>
                  <a:pt x="2824" y="798"/>
                </a:lnTo>
                <a:lnTo>
                  <a:pt x="2810" y="802"/>
                </a:lnTo>
                <a:lnTo>
                  <a:pt x="2796" y="806"/>
                </a:lnTo>
                <a:lnTo>
                  <a:pt x="2782" y="806"/>
                </a:lnTo>
                <a:lnTo>
                  <a:pt x="2770" y="804"/>
                </a:lnTo>
                <a:lnTo>
                  <a:pt x="2760" y="800"/>
                </a:lnTo>
                <a:lnTo>
                  <a:pt x="2750" y="796"/>
                </a:lnTo>
                <a:lnTo>
                  <a:pt x="2740" y="794"/>
                </a:lnTo>
                <a:lnTo>
                  <a:pt x="2728" y="794"/>
                </a:lnTo>
                <a:lnTo>
                  <a:pt x="2718" y="798"/>
                </a:lnTo>
                <a:lnTo>
                  <a:pt x="2694" y="808"/>
                </a:lnTo>
                <a:lnTo>
                  <a:pt x="2686" y="812"/>
                </a:lnTo>
                <a:lnTo>
                  <a:pt x="2680" y="818"/>
                </a:lnTo>
                <a:lnTo>
                  <a:pt x="2676" y="822"/>
                </a:lnTo>
                <a:lnTo>
                  <a:pt x="2678" y="826"/>
                </a:lnTo>
                <a:lnTo>
                  <a:pt x="2682" y="832"/>
                </a:lnTo>
                <a:lnTo>
                  <a:pt x="2694" y="838"/>
                </a:lnTo>
                <a:lnTo>
                  <a:pt x="2702" y="840"/>
                </a:lnTo>
                <a:lnTo>
                  <a:pt x="2712" y="846"/>
                </a:lnTo>
                <a:lnTo>
                  <a:pt x="2718" y="850"/>
                </a:lnTo>
                <a:lnTo>
                  <a:pt x="2724" y="856"/>
                </a:lnTo>
                <a:lnTo>
                  <a:pt x="2726" y="862"/>
                </a:lnTo>
                <a:lnTo>
                  <a:pt x="2724" y="866"/>
                </a:lnTo>
                <a:lnTo>
                  <a:pt x="2722" y="872"/>
                </a:lnTo>
                <a:lnTo>
                  <a:pt x="2716" y="876"/>
                </a:lnTo>
                <a:lnTo>
                  <a:pt x="2710" y="880"/>
                </a:lnTo>
                <a:lnTo>
                  <a:pt x="2704" y="882"/>
                </a:lnTo>
                <a:lnTo>
                  <a:pt x="2698" y="882"/>
                </a:lnTo>
                <a:lnTo>
                  <a:pt x="2688" y="880"/>
                </a:lnTo>
                <a:lnTo>
                  <a:pt x="2678" y="874"/>
                </a:lnTo>
                <a:lnTo>
                  <a:pt x="2668" y="866"/>
                </a:lnTo>
                <a:lnTo>
                  <a:pt x="2660" y="860"/>
                </a:lnTo>
                <a:lnTo>
                  <a:pt x="2650" y="856"/>
                </a:lnTo>
                <a:lnTo>
                  <a:pt x="2646" y="856"/>
                </a:lnTo>
                <a:lnTo>
                  <a:pt x="2642" y="858"/>
                </a:lnTo>
                <a:lnTo>
                  <a:pt x="2636" y="860"/>
                </a:lnTo>
                <a:lnTo>
                  <a:pt x="2632" y="864"/>
                </a:lnTo>
                <a:lnTo>
                  <a:pt x="2630" y="872"/>
                </a:lnTo>
                <a:lnTo>
                  <a:pt x="2632" y="880"/>
                </a:lnTo>
                <a:lnTo>
                  <a:pt x="2636" y="888"/>
                </a:lnTo>
                <a:lnTo>
                  <a:pt x="2646" y="896"/>
                </a:lnTo>
                <a:lnTo>
                  <a:pt x="2656" y="904"/>
                </a:lnTo>
                <a:lnTo>
                  <a:pt x="2672" y="912"/>
                </a:lnTo>
                <a:lnTo>
                  <a:pt x="2688" y="918"/>
                </a:lnTo>
                <a:lnTo>
                  <a:pt x="2704" y="924"/>
                </a:lnTo>
                <a:lnTo>
                  <a:pt x="2722" y="932"/>
                </a:lnTo>
                <a:lnTo>
                  <a:pt x="2734" y="940"/>
                </a:lnTo>
                <a:lnTo>
                  <a:pt x="2746" y="952"/>
                </a:lnTo>
                <a:lnTo>
                  <a:pt x="2756" y="962"/>
                </a:lnTo>
                <a:lnTo>
                  <a:pt x="2772" y="982"/>
                </a:lnTo>
                <a:lnTo>
                  <a:pt x="2782" y="988"/>
                </a:lnTo>
                <a:lnTo>
                  <a:pt x="2792" y="992"/>
                </a:lnTo>
                <a:lnTo>
                  <a:pt x="2800" y="992"/>
                </a:lnTo>
                <a:lnTo>
                  <a:pt x="2806" y="988"/>
                </a:lnTo>
                <a:lnTo>
                  <a:pt x="2810" y="984"/>
                </a:lnTo>
                <a:lnTo>
                  <a:pt x="2810" y="978"/>
                </a:lnTo>
                <a:lnTo>
                  <a:pt x="2812" y="972"/>
                </a:lnTo>
                <a:lnTo>
                  <a:pt x="2814" y="966"/>
                </a:lnTo>
                <a:lnTo>
                  <a:pt x="2816" y="964"/>
                </a:lnTo>
                <a:lnTo>
                  <a:pt x="2822" y="964"/>
                </a:lnTo>
                <a:lnTo>
                  <a:pt x="2830" y="966"/>
                </a:lnTo>
                <a:lnTo>
                  <a:pt x="2840" y="966"/>
                </a:lnTo>
                <a:lnTo>
                  <a:pt x="2850" y="964"/>
                </a:lnTo>
                <a:lnTo>
                  <a:pt x="2860" y="960"/>
                </a:lnTo>
                <a:lnTo>
                  <a:pt x="2868" y="956"/>
                </a:lnTo>
                <a:lnTo>
                  <a:pt x="2876" y="948"/>
                </a:lnTo>
                <a:lnTo>
                  <a:pt x="2880" y="940"/>
                </a:lnTo>
                <a:lnTo>
                  <a:pt x="2882" y="932"/>
                </a:lnTo>
                <a:lnTo>
                  <a:pt x="2882" y="922"/>
                </a:lnTo>
                <a:lnTo>
                  <a:pt x="2884" y="918"/>
                </a:lnTo>
                <a:lnTo>
                  <a:pt x="2888" y="910"/>
                </a:lnTo>
                <a:lnTo>
                  <a:pt x="2888" y="908"/>
                </a:lnTo>
                <a:lnTo>
                  <a:pt x="2890" y="904"/>
                </a:lnTo>
                <a:lnTo>
                  <a:pt x="2890" y="900"/>
                </a:lnTo>
                <a:lnTo>
                  <a:pt x="2888" y="892"/>
                </a:lnTo>
                <a:close/>
                <a:moveTo>
                  <a:pt x="2794" y="1126"/>
                </a:moveTo>
                <a:lnTo>
                  <a:pt x="2794" y="1126"/>
                </a:lnTo>
                <a:lnTo>
                  <a:pt x="2784" y="1136"/>
                </a:lnTo>
                <a:lnTo>
                  <a:pt x="2776" y="1142"/>
                </a:lnTo>
                <a:lnTo>
                  <a:pt x="2768" y="1146"/>
                </a:lnTo>
                <a:lnTo>
                  <a:pt x="2760" y="1148"/>
                </a:lnTo>
                <a:lnTo>
                  <a:pt x="2756" y="1150"/>
                </a:lnTo>
                <a:lnTo>
                  <a:pt x="2754" y="1152"/>
                </a:lnTo>
                <a:lnTo>
                  <a:pt x="2756" y="1154"/>
                </a:lnTo>
                <a:lnTo>
                  <a:pt x="2762" y="1162"/>
                </a:lnTo>
                <a:lnTo>
                  <a:pt x="2772" y="1168"/>
                </a:lnTo>
                <a:lnTo>
                  <a:pt x="2786" y="1172"/>
                </a:lnTo>
                <a:lnTo>
                  <a:pt x="2826" y="1180"/>
                </a:lnTo>
                <a:lnTo>
                  <a:pt x="2836" y="1182"/>
                </a:lnTo>
                <a:lnTo>
                  <a:pt x="2848" y="1186"/>
                </a:lnTo>
                <a:lnTo>
                  <a:pt x="2864" y="1194"/>
                </a:lnTo>
                <a:lnTo>
                  <a:pt x="2872" y="1196"/>
                </a:lnTo>
                <a:lnTo>
                  <a:pt x="2880" y="1196"/>
                </a:lnTo>
                <a:lnTo>
                  <a:pt x="2888" y="1194"/>
                </a:lnTo>
                <a:lnTo>
                  <a:pt x="2896" y="1190"/>
                </a:lnTo>
                <a:lnTo>
                  <a:pt x="2902" y="1184"/>
                </a:lnTo>
                <a:lnTo>
                  <a:pt x="2908" y="1182"/>
                </a:lnTo>
                <a:lnTo>
                  <a:pt x="2916" y="1180"/>
                </a:lnTo>
                <a:lnTo>
                  <a:pt x="2924" y="1180"/>
                </a:lnTo>
                <a:lnTo>
                  <a:pt x="2926" y="1176"/>
                </a:lnTo>
                <a:lnTo>
                  <a:pt x="2930" y="1172"/>
                </a:lnTo>
                <a:lnTo>
                  <a:pt x="2932" y="1166"/>
                </a:lnTo>
                <a:lnTo>
                  <a:pt x="2932" y="1164"/>
                </a:lnTo>
                <a:lnTo>
                  <a:pt x="2928" y="1164"/>
                </a:lnTo>
                <a:lnTo>
                  <a:pt x="2922" y="1164"/>
                </a:lnTo>
                <a:lnTo>
                  <a:pt x="2916" y="1162"/>
                </a:lnTo>
                <a:lnTo>
                  <a:pt x="2910" y="1158"/>
                </a:lnTo>
                <a:lnTo>
                  <a:pt x="2904" y="1150"/>
                </a:lnTo>
                <a:lnTo>
                  <a:pt x="2900" y="1142"/>
                </a:lnTo>
                <a:lnTo>
                  <a:pt x="2896" y="1138"/>
                </a:lnTo>
                <a:lnTo>
                  <a:pt x="2892" y="1136"/>
                </a:lnTo>
                <a:lnTo>
                  <a:pt x="2888" y="1134"/>
                </a:lnTo>
                <a:lnTo>
                  <a:pt x="2876" y="1130"/>
                </a:lnTo>
                <a:lnTo>
                  <a:pt x="2868" y="1124"/>
                </a:lnTo>
                <a:lnTo>
                  <a:pt x="2858" y="1114"/>
                </a:lnTo>
                <a:lnTo>
                  <a:pt x="2848" y="1102"/>
                </a:lnTo>
                <a:lnTo>
                  <a:pt x="2838" y="1096"/>
                </a:lnTo>
                <a:lnTo>
                  <a:pt x="2830" y="1094"/>
                </a:lnTo>
                <a:lnTo>
                  <a:pt x="2822" y="1094"/>
                </a:lnTo>
                <a:lnTo>
                  <a:pt x="2816" y="1098"/>
                </a:lnTo>
                <a:lnTo>
                  <a:pt x="2808" y="1104"/>
                </a:lnTo>
                <a:lnTo>
                  <a:pt x="2794" y="1126"/>
                </a:lnTo>
                <a:close/>
                <a:moveTo>
                  <a:pt x="2544" y="400"/>
                </a:moveTo>
                <a:lnTo>
                  <a:pt x="2544" y="400"/>
                </a:lnTo>
                <a:lnTo>
                  <a:pt x="2544" y="408"/>
                </a:lnTo>
                <a:lnTo>
                  <a:pt x="2546" y="410"/>
                </a:lnTo>
                <a:lnTo>
                  <a:pt x="2550" y="408"/>
                </a:lnTo>
                <a:lnTo>
                  <a:pt x="2554" y="406"/>
                </a:lnTo>
                <a:lnTo>
                  <a:pt x="2560" y="404"/>
                </a:lnTo>
                <a:lnTo>
                  <a:pt x="2566" y="402"/>
                </a:lnTo>
                <a:lnTo>
                  <a:pt x="2572" y="406"/>
                </a:lnTo>
                <a:lnTo>
                  <a:pt x="2580" y="412"/>
                </a:lnTo>
                <a:lnTo>
                  <a:pt x="2586" y="422"/>
                </a:lnTo>
                <a:lnTo>
                  <a:pt x="2586" y="426"/>
                </a:lnTo>
                <a:lnTo>
                  <a:pt x="2582" y="428"/>
                </a:lnTo>
                <a:lnTo>
                  <a:pt x="2576" y="428"/>
                </a:lnTo>
                <a:lnTo>
                  <a:pt x="2558" y="428"/>
                </a:lnTo>
                <a:lnTo>
                  <a:pt x="2548" y="428"/>
                </a:lnTo>
                <a:lnTo>
                  <a:pt x="2540" y="430"/>
                </a:lnTo>
                <a:lnTo>
                  <a:pt x="2538" y="432"/>
                </a:lnTo>
                <a:lnTo>
                  <a:pt x="2538" y="436"/>
                </a:lnTo>
                <a:lnTo>
                  <a:pt x="2538" y="442"/>
                </a:lnTo>
                <a:lnTo>
                  <a:pt x="2542" y="446"/>
                </a:lnTo>
                <a:lnTo>
                  <a:pt x="2550" y="450"/>
                </a:lnTo>
                <a:lnTo>
                  <a:pt x="2560" y="452"/>
                </a:lnTo>
                <a:lnTo>
                  <a:pt x="2574" y="450"/>
                </a:lnTo>
                <a:lnTo>
                  <a:pt x="2592" y="446"/>
                </a:lnTo>
                <a:lnTo>
                  <a:pt x="2612" y="442"/>
                </a:lnTo>
                <a:lnTo>
                  <a:pt x="2622" y="440"/>
                </a:lnTo>
                <a:lnTo>
                  <a:pt x="2628" y="442"/>
                </a:lnTo>
                <a:lnTo>
                  <a:pt x="2628" y="444"/>
                </a:lnTo>
                <a:lnTo>
                  <a:pt x="2630" y="448"/>
                </a:lnTo>
                <a:lnTo>
                  <a:pt x="2634" y="450"/>
                </a:lnTo>
                <a:lnTo>
                  <a:pt x="2644" y="452"/>
                </a:lnTo>
                <a:lnTo>
                  <a:pt x="2660" y="450"/>
                </a:lnTo>
                <a:lnTo>
                  <a:pt x="2670" y="450"/>
                </a:lnTo>
                <a:lnTo>
                  <a:pt x="2678" y="450"/>
                </a:lnTo>
                <a:lnTo>
                  <a:pt x="2684" y="452"/>
                </a:lnTo>
                <a:lnTo>
                  <a:pt x="2688" y="454"/>
                </a:lnTo>
                <a:lnTo>
                  <a:pt x="2696" y="462"/>
                </a:lnTo>
                <a:lnTo>
                  <a:pt x="2700" y="470"/>
                </a:lnTo>
                <a:lnTo>
                  <a:pt x="2708" y="478"/>
                </a:lnTo>
                <a:lnTo>
                  <a:pt x="2712" y="482"/>
                </a:lnTo>
                <a:lnTo>
                  <a:pt x="2718" y="486"/>
                </a:lnTo>
                <a:lnTo>
                  <a:pt x="2724" y="488"/>
                </a:lnTo>
                <a:lnTo>
                  <a:pt x="2734" y="490"/>
                </a:lnTo>
                <a:lnTo>
                  <a:pt x="2746" y="490"/>
                </a:lnTo>
                <a:lnTo>
                  <a:pt x="2758" y="488"/>
                </a:lnTo>
                <a:lnTo>
                  <a:pt x="2768" y="486"/>
                </a:lnTo>
                <a:lnTo>
                  <a:pt x="2776" y="484"/>
                </a:lnTo>
                <a:lnTo>
                  <a:pt x="2780" y="480"/>
                </a:lnTo>
                <a:lnTo>
                  <a:pt x="2782" y="478"/>
                </a:lnTo>
                <a:lnTo>
                  <a:pt x="2780" y="474"/>
                </a:lnTo>
                <a:lnTo>
                  <a:pt x="2778" y="470"/>
                </a:lnTo>
                <a:lnTo>
                  <a:pt x="2772" y="462"/>
                </a:lnTo>
                <a:lnTo>
                  <a:pt x="2754" y="446"/>
                </a:lnTo>
                <a:lnTo>
                  <a:pt x="2750" y="442"/>
                </a:lnTo>
                <a:lnTo>
                  <a:pt x="2750" y="440"/>
                </a:lnTo>
                <a:lnTo>
                  <a:pt x="2752" y="438"/>
                </a:lnTo>
                <a:lnTo>
                  <a:pt x="2758" y="436"/>
                </a:lnTo>
                <a:lnTo>
                  <a:pt x="2762" y="432"/>
                </a:lnTo>
                <a:lnTo>
                  <a:pt x="2762" y="428"/>
                </a:lnTo>
                <a:lnTo>
                  <a:pt x="2762" y="422"/>
                </a:lnTo>
                <a:lnTo>
                  <a:pt x="2756" y="418"/>
                </a:lnTo>
                <a:lnTo>
                  <a:pt x="2750" y="414"/>
                </a:lnTo>
                <a:lnTo>
                  <a:pt x="2738" y="410"/>
                </a:lnTo>
                <a:lnTo>
                  <a:pt x="2724" y="408"/>
                </a:lnTo>
                <a:lnTo>
                  <a:pt x="2704" y="404"/>
                </a:lnTo>
                <a:lnTo>
                  <a:pt x="2702" y="402"/>
                </a:lnTo>
                <a:lnTo>
                  <a:pt x="2700" y="400"/>
                </a:lnTo>
                <a:lnTo>
                  <a:pt x="2698" y="398"/>
                </a:lnTo>
                <a:lnTo>
                  <a:pt x="2696" y="396"/>
                </a:lnTo>
                <a:lnTo>
                  <a:pt x="2690" y="392"/>
                </a:lnTo>
                <a:lnTo>
                  <a:pt x="2678" y="388"/>
                </a:lnTo>
                <a:lnTo>
                  <a:pt x="2664" y="384"/>
                </a:lnTo>
                <a:lnTo>
                  <a:pt x="2656" y="384"/>
                </a:lnTo>
                <a:lnTo>
                  <a:pt x="2648" y="388"/>
                </a:lnTo>
                <a:lnTo>
                  <a:pt x="2644" y="392"/>
                </a:lnTo>
                <a:lnTo>
                  <a:pt x="2642" y="394"/>
                </a:lnTo>
                <a:lnTo>
                  <a:pt x="2638" y="396"/>
                </a:lnTo>
                <a:lnTo>
                  <a:pt x="2636" y="394"/>
                </a:lnTo>
                <a:lnTo>
                  <a:pt x="2632" y="386"/>
                </a:lnTo>
                <a:lnTo>
                  <a:pt x="2630" y="382"/>
                </a:lnTo>
                <a:lnTo>
                  <a:pt x="2624" y="378"/>
                </a:lnTo>
                <a:lnTo>
                  <a:pt x="2610" y="370"/>
                </a:lnTo>
                <a:lnTo>
                  <a:pt x="2592" y="364"/>
                </a:lnTo>
                <a:lnTo>
                  <a:pt x="2574" y="360"/>
                </a:lnTo>
                <a:lnTo>
                  <a:pt x="2554" y="358"/>
                </a:lnTo>
                <a:lnTo>
                  <a:pt x="2536" y="360"/>
                </a:lnTo>
                <a:lnTo>
                  <a:pt x="2530" y="364"/>
                </a:lnTo>
                <a:lnTo>
                  <a:pt x="2524" y="366"/>
                </a:lnTo>
                <a:lnTo>
                  <a:pt x="2520" y="372"/>
                </a:lnTo>
                <a:lnTo>
                  <a:pt x="2516" y="378"/>
                </a:lnTo>
                <a:lnTo>
                  <a:pt x="2516" y="388"/>
                </a:lnTo>
                <a:lnTo>
                  <a:pt x="2516" y="390"/>
                </a:lnTo>
                <a:lnTo>
                  <a:pt x="2518" y="392"/>
                </a:lnTo>
                <a:lnTo>
                  <a:pt x="2522" y="392"/>
                </a:lnTo>
                <a:lnTo>
                  <a:pt x="2528" y="392"/>
                </a:lnTo>
                <a:lnTo>
                  <a:pt x="2534" y="390"/>
                </a:lnTo>
                <a:lnTo>
                  <a:pt x="2540" y="390"/>
                </a:lnTo>
                <a:lnTo>
                  <a:pt x="2544" y="392"/>
                </a:lnTo>
                <a:lnTo>
                  <a:pt x="2544" y="400"/>
                </a:lnTo>
                <a:close/>
                <a:moveTo>
                  <a:pt x="3116" y="190"/>
                </a:moveTo>
                <a:lnTo>
                  <a:pt x="3116" y="190"/>
                </a:lnTo>
                <a:lnTo>
                  <a:pt x="3124" y="194"/>
                </a:lnTo>
                <a:lnTo>
                  <a:pt x="3132" y="196"/>
                </a:lnTo>
                <a:lnTo>
                  <a:pt x="3146" y="194"/>
                </a:lnTo>
                <a:lnTo>
                  <a:pt x="3154" y="194"/>
                </a:lnTo>
                <a:lnTo>
                  <a:pt x="3152" y="196"/>
                </a:lnTo>
                <a:lnTo>
                  <a:pt x="3146" y="200"/>
                </a:lnTo>
                <a:lnTo>
                  <a:pt x="3140" y="206"/>
                </a:lnTo>
                <a:lnTo>
                  <a:pt x="3136" y="210"/>
                </a:lnTo>
                <a:lnTo>
                  <a:pt x="3134" y="216"/>
                </a:lnTo>
                <a:lnTo>
                  <a:pt x="3134" y="220"/>
                </a:lnTo>
                <a:lnTo>
                  <a:pt x="3138" y="226"/>
                </a:lnTo>
                <a:lnTo>
                  <a:pt x="3144" y="230"/>
                </a:lnTo>
                <a:lnTo>
                  <a:pt x="3154" y="234"/>
                </a:lnTo>
                <a:lnTo>
                  <a:pt x="3168" y="238"/>
                </a:lnTo>
                <a:lnTo>
                  <a:pt x="3182" y="242"/>
                </a:lnTo>
                <a:lnTo>
                  <a:pt x="3194" y="248"/>
                </a:lnTo>
                <a:lnTo>
                  <a:pt x="3216" y="256"/>
                </a:lnTo>
                <a:lnTo>
                  <a:pt x="3228" y="258"/>
                </a:lnTo>
                <a:lnTo>
                  <a:pt x="3240" y="258"/>
                </a:lnTo>
                <a:lnTo>
                  <a:pt x="3252" y="254"/>
                </a:lnTo>
                <a:lnTo>
                  <a:pt x="3264" y="246"/>
                </a:lnTo>
                <a:lnTo>
                  <a:pt x="3280" y="238"/>
                </a:lnTo>
                <a:lnTo>
                  <a:pt x="3294" y="232"/>
                </a:lnTo>
                <a:lnTo>
                  <a:pt x="3306" y="228"/>
                </a:lnTo>
                <a:lnTo>
                  <a:pt x="3318" y="226"/>
                </a:lnTo>
                <a:lnTo>
                  <a:pt x="3326" y="226"/>
                </a:lnTo>
                <a:lnTo>
                  <a:pt x="3330" y="226"/>
                </a:lnTo>
                <a:lnTo>
                  <a:pt x="3328" y="228"/>
                </a:lnTo>
                <a:lnTo>
                  <a:pt x="3322" y="230"/>
                </a:lnTo>
                <a:lnTo>
                  <a:pt x="3296" y="238"/>
                </a:lnTo>
                <a:lnTo>
                  <a:pt x="3286" y="244"/>
                </a:lnTo>
                <a:lnTo>
                  <a:pt x="3278" y="248"/>
                </a:lnTo>
                <a:lnTo>
                  <a:pt x="3276" y="252"/>
                </a:lnTo>
                <a:lnTo>
                  <a:pt x="3276" y="254"/>
                </a:lnTo>
                <a:lnTo>
                  <a:pt x="3276" y="256"/>
                </a:lnTo>
                <a:lnTo>
                  <a:pt x="3280" y="260"/>
                </a:lnTo>
                <a:lnTo>
                  <a:pt x="3296" y="264"/>
                </a:lnTo>
                <a:lnTo>
                  <a:pt x="3326" y="268"/>
                </a:lnTo>
                <a:lnTo>
                  <a:pt x="3356" y="268"/>
                </a:lnTo>
                <a:lnTo>
                  <a:pt x="3376" y="266"/>
                </a:lnTo>
                <a:lnTo>
                  <a:pt x="3390" y="264"/>
                </a:lnTo>
                <a:lnTo>
                  <a:pt x="3398" y="260"/>
                </a:lnTo>
                <a:lnTo>
                  <a:pt x="3406" y="254"/>
                </a:lnTo>
                <a:lnTo>
                  <a:pt x="3410" y="254"/>
                </a:lnTo>
                <a:lnTo>
                  <a:pt x="3418" y="256"/>
                </a:lnTo>
                <a:lnTo>
                  <a:pt x="3430" y="260"/>
                </a:lnTo>
                <a:lnTo>
                  <a:pt x="3446" y="262"/>
                </a:lnTo>
                <a:lnTo>
                  <a:pt x="3468" y="260"/>
                </a:lnTo>
                <a:lnTo>
                  <a:pt x="3490" y="256"/>
                </a:lnTo>
                <a:lnTo>
                  <a:pt x="3514" y="248"/>
                </a:lnTo>
                <a:lnTo>
                  <a:pt x="3540" y="240"/>
                </a:lnTo>
                <a:lnTo>
                  <a:pt x="3568" y="230"/>
                </a:lnTo>
                <a:lnTo>
                  <a:pt x="3592" y="216"/>
                </a:lnTo>
                <a:lnTo>
                  <a:pt x="3618" y="204"/>
                </a:lnTo>
                <a:lnTo>
                  <a:pt x="3618" y="206"/>
                </a:lnTo>
                <a:lnTo>
                  <a:pt x="3612" y="212"/>
                </a:lnTo>
                <a:lnTo>
                  <a:pt x="3608" y="220"/>
                </a:lnTo>
                <a:lnTo>
                  <a:pt x="3606" y="224"/>
                </a:lnTo>
                <a:lnTo>
                  <a:pt x="3606" y="226"/>
                </a:lnTo>
                <a:lnTo>
                  <a:pt x="3608" y="230"/>
                </a:lnTo>
                <a:lnTo>
                  <a:pt x="3612" y="232"/>
                </a:lnTo>
                <a:lnTo>
                  <a:pt x="3620" y="234"/>
                </a:lnTo>
                <a:lnTo>
                  <a:pt x="3630" y="236"/>
                </a:lnTo>
                <a:lnTo>
                  <a:pt x="3648" y="238"/>
                </a:lnTo>
                <a:lnTo>
                  <a:pt x="3656" y="238"/>
                </a:lnTo>
                <a:lnTo>
                  <a:pt x="3656" y="240"/>
                </a:lnTo>
                <a:lnTo>
                  <a:pt x="3654" y="240"/>
                </a:lnTo>
                <a:lnTo>
                  <a:pt x="3642" y="244"/>
                </a:lnTo>
                <a:lnTo>
                  <a:pt x="3596" y="252"/>
                </a:lnTo>
                <a:lnTo>
                  <a:pt x="3524" y="266"/>
                </a:lnTo>
                <a:lnTo>
                  <a:pt x="3460" y="278"/>
                </a:lnTo>
                <a:lnTo>
                  <a:pt x="3442" y="282"/>
                </a:lnTo>
                <a:lnTo>
                  <a:pt x="3434" y="284"/>
                </a:lnTo>
                <a:lnTo>
                  <a:pt x="3432" y="286"/>
                </a:lnTo>
                <a:lnTo>
                  <a:pt x="3430" y="288"/>
                </a:lnTo>
                <a:lnTo>
                  <a:pt x="3436" y="292"/>
                </a:lnTo>
                <a:lnTo>
                  <a:pt x="3458" y="308"/>
                </a:lnTo>
                <a:lnTo>
                  <a:pt x="3474" y="318"/>
                </a:lnTo>
                <a:lnTo>
                  <a:pt x="3490" y="326"/>
                </a:lnTo>
                <a:lnTo>
                  <a:pt x="3514" y="336"/>
                </a:lnTo>
                <a:lnTo>
                  <a:pt x="3522" y="340"/>
                </a:lnTo>
                <a:lnTo>
                  <a:pt x="3524" y="342"/>
                </a:lnTo>
                <a:lnTo>
                  <a:pt x="3520" y="344"/>
                </a:lnTo>
                <a:lnTo>
                  <a:pt x="3508" y="346"/>
                </a:lnTo>
                <a:lnTo>
                  <a:pt x="3494" y="348"/>
                </a:lnTo>
                <a:lnTo>
                  <a:pt x="3484" y="346"/>
                </a:lnTo>
                <a:lnTo>
                  <a:pt x="3474" y="342"/>
                </a:lnTo>
                <a:lnTo>
                  <a:pt x="3466" y="334"/>
                </a:lnTo>
                <a:lnTo>
                  <a:pt x="3452" y="318"/>
                </a:lnTo>
                <a:lnTo>
                  <a:pt x="3440" y="310"/>
                </a:lnTo>
                <a:lnTo>
                  <a:pt x="3428" y="304"/>
                </a:lnTo>
                <a:lnTo>
                  <a:pt x="3410" y="298"/>
                </a:lnTo>
                <a:lnTo>
                  <a:pt x="3388" y="292"/>
                </a:lnTo>
                <a:lnTo>
                  <a:pt x="3364" y="288"/>
                </a:lnTo>
                <a:lnTo>
                  <a:pt x="3340" y="284"/>
                </a:lnTo>
                <a:lnTo>
                  <a:pt x="3318" y="284"/>
                </a:lnTo>
                <a:lnTo>
                  <a:pt x="3300" y="286"/>
                </a:lnTo>
                <a:lnTo>
                  <a:pt x="3294" y="288"/>
                </a:lnTo>
                <a:lnTo>
                  <a:pt x="3288" y="290"/>
                </a:lnTo>
                <a:lnTo>
                  <a:pt x="3284" y="294"/>
                </a:lnTo>
                <a:lnTo>
                  <a:pt x="3282" y="298"/>
                </a:lnTo>
                <a:lnTo>
                  <a:pt x="3282" y="312"/>
                </a:lnTo>
                <a:lnTo>
                  <a:pt x="3284" y="316"/>
                </a:lnTo>
                <a:lnTo>
                  <a:pt x="3286" y="320"/>
                </a:lnTo>
                <a:lnTo>
                  <a:pt x="3300" y="326"/>
                </a:lnTo>
                <a:lnTo>
                  <a:pt x="3322" y="336"/>
                </a:lnTo>
                <a:lnTo>
                  <a:pt x="3336" y="342"/>
                </a:lnTo>
                <a:lnTo>
                  <a:pt x="3348" y="348"/>
                </a:lnTo>
                <a:lnTo>
                  <a:pt x="3366" y="362"/>
                </a:lnTo>
                <a:lnTo>
                  <a:pt x="3372" y="368"/>
                </a:lnTo>
                <a:lnTo>
                  <a:pt x="3376" y="374"/>
                </a:lnTo>
                <a:lnTo>
                  <a:pt x="3374" y="378"/>
                </a:lnTo>
                <a:lnTo>
                  <a:pt x="3370" y="380"/>
                </a:lnTo>
                <a:lnTo>
                  <a:pt x="3362" y="382"/>
                </a:lnTo>
                <a:lnTo>
                  <a:pt x="3358" y="384"/>
                </a:lnTo>
                <a:lnTo>
                  <a:pt x="3356" y="386"/>
                </a:lnTo>
                <a:lnTo>
                  <a:pt x="3358" y="390"/>
                </a:lnTo>
                <a:lnTo>
                  <a:pt x="3362" y="392"/>
                </a:lnTo>
                <a:lnTo>
                  <a:pt x="3370" y="394"/>
                </a:lnTo>
                <a:lnTo>
                  <a:pt x="3380" y="396"/>
                </a:lnTo>
                <a:lnTo>
                  <a:pt x="3394" y="398"/>
                </a:lnTo>
                <a:lnTo>
                  <a:pt x="3408" y="400"/>
                </a:lnTo>
                <a:lnTo>
                  <a:pt x="3420" y="402"/>
                </a:lnTo>
                <a:lnTo>
                  <a:pt x="3430" y="406"/>
                </a:lnTo>
                <a:lnTo>
                  <a:pt x="3434" y="408"/>
                </a:lnTo>
                <a:lnTo>
                  <a:pt x="3436" y="410"/>
                </a:lnTo>
                <a:lnTo>
                  <a:pt x="3434" y="412"/>
                </a:lnTo>
                <a:lnTo>
                  <a:pt x="3424" y="412"/>
                </a:lnTo>
                <a:lnTo>
                  <a:pt x="3412" y="410"/>
                </a:lnTo>
                <a:lnTo>
                  <a:pt x="3392" y="408"/>
                </a:lnTo>
                <a:lnTo>
                  <a:pt x="3370" y="408"/>
                </a:lnTo>
                <a:lnTo>
                  <a:pt x="3322" y="410"/>
                </a:lnTo>
                <a:lnTo>
                  <a:pt x="3300" y="412"/>
                </a:lnTo>
                <a:lnTo>
                  <a:pt x="3280" y="414"/>
                </a:lnTo>
                <a:lnTo>
                  <a:pt x="3264" y="420"/>
                </a:lnTo>
                <a:lnTo>
                  <a:pt x="3254" y="424"/>
                </a:lnTo>
                <a:lnTo>
                  <a:pt x="3250" y="430"/>
                </a:lnTo>
                <a:lnTo>
                  <a:pt x="3244" y="438"/>
                </a:lnTo>
                <a:lnTo>
                  <a:pt x="3242" y="446"/>
                </a:lnTo>
                <a:lnTo>
                  <a:pt x="3240" y="452"/>
                </a:lnTo>
                <a:lnTo>
                  <a:pt x="3242" y="458"/>
                </a:lnTo>
                <a:lnTo>
                  <a:pt x="3248" y="462"/>
                </a:lnTo>
                <a:lnTo>
                  <a:pt x="3256" y="464"/>
                </a:lnTo>
                <a:lnTo>
                  <a:pt x="3268" y="464"/>
                </a:lnTo>
                <a:lnTo>
                  <a:pt x="3280" y="460"/>
                </a:lnTo>
                <a:lnTo>
                  <a:pt x="3288" y="460"/>
                </a:lnTo>
                <a:lnTo>
                  <a:pt x="3294" y="462"/>
                </a:lnTo>
                <a:lnTo>
                  <a:pt x="3296" y="464"/>
                </a:lnTo>
                <a:lnTo>
                  <a:pt x="3298" y="466"/>
                </a:lnTo>
                <a:lnTo>
                  <a:pt x="3302" y="468"/>
                </a:lnTo>
                <a:lnTo>
                  <a:pt x="3308" y="468"/>
                </a:lnTo>
                <a:lnTo>
                  <a:pt x="3318" y="466"/>
                </a:lnTo>
                <a:lnTo>
                  <a:pt x="3328" y="464"/>
                </a:lnTo>
                <a:lnTo>
                  <a:pt x="3332" y="464"/>
                </a:lnTo>
                <a:lnTo>
                  <a:pt x="3332" y="468"/>
                </a:lnTo>
                <a:lnTo>
                  <a:pt x="3332" y="472"/>
                </a:lnTo>
                <a:lnTo>
                  <a:pt x="3330" y="476"/>
                </a:lnTo>
                <a:lnTo>
                  <a:pt x="3330" y="484"/>
                </a:lnTo>
                <a:lnTo>
                  <a:pt x="3332" y="494"/>
                </a:lnTo>
                <a:lnTo>
                  <a:pt x="3338" y="504"/>
                </a:lnTo>
                <a:lnTo>
                  <a:pt x="3342" y="508"/>
                </a:lnTo>
                <a:lnTo>
                  <a:pt x="3348" y="512"/>
                </a:lnTo>
                <a:lnTo>
                  <a:pt x="3354" y="514"/>
                </a:lnTo>
                <a:lnTo>
                  <a:pt x="3360" y="514"/>
                </a:lnTo>
                <a:lnTo>
                  <a:pt x="3374" y="514"/>
                </a:lnTo>
                <a:lnTo>
                  <a:pt x="3388" y="510"/>
                </a:lnTo>
                <a:lnTo>
                  <a:pt x="3402" y="502"/>
                </a:lnTo>
                <a:lnTo>
                  <a:pt x="3416" y="494"/>
                </a:lnTo>
                <a:lnTo>
                  <a:pt x="3428" y="484"/>
                </a:lnTo>
                <a:lnTo>
                  <a:pt x="3438" y="474"/>
                </a:lnTo>
                <a:lnTo>
                  <a:pt x="3444" y="470"/>
                </a:lnTo>
                <a:lnTo>
                  <a:pt x="3444" y="474"/>
                </a:lnTo>
                <a:lnTo>
                  <a:pt x="3438" y="482"/>
                </a:lnTo>
                <a:lnTo>
                  <a:pt x="3428" y="494"/>
                </a:lnTo>
                <a:lnTo>
                  <a:pt x="3414" y="508"/>
                </a:lnTo>
                <a:lnTo>
                  <a:pt x="3398" y="520"/>
                </a:lnTo>
                <a:lnTo>
                  <a:pt x="3388" y="524"/>
                </a:lnTo>
                <a:lnTo>
                  <a:pt x="3380" y="528"/>
                </a:lnTo>
                <a:lnTo>
                  <a:pt x="3370" y="530"/>
                </a:lnTo>
                <a:lnTo>
                  <a:pt x="3358" y="530"/>
                </a:lnTo>
                <a:lnTo>
                  <a:pt x="3342" y="526"/>
                </a:lnTo>
                <a:lnTo>
                  <a:pt x="3330" y="520"/>
                </a:lnTo>
                <a:lnTo>
                  <a:pt x="3318" y="512"/>
                </a:lnTo>
                <a:lnTo>
                  <a:pt x="3310" y="504"/>
                </a:lnTo>
                <a:lnTo>
                  <a:pt x="3300" y="496"/>
                </a:lnTo>
                <a:lnTo>
                  <a:pt x="3290" y="488"/>
                </a:lnTo>
                <a:lnTo>
                  <a:pt x="3278" y="484"/>
                </a:lnTo>
                <a:lnTo>
                  <a:pt x="3262" y="482"/>
                </a:lnTo>
                <a:lnTo>
                  <a:pt x="3234" y="482"/>
                </a:lnTo>
                <a:lnTo>
                  <a:pt x="3224" y="484"/>
                </a:lnTo>
                <a:lnTo>
                  <a:pt x="3216" y="486"/>
                </a:lnTo>
                <a:lnTo>
                  <a:pt x="3212" y="490"/>
                </a:lnTo>
                <a:lnTo>
                  <a:pt x="3212" y="494"/>
                </a:lnTo>
                <a:lnTo>
                  <a:pt x="3216" y="500"/>
                </a:lnTo>
                <a:lnTo>
                  <a:pt x="3222" y="506"/>
                </a:lnTo>
                <a:lnTo>
                  <a:pt x="3240" y="520"/>
                </a:lnTo>
                <a:lnTo>
                  <a:pt x="3254" y="532"/>
                </a:lnTo>
                <a:lnTo>
                  <a:pt x="3256" y="538"/>
                </a:lnTo>
                <a:lnTo>
                  <a:pt x="3256" y="540"/>
                </a:lnTo>
                <a:lnTo>
                  <a:pt x="3254" y="542"/>
                </a:lnTo>
                <a:lnTo>
                  <a:pt x="3246" y="544"/>
                </a:lnTo>
                <a:lnTo>
                  <a:pt x="3232" y="544"/>
                </a:lnTo>
                <a:lnTo>
                  <a:pt x="3214" y="546"/>
                </a:lnTo>
                <a:lnTo>
                  <a:pt x="3198" y="550"/>
                </a:lnTo>
                <a:lnTo>
                  <a:pt x="3182" y="556"/>
                </a:lnTo>
                <a:lnTo>
                  <a:pt x="3172" y="562"/>
                </a:lnTo>
                <a:lnTo>
                  <a:pt x="3164" y="570"/>
                </a:lnTo>
                <a:lnTo>
                  <a:pt x="3160" y="578"/>
                </a:lnTo>
                <a:lnTo>
                  <a:pt x="3160" y="582"/>
                </a:lnTo>
                <a:lnTo>
                  <a:pt x="3162" y="586"/>
                </a:lnTo>
                <a:lnTo>
                  <a:pt x="3164" y="590"/>
                </a:lnTo>
                <a:lnTo>
                  <a:pt x="3168" y="594"/>
                </a:lnTo>
                <a:lnTo>
                  <a:pt x="3172" y="596"/>
                </a:lnTo>
                <a:lnTo>
                  <a:pt x="3178" y="596"/>
                </a:lnTo>
                <a:lnTo>
                  <a:pt x="3186" y="596"/>
                </a:lnTo>
                <a:lnTo>
                  <a:pt x="3198" y="596"/>
                </a:lnTo>
                <a:lnTo>
                  <a:pt x="3204" y="598"/>
                </a:lnTo>
                <a:lnTo>
                  <a:pt x="3210" y="602"/>
                </a:lnTo>
                <a:lnTo>
                  <a:pt x="3218" y="606"/>
                </a:lnTo>
                <a:lnTo>
                  <a:pt x="3226" y="608"/>
                </a:lnTo>
                <a:lnTo>
                  <a:pt x="3234" y="608"/>
                </a:lnTo>
                <a:lnTo>
                  <a:pt x="3242" y="608"/>
                </a:lnTo>
                <a:lnTo>
                  <a:pt x="3258" y="602"/>
                </a:lnTo>
                <a:lnTo>
                  <a:pt x="3272" y="596"/>
                </a:lnTo>
                <a:lnTo>
                  <a:pt x="3278" y="594"/>
                </a:lnTo>
                <a:lnTo>
                  <a:pt x="3284" y="596"/>
                </a:lnTo>
                <a:lnTo>
                  <a:pt x="3298" y="600"/>
                </a:lnTo>
                <a:lnTo>
                  <a:pt x="3316" y="606"/>
                </a:lnTo>
                <a:lnTo>
                  <a:pt x="3328" y="608"/>
                </a:lnTo>
                <a:lnTo>
                  <a:pt x="3344" y="610"/>
                </a:lnTo>
                <a:lnTo>
                  <a:pt x="3358" y="610"/>
                </a:lnTo>
                <a:lnTo>
                  <a:pt x="3366" y="606"/>
                </a:lnTo>
                <a:lnTo>
                  <a:pt x="3372" y="604"/>
                </a:lnTo>
                <a:lnTo>
                  <a:pt x="3374" y="600"/>
                </a:lnTo>
                <a:lnTo>
                  <a:pt x="3378" y="596"/>
                </a:lnTo>
                <a:lnTo>
                  <a:pt x="3384" y="596"/>
                </a:lnTo>
                <a:lnTo>
                  <a:pt x="3394" y="596"/>
                </a:lnTo>
                <a:lnTo>
                  <a:pt x="3410" y="600"/>
                </a:lnTo>
                <a:lnTo>
                  <a:pt x="3418" y="602"/>
                </a:lnTo>
                <a:lnTo>
                  <a:pt x="3428" y="604"/>
                </a:lnTo>
                <a:lnTo>
                  <a:pt x="3448" y="604"/>
                </a:lnTo>
                <a:lnTo>
                  <a:pt x="3466" y="600"/>
                </a:lnTo>
                <a:lnTo>
                  <a:pt x="3484" y="596"/>
                </a:lnTo>
                <a:lnTo>
                  <a:pt x="3498" y="592"/>
                </a:lnTo>
                <a:lnTo>
                  <a:pt x="3508" y="590"/>
                </a:lnTo>
                <a:lnTo>
                  <a:pt x="3510" y="592"/>
                </a:lnTo>
                <a:lnTo>
                  <a:pt x="3512" y="594"/>
                </a:lnTo>
                <a:lnTo>
                  <a:pt x="3514" y="598"/>
                </a:lnTo>
                <a:lnTo>
                  <a:pt x="3512" y="602"/>
                </a:lnTo>
                <a:lnTo>
                  <a:pt x="3512" y="608"/>
                </a:lnTo>
                <a:lnTo>
                  <a:pt x="3512" y="612"/>
                </a:lnTo>
                <a:lnTo>
                  <a:pt x="3512" y="616"/>
                </a:lnTo>
                <a:lnTo>
                  <a:pt x="3516" y="618"/>
                </a:lnTo>
                <a:lnTo>
                  <a:pt x="3522" y="620"/>
                </a:lnTo>
                <a:lnTo>
                  <a:pt x="3534" y="620"/>
                </a:lnTo>
                <a:lnTo>
                  <a:pt x="3546" y="618"/>
                </a:lnTo>
                <a:lnTo>
                  <a:pt x="3558" y="612"/>
                </a:lnTo>
                <a:lnTo>
                  <a:pt x="3582" y="600"/>
                </a:lnTo>
                <a:lnTo>
                  <a:pt x="3592" y="596"/>
                </a:lnTo>
                <a:lnTo>
                  <a:pt x="3600" y="594"/>
                </a:lnTo>
                <a:lnTo>
                  <a:pt x="3616" y="594"/>
                </a:lnTo>
                <a:lnTo>
                  <a:pt x="3622" y="592"/>
                </a:lnTo>
                <a:lnTo>
                  <a:pt x="3628" y="588"/>
                </a:lnTo>
                <a:lnTo>
                  <a:pt x="3632" y="582"/>
                </a:lnTo>
                <a:lnTo>
                  <a:pt x="3634" y="570"/>
                </a:lnTo>
                <a:lnTo>
                  <a:pt x="3634" y="564"/>
                </a:lnTo>
                <a:lnTo>
                  <a:pt x="3634" y="560"/>
                </a:lnTo>
                <a:lnTo>
                  <a:pt x="3630" y="558"/>
                </a:lnTo>
                <a:lnTo>
                  <a:pt x="3628" y="556"/>
                </a:lnTo>
                <a:lnTo>
                  <a:pt x="3620" y="556"/>
                </a:lnTo>
                <a:lnTo>
                  <a:pt x="3610" y="556"/>
                </a:lnTo>
                <a:lnTo>
                  <a:pt x="3598" y="558"/>
                </a:lnTo>
                <a:lnTo>
                  <a:pt x="3590" y="558"/>
                </a:lnTo>
                <a:lnTo>
                  <a:pt x="3584" y="556"/>
                </a:lnTo>
                <a:lnTo>
                  <a:pt x="3582" y="552"/>
                </a:lnTo>
                <a:lnTo>
                  <a:pt x="3582" y="550"/>
                </a:lnTo>
                <a:lnTo>
                  <a:pt x="3582" y="542"/>
                </a:lnTo>
                <a:lnTo>
                  <a:pt x="3584" y="538"/>
                </a:lnTo>
                <a:lnTo>
                  <a:pt x="3588" y="534"/>
                </a:lnTo>
                <a:lnTo>
                  <a:pt x="3592" y="530"/>
                </a:lnTo>
                <a:lnTo>
                  <a:pt x="3604" y="524"/>
                </a:lnTo>
                <a:lnTo>
                  <a:pt x="3622" y="514"/>
                </a:lnTo>
                <a:lnTo>
                  <a:pt x="3626" y="512"/>
                </a:lnTo>
                <a:lnTo>
                  <a:pt x="3628" y="508"/>
                </a:lnTo>
                <a:lnTo>
                  <a:pt x="3630" y="504"/>
                </a:lnTo>
                <a:lnTo>
                  <a:pt x="3628" y="500"/>
                </a:lnTo>
                <a:lnTo>
                  <a:pt x="3626" y="492"/>
                </a:lnTo>
                <a:lnTo>
                  <a:pt x="3620" y="484"/>
                </a:lnTo>
                <a:lnTo>
                  <a:pt x="3618" y="478"/>
                </a:lnTo>
                <a:lnTo>
                  <a:pt x="3620" y="476"/>
                </a:lnTo>
                <a:lnTo>
                  <a:pt x="3622" y="474"/>
                </a:lnTo>
                <a:lnTo>
                  <a:pt x="3632" y="474"/>
                </a:lnTo>
                <a:lnTo>
                  <a:pt x="3654" y="476"/>
                </a:lnTo>
                <a:lnTo>
                  <a:pt x="3674" y="478"/>
                </a:lnTo>
                <a:lnTo>
                  <a:pt x="3692" y="476"/>
                </a:lnTo>
                <a:lnTo>
                  <a:pt x="3708" y="474"/>
                </a:lnTo>
                <a:lnTo>
                  <a:pt x="3722" y="468"/>
                </a:lnTo>
                <a:lnTo>
                  <a:pt x="3732" y="460"/>
                </a:lnTo>
                <a:lnTo>
                  <a:pt x="3738" y="454"/>
                </a:lnTo>
                <a:lnTo>
                  <a:pt x="3740" y="446"/>
                </a:lnTo>
                <a:lnTo>
                  <a:pt x="3740" y="442"/>
                </a:lnTo>
                <a:lnTo>
                  <a:pt x="3738" y="440"/>
                </a:lnTo>
                <a:lnTo>
                  <a:pt x="3736" y="436"/>
                </a:lnTo>
                <a:lnTo>
                  <a:pt x="3736" y="434"/>
                </a:lnTo>
                <a:lnTo>
                  <a:pt x="3740" y="430"/>
                </a:lnTo>
                <a:lnTo>
                  <a:pt x="3752" y="424"/>
                </a:lnTo>
                <a:lnTo>
                  <a:pt x="3756" y="420"/>
                </a:lnTo>
                <a:lnTo>
                  <a:pt x="3756" y="418"/>
                </a:lnTo>
                <a:lnTo>
                  <a:pt x="3756" y="416"/>
                </a:lnTo>
                <a:lnTo>
                  <a:pt x="3750" y="410"/>
                </a:lnTo>
                <a:lnTo>
                  <a:pt x="3734" y="400"/>
                </a:lnTo>
                <a:lnTo>
                  <a:pt x="3720" y="392"/>
                </a:lnTo>
                <a:lnTo>
                  <a:pt x="3718" y="390"/>
                </a:lnTo>
                <a:lnTo>
                  <a:pt x="3722" y="390"/>
                </a:lnTo>
                <a:lnTo>
                  <a:pt x="3734" y="390"/>
                </a:lnTo>
                <a:lnTo>
                  <a:pt x="3746" y="392"/>
                </a:lnTo>
                <a:lnTo>
                  <a:pt x="3758" y="392"/>
                </a:lnTo>
                <a:lnTo>
                  <a:pt x="3764" y="392"/>
                </a:lnTo>
                <a:lnTo>
                  <a:pt x="3766" y="390"/>
                </a:lnTo>
                <a:lnTo>
                  <a:pt x="3768" y="386"/>
                </a:lnTo>
                <a:lnTo>
                  <a:pt x="3766" y="384"/>
                </a:lnTo>
                <a:lnTo>
                  <a:pt x="3762" y="376"/>
                </a:lnTo>
                <a:lnTo>
                  <a:pt x="3758" y="370"/>
                </a:lnTo>
                <a:lnTo>
                  <a:pt x="3752" y="368"/>
                </a:lnTo>
                <a:lnTo>
                  <a:pt x="3746" y="368"/>
                </a:lnTo>
                <a:lnTo>
                  <a:pt x="3732" y="368"/>
                </a:lnTo>
                <a:lnTo>
                  <a:pt x="3712" y="372"/>
                </a:lnTo>
                <a:lnTo>
                  <a:pt x="3688" y="372"/>
                </a:lnTo>
                <a:lnTo>
                  <a:pt x="3666" y="372"/>
                </a:lnTo>
                <a:lnTo>
                  <a:pt x="3656" y="372"/>
                </a:lnTo>
                <a:lnTo>
                  <a:pt x="3650" y="370"/>
                </a:lnTo>
                <a:lnTo>
                  <a:pt x="3650" y="368"/>
                </a:lnTo>
                <a:lnTo>
                  <a:pt x="3652" y="364"/>
                </a:lnTo>
                <a:lnTo>
                  <a:pt x="3660" y="360"/>
                </a:lnTo>
                <a:lnTo>
                  <a:pt x="3676" y="358"/>
                </a:lnTo>
                <a:lnTo>
                  <a:pt x="3718" y="354"/>
                </a:lnTo>
                <a:lnTo>
                  <a:pt x="3764" y="352"/>
                </a:lnTo>
                <a:lnTo>
                  <a:pt x="3804" y="350"/>
                </a:lnTo>
                <a:lnTo>
                  <a:pt x="3816" y="348"/>
                </a:lnTo>
                <a:lnTo>
                  <a:pt x="3822" y="344"/>
                </a:lnTo>
                <a:lnTo>
                  <a:pt x="3824" y="338"/>
                </a:lnTo>
                <a:lnTo>
                  <a:pt x="3826" y="334"/>
                </a:lnTo>
                <a:lnTo>
                  <a:pt x="3824" y="328"/>
                </a:lnTo>
                <a:lnTo>
                  <a:pt x="3828" y="328"/>
                </a:lnTo>
                <a:lnTo>
                  <a:pt x="3834" y="330"/>
                </a:lnTo>
                <a:lnTo>
                  <a:pt x="3842" y="334"/>
                </a:lnTo>
                <a:lnTo>
                  <a:pt x="3852" y="336"/>
                </a:lnTo>
                <a:lnTo>
                  <a:pt x="3862" y="336"/>
                </a:lnTo>
                <a:lnTo>
                  <a:pt x="3872" y="336"/>
                </a:lnTo>
                <a:lnTo>
                  <a:pt x="3884" y="334"/>
                </a:lnTo>
                <a:lnTo>
                  <a:pt x="3894" y="330"/>
                </a:lnTo>
                <a:lnTo>
                  <a:pt x="3904" y="322"/>
                </a:lnTo>
                <a:lnTo>
                  <a:pt x="3914" y="312"/>
                </a:lnTo>
                <a:lnTo>
                  <a:pt x="3924" y="302"/>
                </a:lnTo>
                <a:lnTo>
                  <a:pt x="3938" y="292"/>
                </a:lnTo>
                <a:lnTo>
                  <a:pt x="3954" y="282"/>
                </a:lnTo>
                <a:lnTo>
                  <a:pt x="3974" y="272"/>
                </a:lnTo>
                <a:lnTo>
                  <a:pt x="4026" y="248"/>
                </a:lnTo>
                <a:lnTo>
                  <a:pt x="4092" y="222"/>
                </a:lnTo>
                <a:lnTo>
                  <a:pt x="4150" y="198"/>
                </a:lnTo>
                <a:lnTo>
                  <a:pt x="4164" y="190"/>
                </a:lnTo>
                <a:lnTo>
                  <a:pt x="4170" y="186"/>
                </a:lnTo>
                <a:lnTo>
                  <a:pt x="4170" y="184"/>
                </a:lnTo>
                <a:lnTo>
                  <a:pt x="4168" y="182"/>
                </a:lnTo>
                <a:lnTo>
                  <a:pt x="4156" y="182"/>
                </a:lnTo>
                <a:lnTo>
                  <a:pt x="4110" y="186"/>
                </a:lnTo>
                <a:lnTo>
                  <a:pt x="4086" y="188"/>
                </a:lnTo>
                <a:lnTo>
                  <a:pt x="4074" y="186"/>
                </a:lnTo>
                <a:lnTo>
                  <a:pt x="4072" y="186"/>
                </a:lnTo>
                <a:lnTo>
                  <a:pt x="4072" y="184"/>
                </a:lnTo>
                <a:lnTo>
                  <a:pt x="4078" y="182"/>
                </a:lnTo>
                <a:lnTo>
                  <a:pt x="4106" y="172"/>
                </a:lnTo>
                <a:lnTo>
                  <a:pt x="4144" y="164"/>
                </a:lnTo>
                <a:lnTo>
                  <a:pt x="4190" y="156"/>
                </a:lnTo>
                <a:lnTo>
                  <a:pt x="4244" y="144"/>
                </a:lnTo>
                <a:lnTo>
                  <a:pt x="4270" y="136"/>
                </a:lnTo>
                <a:lnTo>
                  <a:pt x="4290" y="128"/>
                </a:lnTo>
                <a:lnTo>
                  <a:pt x="4304" y="120"/>
                </a:lnTo>
                <a:lnTo>
                  <a:pt x="4308" y="116"/>
                </a:lnTo>
                <a:lnTo>
                  <a:pt x="4310" y="112"/>
                </a:lnTo>
                <a:lnTo>
                  <a:pt x="4308" y="108"/>
                </a:lnTo>
                <a:lnTo>
                  <a:pt x="4306" y="106"/>
                </a:lnTo>
                <a:lnTo>
                  <a:pt x="4296" y="102"/>
                </a:lnTo>
                <a:lnTo>
                  <a:pt x="4284" y="100"/>
                </a:lnTo>
                <a:lnTo>
                  <a:pt x="4268" y="100"/>
                </a:lnTo>
                <a:lnTo>
                  <a:pt x="4254" y="100"/>
                </a:lnTo>
                <a:lnTo>
                  <a:pt x="4240" y="98"/>
                </a:lnTo>
                <a:lnTo>
                  <a:pt x="4232" y="94"/>
                </a:lnTo>
                <a:lnTo>
                  <a:pt x="4230" y="90"/>
                </a:lnTo>
                <a:lnTo>
                  <a:pt x="4228" y="88"/>
                </a:lnTo>
                <a:lnTo>
                  <a:pt x="4228" y="84"/>
                </a:lnTo>
                <a:lnTo>
                  <a:pt x="4226" y="80"/>
                </a:lnTo>
                <a:lnTo>
                  <a:pt x="4218" y="74"/>
                </a:lnTo>
                <a:lnTo>
                  <a:pt x="4208" y="70"/>
                </a:lnTo>
                <a:lnTo>
                  <a:pt x="4194" y="66"/>
                </a:lnTo>
                <a:lnTo>
                  <a:pt x="4168" y="64"/>
                </a:lnTo>
                <a:lnTo>
                  <a:pt x="4150" y="64"/>
                </a:lnTo>
                <a:lnTo>
                  <a:pt x="4134" y="66"/>
                </a:lnTo>
                <a:lnTo>
                  <a:pt x="4124" y="64"/>
                </a:lnTo>
                <a:lnTo>
                  <a:pt x="4112" y="66"/>
                </a:lnTo>
                <a:lnTo>
                  <a:pt x="4092" y="72"/>
                </a:lnTo>
                <a:lnTo>
                  <a:pt x="4076" y="78"/>
                </a:lnTo>
                <a:lnTo>
                  <a:pt x="4062" y="82"/>
                </a:lnTo>
                <a:lnTo>
                  <a:pt x="4034" y="84"/>
                </a:lnTo>
                <a:lnTo>
                  <a:pt x="4020" y="84"/>
                </a:lnTo>
                <a:lnTo>
                  <a:pt x="4020" y="82"/>
                </a:lnTo>
                <a:lnTo>
                  <a:pt x="4022" y="82"/>
                </a:lnTo>
                <a:lnTo>
                  <a:pt x="4030" y="80"/>
                </a:lnTo>
                <a:lnTo>
                  <a:pt x="4058" y="74"/>
                </a:lnTo>
                <a:lnTo>
                  <a:pt x="4078" y="68"/>
                </a:lnTo>
                <a:lnTo>
                  <a:pt x="4082" y="64"/>
                </a:lnTo>
                <a:lnTo>
                  <a:pt x="4080" y="64"/>
                </a:lnTo>
                <a:lnTo>
                  <a:pt x="4080" y="62"/>
                </a:lnTo>
                <a:lnTo>
                  <a:pt x="4070" y="60"/>
                </a:lnTo>
                <a:lnTo>
                  <a:pt x="4052" y="60"/>
                </a:lnTo>
                <a:lnTo>
                  <a:pt x="4032" y="60"/>
                </a:lnTo>
                <a:lnTo>
                  <a:pt x="4014" y="56"/>
                </a:lnTo>
                <a:lnTo>
                  <a:pt x="3986" y="50"/>
                </a:lnTo>
                <a:lnTo>
                  <a:pt x="3972" y="46"/>
                </a:lnTo>
                <a:lnTo>
                  <a:pt x="3960" y="44"/>
                </a:lnTo>
                <a:lnTo>
                  <a:pt x="3946" y="44"/>
                </a:lnTo>
                <a:lnTo>
                  <a:pt x="3930" y="44"/>
                </a:lnTo>
                <a:lnTo>
                  <a:pt x="3902" y="48"/>
                </a:lnTo>
                <a:lnTo>
                  <a:pt x="3880" y="46"/>
                </a:lnTo>
                <a:lnTo>
                  <a:pt x="3860" y="48"/>
                </a:lnTo>
                <a:lnTo>
                  <a:pt x="3848" y="50"/>
                </a:lnTo>
                <a:lnTo>
                  <a:pt x="3834" y="54"/>
                </a:lnTo>
                <a:lnTo>
                  <a:pt x="3818" y="58"/>
                </a:lnTo>
                <a:lnTo>
                  <a:pt x="3800" y="58"/>
                </a:lnTo>
                <a:lnTo>
                  <a:pt x="3762" y="54"/>
                </a:lnTo>
                <a:lnTo>
                  <a:pt x="3738" y="52"/>
                </a:lnTo>
                <a:lnTo>
                  <a:pt x="3712" y="52"/>
                </a:lnTo>
                <a:lnTo>
                  <a:pt x="3682" y="56"/>
                </a:lnTo>
                <a:lnTo>
                  <a:pt x="3646" y="62"/>
                </a:lnTo>
                <a:lnTo>
                  <a:pt x="3630" y="66"/>
                </a:lnTo>
                <a:lnTo>
                  <a:pt x="3614" y="64"/>
                </a:lnTo>
                <a:lnTo>
                  <a:pt x="3598" y="62"/>
                </a:lnTo>
                <a:lnTo>
                  <a:pt x="3586" y="60"/>
                </a:lnTo>
                <a:lnTo>
                  <a:pt x="3574" y="56"/>
                </a:lnTo>
                <a:lnTo>
                  <a:pt x="3562" y="56"/>
                </a:lnTo>
                <a:lnTo>
                  <a:pt x="3550" y="56"/>
                </a:lnTo>
                <a:lnTo>
                  <a:pt x="3538" y="62"/>
                </a:lnTo>
                <a:lnTo>
                  <a:pt x="3526" y="66"/>
                </a:lnTo>
                <a:lnTo>
                  <a:pt x="3516" y="68"/>
                </a:lnTo>
                <a:lnTo>
                  <a:pt x="3504" y="68"/>
                </a:lnTo>
                <a:lnTo>
                  <a:pt x="3494" y="66"/>
                </a:lnTo>
                <a:lnTo>
                  <a:pt x="3488" y="66"/>
                </a:lnTo>
                <a:lnTo>
                  <a:pt x="3486" y="68"/>
                </a:lnTo>
                <a:lnTo>
                  <a:pt x="3488" y="72"/>
                </a:lnTo>
                <a:lnTo>
                  <a:pt x="3496" y="80"/>
                </a:lnTo>
                <a:lnTo>
                  <a:pt x="3502" y="88"/>
                </a:lnTo>
                <a:lnTo>
                  <a:pt x="3504" y="90"/>
                </a:lnTo>
                <a:lnTo>
                  <a:pt x="3502" y="90"/>
                </a:lnTo>
                <a:lnTo>
                  <a:pt x="3496" y="90"/>
                </a:lnTo>
                <a:lnTo>
                  <a:pt x="3486" y="88"/>
                </a:lnTo>
                <a:lnTo>
                  <a:pt x="3476" y="86"/>
                </a:lnTo>
                <a:lnTo>
                  <a:pt x="3464" y="86"/>
                </a:lnTo>
                <a:lnTo>
                  <a:pt x="3456" y="88"/>
                </a:lnTo>
                <a:lnTo>
                  <a:pt x="3452" y="90"/>
                </a:lnTo>
                <a:lnTo>
                  <a:pt x="3450" y="92"/>
                </a:lnTo>
                <a:lnTo>
                  <a:pt x="3448" y="100"/>
                </a:lnTo>
                <a:lnTo>
                  <a:pt x="3444" y="106"/>
                </a:lnTo>
                <a:lnTo>
                  <a:pt x="3438" y="110"/>
                </a:lnTo>
                <a:lnTo>
                  <a:pt x="3432" y="112"/>
                </a:lnTo>
                <a:lnTo>
                  <a:pt x="3424" y="114"/>
                </a:lnTo>
                <a:lnTo>
                  <a:pt x="3412" y="114"/>
                </a:lnTo>
                <a:lnTo>
                  <a:pt x="3384" y="110"/>
                </a:lnTo>
                <a:lnTo>
                  <a:pt x="3372" y="108"/>
                </a:lnTo>
                <a:lnTo>
                  <a:pt x="3366" y="106"/>
                </a:lnTo>
                <a:lnTo>
                  <a:pt x="3364" y="104"/>
                </a:lnTo>
                <a:lnTo>
                  <a:pt x="3364" y="102"/>
                </a:lnTo>
                <a:lnTo>
                  <a:pt x="3362" y="100"/>
                </a:lnTo>
                <a:lnTo>
                  <a:pt x="3360" y="98"/>
                </a:lnTo>
                <a:lnTo>
                  <a:pt x="3352" y="96"/>
                </a:lnTo>
                <a:lnTo>
                  <a:pt x="3336" y="94"/>
                </a:lnTo>
                <a:lnTo>
                  <a:pt x="3322" y="94"/>
                </a:lnTo>
                <a:lnTo>
                  <a:pt x="3316" y="96"/>
                </a:lnTo>
                <a:lnTo>
                  <a:pt x="3316" y="100"/>
                </a:lnTo>
                <a:lnTo>
                  <a:pt x="3318" y="104"/>
                </a:lnTo>
                <a:lnTo>
                  <a:pt x="3320" y="108"/>
                </a:lnTo>
                <a:lnTo>
                  <a:pt x="3322" y="110"/>
                </a:lnTo>
                <a:lnTo>
                  <a:pt x="3320" y="112"/>
                </a:lnTo>
                <a:lnTo>
                  <a:pt x="3312" y="116"/>
                </a:lnTo>
                <a:lnTo>
                  <a:pt x="3296" y="118"/>
                </a:lnTo>
                <a:lnTo>
                  <a:pt x="3280" y="120"/>
                </a:lnTo>
                <a:lnTo>
                  <a:pt x="3278" y="122"/>
                </a:lnTo>
                <a:lnTo>
                  <a:pt x="3278" y="124"/>
                </a:lnTo>
                <a:lnTo>
                  <a:pt x="3284" y="126"/>
                </a:lnTo>
                <a:lnTo>
                  <a:pt x="3296" y="130"/>
                </a:lnTo>
                <a:lnTo>
                  <a:pt x="3320" y="134"/>
                </a:lnTo>
                <a:lnTo>
                  <a:pt x="3326" y="138"/>
                </a:lnTo>
                <a:lnTo>
                  <a:pt x="3324" y="140"/>
                </a:lnTo>
                <a:lnTo>
                  <a:pt x="3322" y="140"/>
                </a:lnTo>
                <a:lnTo>
                  <a:pt x="3310" y="142"/>
                </a:lnTo>
                <a:lnTo>
                  <a:pt x="3300" y="142"/>
                </a:lnTo>
                <a:lnTo>
                  <a:pt x="3280" y="136"/>
                </a:lnTo>
                <a:lnTo>
                  <a:pt x="3268" y="134"/>
                </a:lnTo>
                <a:lnTo>
                  <a:pt x="3254" y="130"/>
                </a:lnTo>
                <a:lnTo>
                  <a:pt x="3238" y="130"/>
                </a:lnTo>
                <a:lnTo>
                  <a:pt x="3218" y="132"/>
                </a:lnTo>
                <a:lnTo>
                  <a:pt x="3202" y="134"/>
                </a:lnTo>
                <a:lnTo>
                  <a:pt x="3192" y="138"/>
                </a:lnTo>
                <a:lnTo>
                  <a:pt x="3184" y="142"/>
                </a:lnTo>
                <a:lnTo>
                  <a:pt x="3180" y="146"/>
                </a:lnTo>
                <a:lnTo>
                  <a:pt x="3176" y="148"/>
                </a:lnTo>
                <a:lnTo>
                  <a:pt x="3172" y="150"/>
                </a:lnTo>
                <a:lnTo>
                  <a:pt x="3164" y="150"/>
                </a:lnTo>
                <a:lnTo>
                  <a:pt x="3152" y="148"/>
                </a:lnTo>
                <a:lnTo>
                  <a:pt x="3138" y="148"/>
                </a:lnTo>
                <a:lnTo>
                  <a:pt x="3122" y="148"/>
                </a:lnTo>
                <a:lnTo>
                  <a:pt x="3108" y="152"/>
                </a:lnTo>
                <a:lnTo>
                  <a:pt x="3094" y="156"/>
                </a:lnTo>
                <a:lnTo>
                  <a:pt x="3084" y="162"/>
                </a:lnTo>
                <a:lnTo>
                  <a:pt x="3076" y="168"/>
                </a:lnTo>
                <a:lnTo>
                  <a:pt x="3074" y="174"/>
                </a:lnTo>
                <a:lnTo>
                  <a:pt x="3074" y="178"/>
                </a:lnTo>
                <a:lnTo>
                  <a:pt x="3076" y="180"/>
                </a:lnTo>
                <a:lnTo>
                  <a:pt x="3080" y="186"/>
                </a:lnTo>
                <a:lnTo>
                  <a:pt x="3084" y="188"/>
                </a:lnTo>
                <a:lnTo>
                  <a:pt x="3090" y="188"/>
                </a:lnTo>
                <a:lnTo>
                  <a:pt x="3094" y="188"/>
                </a:lnTo>
                <a:lnTo>
                  <a:pt x="3104" y="186"/>
                </a:lnTo>
                <a:lnTo>
                  <a:pt x="3110" y="188"/>
                </a:lnTo>
                <a:lnTo>
                  <a:pt x="3116" y="190"/>
                </a:lnTo>
                <a:close/>
                <a:moveTo>
                  <a:pt x="2922" y="360"/>
                </a:moveTo>
                <a:lnTo>
                  <a:pt x="2922" y="360"/>
                </a:lnTo>
                <a:lnTo>
                  <a:pt x="2936" y="368"/>
                </a:lnTo>
                <a:lnTo>
                  <a:pt x="2946" y="370"/>
                </a:lnTo>
                <a:lnTo>
                  <a:pt x="2956" y="368"/>
                </a:lnTo>
                <a:lnTo>
                  <a:pt x="2966" y="364"/>
                </a:lnTo>
                <a:lnTo>
                  <a:pt x="2978" y="360"/>
                </a:lnTo>
                <a:lnTo>
                  <a:pt x="2978" y="366"/>
                </a:lnTo>
                <a:lnTo>
                  <a:pt x="2976" y="368"/>
                </a:lnTo>
                <a:lnTo>
                  <a:pt x="2978" y="370"/>
                </a:lnTo>
                <a:lnTo>
                  <a:pt x="2986" y="370"/>
                </a:lnTo>
                <a:lnTo>
                  <a:pt x="3012" y="364"/>
                </a:lnTo>
                <a:lnTo>
                  <a:pt x="3038" y="358"/>
                </a:lnTo>
                <a:lnTo>
                  <a:pt x="3044" y="358"/>
                </a:lnTo>
                <a:lnTo>
                  <a:pt x="3046" y="360"/>
                </a:lnTo>
                <a:lnTo>
                  <a:pt x="3044" y="364"/>
                </a:lnTo>
                <a:lnTo>
                  <a:pt x="3042" y="366"/>
                </a:lnTo>
                <a:lnTo>
                  <a:pt x="3038" y="370"/>
                </a:lnTo>
                <a:lnTo>
                  <a:pt x="3026" y="376"/>
                </a:lnTo>
                <a:lnTo>
                  <a:pt x="3000" y="384"/>
                </a:lnTo>
                <a:lnTo>
                  <a:pt x="2986" y="388"/>
                </a:lnTo>
                <a:lnTo>
                  <a:pt x="2978" y="390"/>
                </a:lnTo>
                <a:lnTo>
                  <a:pt x="2974" y="394"/>
                </a:lnTo>
                <a:lnTo>
                  <a:pt x="2974" y="396"/>
                </a:lnTo>
                <a:lnTo>
                  <a:pt x="2976" y="398"/>
                </a:lnTo>
                <a:lnTo>
                  <a:pt x="2990" y="408"/>
                </a:lnTo>
                <a:lnTo>
                  <a:pt x="3002" y="420"/>
                </a:lnTo>
                <a:lnTo>
                  <a:pt x="3018" y="434"/>
                </a:lnTo>
                <a:lnTo>
                  <a:pt x="3036" y="444"/>
                </a:lnTo>
                <a:lnTo>
                  <a:pt x="3062" y="456"/>
                </a:lnTo>
                <a:lnTo>
                  <a:pt x="3092" y="464"/>
                </a:lnTo>
                <a:lnTo>
                  <a:pt x="3106" y="464"/>
                </a:lnTo>
                <a:lnTo>
                  <a:pt x="3118" y="464"/>
                </a:lnTo>
                <a:lnTo>
                  <a:pt x="3126" y="462"/>
                </a:lnTo>
                <a:lnTo>
                  <a:pt x="3128" y="458"/>
                </a:lnTo>
                <a:lnTo>
                  <a:pt x="3130" y="454"/>
                </a:lnTo>
                <a:lnTo>
                  <a:pt x="3132" y="448"/>
                </a:lnTo>
                <a:lnTo>
                  <a:pt x="3136" y="448"/>
                </a:lnTo>
                <a:lnTo>
                  <a:pt x="3142" y="448"/>
                </a:lnTo>
                <a:lnTo>
                  <a:pt x="3148" y="452"/>
                </a:lnTo>
                <a:lnTo>
                  <a:pt x="3154" y="454"/>
                </a:lnTo>
                <a:lnTo>
                  <a:pt x="3156" y="454"/>
                </a:lnTo>
                <a:lnTo>
                  <a:pt x="3158" y="452"/>
                </a:lnTo>
                <a:lnTo>
                  <a:pt x="3154" y="446"/>
                </a:lnTo>
                <a:lnTo>
                  <a:pt x="3150" y="436"/>
                </a:lnTo>
                <a:lnTo>
                  <a:pt x="3148" y="432"/>
                </a:lnTo>
                <a:lnTo>
                  <a:pt x="3150" y="430"/>
                </a:lnTo>
                <a:lnTo>
                  <a:pt x="3154" y="432"/>
                </a:lnTo>
                <a:lnTo>
                  <a:pt x="3166" y="440"/>
                </a:lnTo>
                <a:lnTo>
                  <a:pt x="3182" y="456"/>
                </a:lnTo>
                <a:lnTo>
                  <a:pt x="3188" y="462"/>
                </a:lnTo>
                <a:lnTo>
                  <a:pt x="3192" y="462"/>
                </a:lnTo>
                <a:lnTo>
                  <a:pt x="3192" y="460"/>
                </a:lnTo>
                <a:lnTo>
                  <a:pt x="3196" y="456"/>
                </a:lnTo>
                <a:lnTo>
                  <a:pt x="3196" y="450"/>
                </a:lnTo>
                <a:lnTo>
                  <a:pt x="3196" y="442"/>
                </a:lnTo>
                <a:lnTo>
                  <a:pt x="3198" y="434"/>
                </a:lnTo>
                <a:lnTo>
                  <a:pt x="3202" y="430"/>
                </a:lnTo>
                <a:lnTo>
                  <a:pt x="3204" y="430"/>
                </a:lnTo>
                <a:lnTo>
                  <a:pt x="3208" y="430"/>
                </a:lnTo>
                <a:lnTo>
                  <a:pt x="3216" y="430"/>
                </a:lnTo>
                <a:lnTo>
                  <a:pt x="3224" y="430"/>
                </a:lnTo>
                <a:lnTo>
                  <a:pt x="3234" y="426"/>
                </a:lnTo>
                <a:lnTo>
                  <a:pt x="3242" y="420"/>
                </a:lnTo>
                <a:lnTo>
                  <a:pt x="3282" y="394"/>
                </a:lnTo>
                <a:lnTo>
                  <a:pt x="3294" y="386"/>
                </a:lnTo>
                <a:lnTo>
                  <a:pt x="3308" y="382"/>
                </a:lnTo>
                <a:lnTo>
                  <a:pt x="3334" y="374"/>
                </a:lnTo>
                <a:lnTo>
                  <a:pt x="3342" y="372"/>
                </a:lnTo>
                <a:lnTo>
                  <a:pt x="3348" y="370"/>
                </a:lnTo>
                <a:lnTo>
                  <a:pt x="3348" y="368"/>
                </a:lnTo>
                <a:lnTo>
                  <a:pt x="3348" y="366"/>
                </a:lnTo>
                <a:lnTo>
                  <a:pt x="3340" y="362"/>
                </a:lnTo>
                <a:lnTo>
                  <a:pt x="3332" y="356"/>
                </a:lnTo>
                <a:lnTo>
                  <a:pt x="3324" y="352"/>
                </a:lnTo>
                <a:lnTo>
                  <a:pt x="3314" y="344"/>
                </a:lnTo>
                <a:lnTo>
                  <a:pt x="3306" y="342"/>
                </a:lnTo>
                <a:lnTo>
                  <a:pt x="3298" y="340"/>
                </a:lnTo>
                <a:lnTo>
                  <a:pt x="3286" y="340"/>
                </a:lnTo>
                <a:lnTo>
                  <a:pt x="3270" y="342"/>
                </a:lnTo>
                <a:lnTo>
                  <a:pt x="3256" y="344"/>
                </a:lnTo>
                <a:lnTo>
                  <a:pt x="3252" y="344"/>
                </a:lnTo>
                <a:lnTo>
                  <a:pt x="3254" y="342"/>
                </a:lnTo>
                <a:lnTo>
                  <a:pt x="3260" y="336"/>
                </a:lnTo>
                <a:lnTo>
                  <a:pt x="3266" y="332"/>
                </a:lnTo>
                <a:lnTo>
                  <a:pt x="3268" y="324"/>
                </a:lnTo>
                <a:lnTo>
                  <a:pt x="3270" y="320"/>
                </a:lnTo>
                <a:lnTo>
                  <a:pt x="3268" y="318"/>
                </a:lnTo>
                <a:lnTo>
                  <a:pt x="3264" y="314"/>
                </a:lnTo>
                <a:lnTo>
                  <a:pt x="3260" y="310"/>
                </a:lnTo>
                <a:lnTo>
                  <a:pt x="3250" y="302"/>
                </a:lnTo>
                <a:lnTo>
                  <a:pt x="3246" y="296"/>
                </a:lnTo>
                <a:lnTo>
                  <a:pt x="3244" y="290"/>
                </a:lnTo>
                <a:lnTo>
                  <a:pt x="3244" y="286"/>
                </a:lnTo>
                <a:lnTo>
                  <a:pt x="3244" y="282"/>
                </a:lnTo>
                <a:lnTo>
                  <a:pt x="3242" y="278"/>
                </a:lnTo>
                <a:lnTo>
                  <a:pt x="3234" y="274"/>
                </a:lnTo>
                <a:lnTo>
                  <a:pt x="3220" y="272"/>
                </a:lnTo>
                <a:lnTo>
                  <a:pt x="3206" y="272"/>
                </a:lnTo>
                <a:lnTo>
                  <a:pt x="3200" y="276"/>
                </a:lnTo>
                <a:lnTo>
                  <a:pt x="3196" y="280"/>
                </a:lnTo>
                <a:lnTo>
                  <a:pt x="3196" y="286"/>
                </a:lnTo>
                <a:lnTo>
                  <a:pt x="3198" y="292"/>
                </a:lnTo>
                <a:lnTo>
                  <a:pt x="3198" y="296"/>
                </a:lnTo>
                <a:lnTo>
                  <a:pt x="3196" y="298"/>
                </a:lnTo>
                <a:lnTo>
                  <a:pt x="3194" y="298"/>
                </a:lnTo>
                <a:lnTo>
                  <a:pt x="3186" y="296"/>
                </a:lnTo>
                <a:lnTo>
                  <a:pt x="3178" y="292"/>
                </a:lnTo>
                <a:lnTo>
                  <a:pt x="3174" y="286"/>
                </a:lnTo>
                <a:lnTo>
                  <a:pt x="3174" y="282"/>
                </a:lnTo>
                <a:lnTo>
                  <a:pt x="3176" y="278"/>
                </a:lnTo>
                <a:lnTo>
                  <a:pt x="3176" y="272"/>
                </a:lnTo>
                <a:lnTo>
                  <a:pt x="3174" y="270"/>
                </a:lnTo>
                <a:lnTo>
                  <a:pt x="3166" y="266"/>
                </a:lnTo>
                <a:lnTo>
                  <a:pt x="3152" y="264"/>
                </a:lnTo>
                <a:lnTo>
                  <a:pt x="3144" y="264"/>
                </a:lnTo>
                <a:lnTo>
                  <a:pt x="3134" y="260"/>
                </a:lnTo>
                <a:lnTo>
                  <a:pt x="3118" y="252"/>
                </a:lnTo>
                <a:lnTo>
                  <a:pt x="3082" y="228"/>
                </a:lnTo>
                <a:lnTo>
                  <a:pt x="3062" y="216"/>
                </a:lnTo>
                <a:lnTo>
                  <a:pt x="3040" y="204"/>
                </a:lnTo>
                <a:lnTo>
                  <a:pt x="3028" y="200"/>
                </a:lnTo>
                <a:lnTo>
                  <a:pt x="3014" y="198"/>
                </a:lnTo>
                <a:lnTo>
                  <a:pt x="3002" y="196"/>
                </a:lnTo>
                <a:lnTo>
                  <a:pt x="2988" y="196"/>
                </a:lnTo>
                <a:lnTo>
                  <a:pt x="2972" y="198"/>
                </a:lnTo>
                <a:lnTo>
                  <a:pt x="2970" y="200"/>
                </a:lnTo>
                <a:lnTo>
                  <a:pt x="2968" y="202"/>
                </a:lnTo>
                <a:lnTo>
                  <a:pt x="2970" y="206"/>
                </a:lnTo>
                <a:lnTo>
                  <a:pt x="2976" y="210"/>
                </a:lnTo>
                <a:lnTo>
                  <a:pt x="2982" y="214"/>
                </a:lnTo>
                <a:lnTo>
                  <a:pt x="2984" y="218"/>
                </a:lnTo>
                <a:lnTo>
                  <a:pt x="2982" y="220"/>
                </a:lnTo>
                <a:lnTo>
                  <a:pt x="2980" y="222"/>
                </a:lnTo>
                <a:lnTo>
                  <a:pt x="2966" y="222"/>
                </a:lnTo>
                <a:lnTo>
                  <a:pt x="2950" y="224"/>
                </a:lnTo>
                <a:lnTo>
                  <a:pt x="2940" y="226"/>
                </a:lnTo>
                <a:lnTo>
                  <a:pt x="2936" y="228"/>
                </a:lnTo>
                <a:lnTo>
                  <a:pt x="2932" y="232"/>
                </a:lnTo>
                <a:lnTo>
                  <a:pt x="2926" y="244"/>
                </a:lnTo>
                <a:lnTo>
                  <a:pt x="2924" y="250"/>
                </a:lnTo>
                <a:lnTo>
                  <a:pt x="2920" y="254"/>
                </a:lnTo>
                <a:lnTo>
                  <a:pt x="2910" y="260"/>
                </a:lnTo>
                <a:lnTo>
                  <a:pt x="2900" y="266"/>
                </a:lnTo>
                <a:lnTo>
                  <a:pt x="2894" y="272"/>
                </a:lnTo>
                <a:lnTo>
                  <a:pt x="2888" y="280"/>
                </a:lnTo>
                <a:lnTo>
                  <a:pt x="2886" y="284"/>
                </a:lnTo>
                <a:lnTo>
                  <a:pt x="2886" y="286"/>
                </a:lnTo>
                <a:lnTo>
                  <a:pt x="2888" y="290"/>
                </a:lnTo>
                <a:lnTo>
                  <a:pt x="2892" y="292"/>
                </a:lnTo>
                <a:lnTo>
                  <a:pt x="2904" y="294"/>
                </a:lnTo>
                <a:lnTo>
                  <a:pt x="2918" y="296"/>
                </a:lnTo>
                <a:lnTo>
                  <a:pt x="2946" y="296"/>
                </a:lnTo>
                <a:lnTo>
                  <a:pt x="2954" y="298"/>
                </a:lnTo>
                <a:lnTo>
                  <a:pt x="2958" y="298"/>
                </a:lnTo>
                <a:lnTo>
                  <a:pt x="2958" y="300"/>
                </a:lnTo>
                <a:lnTo>
                  <a:pt x="2954" y="302"/>
                </a:lnTo>
                <a:lnTo>
                  <a:pt x="2950" y="306"/>
                </a:lnTo>
                <a:lnTo>
                  <a:pt x="2940" y="308"/>
                </a:lnTo>
                <a:lnTo>
                  <a:pt x="2926" y="306"/>
                </a:lnTo>
                <a:lnTo>
                  <a:pt x="2910" y="304"/>
                </a:lnTo>
                <a:lnTo>
                  <a:pt x="2882" y="300"/>
                </a:lnTo>
                <a:lnTo>
                  <a:pt x="2874" y="302"/>
                </a:lnTo>
                <a:lnTo>
                  <a:pt x="2870" y="302"/>
                </a:lnTo>
                <a:lnTo>
                  <a:pt x="2870" y="306"/>
                </a:lnTo>
                <a:lnTo>
                  <a:pt x="2870" y="312"/>
                </a:lnTo>
                <a:lnTo>
                  <a:pt x="2872" y="318"/>
                </a:lnTo>
                <a:lnTo>
                  <a:pt x="2876" y="324"/>
                </a:lnTo>
                <a:lnTo>
                  <a:pt x="2884" y="330"/>
                </a:lnTo>
                <a:lnTo>
                  <a:pt x="2900" y="344"/>
                </a:lnTo>
                <a:lnTo>
                  <a:pt x="2922" y="360"/>
                </a:lnTo>
                <a:close/>
                <a:moveTo>
                  <a:pt x="2814" y="444"/>
                </a:moveTo>
                <a:lnTo>
                  <a:pt x="2814" y="444"/>
                </a:lnTo>
                <a:lnTo>
                  <a:pt x="2818" y="448"/>
                </a:lnTo>
                <a:lnTo>
                  <a:pt x="2820" y="450"/>
                </a:lnTo>
                <a:lnTo>
                  <a:pt x="2826" y="454"/>
                </a:lnTo>
                <a:lnTo>
                  <a:pt x="2842" y="458"/>
                </a:lnTo>
                <a:lnTo>
                  <a:pt x="2850" y="462"/>
                </a:lnTo>
                <a:lnTo>
                  <a:pt x="2850" y="464"/>
                </a:lnTo>
                <a:lnTo>
                  <a:pt x="2846" y="466"/>
                </a:lnTo>
                <a:lnTo>
                  <a:pt x="2840" y="468"/>
                </a:lnTo>
                <a:lnTo>
                  <a:pt x="2830" y="472"/>
                </a:lnTo>
                <a:lnTo>
                  <a:pt x="2832" y="474"/>
                </a:lnTo>
                <a:lnTo>
                  <a:pt x="2838" y="474"/>
                </a:lnTo>
                <a:lnTo>
                  <a:pt x="2848" y="476"/>
                </a:lnTo>
                <a:lnTo>
                  <a:pt x="2852" y="478"/>
                </a:lnTo>
                <a:lnTo>
                  <a:pt x="2856" y="482"/>
                </a:lnTo>
                <a:lnTo>
                  <a:pt x="2856" y="486"/>
                </a:lnTo>
                <a:lnTo>
                  <a:pt x="2858" y="490"/>
                </a:lnTo>
                <a:lnTo>
                  <a:pt x="2860" y="490"/>
                </a:lnTo>
                <a:lnTo>
                  <a:pt x="2864" y="490"/>
                </a:lnTo>
                <a:lnTo>
                  <a:pt x="2872" y="488"/>
                </a:lnTo>
                <a:lnTo>
                  <a:pt x="2884" y="484"/>
                </a:lnTo>
                <a:lnTo>
                  <a:pt x="2896" y="482"/>
                </a:lnTo>
                <a:lnTo>
                  <a:pt x="2920" y="478"/>
                </a:lnTo>
                <a:lnTo>
                  <a:pt x="2930" y="476"/>
                </a:lnTo>
                <a:lnTo>
                  <a:pt x="2938" y="474"/>
                </a:lnTo>
                <a:lnTo>
                  <a:pt x="2940" y="470"/>
                </a:lnTo>
                <a:lnTo>
                  <a:pt x="2938" y="466"/>
                </a:lnTo>
                <a:lnTo>
                  <a:pt x="2936" y="460"/>
                </a:lnTo>
                <a:lnTo>
                  <a:pt x="2938" y="456"/>
                </a:lnTo>
                <a:lnTo>
                  <a:pt x="2946" y="450"/>
                </a:lnTo>
                <a:lnTo>
                  <a:pt x="2948" y="448"/>
                </a:lnTo>
                <a:lnTo>
                  <a:pt x="2950" y="446"/>
                </a:lnTo>
                <a:lnTo>
                  <a:pt x="2946" y="442"/>
                </a:lnTo>
                <a:lnTo>
                  <a:pt x="2938" y="436"/>
                </a:lnTo>
                <a:lnTo>
                  <a:pt x="2928" y="432"/>
                </a:lnTo>
                <a:lnTo>
                  <a:pt x="2920" y="430"/>
                </a:lnTo>
                <a:lnTo>
                  <a:pt x="2908" y="430"/>
                </a:lnTo>
                <a:lnTo>
                  <a:pt x="2898" y="428"/>
                </a:lnTo>
                <a:lnTo>
                  <a:pt x="2890" y="424"/>
                </a:lnTo>
                <a:lnTo>
                  <a:pt x="2880" y="420"/>
                </a:lnTo>
                <a:lnTo>
                  <a:pt x="2868" y="412"/>
                </a:lnTo>
                <a:lnTo>
                  <a:pt x="2854" y="408"/>
                </a:lnTo>
                <a:lnTo>
                  <a:pt x="2840" y="406"/>
                </a:lnTo>
                <a:lnTo>
                  <a:pt x="2828" y="404"/>
                </a:lnTo>
                <a:lnTo>
                  <a:pt x="2816" y="406"/>
                </a:lnTo>
                <a:lnTo>
                  <a:pt x="2810" y="408"/>
                </a:lnTo>
                <a:lnTo>
                  <a:pt x="2806" y="414"/>
                </a:lnTo>
                <a:lnTo>
                  <a:pt x="2806" y="416"/>
                </a:lnTo>
                <a:lnTo>
                  <a:pt x="2806" y="420"/>
                </a:lnTo>
                <a:lnTo>
                  <a:pt x="2808" y="426"/>
                </a:lnTo>
                <a:lnTo>
                  <a:pt x="2808" y="430"/>
                </a:lnTo>
                <a:lnTo>
                  <a:pt x="2804" y="432"/>
                </a:lnTo>
                <a:lnTo>
                  <a:pt x="2802" y="434"/>
                </a:lnTo>
                <a:lnTo>
                  <a:pt x="2800" y="436"/>
                </a:lnTo>
                <a:lnTo>
                  <a:pt x="2800" y="438"/>
                </a:lnTo>
                <a:lnTo>
                  <a:pt x="2814" y="444"/>
                </a:lnTo>
                <a:close/>
                <a:moveTo>
                  <a:pt x="2764" y="326"/>
                </a:moveTo>
                <a:lnTo>
                  <a:pt x="2764" y="326"/>
                </a:lnTo>
                <a:lnTo>
                  <a:pt x="2774" y="334"/>
                </a:lnTo>
                <a:lnTo>
                  <a:pt x="2780" y="334"/>
                </a:lnTo>
                <a:lnTo>
                  <a:pt x="2784" y="334"/>
                </a:lnTo>
                <a:lnTo>
                  <a:pt x="2788" y="332"/>
                </a:lnTo>
                <a:lnTo>
                  <a:pt x="2790" y="330"/>
                </a:lnTo>
                <a:lnTo>
                  <a:pt x="2792" y="324"/>
                </a:lnTo>
                <a:lnTo>
                  <a:pt x="2792" y="316"/>
                </a:lnTo>
                <a:lnTo>
                  <a:pt x="2788" y="308"/>
                </a:lnTo>
                <a:lnTo>
                  <a:pt x="2780" y="302"/>
                </a:lnTo>
                <a:lnTo>
                  <a:pt x="2770" y="298"/>
                </a:lnTo>
                <a:lnTo>
                  <a:pt x="2760" y="296"/>
                </a:lnTo>
                <a:lnTo>
                  <a:pt x="2750" y="296"/>
                </a:lnTo>
                <a:lnTo>
                  <a:pt x="2742" y="298"/>
                </a:lnTo>
                <a:lnTo>
                  <a:pt x="2736" y="302"/>
                </a:lnTo>
                <a:lnTo>
                  <a:pt x="2734" y="306"/>
                </a:lnTo>
                <a:lnTo>
                  <a:pt x="2734" y="310"/>
                </a:lnTo>
                <a:lnTo>
                  <a:pt x="2736" y="314"/>
                </a:lnTo>
                <a:lnTo>
                  <a:pt x="2738" y="316"/>
                </a:lnTo>
                <a:lnTo>
                  <a:pt x="2744" y="320"/>
                </a:lnTo>
                <a:lnTo>
                  <a:pt x="2752" y="320"/>
                </a:lnTo>
                <a:lnTo>
                  <a:pt x="2758" y="322"/>
                </a:lnTo>
                <a:lnTo>
                  <a:pt x="2764" y="326"/>
                </a:lnTo>
                <a:close/>
                <a:moveTo>
                  <a:pt x="2352" y="636"/>
                </a:moveTo>
                <a:lnTo>
                  <a:pt x="2352" y="636"/>
                </a:lnTo>
                <a:lnTo>
                  <a:pt x="2346" y="642"/>
                </a:lnTo>
                <a:lnTo>
                  <a:pt x="2344" y="644"/>
                </a:lnTo>
                <a:lnTo>
                  <a:pt x="2346" y="646"/>
                </a:lnTo>
                <a:lnTo>
                  <a:pt x="2350" y="648"/>
                </a:lnTo>
                <a:lnTo>
                  <a:pt x="2360" y="650"/>
                </a:lnTo>
                <a:lnTo>
                  <a:pt x="2370" y="652"/>
                </a:lnTo>
                <a:lnTo>
                  <a:pt x="2378" y="654"/>
                </a:lnTo>
                <a:lnTo>
                  <a:pt x="2384" y="658"/>
                </a:lnTo>
                <a:lnTo>
                  <a:pt x="2386" y="662"/>
                </a:lnTo>
                <a:lnTo>
                  <a:pt x="2386" y="664"/>
                </a:lnTo>
                <a:lnTo>
                  <a:pt x="2382" y="670"/>
                </a:lnTo>
                <a:lnTo>
                  <a:pt x="2378" y="672"/>
                </a:lnTo>
                <a:lnTo>
                  <a:pt x="2370" y="672"/>
                </a:lnTo>
                <a:lnTo>
                  <a:pt x="2362" y="670"/>
                </a:lnTo>
                <a:lnTo>
                  <a:pt x="2340" y="666"/>
                </a:lnTo>
                <a:lnTo>
                  <a:pt x="2326" y="666"/>
                </a:lnTo>
                <a:lnTo>
                  <a:pt x="2312" y="668"/>
                </a:lnTo>
                <a:lnTo>
                  <a:pt x="2298" y="670"/>
                </a:lnTo>
                <a:lnTo>
                  <a:pt x="2292" y="670"/>
                </a:lnTo>
                <a:lnTo>
                  <a:pt x="2288" y="666"/>
                </a:lnTo>
                <a:lnTo>
                  <a:pt x="2286" y="662"/>
                </a:lnTo>
                <a:lnTo>
                  <a:pt x="2282" y="656"/>
                </a:lnTo>
                <a:lnTo>
                  <a:pt x="2278" y="648"/>
                </a:lnTo>
                <a:lnTo>
                  <a:pt x="2266" y="638"/>
                </a:lnTo>
                <a:lnTo>
                  <a:pt x="2250" y="624"/>
                </a:lnTo>
                <a:lnTo>
                  <a:pt x="2230" y="616"/>
                </a:lnTo>
                <a:lnTo>
                  <a:pt x="2216" y="612"/>
                </a:lnTo>
                <a:lnTo>
                  <a:pt x="2206" y="612"/>
                </a:lnTo>
                <a:lnTo>
                  <a:pt x="2196" y="614"/>
                </a:lnTo>
                <a:lnTo>
                  <a:pt x="2190" y="618"/>
                </a:lnTo>
                <a:lnTo>
                  <a:pt x="2186" y="620"/>
                </a:lnTo>
                <a:lnTo>
                  <a:pt x="2180" y="618"/>
                </a:lnTo>
                <a:lnTo>
                  <a:pt x="2174" y="610"/>
                </a:lnTo>
                <a:lnTo>
                  <a:pt x="2168" y="602"/>
                </a:lnTo>
                <a:lnTo>
                  <a:pt x="2160" y="596"/>
                </a:lnTo>
                <a:lnTo>
                  <a:pt x="2152" y="594"/>
                </a:lnTo>
                <a:lnTo>
                  <a:pt x="2142" y="596"/>
                </a:lnTo>
                <a:lnTo>
                  <a:pt x="2132" y="598"/>
                </a:lnTo>
                <a:lnTo>
                  <a:pt x="2120" y="602"/>
                </a:lnTo>
                <a:lnTo>
                  <a:pt x="2090" y="614"/>
                </a:lnTo>
                <a:lnTo>
                  <a:pt x="2072" y="622"/>
                </a:lnTo>
                <a:lnTo>
                  <a:pt x="2072" y="624"/>
                </a:lnTo>
                <a:lnTo>
                  <a:pt x="2072" y="626"/>
                </a:lnTo>
                <a:lnTo>
                  <a:pt x="2076" y="628"/>
                </a:lnTo>
                <a:lnTo>
                  <a:pt x="2076" y="632"/>
                </a:lnTo>
                <a:lnTo>
                  <a:pt x="2072" y="638"/>
                </a:lnTo>
                <a:lnTo>
                  <a:pt x="2062" y="646"/>
                </a:lnTo>
                <a:lnTo>
                  <a:pt x="2054" y="654"/>
                </a:lnTo>
                <a:lnTo>
                  <a:pt x="2050" y="658"/>
                </a:lnTo>
                <a:lnTo>
                  <a:pt x="2050" y="662"/>
                </a:lnTo>
                <a:lnTo>
                  <a:pt x="2052" y="662"/>
                </a:lnTo>
                <a:lnTo>
                  <a:pt x="2056" y="664"/>
                </a:lnTo>
                <a:lnTo>
                  <a:pt x="2056" y="666"/>
                </a:lnTo>
                <a:lnTo>
                  <a:pt x="2052" y="670"/>
                </a:lnTo>
                <a:lnTo>
                  <a:pt x="2044" y="676"/>
                </a:lnTo>
                <a:lnTo>
                  <a:pt x="2034" y="684"/>
                </a:lnTo>
                <a:lnTo>
                  <a:pt x="2030" y="690"/>
                </a:lnTo>
                <a:lnTo>
                  <a:pt x="2032" y="694"/>
                </a:lnTo>
                <a:lnTo>
                  <a:pt x="2036" y="696"/>
                </a:lnTo>
                <a:lnTo>
                  <a:pt x="2056" y="702"/>
                </a:lnTo>
                <a:lnTo>
                  <a:pt x="2084" y="710"/>
                </a:lnTo>
                <a:lnTo>
                  <a:pt x="2096" y="712"/>
                </a:lnTo>
                <a:lnTo>
                  <a:pt x="2106" y="712"/>
                </a:lnTo>
                <a:lnTo>
                  <a:pt x="2114" y="710"/>
                </a:lnTo>
                <a:lnTo>
                  <a:pt x="2118" y="708"/>
                </a:lnTo>
                <a:lnTo>
                  <a:pt x="2124" y="702"/>
                </a:lnTo>
                <a:lnTo>
                  <a:pt x="2126" y="702"/>
                </a:lnTo>
                <a:lnTo>
                  <a:pt x="2130" y="704"/>
                </a:lnTo>
                <a:lnTo>
                  <a:pt x="2136" y="712"/>
                </a:lnTo>
                <a:lnTo>
                  <a:pt x="2140" y="714"/>
                </a:lnTo>
                <a:lnTo>
                  <a:pt x="2144" y="716"/>
                </a:lnTo>
                <a:lnTo>
                  <a:pt x="2148" y="714"/>
                </a:lnTo>
                <a:lnTo>
                  <a:pt x="2154" y="714"/>
                </a:lnTo>
                <a:lnTo>
                  <a:pt x="2158" y="710"/>
                </a:lnTo>
                <a:lnTo>
                  <a:pt x="2164" y="704"/>
                </a:lnTo>
                <a:lnTo>
                  <a:pt x="2174" y="692"/>
                </a:lnTo>
                <a:lnTo>
                  <a:pt x="2180" y="686"/>
                </a:lnTo>
                <a:lnTo>
                  <a:pt x="2182" y="686"/>
                </a:lnTo>
                <a:lnTo>
                  <a:pt x="2184" y="688"/>
                </a:lnTo>
                <a:lnTo>
                  <a:pt x="2182" y="696"/>
                </a:lnTo>
                <a:lnTo>
                  <a:pt x="2182" y="700"/>
                </a:lnTo>
                <a:lnTo>
                  <a:pt x="2184" y="704"/>
                </a:lnTo>
                <a:lnTo>
                  <a:pt x="2188" y="706"/>
                </a:lnTo>
                <a:lnTo>
                  <a:pt x="2196" y="706"/>
                </a:lnTo>
                <a:lnTo>
                  <a:pt x="2222" y="704"/>
                </a:lnTo>
                <a:lnTo>
                  <a:pt x="2262" y="698"/>
                </a:lnTo>
                <a:lnTo>
                  <a:pt x="2282" y="694"/>
                </a:lnTo>
                <a:lnTo>
                  <a:pt x="2292" y="694"/>
                </a:lnTo>
                <a:lnTo>
                  <a:pt x="2296" y="696"/>
                </a:lnTo>
                <a:lnTo>
                  <a:pt x="2294" y="700"/>
                </a:lnTo>
                <a:lnTo>
                  <a:pt x="2286" y="702"/>
                </a:lnTo>
                <a:lnTo>
                  <a:pt x="2274" y="706"/>
                </a:lnTo>
                <a:lnTo>
                  <a:pt x="2258" y="710"/>
                </a:lnTo>
                <a:lnTo>
                  <a:pt x="2242" y="712"/>
                </a:lnTo>
                <a:lnTo>
                  <a:pt x="2206" y="718"/>
                </a:lnTo>
                <a:lnTo>
                  <a:pt x="2188" y="722"/>
                </a:lnTo>
                <a:lnTo>
                  <a:pt x="2176" y="726"/>
                </a:lnTo>
                <a:lnTo>
                  <a:pt x="2166" y="732"/>
                </a:lnTo>
                <a:lnTo>
                  <a:pt x="2164" y="734"/>
                </a:lnTo>
                <a:lnTo>
                  <a:pt x="2164" y="738"/>
                </a:lnTo>
                <a:lnTo>
                  <a:pt x="2164" y="740"/>
                </a:lnTo>
                <a:lnTo>
                  <a:pt x="2168" y="744"/>
                </a:lnTo>
                <a:lnTo>
                  <a:pt x="2184" y="752"/>
                </a:lnTo>
                <a:lnTo>
                  <a:pt x="2196" y="756"/>
                </a:lnTo>
                <a:lnTo>
                  <a:pt x="2210" y="758"/>
                </a:lnTo>
                <a:lnTo>
                  <a:pt x="2222" y="756"/>
                </a:lnTo>
                <a:lnTo>
                  <a:pt x="2236" y="756"/>
                </a:lnTo>
                <a:lnTo>
                  <a:pt x="2266" y="748"/>
                </a:lnTo>
                <a:lnTo>
                  <a:pt x="2298" y="740"/>
                </a:lnTo>
                <a:lnTo>
                  <a:pt x="2312" y="736"/>
                </a:lnTo>
                <a:lnTo>
                  <a:pt x="2326" y="730"/>
                </a:lnTo>
                <a:lnTo>
                  <a:pt x="2348" y="718"/>
                </a:lnTo>
                <a:lnTo>
                  <a:pt x="2360" y="714"/>
                </a:lnTo>
                <a:lnTo>
                  <a:pt x="2370" y="712"/>
                </a:lnTo>
                <a:lnTo>
                  <a:pt x="2380" y="712"/>
                </a:lnTo>
                <a:lnTo>
                  <a:pt x="2390" y="714"/>
                </a:lnTo>
                <a:lnTo>
                  <a:pt x="2400" y="716"/>
                </a:lnTo>
                <a:lnTo>
                  <a:pt x="2408" y="716"/>
                </a:lnTo>
                <a:lnTo>
                  <a:pt x="2412" y="716"/>
                </a:lnTo>
                <a:lnTo>
                  <a:pt x="2416" y="714"/>
                </a:lnTo>
                <a:lnTo>
                  <a:pt x="2420" y="712"/>
                </a:lnTo>
                <a:lnTo>
                  <a:pt x="2424" y="710"/>
                </a:lnTo>
                <a:lnTo>
                  <a:pt x="2430" y="710"/>
                </a:lnTo>
                <a:lnTo>
                  <a:pt x="2440" y="712"/>
                </a:lnTo>
                <a:lnTo>
                  <a:pt x="2450" y="714"/>
                </a:lnTo>
                <a:lnTo>
                  <a:pt x="2460" y="716"/>
                </a:lnTo>
                <a:lnTo>
                  <a:pt x="2472" y="714"/>
                </a:lnTo>
                <a:lnTo>
                  <a:pt x="2480" y="710"/>
                </a:lnTo>
                <a:lnTo>
                  <a:pt x="2490" y="704"/>
                </a:lnTo>
                <a:lnTo>
                  <a:pt x="2500" y="696"/>
                </a:lnTo>
                <a:lnTo>
                  <a:pt x="2512" y="684"/>
                </a:lnTo>
                <a:lnTo>
                  <a:pt x="2522" y="672"/>
                </a:lnTo>
                <a:lnTo>
                  <a:pt x="2526" y="664"/>
                </a:lnTo>
                <a:lnTo>
                  <a:pt x="2530" y="658"/>
                </a:lnTo>
                <a:lnTo>
                  <a:pt x="2530" y="654"/>
                </a:lnTo>
                <a:lnTo>
                  <a:pt x="2530" y="648"/>
                </a:lnTo>
                <a:lnTo>
                  <a:pt x="2526" y="644"/>
                </a:lnTo>
                <a:lnTo>
                  <a:pt x="2522" y="642"/>
                </a:lnTo>
                <a:lnTo>
                  <a:pt x="2512" y="636"/>
                </a:lnTo>
                <a:lnTo>
                  <a:pt x="2500" y="634"/>
                </a:lnTo>
                <a:lnTo>
                  <a:pt x="2486" y="632"/>
                </a:lnTo>
                <a:lnTo>
                  <a:pt x="2474" y="632"/>
                </a:lnTo>
                <a:lnTo>
                  <a:pt x="2466" y="634"/>
                </a:lnTo>
                <a:lnTo>
                  <a:pt x="2450" y="640"/>
                </a:lnTo>
                <a:lnTo>
                  <a:pt x="2436" y="646"/>
                </a:lnTo>
                <a:lnTo>
                  <a:pt x="2432" y="646"/>
                </a:lnTo>
                <a:lnTo>
                  <a:pt x="2428" y="646"/>
                </a:lnTo>
                <a:lnTo>
                  <a:pt x="2428" y="644"/>
                </a:lnTo>
                <a:lnTo>
                  <a:pt x="2430" y="638"/>
                </a:lnTo>
                <a:lnTo>
                  <a:pt x="2432" y="632"/>
                </a:lnTo>
                <a:lnTo>
                  <a:pt x="2430" y="630"/>
                </a:lnTo>
                <a:lnTo>
                  <a:pt x="2424" y="628"/>
                </a:lnTo>
                <a:lnTo>
                  <a:pt x="2420" y="626"/>
                </a:lnTo>
                <a:lnTo>
                  <a:pt x="2414" y="626"/>
                </a:lnTo>
                <a:lnTo>
                  <a:pt x="2412" y="624"/>
                </a:lnTo>
                <a:lnTo>
                  <a:pt x="2410" y="622"/>
                </a:lnTo>
                <a:lnTo>
                  <a:pt x="2414" y="618"/>
                </a:lnTo>
                <a:lnTo>
                  <a:pt x="2418" y="612"/>
                </a:lnTo>
                <a:lnTo>
                  <a:pt x="2418" y="610"/>
                </a:lnTo>
                <a:lnTo>
                  <a:pt x="2416" y="608"/>
                </a:lnTo>
                <a:lnTo>
                  <a:pt x="2414" y="606"/>
                </a:lnTo>
                <a:lnTo>
                  <a:pt x="2410" y="604"/>
                </a:lnTo>
                <a:lnTo>
                  <a:pt x="2406" y="600"/>
                </a:lnTo>
                <a:lnTo>
                  <a:pt x="2402" y="592"/>
                </a:lnTo>
                <a:lnTo>
                  <a:pt x="2400" y="582"/>
                </a:lnTo>
                <a:lnTo>
                  <a:pt x="2398" y="574"/>
                </a:lnTo>
                <a:lnTo>
                  <a:pt x="2394" y="568"/>
                </a:lnTo>
                <a:lnTo>
                  <a:pt x="2388" y="566"/>
                </a:lnTo>
                <a:lnTo>
                  <a:pt x="2380" y="568"/>
                </a:lnTo>
                <a:lnTo>
                  <a:pt x="2370" y="570"/>
                </a:lnTo>
                <a:lnTo>
                  <a:pt x="2358" y="576"/>
                </a:lnTo>
                <a:lnTo>
                  <a:pt x="2332" y="594"/>
                </a:lnTo>
                <a:lnTo>
                  <a:pt x="2324" y="598"/>
                </a:lnTo>
                <a:lnTo>
                  <a:pt x="2322" y="602"/>
                </a:lnTo>
                <a:lnTo>
                  <a:pt x="2320" y="604"/>
                </a:lnTo>
                <a:lnTo>
                  <a:pt x="2322" y="608"/>
                </a:lnTo>
                <a:lnTo>
                  <a:pt x="2328" y="612"/>
                </a:lnTo>
                <a:lnTo>
                  <a:pt x="2338" y="616"/>
                </a:lnTo>
                <a:lnTo>
                  <a:pt x="2350" y="620"/>
                </a:lnTo>
                <a:lnTo>
                  <a:pt x="2358" y="624"/>
                </a:lnTo>
                <a:lnTo>
                  <a:pt x="2360" y="626"/>
                </a:lnTo>
                <a:lnTo>
                  <a:pt x="2360" y="628"/>
                </a:lnTo>
                <a:lnTo>
                  <a:pt x="2358" y="632"/>
                </a:lnTo>
                <a:lnTo>
                  <a:pt x="2352" y="636"/>
                </a:lnTo>
                <a:close/>
                <a:moveTo>
                  <a:pt x="2556" y="544"/>
                </a:moveTo>
                <a:lnTo>
                  <a:pt x="2556" y="544"/>
                </a:lnTo>
                <a:lnTo>
                  <a:pt x="2566" y="544"/>
                </a:lnTo>
                <a:lnTo>
                  <a:pt x="2568" y="542"/>
                </a:lnTo>
                <a:lnTo>
                  <a:pt x="2570" y="540"/>
                </a:lnTo>
                <a:lnTo>
                  <a:pt x="2570" y="536"/>
                </a:lnTo>
                <a:lnTo>
                  <a:pt x="2568" y="532"/>
                </a:lnTo>
                <a:lnTo>
                  <a:pt x="2556" y="520"/>
                </a:lnTo>
                <a:lnTo>
                  <a:pt x="2546" y="512"/>
                </a:lnTo>
                <a:lnTo>
                  <a:pt x="2536" y="504"/>
                </a:lnTo>
                <a:lnTo>
                  <a:pt x="2526" y="500"/>
                </a:lnTo>
                <a:lnTo>
                  <a:pt x="2516" y="496"/>
                </a:lnTo>
                <a:lnTo>
                  <a:pt x="2508" y="494"/>
                </a:lnTo>
                <a:lnTo>
                  <a:pt x="2502" y="494"/>
                </a:lnTo>
                <a:lnTo>
                  <a:pt x="2500" y="496"/>
                </a:lnTo>
                <a:lnTo>
                  <a:pt x="2500" y="500"/>
                </a:lnTo>
                <a:lnTo>
                  <a:pt x="2508" y="514"/>
                </a:lnTo>
                <a:lnTo>
                  <a:pt x="2518" y="530"/>
                </a:lnTo>
                <a:lnTo>
                  <a:pt x="2524" y="536"/>
                </a:lnTo>
                <a:lnTo>
                  <a:pt x="2534" y="542"/>
                </a:lnTo>
                <a:lnTo>
                  <a:pt x="2544" y="544"/>
                </a:lnTo>
                <a:lnTo>
                  <a:pt x="2556" y="544"/>
                </a:lnTo>
                <a:close/>
                <a:moveTo>
                  <a:pt x="1828" y="630"/>
                </a:moveTo>
                <a:lnTo>
                  <a:pt x="1828" y="630"/>
                </a:lnTo>
                <a:lnTo>
                  <a:pt x="1826" y="636"/>
                </a:lnTo>
                <a:lnTo>
                  <a:pt x="1826" y="638"/>
                </a:lnTo>
                <a:lnTo>
                  <a:pt x="1828" y="640"/>
                </a:lnTo>
                <a:lnTo>
                  <a:pt x="1830" y="640"/>
                </a:lnTo>
                <a:lnTo>
                  <a:pt x="1838" y="638"/>
                </a:lnTo>
                <a:lnTo>
                  <a:pt x="1850" y="632"/>
                </a:lnTo>
                <a:lnTo>
                  <a:pt x="1856" y="628"/>
                </a:lnTo>
                <a:lnTo>
                  <a:pt x="1860" y="628"/>
                </a:lnTo>
                <a:lnTo>
                  <a:pt x="1864" y="628"/>
                </a:lnTo>
                <a:lnTo>
                  <a:pt x="1868" y="630"/>
                </a:lnTo>
                <a:lnTo>
                  <a:pt x="1874" y="634"/>
                </a:lnTo>
                <a:lnTo>
                  <a:pt x="1880" y="636"/>
                </a:lnTo>
                <a:lnTo>
                  <a:pt x="1886" y="636"/>
                </a:lnTo>
                <a:lnTo>
                  <a:pt x="1892" y="636"/>
                </a:lnTo>
                <a:lnTo>
                  <a:pt x="1896" y="632"/>
                </a:lnTo>
                <a:lnTo>
                  <a:pt x="1900" y="626"/>
                </a:lnTo>
                <a:lnTo>
                  <a:pt x="1902" y="626"/>
                </a:lnTo>
                <a:lnTo>
                  <a:pt x="1904" y="626"/>
                </a:lnTo>
                <a:lnTo>
                  <a:pt x="1908" y="634"/>
                </a:lnTo>
                <a:lnTo>
                  <a:pt x="1914" y="642"/>
                </a:lnTo>
                <a:lnTo>
                  <a:pt x="1920" y="646"/>
                </a:lnTo>
                <a:lnTo>
                  <a:pt x="1926" y="650"/>
                </a:lnTo>
                <a:lnTo>
                  <a:pt x="1934" y="650"/>
                </a:lnTo>
                <a:lnTo>
                  <a:pt x="1940" y="648"/>
                </a:lnTo>
                <a:lnTo>
                  <a:pt x="1946" y="642"/>
                </a:lnTo>
                <a:lnTo>
                  <a:pt x="1950" y="636"/>
                </a:lnTo>
                <a:lnTo>
                  <a:pt x="1952" y="624"/>
                </a:lnTo>
                <a:lnTo>
                  <a:pt x="1952" y="616"/>
                </a:lnTo>
                <a:lnTo>
                  <a:pt x="1954" y="614"/>
                </a:lnTo>
                <a:lnTo>
                  <a:pt x="1960" y="622"/>
                </a:lnTo>
                <a:lnTo>
                  <a:pt x="1964" y="626"/>
                </a:lnTo>
                <a:lnTo>
                  <a:pt x="1968" y="626"/>
                </a:lnTo>
                <a:lnTo>
                  <a:pt x="1970" y="626"/>
                </a:lnTo>
                <a:lnTo>
                  <a:pt x="1974" y="624"/>
                </a:lnTo>
                <a:lnTo>
                  <a:pt x="1978" y="620"/>
                </a:lnTo>
                <a:lnTo>
                  <a:pt x="1988" y="606"/>
                </a:lnTo>
                <a:lnTo>
                  <a:pt x="1994" y="594"/>
                </a:lnTo>
                <a:lnTo>
                  <a:pt x="1996" y="586"/>
                </a:lnTo>
                <a:lnTo>
                  <a:pt x="1996" y="580"/>
                </a:lnTo>
                <a:lnTo>
                  <a:pt x="1998" y="578"/>
                </a:lnTo>
                <a:lnTo>
                  <a:pt x="2000" y="576"/>
                </a:lnTo>
                <a:lnTo>
                  <a:pt x="2014" y="570"/>
                </a:lnTo>
                <a:lnTo>
                  <a:pt x="2020" y="568"/>
                </a:lnTo>
                <a:lnTo>
                  <a:pt x="2022" y="568"/>
                </a:lnTo>
                <a:lnTo>
                  <a:pt x="2024" y="570"/>
                </a:lnTo>
                <a:lnTo>
                  <a:pt x="2022" y="576"/>
                </a:lnTo>
                <a:lnTo>
                  <a:pt x="2020" y="582"/>
                </a:lnTo>
                <a:lnTo>
                  <a:pt x="2020" y="590"/>
                </a:lnTo>
                <a:lnTo>
                  <a:pt x="2020" y="600"/>
                </a:lnTo>
                <a:lnTo>
                  <a:pt x="2022" y="602"/>
                </a:lnTo>
                <a:lnTo>
                  <a:pt x="2024" y="606"/>
                </a:lnTo>
                <a:lnTo>
                  <a:pt x="2030" y="608"/>
                </a:lnTo>
                <a:lnTo>
                  <a:pt x="2036" y="610"/>
                </a:lnTo>
                <a:lnTo>
                  <a:pt x="2050" y="612"/>
                </a:lnTo>
                <a:lnTo>
                  <a:pt x="2056" y="610"/>
                </a:lnTo>
                <a:lnTo>
                  <a:pt x="2060" y="608"/>
                </a:lnTo>
                <a:lnTo>
                  <a:pt x="2060" y="602"/>
                </a:lnTo>
                <a:lnTo>
                  <a:pt x="2058" y="598"/>
                </a:lnTo>
                <a:lnTo>
                  <a:pt x="2058" y="594"/>
                </a:lnTo>
                <a:lnTo>
                  <a:pt x="2060" y="590"/>
                </a:lnTo>
                <a:lnTo>
                  <a:pt x="2068" y="588"/>
                </a:lnTo>
                <a:lnTo>
                  <a:pt x="2090" y="584"/>
                </a:lnTo>
                <a:lnTo>
                  <a:pt x="2098" y="580"/>
                </a:lnTo>
                <a:lnTo>
                  <a:pt x="2104" y="576"/>
                </a:lnTo>
                <a:lnTo>
                  <a:pt x="2108" y="572"/>
                </a:lnTo>
                <a:lnTo>
                  <a:pt x="2108" y="566"/>
                </a:lnTo>
                <a:lnTo>
                  <a:pt x="2104" y="560"/>
                </a:lnTo>
                <a:lnTo>
                  <a:pt x="2094" y="552"/>
                </a:lnTo>
                <a:lnTo>
                  <a:pt x="2088" y="550"/>
                </a:lnTo>
                <a:lnTo>
                  <a:pt x="2086" y="548"/>
                </a:lnTo>
                <a:lnTo>
                  <a:pt x="2086" y="544"/>
                </a:lnTo>
                <a:lnTo>
                  <a:pt x="2088" y="542"/>
                </a:lnTo>
                <a:lnTo>
                  <a:pt x="2094" y="538"/>
                </a:lnTo>
                <a:lnTo>
                  <a:pt x="2102" y="536"/>
                </a:lnTo>
                <a:lnTo>
                  <a:pt x="2110" y="532"/>
                </a:lnTo>
                <a:lnTo>
                  <a:pt x="2114" y="530"/>
                </a:lnTo>
                <a:lnTo>
                  <a:pt x="2114" y="528"/>
                </a:lnTo>
                <a:lnTo>
                  <a:pt x="2112" y="524"/>
                </a:lnTo>
                <a:lnTo>
                  <a:pt x="2102" y="520"/>
                </a:lnTo>
                <a:lnTo>
                  <a:pt x="2080" y="512"/>
                </a:lnTo>
                <a:lnTo>
                  <a:pt x="2074" y="510"/>
                </a:lnTo>
                <a:lnTo>
                  <a:pt x="2068" y="512"/>
                </a:lnTo>
                <a:lnTo>
                  <a:pt x="2064" y="512"/>
                </a:lnTo>
                <a:lnTo>
                  <a:pt x="2060" y="516"/>
                </a:lnTo>
                <a:lnTo>
                  <a:pt x="2052" y="524"/>
                </a:lnTo>
                <a:lnTo>
                  <a:pt x="2050" y="526"/>
                </a:lnTo>
                <a:lnTo>
                  <a:pt x="2046" y="528"/>
                </a:lnTo>
                <a:lnTo>
                  <a:pt x="2038" y="528"/>
                </a:lnTo>
                <a:lnTo>
                  <a:pt x="2016" y="522"/>
                </a:lnTo>
                <a:lnTo>
                  <a:pt x="2002" y="522"/>
                </a:lnTo>
                <a:lnTo>
                  <a:pt x="1984" y="526"/>
                </a:lnTo>
                <a:lnTo>
                  <a:pt x="1974" y="528"/>
                </a:lnTo>
                <a:lnTo>
                  <a:pt x="1964" y="534"/>
                </a:lnTo>
                <a:lnTo>
                  <a:pt x="1954" y="540"/>
                </a:lnTo>
                <a:lnTo>
                  <a:pt x="1942" y="548"/>
                </a:lnTo>
                <a:lnTo>
                  <a:pt x="1926" y="562"/>
                </a:lnTo>
                <a:lnTo>
                  <a:pt x="1916" y="568"/>
                </a:lnTo>
                <a:lnTo>
                  <a:pt x="1908" y="572"/>
                </a:lnTo>
                <a:lnTo>
                  <a:pt x="1904" y="574"/>
                </a:lnTo>
                <a:lnTo>
                  <a:pt x="1896" y="576"/>
                </a:lnTo>
                <a:lnTo>
                  <a:pt x="1890" y="580"/>
                </a:lnTo>
                <a:lnTo>
                  <a:pt x="1882" y="588"/>
                </a:lnTo>
                <a:lnTo>
                  <a:pt x="1872" y="596"/>
                </a:lnTo>
                <a:lnTo>
                  <a:pt x="1864" y="600"/>
                </a:lnTo>
                <a:lnTo>
                  <a:pt x="1858" y="600"/>
                </a:lnTo>
                <a:lnTo>
                  <a:pt x="1852" y="600"/>
                </a:lnTo>
                <a:lnTo>
                  <a:pt x="1848" y="598"/>
                </a:lnTo>
                <a:lnTo>
                  <a:pt x="1842" y="598"/>
                </a:lnTo>
                <a:lnTo>
                  <a:pt x="1834" y="600"/>
                </a:lnTo>
                <a:lnTo>
                  <a:pt x="1826" y="608"/>
                </a:lnTo>
                <a:lnTo>
                  <a:pt x="1818" y="616"/>
                </a:lnTo>
                <a:lnTo>
                  <a:pt x="1816" y="620"/>
                </a:lnTo>
                <a:lnTo>
                  <a:pt x="1816" y="622"/>
                </a:lnTo>
                <a:lnTo>
                  <a:pt x="1818" y="624"/>
                </a:lnTo>
                <a:lnTo>
                  <a:pt x="1826" y="626"/>
                </a:lnTo>
                <a:lnTo>
                  <a:pt x="1828" y="628"/>
                </a:lnTo>
                <a:lnTo>
                  <a:pt x="1828" y="630"/>
                </a:lnTo>
                <a:close/>
                <a:moveTo>
                  <a:pt x="2226" y="448"/>
                </a:moveTo>
                <a:lnTo>
                  <a:pt x="2226" y="448"/>
                </a:lnTo>
                <a:lnTo>
                  <a:pt x="2232" y="448"/>
                </a:lnTo>
                <a:lnTo>
                  <a:pt x="2240" y="448"/>
                </a:lnTo>
                <a:lnTo>
                  <a:pt x="2268" y="452"/>
                </a:lnTo>
                <a:lnTo>
                  <a:pt x="2278" y="452"/>
                </a:lnTo>
                <a:lnTo>
                  <a:pt x="2282" y="450"/>
                </a:lnTo>
                <a:lnTo>
                  <a:pt x="2290" y="448"/>
                </a:lnTo>
                <a:lnTo>
                  <a:pt x="2314" y="450"/>
                </a:lnTo>
                <a:lnTo>
                  <a:pt x="2330" y="450"/>
                </a:lnTo>
                <a:lnTo>
                  <a:pt x="2346" y="450"/>
                </a:lnTo>
                <a:lnTo>
                  <a:pt x="2358" y="448"/>
                </a:lnTo>
                <a:lnTo>
                  <a:pt x="2366" y="444"/>
                </a:lnTo>
                <a:lnTo>
                  <a:pt x="2368" y="440"/>
                </a:lnTo>
                <a:lnTo>
                  <a:pt x="2368" y="436"/>
                </a:lnTo>
                <a:lnTo>
                  <a:pt x="2368" y="434"/>
                </a:lnTo>
                <a:lnTo>
                  <a:pt x="2360" y="428"/>
                </a:lnTo>
                <a:lnTo>
                  <a:pt x="2344" y="422"/>
                </a:lnTo>
                <a:lnTo>
                  <a:pt x="2328" y="416"/>
                </a:lnTo>
                <a:lnTo>
                  <a:pt x="2314" y="414"/>
                </a:lnTo>
                <a:lnTo>
                  <a:pt x="2302" y="416"/>
                </a:lnTo>
                <a:lnTo>
                  <a:pt x="2292" y="418"/>
                </a:lnTo>
                <a:lnTo>
                  <a:pt x="2270" y="426"/>
                </a:lnTo>
                <a:lnTo>
                  <a:pt x="2258" y="430"/>
                </a:lnTo>
                <a:lnTo>
                  <a:pt x="2242" y="432"/>
                </a:lnTo>
                <a:lnTo>
                  <a:pt x="2228" y="434"/>
                </a:lnTo>
                <a:lnTo>
                  <a:pt x="2216" y="438"/>
                </a:lnTo>
                <a:lnTo>
                  <a:pt x="2210" y="442"/>
                </a:lnTo>
                <a:lnTo>
                  <a:pt x="2206" y="446"/>
                </a:lnTo>
                <a:lnTo>
                  <a:pt x="2208" y="450"/>
                </a:lnTo>
                <a:lnTo>
                  <a:pt x="2210" y="450"/>
                </a:lnTo>
                <a:lnTo>
                  <a:pt x="2218" y="450"/>
                </a:lnTo>
                <a:lnTo>
                  <a:pt x="2226" y="448"/>
                </a:lnTo>
                <a:close/>
                <a:moveTo>
                  <a:pt x="2308" y="518"/>
                </a:moveTo>
                <a:lnTo>
                  <a:pt x="2308" y="518"/>
                </a:lnTo>
                <a:lnTo>
                  <a:pt x="2322" y="516"/>
                </a:lnTo>
                <a:lnTo>
                  <a:pt x="2332" y="512"/>
                </a:lnTo>
                <a:lnTo>
                  <a:pt x="2338" y="508"/>
                </a:lnTo>
                <a:lnTo>
                  <a:pt x="2340" y="502"/>
                </a:lnTo>
                <a:lnTo>
                  <a:pt x="2340" y="498"/>
                </a:lnTo>
                <a:lnTo>
                  <a:pt x="2336" y="494"/>
                </a:lnTo>
                <a:lnTo>
                  <a:pt x="2328" y="490"/>
                </a:lnTo>
                <a:lnTo>
                  <a:pt x="2316" y="488"/>
                </a:lnTo>
                <a:lnTo>
                  <a:pt x="2308" y="488"/>
                </a:lnTo>
                <a:lnTo>
                  <a:pt x="2306" y="486"/>
                </a:lnTo>
                <a:lnTo>
                  <a:pt x="2320" y="484"/>
                </a:lnTo>
                <a:lnTo>
                  <a:pt x="2340" y="480"/>
                </a:lnTo>
                <a:lnTo>
                  <a:pt x="2350" y="476"/>
                </a:lnTo>
                <a:lnTo>
                  <a:pt x="2356" y="470"/>
                </a:lnTo>
                <a:lnTo>
                  <a:pt x="2356" y="468"/>
                </a:lnTo>
                <a:lnTo>
                  <a:pt x="2356" y="466"/>
                </a:lnTo>
                <a:lnTo>
                  <a:pt x="2350" y="464"/>
                </a:lnTo>
                <a:lnTo>
                  <a:pt x="2340" y="462"/>
                </a:lnTo>
                <a:lnTo>
                  <a:pt x="2326" y="462"/>
                </a:lnTo>
                <a:lnTo>
                  <a:pt x="2292" y="466"/>
                </a:lnTo>
                <a:lnTo>
                  <a:pt x="2252" y="472"/>
                </a:lnTo>
                <a:lnTo>
                  <a:pt x="2220" y="478"/>
                </a:lnTo>
                <a:lnTo>
                  <a:pt x="2212" y="482"/>
                </a:lnTo>
                <a:lnTo>
                  <a:pt x="2206" y="484"/>
                </a:lnTo>
                <a:lnTo>
                  <a:pt x="2204" y="488"/>
                </a:lnTo>
                <a:lnTo>
                  <a:pt x="2204" y="494"/>
                </a:lnTo>
                <a:lnTo>
                  <a:pt x="2210" y="508"/>
                </a:lnTo>
                <a:lnTo>
                  <a:pt x="2216" y="516"/>
                </a:lnTo>
                <a:lnTo>
                  <a:pt x="2224" y="522"/>
                </a:lnTo>
                <a:lnTo>
                  <a:pt x="2236" y="524"/>
                </a:lnTo>
                <a:lnTo>
                  <a:pt x="2248" y="526"/>
                </a:lnTo>
                <a:lnTo>
                  <a:pt x="2278" y="524"/>
                </a:lnTo>
                <a:lnTo>
                  <a:pt x="2308" y="518"/>
                </a:lnTo>
                <a:close/>
                <a:moveTo>
                  <a:pt x="2768" y="590"/>
                </a:moveTo>
                <a:lnTo>
                  <a:pt x="2768" y="590"/>
                </a:lnTo>
                <a:lnTo>
                  <a:pt x="2762" y="586"/>
                </a:lnTo>
                <a:lnTo>
                  <a:pt x="2756" y="584"/>
                </a:lnTo>
                <a:lnTo>
                  <a:pt x="2742" y="582"/>
                </a:lnTo>
                <a:lnTo>
                  <a:pt x="2728" y="584"/>
                </a:lnTo>
                <a:lnTo>
                  <a:pt x="2712" y="588"/>
                </a:lnTo>
                <a:lnTo>
                  <a:pt x="2706" y="590"/>
                </a:lnTo>
                <a:lnTo>
                  <a:pt x="2704" y="592"/>
                </a:lnTo>
                <a:lnTo>
                  <a:pt x="2704" y="596"/>
                </a:lnTo>
                <a:lnTo>
                  <a:pt x="2710" y="602"/>
                </a:lnTo>
                <a:lnTo>
                  <a:pt x="2726" y="618"/>
                </a:lnTo>
                <a:lnTo>
                  <a:pt x="2748" y="640"/>
                </a:lnTo>
                <a:lnTo>
                  <a:pt x="2728" y="630"/>
                </a:lnTo>
                <a:lnTo>
                  <a:pt x="2714" y="620"/>
                </a:lnTo>
                <a:lnTo>
                  <a:pt x="2706" y="614"/>
                </a:lnTo>
                <a:lnTo>
                  <a:pt x="2702" y="608"/>
                </a:lnTo>
                <a:lnTo>
                  <a:pt x="2698" y="604"/>
                </a:lnTo>
                <a:lnTo>
                  <a:pt x="2696" y="600"/>
                </a:lnTo>
                <a:lnTo>
                  <a:pt x="2688" y="598"/>
                </a:lnTo>
                <a:lnTo>
                  <a:pt x="2678" y="598"/>
                </a:lnTo>
                <a:lnTo>
                  <a:pt x="2666" y="598"/>
                </a:lnTo>
                <a:lnTo>
                  <a:pt x="2656" y="600"/>
                </a:lnTo>
                <a:lnTo>
                  <a:pt x="2652" y="602"/>
                </a:lnTo>
                <a:lnTo>
                  <a:pt x="2650" y="604"/>
                </a:lnTo>
                <a:lnTo>
                  <a:pt x="2652" y="610"/>
                </a:lnTo>
                <a:lnTo>
                  <a:pt x="2656" y="616"/>
                </a:lnTo>
                <a:lnTo>
                  <a:pt x="2670" y="632"/>
                </a:lnTo>
                <a:lnTo>
                  <a:pt x="2680" y="642"/>
                </a:lnTo>
                <a:lnTo>
                  <a:pt x="2680" y="644"/>
                </a:lnTo>
                <a:lnTo>
                  <a:pt x="2676" y="642"/>
                </a:lnTo>
                <a:lnTo>
                  <a:pt x="2666" y="638"/>
                </a:lnTo>
                <a:lnTo>
                  <a:pt x="2660" y="640"/>
                </a:lnTo>
                <a:lnTo>
                  <a:pt x="2656" y="642"/>
                </a:lnTo>
                <a:lnTo>
                  <a:pt x="2650" y="646"/>
                </a:lnTo>
                <a:lnTo>
                  <a:pt x="2644" y="648"/>
                </a:lnTo>
                <a:lnTo>
                  <a:pt x="2632" y="654"/>
                </a:lnTo>
                <a:lnTo>
                  <a:pt x="2628" y="656"/>
                </a:lnTo>
                <a:lnTo>
                  <a:pt x="2624" y="658"/>
                </a:lnTo>
                <a:lnTo>
                  <a:pt x="2624" y="662"/>
                </a:lnTo>
                <a:lnTo>
                  <a:pt x="2628" y="666"/>
                </a:lnTo>
                <a:lnTo>
                  <a:pt x="2632" y="668"/>
                </a:lnTo>
                <a:lnTo>
                  <a:pt x="2636" y="670"/>
                </a:lnTo>
                <a:lnTo>
                  <a:pt x="2652" y="670"/>
                </a:lnTo>
                <a:lnTo>
                  <a:pt x="2670" y="668"/>
                </a:lnTo>
                <a:lnTo>
                  <a:pt x="2690" y="664"/>
                </a:lnTo>
                <a:lnTo>
                  <a:pt x="2730" y="658"/>
                </a:lnTo>
                <a:lnTo>
                  <a:pt x="2748" y="656"/>
                </a:lnTo>
                <a:lnTo>
                  <a:pt x="2760" y="656"/>
                </a:lnTo>
                <a:lnTo>
                  <a:pt x="2766" y="656"/>
                </a:lnTo>
                <a:lnTo>
                  <a:pt x="2762" y="658"/>
                </a:lnTo>
                <a:lnTo>
                  <a:pt x="2742" y="664"/>
                </a:lnTo>
                <a:lnTo>
                  <a:pt x="2730" y="670"/>
                </a:lnTo>
                <a:lnTo>
                  <a:pt x="2720" y="674"/>
                </a:lnTo>
                <a:lnTo>
                  <a:pt x="2718" y="676"/>
                </a:lnTo>
                <a:lnTo>
                  <a:pt x="2716" y="680"/>
                </a:lnTo>
                <a:lnTo>
                  <a:pt x="2716" y="682"/>
                </a:lnTo>
                <a:lnTo>
                  <a:pt x="2718" y="686"/>
                </a:lnTo>
                <a:lnTo>
                  <a:pt x="2722" y="694"/>
                </a:lnTo>
                <a:lnTo>
                  <a:pt x="2724" y="700"/>
                </a:lnTo>
                <a:lnTo>
                  <a:pt x="2728" y="712"/>
                </a:lnTo>
                <a:lnTo>
                  <a:pt x="2730" y="716"/>
                </a:lnTo>
                <a:lnTo>
                  <a:pt x="2734" y="716"/>
                </a:lnTo>
                <a:lnTo>
                  <a:pt x="2740" y="716"/>
                </a:lnTo>
                <a:lnTo>
                  <a:pt x="2752" y="712"/>
                </a:lnTo>
                <a:lnTo>
                  <a:pt x="2760" y="710"/>
                </a:lnTo>
                <a:lnTo>
                  <a:pt x="2768" y="708"/>
                </a:lnTo>
                <a:lnTo>
                  <a:pt x="2790" y="710"/>
                </a:lnTo>
                <a:lnTo>
                  <a:pt x="2808" y="712"/>
                </a:lnTo>
                <a:lnTo>
                  <a:pt x="2824" y="708"/>
                </a:lnTo>
                <a:lnTo>
                  <a:pt x="2830" y="706"/>
                </a:lnTo>
                <a:lnTo>
                  <a:pt x="2834" y="702"/>
                </a:lnTo>
                <a:lnTo>
                  <a:pt x="2834" y="698"/>
                </a:lnTo>
                <a:lnTo>
                  <a:pt x="2832" y="692"/>
                </a:lnTo>
                <a:lnTo>
                  <a:pt x="2826" y="680"/>
                </a:lnTo>
                <a:lnTo>
                  <a:pt x="2826" y="670"/>
                </a:lnTo>
                <a:lnTo>
                  <a:pt x="2826" y="668"/>
                </a:lnTo>
                <a:lnTo>
                  <a:pt x="2830" y="668"/>
                </a:lnTo>
                <a:lnTo>
                  <a:pt x="2834" y="668"/>
                </a:lnTo>
                <a:lnTo>
                  <a:pt x="2840" y="672"/>
                </a:lnTo>
                <a:lnTo>
                  <a:pt x="2848" y="678"/>
                </a:lnTo>
                <a:lnTo>
                  <a:pt x="2850" y="678"/>
                </a:lnTo>
                <a:lnTo>
                  <a:pt x="2852" y="676"/>
                </a:lnTo>
                <a:lnTo>
                  <a:pt x="2848" y="668"/>
                </a:lnTo>
                <a:lnTo>
                  <a:pt x="2842" y="656"/>
                </a:lnTo>
                <a:lnTo>
                  <a:pt x="2838" y="648"/>
                </a:lnTo>
                <a:lnTo>
                  <a:pt x="2836" y="638"/>
                </a:lnTo>
                <a:lnTo>
                  <a:pt x="2834" y="618"/>
                </a:lnTo>
                <a:lnTo>
                  <a:pt x="2832" y="608"/>
                </a:lnTo>
                <a:lnTo>
                  <a:pt x="2828" y="598"/>
                </a:lnTo>
                <a:lnTo>
                  <a:pt x="2820" y="590"/>
                </a:lnTo>
                <a:lnTo>
                  <a:pt x="2808" y="582"/>
                </a:lnTo>
                <a:lnTo>
                  <a:pt x="2796" y="578"/>
                </a:lnTo>
                <a:lnTo>
                  <a:pt x="2788" y="578"/>
                </a:lnTo>
                <a:lnTo>
                  <a:pt x="2784" y="582"/>
                </a:lnTo>
                <a:lnTo>
                  <a:pt x="2780" y="586"/>
                </a:lnTo>
                <a:lnTo>
                  <a:pt x="2776" y="592"/>
                </a:lnTo>
                <a:lnTo>
                  <a:pt x="2774" y="594"/>
                </a:lnTo>
                <a:lnTo>
                  <a:pt x="2768" y="590"/>
                </a:lnTo>
                <a:close/>
                <a:moveTo>
                  <a:pt x="3556" y="1666"/>
                </a:moveTo>
                <a:lnTo>
                  <a:pt x="3556" y="1666"/>
                </a:lnTo>
                <a:lnTo>
                  <a:pt x="3562" y="1664"/>
                </a:lnTo>
                <a:lnTo>
                  <a:pt x="3566" y="1656"/>
                </a:lnTo>
                <a:lnTo>
                  <a:pt x="3570" y="1646"/>
                </a:lnTo>
                <a:lnTo>
                  <a:pt x="3572" y="1636"/>
                </a:lnTo>
                <a:lnTo>
                  <a:pt x="3572" y="1626"/>
                </a:lnTo>
                <a:lnTo>
                  <a:pt x="3570" y="1618"/>
                </a:lnTo>
                <a:lnTo>
                  <a:pt x="3568" y="1614"/>
                </a:lnTo>
                <a:lnTo>
                  <a:pt x="3564" y="1614"/>
                </a:lnTo>
                <a:lnTo>
                  <a:pt x="3560" y="1612"/>
                </a:lnTo>
                <a:lnTo>
                  <a:pt x="3554" y="1614"/>
                </a:lnTo>
                <a:lnTo>
                  <a:pt x="3550" y="1616"/>
                </a:lnTo>
                <a:lnTo>
                  <a:pt x="3546" y="1618"/>
                </a:lnTo>
                <a:lnTo>
                  <a:pt x="3540" y="1626"/>
                </a:lnTo>
                <a:lnTo>
                  <a:pt x="3538" y="1634"/>
                </a:lnTo>
                <a:lnTo>
                  <a:pt x="3538" y="1644"/>
                </a:lnTo>
                <a:lnTo>
                  <a:pt x="3540" y="1654"/>
                </a:lnTo>
                <a:lnTo>
                  <a:pt x="3546" y="1660"/>
                </a:lnTo>
                <a:lnTo>
                  <a:pt x="3550" y="1666"/>
                </a:lnTo>
                <a:lnTo>
                  <a:pt x="3556" y="1666"/>
                </a:lnTo>
                <a:close/>
                <a:moveTo>
                  <a:pt x="2980" y="518"/>
                </a:moveTo>
                <a:lnTo>
                  <a:pt x="2980" y="518"/>
                </a:lnTo>
                <a:lnTo>
                  <a:pt x="2998" y="516"/>
                </a:lnTo>
                <a:lnTo>
                  <a:pt x="3008" y="514"/>
                </a:lnTo>
                <a:lnTo>
                  <a:pt x="3014" y="510"/>
                </a:lnTo>
                <a:lnTo>
                  <a:pt x="3014" y="508"/>
                </a:lnTo>
                <a:lnTo>
                  <a:pt x="3014" y="506"/>
                </a:lnTo>
                <a:lnTo>
                  <a:pt x="3010" y="502"/>
                </a:lnTo>
                <a:lnTo>
                  <a:pt x="3000" y="496"/>
                </a:lnTo>
                <a:lnTo>
                  <a:pt x="2988" y="494"/>
                </a:lnTo>
                <a:lnTo>
                  <a:pt x="2972" y="492"/>
                </a:lnTo>
                <a:lnTo>
                  <a:pt x="2938" y="490"/>
                </a:lnTo>
                <a:lnTo>
                  <a:pt x="2912" y="492"/>
                </a:lnTo>
                <a:lnTo>
                  <a:pt x="2902" y="494"/>
                </a:lnTo>
                <a:lnTo>
                  <a:pt x="2894" y="498"/>
                </a:lnTo>
                <a:lnTo>
                  <a:pt x="2890" y="502"/>
                </a:lnTo>
                <a:lnTo>
                  <a:pt x="2888" y="508"/>
                </a:lnTo>
                <a:lnTo>
                  <a:pt x="2890" y="512"/>
                </a:lnTo>
                <a:lnTo>
                  <a:pt x="2896" y="516"/>
                </a:lnTo>
                <a:lnTo>
                  <a:pt x="2904" y="518"/>
                </a:lnTo>
                <a:lnTo>
                  <a:pt x="2914" y="518"/>
                </a:lnTo>
                <a:lnTo>
                  <a:pt x="2944" y="518"/>
                </a:lnTo>
                <a:lnTo>
                  <a:pt x="2980" y="518"/>
                </a:lnTo>
                <a:close/>
                <a:moveTo>
                  <a:pt x="2546" y="696"/>
                </a:moveTo>
                <a:lnTo>
                  <a:pt x="2546" y="696"/>
                </a:lnTo>
                <a:lnTo>
                  <a:pt x="2546" y="700"/>
                </a:lnTo>
                <a:lnTo>
                  <a:pt x="2548" y="704"/>
                </a:lnTo>
                <a:lnTo>
                  <a:pt x="2554" y="708"/>
                </a:lnTo>
                <a:lnTo>
                  <a:pt x="2562" y="710"/>
                </a:lnTo>
                <a:lnTo>
                  <a:pt x="2572" y="710"/>
                </a:lnTo>
                <a:lnTo>
                  <a:pt x="2580" y="708"/>
                </a:lnTo>
                <a:lnTo>
                  <a:pt x="2588" y="704"/>
                </a:lnTo>
                <a:lnTo>
                  <a:pt x="2594" y="700"/>
                </a:lnTo>
                <a:lnTo>
                  <a:pt x="2594" y="698"/>
                </a:lnTo>
                <a:lnTo>
                  <a:pt x="2594" y="694"/>
                </a:lnTo>
                <a:lnTo>
                  <a:pt x="2590" y="690"/>
                </a:lnTo>
                <a:lnTo>
                  <a:pt x="2584" y="684"/>
                </a:lnTo>
                <a:lnTo>
                  <a:pt x="2576" y="680"/>
                </a:lnTo>
                <a:lnTo>
                  <a:pt x="2568" y="678"/>
                </a:lnTo>
                <a:lnTo>
                  <a:pt x="2560" y="678"/>
                </a:lnTo>
                <a:lnTo>
                  <a:pt x="2552" y="680"/>
                </a:lnTo>
                <a:lnTo>
                  <a:pt x="2548" y="686"/>
                </a:lnTo>
                <a:lnTo>
                  <a:pt x="2546" y="696"/>
                </a:lnTo>
                <a:close/>
                <a:moveTo>
                  <a:pt x="2018" y="630"/>
                </a:moveTo>
                <a:lnTo>
                  <a:pt x="2018" y="630"/>
                </a:lnTo>
                <a:lnTo>
                  <a:pt x="1994" y="640"/>
                </a:lnTo>
                <a:lnTo>
                  <a:pt x="1972" y="654"/>
                </a:lnTo>
                <a:lnTo>
                  <a:pt x="1966" y="660"/>
                </a:lnTo>
                <a:lnTo>
                  <a:pt x="1964" y="666"/>
                </a:lnTo>
                <a:lnTo>
                  <a:pt x="1964" y="668"/>
                </a:lnTo>
                <a:lnTo>
                  <a:pt x="1966" y="670"/>
                </a:lnTo>
                <a:lnTo>
                  <a:pt x="1978" y="672"/>
                </a:lnTo>
                <a:lnTo>
                  <a:pt x="1984" y="672"/>
                </a:lnTo>
                <a:lnTo>
                  <a:pt x="1992" y="670"/>
                </a:lnTo>
                <a:lnTo>
                  <a:pt x="2002" y="666"/>
                </a:lnTo>
                <a:lnTo>
                  <a:pt x="2012" y="658"/>
                </a:lnTo>
                <a:lnTo>
                  <a:pt x="2020" y="648"/>
                </a:lnTo>
                <a:lnTo>
                  <a:pt x="2026" y="640"/>
                </a:lnTo>
                <a:lnTo>
                  <a:pt x="2026" y="634"/>
                </a:lnTo>
                <a:lnTo>
                  <a:pt x="2026" y="630"/>
                </a:lnTo>
                <a:lnTo>
                  <a:pt x="2024" y="630"/>
                </a:lnTo>
                <a:lnTo>
                  <a:pt x="2022" y="630"/>
                </a:lnTo>
                <a:lnTo>
                  <a:pt x="2018" y="630"/>
                </a:lnTo>
                <a:close/>
                <a:moveTo>
                  <a:pt x="2144" y="570"/>
                </a:moveTo>
                <a:lnTo>
                  <a:pt x="2144" y="570"/>
                </a:lnTo>
                <a:lnTo>
                  <a:pt x="2144" y="572"/>
                </a:lnTo>
                <a:lnTo>
                  <a:pt x="2148" y="574"/>
                </a:lnTo>
                <a:lnTo>
                  <a:pt x="2162" y="578"/>
                </a:lnTo>
                <a:lnTo>
                  <a:pt x="2182" y="578"/>
                </a:lnTo>
                <a:lnTo>
                  <a:pt x="2190" y="576"/>
                </a:lnTo>
                <a:lnTo>
                  <a:pt x="2198" y="574"/>
                </a:lnTo>
                <a:lnTo>
                  <a:pt x="2200" y="572"/>
                </a:lnTo>
                <a:lnTo>
                  <a:pt x="2200" y="570"/>
                </a:lnTo>
                <a:lnTo>
                  <a:pt x="2198" y="566"/>
                </a:lnTo>
                <a:lnTo>
                  <a:pt x="2190" y="564"/>
                </a:lnTo>
                <a:lnTo>
                  <a:pt x="2182" y="562"/>
                </a:lnTo>
                <a:lnTo>
                  <a:pt x="2170" y="562"/>
                </a:lnTo>
                <a:lnTo>
                  <a:pt x="2160" y="562"/>
                </a:lnTo>
                <a:lnTo>
                  <a:pt x="2150" y="566"/>
                </a:lnTo>
                <a:lnTo>
                  <a:pt x="2144" y="570"/>
                </a:lnTo>
                <a:close/>
                <a:moveTo>
                  <a:pt x="2180" y="496"/>
                </a:moveTo>
                <a:lnTo>
                  <a:pt x="2180" y="496"/>
                </a:lnTo>
                <a:lnTo>
                  <a:pt x="2190" y="496"/>
                </a:lnTo>
                <a:lnTo>
                  <a:pt x="2192" y="494"/>
                </a:lnTo>
                <a:lnTo>
                  <a:pt x="2192" y="492"/>
                </a:lnTo>
                <a:lnTo>
                  <a:pt x="2188" y="486"/>
                </a:lnTo>
                <a:lnTo>
                  <a:pt x="2178" y="476"/>
                </a:lnTo>
                <a:lnTo>
                  <a:pt x="2172" y="470"/>
                </a:lnTo>
                <a:lnTo>
                  <a:pt x="2166" y="468"/>
                </a:lnTo>
                <a:lnTo>
                  <a:pt x="2160" y="468"/>
                </a:lnTo>
                <a:lnTo>
                  <a:pt x="2154" y="468"/>
                </a:lnTo>
                <a:lnTo>
                  <a:pt x="2146" y="472"/>
                </a:lnTo>
                <a:lnTo>
                  <a:pt x="2138" y="476"/>
                </a:lnTo>
                <a:lnTo>
                  <a:pt x="2138" y="478"/>
                </a:lnTo>
                <a:lnTo>
                  <a:pt x="2138" y="482"/>
                </a:lnTo>
                <a:lnTo>
                  <a:pt x="2148" y="488"/>
                </a:lnTo>
                <a:lnTo>
                  <a:pt x="2162" y="494"/>
                </a:lnTo>
                <a:lnTo>
                  <a:pt x="2170" y="496"/>
                </a:lnTo>
                <a:lnTo>
                  <a:pt x="2180" y="496"/>
                </a:lnTo>
                <a:close/>
                <a:moveTo>
                  <a:pt x="2616" y="594"/>
                </a:moveTo>
                <a:lnTo>
                  <a:pt x="2616" y="594"/>
                </a:lnTo>
                <a:lnTo>
                  <a:pt x="2606" y="592"/>
                </a:lnTo>
                <a:lnTo>
                  <a:pt x="2600" y="588"/>
                </a:lnTo>
                <a:lnTo>
                  <a:pt x="2588" y="580"/>
                </a:lnTo>
                <a:lnTo>
                  <a:pt x="2584" y="578"/>
                </a:lnTo>
                <a:lnTo>
                  <a:pt x="2578" y="576"/>
                </a:lnTo>
                <a:lnTo>
                  <a:pt x="2572" y="576"/>
                </a:lnTo>
                <a:lnTo>
                  <a:pt x="2562" y="580"/>
                </a:lnTo>
                <a:lnTo>
                  <a:pt x="2556" y="584"/>
                </a:lnTo>
                <a:lnTo>
                  <a:pt x="2554" y="588"/>
                </a:lnTo>
                <a:lnTo>
                  <a:pt x="2556" y="592"/>
                </a:lnTo>
                <a:lnTo>
                  <a:pt x="2562" y="602"/>
                </a:lnTo>
                <a:lnTo>
                  <a:pt x="2566" y="606"/>
                </a:lnTo>
                <a:lnTo>
                  <a:pt x="2570" y="608"/>
                </a:lnTo>
                <a:lnTo>
                  <a:pt x="2582" y="608"/>
                </a:lnTo>
                <a:lnTo>
                  <a:pt x="2594" y="608"/>
                </a:lnTo>
                <a:lnTo>
                  <a:pt x="2606" y="606"/>
                </a:lnTo>
                <a:lnTo>
                  <a:pt x="2616" y="602"/>
                </a:lnTo>
                <a:lnTo>
                  <a:pt x="2624" y="600"/>
                </a:lnTo>
                <a:lnTo>
                  <a:pt x="2624" y="598"/>
                </a:lnTo>
                <a:lnTo>
                  <a:pt x="2624" y="596"/>
                </a:lnTo>
                <a:lnTo>
                  <a:pt x="2616" y="594"/>
                </a:lnTo>
                <a:close/>
                <a:moveTo>
                  <a:pt x="2638" y="612"/>
                </a:moveTo>
                <a:lnTo>
                  <a:pt x="2638" y="612"/>
                </a:lnTo>
                <a:lnTo>
                  <a:pt x="2630" y="610"/>
                </a:lnTo>
                <a:lnTo>
                  <a:pt x="2620" y="610"/>
                </a:lnTo>
                <a:lnTo>
                  <a:pt x="2592" y="614"/>
                </a:lnTo>
                <a:lnTo>
                  <a:pt x="2578" y="616"/>
                </a:lnTo>
                <a:lnTo>
                  <a:pt x="2568" y="620"/>
                </a:lnTo>
                <a:lnTo>
                  <a:pt x="2564" y="622"/>
                </a:lnTo>
                <a:lnTo>
                  <a:pt x="2562" y="624"/>
                </a:lnTo>
                <a:lnTo>
                  <a:pt x="2564" y="626"/>
                </a:lnTo>
                <a:lnTo>
                  <a:pt x="2570" y="628"/>
                </a:lnTo>
                <a:lnTo>
                  <a:pt x="2582" y="628"/>
                </a:lnTo>
                <a:lnTo>
                  <a:pt x="2610" y="624"/>
                </a:lnTo>
                <a:lnTo>
                  <a:pt x="2634" y="618"/>
                </a:lnTo>
                <a:lnTo>
                  <a:pt x="2638" y="616"/>
                </a:lnTo>
                <a:lnTo>
                  <a:pt x="2640" y="614"/>
                </a:lnTo>
                <a:lnTo>
                  <a:pt x="2638" y="612"/>
                </a:lnTo>
                <a:close/>
                <a:moveTo>
                  <a:pt x="2590" y="642"/>
                </a:moveTo>
                <a:lnTo>
                  <a:pt x="2590" y="642"/>
                </a:lnTo>
                <a:lnTo>
                  <a:pt x="2596" y="642"/>
                </a:lnTo>
                <a:lnTo>
                  <a:pt x="2604" y="642"/>
                </a:lnTo>
                <a:lnTo>
                  <a:pt x="2624" y="638"/>
                </a:lnTo>
                <a:lnTo>
                  <a:pt x="2640" y="632"/>
                </a:lnTo>
                <a:lnTo>
                  <a:pt x="2642" y="630"/>
                </a:lnTo>
                <a:lnTo>
                  <a:pt x="2642" y="628"/>
                </a:lnTo>
                <a:lnTo>
                  <a:pt x="2636" y="628"/>
                </a:lnTo>
                <a:lnTo>
                  <a:pt x="2628" y="628"/>
                </a:lnTo>
                <a:lnTo>
                  <a:pt x="2606" y="632"/>
                </a:lnTo>
                <a:lnTo>
                  <a:pt x="2590" y="636"/>
                </a:lnTo>
                <a:lnTo>
                  <a:pt x="2588" y="640"/>
                </a:lnTo>
                <a:lnTo>
                  <a:pt x="2590" y="642"/>
                </a:lnTo>
                <a:close/>
                <a:moveTo>
                  <a:pt x="2610" y="654"/>
                </a:moveTo>
                <a:lnTo>
                  <a:pt x="2610" y="654"/>
                </a:lnTo>
                <a:lnTo>
                  <a:pt x="2616" y="654"/>
                </a:lnTo>
                <a:lnTo>
                  <a:pt x="2622" y="652"/>
                </a:lnTo>
                <a:lnTo>
                  <a:pt x="2638" y="646"/>
                </a:lnTo>
                <a:lnTo>
                  <a:pt x="2650" y="640"/>
                </a:lnTo>
                <a:lnTo>
                  <a:pt x="2654" y="636"/>
                </a:lnTo>
                <a:lnTo>
                  <a:pt x="2652" y="636"/>
                </a:lnTo>
                <a:lnTo>
                  <a:pt x="2642" y="636"/>
                </a:lnTo>
                <a:lnTo>
                  <a:pt x="2624" y="642"/>
                </a:lnTo>
                <a:lnTo>
                  <a:pt x="2610" y="648"/>
                </a:lnTo>
                <a:lnTo>
                  <a:pt x="2608" y="652"/>
                </a:lnTo>
                <a:lnTo>
                  <a:pt x="2610" y="654"/>
                </a:lnTo>
                <a:close/>
                <a:moveTo>
                  <a:pt x="3342" y="390"/>
                </a:moveTo>
                <a:lnTo>
                  <a:pt x="3342" y="390"/>
                </a:lnTo>
                <a:lnTo>
                  <a:pt x="3342" y="386"/>
                </a:lnTo>
                <a:lnTo>
                  <a:pt x="3338" y="386"/>
                </a:lnTo>
                <a:lnTo>
                  <a:pt x="3324" y="386"/>
                </a:lnTo>
                <a:lnTo>
                  <a:pt x="3306" y="392"/>
                </a:lnTo>
                <a:lnTo>
                  <a:pt x="3298" y="396"/>
                </a:lnTo>
                <a:lnTo>
                  <a:pt x="3290" y="400"/>
                </a:lnTo>
                <a:lnTo>
                  <a:pt x="3288" y="404"/>
                </a:lnTo>
                <a:lnTo>
                  <a:pt x="3292" y="404"/>
                </a:lnTo>
                <a:lnTo>
                  <a:pt x="3308" y="402"/>
                </a:lnTo>
                <a:lnTo>
                  <a:pt x="3330" y="398"/>
                </a:lnTo>
                <a:lnTo>
                  <a:pt x="3338" y="394"/>
                </a:lnTo>
                <a:lnTo>
                  <a:pt x="3342" y="390"/>
                </a:lnTo>
                <a:close/>
                <a:moveTo>
                  <a:pt x="3480" y="2214"/>
                </a:moveTo>
                <a:lnTo>
                  <a:pt x="3480" y="2214"/>
                </a:lnTo>
                <a:lnTo>
                  <a:pt x="3504" y="2224"/>
                </a:lnTo>
                <a:lnTo>
                  <a:pt x="3514" y="2226"/>
                </a:lnTo>
                <a:lnTo>
                  <a:pt x="3518" y="2226"/>
                </a:lnTo>
                <a:lnTo>
                  <a:pt x="3520" y="2226"/>
                </a:lnTo>
                <a:lnTo>
                  <a:pt x="3522" y="2222"/>
                </a:lnTo>
                <a:lnTo>
                  <a:pt x="3522" y="2218"/>
                </a:lnTo>
                <a:lnTo>
                  <a:pt x="3516" y="2210"/>
                </a:lnTo>
                <a:lnTo>
                  <a:pt x="3506" y="2196"/>
                </a:lnTo>
                <a:lnTo>
                  <a:pt x="3498" y="2194"/>
                </a:lnTo>
                <a:lnTo>
                  <a:pt x="3486" y="2194"/>
                </a:lnTo>
                <a:lnTo>
                  <a:pt x="3474" y="2196"/>
                </a:lnTo>
                <a:lnTo>
                  <a:pt x="3470" y="2198"/>
                </a:lnTo>
                <a:lnTo>
                  <a:pt x="3466" y="2202"/>
                </a:lnTo>
                <a:lnTo>
                  <a:pt x="3466" y="2204"/>
                </a:lnTo>
                <a:lnTo>
                  <a:pt x="3466" y="2208"/>
                </a:lnTo>
                <a:lnTo>
                  <a:pt x="3480" y="2214"/>
                </a:lnTo>
                <a:close/>
                <a:moveTo>
                  <a:pt x="3576" y="2034"/>
                </a:moveTo>
                <a:lnTo>
                  <a:pt x="3576" y="2034"/>
                </a:lnTo>
                <a:lnTo>
                  <a:pt x="3580" y="2032"/>
                </a:lnTo>
                <a:lnTo>
                  <a:pt x="3582" y="2028"/>
                </a:lnTo>
                <a:lnTo>
                  <a:pt x="3586" y="2010"/>
                </a:lnTo>
                <a:lnTo>
                  <a:pt x="3588" y="2002"/>
                </a:lnTo>
                <a:lnTo>
                  <a:pt x="3588" y="1998"/>
                </a:lnTo>
                <a:lnTo>
                  <a:pt x="3582" y="1992"/>
                </a:lnTo>
                <a:lnTo>
                  <a:pt x="3578" y="1988"/>
                </a:lnTo>
                <a:lnTo>
                  <a:pt x="3576" y="1988"/>
                </a:lnTo>
                <a:lnTo>
                  <a:pt x="3574" y="1996"/>
                </a:lnTo>
                <a:lnTo>
                  <a:pt x="3570" y="2006"/>
                </a:lnTo>
                <a:lnTo>
                  <a:pt x="3568" y="2006"/>
                </a:lnTo>
                <a:lnTo>
                  <a:pt x="3568" y="2002"/>
                </a:lnTo>
                <a:lnTo>
                  <a:pt x="3568" y="1994"/>
                </a:lnTo>
                <a:lnTo>
                  <a:pt x="3568" y="1992"/>
                </a:lnTo>
                <a:lnTo>
                  <a:pt x="3566" y="1992"/>
                </a:lnTo>
                <a:lnTo>
                  <a:pt x="3566" y="1994"/>
                </a:lnTo>
                <a:lnTo>
                  <a:pt x="3566" y="1996"/>
                </a:lnTo>
                <a:lnTo>
                  <a:pt x="3566" y="2000"/>
                </a:lnTo>
                <a:lnTo>
                  <a:pt x="3566" y="2004"/>
                </a:lnTo>
                <a:lnTo>
                  <a:pt x="3564" y="2008"/>
                </a:lnTo>
                <a:lnTo>
                  <a:pt x="3560" y="2010"/>
                </a:lnTo>
                <a:lnTo>
                  <a:pt x="3558" y="2014"/>
                </a:lnTo>
                <a:lnTo>
                  <a:pt x="3554" y="2018"/>
                </a:lnTo>
                <a:lnTo>
                  <a:pt x="3546" y="2028"/>
                </a:lnTo>
                <a:lnTo>
                  <a:pt x="3546" y="2030"/>
                </a:lnTo>
                <a:lnTo>
                  <a:pt x="3546" y="2034"/>
                </a:lnTo>
                <a:lnTo>
                  <a:pt x="3548" y="2036"/>
                </a:lnTo>
                <a:lnTo>
                  <a:pt x="3550" y="2034"/>
                </a:lnTo>
                <a:lnTo>
                  <a:pt x="3558" y="2024"/>
                </a:lnTo>
                <a:lnTo>
                  <a:pt x="3564" y="2018"/>
                </a:lnTo>
                <a:lnTo>
                  <a:pt x="3564" y="2020"/>
                </a:lnTo>
                <a:lnTo>
                  <a:pt x="3562" y="2026"/>
                </a:lnTo>
                <a:lnTo>
                  <a:pt x="3556" y="2036"/>
                </a:lnTo>
                <a:lnTo>
                  <a:pt x="3562" y="2034"/>
                </a:lnTo>
                <a:lnTo>
                  <a:pt x="3566" y="2032"/>
                </a:lnTo>
                <a:lnTo>
                  <a:pt x="3568" y="2030"/>
                </a:lnTo>
                <a:lnTo>
                  <a:pt x="3572" y="2024"/>
                </a:lnTo>
                <a:lnTo>
                  <a:pt x="3574" y="2016"/>
                </a:lnTo>
                <a:lnTo>
                  <a:pt x="3578" y="2012"/>
                </a:lnTo>
                <a:lnTo>
                  <a:pt x="3580" y="2012"/>
                </a:lnTo>
                <a:lnTo>
                  <a:pt x="3580" y="2016"/>
                </a:lnTo>
                <a:lnTo>
                  <a:pt x="3578" y="2024"/>
                </a:lnTo>
                <a:lnTo>
                  <a:pt x="3576" y="2032"/>
                </a:lnTo>
                <a:lnTo>
                  <a:pt x="3576" y="2034"/>
                </a:lnTo>
                <a:close/>
                <a:moveTo>
                  <a:pt x="3596" y="2016"/>
                </a:moveTo>
                <a:lnTo>
                  <a:pt x="3596" y="2016"/>
                </a:lnTo>
                <a:lnTo>
                  <a:pt x="3600" y="2012"/>
                </a:lnTo>
                <a:lnTo>
                  <a:pt x="3600" y="2004"/>
                </a:lnTo>
                <a:lnTo>
                  <a:pt x="3600" y="2000"/>
                </a:lnTo>
                <a:lnTo>
                  <a:pt x="3600" y="1998"/>
                </a:lnTo>
                <a:lnTo>
                  <a:pt x="3598" y="1998"/>
                </a:lnTo>
                <a:lnTo>
                  <a:pt x="3594" y="2000"/>
                </a:lnTo>
                <a:lnTo>
                  <a:pt x="3594" y="2004"/>
                </a:lnTo>
                <a:lnTo>
                  <a:pt x="3590" y="2016"/>
                </a:lnTo>
                <a:lnTo>
                  <a:pt x="3588" y="2018"/>
                </a:lnTo>
                <a:lnTo>
                  <a:pt x="3590" y="2018"/>
                </a:lnTo>
                <a:lnTo>
                  <a:pt x="3596" y="2016"/>
                </a:lnTo>
                <a:close/>
                <a:moveTo>
                  <a:pt x="3554" y="2010"/>
                </a:moveTo>
                <a:lnTo>
                  <a:pt x="3554" y="2010"/>
                </a:lnTo>
                <a:lnTo>
                  <a:pt x="3558" y="2004"/>
                </a:lnTo>
                <a:lnTo>
                  <a:pt x="3560" y="2000"/>
                </a:lnTo>
                <a:lnTo>
                  <a:pt x="3560" y="1998"/>
                </a:lnTo>
                <a:lnTo>
                  <a:pt x="3558" y="1998"/>
                </a:lnTo>
                <a:lnTo>
                  <a:pt x="3556" y="2002"/>
                </a:lnTo>
                <a:lnTo>
                  <a:pt x="3550" y="2002"/>
                </a:lnTo>
                <a:lnTo>
                  <a:pt x="3544" y="2004"/>
                </a:lnTo>
                <a:lnTo>
                  <a:pt x="3542" y="2006"/>
                </a:lnTo>
                <a:lnTo>
                  <a:pt x="3542" y="2010"/>
                </a:lnTo>
                <a:lnTo>
                  <a:pt x="3542" y="2014"/>
                </a:lnTo>
                <a:lnTo>
                  <a:pt x="3544" y="2014"/>
                </a:lnTo>
                <a:lnTo>
                  <a:pt x="3554" y="2010"/>
                </a:lnTo>
                <a:close/>
                <a:moveTo>
                  <a:pt x="4022" y="1754"/>
                </a:moveTo>
                <a:lnTo>
                  <a:pt x="4022" y="1754"/>
                </a:lnTo>
                <a:lnTo>
                  <a:pt x="4028" y="1754"/>
                </a:lnTo>
                <a:lnTo>
                  <a:pt x="4036" y="1748"/>
                </a:lnTo>
                <a:lnTo>
                  <a:pt x="4038" y="1744"/>
                </a:lnTo>
                <a:lnTo>
                  <a:pt x="4038" y="1740"/>
                </a:lnTo>
                <a:lnTo>
                  <a:pt x="4038" y="1736"/>
                </a:lnTo>
                <a:lnTo>
                  <a:pt x="4034" y="1734"/>
                </a:lnTo>
                <a:lnTo>
                  <a:pt x="4030" y="1732"/>
                </a:lnTo>
                <a:lnTo>
                  <a:pt x="4026" y="1734"/>
                </a:lnTo>
                <a:lnTo>
                  <a:pt x="4022" y="1736"/>
                </a:lnTo>
                <a:lnTo>
                  <a:pt x="4020" y="1740"/>
                </a:lnTo>
                <a:lnTo>
                  <a:pt x="4018" y="1746"/>
                </a:lnTo>
                <a:lnTo>
                  <a:pt x="4016" y="1750"/>
                </a:lnTo>
                <a:lnTo>
                  <a:pt x="4018" y="1754"/>
                </a:lnTo>
                <a:lnTo>
                  <a:pt x="4022" y="1754"/>
                </a:lnTo>
                <a:close/>
                <a:moveTo>
                  <a:pt x="4738" y="4884"/>
                </a:moveTo>
                <a:lnTo>
                  <a:pt x="4738" y="4884"/>
                </a:lnTo>
                <a:lnTo>
                  <a:pt x="4736" y="4888"/>
                </a:lnTo>
                <a:lnTo>
                  <a:pt x="4738" y="4892"/>
                </a:lnTo>
                <a:lnTo>
                  <a:pt x="4742" y="4896"/>
                </a:lnTo>
                <a:lnTo>
                  <a:pt x="4746" y="4896"/>
                </a:lnTo>
                <a:lnTo>
                  <a:pt x="4746" y="4894"/>
                </a:lnTo>
                <a:lnTo>
                  <a:pt x="4746" y="4890"/>
                </a:lnTo>
                <a:lnTo>
                  <a:pt x="4742" y="4884"/>
                </a:lnTo>
                <a:lnTo>
                  <a:pt x="4740" y="4884"/>
                </a:lnTo>
                <a:lnTo>
                  <a:pt x="4738" y="4884"/>
                </a:lnTo>
                <a:close/>
                <a:moveTo>
                  <a:pt x="4752" y="4972"/>
                </a:moveTo>
                <a:lnTo>
                  <a:pt x="4752" y="4972"/>
                </a:lnTo>
                <a:lnTo>
                  <a:pt x="4754" y="4968"/>
                </a:lnTo>
                <a:lnTo>
                  <a:pt x="4756" y="4962"/>
                </a:lnTo>
                <a:lnTo>
                  <a:pt x="4754" y="4958"/>
                </a:lnTo>
                <a:lnTo>
                  <a:pt x="4752" y="4958"/>
                </a:lnTo>
                <a:lnTo>
                  <a:pt x="4750" y="4958"/>
                </a:lnTo>
                <a:lnTo>
                  <a:pt x="4748" y="4960"/>
                </a:lnTo>
                <a:lnTo>
                  <a:pt x="4746" y="4964"/>
                </a:lnTo>
                <a:lnTo>
                  <a:pt x="4744" y="4968"/>
                </a:lnTo>
                <a:lnTo>
                  <a:pt x="4748" y="4972"/>
                </a:lnTo>
                <a:lnTo>
                  <a:pt x="4752" y="4972"/>
                </a:lnTo>
                <a:close/>
                <a:moveTo>
                  <a:pt x="4742" y="4980"/>
                </a:moveTo>
                <a:lnTo>
                  <a:pt x="4742" y="4980"/>
                </a:lnTo>
                <a:lnTo>
                  <a:pt x="4744" y="4978"/>
                </a:lnTo>
                <a:lnTo>
                  <a:pt x="4746" y="4976"/>
                </a:lnTo>
                <a:lnTo>
                  <a:pt x="4742" y="4966"/>
                </a:lnTo>
                <a:lnTo>
                  <a:pt x="4740" y="4962"/>
                </a:lnTo>
                <a:lnTo>
                  <a:pt x="4740" y="4964"/>
                </a:lnTo>
                <a:lnTo>
                  <a:pt x="4740" y="4970"/>
                </a:lnTo>
                <a:lnTo>
                  <a:pt x="4738" y="4974"/>
                </a:lnTo>
                <a:lnTo>
                  <a:pt x="4738" y="4976"/>
                </a:lnTo>
                <a:lnTo>
                  <a:pt x="4738" y="4980"/>
                </a:lnTo>
                <a:lnTo>
                  <a:pt x="4742" y="4980"/>
                </a:lnTo>
                <a:close/>
                <a:moveTo>
                  <a:pt x="4710" y="4996"/>
                </a:moveTo>
                <a:lnTo>
                  <a:pt x="4710" y="4996"/>
                </a:lnTo>
                <a:lnTo>
                  <a:pt x="4706" y="5000"/>
                </a:lnTo>
                <a:lnTo>
                  <a:pt x="4702" y="5006"/>
                </a:lnTo>
                <a:lnTo>
                  <a:pt x="4702" y="5010"/>
                </a:lnTo>
                <a:lnTo>
                  <a:pt x="4702" y="5012"/>
                </a:lnTo>
                <a:lnTo>
                  <a:pt x="4704" y="5012"/>
                </a:lnTo>
                <a:lnTo>
                  <a:pt x="4706" y="5008"/>
                </a:lnTo>
                <a:lnTo>
                  <a:pt x="4710" y="5002"/>
                </a:lnTo>
                <a:lnTo>
                  <a:pt x="4710" y="4998"/>
                </a:lnTo>
                <a:lnTo>
                  <a:pt x="4710" y="4996"/>
                </a:lnTo>
                <a:close/>
                <a:moveTo>
                  <a:pt x="4722" y="5018"/>
                </a:moveTo>
                <a:lnTo>
                  <a:pt x="4722" y="5018"/>
                </a:lnTo>
                <a:lnTo>
                  <a:pt x="4720" y="5018"/>
                </a:lnTo>
                <a:lnTo>
                  <a:pt x="4716" y="5020"/>
                </a:lnTo>
                <a:lnTo>
                  <a:pt x="4714" y="5024"/>
                </a:lnTo>
                <a:lnTo>
                  <a:pt x="4714" y="5026"/>
                </a:lnTo>
                <a:lnTo>
                  <a:pt x="4714" y="5028"/>
                </a:lnTo>
                <a:lnTo>
                  <a:pt x="4718" y="5026"/>
                </a:lnTo>
                <a:lnTo>
                  <a:pt x="4720" y="5024"/>
                </a:lnTo>
                <a:lnTo>
                  <a:pt x="4722" y="5022"/>
                </a:lnTo>
                <a:lnTo>
                  <a:pt x="4722" y="5018"/>
                </a:lnTo>
                <a:close/>
                <a:moveTo>
                  <a:pt x="4720" y="5008"/>
                </a:moveTo>
                <a:lnTo>
                  <a:pt x="4720" y="5008"/>
                </a:lnTo>
                <a:lnTo>
                  <a:pt x="4716" y="5008"/>
                </a:lnTo>
                <a:lnTo>
                  <a:pt x="4714" y="5012"/>
                </a:lnTo>
                <a:lnTo>
                  <a:pt x="4712" y="5014"/>
                </a:lnTo>
                <a:lnTo>
                  <a:pt x="4714" y="5016"/>
                </a:lnTo>
                <a:lnTo>
                  <a:pt x="4716" y="5014"/>
                </a:lnTo>
                <a:lnTo>
                  <a:pt x="4718" y="5012"/>
                </a:lnTo>
                <a:lnTo>
                  <a:pt x="4720" y="5010"/>
                </a:lnTo>
                <a:lnTo>
                  <a:pt x="4720" y="5008"/>
                </a:lnTo>
                <a:close/>
                <a:moveTo>
                  <a:pt x="4746" y="4952"/>
                </a:moveTo>
                <a:lnTo>
                  <a:pt x="4746" y="4952"/>
                </a:lnTo>
                <a:lnTo>
                  <a:pt x="4746" y="4954"/>
                </a:lnTo>
                <a:lnTo>
                  <a:pt x="4748" y="4954"/>
                </a:lnTo>
                <a:lnTo>
                  <a:pt x="4752" y="4952"/>
                </a:lnTo>
                <a:lnTo>
                  <a:pt x="4754" y="4950"/>
                </a:lnTo>
                <a:lnTo>
                  <a:pt x="4756" y="4948"/>
                </a:lnTo>
                <a:lnTo>
                  <a:pt x="4754" y="4946"/>
                </a:lnTo>
                <a:lnTo>
                  <a:pt x="4752" y="4948"/>
                </a:lnTo>
                <a:lnTo>
                  <a:pt x="4748" y="4950"/>
                </a:lnTo>
                <a:lnTo>
                  <a:pt x="4746" y="4952"/>
                </a:lnTo>
                <a:close/>
                <a:moveTo>
                  <a:pt x="6938" y="500"/>
                </a:moveTo>
                <a:lnTo>
                  <a:pt x="6938" y="500"/>
                </a:lnTo>
                <a:lnTo>
                  <a:pt x="6940" y="502"/>
                </a:lnTo>
                <a:lnTo>
                  <a:pt x="6942" y="504"/>
                </a:lnTo>
                <a:lnTo>
                  <a:pt x="6942" y="508"/>
                </a:lnTo>
                <a:lnTo>
                  <a:pt x="6944" y="510"/>
                </a:lnTo>
                <a:lnTo>
                  <a:pt x="6946" y="510"/>
                </a:lnTo>
                <a:lnTo>
                  <a:pt x="6958" y="506"/>
                </a:lnTo>
                <a:lnTo>
                  <a:pt x="6974" y="504"/>
                </a:lnTo>
                <a:lnTo>
                  <a:pt x="6990" y="502"/>
                </a:lnTo>
                <a:lnTo>
                  <a:pt x="6996" y="502"/>
                </a:lnTo>
                <a:lnTo>
                  <a:pt x="7000" y="500"/>
                </a:lnTo>
                <a:lnTo>
                  <a:pt x="7002" y="496"/>
                </a:lnTo>
                <a:lnTo>
                  <a:pt x="7002" y="490"/>
                </a:lnTo>
                <a:lnTo>
                  <a:pt x="7000" y="484"/>
                </a:lnTo>
                <a:lnTo>
                  <a:pt x="6996" y="480"/>
                </a:lnTo>
                <a:lnTo>
                  <a:pt x="6992" y="476"/>
                </a:lnTo>
                <a:lnTo>
                  <a:pt x="6984" y="474"/>
                </a:lnTo>
                <a:lnTo>
                  <a:pt x="6968" y="474"/>
                </a:lnTo>
                <a:lnTo>
                  <a:pt x="6950" y="478"/>
                </a:lnTo>
                <a:lnTo>
                  <a:pt x="6934" y="482"/>
                </a:lnTo>
                <a:lnTo>
                  <a:pt x="6924" y="486"/>
                </a:lnTo>
                <a:lnTo>
                  <a:pt x="6922" y="488"/>
                </a:lnTo>
                <a:lnTo>
                  <a:pt x="6924" y="490"/>
                </a:lnTo>
                <a:lnTo>
                  <a:pt x="6938" y="500"/>
                </a:lnTo>
                <a:close/>
                <a:moveTo>
                  <a:pt x="7100" y="536"/>
                </a:moveTo>
                <a:lnTo>
                  <a:pt x="7100" y="536"/>
                </a:lnTo>
                <a:lnTo>
                  <a:pt x="7092" y="534"/>
                </a:lnTo>
                <a:lnTo>
                  <a:pt x="7086" y="534"/>
                </a:lnTo>
                <a:lnTo>
                  <a:pt x="7078" y="536"/>
                </a:lnTo>
                <a:lnTo>
                  <a:pt x="7072" y="538"/>
                </a:lnTo>
                <a:lnTo>
                  <a:pt x="7066" y="538"/>
                </a:lnTo>
                <a:lnTo>
                  <a:pt x="7058" y="536"/>
                </a:lnTo>
                <a:lnTo>
                  <a:pt x="7048" y="530"/>
                </a:lnTo>
                <a:lnTo>
                  <a:pt x="7040" y="526"/>
                </a:lnTo>
                <a:lnTo>
                  <a:pt x="7038" y="520"/>
                </a:lnTo>
                <a:lnTo>
                  <a:pt x="7040" y="518"/>
                </a:lnTo>
                <a:lnTo>
                  <a:pt x="7046" y="514"/>
                </a:lnTo>
                <a:lnTo>
                  <a:pt x="7054" y="510"/>
                </a:lnTo>
                <a:lnTo>
                  <a:pt x="7054" y="508"/>
                </a:lnTo>
                <a:lnTo>
                  <a:pt x="7050" y="506"/>
                </a:lnTo>
                <a:lnTo>
                  <a:pt x="7038" y="504"/>
                </a:lnTo>
                <a:lnTo>
                  <a:pt x="7020" y="504"/>
                </a:lnTo>
                <a:lnTo>
                  <a:pt x="7000" y="506"/>
                </a:lnTo>
                <a:lnTo>
                  <a:pt x="6980" y="508"/>
                </a:lnTo>
                <a:lnTo>
                  <a:pt x="6964" y="512"/>
                </a:lnTo>
                <a:lnTo>
                  <a:pt x="6958" y="514"/>
                </a:lnTo>
                <a:lnTo>
                  <a:pt x="6954" y="516"/>
                </a:lnTo>
                <a:lnTo>
                  <a:pt x="6954" y="518"/>
                </a:lnTo>
                <a:lnTo>
                  <a:pt x="6956" y="522"/>
                </a:lnTo>
                <a:lnTo>
                  <a:pt x="6960" y="526"/>
                </a:lnTo>
                <a:lnTo>
                  <a:pt x="6970" y="528"/>
                </a:lnTo>
                <a:lnTo>
                  <a:pt x="6976" y="532"/>
                </a:lnTo>
                <a:lnTo>
                  <a:pt x="6976" y="534"/>
                </a:lnTo>
                <a:lnTo>
                  <a:pt x="6976" y="536"/>
                </a:lnTo>
                <a:lnTo>
                  <a:pt x="6970" y="542"/>
                </a:lnTo>
                <a:lnTo>
                  <a:pt x="6956" y="554"/>
                </a:lnTo>
                <a:lnTo>
                  <a:pt x="6950" y="560"/>
                </a:lnTo>
                <a:lnTo>
                  <a:pt x="6946" y="564"/>
                </a:lnTo>
                <a:lnTo>
                  <a:pt x="6948" y="566"/>
                </a:lnTo>
                <a:lnTo>
                  <a:pt x="6954" y="568"/>
                </a:lnTo>
                <a:lnTo>
                  <a:pt x="6972" y="566"/>
                </a:lnTo>
                <a:lnTo>
                  <a:pt x="6998" y="564"/>
                </a:lnTo>
                <a:lnTo>
                  <a:pt x="7010" y="564"/>
                </a:lnTo>
                <a:lnTo>
                  <a:pt x="7012" y="566"/>
                </a:lnTo>
                <a:lnTo>
                  <a:pt x="7014" y="568"/>
                </a:lnTo>
                <a:lnTo>
                  <a:pt x="7014" y="572"/>
                </a:lnTo>
                <a:lnTo>
                  <a:pt x="7012" y="578"/>
                </a:lnTo>
                <a:lnTo>
                  <a:pt x="7010" y="582"/>
                </a:lnTo>
                <a:lnTo>
                  <a:pt x="7010" y="584"/>
                </a:lnTo>
                <a:lnTo>
                  <a:pt x="7012" y="584"/>
                </a:lnTo>
                <a:lnTo>
                  <a:pt x="7020" y="582"/>
                </a:lnTo>
                <a:lnTo>
                  <a:pt x="7034" y="578"/>
                </a:lnTo>
                <a:lnTo>
                  <a:pt x="7062" y="566"/>
                </a:lnTo>
                <a:lnTo>
                  <a:pt x="7088" y="556"/>
                </a:lnTo>
                <a:lnTo>
                  <a:pt x="7096" y="550"/>
                </a:lnTo>
                <a:lnTo>
                  <a:pt x="7102" y="546"/>
                </a:lnTo>
                <a:lnTo>
                  <a:pt x="7104" y="544"/>
                </a:lnTo>
                <a:lnTo>
                  <a:pt x="7104" y="540"/>
                </a:lnTo>
                <a:lnTo>
                  <a:pt x="7102" y="538"/>
                </a:lnTo>
                <a:lnTo>
                  <a:pt x="7100" y="536"/>
                </a:lnTo>
                <a:close/>
                <a:moveTo>
                  <a:pt x="13128" y="7142"/>
                </a:moveTo>
                <a:lnTo>
                  <a:pt x="13128" y="7142"/>
                </a:lnTo>
                <a:lnTo>
                  <a:pt x="13130" y="7134"/>
                </a:lnTo>
                <a:lnTo>
                  <a:pt x="13130" y="7128"/>
                </a:lnTo>
                <a:lnTo>
                  <a:pt x="13130" y="7124"/>
                </a:lnTo>
                <a:lnTo>
                  <a:pt x="13126" y="7122"/>
                </a:lnTo>
                <a:lnTo>
                  <a:pt x="13120" y="7120"/>
                </a:lnTo>
                <a:lnTo>
                  <a:pt x="13114" y="7122"/>
                </a:lnTo>
                <a:lnTo>
                  <a:pt x="13104" y="7126"/>
                </a:lnTo>
                <a:lnTo>
                  <a:pt x="13096" y="7134"/>
                </a:lnTo>
                <a:lnTo>
                  <a:pt x="13088" y="7140"/>
                </a:lnTo>
                <a:lnTo>
                  <a:pt x="13084" y="7140"/>
                </a:lnTo>
                <a:lnTo>
                  <a:pt x="13082" y="7138"/>
                </a:lnTo>
                <a:lnTo>
                  <a:pt x="13080" y="7132"/>
                </a:lnTo>
                <a:lnTo>
                  <a:pt x="13082" y="7120"/>
                </a:lnTo>
                <a:lnTo>
                  <a:pt x="13080" y="7116"/>
                </a:lnTo>
                <a:lnTo>
                  <a:pt x="13078" y="7112"/>
                </a:lnTo>
                <a:lnTo>
                  <a:pt x="13072" y="7112"/>
                </a:lnTo>
                <a:lnTo>
                  <a:pt x="13068" y="7110"/>
                </a:lnTo>
                <a:lnTo>
                  <a:pt x="13070" y="7106"/>
                </a:lnTo>
                <a:lnTo>
                  <a:pt x="13074" y="7102"/>
                </a:lnTo>
                <a:lnTo>
                  <a:pt x="13078" y="7100"/>
                </a:lnTo>
                <a:lnTo>
                  <a:pt x="13078" y="7098"/>
                </a:lnTo>
                <a:lnTo>
                  <a:pt x="13078" y="7096"/>
                </a:lnTo>
                <a:lnTo>
                  <a:pt x="13076" y="7094"/>
                </a:lnTo>
                <a:lnTo>
                  <a:pt x="13072" y="7094"/>
                </a:lnTo>
                <a:lnTo>
                  <a:pt x="13066" y="7096"/>
                </a:lnTo>
                <a:lnTo>
                  <a:pt x="13058" y="7100"/>
                </a:lnTo>
                <a:lnTo>
                  <a:pt x="13050" y="7106"/>
                </a:lnTo>
                <a:lnTo>
                  <a:pt x="13046" y="7114"/>
                </a:lnTo>
                <a:lnTo>
                  <a:pt x="13044" y="7120"/>
                </a:lnTo>
                <a:lnTo>
                  <a:pt x="13044" y="7136"/>
                </a:lnTo>
                <a:lnTo>
                  <a:pt x="13044" y="7142"/>
                </a:lnTo>
                <a:lnTo>
                  <a:pt x="13042" y="7150"/>
                </a:lnTo>
                <a:lnTo>
                  <a:pt x="13036" y="7156"/>
                </a:lnTo>
                <a:lnTo>
                  <a:pt x="13028" y="7160"/>
                </a:lnTo>
                <a:lnTo>
                  <a:pt x="13022" y="7164"/>
                </a:lnTo>
                <a:lnTo>
                  <a:pt x="13016" y="7174"/>
                </a:lnTo>
                <a:lnTo>
                  <a:pt x="13006" y="7196"/>
                </a:lnTo>
                <a:lnTo>
                  <a:pt x="12994" y="7220"/>
                </a:lnTo>
                <a:lnTo>
                  <a:pt x="12988" y="7228"/>
                </a:lnTo>
                <a:lnTo>
                  <a:pt x="12982" y="7236"/>
                </a:lnTo>
                <a:lnTo>
                  <a:pt x="12968" y="7246"/>
                </a:lnTo>
                <a:lnTo>
                  <a:pt x="12956" y="7258"/>
                </a:lnTo>
                <a:lnTo>
                  <a:pt x="12946" y="7266"/>
                </a:lnTo>
                <a:lnTo>
                  <a:pt x="12940" y="7270"/>
                </a:lnTo>
                <a:lnTo>
                  <a:pt x="12934" y="7272"/>
                </a:lnTo>
                <a:lnTo>
                  <a:pt x="12930" y="7272"/>
                </a:lnTo>
                <a:lnTo>
                  <a:pt x="12926" y="7276"/>
                </a:lnTo>
                <a:lnTo>
                  <a:pt x="12922" y="7282"/>
                </a:lnTo>
                <a:lnTo>
                  <a:pt x="12916" y="7288"/>
                </a:lnTo>
                <a:lnTo>
                  <a:pt x="12912" y="7288"/>
                </a:lnTo>
                <a:lnTo>
                  <a:pt x="12906" y="7290"/>
                </a:lnTo>
                <a:lnTo>
                  <a:pt x="12900" y="7290"/>
                </a:lnTo>
                <a:lnTo>
                  <a:pt x="12894" y="7294"/>
                </a:lnTo>
                <a:lnTo>
                  <a:pt x="12888" y="7300"/>
                </a:lnTo>
                <a:lnTo>
                  <a:pt x="12882" y="7306"/>
                </a:lnTo>
                <a:lnTo>
                  <a:pt x="12870" y="7322"/>
                </a:lnTo>
                <a:lnTo>
                  <a:pt x="12856" y="7336"/>
                </a:lnTo>
                <a:lnTo>
                  <a:pt x="12844" y="7350"/>
                </a:lnTo>
                <a:lnTo>
                  <a:pt x="12834" y="7362"/>
                </a:lnTo>
                <a:lnTo>
                  <a:pt x="12830" y="7368"/>
                </a:lnTo>
                <a:lnTo>
                  <a:pt x="12828" y="7372"/>
                </a:lnTo>
                <a:lnTo>
                  <a:pt x="12826" y="7378"/>
                </a:lnTo>
                <a:lnTo>
                  <a:pt x="12828" y="7384"/>
                </a:lnTo>
                <a:lnTo>
                  <a:pt x="12830" y="7388"/>
                </a:lnTo>
                <a:lnTo>
                  <a:pt x="12828" y="7392"/>
                </a:lnTo>
                <a:lnTo>
                  <a:pt x="12822" y="7396"/>
                </a:lnTo>
                <a:lnTo>
                  <a:pt x="12816" y="7400"/>
                </a:lnTo>
                <a:lnTo>
                  <a:pt x="12816" y="7402"/>
                </a:lnTo>
                <a:lnTo>
                  <a:pt x="12816" y="7406"/>
                </a:lnTo>
                <a:lnTo>
                  <a:pt x="12824" y="7416"/>
                </a:lnTo>
                <a:lnTo>
                  <a:pt x="12832" y="7422"/>
                </a:lnTo>
                <a:lnTo>
                  <a:pt x="12838" y="7422"/>
                </a:lnTo>
                <a:lnTo>
                  <a:pt x="12844" y="7422"/>
                </a:lnTo>
                <a:lnTo>
                  <a:pt x="12848" y="7420"/>
                </a:lnTo>
                <a:lnTo>
                  <a:pt x="12854" y="7418"/>
                </a:lnTo>
                <a:lnTo>
                  <a:pt x="12860" y="7414"/>
                </a:lnTo>
                <a:lnTo>
                  <a:pt x="12862" y="7414"/>
                </a:lnTo>
                <a:lnTo>
                  <a:pt x="12864" y="7416"/>
                </a:lnTo>
                <a:lnTo>
                  <a:pt x="12866" y="7418"/>
                </a:lnTo>
                <a:lnTo>
                  <a:pt x="12870" y="7424"/>
                </a:lnTo>
                <a:lnTo>
                  <a:pt x="12872" y="7426"/>
                </a:lnTo>
                <a:lnTo>
                  <a:pt x="12878" y="7426"/>
                </a:lnTo>
                <a:lnTo>
                  <a:pt x="12884" y="7426"/>
                </a:lnTo>
                <a:lnTo>
                  <a:pt x="12886" y="7428"/>
                </a:lnTo>
                <a:lnTo>
                  <a:pt x="12888" y="7432"/>
                </a:lnTo>
                <a:lnTo>
                  <a:pt x="12888" y="7436"/>
                </a:lnTo>
                <a:lnTo>
                  <a:pt x="12890" y="7438"/>
                </a:lnTo>
                <a:lnTo>
                  <a:pt x="12896" y="7440"/>
                </a:lnTo>
                <a:lnTo>
                  <a:pt x="12902" y="7442"/>
                </a:lnTo>
                <a:lnTo>
                  <a:pt x="12918" y="7444"/>
                </a:lnTo>
                <a:lnTo>
                  <a:pt x="12926" y="7444"/>
                </a:lnTo>
                <a:lnTo>
                  <a:pt x="12932" y="7444"/>
                </a:lnTo>
                <a:lnTo>
                  <a:pt x="12938" y="7440"/>
                </a:lnTo>
                <a:lnTo>
                  <a:pt x="12946" y="7436"/>
                </a:lnTo>
                <a:lnTo>
                  <a:pt x="12952" y="7430"/>
                </a:lnTo>
                <a:lnTo>
                  <a:pt x="12958" y="7420"/>
                </a:lnTo>
                <a:lnTo>
                  <a:pt x="12966" y="7412"/>
                </a:lnTo>
                <a:lnTo>
                  <a:pt x="12972" y="7406"/>
                </a:lnTo>
                <a:lnTo>
                  <a:pt x="12978" y="7402"/>
                </a:lnTo>
                <a:lnTo>
                  <a:pt x="12984" y="7400"/>
                </a:lnTo>
                <a:lnTo>
                  <a:pt x="12990" y="7396"/>
                </a:lnTo>
                <a:lnTo>
                  <a:pt x="12992" y="7394"/>
                </a:lnTo>
                <a:lnTo>
                  <a:pt x="12990" y="7390"/>
                </a:lnTo>
                <a:lnTo>
                  <a:pt x="12988" y="7386"/>
                </a:lnTo>
                <a:lnTo>
                  <a:pt x="12988" y="7380"/>
                </a:lnTo>
                <a:lnTo>
                  <a:pt x="12996" y="7368"/>
                </a:lnTo>
                <a:lnTo>
                  <a:pt x="13004" y="7350"/>
                </a:lnTo>
                <a:lnTo>
                  <a:pt x="13006" y="7340"/>
                </a:lnTo>
                <a:lnTo>
                  <a:pt x="13008" y="7328"/>
                </a:lnTo>
                <a:lnTo>
                  <a:pt x="13010" y="7316"/>
                </a:lnTo>
                <a:lnTo>
                  <a:pt x="13016" y="7306"/>
                </a:lnTo>
                <a:lnTo>
                  <a:pt x="13024" y="7298"/>
                </a:lnTo>
                <a:lnTo>
                  <a:pt x="13034" y="7292"/>
                </a:lnTo>
                <a:lnTo>
                  <a:pt x="13046" y="7288"/>
                </a:lnTo>
                <a:lnTo>
                  <a:pt x="13056" y="7284"/>
                </a:lnTo>
                <a:lnTo>
                  <a:pt x="13064" y="7284"/>
                </a:lnTo>
                <a:lnTo>
                  <a:pt x="13070" y="7286"/>
                </a:lnTo>
                <a:lnTo>
                  <a:pt x="13076" y="7286"/>
                </a:lnTo>
                <a:lnTo>
                  <a:pt x="13080" y="7286"/>
                </a:lnTo>
                <a:lnTo>
                  <a:pt x="13084" y="7284"/>
                </a:lnTo>
                <a:lnTo>
                  <a:pt x="13086" y="7282"/>
                </a:lnTo>
                <a:lnTo>
                  <a:pt x="13088" y="7278"/>
                </a:lnTo>
                <a:lnTo>
                  <a:pt x="13088" y="7274"/>
                </a:lnTo>
                <a:lnTo>
                  <a:pt x="13086" y="7272"/>
                </a:lnTo>
                <a:lnTo>
                  <a:pt x="13080" y="7270"/>
                </a:lnTo>
                <a:lnTo>
                  <a:pt x="13076" y="7266"/>
                </a:lnTo>
                <a:lnTo>
                  <a:pt x="13072" y="7264"/>
                </a:lnTo>
                <a:lnTo>
                  <a:pt x="13070" y="7258"/>
                </a:lnTo>
                <a:lnTo>
                  <a:pt x="13070" y="7252"/>
                </a:lnTo>
                <a:lnTo>
                  <a:pt x="13070" y="7248"/>
                </a:lnTo>
                <a:lnTo>
                  <a:pt x="13074" y="7244"/>
                </a:lnTo>
                <a:lnTo>
                  <a:pt x="13076" y="7240"/>
                </a:lnTo>
                <a:lnTo>
                  <a:pt x="13082" y="7238"/>
                </a:lnTo>
                <a:lnTo>
                  <a:pt x="13086" y="7236"/>
                </a:lnTo>
                <a:lnTo>
                  <a:pt x="13090" y="7232"/>
                </a:lnTo>
                <a:lnTo>
                  <a:pt x="13100" y="7218"/>
                </a:lnTo>
                <a:lnTo>
                  <a:pt x="13110" y="7200"/>
                </a:lnTo>
                <a:lnTo>
                  <a:pt x="13126" y="7178"/>
                </a:lnTo>
                <a:lnTo>
                  <a:pt x="13132" y="7170"/>
                </a:lnTo>
                <a:lnTo>
                  <a:pt x="13134" y="7164"/>
                </a:lnTo>
                <a:lnTo>
                  <a:pt x="13132" y="7160"/>
                </a:lnTo>
                <a:lnTo>
                  <a:pt x="13130" y="7158"/>
                </a:lnTo>
                <a:lnTo>
                  <a:pt x="13128" y="7156"/>
                </a:lnTo>
                <a:lnTo>
                  <a:pt x="13124" y="7152"/>
                </a:lnTo>
                <a:lnTo>
                  <a:pt x="13124" y="7148"/>
                </a:lnTo>
                <a:lnTo>
                  <a:pt x="13128" y="7142"/>
                </a:lnTo>
                <a:close/>
                <a:moveTo>
                  <a:pt x="13270" y="6944"/>
                </a:moveTo>
                <a:lnTo>
                  <a:pt x="13270" y="6944"/>
                </a:lnTo>
                <a:lnTo>
                  <a:pt x="13266" y="6950"/>
                </a:lnTo>
                <a:lnTo>
                  <a:pt x="13262" y="6954"/>
                </a:lnTo>
                <a:lnTo>
                  <a:pt x="13258" y="6956"/>
                </a:lnTo>
                <a:lnTo>
                  <a:pt x="13250" y="6958"/>
                </a:lnTo>
                <a:lnTo>
                  <a:pt x="13244" y="6956"/>
                </a:lnTo>
                <a:lnTo>
                  <a:pt x="13236" y="6954"/>
                </a:lnTo>
                <a:lnTo>
                  <a:pt x="13218" y="6946"/>
                </a:lnTo>
                <a:lnTo>
                  <a:pt x="13210" y="6940"/>
                </a:lnTo>
                <a:lnTo>
                  <a:pt x="13204" y="6932"/>
                </a:lnTo>
                <a:lnTo>
                  <a:pt x="13200" y="6924"/>
                </a:lnTo>
                <a:lnTo>
                  <a:pt x="13198" y="6914"/>
                </a:lnTo>
                <a:lnTo>
                  <a:pt x="13192" y="6896"/>
                </a:lnTo>
                <a:lnTo>
                  <a:pt x="13190" y="6888"/>
                </a:lnTo>
                <a:lnTo>
                  <a:pt x="13184" y="6880"/>
                </a:lnTo>
                <a:lnTo>
                  <a:pt x="13178" y="6874"/>
                </a:lnTo>
                <a:lnTo>
                  <a:pt x="13176" y="6872"/>
                </a:lnTo>
                <a:lnTo>
                  <a:pt x="13174" y="6874"/>
                </a:lnTo>
                <a:lnTo>
                  <a:pt x="13174" y="6878"/>
                </a:lnTo>
                <a:lnTo>
                  <a:pt x="13176" y="6890"/>
                </a:lnTo>
                <a:lnTo>
                  <a:pt x="13184" y="6908"/>
                </a:lnTo>
                <a:lnTo>
                  <a:pt x="13184" y="6914"/>
                </a:lnTo>
                <a:lnTo>
                  <a:pt x="13182" y="6914"/>
                </a:lnTo>
                <a:lnTo>
                  <a:pt x="13176" y="6912"/>
                </a:lnTo>
                <a:lnTo>
                  <a:pt x="13168" y="6908"/>
                </a:lnTo>
                <a:lnTo>
                  <a:pt x="13162" y="6900"/>
                </a:lnTo>
                <a:lnTo>
                  <a:pt x="13156" y="6892"/>
                </a:lnTo>
                <a:lnTo>
                  <a:pt x="13152" y="6884"/>
                </a:lnTo>
                <a:lnTo>
                  <a:pt x="13152" y="6876"/>
                </a:lnTo>
                <a:lnTo>
                  <a:pt x="13152" y="6870"/>
                </a:lnTo>
                <a:lnTo>
                  <a:pt x="13152" y="6864"/>
                </a:lnTo>
                <a:lnTo>
                  <a:pt x="13148" y="6856"/>
                </a:lnTo>
                <a:lnTo>
                  <a:pt x="13144" y="6850"/>
                </a:lnTo>
                <a:lnTo>
                  <a:pt x="13142" y="6846"/>
                </a:lnTo>
                <a:lnTo>
                  <a:pt x="13142" y="6842"/>
                </a:lnTo>
                <a:lnTo>
                  <a:pt x="13142" y="6832"/>
                </a:lnTo>
                <a:lnTo>
                  <a:pt x="13140" y="6826"/>
                </a:lnTo>
                <a:lnTo>
                  <a:pt x="13138" y="6818"/>
                </a:lnTo>
                <a:lnTo>
                  <a:pt x="13132" y="6810"/>
                </a:lnTo>
                <a:lnTo>
                  <a:pt x="13124" y="6802"/>
                </a:lnTo>
                <a:lnTo>
                  <a:pt x="13118" y="6796"/>
                </a:lnTo>
                <a:lnTo>
                  <a:pt x="13110" y="6794"/>
                </a:lnTo>
                <a:lnTo>
                  <a:pt x="13100" y="6792"/>
                </a:lnTo>
                <a:lnTo>
                  <a:pt x="13096" y="6790"/>
                </a:lnTo>
                <a:lnTo>
                  <a:pt x="13092" y="6786"/>
                </a:lnTo>
                <a:lnTo>
                  <a:pt x="13088" y="6778"/>
                </a:lnTo>
                <a:lnTo>
                  <a:pt x="13082" y="6768"/>
                </a:lnTo>
                <a:lnTo>
                  <a:pt x="13078" y="6766"/>
                </a:lnTo>
                <a:lnTo>
                  <a:pt x="13074" y="6764"/>
                </a:lnTo>
                <a:lnTo>
                  <a:pt x="13064" y="6766"/>
                </a:lnTo>
                <a:lnTo>
                  <a:pt x="13064" y="6768"/>
                </a:lnTo>
                <a:lnTo>
                  <a:pt x="13070" y="6774"/>
                </a:lnTo>
                <a:lnTo>
                  <a:pt x="13080" y="6786"/>
                </a:lnTo>
                <a:lnTo>
                  <a:pt x="13084" y="6794"/>
                </a:lnTo>
                <a:lnTo>
                  <a:pt x="13086" y="6798"/>
                </a:lnTo>
                <a:lnTo>
                  <a:pt x="13086" y="6800"/>
                </a:lnTo>
                <a:lnTo>
                  <a:pt x="13086" y="6802"/>
                </a:lnTo>
                <a:lnTo>
                  <a:pt x="13084" y="6806"/>
                </a:lnTo>
                <a:lnTo>
                  <a:pt x="13090" y="6816"/>
                </a:lnTo>
                <a:lnTo>
                  <a:pt x="13096" y="6824"/>
                </a:lnTo>
                <a:lnTo>
                  <a:pt x="13102" y="6834"/>
                </a:lnTo>
                <a:lnTo>
                  <a:pt x="13110" y="6854"/>
                </a:lnTo>
                <a:lnTo>
                  <a:pt x="13116" y="6862"/>
                </a:lnTo>
                <a:lnTo>
                  <a:pt x="13120" y="6868"/>
                </a:lnTo>
                <a:lnTo>
                  <a:pt x="13122" y="6868"/>
                </a:lnTo>
                <a:lnTo>
                  <a:pt x="13126" y="6864"/>
                </a:lnTo>
                <a:lnTo>
                  <a:pt x="13128" y="6862"/>
                </a:lnTo>
                <a:lnTo>
                  <a:pt x="13130" y="6862"/>
                </a:lnTo>
                <a:lnTo>
                  <a:pt x="13134" y="6870"/>
                </a:lnTo>
                <a:lnTo>
                  <a:pt x="13136" y="6878"/>
                </a:lnTo>
                <a:lnTo>
                  <a:pt x="13136" y="6880"/>
                </a:lnTo>
                <a:lnTo>
                  <a:pt x="13134" y="6880"/>
                </a:lnTo>
                <a:lnTo>
                  <a:pt x="13128" y="6878"/>
                </a:lnTo>
                <a:lnTo>
                  <a:pt x="13130" y="6882"/>
                </a:lnTo>
                <a:lnTo>
                  <a:pt x="13144" y="6918"/>
                </a:lnTo>
                <a:lnTo>
                  <a:pt x="13150" y="6932"/>
                </a:lnTo>
                <a:lnTo>
                  <a:pt x="13152" y="6942"/>
                </a:lnTo>
                <a:lnTo>
                  <a:pt x="13152" y="6950"/>
                </a:lnTo>
                <a:lnTo>
                  <a:pt x="13152" y="6956"/>
                </a:lnTo>
                <a:lnTo>
                  <a:pt x="13148" y="6968"/>
                </a:lnTo>
                <a:lnTo>
                  <a:pt x="13146" y="6976"/>
                </a:lnTo>
                <a:lnTo>
                  <a:pt x="13146" y="6984"/>
                </a:lnTo>
                <a:lnTo>
                  <a:pt x="13146" y="6994"/>
                </a:lnTo>
                <a:lnTo>
                  <a:pt x="13142" y="7002"/>
                </a:lnTo>
                <a:lnTo>
                  <a:pt x="13138" y="7008"/>
                </a:lnTo>
                <a:lnTo>
                  <a:pt x="13130" y="7012"/>
                </a:lnTo>
                <a:lnTo>
                  <a:pt x="13118" y="7020"/>
                </a:lnTo>
                <a:lnTo>
                  <a:pt x="13112" y="7024"/>
                </a:lnTo>
                <a:lnTo>
                  <a:pt x="13110" y="7028"/>
                </a:lnTo>
                <a:lnTo>
                  <a:pt x="13110" y="7034"/>
                </a:lnTo>
                <a:lnTo>
                  <a:pt x="13114" y="7038"/>
                </a:lnTo>
                <a:lnTo>
                  <a:pt x="13126" y="7050"/>
                </a:lnTo>
                <a:lnTo>
                  <a:pt x="13144" y="7058"/>
                </a:lnTo>
                <a:lnTo>
                  <a:pt x="13158" y="7066"/>
                </a:lnTo>
                <a:lnTo>
                  <a:pt x="13164" y="7072"/>
                </a:lnTo>
                <a:lnTo>
                  <a:pt x="13166" y="7078"/>
                </a:lnTo>
                <a:lnTo>
                  <a:pt x="13168" y="7088"/>
                </a:lnTo>
                <a:lnTo>
                  <a:pt x="13166" y="7096"/>
                </a:lnTo>
                <a:lnTo>
                  <a:pt x="13162" y="7114"/>
                </a:lnTo>
                <a:lnTo>
                  <a:pt x="13158" y="7122"/>
                </a:lnTo>
                <a:lnTo>
                  <a:pt x="13154" y="7126"/>
                </a:lnTo>
                <a:lnTo>
                  <a:pt x="13148" y="7132"/>
                </a:lnTo>
                <a:lnTo>
                  <a:pt x="13144" y="7136"/>
                </a:lnTo>
                <a:lnTo>
                  <a:pt x="13144" y="7138"/>
                </a:lnTo>
                <a:lnTo>
                  <a:pt x="13146" y="7140"/>
                </a:lnTo>
                <a:lnTo>
                  <a:pt x="13158" y="7144"/>
                </a:lnTo>
                <a:lnTo>
                  <a:pt x="13162" y="7146"/>
                </a:lnTo>
                <a:lnTo>
                  <a:pt x="13164" y="7150"/>
                </a:lnTo>
                <a:lnTo>
                  <a:pt x="13168" y="7156"/>
                </a:lnTo>
                <a:lnTo>
                  <a:pt x="13170" y="7158"/>
                </a:lnTo>
                <a:lnTo>
                  <a:pt x="13172" y="7160"/>
                </a:lnTo>
                <a:lnTo>
                  <a:pt x="13176" y="7158"/>
                </a:lnTo>
                <a:lnTo>
                  <a:pt x="13182" y="7154"/>
                </a:lnTo>
                <a:lnTo>
                  <a:pt x="13190" y="7146"/>
                </a:lnTo>
                <a:lnTo>
                  <a:pt x="13200" y="7134"/>
                </a:lnTo>
                <a:lnTo>
                  <a:pt x="13222" y="7102"/>
                </a:lnTo>
                <a:lnTo>
                  <a:pt x="13232" y="7084"/>
                </a:lnTo>
                <a:lnTo>
                  <a:pt x="13238" y="7068"/>
                </a:lnTo>
                <a:lnTo>
                  <a:pt x="13242" y="7054"/>
                </a:lnTo>
                <a:lnTo>
                  <a:pt x="13240" y="7050"/>
                </a:lnTo>
                <a:lnTo>
                  <a:pt x="13238" y="7046"/>
                </a:lnTo>
                <a:lnTo>
                  <a:pt x="13238" y="7042"/>
                </a:lnTo>
                <a:lnTo>
                  <a:pt x="13238" y="7036"/>
                </a:lnTo>
                <a:lnTo>
                  <a:pt x="13240" y="7032"/>
                </a:lnTo>
                <a:lnTo>
                  <a:pt x="13244" y="7026"/>
                </a:lnTo>
                <a:lnTo>
                  <a:pt x="13250" y="7022"/>
                </a:lnTo>
                <a:lnTo>
                  <a:pt x="13258" y="7020"/>
                </a:lnTo>
                <a:lnTo>
                  <a:pt x="13264" y="7020"/>
                </a:lnTo>
                <a:lnTo>
                  <a:pt x="13274" y="7024"/>
                </a:lnTo>
                <a:lnTo>
                  <a:pt x="13280" y="7028"/>
                </a:lnTo>
                <a:lnTo>
                  <a:pt x="13282" y="7030"/>
                </a:lnTo>
                <a:lnTo>
                  <a:pt x="13282" y="7028"/>
                </a:lnTo>
                <a:lnTo>
                  <a:pt x="13282" y="7024"/>
                </a:lnTo>
                <a:lnTo>
                  <a:pt x="13280" y="7018"/>
                </a:lnTo>
                <a:lnTo>
                  <a:pt x="13280" y="7010"/>
                </a:lnTo>
                <a:lnTo>
                  <a:pt x="13278" y="7002"/>
                </a:lnTo>
                <a:lnTo>
                  <a:pt x="13280" y="6998"/>
                </a:lnTo>
                <a:lnTo>
                  <a:pt x="13282" y="6996"/>
                </a:lnTo>
                <a:lnTo>
                  <a:pt x="13286" y="6994"/>
                </a:lnTo>
                <a:lnTo>
                  <a:pt x="13290" y="6992"/>
                </a:lnTo>
                <a:lnTo>
                  <a:pt x="13294" y="6986"/>
                </a:lnTo>
                <a:lnTo>
                  <a:pt x="13296" y="6980"/>
                </a:lnTo>
                <a:lnTo>
                  <a:pt x="13296" y="6974"/>
                </a:lnTo>
                <a:lnTo>
                  <a:pt x="13298" y="6958"/>
                </a:lnTo>
                <a:lnTo>
                  <a:pt x="13298" y="6952"/>
                </a:lnTo>
                <a:lnTo>
                  <a:pt x="13300" y="6948"/>
                </a:lnTo>
                <a:lnTo>
                  <a:pt x="13302" y="6942"/>
                </a:lnTo>
                <a:lnTo>
                  <a:pt x="13300" y="6940"/>
                </a:lnTo>
                <a:lnTo>
                  <a:pt x="13296" y="6936"/>
                </a:lnTo>
                <a:lnTo>
                  <a:pt x="13292" y="6934"/>
                </a:lnTo>
                <a:lnTo>
                  <a:pt x="13286" y="6934"/>
                </a:lnTo>
                <a:lnTo>
                  <a:pt x="13280" y="6936"/>
                </a:lnTo>
                <a:lnTo>
                  <a:pt x="13274" y="6938"/>
                </a:lnTo>
                <a:lnTo>
                  <a:pt x="13270" y="6944"/>
                </a:lnTo>
                <a:close/>
                <a:moveTo>
                  <a:pt x="8116" y="5660"/>
                </a:moveTo>
                <a:lnTo>
                  <a:pt x="8116" y="5660"/>
                </a:lnTo>
                <a:lnTo>
                  <a:pt x="8110" y="5654"/>
                </a:lnTo>
                <a:lnTo>
                  <a:pt x="8106" y="5648"/>
                </a:lnTo>
                <a:lnTo>
                  <a:pt x="8102" y="5632"/>
                </a:lnTo>
                <a:lnTo>
                  <a:pt x="8100" y="5626"/>
                </a:lnTo>
                <a:lnTo>
                  <a:pt x="8096" y="5622"/>
                </a:lnTo>
                <a:lnTo>
                  <a:pt x="8094" y="5622"/>
                </a:lnTo>
                <a:lnTo>
                  <a:pt x="8090" y="5628"/>
                </a:lnTo>
                <a:lnTo>
                  <a:pt x="8084" y="5636"/>
                </a:lnTo>
                <a:lnTo>
                  <a:pt x="8082" y="5642"/>
                </a:lnTo>
                <a:lnTo>
                  <a:pt x="8080" y="5662"/>
                </a:lnTo>
                <a:lnTo>
                  <a:pt x="8078" y="5672"/>
                </a:lnTo>
                <a:lnTo>
                  <a:pt x="8076" y="5680"/>
                </a:lnTo>
                <a:lnTo>
                  <a:pt x="8072" y="5688"/>
                </a:lnTo>
                <a:lnTo>
                  <a:pt x="8070" y="5692"/>
                </a:lnTo>
                <a:lnTo>
                  <a:pt x="8062" y="5698"/>
                </a:lnTo>
                <a:lnTo>
                  <a:pt x="8052" y="5700"/>
                </a:lnTo>
                <a:lnTo>
                  <a:pt x="8040" y="5702"/>
                </a:lnTo>
                <a:lnTo>
                  <a:pt x="8036" y="5704"/>
                </a:lnTo>
                <a:lnTo>
                  <a:pt x="8038" y="5710"/>
                </a:lnTo>
                <a:lnTo>
                  <a:pt x="8042" y="5722"/>
                </a:lnTo>
                <a:lnTo>
                  <a:pt x="8042" y="5728"/>
                </a:lnTo>
                <a:lnTo>
                  <a:pt x="8040" y="5732"/>
                </a:lnTo>
                <a:lnTo>
                  <a:pt x="8030" y="5744"/>
                </a:lnTo>
                <a:lnTo>
                  <a:pt x="8010" y="5762"/>
                </a:lnTo>
                <a:lnTo>
                  <a:pt x="8000" y="5774"/>
                </a:lnTo>
                <a:lnTo>
                  <a:pt x="7992" y="5782"/>
                </a:lnTo>
                <a:lnTo>
                  <a:pt x="7982" y="5796"/>
                </a:lnTo>
                <a:lnTo>
                  <a:pt x="7976" y="5802"/>
                </a:lnTo>
                <a:lnTo>
                  <a:pt x="7970" y="5806"/>
                </a:lnTo>
                <a:lnTo>
                  <a:pt x="7958" y="5808"/>
                </a:lnTo>
                <a:lnTo>
                  <a:pt x="7942" y="5810"/>
                </a:lnTo>
                <a:lnTo>
                  <a:pt x="7934" y="5812"/>
                </a:lnTo>
                <a:lnTo>
                  <a:pt x="7930" y="5814"/>
                </a:lnTo>
                <a:lnTo>
                  <a:pt x="7926" y="5820"/>
                </a:lnTo>
                <a:lnTo>
                  <a:pt x="7924" y="5822"/>
                </a:lnTo>
                <a:lnTo>
                  <a:pt x="7922" y="5824"/>
                </a:lnTo>
                <a:lnTo>
                  <a:pt x="7918" y="5826"/>
                </a:lnTo>
                <a:lnTo>
                  <a:pt x="7910" y="5826"/>
                </a:lnTo>
                <a:lnTo>
                  <a:pt x="7904" y="5826"/>
                </a:lnTo>
                <a:lnTo>
                  <a:pt x="7902" y="5826"/>
                </a:lnTo>
                <a:lnTo>
                  <a:pt x="7900" y="5828"/>
                </a:lnTo>
                <a:lnTo>
                  <a:pt x="7900" y="5832"/>
                </a:lnTo>
                <a:lnTo>
                  <a:pt x="7898" y="5844"/>
                </a:lnTo>
                <a:lnTo>
                  <a:pt x="7896" y="5854"/>
                </a:lnTo>
                <a:lnTo>
                  <a:pt x="7890" y="5868"/>
                </a:lnTo>
                <a:lnTo>
                  <a:pt x="7884" y="5880"/>
                </a:lnTo>
                <a:lnTo>
                  <a:pt x="7882" y="5888"/>
                </a:lnTo>
                <a:lnTo>
                  <a:pt x="7882" y="5892"/>
                </a:lnTo>
                <a:lnTo>
                  <a:pt x="7882" y="5898"/>
                </a:lnTo>
                <a:lnTo>
                  <a:pt x="7886" y="5904"/>
                </a:lnTo>
                <a:lnTo>
                  <a:pt x="7886" y="5910"/>
                </a:lnTo>
                <a:lnTo>
                  <a:pt x="7886" y="5918"/>
                </a:lnTo>
                <a:lnTo>
                  <a:pt x="7884" y="5926"/>
                </a:lnTo>
                <a:lnTo>
                  <a:pt x="7886" y="5934"/>
                </a:lnTo>
                <a:lnTo>
                  <a:pt x="7888" y="5944"/>
                </a:lnTo>
                <a:lnTo>
                  <a:pt x="7892" y="5952"/>
                </a:lnTo>
                <a:lnTo>
                  <a:pt x="7892" y="5956"/>
                </a:lnTo>
                <a:lnTo>
                  <a:pt x="7892" y="5962"/>
                </a:lnTo>
                <a:lnTo>
                  <a:pt x="7892" y="5970"/>
                </a:lnTo>
                <a:lnTo>
                  <a:pt x="7894" y="5976"/>
                </a:lnTo>
                <a:lnTo>
                  <a:pt x="7898" y="5986"/>
                </a:lnTo>
                <a:lnTo>
                  <a:pt x="7902" y="6004"/>
                </a:lnTo>
                <a:lnTo>
                  <a:pt x="7902" y="6014"/>
                </a:lnTo>
                <a:lnTo>
                  <a:pt x="7900" y="6024"/>
                </a:lnTo>
                <a:lnTo>
                  <a:pt x="7898" y="6032"/>
                </a:lnTo>
                <a:lnTo>
                  <a:pt x="7894" y="6040"/>
                </a:lnTo>
                <a:lnTo>
                  <a:pt x="7884" y="6054"/>
                </a:lnTo>
                <a:lnTo>
                  <a:pt x="7880" y="6062"/>
                </a:lnTo>
                <a:lnTo>
                  <a:pt x="7878" y="6072"/>
                </a:lnTo>
                <a:lnTo>
                  <a:pt x="7876" y="6080"/>
                </a:lnTo>
                <a:lnTo>
                  <a:pt x="7874" y="6082"/>
                </a:lnTo>
                <a:lnTo>
                  <a:pt x="7872" y="6084"/>
                </a:lnTo>
                <a:lnTo>
                  <a:pt x="7868" y="6084"/>
                </a:lnTo>
                <a:lnTo>
                  <a:pt x="7866" y="6086"/>
                </a:lnTo>
                <a:lnTo>
                  <a:pt x="7862" y="6088"/>
                </a:lnTo>
                <a:lnTo>
                  <a:pt x="7858" y="6096"/>
                </a:lnTo>
                <a:lnTo>
                  <a:pt x="7856" y="6110"/>
                </a:lnTo>
                <a:lnTo>
                  <a:pt x="7852" y="6124"/>
                </a:lnTo>
                <a:lnTo>
                  <a:pt x="7852" y="6136"/>
                </a:lnTo>
                <a:lnTo>
                  <a:pt x="7852" y="6146"/>
                </a:lnTo>
                <a:lnTo>
                  <a:pt x="7854" y="6154"/>
                </a:lnTo>
                <a:lnTo>
                  <a:pt x="7860" y="6166"/>
                </a:lnTo>
                <a:lnTo>
                  <a:pt x="7868" y="6182"/>
                </a:lnTo>
                <a:lnTo>
                  <a:pt x="7870" y="6190"/>
                </a:lnTo>
                <a:lnTo>
                  <a:pt x="7872" y="6196"/>
                </a:lnTo>
                <a:lnTo>
                  <a:pt x="7870" y="6208"/>
                </a:lnTo>
                <a:lnTo>
                  <a:pt x="7868" y="6216"/>
                </a:lnTo>
                <a:lnTo>
                  <a:pt x="7870" y="6226"/>
                </a:lnTo>
                <a:lnTo>
                  <a:pt x="7872" y="6240"/>
                </a:lnTo>
                <a:lnTo>
                  <a:pt x="7878" y="6256"/>
                </a:lnTo>
                <a:lnTo>
                  <a:pt x="7886" y="6268"/>
                </a:lnTo>
                <a:lnTo>
                  <a:pt x="7892" y="6278"/>
                </a:lnTo>
                <a:lnTo>
                  <a:pt x="7898" y="6282"/>
                </a:lnTo>
                <a:lnTo>
                  <a:pt x="7902" y="6286"/>
                </a:lnTo>
                <a:lnTo>
                  <a:pt x="7914" y="6288"/>
                </a:lnTo>
                <a:lnTo>
                  <a:pt x="7920" y="6292"/>
                </a:lnTo>
                <a:lnTo>
                  <a:pt x="7924" y="6296"/>
                </a:lnTo>
                <a:lnTo>
                  <a:pt x="7926" y="6300"/>
                </a:lnTo>
                <a:lnTo>
                  <a:pt x="7930" y="6300"/>
                </a:lnTo>
                <a:lnTo>
                  <a:pt x="7938" y="6302"/>
                </a:lnTo>
                <a:lnTo>
                  <a:pt x="7948" y="6298"/>
                </a:lnTo>
                <a:lnTo>
                  <a:pt x="7958" y="6294"/>
                </a:lnTo>
                <a:lnTo>
                  <a:pt x="7978" y="6284"/>
                </a:lnTo>
                <a:lnTo>
                  <a:pt x="7988" y="6280"/>
                </a:lnTo>
                <a:lnTo>
                  <a:pt x="7998" y="6278"/>
                </a:lnTo>
                <a:lnTo>
                  <a:pt x="8002" y="6276"/>
                </a:lnTo>
                <a:lnTo>
                  <a:pt x="8006" y="6270"/>
                </a:lnTo>
                <a:lnTo>
                  <a:pt x="8014" y="6252"/>
                </a:lnTo>
                <a:lnTo>
                  <a:pt x="8024" y="6224"/>
                </a:lnTo>
                <a:lnTo>
                  <a:pt x="8032" y="6188"/>
                </a:lnTo>
                <a:lnTo>
                  <a:pt x="8052" y="6108"/>
                </a:lnTo>
                <a:lnTo>
                  <a:pt x="8072" y="6024"/>
                </a:lnTo>
                <a:lnTo>
                  <a:pt x="8086" y="5978"/>
                </a:lnTo>
                <a:lnTo>
                  <a:pt x="8098" y="5946"/>
                </a:lnTo>
                <a:lnTo>
                  <a:pt x="8102" y="5934"/>
                </a:lnTo>
                <a:lnTo>
                  <a:pt x="8104" y="5922"/>
                </a:lnTo>
                <a:lnTo>
                  <a:pt x="8104" y="5910"/>
                </a:lnTo>
                <a:lnTo>
                  <a:pt x="8102" y="5898"/>
                </a:lnTo>
                <a:lnTo>
                  <a:pt x="8102" y="5886"/>
                </a:lnTo>
                <a:lnTo>
                  <a:pt x="8102" y="5878"/>
                </a:lnTo>
                <a:lnTo>
                  <a:pt x="8104" y="5872"/>
                </a:lnTo>
                <a:lnTo>
                  <a:pt x="8108" y="5870"/>
                </a:lnTo>
                <a:lnTo>
                  <a:pt x="8114" y="5864"/>
                </a:lnTo>
                <a:lnTo>
                  <a:pt x="8116" y="5862"/>
                </a:lnTo>
                <a:lnTo>
                  <a:pt x="8116" y="5856"/>
                </a:lnTo>
                <a:lnTo>
                  <a:pt x="8114" y="5846"/>
                </a:lnTo>
                <a:lnTo>
                  <a:pt x="8116" y="5838"/>
                </a:lnTo>
                <a:lnTo>
                  <a:pt x="8118" y="5830"/>
                </a:lnTo>
                <a:lnTo>
                  <a:pt x="8116" y="5824"/>
                </a:lnTo>
                <a:lnTo>
                  <a:pt x="8114" y="5818"/>
                </a:lnTo>
                <a:lnTo>
                  <a:pt x="8112" y="5810"/>
                </a:lnTo>
                <a:lnTo>
                  <a:pt x="8110" y="5802"/>
                </a:lnTo>
                <a:lnTo>
                  <a:pt x="8110" y="5796"/>
                </a:lnTo>
                <a:lnTo>
                  <a:pt x="8112" y="5792"/>
                </a:lnTo>
                <a:lnTo>
                  <a:pt x="8114" y="5792"/>
                </a:lnTo>
                <a:lnTo>
                  <a:pt x="8118" y="5794"/>
                </a:lnTo>
                <a:lnTo>
                  <a:pt x="8122" y="5802"/>
                </a:lnTo>
                <a:lnTo>
                  <a:pt x="8126" y="5814"/>
                </a:lnTo>
                <a:lnTo>
                  <a:pt x="8130" y="5818"/>
                </a:lnTo>
                <a:lnTo>
                  <a:pt x="8132" y="5818"/>
                </a:lnTo>
                <a:lnTo>
                  <a:pt x="8136" y="5814"/>
                </a:lnTo>
                <a:lnTo>
                  <a:pt x="8138" y="5808"/>
                </a:lnTo>
                <a:lnTo>
                  <a:pt x="8140" y="5798"/>
                </a:lnTo>
                <a:lnTo>
                  <a:pt x="8142" y="5788"/>
                </a:lnTo>
                <a:lnTo>
                  <a:pt x="8142" y="5778"/>
                </a:lnTo>
                <a:lnTo>
                  <a:pt x="8138" y="5770"/>
                </a:lnTo>
                <a:lnTo>
                  <a:pt x="8136" y="5760"/>
                </a:lnTo>
                <a:lnTo>
                  <a:pt x="8134" y="5746"/>
                </a:lnTo>
                <a:lnTo>
                  <a:pt x="8130" y="5710"/>
                </a:lnTo>
                <a:lnTo>
                  <a:pt x="8124" y="5678"/>
                </a:lnTo>
                <a:lnTo>
                  <a:pt x="8120" y="5666"/>
                </a:lnTo>
                <a:lnTo>
                  <a:pt x="8116" y="5660"/>
                </a:lnTo>
                <a:close/>
                <a:moveTo>
                  <a:pt x="11994" y="2764"/>
                </a:moveTo>
                <a:lnTo>
                  <a:pt x="11994" y="2764"/>
                </a:lnTo>
                <a:lnTo>
                  <a:pt x="11986" y="2776"/>
                </a:lnTo>
                <a:lnTo>
                  <a:pt x="11978" y="2784"/>
                </a:lnTo>
                <a:lnTo>
                  <a:pt x="11972" y="2794"/>
                </a:lnTo>
                <a:lnTo>
                  <a:pt x="11972" y="2798"/>
                </a:lnTo>
                <a:lnTo>
                  <a:pt x="11974" y="2802"/>
                </a:lnTo>
                <a:lnTo>
                  <a:pt x="11976" y="2800"/>
                </a:lnTo>
                <a:lnTo>
                  <a:pt x="11982" y="2792"/>
                </a:lnTo>
                <a:lnTo>
                  <a:pt x="11988" y="2784"/>
                </a:lnTo>
                <a:lnTo>
                  <a:pt x="11994" y="2778"/>
                </a:lnTo>
                <a:lnTo>
                  <a:pt x="12000" y="2772"/>
                </a:lnTo>
                <a:lnTo>
                  <a:pt x="12010" y="2768"/>
                </a:lnTo>
                <a:lnTo>
                  <a:pt x="12014" y="2766"/>
                </a:lnTo>
                <a:lnTo>
                  <a:pt x="12008" y="2762"/>
                </a:lnTo>
                <a:lnTo>
                  <a:pt x="12000" y="2762"/>
                </a:lnTo>
                <a:lnTo>
                  <a:pt x="11996" y="2762"/>
                </a:lnTo>
                <a:lnTo>
                  <a:pt x="11994" y="2764"/>
                </a:lnTo>
                <a:close/>
                <a:moveTo>
                  <a:pt x="12064" y="2720"/>
                </a:moveTo>
                <a:lnTo>
                  <a:pt x="12064" y="2720"/>
                </a:lnTo>
                <a:lnTo>
                  <a:pt x="12054" y="2726"/>
                </a:lnTo>
                <a:lnTo>
                  <a:pt x="12046" y="2734"/>
                </a:lnTo>
                <a:lnTo>
                  <a:pt x="12036" y="2744"/>
                </a:lnTo>
                <a:lnTo>
                  <a:pt x="12030" y="2756"/>
                </a:lnTo>
                <a:lnTo>
                  <a:pt x="12028" y="2760"/>
                </a:lnTo>
                <a:lnTo>
                  <a:pt x="12028" y="2762"/>
                </a:lnTo>
                <a:lnTo>
                  <a:pt x="12030" y="2762"/>
                </a:lnTo>
                <a:lnTo>
                  <a:pt x="12032" y="2762"/>
                </a:lnTo>
                <a:lnTo>
                  <a:pt x="12040" y="2756"/>
                </a:lnTo>
                <a:lnTo>
                  <a:pt x="12050" y="2744"/>
                </a:lnTo>
                <a:lnTo>
                  <a:pt x="12058" y="2736"/>
                </a:lnTo>
                <a:lnTo>
                  <a:pt x="12064" y="2730"/>
                </a:lnTo>
                <a:lnTo>
                  <a:pt x="12072" y="2728"/>
                </a:lnTo>
                <a:lnTo>
                  <a:pt x="12080" y="2722"/>
                </a:lnTo>
                <a:lnTo>
                  <a:pt x="12084" y="2718"/>
                </a:lnTo>
                <a:lnTo>
                  <a:pt x="12090" y="2714"/>
                </a:lnTo>
                <a:lnTo>
                  <a:pt x="12100" y="2712"/>
                </a:lnTo>
                <a:lnTo>
                  <a:pt x="12104" y="2710"/>
                </a:lnTo>
                <a:lnTo>
                  <a:pt x="12106" y="2708"/>
                </a:lnTo>
                <a:lnTo>
                  <a:pt x="12108" y="2706"/>
                </a:lnTo>
                <a:lnTo>
                  <a:pt x="12104" y="2700"/>
                </a:lnTo>
                <a:lnTo>
                  <a:pt x="12102" y="2698"/>
                </a:lnTo>
                <a:lnTo>
                  <a:pt x="12098" y="2700"/>
                </a:lnTo>
                <a:lnTo>
                  <a:pt x="12092" y="2704"/>
                </a:lnTo>
                <a:lnTo>
                  <a:pt x="12084" y="2710"/>
                </a:lnTo>
                <a:lnTo>
                  <a:pt x="12078" y="2710"/>
                </a:lnTo>
                <a:lnTo>
                  <a:pt x="12074" y="2708"/>
                </a:lnTo>
                <a:lnTo>
                  <a:pt x="12070" y="2706"/>
                </a:lnTo>
                <a:lnTo>
                  <a:pt x="12070" y="2710"/>
                </a:lnTo>
                <a:lnTo>
                  <a:pt x="12070" y="2716"/>
                </a:lnTo>
                <a:lnTo>
                  <a:pt x="12068" y="2718"/>
                </a:lnTo>
                <a:lnTo>
                  <a:pt x="12064" y="2720"/>
                </a:lnTo>
                <a:close/>
                <a:moveTo>
                  <a:pt x="12172" y="2660"/>
                </a:moveTo>
                <a:lnTo>
                  <a:pt x="12172" y="2660"/>
                </a:lnTo>
                <a:lnTo>
                  <a:pt x="12170" y="2660"/>
                </a:lnTo>
                <a:lnTo>
                  <a:pt x="12166" y="2660"/>
                </a:lnTo>
                <a:lnTo>
                  <a:pt x="12154" y="2666"/>
                </a:lnTo>
                <a:lnTo>
                  <a:pt x="12142" y="2676"/>
                </a:lnTo>
                <a:lnTo>
                  <a:pt x="12138" y="2682"/>
                </a:lnTo>
                <a:lnTo>
                  <a:pt x="12134" y="2690"/>
                </a:lnTo>
                <a:lnTo>
                  <a:pt x="12132" y="2696"/>
                </a:lnTo>
                <a:lnTo>
                  <a:pt x="12136" y="2696"/>
                </a:lnTo>
                <a:lnTo>
                  <a:pt x="12144" y="2692"/>
                </a:lnTo>
                <a:lnTo>
                  <a:pt x="12152" y="2686"/>
                </a:lnTo>
                <a:lnTo>
                  <a:pt x="12168" y="2670"/>
                </a:lnTo>
                <a:lnTo>
                  <a:pt x="12172" y="2664"/>
                </a:lnTo>
                <a:lnTo>
                  <a:pt x="12172" y="2660"/>
                </a:lnTo>
                <a:close/>
                <a:moveTo>
                  <a:pt x="12350" y="2462"/>
                </a:moveTo>
                <a:lnTo>
                  <a:pt x="12350" y="2462"/>
                </a:lnTo>
                <a:lnTo>
                  <a:pt x="12348" y="2460"/>
                </a:lnTo>
                <a:lnTo>
                  <a:pt x="12344" y="2462"/>
                </a:lnTo>
                <a:lnTo>
                  <a:pt x="12340" y="2470"/>
                </a:lnTo>
                <a:lnTo>
                  <a:pt x="12336" y="2484"/>
                </a:lnTo>
                <a:lnTo>
                  <a:pt x="12336" y="2492"/>
                </a:lnTo>
                <a:lnTo>
                  <a:pt x="12338" y="2492"/>
                </a:lnTo>
                <a:lnTo>
                  <a:pt x="12340" y="2490"/>
                </a:lnTo>
                <a:lnTo>
                  <a:pt x="12346" y="2482"/>
                </a:lnTo>
                <a:lnTo>
                  <a:pt x="12350" y="2470"/>
                </a:lnTo>
                <a:lnTo>
                  <a:pt x="12352" y="2466"/>
                </a:lnTo>
                <a:lnTo>
                  <a:pt x="12350" y="2462"/>
                </a:lnTo>
                <a:close/>
                <a:moveTo>
                  <a:pt x="12316" y="2512"/>
                </a:moveTo>
                <a:lnTo>
                  <a:pt x="12316" y="2512"/>
                </a:lnTo>
                <a:lnTo>
                  <a:pt x="12316" y="2514"/>
                </a:lnTo>
                <a:lnTo>
                  <a:pt x="12316" y="2512"/>
                </a:lnTo>
                <a:lnTo>
                  <a:pt x="12320" y="2510"/>
                </a:lnTo>
                <a:lnTo>
                  <a:pt x="12324" y="2506"/>
                </a:lnTo>
                <a:lnTo>
                  <a:pt x="12326" y="2502"/>
                </a:lnTo>
                <a:lnTo>
                  <a:pt x="12324" y="2502"/>
                </a:lnTo>
                <a:lnTo>
                  <a:pt x="12322" y="2504"/>
                </a:lnTo>
                <a:lnTo>
                  <a:pt x="12316" y="2512"/>
                </a:lnTo>
                <a:close/>
                <a:moveTo>
                  <a:pt x="12280" y="2566"/>
                </a:moveTo>
                <a:lnTo>
                  <a:pt x="12280" y="2566"/>
                </a:lnTo>
                <a:lnTo>
                  <a:pt x="12278" y="2566"/>
                </a:lnTo>
                <a:lnTo>
                  <a:pt x="12276" y="2568"/>
                </a:lnTo>
                <a:lnTo>
                  <a:pt x="12276" y="2572"/>
                </a:lnTo>
                <a:lnTo>
                  <a:pt x="12278" y="2574"/>
                </a:lnTo>
                <a:lnTo>
                  <a:pt x="12280" y="2576"/>
                </a:lnTo>
                <a:lnTo>
                  <a:pt x="12282" y="2574"/>
                </a:lnTo>
                <a:lnTo>
                  <a:pt x="12282" y="2570"/>
                </a:lnTo>
                <a:lnTo>
                  <a:pt x="12280" y="2566"/>
                </a:lnTo>
                <a:close/>
                <a:moveTo>
                  <a:pt x="12258" y="2590"/>
                </a:moveTo>
                <a:lnTo>
                  <a:pt x="12258" y="2590"/>
                </a:lnTo>
                <a:lnTo>
                  <a:pt x="12254" y="2590"/>
                </a:lnTo>
                <a:lnTo>
                  <a:pt x="12252" y="2590"/>
                </a:lnTo>
                <a:lnTo>
                  <a:pt x="12252" y="2594"/>
                </a:lnTo>
                <a:lnTo>
                  <a:pt x="12252" y="2596"/>
                </a:lnTo>
                <a:lnTo>
                  <a:pt x="12256" y="2598"/>
                </a:lnTo>
                <a:lnTo>
                  <a:pt x="12258" y="2596"/>
                </a:lnTo>
                <a:lnTo>
                  <a:pt x="12258" y="2594"/>
                </a:lnTo>
                <a:lnTo>
                  <a:pt x="12258" y="2590"/>
                </a:lnTo>
                <a:close/>
                <a:moveTo>
                  <a:pt x="12416" y="2388"/>
                </a:moveTo>
                <a:lnTo>
                  <a:pt x="12416" y="2388"/>
                </a:lnTo>
                <a:lnTo>
                  <a:pt x="12414" y="2386"/>
                </a:lnTo>
                <a:lnTo>
                  <a:pt x="12408" y="2390"/>
                </a:lnTo>
                <a:lnTo>
                  <a:pt x="12406" y="2394"/>
                </a:lnTo>
                <a:lnTo>
                  <a:pt x="12406" y="2396"/>
                </a:lnTo>
                <a:lnTo>
                  <a:pt x="12408" y="2398"/>
                </a:lnTo>
                <a:lnTo>
                  <a:pt x="12410" y="2400"/>
                </a:lnTo>
                <a:lnTo>
                  <a:pt x="12412" y="2400"/>
                </a:lnTo>
                <a:lnTo>
                  <a:pt x="12416" y="2396"/>
                </a:lnTo>
                <a:lnTo>
                  <a:pt x="12418" y="2392"/>
                </a:lnTo>
                <a:lnTo>
                  <a:pt x="12416" y="2388"/>
                </a:lnTo>
                <a:close/>
                <a:moveTo>
                  <a:pt x="11190" y="3374"/>
                </a:moveTo>
                <a:lnTo>
                  <a:pt x="11190" y="3374"/>
                </a:lnTo>
                <a:lnTo>
                  <a:pt x="11194" y="3376"/>
                </a:lnTo>
                <a:lnTo>
                  <a:pt x="11198" y="3378"/>
                </a:lnTo>
                <a:lnTo>
                  <a:pt x="11210" y="3374"/>
                </a:lnTo>
                <a:lnTo>
                  <a:pt x="11220" y="3368"/>
                </a:lnTo>
                <a:lnTo>
                  <a:pt x="11222" y="3364"/>
                </a:lnTo>
                <a:lnTo>
                  <a:pt x="11222" y="3360"/>
                </a:lnTo>
                <a:lnTo>
                  <a:pt x="11220" y="3358"/>
                </a:lnTo>
                <a:lnTo>
                  <a:pt x="11216" y="3356"/>
                </a:lnTo>
                <a:lnTo>
                  <a:pt x="11210" y="3358"/>
                </a:lnTo>
                <a:lnTo>
                  <a:pt x="11204" y="3360"/>
                </a:lnTo>
                <a:lnTo>
                  <a:pt x="11198" y="3362"/>
                </a:lnTo>
                <a:lnTo>
                  <a:pt x="11192" y="3366"/>
                </a:lnTo>
                <a:lnTo>
                  <a:pt x="11190" y="3370"/>
                </a:lnTo>
                <a:lnTo>
                  <a:pt x="11190" y="3374"/>
                </a:lnTo>
                <a:close/>
                <a:moveTo>
                  <a:pt x="11324" y="3298"/>
                </a:moveTo>
                <a:lnTo>
                  <a:pt x="11324" y="3298"/>
                </a:lnTo>
                <a:lnTo>
                  <a:pt x="11320" y="3302"/>
                </a:lnTo>
                <a:lnTo>
                  <a:pt x="11318" y="3306"/>
                </a:lnTo>
                <a:lnTo>
                  <a:pt x="11318" y="3310"/>
                </a:lnTo>
                <a:lnTo>
                  <a:pt x="11318" y="3314"/>
                </a:lnTo>
                <a:lnTo>
                  <a:pt x="11314" y="3324"/>
                </a:lnTo>
                <a:lnTo>
                  <a:pt x="11314" y="3328"/>
                </a:lnTo>
                <a:lnTo>
                  <a:pt x="11314" y="3330"/>
                </a:lnTo>
                <a:lnTo>
                  <a:pt x="11318" y="3328"/>
                </a:lnTo>
                <a:lnTo>
                  <a:pt x="11318" y="3324"/>
                </a:lnTo>
                <a:lnTo>
                  <a:pt x="11320" y="3318"/>
                </a:lnTo>
                <a:lnTo>
                  <a:pt x="11322" y="3314"/>
                </a:lnTo>
                <a:lnTo>
                  <a:pt x="11324" y="3308"/>
                </a:lnTo>
                <a:lnTo>
                  <a:pt x="11326" y="3304"/>
                </a:lnTo>
                <a:lnTo>
                  <a:pt x="11326" y="3300"/>
                </a:lnTo>
                <a:lnTo>
                  <a:pt x="11324" y="3298"/>
                </a:lnTo>
                <a:close/>
                <a:moveTo>
                  <a:pt x="11190" y="3314"/>
                </a:moveTo>
                <a:lnTo>
                  <a:pt x="11190" y="3314"/>
                </a:lnTo>
                <a:lnTo>
                  <a:pt x="11192" y="3314"/>
                </a:lnTo>
                <a:lnTo>
                  <a:pt x="11196" y="3314"/>
                </a:lnTo>
                <a:lnTo>
                  <a:pt x="11200" y="3312"/>
                </a:lnTo>
                <a:lnTo>
                  <a:pt x="11198" y="3308"/>
                </a:lnTo>
                <a:lnTo>
                  <a:pt x="11194" y="3306"/>
                </a:lnTo>
                <a:lnTo>
                  <a:pt x="11192" y="3308"/>
                </a:lnTo>
                <a:lnTo>
                  <a:pt x="11190" y="3312"/>
                </a:lnTo>
                <a:lnTo>
                  <a:pt x="11190" y="3314"/>
                </a:lnTo>
                <a:close/>
                <a:moveTo>
                  <a:pt x="11180" y="3298"/>
                </a:moveTo>
                <a:lnTo>
                  <a:pt x="11180" y="3298"/>
                </a:lnTo>
                <a:lnTo>
                  <a:pt x="11182" y="3300"/>
                </a:lnTo>
                <a:lnTo>
                  <a:pt x="11184" y="3298"/>
                </a:lnTo>
                <a:lnTo>
                  <a:pt x="11184" y="3294"/>
                </a:lnTo>
                <a:lnTo>
                  <a:pt x="11184" y="3292"/>
                </a:lnTo>
                <a:lnTo>
                  <a:pt x="11182" y="3292"/>
                </a:lnTo>
                <a:lnTo>
                  <a:pt x="11180" y="3294"/>
                </a:lnTo>
                <a:lnTo>
                  <a:pt x="11180" y="3298"/>
                </a:lnTo>
                <a:close/>
                <a:moveTo>
                  <a:pt x="11186" y="3286"/>
                </a:moveTo>
                <a:lnTo>
                  <a:pt x="11186" y="3286"/>
                </a:lnTo>
                <a:lnTo>
                  <a:pt x="11184" y="3288"/>
                </a:lnTo>
                <a:lnTo>
                  <a:pt x="11186" y="3290"/>
                </a:lnTo>
                <a:lnTo>
                  <a:pt x="11190" y="3296"/>
                </a:lnTo>
                <a:lnTo>
                  <a:pt x="11192" y="3296"/>
                </a:lnTo>
                <a:lnTo>
                  <a:pt x="11192" y="3294"/>
                </a:lnTo>
                <a:lnTo>
                  <a:pt x="11190" y="3288"/>
                </a:lnTo>
                <a:lnTo>
                  <a:pt x="11188" y="3286"/>
                </a:lnTo>
                <a:lnTo>
                  <a:pt x="11186" y="3286"/>
                </a:lnTo>
                <a:close/>
                <a:moveTo>
                  <a:pt x="11198" y="3196"/>
                </a:moveTo>
                <a:lnTo>
                  <a:pt x="11198" y="3196"/>
                </a:lnTo>
                <a:lnTo>
                  <a:pt x="11196" y="3198"/>
                </a:lnTo>
                <a:lnTo>
                  <a:pt x="11196" y="3200"/>
                </a:lnTo>
                <a:lnTo>
                  <a:pt x="11198" y="3204"/>
                </a:lnTo>
                <a:lnTo>
                  <a:pt x="11202" y="3206"/>
                </a:lnTo>
                <a:lnTo>
                  <a:pt x="11202" y="3204"/>
                </a:lnTo>
                <a:lnTo>
                  <a:pt x="11202" y="3202"/>
                </a:lnTo>
                <a:lnTo>
                  <a:pt x="11200" y="3198"/>
                </a:lnTo>
                <a:lnTo>
                  <a:pt x="11198" y="3196"/>
                </a:lnTo>
                <a:close/>
                <a:moveTo>
                  <a:pt x="11290" y="3284"/>
                </a:moveTo>
                <a:lnTo>
                  <a:pt x="11290" y="3284"/>
                </a:lnTo>
                <a:lnTo>
                  <a:pt x="11288" y="3288"/>
                </a:lnTo>
                <a:lnTo>
                  <a:pt x="11286" y="3292"/>
                </a:lnTo>
                <a:lnTo>
                  <a:pt x="11288" y="3296"/>
                </a:lnTo>
                <a:lnTo>
                  <a:pt x="11290" y="3296"/>
                </a:lnTo>
                <a:lnTo>
                  <a:pt x="11292" y="3296"/>
                </a:lnTo>
                <a:lnTo>
                  <a:pt x="11294" y="3292"/>
                </a:lnTo>
                <a:lnTo>
                  <a:pt x="11296" y="3286"/>
                </a:lnTo>
                <a:lnTo>
                  <a:pt x="11294" y="3284"/>
                </a:lnTo>
                <a:lnTo>
                  <a:pt x="11292" y="3282"/>
                </a:lnTo>
                <a:lnTo>
                  <a:pt x="11290" y="3284"/>
                </a:lnTo>
                <a:close/>
                <a:moveTo>
                  <a:pt x="11268" y="3290"/>
                </a:moveTo>
                <a:lnTo>
                  <a:pt x="11268" y="3290"/>
                </a:lnTo>
                <a:lnTo>
                  <a:pt x="11266" y="3288"/>
                </a:lnTo>
                <a:lnTo>
                  <a:pt x="11264" y="3286"/>
                </a:lnTo>
                <a:lnTo>
                  <a:pt x="11260" y="3286"/>
                </a:lnTo>
                <a:lnTo>
                  <a:pt x="11258" y="3288"/>
                </a:lnTo>
                <a:lnTo>
                  <a:pt x="11260" y="3290"/>
                </a:lnTo>
                <a:lnTo>
                  <a:pt x="11264" y="3296"/>
                </a:lnTo>
                <a:lnTo>
                  <a:pt x="11266" y="3296"/>
                </a:lnTo>
                <a:lnTo>
                  <a:pt x="11268" y="3294"/>
                </a:lnTo>
                <a:lnTo>
                  <a:pt x="11268" y="3290"/>
                </a:lnTo>
                <a:close/>
                <a:moveTo>
                  <a:pt x="11210" y="3328"/>
                </a:moveTo>
                <a:lnTo>
                  <a:pt x="11210" y="3328"/>
                </a:lnTo>
                <a:lnTo>
                  <a:pt x="11212" y="3326"/>
                </a:lnTo>
                <a:lnTo>
                  <a:pt x="11206" y="3326"/>
                </a:lnTo>
                <a:lnTo>
                  <a:pt x="11206" y="3328"/>
                </a:lnTo>
                <a:lnTo>
                  <a:pt x="11208" y="3330"/>
                </a:lnTo>
                <a:lnTo>
                  <a:pt x="11210" y="3328"/>
                </a:lnTo>
                <a:close/>
                <a:moveTo>
                  <a:pt x="11204" y="3142"/>
                </a:moveTo>
                <a:lnTo>
                  <a:pt x="11204" y="3142"/>
                </a:lnTo>
                <a:lnTo>
                  <a:pt x="11206" y="3140"/>
                </a:lnTo>
                <a:lnTo>
                  <a:pt x="11206" y="3136"/>
                </a:lnTo>
                <a:lnTo>
                  <a:pt x="11204" y="3132"/>
                </a:lnTo>
                <a:lnTo>
                  <a:pt x="11200" y="3130"/>
                </a:lnTo>
                <a:lnTo>
                  <a:pt x="11198" y="3130"/>
                </a:lnTo>
                <a:lnTo>
                  <a:pt x="11198" y="3134"/>
                </a:lnTo>
                <a:lnTo>
                  <a:pt x="11200" y="3138"/>
                </a:lnTo>
                <a:lnTo>
                  <a:pt x="11204" y="3142"/>
                </a:lnTo>
                <a:close/>
                <a:moveTo>
                  <a:pt x="11018" y="4302"/>
                </a:moveTo>
                <a:lnTo>
                  <a:pt x="11018" y="4302"/>
                </a:lnTo>
                <a:lnTo>
                  <a:pt x="11016" y="4304"/>
                </a:lnTo>
                <a:lnTo>
                  <a:pt x="11016" y="4308"/>
                </a:lnTo>
                <a:lnTo>
                  <a:pt x="11020" y="4318"/>
                </a:lnTo>
                <a:lnTo>
                  <a:pt x="11022" y="4324"/>
                </a:lnTo>
                <a:lnTo>
                  <a:pt x="11024" y="4324"/>
                </a:lnTo>
                <a:lnTo>
                  <a:pt x="11026" y="4320"/>
                </a:lnTo>
                <a:lnTo>
                  <a:pt x="11024" y="4314"/>
                </a:lnTo>
                <a:lnTo>
                  <a:pt x="11022" y="4304"/>
                </a:lnTo>
                <a:lnTo>
                  <a:pt x="11020" y="4302"/>
                </a:lnTo>
                <a:lnTo>
                  <a:pt x="11018" y="4302"/>
                </a:lnTo>
                <a:close/>
                <a:moveTo>
                  <a:pt x="11110" y="4376"/>
                </a:moveTo>
                <a:lnTo>
                  <a:pt x="11110" y="4376"/>
                </a:lnTo>
                <a:lnTo>
                  <a:pt x="11112" y="4378"/>
                </a:lnTo>
                <a:lnTo>
                  <a:pt x="11116" y="4376"/>
                </a:lnTo>
                <a:lnTo>
                  <a:pt x="11120" y="4372"/>
                </a:lnTo>
                <a:lnTo>
                  <a:pt x="11122" y="4366"/>
                </a:lnTo>
                <a:lnTo>
                  <a:pt x="11122" y="4362"/>
                </a:lnTo>
                <a:lnTo>
                  <a:pt x="11120" y="4360"/>
                </a:lnTo>
                <a:lnTo>
                  <a:pt x="11118" y="4358"/>
                </a:lnTo>
                <a:lnTo>
                  <a:pt x="11116" y="4356"/>
                </a:lnTo>
                <a:lnTo>
                  <a:pt x="11114" y="4352"/>
                </a:lnTo>
                <a:lnTo>
                  <a:pt x="11112" y="4350"/>
                </a:lnTo>
                <a:lnTo>
                  <a:pt x="11110" y="4352"/>
                </a:lnTo>
                <a:lnTo>
                  <a:pt x="11110" y="4360"/>
                </a:lnTo>
                <a:lnTo>
                  <a:pt x="11110" y="4368"/>
                </a:lnTo>
                <a:lnTo>
                  <a:pt x="11108" y="4370"/>
                </a:lnTo>
                <a:lnTo>
                  <a:pt x="11108" y="4372"/>
                </a:lnTo>
                <a:lnTo>
                  <a:pt x="11110" y="4376"/>
                </a:lnTo>
                <a:close/>
                <a:moveTo>
                  <a:pt x="11116" y="4478"/>
                </a:moveTo>
                <a:lnTo>
                  <a:pt x="11116" y="4478"/>
                </a:lnTo>
                <a:lnTo>
                  <a:pt x="11118" y="4480"/>
                </a:lnTo>
                <a:lnTo>
                  <a:pt x="11120" y="4484"/>
                </a:lnTo>
                <a:lnTo>
                  <a:pt x="11122" y="4490"/>
                </a:lnTo>
                <a:lnTo>
                  <a:pt x="11122" y="4494"/>
                </a:lnTo>
                <a:lnTo>
                  <a:pt x="11122" y="4498"/>
                </a:lnTo>
                <a:lnTo>
                  <a:pt x="11122" y="4500"/>
                </a:lnTo>
                <a:lnTo>
                  <a:pt x="11120" y="4504"/>
                </a:lnTo>
                <a:lnTo>
                  <a:pt x="11120" y="4506"/>
                </a:lnTo>
                <a:lnTo>
                  <a:pt x="11122" y="4508"/>
                </a:lnTo>
                <a:lnTo>
                  <a:pt x="11126" y="4508"/>
                </a:lnTo>
                <a:lnTo>
                  <a:pt x="11128" y="4506"/>
                </a:lnTo>
                <a:lnTo>
                  <a:pt x="11128" y="4504"/>
                </a:lnTo>
                <a:lnTo>
                  <a:pt x="11130" y="4504"/>
                </a:lnTo>
                <a:lnTo>
                  <a:pt x="11134" y="4506"/>
                </a:lnTo>
                <a:lnTo>
                  <a:pt x="11136" y="4514"/>
                </a:lnTo>
                <a:lnTo>
                  <a:pt x="11136" y="4518"/>
                </a:lnTo>
                <a:lnTo>
                  <a:pt x="11136" y="4522"/>
                </a:lnTo>
                <a:lnTo>
                  <a:pt x="11134" y="4528"/>
                </a:lnTo>
                <a:lnTo>
                  <a:pt x="11136" y="4530"/>
                </a:lnTo>
                <a:lnTo>
                  <a:pt x="11136" y="4534"/>
                </a:lnTo>
                <a:lnTo>
                  <a:pt x="11136" y="4538"/>
                </a:lnTo>
                <a:lnTo>
                  <a:pt x="11134" y="4542"/>
                </a:lnTo>
                <a:lnTo>
                  <a:pt x="11136" y="4544"/>
                </a:lnTo>
                <a:lnTo>
                  <a:pt x="11144" y="4548"/>
                </a:lnTo>
                <a:lnTo>
                  <a:pt x="11146" y="4550"/>
                </a:lnTo>
                <a:lnTo>
                  <a:pt x="11146" y="4548"/>
                </a:lnTo>
                <a:lnTo>
                  <a:pt x="11146" y="4544"/>
                </a:lnTo>
                <a:lnTo>
                  <a:pt x="11144" y="4538"/>
                </a:lnTo>
                <a:lnTo>
                  <a:pt x="11144" y="4534"/>
                </a:lnTo>
                <a:lnTo>
                  <a:pt x="11146" y="4534"/>
                </a:lnTo>
                <a:lnTo>
                  <a:pt x="11148" y="4536"/>
                </a:lnTo>
                <a:lnTo>
                  <a:pt x="11148" y="4542"/>
                </a:lnTo>
                <a:lnTo>
                  <a:pt x="11152" y="4548"/>
                </a:lnTo>
                <a:lnTo>
                  <a:pt x="11154" y="4552"/>
                </a:lnTo>
                <a:lnTo>
                  <a:pt x="11158" y="4554"/>
                </a:lnTo>
                <a:lnTo>
                  <a:pt x="11158" y="4552"/>
                </a:lnTo>
                <a:lnTo>
                  <a:pt x="11154" y="4544"/>
                </a:lnTo>
                <a:lnTo>
                  <a:pt x="11154" y="4542"/>
                </a:lnTo>
                <a:lnTo>
                  <a:pt x="11154" y="4540"/>
                </a:lnTo>
                <a:lnTo>
                  <a:pt x="11156" y="4538"/>
                </a:lnTo>
                <a:lnTo>
                  <a:pt x="11158" y="4536"/>
                </a:lnTo>
                <a:lnTo>
                  <a:pt x="11156" y="4532"/>
                </a:lnTo>
                <a:lnTo>
                  <a:pt x="11154" y="4528"/>
                </a:lnTo>
                <a:lnTo>
                  <a:pt x="11154" y="4524"/>
                </a:lnTo>
                <a:lnTo>
                  <a:pt x="11152" y="4522"/>
                </a:lnTo>
                <a:lnTo>
                  <a:pt x="11150" y="4518"/>
                </a:lnTo>
                <a:lnTo>
                  <a:pt x="11148" y="4516"/>
                </a:lnTo>
                <a:lnTo>
                  <a:pt x="11148" y="4512"/>
                </a:lnTo>
                <a:lnTo>
                  <a:pt x="11148" y="4504"/>
                </a:lnTo>
                <a:lnTo>
                  <a:pt x="11148" y="4496"/>
                </a:lnTo>
                <a:lnTo>
                  <a:pt x="11146" y="4492"/>
                </a:lnTo>
                <a:lnTo>
                  <a:pt x="11144" y="4490"/>
                </a:lnTo>
                <a:lnTo>
                  <a:pt x="11144" y="4488"/>
                </a:lnTo>
                <a:lnTo>
                  <a:pt x="11144" y="4486"/>
                </a:lnTo>
                <a:lnTo>
                  <a:pt x="11144" y="4484"/>
                </a:lnTo>
                <a:lnTo>
                  <a:pt x="11140" y="4482"/>
                </a:lnTo>
                <a:lnTo>
                  <a:pt x="11136" y="4484"/>
                </a:lnTo>
                <a:lnTo>
                  <a:pt x="11134" y="4486"/>
                </a:lnTo>
                <a:lnTo>
                  <a:pt x="11132" y="4488"/>
                </a:lnTo>
                <a:lnTo>
                  <a:pt x="11128" y="4486"/>
                </a:lnTo>
                <a:lnTo>
                  <a:pt x="11122" y="4480"/>
                </a:lnTo>
                <a:lnTo>
                  <a:pt x="11120" y="4476"/>
                </a:lnTo>
                <a:lnTo>
                  <a:pt x="11116" y="4478"/>
                </a:lnTo>
                <a:close/>
                <a:moveTo>
                  <a:pt x="11048" y="4532"/>
                </a:moveTo>
                <a:lnTo>
                  <a:pt x="11048" y="4532"/>
                </a:lnTo>
                <a:lnTo>
                  <a:pt x="11050" y="4530"/>
                </a:lnTo>
                <a:lnTo>
                  <a:pt x="11054" y="4526"/>
                </a:lnTo>
                <a:lnTo>
                  <a:pt x="11056" y="4522"/>
                </a:lnTo>
                <a:lnTo>
                  <a:pt x="11054" y="4518"/>
                </a:lnTo>
                <a:lnTo>
                  <a:pt x="11052" y="4516"/>
                </a:lnTo>
                <a:lnTo>
                  <a:pt x="11050" y="4518"/>
                </a:lnTo>
                <a:lnTo>
                  <a:pt x="11048" y="4522"/>
                </a:lnTo>
                <a:lnTo>
                  <a:pt x="11048" y="4524"/>
                </a:lnTo>
                <a:lnTo>
                  <a:pt x="11048" y="4526"/>
                </a:lnTo>
                <a:lnTo>
                  <a:pt x="11046" y="4528"/>
                </a:lnTo>
                <a:lnTo>
                  <a:pt x="11046" y="4530"/>
                </a:lnTo>
                <a:lnTo>
                  <a:pt x="11048" y="4532"/>
                </a:lnTo>
                <a:close/>
                <a:moveTo>
                  <a:pt x="11128" y="4478"/>
                </a:moveTo>
                <a:lnTo>
                  <a:pt x="11128" y="4478"/>
                </a:lnTo>
                <a:lnTo>
                  <a:pt x="11130" y="4478"/>
                </a:lnTo>
                <a:lnTo>
                  <a:pt x="11130" y="4474"/>
                </a:lnTo>
                <a:lnTo>
                  <a:pt x="11128" y="4470"/>
                </a:lnTo>
                <a:lnTo>
                  <a:pt x="11124" y="4468"/>
                </a:lnTo>
                <a:lnTo>
                  <a:pt x="11122" y="4470"/>
                </a:lnTo>
                <a:lnTo>
                  <a:pt x="11122" y="4474"/>
                </a:lnTo>
                <a:lnTo>
                  <a:pt x="11124" y="4476"/>
                </a:lnTo>
                <a:lnTo>
                  <a:pt x="11128" y="4478"/>
                </a:lnTo>
                <a:close/>
                <a:moveTo>
                  <a:pt x="11174" y="4512"/>
                </a:moveTo>
                <a:lnTo>
                  <a:pt x="11174" y="4512"/>
                </a:lnTo>
                <a:lnTo>
                  <a:pt x="11172" y="4514"/>
                </a:lnTo>
                <a:lnTo>
                  <a:pt x="11174" y="4516"/>
                </a:lnTo>
                <a:lnTo>
                  <a:pt x="11176" y="4518"/>
                </a:lnTo>
                <a:lnTo>
                  <a:pt x="11178" y="4518"/>
                </a:lnTo>
                <a:lnTo>
                  <a:pt x="11180" y="4516"/>
                </a:lnTo>
                <a:lnTo>
                  <a:pt x="11178" y="4514"/>
                </a:lnTo>
                <a:lnTo>
                  <a:pt x="11176" y="4512"/>
                </a:lnTo>
                <a:lnTo>
                  <a:pt x="11174" y="4512"/>
                </a:lnTo>
                <a:close/>
                <a:moveTo>
                  <a:pt x="11094" y="4488"/>
                </a:moveTo>
                <a:lnTo>
                  <a:pt x="11094" y="4488"/>
                </a:lnTo>
                <a:lnTo>
                  <a:pt x="11092" y="4490"/>
                </a:lnTo>
                <a:lnTo>
                  <a:pt x="11092" y="4492"/>
                </a:lnTo>
                <a:lnTo>
                  <a:pt x="11094" y="4494"/>
                </a:lnTo>
                <a:lnTo>
                  <a:pt x="11096" y="4496"/>
                </a:lnTo>
                <a:lnTo>
                  <a:pt x="11096" y="4494"/>
                </a:lnTo>
                <a:lnTo>
                  <a:pt x="11096" y="4490"/>
                </a:lnTo>
                <a:lnTo>
                  <a:pt x="11096" y="4488"/>
                </a:lnTo>
                <a:lnTo>
                  <a:pt x="11094" y="4488"/>
                </a:lnTo>
                <a:close/>
                <a:moveTo>
                  <a:pt x="11036" y="4720"/>
                </a:moveTo>
                <a:lnTo>
                  <a:pt x="11036" y="4720"/>
                </a:lnTo>
                <a:lnTo>
                  <a:pt x="11034" y="4716"/>
                </a:lnTo>
                <a:lnTo>
                  <a:pt x="11026" y="4712"/>
                </a:lnTo>
                <a:lnTo>
                  <a:pt x="11024" y="4712"/>
                </a:lnTo>
                <a:lnTo>
                  <a:pt x="11020" y="4712"/>
                </a:lnTo>
                <a:lnTo>
                  <a:pt x="11018" y="4714"/>
                </a:lnTo>
                <a:lnTo>
                  <a:pt x="11018" y="4718"/>
                </a:lnTo>
                <a:lnTo>
                  <a:pt x="11020" y="4724"/>
                </a:lnTo>
                <a:lnTo>
                  <a:pt x="11022" y="4726"/>
                </a:lnTo>
                <a:lnTo>
                  <a:pt x="11024" y="4726"/>
                </a:lnTo>
                <a:lnTo>
                  <a:pt x="11028" y="4726"/>
                </a:lnTo>
                <a:lnTo>
                  <a:pt x="11034" y="4724"/>
                </a:lnTo>
                <a:lnTo>
                  <a:pt x="11036" y="4720"/>
                </a:lnTo>
                <a:close/>
                <a:moveTo>
                  <a:pt x="10980" y="4746"/>
                </a:moveTo>
                <a:lnTo>
                  <a:pt x="10980" y="4746"/>
                </a:lnTo>
                <a:lnTo>
                  <a:pt x="10978" y="4750"/>
                </a:lnTo>
                <a:lnTo>
                  <a:pt x="10980" y="4752"/>
                </a:lnTo>
                <a:lnTo>
                  <a:pt x="10982" y="4752"/>
                </a:lnTo>
                <a:lnTo>
                  <a:pt x="10988" y="4752"/>
                </a:lnTo>
                <a:lnTo>
                  <a:pt x="10992" y="4752"/>
                </a:lnTo>
                <a:lnTo>
                  <a:pt x="10996" y="4752"/>
                </a:lnTo>
                <a:lnTo>
                  <a:pt x="11000" y="4750"/>
                </a:lnTo>
                <a:lnTo>
                  <a:pt x="11000" y="4748"/>
                </a:lnTo>
                <a:lnTo>
                  <a:pt x="10998" y="4746"/>
                </a:lnTo>
                <a:lnTo>
                  <a:pt x="10994" y="4744"/>
                </a:lnTo>
                <a:lnTo>
                  <a:pt x="10992" y="4740"/>
                </a:lnTo>
                <a:lnTo>
                  <a:pt x="10988" y="4740"/>
                </a:lnTo>
                <a:lnTo>
                  <a:pt x="10986" y="4740"/>
                </a:lnTo>
                <a:lnTo>
                  <a:pt x="10984" y="4742"/>
                </a:lnTo>
                <a:lnTo>
                  <a:pt x="10980" y="4746"/>
                </a:lnTo>
                <a:close/>
                <a:moveTo>
                  <a:pt x="11090" y="4588"/>
                </a:moveTo>
                <a:lnTo>
                  <a:pt x="11090" y="4588"/>
                </a:lnTo>
                <a:lnTo>
                  <a:pt x="11088" y="4590"/>
                </a:lnTo>
                <a:lnTo>
                  <a:pt x="11084" y="4590"/>
                </a:lnTo>
                <a:lnTo>
                  <a:pt x="11084" y="4592"/>
                </a:lnTo>
                <a:lnTo>
                  <a:pt x="11086" y="4594"/>
                </a:lnTo>
                <a:lnTo>
                  <a:pt x="11090" y="4596"/>
                </a:lnTo>
                <a:lnTo>
                  <a:pt x="11092" y="4596"/>
                </a:lnTo>
                <a:lnTo>
                  <a:pt x="11094" y="4592"/>
                </a:lnTo>
                <a:lnTo>
                  <a:pt x="11094" y="4590"/>
                </a:lnTo>
                <a:lnTo>
                  <a:pt x="11092" y="4588"/>
                </a:lnTo>
                <a:lnTo>
                  <a:pt x="11090" y="4588"/>
                </a:lnTo>
                <a:close/>
                <a:moveTo>
                  <a:pt x="11132" y="4588"/>
                </a:moveTo>
                <a:lnTo>
                  <a:pt x="11132" y="4588"/>
                </a:lnTo>
                <a:lnTo>
                  <a:pt x="11130" y="4592"/>
                </a:lnTo>
                <a:lnTo>
                  <a:pt x="11132" y="4594"/>
                </a:lnTo>
                <a:lnTo>
                  <a:pt x="11134" y="4596"/>
                </a:lnTo>
                <a:lnTo>
                  <a:pt x="11138" y="4596"/>
                </a:lnTo>
                <a:lnTo>
                  <a:pt x="11140" y="4594"/>
                </a:lnTo>
                <a:lnTo>
                  <a:pt x="11138" y="4590"/>
                </a:lnTo>
                <a:lnTo>
                  <a:pt x="11134" y="4588"/>
                </a:lnTo>
                <a:lnTo>
                  <a:pt x="11132" y="4588"/>
                </a:lnTo>
                <a:close/>
                <a:moveTo>
                  <a:pt x="11030" y="4434"/>
                </a:moveTo>
                <a:lnTo>
                  <a:pt x="11030" y="4434"/>
                </a:lnTo>
                <a:lnTo>
                  <a:pt x="11032" y="4424"/>
                </a:lnTo>
                <a:lnTo>
                  <a:pt x="11030" y="4422"/>
                </a:lnTo>
                <a:lnTo>
                  <a:pt x="11026" y="4422"/>
                </a:lnTo>
                <a:lnTo>
                  <a:pt x="11024" y="4424"/>
                </a:lnTo>
                <a:lnTo>
                  <a:pt x="11024" y="4426"/>
                </a:lnTo>
                <a:lnTo>
                  <a:pt x="11026" y="4430"/>
                </a:lnTo>
                <a:lnTo>
                  <a:pt x="11022" y="4436"/>
                </a:lnTo>
                <a:lnTo>
                  <a:pt x="11022" y="4440"/>
                </a:lnTo>
                <a:lnTo>
                  <a:pt x="11024" y="4442"/>
                </a:lnTo>
                <a:lnTo>
                  <a:pt x="11028" y="4440"/>
                </a:lnTo>
                <a:lnTo>
                  <a:pt x="11030" y="4434"/>
                </a:lnTo>
                <a:close/>
                <a:moveTo>
                  <a:pt x="11026" y="4392"/>
                </a:moveTo>
                <a:lnTo>
                  <a:pt x="11026" y="4392"/>
                </a:lnTo>
                <a:lnTo>
                  <a:pt x="11028" y="4390"/>
                </a:lnTo>
                <a:lnTo>
                  <a:pt x="11030" y="4384"/>
                </a:lnTo>
                <a:lnTo>
                  <a:pt x="11028" y="4380"/>
                </a:lnTo>
                <a:lnTo>
                  <a:pt x="11026" y="4378"/>
                </a:lnTo>
                <a:lnTo>
                  <a:pt x="11024" y="4378"/>
                </a:lnTo>
                <a:lnTo>
                  <a:pt x="11020" y="4376"/>
                </a:lnTo>
                <a:lnTo>
                  <a:pt x="11018" y="4378"/>
                </a:lnTo>
                <a:lnTo>
                  <a:pt x="11018" y="4384"/>
                </a:lnTo>
                <a:lnTo>
                  <a:pt x="11018" y="4388"/>
                </a:lnTo>
                <a:lnTo>
                  <a:pt x="11020" y="4392"/>
                </a:lnTo>
                <a:lnTo>
                  <a:pt x="11024" y="4392"/>
                </a:lnTo>
                <a:lnTo>
                  <a:pt x="11026" y="4392"/>
                </a:lnTo>
                <a:close/>
                <a:moveTo>
                  <a:pt x="11052" y="4436"/>
                </a:moveTo>
                <a:lnTo>
                  <a:pt x="11052" y="4436"/>
                </a:lnTo>
                <a:lnTo>
                  <a:pt x="11052" y="4432"/>
                </a:lnTo>
                <a:lnTo>
                  <a:pt x="11050" y="4428"/>
                </a:lnTo>
                <a:lnTo>
                  <a:pt x="11046" y="4428"/>
                </a:lnTo>
                <a:lnTo>
                  <a:pt x="11042" y="4430"/>
                </a:lnTo>
                <a:lnTo>
                  <a:pt x="11042" y="4432"/>
                </a:lnTo>
                <a:lnTo>
                  <a:pt x="11042" y="4434"/>
                </a:lnTo>
                <a:lnTo>
                  <a:pt x="11044" y="4436"/>
                </a:lnTo>
                <a:lnTo>
                  <a:pt x="11048" y="4440"/>
                </a:lnTo>
                <a:lnTo>
                  <a:pt x="11050" y="4440"/>
                </a:lnTo>
                <a:lnTo>
                  <a:pt x="11052" y="4436"/>
                </a:lnTo>
                <a:close/>
                <a:moveTo>
                  <a:pt x="11074" y="4410"/>
                </a:moveTo>
                <a:lnTo>
                  <a:pt x="11074" y="4410"/>
                </a:lnTo>
                <a:lnTo>
                  <a:pt x="11072" y="4406"/>
                </a:lnTo>
                <a:lnTo>
                  <a:pt x="11070" y="4402"/>
                </a:lnTo>
                <a:lnTo>
                  <a:pt x="11066" y="4398"/>
                </a:lnTo>
                <a:lnTo>
                  <a:pt x="11064" y="4398"/>
                </a:lnTo>
                <a:lnTo>
                  <a:pt x="11062" y="4400"/>
                </a:lnTo>
                <a:lnTo>
                  <a:pt x="11062" y="4402"/>
                </a:lnTo>
                <a:lnTo>
                  <a:pt x="11066" y="4406"/>
                </a:lnTo>
                <a:lnTo>
                  <a:pt x="11068" y="4410"/>
                </a:lnTo>
                <a:lnTo>
                  <a:pt x="11072" y="4414"/>
                </a:lnTo>
                <a:lnTo>
                  <a:pt x="11078" y="4420"/>
                </a:lnTo>
                <a:lnTo>
                  <a:pt x="11080" y="4420"/>
                </a:lnTo>
                <a:lnTo>
                  <a:pt x="11080" y="4418"/>
                </a:lnTo>
                <a:lnTo>
                  <a:pt x="11078" y="4416"/>
                </a:lnTo>
                <a:lnTo>
                  <a:pt x="11076" y="4412"/>
                </a:lnTo>
                <a:lnTo>
                  <a:pt x="11074" y="4410"/>
                </a:lnTo>
                <a:close/>
                <a:moveTo>
                  <a:pt x="11098" y="4436"/>
                </a:moveTo>
                <a:lnTo>
                  <a:pt x="11098" y="4436"/>
                </a:lnTo>
                <a:lnTo>
                  <a:pt x="11098" y="4434"/>
                </a:lnTo>
                <a:lnTo>
                  <a:pt x="11096" y="4428"/>
                </a:lnTo>
                <a:lnTo>
                  <a:pt x="11092" y="4422"/>
                </a:lnTo>
                <a:lnTo>
                  <a:pt x="11090" y="4420"/>
                </a:lnTo>
                <a:lnTo>
                  <a:pt x="11088" y="4422"/>
                </a:lnTo>
                <a:lnTo>
                  <a:pt x="11090" y="4424"/>
                </a:lnTo>
                <a:lnTo>
                  <a:pt x="11092" y="4430"/>
                </a:lnTo>
                <a:lnTo>
                  <a:pt x="11098" y="4436"/>
                </a:lnTo>
                <a:close/>
                <a:moveTo>
                  <a:pt x="10946" y="4524"/>
                </a:moveTo>
                <a:lnTo>
                  <a:pt x="10946" y="4524"/>
                </a:lnTo>
                <a:lnTo>
                  <a:pt x="10946" y="4522"/>
                </a:lnTo>
                <a:lnTo>
                  <a:pt x="10944" y="4520"/>
                </a:lnTo>
                <a:lnTo>
                  <a:pt x="10940" y="4520"/>
                </a:lnTo>
                <a:lnTo>
                  <a:pt x="10936" y="4526"/>
                </a:lnTo>
                <a:lnTo>
                  <a:pt x="10936" y="4530"/>
                </a:lnTo>
                <a:lnTo>
                  <a:pt x="10940" y="4528"/>
                </a:lnTo>
                <a:lnTo>
                  <a:pt x="10946" y="4524"/>
                </a:lnTo>
                <a:close/>
                <a:moveTo>
                  <a:pt x="11172" y="4532"/>
                </a:moveTo>
                <a:lnTo>
                  <a:pt x="11172" y="4532"/>
                </a:lnTo>
                <a:lnTo>
                  <a:pt x="11172" y="4530"/>
                </a:lnTo>
                <a:lnTo>
                  <a:pt x="11170" y="4528"/>
                </a:lnTo>
                <a:lnTo>
                  <a:pt x="11168" y="4534"/>
                </a:lnTo>
                <a:lnTo>
                  <a:pt x="11166" y="4544"/>
                </a:lnTo>
                <a:lnTo>
                  <a:pt x="11168" y="4550"/>
                </a:lnTo>
                <a:lnTo>
                  <a:pt x="11170" y="4554"/>
                </a:lnTo>
                <a:lnTo>
                  <a:pt x="11174" y="4556"/>
                </a:lnTo>
                <a:lnTo>
                  <a:pt x="11174" y="4558"/>
                </a:lnTo>
                <a:lnTo>
                  <a:pt x="11176" y="4552"/>
                </a:lnTo>
                <a:lnTo>
                  <a:pt x="11172" y="4532"/>
                </a:lnTo>
                <a:close/>
                <a:moveTo>
                  <a:pt x="11186" y="4554"/>
                </a:moveTo>
                <a:lnTo>
                  <a:pt x="11186" y="4554"/>
                </a:lnTo>
                <a:lnTo>
                  <a:pt x="11184" y="4558"/>
                </a:lnTo>
                <a:lnTo>
                  <a:pt x="11184" y="4560"/>
                </a:lnTo>
                <a:lnTo>
                  <a:pt x="11186" y="4562"/>
                </a:lnTo>
                <a:lnTo>
                  <a:pt x="11188" y="4562"/>
                </a:lnTo>
                <a:lnTo>
                  <a:pt x="11192" y="4562"/>
                </a:lnTo>
                <a:lnTo>
                  <a:pt x="11192" y="4558"/>
                </a:lnTo>
                <a:lnTo>
                  <a:pt x="11192" y="4556"/>
                </a:lnTo>
                <a:lnTo>
                  <a:pt x="11188" y="4548"/>
                </a:lnTo>
                <a:lnTo>
                  <a:pt x="11186" y="4554"/>
                </a:lnTo>
                <a:close/>
                <a:moveTo>
                  <a:pt x="11082" y="4530"/>
                </a:moveTo>
                <a:lnTo>
                  <a:pt x="11082" y="4530"/>
                </a:lnTo>
                <a:lnTo>
                  <a:pt x="11086" y="4520"/>
                </a:lnTo>
                <a:lnTo>
                  <a:pt x="11086" y="4512"/>
                </a:lnTo>
                <a:lnTo>
                  <a:pt x="11086" y="4506"/>
                </a:lnTo>
                <a:lnTo>
                  <a:pt x="11084" y="4504"/>
                </a:lnTo>
                <a:lnTo>
                  <a:pt x="11082" y="4504"/>
                </a:lnTo>
                <a:lnTo>
                  <a:pt x="11078" y="4504"/>
                </a:lnTo>
                <a:lnTo>
                  <a:pt x="11076" y="4504"/>
                </a:lnTo>
                <a:lnTo>
                  <a:pt x="11072" y="4504"/>
                </a:lnTo>
                <a:lnTo>
                  <a:pt x="11068" y="4506"/>
                </a:lnTo>
                <a:lnTo>
                  <a:pt x="11064" y="4508"/>
                </a:lnTo>
                <a:lnTo>
                  <a:pt x="11064" y="4510"/>
                </a:lnTo>
                <a:lnTo>
                  <a:pt x="11064" y="4516"/>
                </a:lnTo>
                <a:lnTo>
                  <a:pt x="11064" y="4520"/>
                </a:lnTo>
                <a:lnTo>
                  <a:pt x="11062" y="4522"/>
                </a:lnTo>
                <a:lnTo>
                  <a:pt x="11060" y="4524"/>
                </a:lnTo>
                <a:lnTo>
                  <a:pt x="11058" y="4526"/>
                </a:lnTo>
                <a:lnTo>
                  <a:pt x="11058" y="4528"/>
                </a:lnTo>
                <a:lnTo>
                  <a:pt x="11060" y="4536"/>
                </a:lnTo>
                <a:lnTo>
                  <a:pt x="11062" y="4544"/>
                </a:lnTo>
                <a:lnTo>
                  <a:pt x="11060" y="4548"/>
                </a:lnTo>
                <a:lnTo>
                  <a:pt x="11056" y="4550"/>
                </a:lnTo>
                <a:lnTo>
                  <a:pt x="11052" y="4552"/>
                </a:lnTo>
                <a:lnTo>
                  <a:pt x="11050" y="4552"/>
                </a:lnTo>
                <a:lnTo>
                  <a:pt x="11046" y="4552"/>
                </a:lnTo>
                <a:lnTo>
                  <a:pt x="11044" y="4552"/>
                </a:lnTo>
                <a:lnTo>
                  <a:pt x="11040" y="4558"/>
                </a:lnTo>
                <a:lnTo>
                  <a:pt x="11040" y="4562"/>
                </a:lnTo>
                <a:lnTo>
                  <a:pt x="11044" y="4570"/>
                </a:lnTo>
                <a:lnTo>
                  <a:pt x="11050" y="4578"/>
                </a:lnTo>
                <a:lnTo>
                  <a:pt x="11054" y="4582"/>
                </a:lnTo>
                <a:lnTo>
                  <a:pt x="11058" y="4584"/>
                </a:lnTo>
                <a:lnTo>
                  <a:pt x="11062" y="4590"/>
                </a:lnTo>
                <a:lnTo>
                  <a:pt x="11064" y="4598"/>
                </a:lnTo>
                <a:lnTo>
                  <a:pt x="11066" y="4598"/>
                </a:lnTo>
                <a:lnTo>
                  <a:pt x="11068" y="4598"/>
                </a:lnTo>
                <a:lnTo>
                  <a:pt x="11072" y="4596"/>
                </a:lnTo>
                <a:lnTo>
                  <a:pt x="11076" y="4590"/>
                </a:lnTo>
                <a:lnTo>
                  <a:pt x="11078" y="4588"/>
                </a:lnTo>
                <a:lnTo>
                  <a:pt x="11078" y="4584"/>
                </a:lnTo>
                <a:lnTo>
                  <a:pt x="11074" y="4574"/>
                </a:lnTo>
                <a:lnTo>
                  <a:pt x="11072" y="4564"/>
                </a:lnTo>
                <a:lnTo>
                  <a:pt x="11072" y="4560"/>
                </a:lnTo>
                <a:lnTo>
                  <a:pt x="11074" y="4554"/>
                </a:lnTo>
                <a:lnTo>
                  <a:pt x="11076" y="4548"/>
                </a:lnTo>
                <a:lnTo>
                  <a:pt x="11076" y="4542"/>
                </a:lnTo>
                <a:lnTo>
                  <a:pt x="11078" y="4538"/>
                </a:lnTo>
                <a:lnTo>
                  <a:pt x="11082" y="4530"/>
                </a:lnTo>
                <a:close/>
                <a:moveTo>
                  <a:pt x="11084" y="4428"/>
                </a:moveTo>
                <a:lnTo>
                  <a:pt x="11084" y="4428"/>
                </a:lnTo>
                <a:lnTo>
                  <a:pt x="11082" y="4428"/>
                </a:lnTo>
                <a:lnTo>
                  <a:pt x="11078" y="4428"/>
                </a:lnTo>
                <a:lnTo>
                  <a:pt x="11076" y="4428"/>
                </a:lnTo>
                <a:lnTo>
                  <a:pt x="11076" y="4430"/>
                </a:lnTo>
                <a:lnTo>
                  <a:pt x="11076" y="4436"/>
                </a:lnTo>
                <a:lnTo>
                  <a:pt x="11076" y="4442"/>
                </a:lnTo>
                <a:lnTo>
                  <a:pt x="11070" y="4456"/>
                </a:lnTo>
                <a:lnTo>
                  <a:pt x="11070" y="4458"/>
                </a:lnTo>
                <a:lnTo>
                  <a:pt x="11072" y="4456"/>
                </a:lnTo>
                <a:lnTo>
                  <a:pt x="11076" y="4454"/>
                </a:lnTo>
                <a:lnTo>
                  <a:pt x="11084" y="4444"/>
                </a:lnTo>
                <a:lnTo>
                  <a:pt x="11086" y="4444"/>
                </a:lnTo>
                <a:lnTo>
                  <a:pt x="11088" y="4444"/>
                </a:lnTo>
                <a:lnTo>
                  <a:pt x="11090" y="4450"/>
                </a:lnTo>
                <a:lnTo>
                  <a:pt x="11094" y="4456"/>
                </a:lnTo>
                <a:lnTo>
                  <a:pt x="11094" y="4458"/>
                </a:lnTo>
                <a:lnTo>
                  <a:pt x="11096" y="4458"/>
                </a:lnTo>
                <a:lnTo>
                  <a:pt x="11102" y="4462"/>
                </a:lnTo>
                <a:lnTo>
                  <a:pt x="11106" y="4464"/>
                </a:lnTo>
                <a:lnTo>
                  <a:pt x="11110" y="4468"/>
                </a:lnTo>
                <a:lnTo>
                  <a:pt x="11108" y="4464"/>
                </a:lnTo>
                <a:lnTo>
                  <a:pt x="11106" y="4458"/>
                </a:lnTo>
                <a:lnTo>
                  <a:pt x="11104" y="4450"/>
                </a:lnTo>
                <a:lnTo>
                  <a:pt x="11102" y="4446"/>
                </a:lnTo>
                <a:lnTo>
                  <a:pt x="11098" y="4442"/>
                </a:lnTo>
                <a:lnTo>
                  <a:pt x="11094" y="4438"/>
                </a:lnTo>
                <a:lnTo>
                  <a:pt x="11090" y="4434"/>
                </a:lnTo>
                <a:lnTo>
                  <a:pt x="11086" y="4430"/>
                </a:lnTo>
                <a:lnTo>
                  <a:pt x="11084" y="4428"/>
                </a:lnTo>
                <a:close/>
                <a:moveTo>
                  <a:pt x="11108" y="4522"/>
                </a:moveTo>
                <a:lnTo>
                  <a:pt x="11108" y="4522"/>
                </a:lnTo>
                <a:lnTo>
                  <a:pt x="11108" y="4518"/>
                </a:lnTo>
                <a:lnTo>
                  <a:pt x="11108" y="4512"/>
                </a:lnTo>
                <a:lnTo>
                  <a:pt x="11110" y="4510"/>
                </a:lnTo>
                <a:lnTo>
                  <a:pt x="11110" y="4506"/>
                </a:lnTo>
                <a:lnTo>
                  <a:pt x="11108" y="4500"/>
                </a:lnTo>
                <a:lnTo>
                  <a:pt x="11108" y="4492"/>
                </a:lnTo>
                <a:lnTo>
                  <a:pt x="11108" y="4490"/>
                </a:lnTo>
                <a:lnTo>
                  <a:pt x="11106" y="4488"/>
                </a:lnTo>
                <a:lnTo>
                  <a:pt x="11104" y="4498"/>
                </a:lnTo>
                <a:lnTo>
                  <a:pt x="11098" y="4512"/>
                </a:lnTo>
                <a:lnTo>
                  <a:pt x="11096" y="4516"/>
                </a:lnTo>
                <a:lnTo>
                  <a:pt x="11094" y="4524"/>
                </a:lnTo>
                <a:lnTo>
                  <a:pt x="11092" y="4534"/>
                </a:lnTo>
                <a:lnTo>
                  <a:pt x="11088" y="4542"/>
                </a:lnTo>
                <a:lnTo>
                  <a:pt x="11084" y="4548"/>
                </a:lnTo>
                <a:lnTo>
                  <a:pt x="11082" y="4552"/>
                </a:lnTo>
                <a:lnTo>
                  <a:pt x="11080" y="4562"/>
                </a:lnTo>
                <a:lnTo>
                  <a:pt x="11078" y="4574"/>
                </a:lnTo>
                <a:lnTo>
                  <a:pt x="11080" y="4578"/>
                </a:lnTo>
                <a:lnTo>
                  <a:pt x="11080" y="4580"/>
                </a:lnTo>
                <a:lnTo>
                  <a:pt x="11080" y="4578"/>
                </a:lnTo>
                <a:lnTo>
                  <a:pt x="11084" y="4574"/>
                </a:lnTo>
                <a:lnTo>
                  <a:pt x="11086" y="4568"/>
                </a:lnTo>
                <a:lnTo>
                  <a:pt x="11088" y="4562"/>
                </a:lnTo>
                <a:lnTo>
                  <a:pt x="11090" y="4558"/>
                </a:lnTo>
                <a:lnTo>
                  <a:pt x="11092" y="4556"/>
                </a:lnTo>
                <a:lnTo>
                  <a:pt x="11092" y="4550"/>
                </a:lnTo>
                <a:lnTo>
                  <a:pt x="11092" y="4548"/>
                </a:lnTo>
                <a:lnTo>
                  <a:pt x="11094" y="4544"/>
                </a:lnTo>
                <a:lnTo>
                  <a:pt x="11100" y="4538"/>
                </a:lnTo>
                <a:lnTo>
                  <a:pt x="11106" y="4532"/>
                </a:lnTo>
                <a:lnTo>
                  <a:pt x="11108" y="4528"/>
                </a:lnTo>
                <a:lnTo>
                  <a:pt x="11108" y="4522"/>
                </a:lnTo>
                <a:close/>
                <a:moveTo>
                  <a:pt x="11114" y="4542"/>
                </a:moveTo>
                <a:lnTo>
                  <a:pt x="11114" y="4542"/>
                </a:lnTo>
                <a:lnTo>
                  <a:pt x="11110" y="4548"/>
                </a:lnTo>
                <a:lnTo>
                  <a:pt x="11104" y="4554"/>
                </a:lnTo>
                <a:lnTo>
                  <a:pt x="11102" y="4556"/>
                </a:lnTo>
                <a:lnTo>
                  <a:pt x="11100" y="4558"/>
                </a:lnTo>
                <a:lnTo>
                  <a:pt x="11098" y="4562"/>
                </a:lnTo>
                <a:lnTo>
                  <a:pt x="11100" y="4568"/>
                </a:lnTo>
                <a:lnTo>
                  <a:pt x="11102" y="4570"/>
                </a:lnTo>
                <a:lnTo>
                  <a:pt x="11106" y="4572"/>
                </a:lnTo>
                <a:lnTo>
                  <a:pt x="11112" y="4572"/>
                </a:lnTo>
                <a:lnTo>
                  <a:pt x="11118" y="4570"/>
                </a:lnTo>
                <a:lnTo>
                  <a:pt x="11122" y="4568"/>
                </a:lnTo>
                <a:lnTo>
                  <a:pt x="11126" y="4566"/>
                </a:lnTo>
                <a:lnTo>
                  <a:pt x="11128" y="4564"/>
                </a:lnTo>
                <a:lnTo>
                  <a:pt x="11130" y="4564"/>
                </a:lnTo>
                <a:lnTo>
                  <a:pt x="11128" y="4560"/>
                </a:lnTo>
                <a:lnTo>
                  <a:pt x="11128" y="4556"/>
                </a:lnTo>
                <a:lnTo>
                  <a:pt x="11130" y="4550"/>
                </a:lnTo>
                <a:lnTo>
                  <a:pt x="11130" y="4546"/>
                </a:lnTo>
                <a:lnTo>
                  <a:pt x="11130" y="4544"/>
                </a:lnTo>
                <a:lnTo>
                  <a:pt x="11128" y="4544"/>
                </a:lnTo>
                <a:lnTo>
                  <a:pt x="11128" y="4546"/>
                </a:lnTo>
                <a:lnTo>
                  <a:pt x="11126" y="4546"/>
                </a:lnTo>
                <a:lnTo>
                  <a:pt x="11122" y="4546"/>
                </a:lnTo>
                <a:lnTo>
                  <a:pt x="11120" y="4544"/>
                </a:lnTo>
                <a:lnTo>
                  <a:pt x="11118" y="4542"/>
                </a:lnTo>
                <a:lnTo>
                  <a:pt x="11116" y="4540"/>
                </a:lnTo>
                <a:lnTo>
                  <a:pt x="11114" y="4542"/>
                </a:lnTo>
                <a:close/>
                <a:moveTo>
                  <a:pt x="11168" y="4562"/>
                </a:moveTo>
                <a:lnTo>
                  <a:pt x="11168" y="4562"/>
                </a:lnTo>
                <a:lnTo>
                  <a:pt x="11164" y="4560"/>
                </a:lnTo>
                <a:lnTo>
                  <a:pt x="11162" y="4560"/>
                </a:lnTo>
                <a:lnTo>
                  <a:pt x="11162" y="4562"/>
                </a:lnTo>
                <a:lnTo>
                  <a:pt x="11166" y="4582"/>
                </a:lnTo>
                <a:lnTo>
                  <a:pt x="11166" y="4596"/>
                </a:lnTo>
                <a:lnTo>
                  <a:pt x="11166" y="4600"/>
                </a:lnTo>
                <a:lnTo>
                  <a:pt x="11164" y="4602"/>
                </a:lnTo>
                <a:lnTo>
                  <a:pt x="11160" y="4600"/>
                </a:lnTo>
                <a:lnTo>
                  <a:pt x="11156" y="4598"/>
                </a:lnTo>
                <a:lnTo>
                  <a:pt x="11154" y="4598"/>
                </a:lnTo>
                <a:lnTo>
                  <a:pt x="11152" y="4598"/>
                </a:lnTo>
                <a:lnTo>
                  <a:pt x="11152" y="4604"/>
                </a:lnTo>
                <a:lnTo>
                  <a:pt x="11150" y="4608"/>
                </a:lnTo>
                <a:lnTo>
                  <a:pt x="11148" y="4608"/>
                </a:lnTo>
                <a:lnTo>
                  <a:pt x="11146" y="4604"/>
                </a:lnTo>
                <a:lnTo>
                  <a:pt x="11142" y="4600"/>
                </a:lnTo>
                <a:lnTo>
                  <a:pt x="11140" y="4600"/>
                </a:lnTo>
                <a:lnTo>
                  <a:pt x="11138" y="4600"/>
                </a:lnTo>
                <a:lnTo>
                  <a:pt x="11138" y="4604"/>
                </a:lnTo>
                <a:lnTo>
                  <a:pt x="11136" y="4622"/>
                </a:lnTo>
                <a:lnTo>
                  <a:pt x="11136" y="4626"/>
                </a:lnTo>
                <a:lnTo>
                  <a:pt x="11134" y="4626"/>
                </a:lnTo>
                <a:lnTo>
                  <a:pt x="11128" y="4622"/>
                </a:lnTo>
                <a:lnTo>
                  <a:pt x="11126" y="4620"/>
                </a:lnTo>
                <a:lnTo>
                  <a:pt x="11122" y="4620"/>
                </a:lnTo>
                <a:lnTo>
                  <a:pt x="11120" y="4622"/>
                </a:lnTo>
                <a:lnTo>
                  <a:pt x="11118" y="4628"/>
                </a:lnTo>
                <a:lnTo>
                  <a:pt x="11114" y="4636"/>
                </a:lnTo>
                <a:lnTo>
                  <a:pt x="11112" y="4640"/>
                </a:lnTo>
                <a:lnTo>
                  <a:pt x="11110" y="4640"/>
                </a:lnTo>
                <a:lnTo>
                  <a:pt x="11104" y="4644"/>
                </a:lnTo>
                <a:lnTo>
                  <a:pt x="11098" y="4646"/>
                </a:lnTo>
                <a:lnTo>
                  <a:pt x="11098" y="4644"/>
                </a:lnTo>
                <a:lnTo>
                  <a:pt x="11100" y="4640"/>
                </a:lnTo>
                <a:lnTo>
                  <a:pt x="11100" y="4632"/>
                </a:lnTo>
                <a:lnTo>
                  <a:pt x="11098" y="4624"/>
                </a:lnTo>
                <a:lnTo>
                  <a:pt x="11096" y="4620"/>
                </a:lnTo>
                <a:lnTo>
                  <a:pt x="11092" y="4618"/>
                </a:lnTo>
                <a:lnTo>
                  <a:pt x="11088" y="4618"/>
                </a:lnTo>
                <a:lnTo>
                  <a:pt x="11086" y="4618"/>
                </a:lnTo>
                <a:lnTo>
                  <a:pt x="11086" y="4616"/>
                </a:lnTo>
                <a:lnTo>
                  <a:pt x="11086" y="4614"/>
                </a:lnTo>
                <a:lnTo>
                  <a:pt x="11084" y="4614"/>
                </a:lnTo>
                <a:lnTo>
                  <a:pt x="11082" y="4614"/>
                </a:lnTo>
                <a:lnTo>
                  <a:pt x="11080" y="4618"/>
                </a:lnTo>
                <a:lnTo>
                  <a:pt x="11078" y="4622"/>
                </a:lnTo>
                <a:lnTo>
                  <a:pt x="11074" y="4622"/>
                </a:lnTo>
                <a:lnTo>
                  <a:pt x="11070" y="4624"/>
                </a:lnTo>
                <a:lnTo>
                  <a:pt x="11066" y="4628"/>
                </a:lnTo>
                <a:lnTo>
                  <a:pt x="11064" y="4632"/>
                </a:lnTo>
                <a:lnTo>
                  <a:pt x="11066" y="4636"/>
                </a:lnTo>
                <a:lnTo>
                  <a:pt x="11066" y="4640"/>
                </a:lnTo>
                <a:lnTo>
                  <a:pt x="11064" y="4642"/>
                </a:lnTo>
                <a:lnTo>
                  <a:pt x="11058" y="4642"/>
                </a:lnTo>
                <a:lnTo>
                  <a:pt x="11054" y="4642"/>
                </a:lnTo>
                <a:lnTo>
                  <a:pt x="11052" y="4640"/>
                </a:lnTo>
                <a:lnTo>
                  <a:pt x="11050" y="4642"/>
                </a:lnTo>
                <a:lnTo>
                  <a:pt x="11048" y="4644"/>
                </a:lnTo>
                <a:lnTo>
                  <a:pt x="11044" y="4646"/>
                </a:lnTo>
                <a:lnTo>
                  <a:pt x="11038" y="4648"/>
                </a:lnTo>
                <a:lnTo>
                  <a:pt x="11034" y="4652"/>
                </a:lnTo>
                <a:lnTo>
                  <a:pt x="11030" y="4658"/>
                </a:lnTo>
                <a:lnTo>
                  <a:pt x="11030" y="4662"/>
                </a:lnTo>
                <a:lnTo>
                  <a:pt x="11028" y="4672"/>
                </a:lnTo>
                <a:lnTo>
                  <a:pt x="11026" y="4678"/>
                </a:lnTo>
                <a:lnTo>
                  <a:pt x="11022" y="4686"/>
                </a:lnTo>
                <a:lnTo>
                  <a:pt x="11022" y="4692"/>
                </a:lnTo>
                <a:lnTo>
                  <a:pt x="11022" y="4694"/>
                </a:lnTo>
                <a:lnTo>
                  <a:pt x="11024" y="4700"/>
                </a:lnTo>
                <a:lnTo>
                  <a:pt x="11028" y="4702"/>
                </a:lnTo>
                <a:lnTo>
                  <a:pt x="11030" y="4704"/>
                </a:lnTo>
                <a:lnTo>
                  <a:pt x="11032" y="4700"/>
                </a:lnTo>
                <a:lnTo>
                  <a:pt x="11036" y="4686"/>
                </a:lnTo>
                <a:lnTo>
                  <a:pt x="11040" y="4680"/>
                </a:lnTo>
                <a:lnTo>
                  <a:pt x="11040" y="4676"/>
                </a:lnTo>
                <a:lnTo>
                  <a:pt x="11040" y="4674"/>
                </a:lnTo>
                <a:lnTo>
                  <a:pt x="11042" y="4674"/>
                </a:lnTo>
                <a:lnTo>
                  <a:pt x="11044" y="4672"/>
                </a:lnTo>
                <a:lnTo>
                  <a:pt x="11046" y="4668"/>
                </a:lnTo>
                <a:lnTo>
                  <a:pt x="11046" y="4666"/>
                </a:lnTo>
                <a:lnTo>
                  <a:pt x="11048" y="4662"/>
                </a:lnTo>
                <a:lnTo>
                  <a:pt x="11052" y="4658"/>
                </a:lnTo>
                <a:lnTo>
                  <a:pt x="11056" y="4660"/>
                </a:lnTo>
                <a:lnTo>
                  <a:pt x="11058" y="4666"/>
                </a:lnTo>
                <a:lnTo>
                  <a:pt x="11056" y="4670"/>
                </a:lnTo>
                <a:lnTo>
                  <a:pt x="11058" y="4674"/>
                </a:lnTo>
                <a:lnTo>
                  <a:pt x="11060" y="4674"/>
                </a:lnTo>
                <a:lnTo>
                  <a:pt x="11066" y="4670"/>
                </a:lnTo>
                <a:lnTo>
                  <a:pt x="11070" y="4664"/>
                </a:lnTo>
                <a:lnTo>
                  <a:pt x="11072" y="4662"/>
                </a:lnTo>
                <a:lnTo>
                  <a:pt x="11072" y="4666"/>
                </a:lnTo>
                <a:lnTo>
                  <a:pt x="11072" y="4672"/>
                </a:lnTo>
                <a:lnTo>
                  <a:pt x="11072" y="4674"/>
                </a:lnTo>
                <a:lnTo>
                  <a:pt x="11074" y="4674"/>
                </a:lnTo>
                <a:lnTo>
                  <a:pt x="11080" y="4678"/>
                </a:lnTo>
                <a:lnTo>
                  <a:pt x="11084" y="4678"/>
                </a:lnTo>
                <a:lnTo>
                  <a:pt x="11082" y="4674"/>
                </a:lnTo>
                <a:lnTo>
                  <a:pt x="11082" y="4670"/>
                </a:lnTo>
                <a:lnTo>
                  <a:pt x="11084" y="4666"/>
                </a:lnTo>
                <a:lnTo>
                  <a:pt x="11086" y="4664"/>
                </a:lnTo>
                <a:lnTo>
                  <a:pt x="11084" y="4662"/>
                </a:lnTo>
                <a:lnTo>
                  <a:pt x="11082" y="4658"/>
                </a:lnTo>
                <a:lnTo>
                  <a:pt x="11084" y="4656"/>
                </a:lnTo>
                <a:lnTo>
                  <a:pt x="11088" y="4656"/>
                </a:lnTo>
                <a:lnTo>
                  <a:pt x="11094" y="4660"/>
                </a:lnTo>
                <a:lnTo>
                  <a:pt x="11098" y="4662"/>
                </a:lnTo>
                <a:lnTo>
                  <a:pt x="11104" y="4664"/>
                </a:lnTo>
                <a:lnTo>
                  <a:pt x="11108" y="4666"/>
                </a:lnTo>
                <a:lnTo>
                  <a:pt x="11110" y="4672"/>
                </a:lnTo>
                <a:lnTo>
                  <a:pt x="11112" y="4676"/>
                </a:lnTo>
                <a:lnTo>
                  <a:pt x="11112" y="4678"/>
                </a:lnTo>
                <a:lnTo>
                  <a:pt x="11114" y="4678"/>
                </a:lnTo>
                <a:lnTo>
                  <a:pt x="11114" y="4680"/>
                </a:lnTo>
                <a:lnTo>
                  <a:pt x="11112" y="4686"/>
                </a:lnTo>
                <a:lnTo>
                  <a:pt x="11108" y="4692"/>
                </a:lnTo>
                <a:lnTo>
                  <a:pt x="11104" y="4698"/>
                </a:lnTo>
                <a:lnTo>
                  <a:pt x="11104" y="4702"/>
                </a:lnTo>
                <a:lnTo>
                  <a:pt x="11104" y="4706"/>
                </a:lnTo>
                <a:lnTo>
                  <a:pt x="11106" y="4718"/>
                </a:lnTo>
                <a:lnTo>
                  <a:pt x="11108" y="4726"/>
                </a:lnTo>
                <a:lnTo>
                  <a:pt x="11110" y="4730"/>
                </a:lnTo>
                <a:lnTo>
                  <a:pt x="11112" y="4734"/>
                </a:lnTo>
                <a:lnTo>
                  <a:pt x="11114" y="4736"/>
                </a:lnTo>
                <a:lnTo>
                  <a:pt x="11116" y="4738"/>
                </a:lnTo>
                <a:lnTo>
                  <a:pt x="11122" y="4742"/>
                </a:lnTo>
                <a:lnTo>
                  <a:pt x="11140" y="4752"/>
                </a:lnTo>
                <a:lnTo>
                  <a:pt x="11146" y="4752"/>
                </a:lnTo>
                <a:lnTo>
                  <a:pt x="11150" y="4748"/>
                </a:lnTo>
                <a:lnTo>
                  <a:pt x="11152" y="4742"/>
                </a:lnTo>
                <a:lnTo>
                  <a:pt x="11154" y="4742"/>
                </a:lnTo>
                <a:lnTo>
                  <a:pt x="11156" y="4744"/>
                </a:lnTo>
                <a:lnTo>
                  <a:pt x="11156" y="4748"/>
                </a:lnTo>
                <a:lnTo>
                  <a:pt x="11154" y="4756"/>
                </a:lnTo>
                <a:lnTo>
                  <a:pt x="11156" y="4764"/>
                </a:lnTo>
                <a:lnTo>
                  <a:pt x="11158" y="4766"/>
                </a:lnTo>
                <a:lnTo>
                  <a:pt x="11160" y="4768"/>
                </a:lnTo>
                <a:lnTo>
                  <a:pt x="11162" y="4766"/>
                </a:lnTo>
                <a:lnTo>
                  <a:pt x="11166" y="4762"/>
                </a:lnTo>
                <a:lnTo>
                  <a:pt x="11170" y="4754"/>
                </a:lnTo>
                <a:lnTo>
                  <a:pt x="11174" y="4746"/>
                </a:lnTo>
                <a:lnTo>
                  <a:pt x="11174" y="4738"/>
                </a:lnTo>
                <a:lnTo>
                  <a:pt x="11172" y="4732"/>
                </a:lnTo>
                <a:lnTo>
                  <a:pt x="11170" y="4722"/>
                </a:lnTo>
                <a:lnTo>
                  <a:pt x="11166" y="4718"/>
                </a:lnTo>
                <a:lnTo>
                  <a:pt x="11164" y="4716"/>
                </a:lnTo>
                <a:lnTo>
                  <a:pt x="11162" y="4716"/>
                </a:lnTo>
                <a:lnTo>
                  <a:pt x="11162" y="4714"/>
                </a:lnTo>
                <a:lnTo>
                  <a:pt x="11162" y="4706"/>
                </a:lnTo>
                <a:lnTo>
                  <a:pt x="11164" y="4700"/>
                </a:lnTo>
                <a:lnTo>
                  <a:pt x="11168" y="4696"/>
                </a:lnTo>
                <a:lnTo>
                  <a:pt x="11172" y="4694"/>
                </a:lnTo>
                <a:lnTo>
                  <a:pt x="11172" y="4690"/>
                </a:lnTo>
                <a:lnTo>
                  <a:pt x="11172" y="4686"/>
                </a:lnTo>
                <a:lnTo>
                  <a:pt x="11176" y="4682"/>
                </a:lnTo>
                <a:lnTo>
                  <a:pt x="11180" y="4682"/>
                </a:lnTo>
                <a:lnTo>
                  <a:pt x="11182" y="4688"/>
                </a:lnTo>
                <a:lnTo>
                  <a:pt x="11184" y="4696"/>
                </a:lnTo>
                <a:lnTo>
                  <a:pt x="11184" y="4700"/>
                </a:lnTo>
                <a:lnTo>
                  <a:pt x="11188" y="4706"/>
                </a:lnTo>
                <a:lnTo>
                  <a:pt x="11190" y="4708"/>
                </a:lnTo>
                <a:lnTo>
                  <a:pt x="11188" y="4712"/>
                </a:lnTo>
                <a:lnTo>
                  <a:pt x="11188" y="4718"/>
                </a:lnTo>
                <a:lnTo>
                  <a:pt x="11192" y="4728"/>
                </a:lnTo>
                <a:lnTo>
                  <a:pt x="11192" y="4730"/>
                </a:lnTo>
                <a:lnTo>
                  <a:pt x="11194" y="4730"/>
                </a:lnTo>
                <a:lnTo>
                  <a:pt x="11196" y="4726"/>
                </a:lnTo>
                <a:lnTo>
                  <a:pt x="11196" y="4716"/>
                </a:lnTo>
                <a:lnTo>
                  <a:pt x="11194" y="4706"/>
                </a:lnTo>
                <a:lnTo>
                  <a:pt x="11194" y="4702"/>
                </a:lnTo>
                <a:lnTo>
                  <a:pt x="11196" y="4702"/>
                </a:lnTo>
                <a:lnTo>
                  <a:pt x="11198" y="4704"/>
                </a:lnTo>
                <a:lnTo>
                  <a:pt x="11200" y="4704"/>
                </a:lnTo>
                <a:lnTo>
                  <a:pt x="11200" y="4702"/>
                </a:lnTo>
                <a:lnTo>
                  <a:pt x="11198" y="4698"/>
                </a:lnTo>
                <a:lnTo>
                  <a:pt x="11200" y="4698"/>
                </a:lnTo>
                <a:lnTo>
                  <a:pt x="11204" y="4698"/>
                </a:lnTo>
                <a:lnTo>
                  <a:pt x="11208" y="4692"/>
                </a:lnTo>
                <a:lnTo>
                  <a:pt x="11210" y="4686"/>
                </a:lnTo>
                <a:lnTo>
                  <a:pt x="11210" y="4682"/>
                </a:lnTo>
                <a:lnTo>
                  <a:pt x="11210" y="4668"/>
                </a:lnTo>
                <a:lnTo>
                  <a:pt x="11208" y="4662"/>
                </a:lnTo>
                <a:lnTo>
                  <a:pt x="11206" y="4660"/>
                </a:lnTo>
                <a:lnTo>
                  <a:pt x="11204" y="4660"/>
                </a:lnTo>
                <a:lnTo>
                  <a:pt x="11202" y="4656"/>
                </a:lnTo>
                <a:lnTo>
                  <a:pt x="11202" y="4652"/>
                </a:lnTo>
                <a:lnTo>
                  <a:pt x="11204" y="4646"/>
                </a:lnTo>
                <a:lnTo>
                  <a:pt x="11206" y="4640"/>
                </a:lnTo>
                <a:lnTo>
                  <a:pt x="11204" y="4636"/>
                </a:lnTo>
                <a:lnTo>
                  <a:pt x="11202" y="4632"/>
                </a:lnTo>
                <a:lnTo>
                  <a:pt x="11202" y="4628"/>
                </a:lnTo>
                <a:lnTo>
                  <a:pt x="11200" y="4624"/>
                </a:lnTo>
                <a:lnTo>
                  <a:pt x="11200" y="4622"/>
                </a:lnTo>
                <a:lnTo>
                  <a:pt x="11196" y="4622"/>
                </a:lnTo>
                <a:lnTo>
                  <a:pt x="11192" y="4622"/>
                </a:lnTo>
                <a:lnTo>
                  <a:pt x="11190" y="4620"/>
                </a:lnTo>
                <a:lnTo>
                  <a:pt x="11190" y="4618"/>
                </a:lnTo>
                <a:lnTo>
                  <a:pt x="11192" y="4618"/>
                </a:lnTo>
                <a:lnTo>
                  <a:pt x="11196" y="4614"/>
                </a:lnTo>
                <a:lnTo>
                  <a:pt x="11198" y="4610"/>
                </a:lnTo>
                <a:lnTo>
                  <a:pt x="11200" y="4606"/>
                </a:lnTo>
                <a:lnTo>
                  <a:pt x="11198" y="4600"/>
                </a:lnTo>
                <a:lnTo>
                  <a:pt x="11194" y="4594"/>
                </a:lnTo>
                <a:lnTo>
                  <a:pt x="11194" y="4588"/>
                </a:lnTo>
                <a:lnTo>
                  <a:pt x="11194" y="4586"/>
                </a:lnTo>
                <a:lnTo>
                  <a:pt x="11192" y="4586"/>
                </a:lnTo>
                <a:lnTo>
                  <a:pt x="11188" y="4588"/>
                </a:lnTo>
                <a:lnTo>
                  <a:pt x="11186" y="4584"/>
                </a:lnTo>
                <a:lnTo>
                  <a:pt x="11184" y="4578"/>
                </a:lnTo>
                <a:lnTo>
                  <a:pt x="11182" y="4576"/>
                </a:lnTo>
                <a:lnTo>
                  <a:pt x="11178" y="4574"/>
                </a:lnTo>
                <a:lnTo>
                  <a:pt x="11172" y="4570"/>
                </a:lnTo>
                <a:lnTo>
                  <a:pt x="11170" y="4568"/>
                </a:lnTo>
                <a:lnTo>
                  <a:pt x="11170" y="4566"/>
                </a:lnTo>
                <a:lnTo>
                  <a:pt x="11168" y="4562"/>
                </a:lnTo>
                <a:close/>
                <a:moveTo>
                  <a:pt x="11152" y="4426"/>
                </a:moveTo>
                <a:lnTo>
                  <a:pt x="11152" y="4426"/>
                </a:lnTo>
                <a:lnTo>
                  <a:pt x="11146" y="4424"/>
                </a:lnTo>
                <a:lnTo>
                  <a:pt x="11138" y="4426"/>
                </a:lnTo>
                <a:lnTo>
                  <a:pt x="11130" y="4428"/>
                </a:lnTo>
                <a:lnTo>
                  <a:pt x="11122" y="4426"/>
                </a:lnTo>
                <a:lnTo>
                  <a:pt x="11118" y="4426"/>
                </a:lnTo>
                <a:lnTo>
                  <a:pt x="11116" y="4426"/>
                </a:lnTo>
                <a:lnTo>
                  <a:pt x="11118" y="4434"/>
                </a:lnTo>
                <a:lnTo>
                  <a:pt x="11122" y="4444"/>
                </a:lnTo>
                <a:lnTo>
                  <a:pt x="11130" y="4452"/>
                </a:lnTo>
                <a:lnTo>
                  <a:pt x="11134" y="4456"/>
                </a:lnTo>
                <a:lnTo>
                  <a:pt x="11136" y="4460"/>
                </a:lnTo>
                <a:lnTo>
                  <a:pt x="11138" y="4462"/>
                </a:lnTo>
                <a:lnTo>
                  <a:pt x="11142" y="4464"/>
                </a:lnTo>
                <a:lnTo>
                  <a:pt x="11146" y="4466"/>
                </a:lnTo>
                <a:lnTo>
                  <a:pt x="11148" y="4468"/>
                </a:lnTo>
                <a:lnTo>
                  <a:pt x="11146" y="4472"/>
                </a:lnTo>
                <a:lnTo>
                  <a:pt x="11142" y="4474"/>
                </a:lnTo>
                <a:lnTo>
                  <a:pt x="11142" y="4476"/>
                </a:lnTo>
                <a:lnTo>
                  <a:pt x="11142" y="4478"/>
                </a:lnTo>
                <a:lnTo>
                  <a:pt x="11144" y="4480"/>
                </a:lnTo>
                <a:lnTo>
                  <a:pt x="11150" y="4486"/>
                </a:lnTo>
                <a:lnTo>
                  <a:pt x="11152" y="4496"/>
                </a:lnTo>
                <a:lnTo>
                  <a:pt x="11154" y="4498"/>
                </a:lnTo>
                <a:lnTo>
                  <a:pt x="11156" y="4498"/>
                </a:lnTo>
                <a:lnTo>
                  <a:pt x="11160" y="4498"/>
                </a:lnTo>
                <a:lnTo>
                  <a:pt x="11164" y="4498"/>
                </a:lnTo>
                <a:lnTo>
                  <a:pt x="11168" y="4498"/>
                </a:lnTo>
                <a:lnTo>
                  <a:pt x="11170" y="4500"/>
                </a:lnTo>
                <a:lnTo>
                  <a:pt x="11174" y="4502"/>
                </a:lnTo>
                <a:lnTo>
                  <a:pt x="11176" y="4500"/>
                </a:lnTo>
                <a:lnTo>
                  <a:pt x="11174" y="4494"/>
                </a:lnTo>
                <a:lnTo>
                  <a:pt x="11172" y="4492"/>
                </a:lnTo>
                <a:lnTo>
                  <a:pt x="11170" y="4488"/>
                </a:lnTo>
                <a:lnTo>
                  <a:pt x="11170" y="4486"/>
                </a:lnTo>
                <a:lnTo>
                  <a:pt x="11170" y="4484"/>
                </a:lnTo>
                <a:lnTo>
                  <a:pt x="11166" y="4480"/>
                </a:lnTo>
                <a:lnTo>
                  <a:pt x="11164" y="4476"/>
                </a:lnTo>
                <a:lnTo>
                  <a:pt x="11164" y="4472"/>
                </a:lnTo>
                <a:lnTo>
                  <a:pt x="11164" y="4458"/>
                </a:lnTo>
                <a:lnTo>
                  <a:pt x="11166" y="4446"/>
                </a:lnTo>
                <a:lnTo>
                  <a:pt x="11164" y="4442"/>
                </a:lnTo>
                <a:lnTo>
                  <a:pt x="11162" y="4440"/>
                </a:lnTo>
                <a:lnTo>
                  <a:pt x="11158" y="4436"/>
                </a:lnTo>
                <a:lnTo>
                  <a:pt x="11158" y="4432"/>
                </a:lnTo>
                <a:lnTo>
                  <a:pt x="11156" y="4428"/>
                </a:lnTo>
                <a:lnTo>
                  <a:pt x="11152" y="4426"/>
                </a:lnTo>
                <a:close/>
                <a:moveTo>
                  <a:pt x="11024" y="4468"/>
                </a:moveTo>
                <a:lnTo>
                  <a:pt x="11024" y="4468"/>
                </a:lnTo>
                <a:lnTo>
                  <a:pt x="11026" y="4470"/>
                </a:lnTo>
                <a:lnTo>
                  <a:pt x="11028" y="4472"/>
                </a:lnTo>
                <a:lnTo>
                  <a:pt x="11028" y="4478"/>
                </a:lnTo>
                <a:lnTo>
                  <a:pt x="11026" y="4486"/>
                </a:lnTo>
                <a:lnTo>
                  <a:pt x="11028" y="4494"/>
                </a:lnTo>
                <a:lnTo>
                  <a:pt x="11028" y="4502"/>
                </a:lnTo>
                <a:lnTo>
                  <a:pt x="11026" y="4506"/>
                </a:lnTo>
                <a:lnTo>
                  <a:pt x="11022" y="4510"/>
                </a:lnTo>
                <a:lnTo>
                  <a:pt x="11022" y="4522"/>
                </a:lnTo>
                <a:lnTo>
                  <a:pt x="11022" y="4528"/>
                </a:lnTo>
                <a:lnTo>
                  <a:pt x="11024" y="4530"/>
                </a:lnTo>
                <a:lnTo>
                  <a:pt x="11026" y="4530"/>
                </a:lnTo>
                <a:lnTo>
                  <a:pt x="11028" y="4528"/>
                </a:lnTo>
                <a:lnTo>
                  <a:pt x="11034" y="4522"/>
                </a:lnTo>
                <a:lnTo>
                  <a:pt x="11036" y="4520"/>
                </a:lnTo>
                <a:lnTo>
                  <a:pt x="11040" y="4520"/>
                </a:lnTo>
                <a:lnTo>
                  <a:pt x="11046" y="4516"/>
                </a:lnTo>
                <a:lnTo>
                  <a:pt x="11054" y="4512"/>
                </a:lnTo>
                <a:lnTo>
                  <a:pt x="11066" y="4498"/>
                </a:lnTo>
                <a:lnTo>
                  <a:pt x="11070" y="4494"/>
                </a:lnTo>
                <a:lnTo>
                  <a:pt x="11072" y="4490"/>
                </a:lnTo>
                <a:lnTo>
                  <a:pt x="11072" y="4482"/>
                </a:lnTo>
                <a:lnTo>
                  <a:pt x="11070" y="4476"/>
                </a:lnTo>
                <a:lnTo>
                  <a:pt x="11068" y="4476"/>
                </a:lnTo>
                <a:lnTo>
                  <a:pt x="11066" y="4478"/>
                </a:lnTo>
                <a:lnTo>
                  <a:pt x="11064" y="4478"/>
                </a:lnTo>
                <a:lnTo>
                  <a:pt x="11060" y="4474"/>
                </a:lnTo>
                <a:lnTo>
                  <a:pt x="11056" y="4472"/>
                </a:lnTo>
                <a:lnTo>
                  <a:pt x="11054" y="4474"/>
                </a:lnTo>
                <a:lnTo>
                  <a:pt x="11050" y="4474"/>
                </a:lnTo>
                <a:lnTo>
                  <a:pt x="11048" y="4474"/>
                </a:lnTo>
                <a:lnTo>
                  <a:pt x="11042" y="4470"/>
                </a:lnTo>
                <a:lnTo>
                  <a:pt x="11036" y="4464"/>
                </a:lnTo>
                <a:lnTo>
                  <a:pt x="11028" y="4458"/>
                </a:lnTo>
                <a:lnTo>
                  <a:pt x="11020" y="4458"/>
                </a:lnTo>
                <a:lnTo>
                  <a:pt x="11018" y="4460"/>
                </a:lnTo>
                <a:lnTo>
                  <a:pt x="11018" y="4464"/>
                </a:lnTo>
                <a:lnTo>
                  <a:pt x="11024" y="4468"/>
                </a:lnTo>
                <a:close/>
                <a:moveTo>
                  <a:pt x="10976" y="4378"/>
                </a:moveTo>
                <a:lnTo>
                  <a:pt x="10976" y="4378"/>
                </a:lnTo>
                <a:lnTo>
                  <a:pt x="10964" y="4378"/>
                </a:lnTo>
                <a:lnTo>
                  <a:pt x="10958" y="4380"/>
                </a:lnTo>
                <a:lnTo>
                  <a:pt x="10956" y="4382"/>
                </a:lnTo>
                <a:lnTo>
                  <a:pt x="10960" y="4384"/>
                </a:lnTo>
                <a:lnTo>
                  <a:pt x="10964" y="4386"/>
                </a:lnTo>
                <a:lnTo>
                  <a:pt x="10966" y="4390"/>
                </a:lnTo>
                <a:lnTo>
                  <a:pt x="10966" y="4392"/>
                </a:lnTo>
                <a:lnTo>
                  <a:pt x="10970" y="4396"/>
                </a:lnTo>
                <a:lnTo>
                  <a:pt x="10974" y="4400"/>
                </a:lnTo>
                <a:lnTo>
                  <a:pt x="10976" y="4410"/>
                </a:lnTo>
                <a:lnTo>
                  <a:pt x="10980" y="4424"/>
                </a:lnTo>
                <a:lnTo>
                  <a:pt x="10986" y="4436"/>
                </a:lnTo>
                <a:lnTo>
                  <a:pt x="10990" y="4442"/>
                </a:lnTo>
                <a:lnTo>
                  <a:pt x="10992" y="4444"/>
                </a:lnTo>
                <a:lnTo>
                  <a:pt x="10996" y="4444"/>
                </a:lnTo>
                <a:lnTo>
                  <a:pt x="11000" y="4440"/>
                </a:lnTo>
                <a:lnTo>
                  <a:pt x="11004" y="4430"/>
                </a:lnTo>
                <a:lnTo>
                  <a:pt x="11006" y="4424"/>
                </a:lnTo>
                <a:lnTo>
                  <a:pt x="11006" y="4420"/>
                </a:lnTo>
                <a:lnTo>
                  <a:pt x="11004" y="4416"/>
                </a:lnTo>
                <a:lnTo>
                  <a:pt x="11006" y="4408"/>
                </a:lnTo>
                <a:lnTo>
                  <a:pt x="11006" y="4402"/>
                </a:lnTo>
                <a:lnTo>
                  <a:pt x="11004" y="4398"/>
                </a:lnTo>
                <a:lnTo>
                  <a:pt x="11002" y="4394"/>
                </a:lnTo>
                <a:lnTo>
                  <a:pt x="11000" y="4388"/>
                </a:lnTo>
                <a:lnTo>
                  <a:pt x="10988" y="4382"/>
                </a:lnTo>
                <a:lnTo>
                  <a:pt x="10976" y="4378"/>
                </a:lnTo>
                <a:close/>
                <a:moveTo>
                  <a:pt x="10900" y="4536"/>
                </a:moveTo>
                <a:lnTo>
                  <a:pt x="10900" y="4536"/>
                </a:lnTo>
                <a:lnTo>
                  <a:pt x="10884" y="4562"/>
                </a:lnTo>
                <a:lnTo>
                  <a:pt x="10866" y="4584"/>
                </a:lnTo>
                <a:lnTo>
                  <a:pt x="10848" y="4600"/>
                </a:lnTo>
                <a:lnTo>
                  <a:pt x="10840" y="4612"/>
                </a:lnTo>
                <a:lnTo>
                  <a:pt x="10836" y="4618"/>
                </a:lnTo>
                <a:lnTo>
                  <a:pt x="10834" y="4628"/>
                </a:lnTo>
                <a:lnTo>
                  <a:pt x="10832" y="4630"/>
                </a:lnTo>
                <a:lnTo>
                  <a:pt x="10834" y="4632"/>
                </a:lnTo>
                <a:lnTo>
                  <a:pt x="10836" y="4632"/>
                </a:lnTo>
                <a:lnTo>
                  <a:pt x="10838" y="4632"/>
                </a:lnTo>
                <a:lnTo>
                  <a:pt x="10844" y="4626"/>
                </a:lnTo>
                <a:lnTo>
                  <a:pt x="10848" y="4620"/>
                </a:lnTo>
                <a:lnTo>
                  <a:pt x="10858" y="4610"/>
                </a:lnTo>
                <a:lnTo>
                  <a:pt x="10882" y="4586"/>
                </a:lnTo>
                <a:lnTo>
                  <a:pt x="10890" y="4578"/>
                </a:lnTo>
                <a:lnTo>
                  <a:pt x="10894" y="4572"/>
                </a:lnTo>
                <a:lnTo>
                  <a:pt x="10896" y="4566"/>
                </a:lnTo>
                <a:lnTo>
                  <a:pt x="10898" y="4562"/>
                </a:lnTo>
                <a:lnTo>
                  <a:pt x="10898" y="4558"/>
                </a:lnTo>
                <a:lnTo>
                  <a:pt x="10900" y="4556"/>
                </a:lnTo>
                <a:lnTo>
                  <a:pt x="10904" y="4554"/>
                </a:lnTo>
                <a:lnTo>
                  <a:pt x="10910" y="4552"/>
                </a:lnTo>
                <a:lnTo>
                  <a:pt x="10914" y="4550"/>
                </a:lnTo>
                <a:lnTo>
                  <a:pt x="10916" y="4544"/>
                </a:lnTo>
                <a:lnTo>
                  <a:pt x="10918" y="4538"/>
                </a:lnTo>
                <a:lnTo>
                  <a:pt x="10920" y="4536"/>
                </a:lnTo>
                <a:lnTo>
                  <a:pt x="10922" y="4534"/>
                </a:lnTo>
                <a:lnTo>
                  <a:pt x="10928" y="4534"/>
                </a:lnTo>
                <a:lnTo>
                  <a:pt x="10930" y="4530"/>
                </a:lnTo>
                <a:lnTo>
                  <a:pt x="10932" y="4524"/>
                </a:lnTo>
                <a:lnTo>
                  <a:pt x="10930" y="4516"/>
                </a:lnTo>
                <a:lnTo>
                  <a:pt x="10928" y="4510"/>
                </a:lnTo>
                <a:lnTo>
                  <a:pt x="10928" y="4506"/>
                </a:lnTo>
                <a:lnTo>
                  <a:pt x="10928" y="4496"/>
                </a:lnTo>
                <a:lnTo>
                  <a:pt x="10928" y="4488"/>
                </a:lnTo>
                <a:lnTo>
                  <a:pt x="10928" y="4484"/>
                </a:lnTo>
                <a:lnTo>
                  <a:pt x="10924" y="4484"/>
                </a:lnTo>
                <a:lnTo>
                  <a:pt x="10922" y="4484"/>
                </a:lnTo>
                <a:lnTo>
                  <a:pt x="10920" y="4486"/>
                </a:lnTo>
                <a:lnTo>
                  <a:pt x="10920" y="4492"/>
                </a:lnTo>
                <a:lnTo>
                  <a:pt x="10918" y="4500"/>
                </a:lnTo>
                <a:lnTo>
                  <a:pt x="10918" y="4504"/>
                </a:lnTo>
                <a:lnTo>
                  <a:pt x="10914" y="4506"/>
                </a:lnTo>
                <a:lnTo>
                  <a:pt x="10912" y="4506"/>
                </a:lnTo>
                <a:lnTo>
                  <a:pt x="10912" y="4508"/>
                </a:lnTo>
                <a:lnTo>
                  <a:pt x="10914" y="4512"/>
                </a:lnTo>
                <a:lnTo>
                  <a:pt x="10916" y="4518"/>
                </a:lnTo>
                <a:lnTo>
                  <a:pt x="10916" y="4522"/>
                </a:lnTo>
                <a:lnTo>
                  <a:pt x="10914" y="4526"/>
                </a:lnTo>
                <a:lnTo>
                  <a:pt x="10912" y="4528"/>
                </a:lnTo>
                <a:lnTo>
                  <a:pt x="10908" y="4528"/>
                </a:lnTo>
                <a:lnTo>
                  <a:pt x="10906" y="4528"/>
                </a:lnTo>
                <a:lnTo>
                  <a:pt x="10900" y="4536"/>
                </a:lnTo>
                <a:close/>
                <a:moveTo>
                  <a:pt x="10936" y="4240"/>
                </a:moveTo>
                <a:lnTo>
                  <a:pt x="10936" y="4240"/>
                </a:lnTo>
                <a:lnTo>
                  <a:pt x="10934" y="4240"/>
                </a:lnTo>
                <a:lnTo>
                  <a:pt x="10932" y="4242"/>
                </a:lnTo>
                <a:lnTo>
                  <a:pt x="10930" y="4248"/>
                </a:lnTo>
                <a:lnTo>
                  <a:pt x="10932" y="4256"/>
                </a:lnTo>
                <a:lnTo>
                  <a:pt x="10934" y="4260"/>
                </a:lnTo>
                <a:lnTo>
                  <a:pt x="10938" y="4264"/>
                </a:lnTo>
                <a:lnTo>
                  <a:pt x="10938" y="4268"/>
                </a:lnTo>
                <a:lnTo>
                  <a:pt x="10940" y="4298"/>
                </a:lnTo>
                <a:lnTo>
                  <a:pt x="10942" y="4316"/>
                </a:lnTo>
                <a:lnTo>
                  <a:pt x="10944" y="4318"/>
                </a:lnTo>
                <a:lnTo>
                  <a:pt x="10946" y="4320"/>
                </a:lnTo>
                <a:lnTo>
                  <a:pt x="10950" y="4320"/>
                </a:lnTo>
                <a:lnTo>
                  <a:pt x="10952" y="4320"/>
                </a:lnTo>
                <a:lnTo>
                  <a:pt x="10954" y="4326"/>
                </a:lnTo>
                <a:lnTo>
                  <a:pt x="10958" y="4334"/>
                </a:lnTo>
                <a:lnTo>
                  <a:pt x="10962" y="4336"/>
                </a:lnTo>
                <a:lnTo>
                  <a:pt x="10964" y="4334"/>
                </a:lnTo>
                <a:lnTo>
                  <a:pt x="10966" y="4326"/>
                </a:lnTo>
                <a:lnTo>
                  <a:pt x="10966" y="4320"/>
                </a:lnTo>
                <a:lnTo>
                  <a:pt x="10966" y="4318"/>
                </a:lnTo>
                <a:lnTo>
                  <a:pt x="10970" y="4318"/>
                </a:lnTo>
                <a:lnTo>
                  <a:pt x="10974" y="4322"/>
                </a:lnTo>
                <a:lnTo>
                  <a:pt x="10980" y="4326"/>
                </a:lnTo>
                <a:lnTo>
                  <a:pt x="10980" y="4330"/>
                </a:lnTo>
                <a:lnTo>
                  <a:pt x="10978" y="4334"/>
                </a:lnTo>
                <a:lnTo>
                  <a:pt x="10974" y="4338"/>
                </a:lnTo>
                <a:lnTo>
                  <a:pt x="10968" y="4346"/>
                </a:lnTo>
                <a:lnTo>
                  <a:pt x="10966" y="4356"/>
                </a:lnTo>
                <a:lnTo>
                  <a:pt x="10966" y="4364"/>
                </a:lnTo>
                <a:lnTo>
                  <a:pt x="10968" y="4366"/>
                </a:lnTo>
                <a:lnTo>
                  <a:pt x="10970" y="4364"/>
                </a:lnTo>
                <a:lnTo>
                  <a:pt x="10974" y="4364"/>
                </a:lnTo>
                <a:lnTo>
                  <a:pt x="10976" y="4364"/>
                </a:lnTo>
                <a:lnTo>
                  <a:pt x="10980" y="4368"/>
                </a:lnTo>
                <a:lnTo>
                  <a:pt x="10984" y="4374"/>
                </a:lnTo>
                <a:lnTo>
                  <a:pt x="10988" y="4376"/>
                </a:lnTo>
                <a:lnTo>
                  <a:pt x="10992" y="4376"/>
                </a:lnTo>
                <a:lnTo>
                  <a:pt x="11000" y="4376"/>
                </a:lnTo>
                <a:lnTo>
                  <a:pt x="11000" y="4372"/>
                </a:lnTo>
                <a:lnTo>
                  <a:pt x="11000" y="4368"/>
                </a:lnTo>
                <a:lnTo>
                  <a:pt x="11002" y="4366"/>
                </a:lnTo>
                <a:lnTo>
                  <a:pt x="11004" y="4362"/>
                </a:lnTo>
                <a:lnTo>
                  <a:pt x="11008" y="4360"/>
                </a:lnTo>
                <a:lnTo>
                  <a:pt x="11012" y="4360"/>
                </a:lnTo>
                <a:lnTo>
                  <a:pt x="11028" y="4370"/>
                </a:lnTo>
                <a:lnTo>
                  <a:pt x="11032" y="4376"/>
                </a:lnTo>
                <a:lnTo>
                  <a:pt x="11036" y="4380"/>
                </a:lnTo>
                <a:lnTo>
                  <a:pt x="11040" y="4388"/>
                </a:lnTo>
                <a:lnTo>
                  <a:pt x="11042" y="4394"/>
                </a:lnTo>
                <a:lnTo>
                  <a:pt x="11044" y="4396"/>
                </a:lnTo>
                <a:lnTo>
                  <a:pt x="11048" y="4398"/>
                </a:lnTo>
                <a:lnTo>
                  <a:pt x="11050" y="4396"/>
                </a:lnTo>
                <a:lnTo>
                  <a:pt x="11050" y="4394"/>
                </a:lnTo>
                <a:lnTo>
                  <a:pt x="11050" y="4388"/>
                </a:lnTo>
                <a:lnTo>
                  <a:pt x="11042" y="4368"/>
                </a:lnTo>
                <a:lnTo>
                  <a:pt x="11042" y="4366"/>
                </a:lnTo>
                <a:lnTo>
                  <a:pt x="11044" y="4364"/>
                </a:lnTo>
                <a:lnTo>
                  <a:pt x="11048" y="4364"/>
                </a:lnTo>
                <a:lnTo>
                  <a:pt x="11054" y="4368"/>
                </a:lnTo>
                <a:lnTo>
                  <a:pt x="11056" y="4374"/>
                </a:lnTo>
                <a:lnTo>
                  <a:pt x="11060" y="4378"/>
                </a:lnTo>
                <a:lnTo>
                  <a:pt x="11064" y="4382"/>
                </a:lnTo>
                <a:lnTo>
                  <a:pt x="11068" y="4386"/>
                </a:lnTo>
                <a:lnTo>
                  <a:pt x="11072" y="4390"/>
                </a:lnTo>
                <a:lnTo>
                  <a:pt x="11074" y="4396"/>
                </a:lnTo>
                <a:lnTo>
                  <a:pt x="11074" y="4400"/>
                </a:lnTo>
                <a:lnTo>
                  <a:pt x="11078" y="4404"/>
                </a:lnTo>
                <a:lnTo>
                  <a:pt x="11086" y="4410"/>
                </a:lnTo>
                <a:lnTo>
                  <a:pt x="11094" y="4414"/>
                </a:lnTo>
                <a:lnTo>
                  <a:pt x="11098" y="4418"/>
                </a:lnTo>
                <a:lnTo>
                  <a:pt x="11100" y="4422"/>
                </a:lnTo>
                <a:lnTo>
                  <a:pt x="11102" y="4428"/>
                </a:lnTo>
                <a:lnTo>
                  <a:pt x="11104" y="4430"/>
                </a:lnTo>
                <a:lnTo>
                  <a:pt x="11106" y="4428"/>
                </a:lnTo>
                <a:lnTo>
                  <a:pt x="11108" y="4422"/>
                </a:lnTo>
                <a:lnTo>
                  <a:pt x="11110" y="4414"/>
                </a:lnTo>
                <a:lnTo>
                  <a:pt x="11110" y="4408"/>
                </a:lnTo>
                <a:lnTo>
                  <a:pt x="11110" y="4404"/>
                </a:lnTo>
                <a:lnTo>
                  <a:pt x="11106" y="4400"/>
                </a:lnTo>
                <a:lnTo>
                  <a:pt x="11098" y="4400"/>
                </a:lnTo>
                <a:lnTo>
                  <a:pt x="11094" y="4398"/>
                </a:lnTo>
                <a:lnTo>
                  <a:pt x="11094" y="4396"/>
                </a:lnTo>
                <a:lnTo>
                  <a:pt x="11094" y="4394"/>
                </a:lnTo>
                <a:lnTo>
                  <a:pt x="11094" y="4390"/>
                </a:lnTo>
                <a:lnTo>
                  <a:pt x="11092" y="4386"/>
                </a:lnTo>
                <a:lnTo>
                  <a:pt x="11088" y="4380"/>
                </a:lnTo>
                <a:lnTo>
                  <a:pt x="11084" y="4376"/>
                </a:lnTo>
                <a:lnTo>
                  <a:pt x="11082" y="4374"/>
                </a:lnTo>
                <a:lnTo>
                  <a:pt x="11084" y="4374"/>
                </a:lnTo>
                <a:lnTo>
                  <a:pt x="11088" y="4372"/>
                </a:lnTo>
                <a:lnTo>
                  <a:pt x="11096" y="4372"/>
                </a:lnTo>
                <a:lnTo>
                  <a:pt x="11098" y="4372"/>
                </a:lnTo>
                <a:lnTo>
                  <a:pt x="11100" y="4370"/>
                </a:lnTo>
                <a:lnTo>
                  <a:pt x="11102" y="4366"/>
                </a:lnTo>
                <a:lnTo>
                  <a:pt x="11098" y="4364"/>
                </a:lnTo>
                <a:lnTo>
                  <a:pt x="11082" y="4356"/>
                </a:lnTo>
                <a:lnTo>
                  <a:pt x="11078" y="4354"/>
                </a:lnTo>
                <a:lnTo>
                  <a:pt x="11076" y="4354"/>
                </a:lnTo>
                <a:lnTo>
                  <a:pt x="11074" y="4358"/>
                </a:lnTo>
                <a:lnTo>
                  <a:pt x="11074" y="4362"/>
                </a:lnTo>
                <a:lnTo>
                  <a:pt x="11072" y="4368"/>
                </a:lnTo>
                <a:lnTo>
                  <a:pt x="11070" y="4370"/>
                </a:lnTo>
                <a:lnTo>
                  <a:pt x="11068" y="4370"/>
                </a:lnTo>
                <a:lnTo>
                  <a:pt x="11066" y="4368"/>
                </a:lnTo>
                <a:lnTo>
                  <a:pt x="11064" y="4364"/>
                </a:lnTo>
                <a:lnTo>
                  <a:pt x="11064" y="4358"/>
                </a:lnTo>
                <a:lnTo>
                  <a:pt x="11064" y="4354"/>
                </a:lnTo>
                <a:lnTo>
                  <a:pt x="11062" y="4350"/>
                </a:lnTo>
                <a:lnTo>
                  <a:pt x="11058" y="4346"/>
                </a:lnTo>
                <a:lnTo>
                  <a:pt x="11052" y="4342"/>
                </a:lnTo>
                <a:lnTo>
                  <a:pt x="11046" y="4340"/>
                </a:lnTo>
                <a:lnTo>
                  <a:pt x="11042" y="4338"/>
                </a:lnTo>
                <a:lnTo>
                  <a:pt x="11040" y="4340"/>
                </a:lnTo>
                <a:lnTo>
                  <a:pt x="11038" y="4342"/>
                </a:lnTo>
                <a:lnTo>
                  <a:pt x="11038" y="4344"/>
                </a:lnTo>
                <a:lnTo>
                  <a:pt x="11036" y="4346"/>
                </a:lnTo>
                <a:lnTo>
                  <a:pt x="11032" y="4346"/>
                </a:lnTo>
                <a:lnTo>
                  <a:pt x="11030" y="4346"/>
                </a:lnTo>
                <a:lnTo>
                  <a:pt x="11030" y="4352"/>
                </a:lnTo>
                <a:lnTo>
                  <a:pt x="11030" y="4356"/>
                </a:lnTo>
                <a:lnTo>
                  <a:pt x="11028" y="4358"/>
                </a:lnTo>
                <a:lnTo>
                  <a:pt x="11024" y="4358"/>
                </a:lnTo>
                <a:lnTo>
                  <a:pt x="11020" y="4356"/>
                </a:lnTo>
                <a:lnTo>
                  <a:pt x="11016" y="4352"/>
                </a:lnTo>
                <a:lnTo>
                  <a:pt x="11010" y="4342"/>
                </a:lnTo>
                <a:lnTo>
                  <a:pt x="11008" y="4330"/>
                </a:lnTo>
                <a:lnTo>
                  <a:pt x="11008" y="4322"/>
                </a:lnTo>
                <a:lnTo>
                  <a:pt x="11008" y="4320"/>
                </a:lnTo>
                <a:lnTo>
                  <a:pt x="11008" y="4314"/>
                </a:lnTo>
                <a:lnTo>
                  <a:pt x="11004" y="4304"/>
                </a:lnTo>
                <a:lnTo>
                  <a:pt x="11000" y="4292"/>
                </a:lnTo>
                <a:lnTo>
                  <a:pt x="11002" y="4286"/>
                </a:lnTo>
                <a:lnTo>
                  <a:pt x="11004" y="4280"/>
                </a:lnTo>
                <a:lnTo>
                  <a:pt x="11008" y="4272"/>
                </a:lnTo>
                <a:lnTo>
                  <a:pt x="11008" y="4266"/>
                </a:lnTo>
                <a:lnTo>
                  <a:pt x="11008" y="4260"/>
                </a:lnTo>
                <a:lnTo>
                  <a:pt x="11014" y="4254"/>
                </a:lnTo>
                <a:lnTo>
                  <a:pt x="11016" y="4250"/>
                </a:lnTo>
                <a:lnTo>
                  <a:pt x="11018" y="4250"/>
                </a:lnTo>
                <a:lnTo>
                  <a:pt x="11020" y="4250"/>
                </a:lnTo>
                <a:lnTo>
                  <a:pt x="11022" y="4252"/>
                </a:lnTo>
                <a:lnTo>
                  <a:pt x="11024" y="4256"/>
                </a:lnTo>
                <a:lnTo>
                  <a:pt x="11026" y="4254"/>
                </a:lnTo>
                <a:lnTo>
                  <a:pt x="11032" y="4246"/>
                </a:lnTo>
                <a:lnTo>
                  <a:pt x="11036" y="4232"/>
                </a:lnTo>
                <a:lnTo>
                  <a:pt x="11042" y="4208"/>
                </a:lnTo>
                <a:lnTo>
                  <a:pt x="11042" y="4204"/>
                </a:lnTo>
                <a:lnTo>
                  <a:pt x="11040" y="4200"/>
                </a:lnTo>
                <a:lnTo>
                  <a:pt x="11034" y="4190"/>
                </a:lnTo>
                <a:lnTo>
                  <a:pt x="11032" y="4184"/>
                </a:lnTo>
                <a:lnTo>
                  <a:pt x="11030" y="4178"/>
                </a:lnTo>
                <a:lnTo>
                  <a:pt x="11030" y="4168"/>
                </a:lnTo>
                <a:lnTo>
                  <a:pt x="11032" y="4158"/>
                </a:lnTo>
                <a:lnTo>
                  <a:pt x="11036" y="4144"/>
                </a:lnTo>
                <a:lnTo>
                  <a:pt x="11036" y="4136"/>
                </a:lnTo>
                <a:lnTo>
                  <a:pt x="11034" y="4134"/>
                </a:lnTo>
                <a:lnTo>
                  <a:pt x="11032" y="4134"/>
                </a:lnTo>
                <a:lnTo>
                  <a:pt x="11028" y="4136"/>
                </a:lnTo>
                <a:lnTo>
                  <a:pt x="11024" y="4140"/>
                </a:lnTo>
                <a:lnTo>
                  <a:pt x="11020" y="4144"/>
                </a:lnTo>
                <a:lnTo>
                  <a:pt x="11016" y="4144"/>
                </a:lnTo>
                <a:lnTo>
                  <a:pt x="11010" y="4142"/>
                </a:lnTo>
                <a:lnTo>
                  <a:pt x="11004" y="4138"/>
                </a:lnTo>
                <a:lnTo>
                  <a:pt x="10988" y="4128"/>
                </a:lnTo>
                <a:lnTo>
                  <a:pt x="10982" y="4126"/>
                </a:lnTo>
                <a:lnTo>
                  <a:pt x="10974" y="4128"/>
                </a:lnTo>
                <a:lnTo>
                  <a:pt x="10966" y="4132"/>
                </a:lnTo>
                <a:lnTo>
                  <a:pt x="10964" y="4134"/>
                </a:lnTo>
                <a:lnTo>
                  <a:pt x="10964" y="4138"/>
                </a:lnTo>
                <a:lnTo>
                  <a:pt x="10964" y="4146"/>
                </a:lnTo>
                <a:lnTo>
                  <a:pt x="10962" y="4150"/>
                </a:lnTo>
                <a:lnTo>
                  <a:pt x="10960" y="4158"/>
                </a:lnTo>
                <a:lnTo>
                  <a:pt x="10958" y="4166"/>
                </a:lnTo>
                <a:lnTo>
                  <a:pt x="10956" y="4172"/>
                </a:lnTo>
                <a:lnTo>
                  <a:pt x="10958" y="4186"/>
                </a:lnTo>
                <a:lnTo>
                  <a:pt x="10958" y="4200"/>
                </a:lnTo>
                <a:lnTo>
                  <a:pt x="10958" y="4208"/>
                </a:lnTo>
                <a:lnTo>
                  <a:pt x="10954" y="4218"/>
                </a:lnTo>
                <a:lnTo>
                  <a:pt x="10952" y="4226"/>
                </a:lnTo>
                <a:lnTo>
                  <a:pt x="10950" y="4232"/>
                </a:lnTo>
                <a:lnTo>
                  <a:pt x="10952" y="4236"/>
                </a:lnTo>
                <a:lnTo>
                  <a:pt x="10954" y="4240"/>
                </a:lnTo>
                <a:lnTo>
                  <a:pt x="10958" y="4246"/>
                </a:lnTo>
                <a:lnTo>
                  <a:pt x="10958" y="4248"/>
                </a:lnTo>
                <a:lnTo>
                  <a:pt x="10956" y="4254"/>
                </a:lnTo>
                <a:lnTo>
                  <a:pt x="10954" y="4258"/>
                </a:lnTo>
                <a:lnTo>
                  <a:pt x="10952" y="4258"/>
                </a:lnTo>
                <a:lnTo>
                  <a:pt x="10948" y="4256"/>
                </a:lnTo>
                <a:lnTo>
                  <a:pt x="10946" y="4252"/>
                </a:lnTo>
                <a:lnTo>
                  <a:pt x="10942" y="4244"/>
                </a:lnTo>
                <a:lnTo>
                  <a:pt x="10938" y="4240"/>
                </a:lnTo>
                <a:lnTo>
                  <a:pt x="10936" y="4240"/>
                </a:lnTo>
                <a:close/>
                <a:moveTo>
                  <a:pt x="9396" y="4654"/>
                </a:moveTo>
                <a:lnTo>
                  <a:pt x="9396" y="4654"/>
                </a:lnTo>
                <a:lnTo>
                  <a:pt x="9392" y="4644"/>
                </a:lnTo>
                <a:lnTo>
                  <a:pt x="9386" y="4630"/>
                </a:lnTo>
                <a:lnTo>
                  <a:pt x="9380" y="4616"/>
                </a:lnTo>
                <a:lnTo>
                  <a:pt x="9372" y="4604"/>
                </a:lnTo>
                <a:lnTo>
                  <a:pt x="9366" y="4596"/>
                </a:lnTo>
                <a:lnTo>
                  <a:pt x="9364" y="4588"/>
                </a:lnTo>
                <a:lnTo>
                  <a:pt x="9360" y="4580"/>
                </a:lnTo>
                <a:lnTo>
                  <a:pt x="9352" y="4570"/>
                </a:lnTo>
                <a:lnTo>
                  <a:pt x="9344" y="4562"/>
                </a:lnTo>
                <a:lnTo>
                  <a:pt x="9336" y="4560"/>
                </a:lnTo>
                <a:lnTo>
                  <a:pt x="9330" y="4560"/>
                </a:lnTo>
                <a:lnTo>
                  <a:pt x="9326" y="4562"/>
                </a:lnTo>
                <a:lnTo>
                  <a:pt x="9326" y="4564"/>
                </a:lnTo>
                <a:lnTo>
                  <a:pt x="9330" y="4566"/>
                </a:lnTo>
                <a:lnTo>
                  <a:pt x="9332" y="4572"/>
                </a:lnTo>
                <a:lnTo>
                  <a:pt x="9334" y="4580"/>
                </a:lnTo>
                <a:lnTo>
                  <a:pt x="9334" y="4590"/>
                </a:lnTo>
                <a:lnTo>
                  <a:pt x="9332" y="4598"/>
                </a:lnTo>
                <a:lnTo>
                  <a:pt x="9328" y="4604"/>
                </a:lnTo>
                <a:lnTo>
                  <a:pt x="9328" y="4610"/>
                </a:lnTo>
                <a:lnTo>
                  <a:pt x="9328" y="4618"/>
                </a:lnTo>
                <a:lnTo>
                  <a:pt x="9326" y="4630"/>
                </a:lnTo>
                <a:lnTo>
                  <a:pt x="9324" y="4636"/>
                </a:lnTo>
                <a:lnTo>
                  <a:pt x="9324" y="4638"/>
                </a:lnTo>
                <a:lnTo>
                  <a:pt x="9324" y="4636"/>
                </a:lnTo>
                <a:lnTo>
                  <a:pt x="9322" y="4630"/>
                </a:lnTo>
                <a:lnTo>
                  <a:pt x="9320" y="4630"/>
                </a:lnTo>
                <a:lnTo>
                  <a:pt x="9320" y="4632"/>
                </a:lnTo>
                <a:lnTo>
                  <a:pt x="9318" y="4640"/>
                </a:lnTo>
                <a:lnTo>
                  <a:pt x="9320" y="4654"/>
                </a:lnTo>
                <a:lnTo>
                  <a:pt x="9322" y="4676"/>
                </a:lnTo>
                <a:lnTo>
                  <a:pt x="9322" y="4700"/>
                </a:lnTo>
                <a:lnTo>
                  <a:pt x="9324" y="4712"/>
                </a:lnTo>
                <a:lnTo>
                  <a:pt x="9326" y="4722"/>
                </a:lnTo>
                <a:lnTo>
                  <a:pt x="9332" y="4734"/>
                </a:lnTo>
                <a:lnTo>
                  <a:pt x="9338" y="4742"/>
                </a:lnTo>
                <a:lnTo>
                  <a:pt x="9346" y="4748"/>
                </a:lnTo>
                <a:lnTo>
                  <a:pt x="9352" y="4750"/>
                </a:lnTo>
                <a:lnTo>
                  <a:pt x="9358" y="4750"/>
                </a:lnTo>
                <a:lnTo>
                  <a:pt x="9364" y="4748"/>
                </a:lnTo>
                <a:lnTo>
                  <a:pt x="9376" y="4740"/>
                </a:lnTo>
                <a:lnTo>
                  <a:pt x="9390" y="4732"/>
                </a:lnTo>
                <a:lnTo>
                  <a:pt x="9396" y="4726"/>
                </a:lnTo>
                <a:lnTo>
                  <a:pt x="9402" y="4718"/>
                </a:lnTo>
                <a:lnTo>
                  <a:pt x="9404" y="4710"/>
                </a:lnTo>
                <a:lnTo>
                  <a:pt x="9406" y="4700"/>
                </a:lnTo>
                <a:lnTo>
                  <a:pt x="9406" y="4682"/>
                </a:lnTo>
                <a:lnTo>
                  <a:pt x="9406" y="4676"/>
                </a:lnTo>
                <a:lnTo>
                  <a:pt x="9404" y="4672"/>
                </a:lnTo>
                <a:lnTo>
                  <a:pt x="9400" y="4666"/>
                </a:lnTo>
                <a:lnTo>
                  <a:pt x="9400" y="4662"/>
                </a:lnTo>
                <a:lnTo>
                  <a:pt x="9400" y="4658"/>
                </a:lnTo>
                <a:lnTo>
                  <a:pt x="9396" y="4654"/>
                </a:lnTo>
                <a:close/>
                <a:moveTo>
                  <a:pt x="9854" y="4376"/>
                </a:moveTo>
                <a:lnTo>
                  <a:pt x="9854" y="4376"/>
                </a:lnTo>
                <a:lnTo>
                  <a:pt x="9854" y="4374"/>
                </a:lnTo>
                <a:lnTo>
                  <a:pt x="9852" y="4376"/>
                </a:lnTo>
                <a:lnTo>
                  <a:pt x="9848" y="4384"/>
                </a:lnTo>
                <a:lnTo>
                  <a:pt x="9846" y="4400"/>
                </a:lnTo>
                <a:lnTo>
                  <a:pt x="9844" y="4422"/>
                </a:lnTo>
                <a:lnTo>
                  <a:pt x="9842" y="4442"/>
                </a:lnTo>
                <a:lnTo>
                  <a:pt x="9840" y="4452"/>
                </a:lnTo>
                <a:lnTo>
                  <a:pt x="9838" y="4460"/>
                </a:lnTo>
                <a:lnTo>
                  <a:pt x="9840" y="4472"/>
                </a:lnTo>
                <a:lnTo>
                  <a:pt x="9842" y="4478"/>
                </a:lnTo>
                <a:lnTo>
                  <a:pt x="9844" y="4480"/>
                </a:lnTo>
                <a:lnTo>
                  <a:pt x="9846" y="4474"/>
                </a:lnTo>
                <a:lnTo>
                  <a:pt x="9850" y="4448"/>
                </a:lnTo>
                <a:lnTo>
                  <a:pt x="9850" y="4440"/>
                </a:lnTo>
                <a:lnTo>
                  <a:pt x="9850" y="4436"/>
                </a:lnTo>
                <a:lnTo>
                  <a:pt x="9850" y="4434"/>
                </a:lnTo>
                <a:lnTo>
                  <a:pt x="9852" y="4430"/>
                </a:lnTo>
                <a:lnTo>
                  <a:pt x="9854" y="4428"/>
                </a:lnTo>
                <a:lnTo>
                  <a:pt x="9854" y="4424"/>
                </a:lnTo>
                <a:lnTo>
                  <a:pt x="9852" y="4416"/>
                </a:lnTo>
                <a:lnTo>
                  <a:pt x="9852" y="4410"/>
                </a:lnTo>
                <a:lnTo>
                  <a:pt x="9852" y="4406"/>
                </a:lnTo>
                <a:lnTo>
                  <a:pt x="9854" y="4404"/>
                </a:lnTo>
                <a:lnTo>
                  <a:pt x="9856" y="4398"/>
                </a:lnTo>
                <a:lnTo>
                  <a:pt x="9858" y="4390"/>
                </a:lnTo>
                <a:lnTo>
                  <a:pt x="9858" y="4382"/>
                </a:lnTo>
                <a:lnTo>
                  <a:pt x="9854" y="4376"/>
                </a:lnTo>
                <a:close/>
                <a:moveTo>
                  <a:pt x="9834" y="4508"/>
                </a:moveTo>
                <a:lnTo>
                  <a:pt x="9834" y="4508"/>
                </a:lnTo>
                <a:lnTo>
                  <a:pt x="9832" y="4510"/>
                </a:lnTo>
                <a:lnTo>
                  <a:pt x="9828" y="4516"/>
                </a:lnTo>
                <a:lnTo>
                  <a:pt x="9828" y="4522"/>
                </a:lnTo>
                <a:lnTo>
                  <a:pt x="9830" y="4526"/>
                </a:lnTo>
                <a:lnTo>
                  <a:pt x="9832" y="4526"/>
                </a:lnTo>
                <a:lnTo>
                  <a:pt x="9834" y="4526"/>
                </a:lnTo>
                <a:lnTo>
                  <a:pt x="9838" y="4520"/>
                </a:lnTo>
                <a:lnTo>
                  <a:pt x="9838" y="4512"/>
                </a:lnTo>
                <a:lnTo>
                  <a:pt x="9836" y="4510"/>
                </a:lnTo>
                <a:lnTo>
                  <a:pt x="9834" y="4508"/>
                </a:lnTo>
                <a:close/>
                <a:moveTo>
                  <a:pt x="9884" y="4688"/>
                </a:moveTo>
                <a:lnTo>
                  <a:pt x="9884" y="4688"/>
                </a:lnTo>
                <a:lnTo>
                  <a:pt x="9882" y="4690"/>
                </a:lnTo>
                <a:lnTo>
                  <a:pt x="9882" y="4694"/>
                </a:lnTo>
                <a:lnTo>
                  <a:pt x="9882" y="4702"/>
                </a:lnTo>
                <a:lnTo>
                  <a:pt x="9886" y="4708"/>
                </a:lnTo>
                <a:lnTo>
                  <a:pt x="9888" y="4710"/>
                </a:lnTo>
                <a:lnTo>
                  <a:pt x="9890" y="4708"/>
                </a:lnTo>
                <a:lnTo>
                  <a:pt x="9892" y="4704"/>
                </a:lnTo>
                <a:lnTo>
                  <a:pt x="9892" y="4700"/>
                </a:lnTo>
                <a:lnTo>
                  <a:pt x="9892" y="4692"/>
                </a:lnTo>
                <a:lnTo>
                  <a:pt x="9888" y="4688"/>
                </a:lnTo>
                <a:lnTo>
                  <a:pt x="9886" y="4686"/>
                </a:lnTo>
                <a:lnTo>
                  <a:pt x="9884" y="4688"/>
                </a:lnTo>
                <a:close/>
                <a:moveTo>
                  <a:pt x="9842" y="4586"/>
                </a:moveTo>
                <a:lnTo>
                  <a:pt x="9842" y="4586"/>
                </a:lnTo>
                <a:lnTo>
                  <a:pt x="9840" y="4590"/>
                </a:lnTo>
                <a:lnTo>
                  <a:pt x="9840" y="4592"/>
                </a:lnTo>
                <a:lnTo>
                  <a:pt x="9844" y="4594"/>
                </a:lnTo>
                <a:lnTo>
                  <a:pt x="9846" y="4596"/>
                </a:lnTo>
                <a:lnTo>
                  <a:pt x="9848" y="4592"/>
                </a:lnTo>
                <a:lnTo>
                  <a:pt x="9848" y="4590"/>
                </a:lnTo>
                <a:lnTo>
                  <a:pt x="9846" y="4586"/>
                </a:lnTo>
                <a:lnTo>
                  <a:pt x="9844" y="4586"/>
                </a:lnTo>
                <a:lnTo>
                  <a:pt x="9842" y="4586"/>
                </a:lnTo>
                <a:close/>
                <a:moveTo>
                  <a:pt x="9868" y="4654"/>
                </a:moveTo>
                <a:lnTo>
                  <a:pt x="9868" y="4654"/>
                </a:lnTo>
                <a:lnTo>
                  <a:pt x="9872" y="4654"/>
                </a:lnTo>
                <a:lnTo>
                  <a:pt x="9870" y="4648"/>
                </a:lnTo>
                <a:lnTo>
                  <a:pt x="9868" y="4646"/>
                </a:lnTo>
                <a:lnTo>
                  <a:pt x="9868" y="4648"/>
                </a:lnTo>
                <a:lnTo>
                  <a:pt x="9866" y="4650"/>
                </a:lnTo>
                <a:lnTo>
                  <a:pt x="9868" y="4654"/>
                </a:lnTo>
                <a:close/>
                <a:moveTo>
                  <a:pt x="7488" y="3256"/>
                </a:moveTo>
                <a:lnTo>
                  <a:pt x="7488" y="3256"/>
                </a:lnTo>
                <a:lnTo>
                  <a:pt x="7494" y="3250"/>
                </a:lnTo>
                <a:lnTo>
                  <a:pt x="7496" y="3246"/>
                </a:lnTo>
                <a:lnTo>
                  <a:pt x="7496" y="3244"/>
                </a:lnTo>
                <a:lnTo>
                  <a:pt x="7492" y="3246"/>
                </a:lnTo>
                <a:lnTo>
                  <a:pt x="7486" y="3252"/>
                </a:lnTo>
                <a:lnTo>
                  <a:pt x="7474" y="3258"/>
                </a:lnTo>
                <a:lnTo>
                  <a:pt x="7460" y="3262"/>
                </a:lnTo>
                <a:lnTo>
                  <a:pt x="7454" y="3262"/>
                </a:lnTo>
                <a:lnTo>
                  <a:pt x="7446" y="3262"/>
                </a:lnTo>
                <a:lnTo>
                  <a:pt x="7438" y="3260"/>
                </a:lnTo>
                <a:lnTo>
                  <a:pt x="7436" y="3262"/>
                </a:lnTo>
                <a:lnTo>
                  <a:pt x="7434" y="3264"/>
                </a:lnTo>
                <a:lnTo>
                  <a:pt x="7432" y="3266"/>
                </a:lnTo>
                <a:lnTo>
                  <a:pt x="7432" y="3270"/>
                </a:lnTo>
                <a:lnTo>
                  <a:pt x="7430" y="3272"/>
                </a:lnTo>
                <a:lnTo>
                  <a:pt x="7428" y="3272"/>
                </a:lnTo>
                <a:lnTo>
                  <a:pt x="7420" y="3272"/>
                </a:lnTo>
                <a:lnTo>
                  <a:pt x="7416" y="3274"/>
                </a:lnTo>
                <a:lnTo>
                  <a:pt x="7414" y="3278"/>
                </a:lnTo>
                <a:lnTo>
                  <a:pt x="7410" y="3278"/>
                </a:lnTo>
                <a:lnTo>
                  <a:pt x="7406" y="3278"/>
                </a:lnTo>
                <a:lnTo>
                  <a:pt x="7406" y="3280"/>
                </a:lnTo>
                <a:lnTo>
                  <a:pt x="7410" y="3292"/>
                </a:lnTo>
                <a:lnTo>
                  <a:pt x="7412" y="3296"/>
                </a:lnTo>
                <a:lnTo>
                  <a:pt x="7416" y="3298"/>
                </a:lnTo>
                <a:lnTo>
                  <a:pt x="7422" y="3300"/>
                </a:lnTo>
                <a:lnTo>
                  <a:pt x="7426" y="3300"/>
                </a:lnTo>
                <a:lnTo>
                  <a:pt x="7432" y="3300"/>
                </a:lnTo>
                <a:lnTo>
                  <a:pt x="7436" y="3302"/>
                </a:lnTo>
                <a:lnTo>
                  <a:pt x="7438" y="3302"/>
                </a:lnTo>
                <a:lnTo>
                  <a:pt x="7438" y="3300"/>
                </a:lnTo>
                <a:lnTo>
                  <a:pt x="7440" y="3298"/>
                </a:lnTo>
                <a:lnTo>
                  <a:pt x="7442" y="3298"/>
                </a:lnTo>
                <a:lnTo>
                  <a:pt x="7448" y="3296"/>
                </a:lnTo>
                <a:lnTo>
                  <a:pt x="7456" y="3294"/>
                </a:lnTo>
                <a:lnTo>
                  <a:pt x="7458" y="3290"/>
                </a:lnTo>
                <a:lnTo>
                  <a:pt x="7462" y="3286"/>
                </a:lnTo>
                <a:lnTo>
                  <a:pt x="7464" y="3284"/>
                </a:lnTo>
                <a:lnTo>
                  <a:pt x="7468" y="3282"/>
                </a:lnTo>
                <a:lnTo>
                  <a:pt x="7474" y="3282"/>
                </a:lnTo>
                <a:lnTo>
                  <a:pt x="7480" y="3280"/>
                </a:lnTo>
                <a:lnTo>
                  <a:pt x="7478" y="3276"/>
                </a:lnTo>
                <a:lnTo>
                  <a:pt x="7474" y="3270"/>
                </a:lnTo>
                <a:lnTo>
                  <a:pt x="7474" y="3266"/>
                </a:lnTo>
                <a:lnTo>
                  <a:pt x="7480" y="3262"/>
                </a:lnTo>
                <a:lnTo>
                  <a:pt x="7488" y="3256"/>
                </a:lnTo>
                <a:close/>
                <a:moveTo>
                  <a:pt x="6684" y="3228"/>
                </a:moveTo>
                <a:lnTo>
                  <a:pt x="6684" y="3228"/>
                </a:lnTo>
                <a:lnTo>
                  <a:pt x="6684" y="3230"/>
                </a:lnTo>
                <a:lnTo>
                  <a:pt x="6686" y="3234"/>
                </a:lnTo>
                <a:lnTo>
                  <a:pt x="6688" y="3238"/>
                </a:lnTo>
                <a:lnTo>
                  <a:pt x="6692" y="3238"/>
                </a:lnTo>
                <a:lnTo>
                  <a:pt x="6692" y="3234"/>
                </a:lnTo>
                <a:lnTo>
                  <a:pt x="6690" y="3230"/>
                </a:lnTo>
                <a:lnTo>
                  <a:pt x="6688" y="3228"/>
                </a:lnTo>
                <a:lnTo>
                  <a:pt x="6684" y="3228"/>
                </a:lnTo>
                <a:close/>
                <a:moveTo>
                  <a:pt x="6456" y="4860"/>
                </a:moveTo>
                <a:lnTo>
                  <a:pt x="6456" y="4860"/>
                </a:lnTo>
                <a:lnTo>
                  <a:pt x="6448" y="4872"/>
                </a:lnTo>
                <a:lnTo>
                  <a:pt x="6446" y="4874"/>
                </a:lnTo>
                <a:lnTo>
                  <a:pt x="6448" y="4878"/>
                </a:lnTo>
                <a:lnTo>
                  <a:pt x="6448" y="4880"/>
                </a:lnTo>
                <a:lnTo>
                  <a:pt x="6452" y="4882"/>
                </a:lnTo>
                <a:lnTo>
                  <a:pt x="6456" y="4884"/>
                </a:lnTo>
                <a:lnTo>
                  <a:pt x="6456" y="4882"/>
                </a:lnTo>
                <a:lnTo>
                  <a:pt x="6464" y="4870"/>
                </a:lnTo>
                <a:lnTo>
                  <a:pt x="6466" y="4864"/>
                </a:lnTo>
                <a:lnTo>
                  <a:pt x="6466" y="4860"/>
                </a:lnTo>
                <a:lnTo>
                  <a:pt x="6466" y="4858"/>
                </a:lnTo>
                <a:lnTo>
                  <a:pt x="6464" y="4856"/>
                </a:lnTo>
                <a:lnTo>
                  <a:pt x="6460" y="4856"/>
                </a:lnTo>
                <a:lnTo>
                  <a:pt x="6456" y="4860"/>
                </a:lnTo>
                <a:close/>
                <a:moveTo>
                  <a:pt x="6376" y="5018"/>
                </a:moveTo>
                <a:lnTo>
                  <a:pt x="6376" y="5018"/>
                </a:lnTo>
                <a:lnTo>
                  <a:pt x="6372" y="5018"/>
                </a:lnTo>
                <a:lnTo>
                  <a:pt x="6370" y="5020"/>
                </a:lnTo>
                <a:lnTo>
                  <a:pt x="6368" y="5026"/>
                </a:lnTo>
                <a:lnTo>
                  <a:pt x="6366" y="5032"/>
                </a:lnTo>
                <a:lnTo>
                  <a:pt x="6368" y="5038"/>
                </a:lnTo>
                <a:lnTo>
                  <a:pt x="6370" y="5038"/>
                </a:lnTo>
                <a:lnTo>
                  <a:pt x="6372" y="5036"/>
                </a:lnTo>
                <a:lnTo>
                  <a:pt x="6376" y="5030"/>
                </a:lnTo>
                <a:lnTo>
                  <a:pt x="6378" y="5024"/>
                </a:lnTo>
                <a:lnTo>
                  <a:pt x="6378" y="5020"/>
                </a:lnTo>
                <a:lnTo>
                  <a:pt x="6376" y="5018"/>
                </a:lnTo>
                <a:close/>
                <a:moveTo>
                  <a:pt x="5466" y="4460"/>
                </a:moveTo>
                <a:lnTo>
                  <a:pt x="5466" y="4460"/>
                </a:lnTo>
                <a:lnTo>
                  <a:pt x="5466" y="4458"/>
                </a:lnTo>
                <a:lnTo>
                  <a:pt x="5464" y="4458"/>
                </a:lnTo>
                <a:lnTo>
                  <a:pt x="5462" y="4458"/>
                </a:lnTo>
                <a:lnTo>
                  <a:pt x="5458" y="4460"/>
                </a:lnTo>
                <a:lnTo>
                  <a:pt x="5458" y="4462"/>
                </a:lnTo>
                <a:lnTo>
                  <a:pt x="5462" y="4464"/>
                </a:lnTo>
                <a:lnTo>
                  <a:pt x="5466" y="4460"/>
                </a:lnTo>
                <a:close/>
                <a:moveTo>
                  <a:pt x="5468" y="4472"/>
                </a:moveTo>
                <a:lnTo>
                  <a:pt x="5468" y="4472"/>
                </a:lnTo>
                <a:lnTo>
                  <a:pt x="5466" y="4472"/>
                </a:lnTo>
                <a:lnTo>
                  <a:pt x="5464" y="4474"/>
                </a:lnTo>
                <a:lnTo>
                  <a:pt x="5462" y="4476"/>
                </a:lnTo>
                <a:lnTo>
                  <a:pt x="5462" y="4478"/>
                </a:lnTo>
                <a:lnTo>
                  <a:pt x="5466" y="4478"/>
                </a:lnTo>
                <a:lnTo>
                  <a:pt x="5468" y="4476"/>
                </a:lnTo>
                <a:lnTo>
                  <a:pt x="5468" y="4472"/>
                </a:lnTo>
                <a:close/>
                <a:moveTo>
                  <a:pt x="5454" y="4498"/>
                </a:moveTo>
                <a:lnTo>
                  <a:pt x="5454" y="4498"/>
                </a:lnTo>
                <a:lnTo>
                  <a:pt x="5456" y="4500"/>
                </a:lnTo>
                <a:lnTo>
                  <a:pt x="5458" y="4500"/>
                </a:lnTo>
                <a:lnTo>
                  <a:pt x="5460" y="4500"/>
                </a:lnTo>
                <a:lnTo>
                  <a:pt x="5462" y="4496"/>
                </a:lnTo>
                <a:lnTo>
                  <a:pt x="5460" y="4492"/>
                </a:lnTo>
                <a:lnTo>
                  <a:pt x="5458" y="4492"/>
                </a:lnTo>
                <a:lnTo>
                  <a:pt x="5456" y="4494"/>
                </a:lnTo>
                <a:lnTo>
                  <a:pt x="5454" y="4498"/>
                </a:lnTo>
                <a:close/>
                <a:moveTo>
                  <a:pt x="5466" y="4492"/>
                </a:moveTo>
                <a:lnTo>
                  <a:pt x="5466" y="4492"/>
                </a:lnTo>
                <a:lnTo>
                  <a:pt x="5464" y="4492"/>
                </a:lnTo>
                <a:lnTo>
                  <a:pt x="5464" y="4496"/>
                </a:lnTo>
                <a:lnTo>
                  <a:pt x="5466" y="4498"/>
                </a:lnTo>
                <a:lnTo>
                  <a:pt x="5468" y="4498"/>
                </a:lnTo>
                <a:lnTo>
                  <a:pt x="5470" y="4496"/>
                </a:lnTo>
                <a:lnTo>
                  <a:pt x="5468" y="4494"/>
                </a:lnTo>
                <a:lnTo>
                  <a:pt x="5466" y="4492"/>
                </a:lnTo>
                <a:close/>
                <a:moveTo>
                  <a:pt x="5474" y="4492"/>
                </a:moveTo>
                <a:lnTo>
                  <a:pt x="5474" y="4492"/>
                </a:lnTo>
                <a:lnTo>
                  <a:pt x="5476" y="4492"/>
                </a:lnTo>
                <a:lnTo>
                  <a:pt x="5478" y="4490"/>
                </a:lnTo>
                <a:lnTo>
                  <a:pt x="5478" y="4488"/>
                </a:lnTo>
                <a:lnTo>
                  <a:pt x="5478" y="4486"/>
                </a:lnTo>
                <a:lnTo>
                  <a:pt x="5476" y="4486"/>
                </a:lnTo>
                <a:lnTo>
                  <a:pt x="5474" y="4488"/>
                </a:lnTo>
                <a:lnTo>
                  <a:pt x="5474" y="4492"/>
                </a:lnTo>
                <a:close/>
                <a:moveTo>
                  <a:pt x="5456" y="4486"/>
                </a:moveTo>
                <a:lnTo>
                  <a:pt x="5456" y="4486"/>
                </a:lnTo>
                <a:lnTo>
                  <a:pt x="5454" y="4486"/>
                </a:lnTo>
                <a:lnTo>
                  <a:pt x="5454" y="4488"/>
                </a:lnTo>
                <a:lnTo>
                  <a:pt x="5454" y="4490"/>
                </a:lnTo>
                <a:lnTo>
                  <a:pt x="5456" y="4490"/>
                </a:lnTo>
                <a:lnTo>
                  <a:pt x="5458" y="4488"/>
                </a:lnTo>
                <a:lnTo>
                  <a:pt x="5456" y="4486"/>
                </a:lnTo>
                <a:close/>
                <a:moveTo>
                  <a:pt x="5448" y="4476"/>
                </a:moveTo>
                <a:lnTo>
                  <a:pt x="5448" y="4476"/>
                </a:lnTo>
                <a:lnTo>
                  <a:pt x="5450" y="4476"/>
                </a:lnTo>
                <a:lnTo>
                  <a:pt x="5454" y="4474"/>
                </a:lnTo>
                <a:lnTo>
                  <a:pt x="5454" y="4472"/>
                </a:lnTo>
                <a:lnTo>
                  <a:pt x="5450" y="4472"/>
                </a:lnTo>
                <a:lnTo>
                  <a:pt x="5448" y="4474"/>
                </a:lnTo>
                <a:lnTo>
                  <a:pt x="5448" y="4476"/>
                </a:lnTo>
                <a:close/>
                <a:moveTo>
                  <a:pt x="5480" y="4474"/>
                </a:moveTo>
                <a:lnTo>
                  <a:pt x="5480" y="4474"/>
                </a:lnTo>
                <a:lnTo>
                  <a:pt x="5484" y="4474"/>
                </a:lnTo>
                <a:lnTo>
                  <a:pt x="5484" y="4472"/>
                </a:lnTo>
                <a:lnTo>
                  <a:pt x="5482" y="4470"/>
                </a:lnTo>
                <a:lnTo>
                  <a:pt x="5480" y="4472"/>
                </a:lnTo>
                <a:lnTo>
                  <a:pt x="5480" y="4474"/>
                </a:lnTo>
                <a:close/>
                <a:moveTo>
                  <a:pt x="6488" y="2842"/>
                </a:moveTo>
                <a:lnTo>
                  <a:pt x="6488" y="2842"/>
                </a:lnTo>
                <a:lnTo>
                  <a:pt x="6484" y="2842"/>
                </a:lnTo>
                <a:lnTo>
                  <a:pt x="6484" y="2844"/>
                </a:lnTo>
                <a:lnTo>
                  <a:pt x="6484" y="2852"/>
                </a:lnTo>
                <a:lnTo>
                  <a:pt x="6482" y="2858"/>
                </a:lnTo>
                <a:lnTo>
                  <a:pt x="6482" y="2860"/>
                </a:lnTo>
                <a:lnTo>
                  <a:pt x="6480" y="2860"/>
                </a:lnTo>
                <a:lnTo>
                  <a:pt x="6476" y="2858"/>
                </a:lnTo>
                <a:lnTo>
                  <a:pt x="6472" y="2860"/>
                </a:lnTo>
                <a:lnTo>
                  <a:pt x="6468" y="2862"/>
                </a:lnTo>
                <a:lnTo>
                  <a:pt x="6464" y="2866"/>
                </a:lnTo>
                <a:lnTo>
                  <a:pt x="6460" y="2868"/>
                </a:lnTo>
                <a:lnTo>
                  <a:pt x="6458" y="2868"/>
                </a:lnTo>
                <a:lnTo>
                  <a:pt x="6456" y="2872"/>
                </a:lnTo>
                <a:lnTo>
                  <a:pt x="6454" y="2884"/>
                </a:lnTo>
                <a:lnTo>
                  <a:pt x="6454" y="2898"/>
                </a:lnTo>
                <a:lnTo>
                  <a:pt x="6454" y="2902"/>
                </a:lnTo>
                <a:lnTo>
                  <a:pt x="6456" y="2904"/>
                </a:lnTo>
                <a:lnTo>
                  <a:pt x="6460" y="2904"/>
                </a:lnTo>
                <a:lnTo>
                  <a:pt x="6460" y="2906"/>
                </a:lnTo>
                <a:lnTo>
                  <a:pt x="6458" y="2910"/>
                </a:lnTo>
                <a:lnTo>
                  <a:pt x="6456" y="2912"/>
                </a:lnTo>
                <a:lnTo>
                  <a:pt x="6462" y="2914"/>
                </a:lnTo>
                <a:lnTo>
                  <a:pt x="6464" y="2916"/>
                </a:lnTo>
                <a:lnTo>
                  <a:pt x="6462" y="2918"/>
                </a:lnTo>
                <a:lnTo>
                  <a:pt x="6460" y="2922"/>
                </a:lnTo>
                <a:lnTo>
                  <a:pt x="6460" y="2924"/>
                </a:lnTo>
                <a:lnTo>
                  <a:pt x="6464" y="2924"/>
                </a:lnTo>
                <a:lnTo>
                  <a:pt x="6470" y="2930"/>
                </a:lnTo>
                <a:lnTo>
                  <a:pt x="6474" y="2932"/>
                </a:lnTo>
                <a:lnTo>
                  <a:pt x="6474" y="2934"/>
                </a:lnTo>
                <a:lnTo>
                  <a:pt x="6476" y="2934"/>
                </a:lnTo>
                <a:lnTo>
                  <a:pt x="6480" y="2932"/>
                </a:lnTo>
                <a:lnTo>
                  <a:pt x="6480" y="2930"/>
                </a:lnTo>
                <a:lnTo>
                  <a:pt x="6480" y="2926"/>
                </a:lnTo>
                <a:lnTo>
                  <a:pt x="6480" y="2924"/>
                </a:lnTo>
                <a:lnTo>
                  <a:pt x="6484" y="2922"/>
                </a:lnTo>
                <a:lnTo>
                  <a:pt x="6486" y="2918"/>
                </a:lnTo>
                <a:lnTo>
                  <a:pt x="6486" y="2904"/>
                </a:lnTo>
                <a:lnTo>
                  <a:pt x="6488" y="2900"/>
                </a:lnTo>
                <a:lnTo>
                  <a:pt x="6490" y="2896"/>
                </a:lnTo>
                <a:lnTo>
                  <a:pt x="6492" y="2890"/>
                </a:lnTo>
                <a:lnTo>
                  <a:pt x="6492" y="2880"/>
                </a:lnTo>
                <a:lnTo>
                  <a:pt x="6490" y="2870"/>
                </a:lnTo>
                <a:lnTo>
                  <a:pt x="6490" y="2864"/>
                </a:lnTo>
                <a:lnTo>
                  <a:pt x="6488" y="2860"/>
                </a:lnTo>
                <a:lnTo>
                  <a:pt x="6488" y="2858"/>
                </a:lnTo>
                <a:lnTo>
                  <a:pt x="6490" y="2848"/>
                </a:lnTo>
                <a:lnTo>
                  <a:pt x="6488" y="2844"/>
                </a:lnTo>
                <a:lnTo>
                  <a:pt x="6488" y="2842"/>
                </a:lnTo>
                <a:close/>
                <a:moveTo>
                  <a:pt x="6706" y="3110"/>
                </a:moveTo>
                <a:lnTo>
                  <a:pt x="6706" y="3110"/>
                </a:lnTo>
                <a:lnTo>
                  <a:pt x="6702" y="3110"/>
                </a:lnTo>
                <a:lnTo>
                  <a:pt x="6696" y="3112"/>
                </a:lnTo>
                <a:lnTo>
                  <a:pt x="6682" y="3118"/>
                </a:lnTo>
                <a:lnTo>
                  <a:pt x="6674" y="3120"/>
                </a:lnTo>
                <a:lnTo>
                  <a:pt x="6666" y="3120"/>
                </a:lnTo>
                <a:lnTo>
                  <a:pt x="6658" y="3118"/>
                </a:lnTo>
                <a:lnTo>
                  <a:pt x="6652" y="3114"/>
                </a:lnTo>
                <a:lnTo>
                  <a:pt x="6644" y="3108"/>
                </a:lnTo>
                <a:lnTo>
                  <a:pt x="6638" y="3108"/>
                </a:lnTo>
                <a:lnTo>
                  <a:pt x="6634" y="3108"/>
                </a:lnTo>
                <a:lnTo>
                  <a:pt x="6632" y="3112"/>
                </a:lnTo>
                <a:lnTo>
                  <a:pt x="6628" y="3116"/>
                </a:lnTo>
                <a:lnTo>
                  <a:pt x="6626" y="3116"/>
                </a:lnTo>
                <a:lnTo>
                  <a:pt x="6622" y="3112"/>
                </a:lnTo>
                <a:lnTo>
                  <a:pt x="6622" y="3110"/>
                </a:lnTo>
                <a:lnTo>
                  <a:pt x="6620" y="3110"/>
                </a:lnTo>
                <a:lnTo>
                  <a:pt x="6614" y="3112"/>
                </a:lnTo>
                <a:lnTo>
                  <a:pt x="6610" y="3120"/>
                </a:lnTo>
                <a:lnTo>
                  <a:pt x="6610" y="3132"/>
                </a:lnTo>
                <a:lnTo>
                  <a:pt x="6610" y="3136"/>
                </a:lnTo>
                <a:lnTo>
                  <a:pt x="6614" y="3140"/>
                </a:lnTo>
                <a:lnTo>
                  <a:pt x="6628" y="3144"/>
                </a:lnTo>
                <a:lnTo>
                  <a:pt x="6640" y="3150"/>
                </a:lnTo>
                <a:lnTo>
                  <a:pt x="6650" y="3158"/>
                </a:lnTo>
                <a:lnTo>
                  <a:pt x="6660" y="3164"/>
                </a:lnTo>
                <a:lnTo>
                  <a:pt x="6666" y="3166"/>
                </a:lnTo>
                <a:lnTo>
                  <a:pt x="6670" y="3168"/>
                </a:lnTo>
                <a:lnTo>
                  <a:pt x="6678" y="3170"/>
                </a:lnTo>
                <a:lnTo>
                  <a:pt x="6684" y="3176"/>
                </a:lnTo>
                <a:lnTo>
                  <a:pt x="6692" y="3182"/>
                </a:lnTo>
                <a:lnTo>
                  <a:pt x="6702" y="3186"/>
                </a:lnTo>
                <a:lnTo>
                  <a:pt x="6714" y="3192"/>
                </a:lnTo>
                <a:lnTo>
                  <a:pt x="6716" y="3190"/>
                </a:lnTo>
                <a:lnTo>
                  <a:pt x="6716" y="3186"/>
                </a:lnTo>
                <a:lnTo>
                  <a:pt x="6718" y="3178"/>
                </a:lnTo>
                <a:lnTo>
                  <a:pt x="6720" y="3170"/>
                </a:lnTo>
                <a:lnTo>
                  <a:pt x="6720" y="3162"/>
                </a:lnTo>
                <a:lnTo>
                  <a:pt x="6720" y="3158"/>
                </a:lnTo>
                <a:lnTo>
                  <a:pt x="6716" y="3154"/>
                </a:lnTo>
                <a:lnTo>
                  <a:pt x="6714" y="3152"/>
                </a:lnTo>
                <a:lnTo>
                  <a:pt x="6716" y="3146"/>
                </a:lnTo>
                <a:lnTo>
                  <a:pt x="6720" y="3130"/>
                </a:lnTo>
                <a:lnTo>
                  <a:pt x="6736" y="3104"/>
                </a:lnTo>
                <a:lnTo>
                  <a:pt x="6736" y="3102"/>
                </a:lnTo>
                <a:lnTo>
                  <a:pt x="6734" y="3102"/>
                </a:lnTo>
                <a:lnTo>
                  <a:pt x="6728" y="3106"/>
                </a:lnTo>
                <a:lnTo>
                  <a:pt x="6716" y="3110"/>
                </a:lnTo>
                <a:lnTo>
                  <a:pt x="6712" y="3110"/>
                </a:lnTo>
                <a:lnTo>
                  <a:pt x="6706" y="3110"/>
                </a:lnTo>
                <a:close/>
                <a:moveTo>
                  <a:pt x="6434" y="2968"/>
                </a:moveTo>
                <a:lnTo>
                  <a:pt x="6434" y="2968"/>
                </a:lnTo>
                <a:lnTo>
                  <a:pt x="6436" y="2972"/>
                </a:lnTo>
                <a:lnTo>
                  <a:pt x="6438" y="2976"/>
                </a:lnTo>
                <a:lnTo>
                  <a:pt x="6442" y="2982"/>
                </a:lnTo>
                <a:lnTo>
                  <a:pt x="6446" y="2990"/>
                </a:lnTo>
                <a:lnTo>
                  <a:pt x="6446" y="2996"/>
                </a:lnTo>
                <a:lnTo>
                  <a:pt x="6446" y="3004"/>
                </a:lnTo>
                <a:lnTo>
                  <a:pt x="6446" y="3012"/>
                </a:lnTo>
                <a:lnTo>
                  <a:pt x="6448" y="3016"/>
                </a:lnTo>
                <a:lnTo>
                  <a:pt x="6448" y="3020"/>
                </a:lnTo>
                <a:lnTo>
                  <a:pt x="6446" y="3030"/>
                </a:lnTo>
                <a:lnTo>
                  <a:pt x="6446" y="3046"/>
                </a:lnTo>
                <a:lnTo>
                  <a:pt x="6448" y="3058"/>
                </a:lnTo>
                <a:lnTo>
                  <a:pt x="6450" y="3064"/>
                </a:lnTo>
                <a:lnTo>
                  <a:pt x="6454" y="3068"/>
                </a:lnTo>
                <a:lnTo>
                  <a:pt x="6458" y="3070"/>
                </a:lnTo>
                <a:lnTo>
                  <a:pt x="6462" y="3070"/>
                </a:lnTo>
                <a:lnTo>
                  <a:pt x="6466" y="3068"/>
                </a:lnTo>
                <a:lnTo>
                  <a:pt x="6468" y="3066"/>
                </a:lnTo>
                <a:lnTo>
                  <a:pt x="6472" y="3060"/>
                </a:lnTo>
                <a:lnTo>
                  <a:pt x="6474" y="3054"/>
                </a:lnTo>
                <a:lnTo>
                  <a:pt x="6476" y="3054"/>
                </a:lnTo>
                <a:lnTo>
                  <a:pt x="6480" y="3056"/>
                </a:lnTo>
                <a:lnTo>
                  <a:pt x="6488" y="3058"/>
                </a:lnTo>
                <a:lnTo>
                  <a:pt x="6490" y="3056"/>
                </a:lnTo>
                <a:lnTo>
                  <a:pt x="6492" y="3054"/>
                </a:lnTo>
                <a:lnTo>
                  <a:pt x="6496" y="3044"/>
                </a:lnTo>
                <a:lnTo>
                  <a:pt x="6498" y="3024"/>
                </a:lnTo>
                <a:lnTo>
                  <a:pt x="6500" y="3016"/>
                </a:lnTo>
                <a:lnTo>
                  <a:pt x="6500" y="3008"/>
                </a:lnTo>
                <a:lnTo>
                  <a:pt x="6496" y="3000"/>
                </a:lnTo>
                <a:lnTo>
                  <a:pt x="6496" y="2996"/>
                </a:lnTo>
                <a:lnTo>
                  <a:pt x="6498" y="2990"/>
                </a:lnTo>
                <a:lnTo>
                  <a:pt x="6502" y="2984"/>
                </a:lnTo>
                <a:lnTo>
                  <a:pt x="6502" y="2980"/>
                </a:lnTo>
                <a:lnTo>
                  <a:pt x="6502" y="2968"/>
                </a:lnTo>
                <a:lnTo>
                  <a:pt x="6498" y="2958"/>
                </a:lnTo>
                <a:lnTo>
                  <a:pt x="6494" y="2950"/>
                </a:lnTo>
                <a:lnTo>
                  <a:pt x="6488" y="2944"/>
                </a:lnTo>
                <a:lnTo>
                  <a:pt x="6486" y="2942"/>
                </a:lnTo>
                <a:lnTo>
                  <a:pt x="6484" y="2942"/>
                </a:lnTo>
                <a:lnTo>
                  <a:pt x="6480" y="2944"/>
                </a:lnTo>
                <a:lnTo>
                  <a:pt x="6474" y="2946"/>
                </a:lnTo>
                <a:lnTo>
                  <a:pt x="6460" y="2956"/>
                </a:lnTo>
                <a:lnTo>
                  <a:pt x="6454" y="2962"/>
                </a:lnTo>
                <a:lnTo>
                  <a:pt x="6448" y="2962"/>
                </a:lnTo>
                <a:lnTo>
                  <a:pt x="6442" y="2962"/>
                </a:lnTo>
                <a:lnTo>
                  <a:pt x="6440" y="2960"/>
                </a:lnTo>
                <a:lnTo>
                  <a:pt x="6438" y="2958"/>
                </a:lnTo>
                <a:lnTo>
                  <a:pt x="6436" y="2958"/>
                </a:lnTo>
                <a:lnTo>
                  <a:pt x="6434" y="2968"/>
                </a:lnTo>
                <a:close/>
                <a:moveTo>
                  <a:pt x="6714" y="2136"/>
                </a:moveTo>
                <a:lnTo>
                  <a:pt x="6714" y="2136"/>
                </a:lnTo>
                <a:lnTo>
                  <a:pt x="6718" y="2134"/>
                </a:lnTo>
                <a:lnTo>
                  <a:pt x="6718" y="2132"/>
                </a:lnTo>
                <a:lnTo>
                  <a:pt x="6716" y="2128"/>
                </a:lnTo>
                <a:lnTo>
                  <a:pt x="6714" y="2124"/>
                </a:lnTo>
                <a:lnTo>
                  <a:pt x="6706" y="2120"/>
                </a:lnTo>
                <a:lnTo>
                  <a:pt x="6702" y="2118"/>
                </a:lnTo>
                <a:lnTo>
                  <a:pt x="6700" y="2118"/>
                </a:lnTo>
                <a:lnTo>
                  <a:pt x="6698" y="2122"/>
                </a:lnTo>
                <a:lnTo>
                  <a:pt x="6702" y="2130"/>
                </a:lnTo>
                <a:lnTo>
                  <a:pt x="6706" y="2136"/>
                </a:lnTo>
                <a:lnTo>
                  <a:pt x="6710" y="2136"/>
                </a:lnTo>
                <a:lnTo>
                  <a:pt x="6714" y="2136"/>
                </a:lnTo>
                <a:close/>
                <a:moveTo>
                  <a:pt x="6546" y="1994"/>
                </a:moveTo>
                <a:lnTo>
                  <a:pt x="6546" y="1994"/>
                </a:lnTo>
                <a:lnTo>
                  <a:pt x="6546" y="1996"/>
                </a:lnTo>
                <a:lnTo>
                  <a:pt x="6548" y="1996"/>
                </a:lnTo>
                <a:lnTo>
                  <a:pt x="6556" y="1992"/>
                </a:lnTo>
                <a:lnTo>
                  <a:pt x="6556" y="1990"/>
                </a:lnTo>
                <a:lnTo>
                  <a:pt x="6552" y="1990"/>
                </a:lnTo>
                <a:lnTo>
                  <a:pt x="6548" y="1992"/>
                </a:lnTo>
                <a:lnTo>
                  <a:pt x="6546" y="1994"/>
                </a:lnTo>
                <a:close/>
                <a:moveTo>
                  <a:pt x="6520" y="2132"/>
                </a:moveTo>
                <a:lnTo>
                  <a:pt x="6520" y="2132"/>
                </a:lnTo>
                <a:lnTo>
                  <a:pt x="6530" y="2134"/>
                </a:lnTo>
                <a:lnTo>
                  <a:pt x="6536" y="2132"/>
                </a:lnTo>
                <a:lnTo>
                  <a:pt x="6542" y="2128"/>
                </a:lnTo>
                <a:lnTo>
                  <a:pt x="6542" y="2126"/>
                </a:lnTo>
                <a:lnTo>
                  <a:pt x="6544" y="2124"/>
                </a:lnTo>
                <a:lnTo>
                  <a:pt x="6542" y="2118"/>
                </a:lnTo>
                <a:lnTo>
                  <a:pt x="6540" y="2112"/>
                </a:lnTo>
                <a:lnTo>
                  <a:pt x="6540" y="2108"/>
                </a:lnTo>
                <a:lnTo>
                  <a:pt x="6540" y="2104"/>
                </a:lnTo>
                <a:lnTo>
                  <a:pt x="6538" y="2102"/>
                </a:lnTo>
                <a:lnTo>
                  <a:pt x="6534" y="2100"/>
                </a:lnTo>
                <a:lnTo>
                  <a:pt x="6534" y="2102"/>
                </a:lnTo>
                <a:lnTo>
                  <a:pt x="6534" y="2104"/>
                </a:lnTo>
                <a:lnTo>
                  <a:pt x="6532" y="2104"/>
                </a:lnTo>
                <a:lnTo>
                  <a:pt x="6524" y="2100"/>
                </a:lnTo>
                <a:lnTo>
                  <a:pt x="6520" y="2100"/>
                </a:lnTo>
                <a:lnTo>
                  <a:pt x="6514" y="2102"/>
                </a:lnTo>
                <a:lnTo>
                  <a:pt x="6508" y="2104"/>
                </a:lnTo>
                <a:lnTo>
                  <a:pt x="6504" y="2104"/>
                </a:lnTo>
                <a:lnTo>
                  <a:pt x="6500" y="2104"/>
                </a:lnTo>
                <a:lnTo>
                  <a:pt x="6498" y="2104"/>
                </a:lnTo>
                <a:lnTo>
                  <a:pt x="6498" y="2108"/>
                </a:lnTo>
                <a:lnTo>
                  <a:pt x="6500" y="2110"/>
                </a:lnTo>
                <a:lnTo>
                  <a:pt x="6504" y="2114"/>
                </a:lnTo>
                <a:lnTo>
                  <a:pt x="6508" y="2122"/>
                </a:lnTo>
                <a:lnTo>
                  <a:pt x="6510" y="2126"/>
                </a:lnTo>
                <a:lnTo>
                  <a:pt x="6512" y="2124"/>
                </a:lnTo>
                <a:lnTo>
                  <a:pt x="6514" y="2126"/>
                </a:lnTo>
                <a:lnTo>
                  <a:pt x="6516" y="2126"/>
                </a:lnTo>
                <a:lnTo>
                  <a:pt x="6514" y="2128"/>
                </a:lnTo>
                <a:lnTo>
                  <a:pt x="6516" y="2130"/>
                </a:lnTo>
                <a:lnTo>
                  <a:pt x="6520" y="2132"/>
                </a:lnTo>
                <a:close/>
                <a:moveTo>
                  <a:pt x="6534" y="2078"/>
                </a:moveTo>
                <a:lnTo>
                  <a:pt x="6534" y="2078"/>
                </a:lnTo>
                <a:lnTo>
                  <a:pt x="6532" y="2078"/>
                </a:lnTo>
                <a:lnTo>
                  <a:pt x="6532" y="2080"/>
                </a:lnTo>
                <a:lnTo>
                  <a:pt x="6532" y="2086"/>
                </a:lnTo>
                <a:lnTo>
                  <a:pt x="6534" y="2090"/>
                </a:lnTo>
                <a:lnTo>
                  <a:pt x="6534" y="2088"/>
                </a:lnTo>
                <a:lnTo>
                  <a:pt x="6536" y="2086"/>
                </a:lnTo>
                <a:lnTo>
                  <a:pt x="6536" y="2082"/>
                </a:lnTo>
                <a:lnTo>
                  <a:pt x="6534" y="2078"/>
                </a:lnTo>
                <a:close/>
                <a:moveTo>
                  <a:pt x="6544" y="2134"/>
                </a:moveTo>
                <a:lnTo>
                  <a:pt x="6544" y="2134"/>
                </a:lnTo>
                <a:lnTo>
                  <a:pt x="6544" y="2132"/>
                </a:lnTo>
                <a:lnTo>
                  <a:pt x="6544" y="2130"/>
                </a:lnTo>
                <a:lnTo>
                  <a:pt x="6542" y="2132"/>
                </a:lnTo>
                <a:lnTo>
                  <a:pt x="6540" y="2134"/>
                </a:lnTo>
                <a:lnTo>
                  <a:pt x="6534" y="2144"/>
                </a:lnTo>
                <a:lnTo>
                  <a:pt x="6532" y="2148"/>
                </a:lnTo>
                <a:lnTo>
                  <a:pt x="6532" y="2152"/>
                </a:lnTo>
                <a:lnTo>
                  <a:pt x="6534" y="2154"/>
                </a:lnTo>
                <a:lnTo>
                  <a:pt x="6536" y="2154"/>
                </a:lnTo>
                <a:lnTo>
                  <a:pt x="6538" y="2148"/>
                </a:lnTo>
                <a:lnTo>
                  <a:pt x="6544" y="2134"/>
                </a:lnTo>
                <a:close/>
                <a:moveTo>
                  <a:pt x="6582" y="2150"/>
                </a:moveTo>
                <a:lnTo>
                  <a:pt x="6582" y="2150"/>
                </a:lnTo>
                <a:lnTo>
                  <a:pt x="6578" y="2144"/>
                </a:lnTo>
                <a:lnTo>
                  <a:pt x="6576" y="2142"/>
                </a:lnTo>
                <a:lnTo>
                  <a:pt x="6576" y="2144"/>
                </a:lnTo>
                <a:lnTo>
                  <a:pt x="6574" y="2146"/>
                </a:lnTo>
                <a:lnTo>
                  <a:pt x="6572" y="2146"/>
                </a:lnTo>
                <a:lnTo>
                  <a:pt x="6562" y="2140"/>
                </a:lnTo>
                <a:lnTo>
                  <a:pt x="6556" y="2138"/>
                </a:lnTo>
                <a:lnTo>
                  <a:pt x="6552" y="2140"/>
                </a:lnTo>
                <a:lnTo>
                  <a:pt x="6552" y="2144"/>
                </a:lnTo>
                <a:lnTo>
                  <a:pt x="6552" y="2148"/>
                </a:lnTo>
                <a:lnTo>
                  <a:pt x="6554" y="2152"/>
                </a:lnTo>
                <a:lnTo>
                  <a:pt x="6560" y="2156"/>
                </a:lnTo>
                <a:lnTo>
                  <a:pt x="6570" y="2158"/>
                </a:lnTo>
                <a:lnTo>
                  <a:pt x="6578" y="2158"/>
                </a:lnTo>
                <a:lnTo>
                  <a:pt x="6582" y="2158"/>
                </a:lnTo>
                <a:lnTo>
                  <a:pt x="6584" y="2156"/>
                </a:lnTo>
                <a:lnTo>
                  <a:pt x="6582" y="2150"/>
                </a:lnTo>
                <a:close/>
                <a:moveTo>
                  <a:pt x="6566" y="2088"/>
                </a:moveTo>
                <a:lnTo>
                  <a:pt x="6566" y="2088"/>
                </a:lnTo>
                <a:lnTo>
                  <a:pt x="6560" y="2090"/>
                </a:lnTo>
                <a:lnTo>
                  <a:pt x="6554" y="2090"/>
                </a:lnTo>
                <a:lnTo>
                  <a:pt x="6550" y="2090"/>
                </a:lnTo>
                <a:lnTo>
                  <a:pt x="6546" y="2090"/>
                </a:lnTo>
                <a:lnTo>
                  <a:pt x="6544" y="2092"/>
                </a:lnTo>
                <a:lnTo>
                  <a:pt x="6546" y="2094"/>
                </a:lnTo>
                <a:lnTo>
                  <a:pt x="6550" y="2096"/>
                </a:lnTo>
                <a:lnTo>
                  <a:pt x="6554" y="2100"/>
                </a:lnTo>
                <a:lnTo>
                  <a:pt x="6556" y="2100"/>
                </a:lnTo>
                <a:lnTo>
                  <a:pt x="6554" y="2102"/>
                </a:lnTo>
                <a:lnTo>
                  <a:pt x="6554" y="2106"/>
                </a:lnTo>
                <a:lnTo>
                  <a:pt x="6556" y="2108"/>
                </a:lnTo>
                <a:lnTo>
                  <a:pt x="6558" y="2110"/>
                </a:lnTo>
                <a:lnTo>
                  <a:pt x="6556" y="2114"/>
                </a:lnTo>
                <a:lnTo>
                  <a:pt x="6554" y="2116"/>
                </a:lnTo>
                <a:lnTo>
                  <a:pt x="6556" y="2116"/>
                </a:lnTo>
                <a:lnTo>
                  <a:pt x="6558" y="2118"/>
                </a:lnTo>
                <a:lnTo>
                  <a:pt x="6560" y="2122"/>
                </a:lnTo>
                <a:lnTo>
                  <a:pt x="6560" y="2124"/>
                </a:lnTo>
                <a:lnTo>
                  <a:pt x="6564" y="2124"/>
                </a:lnTo>
                <a:lnTo>
                  <a:pt x="6566" y="2124"/>
                </a:lnTo>
                <a:lnTo>
                  <a:pt x="6570" y="2124"/>
                </a:lnTo>
                <a:lnTo>
                  <a:pt x="6574" y="2124"/>
                </a:lnTo>
                <a:lnTo>
                  <a:pt x="6576" y="2124"/>
                </a:lnTo>
                <a:lnTo>
                  <a:pt x="6578" y="2124"/>
                </a:lnTo>
                <a:lnTo>
                  <a:pt x="6580" y="2128"/>
                </a:lnTo>
                <a:lnTo>
                  <a:pt x="6580" y="2130"/>
                </a:lnTo>
                <a:lnTo>
                  <a:pt x="6578" y="2132"/>
                </a:lnTo>
                <a:lnTo>
                  <a:pt x="6576" y="2132"/>
                </a:lnTo>
                <a:lnTo>
                  <a:pt x="6574" y="2132"/>
                </a:lnTo>
                <a:lnTo>
                  <a:pt x="6576" y="2134"/>
                </a:lnTo>
                <a:lnTo>
                  <a:pt x="6580" y="2136"/>
                </a:lnTo>
                <a:lnTo>
                  <a:pt x="6582" y="2138"/>
                </a:lnTo>
                <a:lnTo>
                  <a:pt x="6582" y="2140"/>
                </a:lnTo>
                <a:lnTo>
                  <a:pt x="6580" y="2140"/>
                </a:lnTo>
                <a:lnTo>
                  <a:pt x="6580" y="2144"/>
                </a:lnTo>
                <a:lnTo>
                  <a:pt x="6586" y="2150"/>
                </a:lnTo>
                <a:lnTo>
                  <a:pt x="6588" y="2154"/>
                </a:lnTo>
                <a:lnTo>
                  <a:pt x="6588" y="2158"/>
                </a:lnTo>
                <a:lnTo>
                  <a:pt x="6588" y="2160"/>
                </a:lnTo>
                <a:lnTo>
                  <a:pt x="6590" y="2164"/>
                </a:lnTo>
                <a:lnTo>
                  <a:pt x="6592" y="2164"/>
                </a:lnTo>
                <a:lnTo>
                  <a:pt x="6592" y="2160"/>
                </a:lnTo>
                <a:lnTo>
                  <a:pt x="6592" y="2156"/>
                </a:lnTo>
                <a:lnTo>
                  <a:pt x="6594" y="2150"/>
                </a:lnTo>
                <a:lnTo>
                  <a:pt x="6596" y="2148"/>
                </a:lnTo>
                <a:lnTo>
                  <a:pt x="6598" y="2146"/>
                </a:lnTo>
                <a:lnTo>
                  <a:pt x="6592" y="2142"/>
                </a:lnTo>
                <a:lnTo>
                  <a:pt x="6586" y="2140"/>
                </a:lnTo>
                <a:lnTo>
                  <a:pt x="6588" y="2138"/>
                </a:lnTo>
                <a:lnTo>
                  <a:pt x="6590" y="2138"/>
                </a:lnTo>
                <a:lnTo>
                  <a:pt x="6594" y="2138"/>
                </a:lnTo>
                <a:lnTo>
                  <a:pt x="6596" y="2136"/>
                </a:lnTo>
                <a:lnTo>
                  <a:pt x="6596" y="2134"/>
                </a:lnTo>
                <a:lnTo>
                  <a:pt x="6596" y="2130"/>
                </a:lnTo>
                <a:lnTo>
                  <a:pt x="6596" y="2126"/>
                </a:lnTo>
                <a:lnTo>
                  <a:pt x="6596" y="2124"/>
                </a:lnTo>
                <a:lnTo>
                  <a:pt x="6604" y="2122"/>
                </a:lnTo>
                <a:lnTo>
                  <a:pt x="6608" y="2120"/>
                </a:lnTo>
                <a:lnTo>
                  <a:pt x="6610" y="2118"/>
                </a:lnTo>
                <a:lnTo>
                  <a:pt x="6608" y="2114"/>
                </a:lnTo>
                <a:lnTo>
                  <a:pt x="6602" y="2112"/>
                </a:lnTo>
                <a:lnTo>
                  <a:pt x="6598" y="2108"/>
                </a:lnTo>
                <a:lnTo>
                  <a:pt x="6598" y="2104"/>
                </a:lnTo>
                <a:lnTo>
                  <a:pt x="6602" y="2102"/>
                </a:lnTo>
                <a:lnTo>
                  <a:pt x="6608" y="2100"/>
                </a:lnTo>
                <a:lnTo>
                  <a:pt x="6610" y="2098"/>
                </a:lnTo>
                <a:lnTo>
                  <a:pt x="6612" y="2096"/>
                </a:lnTo>
                <a:lnTo>
                  <a:pt x="6614" y="2088"/>
                </a:lnTo>
                <a:lnTo>
                  <a:pt x="6614" y="2080"/>
                </a:lnTo>
                <a:lnTo>
                  <a:pt x="6614" y="2074"/>
                </a:lnTo>
                <a:lnTo>
                  <a:pt x="6616" y="2072"/>
                </a:lnTo>
                <a:lnTo>
                  <a:pt x="6614" y="2070"/>
                </a:lnTo>
                <a:lnTo>
                  <a:pt x="6604" y="2066"/>
                </a:lnTo>
                <a:lnTo>
                  <a:pt x="6598" y="2066"/>
                </a:lnTo>
                <a:lnTo>
                  <a:pt x="6592" y="2070"/>
                </a:lnTo>
                <a:lnTo>
                  <a:pt x="6588" y="2074"/>
                </a:lnTo>
                <a:lnTo>
                  <a:pt x="6588" y="2078"/>
                </a:lnTo>
                <a:lnTo>
                  <a:pt x="6588" y="2080"/>
                </a:lnTo>
                <a:lnTo>
                  <a:pt x="6588" y="2082"/>
                </a:lnTo>
                <a:lnTo>
                  <a:pt x="6586" y="2090"/>
                </a:lnTo>
                <a:lnTo>
                  <a:pt x="6584" y="2094"/>
                </a:lnTo>
                <a:lnTo>
                  <a:pt x="6582" y="2094"/>
                </a:lnTo>
                <a:lnTo>
                  <a:pt x="6580" y="2092"/>
                </a:lnTo>
                <a:lnTo>
                  <a:pt x="6580" y="2088"/>
                </a:lnTo>
                <a:lnTo>
                  <a:pt x="6582" y="2078"/>
                </a:lnTo>
                <a:lnTo>
                  <a:pt x="6580" y="2076"/>
                </a:lnTo>
                <a:lnTo>
                  <a:pt x="6578" y="2078"/>
                </a:lnTo>
                <a:lnTo>
                  <a:pt x="6574" y="2078"/>
                </a:lnTo>
                <a:lnTo>
                  <a:pt x="6568" y="2076"/>
                </a:lnTo>
                <a:lnTo>
                  <a:pt x="6564" y="2074"/>
                </a:lnTo>
                <a:lnTo>
                  <a:pt x="6562" y="2074"/>
                </a:lnTo>
                <a:lnTo>
                  <a:pt x="6560" y="2076"/>
                </a:lnTo>
                <a:lnTo>
                  <a:pt x="6562" y="2076"/>
                </a:lnTo>
                <a:lnTo>
                  <a:pt x="6566" y="2078"/>
                </a:lnTo>
                <a:lnTo>
                  <a:pt x="6570" y="2082"/>
                </a:lnTo>
                <a:lnTo>
                  <a:pt x="6568" y="2084"/>
                </a:lnTo>
                <a:lnTo>
                  <a:pt x="6566" y="2088"/>
                </a:lnTo>
                <a:close/>
                <a:moveTo>
                  <a:pt x="6598" y="2138"/>
                </a:moveTo>
                <a:lnTo>
                  <a:pt x="6598" y="2138"/>
                </a:lnTo>
                <a:lnTo>
                  <a:pt x="6596" y="2142"/>
                </a:lnTo>
                <a:lnTo>
                  <a:pt x="6598" y="2142"/>
                </a:lnTo>
                <a:lnTo>
                  <a:pt x="6604" y="2142"/>
                </a:lnTo>
                <a:lnTo>
                  <a:pt x="6610" y="2138"/>
                </a:lnTo>
                <a:lnTo>
                  <a:pt x="6610" y="2136"/>
                </a:lnTo>
                <a:lnTo>
                  <a:pt x="6610" y="2134"/>
                </a:lnTo>
                <a:lnTo>
                  <a:pt x="6606" y="2134"/>
                </a:lnTo>
                <a:lnTo>
                  <a:pt x="6602" y="2134"/>
                </a:lnTo>
                <a:lnTo>
                  <a:pt x="6598" y="2138"/>
                </a:lnTo>
                <a:close/>
                <a:moveTo>
                  <a:pt x="6552" y="2166"/>
                </a:moveTo>
                <a:lnTo>
                  <a:pt x="6552" y="2166"/>
                </a:lnTo>
                <a:lnTo>
                  <a:pt x="6552" y="2168"/>
                </a:lnTo>
                <a:lnTo>
                  <a:pt x="6556" y="2172"/>
                </a:lnTo>
                <a:lnTo>
                  <a:pt x="6560" y="2172"/>
                </a:lnTo>
                <a:lnTo>
                  <a:pt x="6564" y="2172"/>
                </a:lnTo>
                <a:lnTo>
                  <a:pt x="6562" y="2168"/>
                </a:lnTo>
                <a:lnTo>
                  <a:pt x="6560" y="2166"/>
                </a:lnTo>
                <a:lnTo>
                  <a:pt x="6556" y="2164"/>
                </a:lnTo>
                <a:lnTo>
                  <a:pt x="6552" y="2166"/>
                </a:lnTo>
                <a:close/>
                <a:moveTo>
                  <a:pt x="6636" y="2164"/>
                </a:moveTo>
                <a:lnTo>
                  <a:pt x="6636" y="2164"/>
                </a:lnTo>
                <a:lnTo>
                  <a:pt x="6636" y="2166"/>
                </a:lnTo>
                <a:lnTo>
                  <a:pt x="6638" y="2168"/>
                </a:lnTo>
                <a:lnTo>
                  <a:pt x="6640" y="2172"/>
                </a:lnTo>
                <a:lnTo>
                  <a:pt x="6638" y="2174"/>
                </a:lnTo>
                <a:lnTo>
                  <a:pt x="6636" y="2176"/>
                </a:lnTo>
                <a:lnTo>
                  <a:pt x="6638" y="2178"/>
                </a:lnTo>
                <a:lnTo>
                  <a:pt x="6644" y="2182"/>
                </a:lnTo>
                <a:lnTo>
                  <a:pt x="6646" y="2184"/>
                </a:lnTo>
                <a:lnTo>
                  <a:pt x="6648" y="2184"/>
                </a:lnTo>
                <a:lnTo>
                  <a:pt x="6648" y="2182"/>
                </a:lnTo>
                <a:lnTo>
                  <a:pt x="6648" y="2180"/>
                </a:lnTo>
                <a:lnTo>
                  <a:pt x="6650" y="2176"/>
                </a:lnTo>
                <a:lnTo>
                  <a:pt x="6652" y="2176"/>
                </a:lnTo>
                <a:lnTo>
                  <a:pt x="6656" y="2178"/>
                </a:lnTo>
                <a:lnTo>
                  <a:pt x="6660" y="2180"/>
                </a:lnTo>
                <a:lnTo>
                  <a:pt x="6662" y="2180"/>
                </a:lnTo>
                <a:lnTo>
                  <a:pt x="6660" y="2178"/>
                </a:lnTo>
                <a:lnTo>
                  <a:pt x="6658" y="2174"/>
                </a:lnTo>
                <a:lnTo>
                  <a:pt x="6656" y="2174"/>
                </a:lnTo>
                <a:lnTo>
                  <a:pt x="6656" y="2172"/>
                </a:lnTo>
                <a:lnTo>
                  <a:pt x="6658" y="2168"/>
                </a:lnTo>
                <a:lnTo>
                  <a:pt x="6658" y="2164"/>
                </a:lnTo>
                <a:lnTo>
                  <a:pt x="6658" y="2162"/>
                </a:lnTo>
                <a:lnTo>
                  <a:pt x="6654" y="2162"/>
                </a:lnTo>
                <a:lnTo>
                  <a:pt x="6650" y="2160"/>
                </a:lnTo>
                <a:lnTo>
                  <a:pt x="6648" y="2156"/>
                </a:lnTo>
                <a:lnTo>
                  <a:pt x="6644" y="2156"/>
                </a:lnTo>
                <a:lnTo>
                  <a:pt x="6640" y="2158"/>
                </a:lnTo>
                <a:lnTo>
                  <a:pt x="6640" y="2160"/>
                </a:lnTo>
                <a:lnTo>
                  <a:pt x="6642" y="2162"/>
                </a:lnTo>
                <a:lnTo>
                  <a:pt x="6648" y="2164"/>
                </a:lnTo>
                <a:lnTo>
                  <a:pt x="6650" y="2166"/>
                </a:lnTo>
                <a:lnTo>
                  <a:pt x="6650" y="2168"/>
                </a:lnTo>
                <a:lnTo>
                  <a:pt x="6646" y="2166"/>
                </a:lnTo>
                <a:lnTo>
                  <a:pt x="6636" y="2164"/>
                </a:lnTo>
                <a:close/>
                <a:moveTo>
                  <a:pt x="6990" y="1916"/>
                </a:moveTo>
                <a:lnTo>
                  <a:pt x="6990" y="1916"/>
                </a:lnTo>
                <a:lnTo>
                  <a:pt x="6988" y="1916"/>
                </a:lnTo>
                <a:lnTo>
                  <a:pt x="6988" y="1918"/>
                </a:lnTo>
                <a:lnTo>
                  <a:pt x="6990" y="1920"/>
                </a:lnTo>
                <a:lnTo>
                  <a:pt x="6992" y="1924"/>
                </a:lnTo>
                <a:lnTo>
                  <a:pt x="6992" y="1926"/>
                </a:lnTo>
                <a:lnTo>
                  <a:pt x="6988" y="1928"/>
                </a:lnTo>
                <a:lnTo>
                  <a:pt x="6986" y="1930"/>
                </a:lnTo>
                <a:lnTo>
                  <a:pt x="6988" y="1932"/>
                </a:lnTo>
                <a:lnTo>
                  <a:pt x="6994" y="1936"/>
                </a:lnTo>
                <a:lnTo>
                  <a:pt x="7000" y="1938"/>
                </a:lnTo>
                <a:lnTo>
                  <a:pt x="7000" y="1942"/>
                </a:lnTo>
                <a:lnTo>
                  <a:pt x="6996" y="1946"/>
                </a:lnTo>
                <a:lnTo>
                  <a:pt x="6994" y="1948"/>
                </a:lnTo>
                <a:lnTo>
                  <a:pt x="6992" y="1950"/>
                </a:lnTo>
                <a:lnTo>
                  <a:pt x="6994" y="1952"/>
                </a:lnTo>
                <a:lnTo>
                  <a:pt x="6998" y="1952"/>
                </a:lnTo>
                <a:lnTo>
                  <a:pt x="7000" y="1950"/>
                </a:lnTo>
                <a:lnTo>
                  <a:pt x="7002" y="1946"/>
                </a:lnTo>
                <a:lnTo>
                  <a:pt x="7006" y="1938"/>
                </a:lnTo>
                <a:lnTo>
                  <a:pt x="7010" y="1934"/>
                </a:lnTo>
                <a:lnTo>
                  <a:pt x="7012" y="1934"/>
                </a:lnTo>
                <a:lnTo>
                  <a:pt x="7014" y="1934"/>
                </a:lnTo>
                <a:lnTo>
                  <a:pt x="7018" y="1934"/>
                </a:lnTo>
                <a:lnTo>
                  <a:pt x="7024" y="1932"/>
                </a:lnTo>
                <a:lnTo>
                  <a:pt x="7032" y="1928"/>
                </a:lnTo>
                <a:lnTo>
                  <a:pt x="7038" y="1922"/>
                </a:lnTo>
                <a:lnTo>
                  <a:pt x="7040" y="1920"/>
                </a:lnTo>
                <a:lnTo>
                  <a:pt x="7042" y="1920"/>
                </a:lnTo>
                <a:lnTo>
                  <a:pt x="7044" y="1920"/>
                </a:lnTo>
                <a:lnTo>
                  <a:pt x="7046" y="1920"/>
                </a:lnTo>
                <a:lnTo>
                  <a:pt x="7048" y="1920"/>
                </a:lnTo>
                <a:lnTo>
                  <a:pt x="7048" y="1918"/>
                </a:lnTo>
                <a:lnTo>
                  <a:pt x="7038" y="1914"/>
                </a:lnTo>
                <a:lnTo>
                  <a:pt x="7032" y="1910"/>
                </a:lnTo>
                <a:lnTo>
                  <a:pt x="7026" y="1910"/>
                </a:lnTo>
                <a:lnTo>
                  <a:pt x="7022" y="1910"/>
                </a:lnTo>
                <a:lnTo>
                  <a:pt x="7018" y="1910"/>
                </a:lnTo>
                <a:lnTo>
                  <a:pt x="7016" y="1908"/>
                </a:lnTo>
                <a:lnTo>
                  <a:pt x="7010" y="1908"/>
                </a:lnTo>
                <a:lnTo>
                  <a:pt x="7004" y="1912"/>
                </a:lnTo>
                <a:lnTo>
                  <a:pt x="7000" y="1918"/>
                </a:lnTo>
                <a:lnTo>
                  <a:pt x="6998" y="1920"/>
                </a:lnTo>
                <a:lnTo>
                  <a:pt x="6996" y="1918"/>
                </a:lnTo>
                <a:lnTo>
                  <a:pt x="6992" y="1916"/>
                </a:lnTo>
                <a:lnTo>
                  <a:pt x="6990" y="1916"/>
                </a:lnTo>
                <a:close/>
                <a:moveTo>
                  <a:pt x="7006" y="1892"/>
                </a:moveTo>
                <a:lnTo>
                  <a:pt x="7006" y="1892"/>
                </a:lnTo>
                <a:lnTo>
                  <a:pt x="7008" y="1892"/>
                </a:lnTo>
                <a:lnTo>
                  <a:pt x="7010" y="1894"/>
                </a:lnTo>
                <a:lnTo>
                  <a:pt x="7012" y="1898"/>
                </a:lnTo>
                <a:lnTo>
                  <a:pt x="7012" y="1902"/>
                </a:lnTo>
                <a:lnTo>
                  <a:pt x="7014" y="1904"/>
                </a:lnTo>
                <a:lnTo>
                  <a:pt x="7016" y="1904"/>
                </a:lnTo>
                <a:lnTo>
                  <a:pt x="7020" y="1904"/>
                </a:lnTo>
                <a:lnTo>
                  <a:pt x="7022" y="1902"/>
                </a:lnTo>
                <a:lnTo>
                  <a:pt x="7024" y="1898"/>
                </a:lnTo>
                <a:lnTo>
                  <a:pt x="7026" y="1898"/>
                </a:lnTo>
                <a:lnTo>
                  <a:pt x="7028" y="1898"/>
                </a:lnTo>
                <a:lnTo>
                  <a:pt x="7030" y="1898"/>
                </a:lnTo>
                <a:lnTo>
                  <a:pt x="7030" y="1896"/>
                </a:lnTo>
                <a:lnTo>
                  <a:pt x="7032" y="1896"/>
                </a:lnTo>
                <a:lnTo>
                  <a:pt x="7034" y="1896"/>
                </a:lnTo>
                <a:lnTo>
                  <a:pt x="7036" y="1894"/>
                </a:lnTo>
                <a:lnTo>
                  <a:pt x="7034" y="1892"/>
                </a:lnTo>
                <a:lnTo>
                  <a:pt x="7030" y="1888"/>
                </a:lnTo>
                <a:lnTo>
                  <a:pt x="7022" y="1880"/>
                </a:lnTo>
                <a:lnTo>
                  <a:pt x="7018" y="1880"/>
                </a:lnTo>
                <a:lnTo>
                  <a:pt x="7016" y="1882"/>
                </a:lnTo>
                <a:lnTo>
                  <a:pt x="7010" y="1886"/>
                </a:lnTo>
                <a:lnTo>
                  <a:pt x="7006" y="1886"/>
                </a:lnTo>
                <a:lnTo>
                  <a:pt x="7000" y="1886"/>
                </a:lnTo>
                <a:lnTo>
                  <a:pt x="6996" y="1888"/>
                </a:lnTo>
                <a:lnTo>
                  <a:pt x="6994" y="1890"/>
                </a:lnTo>
                <a:lnTo>
                  <a:pt x="6996" y="1890"/>
                </a:lnTo>
                <a:lnTo>
                  <a:pt x="7006" y="1892"/>
                </a:lnTo>
                <a:close/>
                <a:moveTo>
                  <a:pt x="7048" y="1914"/>
                </a:moveTo>
                <a:lnTo>
                  <a:pt x="7048" y="1914"/>
                </a:lnTo>
                <a:lnTo>
                  <a:pt x="7048" y="1910"/>
                </a:lnTo>
                <a:lnTo>
                  <a:pt x="7044" y="1906"/>
                </a:lnTo>
                <a:lnTo>
                  <a:pt x="7042" y="1904"/>
                </a:lnTo>
                <a:lnTo>
                  <a:pt x="7038" y="1906"/>
                </a:lnTo>
                <a:lnTo>
                  <a:pt x="7038" y="1910"/>
                </a:lnTo>
                <a:lnTo>
                  <a:pt x="7042" y="1914"/>
                </a:lnTo>
                <a:lnTo>
                  <a:pt x="7046" y="1914"/>
                </a:lnTo>
                <a:lnTo>
                  <a:pt x="7048" y="1914"/>
                </a:lnTo>
                <a:close/>
                <a:moveTo>
                  <a:pt x="7050" y="1884"/>
                </a:moveTo>
                <a:lnTo>
                  <a:pt x="7050" y="1884"/>
                </a:lnTo>
                <a:lnTo>
                  <a:pt x="7048" y="1884"/>
                </a:lnTo>
                <a:lnTo>
                  <a:pt x="7044" y="1882"/>
                </a:lnTo>
                <a:lnTo>
                  <a:pt x="7040" y="1882"/>
                </a:lnTo>
                <a:lnTo>
                  <a:pt x="7042" y="1886"/>
                </a:lnTo>
                <a:lnTo>
                  <a:pt x="7044" y="1886"/>
                </a:lnTo>
                <a:lnTo>
                  <a:pt x="7048" y="1886"/>
                </a:lnTo>
                <a:lnTo>
                  <a:pt x="7050" y="1884"/>
                </a:lnTo>
                <a:close/>
                <a:moveTo>
                  <a:pt x="6872" y="1954"/>
                </a:moveTo>
                <a:lnTo>
                  <a:pt x="6872" y="1954"/>
                </a:lnTo>
                <a:lnTo>
                  <a:pt x="6864" y="1958"/>
                </a:lnTo>
                <a:lnTo>
                  <a:pt x="6860" y="1956"/>
                </a:lnTo>
                <a:lnTo>
                  <a:pt x="6858" y="1956"/>
                </a:lnTo>
                <a:lnTo>
                  <a:pt x="6850" y="1962"/>
                </a:lnTo>
                <a:lnTo>
                  <a:pt x="6840" y="1974"/>
                </a:lnTo>
                <a:lnTo>
                  <a:pt x="6836" y="1984"/>
                </a:lnTo>
                <a:lnTo>
                  <a:pt x="6836" y="1992"/>
                </a:lnTo>
                <a:lnTo>
                  <a:pt x="6838" y="2000"/>
                </a:lnTo>
                <a:lnTo>
                  <a:pt x="6840" y="2004"/>
                </a:lnTo>
                <a:lnTo>
                  <a:pt x="6840" y="2006"/>
                </a:lnTo>
                <a:lnTo>
                  <a:pt x="6838" y="2014"/>
                </a:lnTo>
                <a:lnTo>
                  <a:pt x="6838" y="2018"/>
                </a:lnTo>
                <a:lnTo>
                  <a:pt x="6840" y="2018"/>
                </a:lnTo>
                <a:lnTo>
                  <a:pt x="6842" y="2016"/>
                </a:lnTo>
                <a:lnTo>
                  <a:pt x="6846" y="2014"/>
                </a:lnTo>
                <a:lnTo>
                  <a:pt x="6850" y="2008"/>
                </a:lnTo>
                <a:lnTo>
                  <a:pt x="6856" y="2000"/>
                </a:lnTo>
                <a:lnTo>
                  <a:pt x="6864" y="1992"/>
                </a:lnTo>
                <a:lnTo>
                  <a:pt x="6866" y="1986"/>
                </a:lnTo>
                <a:lnTo>
                  <a:pt x="6868" y="1984"/>
                </a:lnTo>
                <a:lnTo>
                  <a:pt x="6866" y="1978"/>
                </a:lnTo>
                <a:lnTo>
                  <a:pt x="6864" y="1976"/>
                </a:lnTo>
                <a:lnTo>
                  <a:pt x="6864" y="1972"/>
                </a:lnTo>
                <a:lnTo>
                  <a:pt x="6866" y="1968"/>
                </a:lnTo>
                <a:lnTo>
                  <a:pt x="6870" y="1964"/>
                </a:lnTo>
                <a:lnTo>
                  <a:pt x="6878" y="1954"/>
                </a:lnTo>
                <a:lnTo>
                  <a:pt x="6882" y="1950"/>
                </a:lnTo>
                <a:lnTo>
                  <a:pt x="6882" y="1948"/>
                </a:lnTo>
                <a:lnTo>
                  <a:pt x="6880" y="1948"/>
                </a:lnTo>
                <a:lnTo>
                  <a:pt x="6872" y="1954"/>
                </a:lnTo>
                <a:close/>
                <a:moveTo>
                  <a:pt x="6794" y="1990"/>
                </a:moveTo>
                <a:lnTo>
                  <a:pt x="6794" y="1990"/>
                </a:lnTo>
                <a:lnTo>
                  <a:pt x="6790" y="1990"/>
                </a:lnTo>
                <a:lnTo>
                  <a:pt x="6788" y="1992"/>
                </a:lnTo>
                <a:lnTo>
                  <a:pt x="6786" y="2000"/>
                </a:lnTo>
                <a:lnTo>
                  <a:pt x="6784" y="2010"/>
                </a:lnTo>
                <a:lnTo>
                  <a:pt x="6780" y="2018"/>
                </a:lnTo>
                <a:lnTo>
                  <a:pt x="6774" y="2026"/>
                </a:lnTo>
                <a:lnTo>
                  <a:pt x="6770" y="2038"/>
                </a:lnTo>
                <a:lnTo>
                  <a:pt x="6768" y="2052"/>
                </a:lnTo>
                <a:lnTo>
                  <a:pt x="6768" y="2056"/>
                </a:lnTo>
                <a:lnTo>
                  <a:pt x="6770" y="2060"/>
                </a:lnTo>
                <a:lnTo>
                  <a:pt x="6776" y="2050"/>
                </a:lnTo>
                <a:lnTo>
                  <a:pt x="6786" y="2026"/>
                </a:lnTo>
                <a:lnTo>
                  <a:pt x="6792" y="2002"/>
                </a:lnTo>
                <a:lnTo>
                  <a:pt x="6794" y="1992"/>
                </a:lnTo>
                <a:lnTo>
                  <a:pt x="6794" y="1990"/>
                </a:lnTo>
                <a:close/>
                <a:moveTo>
                  <a:pt x="6856" y="1798"/>
                </a:moveTo>
                <a:lnTo>
                  <a:pt x="6856" y="1798"/>
                </a:lnTo>
                <a:lnTo>
                  <a:pt x="6856" y="1796"/>
                </a:lnTo>
                <a:lnTo>
                  <a:pt x="6854" y="1790"/>
                </a:lnTo>
                <a:lnTo>
                  <a:pt x="6852" y="1786"/>
                </a:lnTo>
                <a:lnTo>
                  <a:pt x="6848" y="1786"/>
                </a:lnTo>
                <a:lnTo>
                  <a:pt x="6848" y="1788"/>
                </a:lnTo>
                <a:lnTo>
                  <a:pt x="6848" y="1792"/>
                </a:lnTo>
                <a:lnTo>
                  <a:pt x="6852" y="1796"/>
                </a:lnTo>
                <a:lnTo>
                  <a:pt x="6856" y="1798"/>
                </a:lnTo>
                <a:close/>
                <a:moveTo>
                  <a:pt x="7008" y="1802"/>
                </a:moveTo>
                <a:lnTo>
                  <a:pt x="7008" y="1802"/>
                </a:lnTo>
                <a:lnTo>
                  <a:pt x="7006" y="1800"/>
                </a:lnTo>
                <a:lnTo>
                  <a:pt x="7002" y="1798"/>
                </a:lnTo>
                <a:lnTo>
                  <a:pt x="6998" y="1798"/>
                </a:lnTo>
                <a:lnTo>
                  <a:pt x="6996" y="1800"/>
                </a:lnTo>
                <a:lnTo>
                  <a:pt x="6998" y="1802"/>
                </a:lnTo>
                <a:lnTo>
                  <a:pt x="7002" y="1804"/>
                </a:lnTo>
                <a:lnTo>
                  <a:pt x="7006" y="1804"/>
                </a:lnTo>
                <a:lnTo>
                  <a:pt x="7008" y="1802"/>
                </a:lnTo>
                <a:close/>
                <a:moveTo>
                  <a:pt x="6986" y="1790"/>
                </a:moveTo>
                <a:lnTo>
                  <a:pt x="6986" y="1790"/>
                </a:lnTo>
                <a:lnTo>
                  <a:pt x="6984" y="1792"/>
                </a:lnTo>
                <a:lnTo>
                  <a:pt x="6984" y="1796"/>
                </a:lnTo>
                <a:lnTo>
                  <a:pt x="6986" y="1798"/>
                </a:lnTo>
                <a:lnTo>
                  <a:pt x="6990" y="1800"/>
                </a:lnTo>
                <a:lnTo>
                  <a:pt x="6992" y="1798"/>
                </a:lnTo>
                <a:lnTo>
                  <a:pt x="6992" y="1796"/>
                </a:lnTo>
                <a:lnTo>
                  <a:pt x="6990" y="1792"/>
                </a:lnTo>
                <a:lnTo>
                  <a:pt x="6986" y="1790"/>
                </a:lnTo>
                <a:close/>
                <a:moveTo>
                  <a:pt x="6980" y="1810"/>
                </a:moveTo>
                <a:lnTo>
                  <a:pt x="6980" y="1810"/>
                </a:lnTo>
                <a:lnTo>
                  <a:pt x="6978" y="1808"/>
                </a:lnTo>
                <a:lnTo>
                  <a:pt x="6976" y="1808"/>
                </a:lnTo>
                <a:lnTo>
                  <a:pt x="6974" y="1812"/>
                </a:lnTo>
                <a:lnTo>
                  <a:pt x="6976" y="1814"/>
                </a:lnTo>
                <a:lnTo>
                  <a:pt x="6978" y="1814"/>
                </a:lnTo>
                <a:lnTo>
                  <a:pt x="6980" y="1812"/>
                </a:lnTo>
                <a:lnTo>
                  <a:pt x="6980" y="1810"/>
                </a:lnTo>
                <a:close/>
                <a:moveTo>
                  <a:pt x="6992" y="1810"/>
                </a:moveTo>
                <a:lnTo>
                  <a:pt x="6992" y="1810"/>
                </a:lnTo>
                <a:lnTo>
                  <a:pt x="6992" y="1812"/>
                </a:lnTo>
                <a:lnTo>
                  <a:pt x="6994" y="1810"/>
                </a:lnTo>
                <a:lnTo>
                  <a:pt x="6996" y="1810"/>
                </a:lnTo>
                <a:lnTo>
                  <a:pt x="6996" y="1808"/>
                </a:lnTo>
                <a:lnTo>
                  <a:pt x="6994" y="1808"/>
                </a:lnTo>
                <a:lnTo>
                  <a:pt x="6992" y="1808"/>
                </a:lnTo>
                <a:lnTo>
                  <a:pt x="6992" y="1810"/>
                </a:lnTo>
                <a:close/>
                <a:moveTo>
                  <a:pt x="6982" y="1810"/>
                </a:moveTo>
                <a:lnTo>
                  <a:pt x="6982" y="1810"/>
                </a:lnTo>
                <a:lnTo>
                  <a:pt x="6984" y="1810"/>
                </a:lnTo>
                <a:lnTo>
                  <a:pt x="6986" y="1810"/>
                </a:lnTo>
                <a:lnTo>
                  <a:pt x="6988" y="1810"/>
                </a:lnTo>
                <a:lnTo>
                  <a:pt x="6988" y="1808"/>
                </a:lnTo>
                <a:lnTo>
                  <a:pt x="6986" y="1806"/>
                </a:lnTo>
                <a:lnTo>
                  <a:pt x="6984" y="1806"/>
                </a:lnTo>
                <a:lnTo>
                  <a:pt x="6982" y="1810"/>
                </a:lnTo>
                <a:close/>
                <a:moveTo>
                  <a:pt x="6916" y="1814"/>
                </a:moveTo>
                <a:lnTo>
                  <a:pt x="6916" y="1814"/>
                </a:lnTo>
                <a:lnTo>
                  <a:pt x="6916" y="1816"/>
                </a:lnTo>
                <a:lnTo>
                  <a:pt x="6918" y="1820"/>
                </a:lnTo>
                <a:lnTo>
                  <a:pt x="6920" y="1820"/>
                </a:lnTo>
                <a:lnTo>
                  <a:pt x="6922" y="1820"/>
                </a:lnTo>
                <a:lnTo>
                  <a:pt x="6922" y="1818"/>
                </a:lnTo>
                <a:lnTo>
                  <a:pt x="6920" y="1816"/>
                </a:lnTo>
                <a:lnTo>
                  <a:pt x="6918" y="1814"/>
                </a:lnTo>
                <a:lnTo>
                  <a:pt x="6916" y="1814"/>
                </a:lnTo>
                <a:close/>
                <a:moveTo>
                  <a:pt x="6902" y="1802"/>
                </a:moveTo>
                <a:lnTo>
                  <a:pt x="6902" y="1802"/>
                </a:lnTo>
                <a:lnTo>
                  <a:pt x="6898" y="1804"/>
                </a:lnTo>
                <a:lnTo>
                  <a:pt x="6894" y="1806"/>
                </a:lnTo>
                <a:lnTo>
                  <a:pt x="6894" y="1808"/>
                </a:lnTo>
                <a:lnTo>
                  <a:pt x="6894" y="1812"/>
                </a:lnTo>
                <a:lnTo>
                  <a:pt x="6896" y="1810"/>
                </a:lnTo>
                <a:lnTo>
                  <a:pt x="6898" y="1810"/>
                </a:lnTo>
                <a:lnTo>
                  <a:pt x="6902" y="1812"/>
                </a:lnTo>
                <a:lnTo>
                  <a:pt x="6904" y="1814"/>
                </a:lnTo>
                <a:lnTo>
                  <a:pt x="6906" y="1816"/>
                </a:lnTo>
                <a:lnTo>
                  <a:pt x="6910" y="1816"/>
                </a:lnTo>
                <a:lnTo>
                  <a:pt x="6914" y="1814"/>
                </a:lnTo>
                <a:lnTo>
                  <a:pt x="6914" y="1812"/>
                </a:lnTo>
                <a:lnTo>
                  <a:pt x="6914" y="1810"/>
                </a:lnTo>
                <a:lnTo>
                  <a:pt x="6914" y="1808"/>
                </a:lnTo>
                <a:lnTo>
                  <a:pt x="6914" y="1806"/>
                </a:lnTo>
                <a:lnTo>
                  <a:pt x="6916" y="1806"/>
                </a:lnTo>
                <a:lnTo>
                  <a:pt x="6918" y="1808"/>
                </a:lnTo>
                <a:lnTo>
                  <a:pt x="6920" y="1808"/>
                </a:lnTo>
                <a:lnTo>
                  <a:pt x="6924" y="1804"/>
                </a:lnTo>
                <a:lnTo>
                  <a:pt x="6926" y="1802"/>
                </a:lnTo>
                <a:lnTo>
                  <a:pt x="6924" y="1800"/>
                </a:lnTo>
                <a:lnTo>
                  <a:pt x="6910" y="1794"/>
                </a:lnTo>
                <a:lnTo>
                  <a:pt x="6904" y="1794"/>
                </a:lnTo>
                <a:lnTo>
                  <a:pt x="6906" y="1796"/>
                </a:lnTo>
                <a:lnTo>
                  <a:pt x="6908" y="1800"/>
                </a:lnTo>
                <a:lnTo>
                  <a:pt x="6908" y="1802"/>
                </a:lnTo>
                <a:lnTo>
                  <a:pt x="6908" y="1804"/>
                </a:lnTo>
                <a:lnTo>
                  <a:pt x="6906" y="1806"/>
                </a:lnTo>
                <a:lnTo>
                  <a:pt x="6904" y="1804"/>
                </a:lnTo>
                <a:lnTo>
                  <a:pt x="6904" y="1802"/>
                </a:lnTo>
                <a:lnTo>
                  <a:pt x="6902" y="1802"/>
                </a:lnTo>
                <a:close/>
                <a:moveTo>
                  <a:pt x="7118" y="1484"/>
                </a:moveTo>
                <a:lnTo>
                  <a:pt x="7118" y="1484"/>
                </a:lnTo>
                <a:lnTo>
                  <a:pt x="7120" y="1484"/>
                </a:lnTo>
                <a:lnTo>
                  <a:pt x="7118" y="1482"/>
                </a:lnTo>
                <a:lnTo>
                  <a:pt x="7108" y="1480"/>
                </a:lnTo>
                <a:lnTo>
                  <a:pt x="7104" y="1480"/>
                </a:lnTo>
                <a:lnTo>
                  <a:pt x="7102" y="1480"/>
                </a:lnTo>
                <a:lnTo>
                  <a:pt x="7100" y="1484"/>
                </a:lnTo>
                <a:lnTo>
                  <a:pt x="7100" y="1488"/>
                </a:lnTo>
                <a:lnTo>
                  <a:pt x="7104" y="1490"/>
                </a:lnTo>
                <a:lnTo>
                  <a:pt x="7108" y="1488"/>
                </a:lnTo>
                <a:lnTo>
                  <a:pt x="7110" y="1488"/>
                </a:lnTo>
                <a:lnTo>
                  <a:pt x="7114" y="1486"/>
                </a:lnTo>
                <a:lnTo>
                  <a:pt x="7118" y="1484"/>
                </a:lnTo>
                <a:close/>
                <a:moveTo>
                  <a:pt x="6972" y="1606"/>
                </a:moveTo>
                <a:lnTo>
                  <a:pt x="6972" y="1606"/>
                </a:lnTo>
                <a:lnTo>
                  <a:pt x="6972" y="1604"/>
                </a:lnTo>
                <a:lnTo>
                  <a:pt x="6970" y="1604"/>
                </a:lnTo>
                <a:lnTo>
                  <a:pt x="6964" y="1604"/>
                </a:lnTo>
                <a:lnTo>
                  <a:pt x="6962" y="1604"/>
                </a:lnTo>
                <a:lnTo>
                  <a:pt x="6960" y="1606"/>
                </a:lnTo>
                <a:lnTo>
                  <a:pt x="6960" y="1608"/>
                </a:lnTo>
                <a:lnTo>
                  <a:pt x="6964" y="1610"/>
                </a:lnTo>
                <a:lnTo>
                  <a:pt x="6966" y="1612"/>
                </a:lnTo>
                <a:lnTo>
                  <a:pt x="6968" y="1612"/>
                </a:lnTo>
                <a:lnTo>
                  <a:pt x="6972" y="1606"/>
                </a:lnTo>
                <a:close/>
                <a:moveTo>
                  <a:pt x="6758" y="1246"/>
                </a:moveTo>
                <a:lnTo>
                  <a:pt x="6758" y="1246"/>
                </a:lnTo>
                <a:lnTo>
                  <a:pt x="6758" y="1248"/>
                </a:lnTo>
                <a:lnTo>
                  <a:pt x="6762" y="1248"/>
                </a:lnTo>
                <a:lnTo>
                  <a:pt x="6766" y="1246"/>
                </a:lnTo>
                <a:lnTo>
                  <a:pt x="6770" y="1244"/>
                </a:lnTo>
                <a:lnTo>
                  <a:pt x="6768" y="1242"/>
                </a:lnTo>
                <a:lnTo>
                  <a:pt x="6766" y="1240"/>
                </a:lnTo>
                <a:lnTo>
                  <a:pt x="6760" y="1242"/>
                </a:lnTo>
                <a:lnTo>
                  <a:pt x="6758" y="1246"/>
                </a:lnTo>
                <a:close/>
                <a:moveTo>
                  <a:pt x="6586" y="426"/>
                </a:moveTo>
                <a:lnTo>
                  <a:pt x="6586" y="426"/>
                </a:lnTo>
                <a:lnTo>
                  <a:pt x="6586" y="432"/>
                </a:lnTo>
                <a:lnTo>
                  <a:pt x="6588" y="438"/>
                </a:lnTo>
                <a:lnTo>
                  <a:pt x="6590" y="440"/>
                </a:lnTo>
                <a:lnTo>
                  <a:pt x="6594" y="444"/>
                </a:lnTo>
                <a:lnTo>
                  <a:pt x="6596" y="444"/>
                </a:lnTo>
                <a:lnTo>
                  <a:pt x="6596" y="446"/>
                </a:lnTo>
                <a:lnTo>
                  <a:pt x="6584" y="446"/>
                </a:lnTo>
                <a:lnTo>
                  <a:pt x="6570" y="448"/>
                </a:lnTo>
                <a:lnTo>
                  <a:pt x="6568" y="450"/>
                </a:lnTo>
                <a:lnTo>
                  <a:pt x="6570" y="452"/>
                </a:lnTo>
                <a:lnTo>
                  <a:pt x="6582" y="464"/>
                </a:lnTo>
                <a:lnTo>
                  <a:pt x="6608" y="488"/>
                </a:lnTo>
                <a:lnTo>
                  <a:pt x="6622" y="502"/>
                </a:lnTo>
                <a:lnTo>
                  <a:pt x="6634" y="508"/>
                </a:lnTo>
                <a:lnTo>
                  <a:pt x="6644" y="512"/>
                </a:lnTo>
                <a:lnTo>
                  <a:pt x="6654" y="510"/>
                </a:lnTo>
                <a:lnTo>
                  <a:pt x="6664" y="506"/>
                </a:lnTo>
                <a:lnTo>
                  <a:pt x="6676" y="498"/>
                </a:lnTo>
                <a:lnTo>
                  <a:pt x="6702" y="480"/>
                </a:lnTo>
                <a:lnTo>
                  <a:pt x="6722" y="470"/>
                </a:lnTo>
                <a:lnTo>
                  <a:pt x="6724" y="470"/>
                </a:lnTo>
                <a:lnTo>
                  <a:pt x="6726" y="472"/>
                </a:lnTo>
                <a:lnTo>
                  <a:pt x="6728" y="474"/>
                </a:lnTo>
                <a:lnTo>
                  <a:pt x="6732" y="478"/>
                </a:lnTo>
                <a:lnTo>
                  <a:pt x="6740" y="482"/>
                </a:lnTo>
                <a:lnTo>
                  <a:pt x="6756" y="484"/>
                </a:lnTo>
                <a:lnTo>
                  <a:pt x="6772" y="484"/>
                </a:lnTo>
                <a:lnTo>
                  <a:pt x="6780" y="486"/>
                </a:lnTo>
                <a:lnTo>
                  <a:pt x="6780" y="488"/>
                </a:lnTo>
                <a:lnTo>
                  <a:pt x="6778" y="490"/>
                </a:lnTo>
                <a:lnTo>
                  <a:pt x="6772" y="494"/>
                </a:lnTo>
                <a:lnTo>
                  <a:pt x="6742" y="504"/>
                </a:lnTo>
                <a:lnTo>
                  <a:pt x="6698" y="516"/>
                </a:lnTo>
                <a:lnTo>
                  <a:pt x="6678" y="522"/>
                </a:lnTo>
                <a:lnTo>
                  <a:pt x="6664" y="528"/>
                </a:lnTo>
                <a:lnTo>
                  <a:pt x="6656" y="534"/>
                </a:lnTo>
                <a:lnTo>
                  <a:pt x="6654" y="536"/>
                </a:lnTo>
                <a:lnTo>
                  <a:pt x="6656" y="538"/>
                </a:lnTo>
                <a:lnTo>
                  <a:pt x="6660" y="540"/>
                </a:lnTo>
                <a:lnTo>
                  <a:pt x="6674" y="542"/>
                </a:lnTo>
                <a:lnTo>
                  <a:pt x="6692" y="540"/>
                </a:lnTo>
                <a:lnTo>
                  <a:pt x="6718" y="538"/>
                </a:lnTo>
                <a:lnTo>
                  <a:pt x="6742" y="536"/>
                </a:lnTo>
                <a:lnTo>
                  <a:pt x="6756" y="538"/>
                </a:lnTo>
                <a:lnTo>
                  <a:pt x="6758" y="538"/>
                </a:lnTo>
                <a:lnTo>
                  <a:pt x="6760" y="540"/>
                </a:lnTo>
                <a:lnTo>
                  <a:pt x="6756" y="544"/>
                </a:lnTo>
                <a:lnTo>
                  <a:pt x="6748" y="550"/>
                </a:lnTo>
                <a:lnTo>
                  <a:pt x="6734" y="554"/>
                </a:lnTo>
                <a:lnTo>
                  <a:pt x="6720" y="558"/>
                </a:lnTo>
                <a:lnTo>
                  <a:pt x="6704" y="562"/>
                </a:lnTo>
                <a:lnTo>
                  <a:pt x="6678" y="568"/>
                </a:lnTo>
                <a:lnTo>
                  <a:pt x="6672" y="570"/>
                </a:lnTo>
                <a:lnTo>
                  <a:pt x="6668" y="574"/>
                </a:lnTo>
                <a:lnTo>
                  <a:pt x="6670" y="576"/>
                </a:lnTo>
                <a:lnTo>
                  <a:pt x="6676" y="580"/>
                </a:lnTo>
                <a:lnTo>
                  <a:pt x="6698" y="592"/>
                </a:lnTo>
                <a:lnTo>
                  <a:pt x="6712" y="596"/>
                </a:lnTo>
                <a:lnTo>
                  <a:pt x="6720" y="602"/>
                </a:lnTo>
                <a:lnTo>
                  <a:pt x="6732" y="614"/>
                </a:lnTo>
                <a:lnTo>
                  <a:pt x="6738" y="620"/>
                </a:lnTo>
                <a:lnTo>
                  <a:pt x="6744" y="624"/>
                </a:lnTo>
                <a:lnTo>
                  <a:pt x="6756" y="630"/>
                </a:lnTo>
                <a:lnTo>
                  <a:pt x="6774" y="636"/>
                </a:lnTo>
                <a:lnTo>
                  <a:pt x="6782" y="636"/>
                </a:lnTo>
                <a:lnTo>
                  <a:pt x="6790" y="636"/>
                </a:lnTo>
                <a:lnTo>
                  <a:pt x="6794" y="636"/>
                </a:lnTo>
                <a:lnTo>
                  <a:pt x="6798" y="632"/>
                </a:lnTo>
                <a:lnTo>
                  <a:pt x="6800" y="628"/>
                </a:lnTo>
                <a:lnTo>
                  <a:pt x="6802" y="624"/>
                </a:lnTo>
                <a:lnTo>
                  <a:pt x="6804" y="612"/>
                </a:lnTo>
                <a:lnTo>
                  <a:pt x="6804" y="598"/>
                </a:lnTo>
                <a:lnTo>
                  <a:pt x="6808" y="586"/>
                </a:lnTo>
                <a:lnTo>
                  <a:pt x="6812" y="580"/>
                </a:lnTo>
                <a:lnTo>
                  <a:pt x="6816" y="574"/>
                </a:lnTo>
                <a:lnTo>
                  <a:pt x="6822" y="570"/>
                </a:lnTo>
                <a:lnTo>
                  <a:pt x="6830" y="566"/>
                </a:lnTo>
                <a:lnTo>
                  <a:pt x="6844" y="560"/>
                </a:lnTo>
                <a:lnTo>
                  <a:pt x="6850" y="554"/>
                </a:lnTo>
                <a:lnTo>
                  <a:pt x="6850" y="548"/>
                </a:lnTo>
                <a:lnTo>
                  <a:pt x="6848" y="542"/>
                </a:lnTo>
                <a:lnTo>
                  <a:pt x="6846" y="536"/>
                </a:lnTo>
                <a:lnTo>
                  <a:pt x="6846" y="530"/>
                </a:lnTo>
                <a:lnTo>
                  <a:pt x="6848" y="528"/>
                </a:lnTo>
                <a:lnTo>
                  <a:pt x="6850" y="526"/>
                </a:lnTo>
                <a:lnTo>
                  <a:pt x="6860" y="522"/>
                </a:lnTo>
                <a:lnTo>
                  <a:pt x="6866" y="520"/>
                </a:lnTo>
                <a:lnTo>
                  <a:pt x="6872" y="516"/>
                </a:lnTo>
                <a:lnTo>
                  <a:pt x="6874" y="514"/>
                </a:lnTo>
                <a:lnTo>
                  <a:pt x="6876" y="510"/>
                </a:lnTo>
                <a:lnTo>
                  <a:pt x="6878" y="502"/>
                </a:lnTo>
                <a:lnTo>
                  <a:pt x="6878" y="494"/>
                </a:lnTo>
                <a:lnTo>
                  <a:pt x="6880" y="488"/>
                </a:lnTo>
                <a:lnTo>
                  <a:pt x="6882" y="484"/>
                </a:lnTo>
                <a:lnTo>
                  <a:pt x="6886" y="482"/>
                </a:lnTo>
                <a:lnTo>
                  <a:pt x="6890" y="478"/>
                </a:lnTo>
                <a:lnTo>
                  <a:pt x="6898" y="476"/>
                </a:lnTo>
                <a:lnTo>
                  <a:pt x="6918" y="474"/>
                </a:lnTo>
                <a:lnTo>
                  <a:pt x="6956" y="468"/>
                </a:lnTo>
                <a:lnTo>
                  <a:pt x="6968" y="466"/>
                </a:lnTo>
                <a:lnTo>
                  <a:pt x="6974" y="464"/>
                </a:lnTo>
                <a:lnTo>
                  <a:pt x="6974" y="462"/>
                </a:lnTo>
                <a:lnTo>
                  <a:pt x="6974" y="460"/>
                </a:lnTo>
                <a:lnTo>
                  <a:pt x="6970" y="456"/>
                </a:lnTo>
                <a:lnTo>
                  <a:pt x="6958" y="452"/>
                </a:lnTo>
                <a:lnTo>
                  <a:pt x="6944" y="448"/>
                </a:lnTo>
                <a:lnTo>
                  <a:pt x="6928" y="444"/>
                </a:lnTo>
                <a:lnTo>
                  <a:pt x="6920" y="440"/>
                </a:lnTo>
                <a:lnTo>
                  <a:pt x="6910" y="434"/>
                </a:lnTo>
                <a:lnTo>
                  <a:pt x="6908" y="432"/>
                </a:lnTo>
                <a:lnTo>
                  <a:pt x="6904" y="432"/>
                </a:lnTo>
                <a:lnTo>
                  <a:pt x="6886" y="430"/>
                </a:lnTo>
                <a:lnTo>
                  <a:pt x="6876" y="430"/>
                </a:lnTo>
                <a:lnTo>
                  <a:pt x="6870" y="428"/>
                </a:lnTo>
                <a:lnTo>
                  <a:pt x="6868" y="424"/>
                </a:lnTo>
                <a:lnTo>
                  <a:pt x="6868" y="418"/>
                </a:lnTo>
                <a:lnTo>
                  <a:pt x="6868" y="414"/>
                </a:lnTo>
                <a:lnTo>
                  <a:pt x="6866" y="406"/>
                </a:lnTo>
                <a:lnTo>
                  <a:pt x="6862" y="400"/>
                </a:lnTo>
                <a:lnTo>
                  <a:pt x="6856" y="394"/>
                </a:lnTo>
                <a:lnTo>
                  <a:pt x="6846" y="392"/>
                </a:lnTo>
                <a:lnTo>
                  <a:pt x="6840" y="394"/>
                </a:lnTo>
                <a:lnTo>
                  <a:pt x="6836" y="398"/>
                </a:lnTo>
                <a:lnTo>
                  <a:pt x="6832" y="404"/>
                </a:lnTo>
                <a:lnTo>
                  <a:pt x="6830" y="414"/>
                </a:lnTo>
                <a:lnTo>
                  <a:pt x="6828" y="414"/>
                </a:lnTo>
                <a:lnTo>
                  <a:pt x="6826" y="410"/>
                </a:lnTo>
                <a:lnTo>
                  <a:pt x="6824" y="402"/>
                </a:lnTo>
                <a:lnTo>
                  <a:pt x="6824" y="396"/>
                </a:lnTo>
                <a:lnTo>
                  <a:pt x="6826" y="390"/>
                </a:lnTo>
                <a:lnTo>
                  <a:pt x="6830" y="388"/>
                </a:lnTo>
                <a:lnTo>
                  <a:pt x="6834" y="382"/>
                </a:lnTo>
                <a:lnTo>
                  <a:pt x="6836" y="382"/>
                </a:lnTo>
                <a:lnTo>
                  <a:pt x="6836" y="380"/>
                </a:lnTo>
                <a:lnTo>
                  <a:pt x="6816" y="370"/>
                </a:lnTo>
                <a:lnTo>
                  <a:pt x="6808" y="368"/>
                </a:lnTo>
                <a:lnTo>
                  <a:pt x="6792" y="368"/>
                </a:lnTo>
                <a:lnTo>
                  <a:pt x="6784" y="368"/>
                </a:lnTo>
                <a:lnTo>
                  <a:pt x="6778" y="366"/>
                </a:lnTo>
                <a:lnTo>
                  <a:pt x="6768" y="360"/>
                </a:lnTo>
                <a:lnTo>
                  <a:pt x="6766" y="358"/>
                </a:lnTo>
                <a:lnTo>
                  <a:pt x="6760" y="356"/>
                </a:lnTo>
                <a:lnTo>
                  <a:pt x="6754" y="358"/>
                </a:lnTo>
                <a:lnTo>
                  <a:pt x="6746" y="362"/>
                </a:lnTo>
                <a:lnTo>
                  <a:pt x="6742" y="366"/>
                </a:lnTo>
                <a:lnTo>
                  <a:pt x="6740" y="370"/>
                </a:lnTo>
                <a:lnTo>
                  <a:pt x="6740" y="376"/>
                </a:lnTo>
                <a:lnTo>
                  <a:pt x="6740" y="382"/>
                </a:lnTo>
                <a:lnTo>
                  <a:pt x="6746" y="396"/>
                </a:lnTo>
                <a:lnTo>
                  <a:pt x="6752" y="412"/>
                </a:lnTo>
                <a:lnTo>
                  <a:pt x="6768" y="438"/>
                </a:lnTo>
                <a:lnTo>
                  <a:pt x="6770" y="446"/>
                </a:lnTo>
                <a:lnTo>
                  <a:pt x="6770" y="448"/>
                </a:lnTo>
                <a:lnTo>
                  <a:pt x="6768" y="450"/>
                </a:lnTo>
                <a:lnTo>
                  <a:pt x="6764" y="450"/>
                </a:lnTo>
                <a:lnTo>
                  <a:pt x="6760" y="446"/>
                </a:lnTo>
                <a:lnTo>
                  <a:pt x="6752" y="438"/>
                </a:lnTo>
                <a:lnTo>
                  <a:pt x="6732" y="412"/>
                </a:lnTo>
                <a:lnTo>
                  <a:pt x="6720" y="400"/>
                </a:lnTo>
                <a:lnTo>
                  <a:pt x="6710" y="388"/>
                </a:lnTo>
                <a:lnTo>
                  <a:pt x="6704" y="386"/>
                </a:lnTo>
                <a:lnTo>
                  <a:pt x="6698" y="382"/>
                </a:lnTo>
                <a:lnTo>
                  <a:pt x="6694" y="382"/>
                </a:lnTo>
                <a:lnTo>
                  <a:pt x="6688" y="382"/>
                </a:lnTo>
                <a:lnTo>
                  <a:pt x="6684" y="384"/>
                </a:lnTo>
                <a:lnTo>
                  <a:pt x="6680" y="388"/>
                </a:lnTo>
                <a:lnTo>
                  <a:pt x="6674" y="396"/>
                </a:lnTo>
                <a:lnTo>
                  <a:pt x="6672" y="406"/>
                </a:lnTo>
                <a:lnTo>
                  <a:pt x="6670" y="414"/>
                </a:lnTo>
                <a:lnTo>
                  <a:pt x="6670" y="424"/>
                </a:lnTo>
                <a:lnTo>
                  <a:pt x="6668" y="424"/>
                </a:lnTo>
                <a:lnTo>
                  <a:pt x="6666" y="416"/>
                </a:lnTo>
                <a:lnTo>
                  <a:pt x="6660" y="408"/>
                </a:lnTo>
                <a:lnTo>
                  <a:pt x="6652" y="402"/>
                </a:lnTo>
                <a:lnTo>
                  <a:pt x="6644" y="398"/>
                </a:lnTo>
                <a:lnTo>
                  <a:pt x="6638" y="396"/>
                </a:lnTo>
                <a:lnTo>
                  <a:pt x="6634" y="394"/>
                </a:lnTo>
                <a:lnTo>
                  <a:pt x="6634" y="392"/>
                </a:lnTo>
                <a:lnTo>
                  <a:pt x="6646" y="390"/>
                </a:lnTo>
                <a:lnTo>
                  <a:pt x="6656" y="386"/>
                </a:lnTo>
                <a:lnTo>
                  <a:pt x="6664" y="384"/>
                </a:lnTo>
                <a:lnTo>
                  <a:pt x="6668" y="380"/>
                </a:lnTo>
                <a:lnTo>
                  <a:pt x="6668" y="376"/>
                </a:lnTo>
                <a:lnTo>
                  <a:pt x="6668" y="374"/>
                </a:lnTo>
                <a:lnTo>
                  <a:pt x="6662" y="374"/>
                </a:lnTo>
                <a:lnTo>
                  <a:pt x="6654" y="374"/>
                </a:lnTo>
                <a:lnTo>
                  <a:pt x="6642" y="376"/>
                </a:lnTo>
                <a:lnTo>
                  <a:pt x="6630" y="380"/>
                </a:lnTo>
                <a:lnTo>
                  <a:pt x="6622" y="380"/>
                </a:lnTo>
                <a:lnTo>
                  <a:pt x="6618" y="378"/>
                </a:lnTo>
                <a:lnTo>
                  <a:pt x="6614" y="376"/>
                </a:lnTo>
                <a:lnTo>
                  <a:pt x="6612" y="374"/>
                </a:lnTo>
                <a:lnTo>
                  <a:pt x="6610" y="374"/>
                </a:lnTo>
                <a:lnTo>
                  <a:pt x="6606" y="374"/>
                </a:lnTo>
                <a:lnTo>
                  <a:pt x="6600" y="378"/>
                </a:lnTo>
                <a:lnTo>
                  <a:pt x="6594" y="382"/>
                </a:lnTo>
                <a:lnTo>
                  <a:pt x="6590" y="382"/>
                </a:lnTo>
                <a:lnTo>
                  <a:pt x="6586" y="380"/>
                </a:lnTo>
                <a:lnTo>
                  <a:pt x="6584" y="378"/>
                </a:lnTo>
                <a:lnTo>
                  <a:pt x="6580" y="376"/>
                </a:lnTo>
                <a:lnTo>
                  <a:pt x="6576" y="374"/>
                </a:lnTo>
                <a:lnTo>
                  <a:pt x="6568" y="376"/>
                </a:lnTo>
                <a:lnTo>
                  <a:pt x="6558" y="382"/>
                </a:lnTo>
                <a:lnTo>
                  <a:pt x="6548" y="388"/>
                </a:lnTo>
                <a:lnTo>
                  <a:pt x="6542" y="394"/>
                </a:lnTo>
                <a:lnTo>
                  <a:pt x="6538" y="400"/>
                </a:lnTo>
                <a:lnTo>
                  <a:pt x="6538" y="404"/>
                </a:lnTo>
                <a:lnTo>
                  <a:pt x="6542" y="410"/>
                </a:lnTo>
                <a:lnTo>
                  <a:pt x="6546" y="416"/>
                </a:lnTo>
                <a:lnTo>
                  <a:pt x="6556" y="428"/>
                </a:lnTo>
                <a:lnTo>
                  <a:pt x="6562" y="434"/>
                </a:lnTo>
                <a:lnTo>
                  <a:pt x="6568" y="434"/>
                </a:lnTo>
                <a:lnTo>
                  <a:pt x="6574" y="432"/>
                </a:lnTo>
                <a:lnTo>
                  <a:pt x="6580" y="428"/>
                </a:lnTo>
                <a:lnTo>
                  <a:pt x="6586" y="420"/>
                </a:lnTo>
                <a:lnTo>
                  <a:pt x="6588" y="420"/>
                </a:lnTo>
                <a:lnTo>
                  <a:pt x="6586" y="426"/>
                </a:lnTo>
                <a:close/>
                <a:moveTo>
                  <a:pt x="6576" y="498"/>
                </a:moveTo>
                <a:lnTo>
                  <a:pt x="6576" y="498"/>
                </a:lnTo>
                <a:lnTo>
                  <a:pt x="6590" y="504"/>
                </a:lnTo>
                <a:lnTo>
                  <a:pt x="6596" y="506"/>
                </a:lnTo>
                <a:lnTo>
                  <a:pt x="6598" y="504"/>
                </a:lnTo>
                <a:lnTo>
                  <a:pt x="6596" y="498"/>
                </a:lnTo>
                <a:lnTo>
                  <a:pt x="6590" y="492"/>
                </a:lnTo>
                <a:lnTo>
                  <a:pt x="6584" y="486"/>
                </a:lnTo>
                <a:lnTo>
                  <a:pt x="6578" y="482"/>
                </a:lnTo>
                <a:lnTo>
                  <a:pt x="6572" y="480"/>
                </a:lnTo>
                <a:lnTo>
                  <a:pt x="6566" y="478"/>
                </a:lnTo>
                <a:lnTo>
                  <a:pt x="6562" y="474"/>
                </a:lnTo>
                <a:lnTo>
                  <a:pt x="6554" y="462"/>
                </a:lnTo>
                <a:lnTo>
                  <a:pt x="6550" y="456"/>
                </a:lnTo>
                <a:lnTo>
                  <a:pt x="6546" y="452"/>
                </a:lnTo>
                <a:lnTo>
                  <a:pt x="6540" y="448"/>
                </a:lnTo>
                <a:lnTo>
                  <a:pt x="6534" y="450"/>
                </a:lnTo>
                <a:lnTo>
                  <a:pt x="6530" y="454"/>
                </a:lnTo>
                <a:lnTo>
                  <a:pt x="6532" y="458"/>
                </a:lnTo>
                <a:lnTo>
                  <a:pt x="6544" y="480"/>
                </a:lnTo>
                <a:lnTo>
                  <a:pt x="6550" y="490"/>
                </a:lnTo>
                <a:lnTo>
                  <a:pt x="6552" y="492"/>
                </a:lnTo>
                <a:lnTo>
                  <a:pt x="6554" y="490"/>
                </a:lnTo>
                <a:lnTo>
                  <a:pt x="6556" y="490"/>
                </a:lnTo>
                <a:lnTo>
                  <a:pt x="6560" y="490"/>
                </a:lnTo>
                <a:lnTo>
                  <a:pt x="6568" y="492"/>
                </a:lnTo>
                <a:lnTo>
                  <a:pt x="6576" y="498"/>
                </a:lnTo>
                <a:close/>
                <a:moveTo>
                  <a:pt x="6840" y="358"/>
                </a:moveTo>
                <a:lnTo>
                  <a:pt x="6840" y="358"/>
                </a:lnTo>
                <a:lnTo>
                  <a:pt x="6848" y="362"/>
                </a:lnTo>
                <a:lnTo>
                  <a:pt x="6850" y="364"/>
                </a:lnTo>
                <a:lnTo>
                  <a:pt x="6848" y="366"/>
                </a:lnTo>
                <a:lnTo>
                  <a:pt x="6846" y="366"/>
                </a:lnTo>
                <a:lnTo>
                  <a:pt x="6844" y="368"/>
                </a:lnTo>
                <a:lnTo>
                  <a:pt x="6846" y="370"/>
                </a:lnTo>
                <a:lnTo>
                  <a:pt x="6850" y="374"/>
                </a:lnTo>
                <a:lnTo>
                  <a:pt x="6860" y="380"/>
                </a:lnTo>
                <a:lnTo>
                  <a:pt x="6870" y="384"/>
                </a:lnTo>
                <a:lnTo>
                  <a:pt x="6880" y="386"/>
                </a:lnTo>
                <a:lnTo>
                  <a:pt x="6888" y="386"/>
                </a:lnTo>
                <a:lnTo>
                  <a:pt x="6898" y="384"/>
                </a:lnTo>
                <a:lnTo>
                  <a:pt x="6922" y="380"/>
                </a:lnTo>
                <a:lnTo>
                  <a:pt x="6936" y="378"/>
                </a:lnTo>
                <a:lnTo>
                  <a:pt x="6954" y="376"/>
                </a:lnTo>
                <a:lnTo>
                  <a:pt x="6980" y="376"/>
                </a:lnTo>
                <a:lnTo>
                  <a:pt x="6982" y="378"/>
                </a:lnTo>
                <a:lnTo>
                  <a:pt x="6980" y="380"/>
                </a:lnTo>
                <a:lnTo>
                  <a:pt x="6958" y="384"/>
                </a:lnTo>
                <a:lnTo>
                  <a:pt x="6920" y="392"/>
                </a:lnTo>
                <a:lnTo>
                  <a:pt x="6904" y="396"/>
                </a:lnTo>
                <a:lnTo>
                  <a:pt x="6900" y="398"/>
                </a:lnTo>
                <a:lnTo>
                  <a:pt x="6900" y="400"/>
                </a:lnTo>
                <a:lnTo>
                  <a:pt x="6902" y="402"/>
                </a:lnTo>
                <a:lnTo>
                  <a:pt x="6904" y="402"/>
                </a:lnTo>
                <a:lnTo>
                  <a:pt x="6916" y="406"/>
                </a:lnTo>
                <a:lnTo>
                  <a:pt x="6954" y="410"/>
                </a:lnTo>
                <a:lnTo>
                  <a:pt x="6992" y="412"/>
                </a:lnTo>
                <a:lnTo>
                  <a:pt x="7008" y="414"/>
                </a:lnTo>
                <a:lnTo>
                  <a:pt x="7022" y="418"/>
                </a:lnTo>
                <a:lnTo>
                  <a:pt x="7044" y="428"/>
                </a:lnTo>
                <a:lnTo>
                  <a:pt x="7054" y="430"/>
                </a:lnTo>
                <a:lnTo>
                  <a:pt x="7064" y="432"/>
                </a:lnTo>
                <a:lnTo>
                  <a:pt x="7074" y="430"/>
                </a:lnTo>
                <a:lnTo>
                  <a:pt x="7086" y="424"/>
                </a:lnTo>
                <a:lnTo>
                  <a:pt x="7096" y="416"/>
                </a:lnTo>
                <a:lnTo>
                  <a:pt x="7104" y="412"/>
                </a:lnTo>
                <a:lnTo>
                  <a:pt x="7108" y="412"/>
                </a:lnTo>
                <a:lnTo>
                  <a:pt x="7114" y="412"/>
                </a:lnTo>
                <a:lnTo>
                  <a:pt x="7124" y="416"/>
                </a:lnTo>
                <a:lnTo>
                  <a:pt x="7130" y="416"/>
                </a:lnTo>
                <a:lnTo>
                  <a:pt x="7140" y="414"/>
                </a:lnTo>
                <a:lnTo>
                  <a:pt x="7148" y="410"/>
                </a:lnTo>
                <a:lnTo>
                  <a:pt x="7152" y="406"/>
                </a:lnTo>
                <a:lnTo>
                  <a:pt x="7154" y="402"/>
                </a:lnTo>
                <a:lnTo>
                  <a:pt x="7154" y="398"/>
                </a:lnTo>
                <a:lnTo>
                  <a:pt x="7156" y="394"/>
                </a:lnTo>
                <a:lnTo>
                  <a:pt x="7160" y="388"/>
                </a:lnTo>
                <a:lnTo>
                  <a:pt x="7172" y="382"/>
                </a:lnTo>
                <a:lnTo>
                  <a:pt x="7190" y="376"/>
                </a:lnTo>
                <a:lnTo>
                  <a:pt x="7202" y="370"/>
                </a:lnTo>
                <a:lnTo>
                  <a:pt x="7206" y="366"/>
                </a:lnTo>
                <a:lnTo>
                  <a:pt x="7206" y="360"/>
                </a:lnTo>
                <a:lnTo>
                  <a:pt x="7202" y="356"/>
                </a:lnTo>
                <a:lnTo>
                  <a:pt x="7194" y="350"/>
                </a:lnTo>
                <a:lnTo>
                  <a:pt x="7186" y="348"/>
                </a:lnTo>
                <a:lnTo>
                  <a:pt x="7178" y="346"/>
                </a:lnTo>
                <a:lnTo>
                  <a:pt x="7168" y="346"/>
                </a:lnTo>
                <a:lnTo>
                  <a:pt x="7152" y="346"/>
                </a:lnTo>
                <a:lnTo>
                  <a:pt x="7136" y="342"/>
                </a:lnTo>
                <a:lnTo>
                  <a:pt x="7116" y="336"/>
                </a:lnTo>
                <a:lnTo>
                  <a:pt x="7090" y="330"/>
                </a:lnTo>
                <a:lnTo>
                  <a:pt x="7080" y="330"/>
                </a:lnTo>
                <a:lnTo>
                  <a:pt x="7072" y="330"/>
                </a:lnTo>
                <a:lnTo>
                  <a:pt x="7068" y="334"/>
                </a:lnTo>
                <a:lnTo>
                  <a:pt x="7066" y="338"/>
                </a:lnTo>
                <a:lnTo>
                  <a:pt x="7062" y="344"/>
                </a:lnTo>
                <a:lnTo>
                  <a:pt x="7058" y="346"/>
                </a:lnTo>
                <a:lnTo>
                  <a:pt x="7050" y="346"/>
                </a:lnTo>
                <a:lnTo>
                  <a:pt x="7044" y="344"/>
                </a:lnTo>
                <a:lnTo>
                  <a:pt x="7042" y="342"/>
                </a:lnTo>
                <a:lnTo>
                  <a:pt x="7042" y="338"/>
                </a:lnTo>
                <a:lnTo>
                  <a:pt x="7044" y="334"/>
                </a:lnTo>
                <a:lnTo>
                  <a:pt x="7046" y="326"/>
                </a:lnTo>
                <a:lnTo>
                  <a:pt x="7046" y="324"/>
                </a:lnTo>
                <a:lnTo>
                  <a:pt x="7044" y="320"/>
                </a:lnTo>
                <a:lnTo>
                  <a:pt x="7034" y="318"/>
                </a:lnTo>
                <a:lnTo>
                  <a:pt x="7028" y="318"/>
                </a:lnTo>
                <a:lnTo>
                  <a:pt x="7024" y="318"/>
                </a:lnTo>
                <a:lnTo>
                  <a:pt x="7020" y="322"/>
                </a:lnTo>
                <a:lnTo>
                  <a:pt x="7016" y="326"/>
                </a:lnTo>
                <a:lnTo>
                  <a:pt x="7012" y="332"/>
                </a:lnTo>
                <a:lnTo>
                  <a:pt x="7012" y="340"/>
                </a:lnTo>
                <a:lnTo>
                  <a:pt x="7010" y="354"/>
                </a:lnTo>
                <a:lnTo>
                  <a:pt x="7008" y="356"/>
                </a:lnTo>
                <a:lnTo>
                  <a:pt x="7006" y="358"/>
                </a:lnTo>
                <a:lnTo>
                  <a:pt x="7002" y="356"/>
                </a:lnTo>
                <a:lnTo>
                  <a:pt x="6998" y="354"/>
                </a:lnTo>
                <a:lnTo>
                  <a:pt x="6990" y="342"/>
                </a:lnTo>
                <a:lnTo>
                  <a:pt x="6984" y="336"/>
                </a:lnTo>
                <a:lnTo>
                  <a:pt x="6980" y="334"/>
                </a:lnTo>
                <a:lnTo>
                  <a:pt x="6976" y="334"/>
                </a:lnTo>
                <a:lnTo>
                  <a:pt x="6970" y="336"/>
                </a:lnTo>
                <a:lnTo>
                  <a:pt x="6964" y="336"/>
                </a:lnTo>
                <a:lnTo>
                  <a:pt x="6952" y="336"/>
                </a:lnTo>
                <a:lnTo>
                  <a:pt x="6938" y="332"/>
                </a:lnTo>
                <a:lnTo>
                  <a:pt x="6918" y="326"/>
                </a:lnTo>
                <a:lnTo>
                  <a:pt x="6900" y="320"/>
                </a:lnTo>
                <a:lnTo>
                  <a:pt x="6894" y="318"/>
                </a:lnTo>
                <a:lnTo>
                  <a:pt x="6892" y="320"/>
                </a:lnTo>
                <a:lnTo>
                  <a:pt x="6892" y="322"/>
                </a:lnTo>
                <a:lnTo>
                  <a:pt x="6896" y="328"/>
                </a:lnTo>
                <a:lnTo>
                  <a:pt x="6900" y="334"/>
                </a:lnTo>
                <a:lnTo>
                  <a:pt x="6902" y="338"/>
                </a:lnTo>
                <a:lnTo>
                  <a:pt x="6900" y="340"/>
                </a:lnTo>
                <a:lnTo>
                  <a:pt x="6898" y="338"/>
                </a:lnTo>
                <a:lnTo>
                  <a:pt x="6884" y="334"/>
                </a:lnTo>
                <a:lnTo>
                  <a:pt x="6872" y="328"/>
                </a:lnTo>
                <a:lnTo>
                  <a:pt x="6868" y="328"/>
                </a:lnTo>
                <a:lnTo>
                  <a:pt x="6868" y="332"/>
                </a:lnTo>
                <a:lnTo>
                  <a:pt x="6872" y="336"/>
                </a:lnTo>
                <a:lnTo>
                  <a:pt x="6876" y="342"/>
                </a:lnTo>
                <a:lnTo>
                  <a:pt x="6878" y="346"/>
                </a:lnTo>
                <a:lnTo>
                  <a:pt x="6878" y="348"/>
                </a:lnTo>
                <a:lnTo>
                  <a:pt x="6876" y="348"/>
                </a:lnTo>
                <a:lnTo>
                  <a:pt x="6864" y="346"/>
                </a:lnTo>
                <a:lnTo>
                  <a:pt x="6850" y="342"/>
                </a:lnTo>
                <a:lnTo>
                  <a:pt x="6840" y="342"/>
                </a:lnTo>
                <a:lnTo>
                  <a:pt x="6832" y="342"/>
                </a:lnTo>
                <a:lnTo>
                  <a:pt x="6828" y="344"/>
                </a:lnTo>
                <a:lnTo>
                  <a:pt x="6826" y="346"/>
                </a:lnTo>
                <a:lnTo>
                  <a:pt x="6828" y="350"/>
                </a:lnTo>
                <a:lnTo>
                  <a:pt x="6832" y="354"/>
                </a:lnTo>
                <a:lnTo>
                  <a:pt x="6840" y="358"/>
                </a:lnTo>
                <a:close/>
                <a:moveTo>
                  <a:pt x="7084" y="1064"/>
                </a:moveTo>
                <a:lnTo>
                  <a:pt x="7084" y="1064"/>
                </a:lnTo>
                <a:lnTo>
                  <a:pt x="7080" y="1062"/>
                </a:lnTo>
                <a:lnTo>
                  <a:pt x="7076" y="1062"/>
                </a:lnTo>
                <a:lnTo>
                  <a:pt x="7074" y="1062"/>
                </a:lnTo>
                <a:lnTo>
                  <a:pt x="7074" y="1064"/>
                </a:lnTo>
                <a:lnTo>
                  <a:pt x="7078" y="1066"/>
                </a:lnTo>
                <a:lnTo>
                  <a:pt x="7082" y="1068"/>
                </a:lnTo>
                <a:lnTo>
                  <a:pt x="7086" y="1066"/>
                </a:lnTo>
                <a:lnTo>
                  <a:pt x="7084" y="1064"/>
                </a:lnTo>
                <a:close/>
                <a:moveTo>
                  <a:pt x="6940" y="1148"/>
                </a:moveTo>
                <a:lnTo>
                  <a:pt x="6940" y="1148"/>
                </a:lnTo>
                <a:lnTo>
                  <a:pt x="6944" y="1144"/>
                </a:lnTo>
                <a:lnTo>
                  <a:pt x="6946" y="1140"/>
                </a:lnTo>
                <a:lnTo>
                  <a:pt x="6944" y="1138"/>
                </a:lnTo>
                <a:lnTo>
                  <a:pt x="6942" y="1138"/>
                </a:lnTo>
                <a:lnTo>
                  <a:pt x="6940" y="1142"/>
                </a:lnTo>
                <a:lnTo>
                  <a:pt x="6938" y="1146"/>
                </a:lnTo>
                <a:lnTo>
                  <a:pt x="6938" y="1148"/>
                </a:lnTo>
                <a:lnTo>
                  <a:pt x="6940" y="1148"/>
                </a:lnTo>
                <a:close/>
                <a:moveTo>
                  <a:pt x="6956" y="1136"/>
                </a:moveTo>
                <a:lnTo>
                  <a:pt x="6956" y="1136"/>
                </a:lnTo>
                <a:lnTo>
                  <a:pt x="6958" y="1136"/>
                </a:lnTo>
                <a:lnTo>
                  <a:pt x="6958" y="1134"/>
                </a:lnTo>
                <a:lnTo>
                  <a:pt x="6954" y="1132"/>
                </a:lnTo>
                <a:lnTo>
                  <a:pt x="6952" y="1130"/>
                </a:lnTo>
                <a:lnTo>
                  <a:pt x="6948" y="1132"/>
                </a:lnTo>
                <a:lnTo>
                  <a:pt x="6948" y="1134"/>
                </a:lnTo>
                <a:lnTo>
                  <a:pt x="6950" y="1136"/>
                </a:lnTo>
                <a:lnTo>
                  <a:pt x="6956" y="1136"/>
                </a:lnTo>
                <a:close/>
                <a:moveTo>
                  <a:pt x="6912" y="1136"/>
                </a:moveTo>
                <a:lnTo>
                  <a:pt x="6912" y="1136"/>
                </a:lnTo>
                <a:lnTo>
                  <a:pt x="6910" y="1134"/>
                </a:lnTo>
                <a:lnTo>
                  <a:pt x="6906" y="1136"/>
                </a:lnTo>
                <a:lnTo>
                  <a:pt x="6902" y="1138"/>
                </a:lnTo>
                <a:lnTo>
                  <a:pt x="6898" y="1142"/>
                </a:lnTo>
                <a:lnTo>
                  <a:pt x="6898" y="1144"/>
                </a:lnTo>
                <a:lnTo>
                  <a:pt x="6900" y="1144"/>
                </a:lnTo>
                <a:lnTo>
                  <a:pt x="6904" y="1142"/>
                </a:lnTo>
                <a:lnTo>
                  <a:pt x="6908" y="1138"/>
                </a:lnTo>
                <a:lnTo>
                  <a:pt x="6912" y="1136"/>
                </a:lnTo>
                <a:close/>
                <a:moveTo>
                  <a:pt x="6886" y="1114"/>
                </a:moveTo>
                <a:lnTo>
                  <a:pt x="6886" y="1114"/>
                </a:lnTo>
                <a:lnTo>
                  <a:pt x="6882" y="1116"/>
                </a:lnTo>
                <a:lnTo>
                  <a:pt x="6880" y="1118"/>
                </a:lnTo>
                <a:lnTo>
                  <a:pt x="6878" y="1122"/>
                </a:lnTo>
                <a:lnTo>
                  <a:pt x="6878" y="1124"/>
                </a:lnTo>
                <a:lnTo>
                  <a:pt x="6880" y="1124"/>
                </a:lnTo>
                <a:lnTo>
                  <a:pt x="6884" y="1122"/>
                </a:lnTo>
                <a:lnTo>
                  <a:pt x="6886" y="1120"/>
                </a:lnTo>
                <a:lnTo>
                  <a:pt x="6886" y="1118"/>
                </a:lnTo>
                <a:lnTo>
                  <a:pt x="6886" y="1114"/>
                </a:lnTo>
                <a:close/>
                <a:moveTo>
                  <a:pt x="6874" y="1126"/>
                </a:moveTo>
                <a:lnTo>
                  <a:pt x="6874" y="1126"/>
                </a:lnTo>
                <a:lnTo>
                  <a:pt x="6872" y="1124"/>
                </a:lnTo>
                <a:lnTo>
                  <a:pt x="6870" y="1126"/>
                </a:lnTo>
                <a:lnTo>
                  <a:pt x="6868" y="1126"/>
                </a:lnTo>
                <a:lnTo>
                  <a:pt x="6866" y="1126"/>
                </a:lnTo>
                <a:lnTo>
                  <a:pt x="6864" y="1126"/>
                </a:lnTo>
                <a:lnTo>
                  <a:pt x="6862" y="1128"/>
                </a:lnTo>
                <a:lnTo>
                  <a:pt x="6862" y="1130"/>
                </a:lnTo>
                <a:lnTo>
                  <a:pt x="6862" y="1132"/>
                </a:lnTo>
                <a:lnTo>
                  <a:pt x="6864" y="1132"/>
                </a:lnTo>
                <a:lnTo>
                  <a:pt x="6868" y="1130"/>
                </a:lnTo>
                <a:lnTo>
                  <a:pt x="6872" y="1128"/>
                </a:lnTo>
                <a:lnTo>
                  <a:pt x="6874" y="1126"/>
                </a:lnTo>
                <a:close/>
                <a:moveTo>
                  <a:pt x="6800" y="1216"/>
                </a:moveTo>
                <a:lnTo>
                  <a:pt x="6800" y="1216"/>
                </a:lnTo>
                <a:lnTo>
                  <a:pt x="6804" y="1216"/>
                </a:lnTo>
                <a:lnTo>
                  <a:pt x="6808" y="1216"/>
                </a:lnTo>
                <a:lnTo>
                  <a:pt x="6810" y="1214"/>
                </a:lnTo>
                <a:lnTo>
                  <a:pt x="6808" y="1212"/>
                </a:lnTo>
                <a:lnTo>
                  <a:pt x="6804" y="1210"/>
                </a:lnTo>
                <a:lnTo>
                  <a:pt x="6802" y="1212"/>
                </a:lnTo>
                <a:lnTo>
                  <a:pt x="6800" y="1214"/>
                </a:lnTo>
                <a:lnTo>
                  <a:pt x="6800" y="1216"/>
                </a:lnTo>
                <a:close/>
                <a:moveTo>
                  <a:pt x="6786" y="1222"/>
                </a:moveTo>
                <a:lnTo>
                  <a:pt x="6786" y="1222"/>
                </a:lnTo>
                <a:lnTo>
                  <a:pt x="6786" y="1224"/>
                </a:lnTo>
                <a:lnTo>
                  <a:pt x="6788" y="1226"/>
                </a:lnTo>
                <a:lnTo>
                  <a:pt x="6796" y="1224"/>
                </a:lnTo>
                <a:lnTo>
                  <a:pt x="6798" y="1224"/>
                </a:lnTo>
                <a:lnTo>
                  <a:pt x="6798" y="1222"/>
                </a:lnTo>
                <a:lnTo>
                  <a:pt x="6796" y="1220"/>
                </a:lnTo>
                <a:lnTo>
                  <a:pt x="6790" y="1218"/>
                </a:lnTo>
                <a:lnTo>
                  <a:pt x="6788" y="1220"/>
                </a:lnTo>
                <a:lnTo>
                  <a:pt x="6786" y="1222"/>
                </a:lnTo>
                <a:close/>
                <a:moveTo>
                  <a:pt x="6714" y="1284"/>
                </a:moveTo>
                <a:lnTo>
                  <a:pt x="6714" y="1284"/>
                </a:lnTo>
                <a:lnTo>
                  <a:pt x="6718" y="1282"/>
                </a:lnTo>
                <a:lnTo>
                  <a:pt x="6714" y="1278"/>
                </a:lnTo>
                <a:lnTo>
                  <a:pt x="6712" y="1278"/>
                </a:lnTo>
                <a:lnTo>
                  <a:pt x="6710" y="1280"/>
                </a:lnTo>
                <a:lnTo>
                  <a:pt x="6710" y="1282"/>
                </a:lnTo>
                <a:lnTo>
                  <a:pt x="6714" y="1284"/>
                </a:lnTo>
                <a:close/>
                <a:moveTo>
                  <a:pt x="6764" y="1208"/>
                </a:moveTo>
                <a:lnTo>
                  <a:pt x="6764" y="1208"/>
                </a:lnTo>
                <a:lnTo>
                  <a:pt x="6764" y="1210"/>
                </a:lnTo>
                <a:lnTo>
                  <a:pt x="6768" y="1212"/>
                </a:lnTo>
                <a:lnTo>
                  <a:pt x="6772" y="1214"/>
                </a:lnTo>
                <a:lnTo>
                  <a:pt x="6776" y="1212"/>
                </a:lnTo>
                <a:lnTo>
                  <a:pt x="6776" y="1210"/>
                </a:lnTo>
                <a:lnTo>
                  <a:pt x="6772" y="1208"/>
                </a:lnTo>
                <a:lnTo>
                  <a:pt x="6768" y="1208"/>
                </a:lnTo>
                <a:lnTo>
                  <a:pt x="6764" y="1208"/>
                </a:lnTo>
                <a:close/>
                <a:moveTo>
                  <a:pt x="6900" y="1126"/>
                </a:moveTo>
                <a:lnTo>
                  <a:pt x="6900" y="1126"/>
                </a:lnTo>
                <a:lnTo>
                  <a:pt x="6900" y="1124"/>
                </a:lnTo>
                <a:lnTo>
                  <a:pt x="6896" y="1122"/>
                </a:lnTo>
                <a:lnTo>
                  <a:pt x="6894" y="1120"/>
                </a:lnTo>
                <a:lnTo>
                  <a:pt x="6890" y="1122"/>
                </a:lnTo>
                <a:lnTo>
                  <a:pt x="6890" y="1124"/>
                </a:lnTo>
                <a:lnTo>
                  <a:pt x="6894" y="1126"/>
                </a:lnTo>
                <a:lnTo>
                  <a:pt x="6898" y="1126"/>
                </a:lnTo>
                <a:lnTo>
                  <a:pt x="6900" y="1126"/>
                </a:lnTo>
                <a:close/>
                <a:moveTo>
                  <a:pt x="6680" y="1258"/>
                </a:moveTo>
                <a:lnTo>
                  <a:pt x="6680" y="1258"/>
                </a:lnTo>
                <a:lnTo>
                  <a:pt x="6680" y="1256"/>
                </a:lnTo>
                <a:lnTo>
                  <a:pt x="6678" y="1254"/>
                </a:lnTo>
                <a:lnTo>
                  <a:pt x="6676" y="1254"/>
                </a:lnTo>
                <a:lnTo>
                  <a:pt x="6674" y="1256"/>
                </a:lnTo>
                <a:lnTo>
                  <a:pt x="6674" y="1258"/>
                </a:lnTo>
                <a:lnTo>
                  <a:pt x="6676" y="1260"/>
                </a:lnTo>
                <a:lnTo>
                  <a:pt x="6678" y="1260"/>
                </a:lnTo>
                <a:lnTo>
                  <a:pt x="6680" y="1258"/>
                </a:lnTo>
                <a:close/>
                <a:moveTo>
                  <a:pt x="7072" y="1080"/>
                </a:moveTo>
                <a:lnTo>
                  <a:pt x="7072" y="1080"/>
                </a:lnTo>
                <a:lnTo>
                  <a:pt x="7068" y="1080"/>
                </a:lnTo>
                <a:lnTo>
                  <a:pt x="7066" y="1080"/>
                </a:lnTo>
                <a:lnTo>
                  <a:pt x="7064" y="1084"/>
                </a:lnTo>
                <a:lnTo>
                  <a:pt x="7064" y="1086"/>
                </a:lnTo>
                <a:lnTo>
                  <a:pt x="7068" y="1094"/>
                </a:lnTo>
                <a:lnTo>
                  <a:pt x="7070" y="1096"/>
                </a:lnTo>
                <a:lnTo>
                  <a:pt x="7072" y="1096"/>
                </a:lnTo>
                <a:lnTo>
                  <a:pt x="7078" y="1094"/>
                </a:lnTo>
                <a:lnTo>
                  <a:pt x="7080" y="1088"/>
                </a:lnTo>
                <a:lnTo>
                  <a:pt x="7080" y="1086"/>
                </a:lnTo>
                <a:lnTo>
                  <a:pt x="7080" y="1084"/>
                </a:lnTo>
                <a:lnTo>
                  <a:pt x="7078" y="1082"/>
                </a:lnTo>
                <a:lnTo>
                  <a:pt x="7072" y="1080"/>
                </a:lnTo>
                <a:close/>
                <a:moveTo>
                  <a:pt x="7054" y="1108"/>
                </a:moveTo>
                <a:lnTo>
                  <a:pt x="7054" y="1108"/>
                </a:lnTo>
                <a:lnTo>
                  <a:pt x="7062" y="1098"/>
                </a:lnTo>
                <a:lnTo>
                  <a:pt x="7064" y="1094"/>
                </a:lnTo>
                <a:lnTo>
                  <a:pt x="7064" y="1092"/>
                </a:lnTo>
                <a:lnTo>
                  <a:pt x="7060" y="1090"/>
                </a:lnTo>
                <a:lnTo>
                  <a:pt x="7056" y="1086"/>
                </a:lnTo>
                <a:lnTo>
                  <a:pt x="7056" y="1088"/>
                </a:lnTo>
                <a:lnTo>
                  <a:pt x="7054" y="1090"/>
                </a:lnTo>
                <a:lnTo>
                  <a:pt x="7048" y="1094"/>
                </a:lnTo>
                <a:lnTo>
                  <a:pt x="7038" y="1098"/>
                </a:lnTo>
                <a:lnTo>
                  <a:pt x="7034" y="1100"/>
                </a:lnTo>
                <a:lnTo>
                  <a:pt x="7034" y="1102"/>
                </a:lnTo>
                <a:lnTo>
                  <a:pt x="7034" y="1106"/>
                </a:lnTo>
                <a:lnTo>
                  <a:pt x="7040" y="1110"/>
                </a:lnTo>
                <a:lnTo>
                  <a:pt x="7048" y="1112"/>
                </a:lnTo>
                <a:lnTo>
                  <a:pt x="7050" y="1112"/>
                </a:lnTo>
                <a:lnTo>
                  <a:pt x="7054" y="1108"/>
                </a:lnTo>
                <a:close/>
                <a:moveTo>
                  <a:pt x="7036" y="1110"/>
                </a:moveTo>
                <a:lnTo>
                  <a:pt x="7036" y="1110"/>
                </a:lnTo>
                <a:lnTo>
                  <a:pt x="7032" y="1108"/>
                </a:lnTo>
                <a:lnTo>
                  <a:pt x="7028" y="1106"/>
                </a:lnTo>
                <a:lnTo>
                  <a:pt x="7022" y="1106"/>
                </a:lnTo>
                <a:lnTo>
                  <a:pt x="7014" y="1108"/>
                </a:lnTo>
                <a:lnTo>
                  <a:pt x="7012" y="1110"/>
                </a:lnTo>
                <a:lnTo>
                  <a:pt x="7014" y="1112"/>
                </a:lnTo>
                <a:lnTo>
                  <a:pt x="7024" y="1114"/>
                </a:lnTo>
                <a:lnTo>
                  <a:pt x="7034" y="1114"/>
                </a:lnTo>
                <a:lnTo>
                  <a:pt x="7036" y="1112"/>
                </a:lnTo>
                <a:lnTo>
                  <a:pt x="7036" y="1110"/>
                </a:lnTo>
                <a:close/>
                <a:moveTo>
                  <a:pt x="7010" y="1098"/>
                </a:moveTo>
                <a:lnTo>
                  <a:pt x="7010" y="1098"/>
                </a:lnTo>
                <a:lnTo>
                  <a:pt x="7014" y="1096"/>
                </a:lnTo>
                <a:lnTo>
                  <a:pt x="7018" y="1094"/>
                </a:lnTo>
                <a:lnTo>
                  <a:pt x="7022" y="1092"/>
                </a:lnTo>
                <a:lnTo>
                  <a:pt x="7026" y="1094"/>
                </a:lnTo>
                <a:lnTo>
                  <a:pt x="7030" y="1094"/>
                </a:lnTo>
                <a:lnTo>
                  <a:pt x="7034" y="1094"/>
                </a:lnTo>
                <a:lnTo>
                  <a:pt x="7048" y="1082"/>
                </a:lnTo>
                <a:lnTo>
                  <a:pt x="7056" y="1076"/>
                </a:lnTo>
                <a:lnTo>
                  <a:pt x="7056" y="1074"/>
                </a:lnTo>
                <a:lnTo>
                  <a:pt x="7052" y="1072"/>
                </a:lnTo>
                <a:lnTo>
                  <a:pt x="7046" y="1074"/>
                </a:lnTo>
                <a:lnTo>
                  <a:pt x="7042" y="1076"/>
                </a:lnTo>
                <a:lnTo>
                  <a:pt x="7042" y="1078"/>
                </a:lnTo>
                <a:lnTo>
                  <a:pt x="7040" y="1080"/>
                </a:lnTo>
                <a:lnTo>
                  <a:pt x="7034" y="1080"/>
                </a:lnTo>
                <a:lnTo>
                  <a:pt x="7032" y="1080"/>
                </a:lnTo>
                <a:lnTo>
                  <a:pt x="7030" y="1080"/>
                </a:lnTo>
                <a:lnTo>
                  <a:pt x="7028" y="1084"/>
                </a:lnTo>
                <a:lnTo>
                  <a:pt x="7026" y="1086"/>
                </a:lnTo>
                <a:lnTo>
                  <a:pt x="7024" y="1086"/>
                </a:lnTo>
                <a:lnTo>
                  <a:pt x="7022" y="1084"/>
                </a:lnTo>
                <a:lnTo>
                  <a:pt x="7018" y="1084"/>
                </a:lnTo>
                <a:lnTo>
                  <a:pt x="7002" y="1088"/>
                </a:lnTo>
                <a:lnTo>
                  <a:pt x="6998" y="1090"/>
                </a:lnTo>
                <a:lnTo>
                  <a:pt x="7002" y="1092"/>
                </a:lnTo>
                <a:lnTo>
                  <a:pt x="7006" y="1094"/>
                </a:lnTo>
                <a:lnTo>
                  <a:pt x="7004" y="1096"/>
                </a:lnTo>
                <a:lnTo>
                  <a:pt x="7004" y="1098"/>
                </a:lnTo>
                <a:lnTo>
                  <a:pt x="7010" y="1098"/>
                </a:lnTo>
                <a:close/>
                <a:moveTo>
                  <a:pt x="6948" y="1122"/>
                </a:moveTo>
                <a:lnTo>
                  <a:pt x="6948" y="1122"/>
                </a:lnTo>
                <a:lnTo>
                  <a:pt x="6948" y="1118"/>
                </a:lnTo>
                <a:lnTo>
                  <a:pt x="6946" y="1116"/>
                </a:lnTo>
                <a:lnTo>
                  <a:pt x="6942" y="1116"/>
                </a:lnTo>
                <a:lnTo>
                  <a:pt x="6936" y="1118"/>
                </a:lnTo>
                <a:lnTo>
                  <a:pt x="6932" y="1122"/>
                </a:lnTo>
                <a:lnTo>
                  <a:pt x="6932" y="1126"/>
                </a:lnTo>
                <a:lnTo>
                  <a:pt x="6934" y="1128"/>
                </a:lnTo>
                <a:lnTo>
                  <a:pt x="6940" y="1130"/>
                </a:lnTo>
                <a:lnTo>
                  <a:pt x="6944" y="1130"/>
                </a:lnTo>
                <a:lnTo>
                  <a:pt x="6946" y="1130"/>
                </a:lnTo>
                <a:lnTo>
                  <a:pt x="6948" y="1122"/>
                </a:lnTo>
                <a:close/>
                <a:moveTo>
                  <a:pt x="6920" y="1126"/>
                </a:moveTo>
                <a:lnTo>
                  <a:pt x="6920" y="1126"/>
                </a:lnTo>
                <a:lnTo>
                  <a:pt x="6922" y="1124"/>
                </a:lnTo>
                <a:lnTo>
                  <a:pt x="6922" y="1122"/>
                </a:lnTo>
                <a:lnTo>
                  <a:pt x="6912" y="1118"/>
                </a:lnTo>
                <a:lnTo>
                  <a:pt x="6908" y="1116"/>
                </a:lnTo>
                <a:lnTo>
                  <a:pt x="6904" y="1114"/>
                </a:lnTo>
                <a:lnTo>
                  <a:pt x="6900" y="1112"/>
                </a:lnTo>
                <a:lnTo>
                  <a:pt x="6900" y="1114"/>
                </a:lnTo>
                <a:lnTo>
                  <a:pt x="6900" y="1120"/>
                </a:lnTo>
                <a:lnTo>
                  <a:pt x="6906" y="1124"/>
                </a:lnTo>
                <a:lnTo>
                  <a:pt x="6912" y="1126"/>
                </a:lnTo>
                <a:lnTo>
                  <a:pt x="6920" y="1126"/>
                </a:lnTo>
                <a:close/>
                <a:moveTo>
                  <a:pt x="6898" y="1140"/>
                </a:moveTo>
                <a:lnTo>
                  <a:pt x="6898" y="1140"/>
                </a:lnTo>
                <a:lnTo>
                  <a:pt x="6904" y="1134"/>
                </a:lnTo>
                <a:lnTo>
                  <a:pt x="6902" y="1132"/>
                </a:lnTo>
                <a:lnTo>
                  <a:pt x="6900" y="1130"/>
                </a:lnTo>
                <a:lnTo>
                  <a:pt x="6896" y="1130"/>
                </a:lnTo>
                <a:lnTo>
                  <a:pt x="6892" y="1130"/>
                </a:lnTo>
                <a:lnTo>
                  <a:pt x="6890" y="1130"/>
                </a:lnTo>
                <a:lnTo>
                  <a:pt x="6886" y="1128"/>
                </a:lnTo>
                <a:lnTo>
                  <a:pt x="6884" y="1128"/>
                </a:lnTo>
                <a:lnTo>
                  <a:pt x="6882" y="1128"/>
                </a:lnTo>
                <a:lnTo>
                  <a:pt x="6880" y="1130"/>
                </a:lnTo>
                <a:lnTo>
                  <a:pt x="6876" y="1130"/>
                </a:lnTo>
                <a:lnTo>
                  <a:pt x="6874" y="1130"/>
                </a:lnTo>
                <a:lnTo>
                  <a:pt x="6872" y="1132"/>
                </a:lnTo>
                <a:lnTo>
                  <a:pt x="6872" y="1134"/>
                </a:lnTo>
                <a:lnTo>
                  <a:pt x="6868" y="1136"/>
                </a:lnTo>
                <a:lnTo>
                  <a:pt x="6866" y="1140"/>
                </a:lnTo>
                <a:lnTo>
                  <a:pt x="6870" y="1140"/>
                </a:lnTo>
                <a:lnTo>
                  <a:pt x="6874" y="1142"/>
                </a:lnTo>
                <a:lnTo>
                  <a:pt x="6880" y="1146"/>
                </a:lnTo>
                <a:lnTo>
                  <a:pt x="6884" y="1148"/>
                </a:lnTo>
                <a:lnTo>
                  <a:pt x="6888" y="1146"/>
                </a:lnTo>
                <a:lnTo>
                  <a:pt x="6898" y="1140"/>
                </a:lnTo>
                <a:close/>
                <a:moveTo>
                  <a:pt x="6854" y="1166"/>
                </a:moveTo>
                <a:lnTo>
                  <a:pt x="6854" y="1166"/>
                </a:lnTo>
                <a:lnTo>
                  <a:pt x="6860" y="1166"/>
                </a:lnTo>
                <a:lnTo>
                  <a:pt x="6864" y="1164"/>
                </a:lnTo>
                <a:lnTo>
                  <a:pt x="6866" y="1162"/>
                </a:lnTo>
                <a:lnTo>
                  <a:pt x="6868" y="1158"/>
                </a:lnTo>
                <a:lnTo>
                  <a:pt x="6874" y="1154"/>
                </a:lnTo>
                <a:lnTo>
                  <a:pt x="6876" y="1152"/>
                </a:lnTo>
                <a:lnTo>
                  <a:pt x="6876" y="1150"/>
                </a:lnTo>
                <a:lnTo>
                  <a:pt x="6876" y="1148"/>
                </a:lnTo>
                <a:lnTo>
                  <a:pt x="6872" y="1144"/>
                </a:lnTo>
                <a:lnTo>
                  <a:pt x="6866" y="1142"/>
                </a:lnTo>
                <a:lnTo>
                  <a:pt x="6864" y="1144"/>
                </a:lnTo>
                <a:lnTo>
                  <a:pt x="6864" y="1146"/>
                </a:lnTo>
                <a:lnTo>
                  <a:pt x="6862" y="1146"/>
                </a:lnTo>
                <a:lnTo>
                  <a:pt x="6858" y="1148"/>
                </a:lnTo>
                <a:lnTo>
                  <a:pt x="6856" y="1148"/>
                </a:lnTo>
                <a:lnTo>
                  <a:pt x="6856" y="1150"/>
                </a:lnTo>
                <a:lnTo>
                  <a:pt x="6854" y="1150"/>
                </a:lnTo>
                <a:lnTo>
                  <a:pt x="6852" y="1148"/>
                </a:lnTo>
                <a:lnTo>
                  <a:pt x="6848" y="1150"/>
                </a:lnTo>
                <a:lnTo>
                  <a:pt x="6846" y="1152"/>
                </a:lnTo>
                <a:lnTo>
                  <a:pt x="6846" y="1156"/>
                </a:lnTo>
                <a:lnTo>
                  <a:pt x="6844" y="1160"/>
                </a:lnTo>
                <a:lnTo>
                  <a:pt x="6840" y="1160"/>
                </a:lnTo>
                <a:lnTo>
                  <a:pt x="6838" y="1160"/>
                </a:lnTo>
                <a:lnTo>
                  <a:pt x="6836" y="1162"/>
                </a:lnTo>
                <a:lnTo>
                  <a:pt x="6836" y="1164"/>
                </a:lnTo>
                <a:lnTo>
                  <a:pt x="6838" y="1166"/>
                </a:lnTo>
                <a:lnTo>
                  <a:pt x="6854" y="1166"/>
                </a:lnTo>
                <a:close/>
                <a:moveTo>
                  <a:pt x="6834" y="1168"/>
                </a:moveTo>
                <a:lnTo>
                  <a:pt x="6834" y="1168"/>
                </a:lnTo>
                <a:lnTo>
                  <a:pt x="6832" y="1168"/>
                </a:lnTo>
                <a:lnTo>
                  <a:pt x="6832" y="1166"/>
                </a:lnTo>
                <a:lnTo>
                  <a:pt x="6830" y="1164"/>
                </a:lnTo>
                <a:lnTo>
                  <a:pt x="6828" y="1164"/>
                </a:lnTo>
                <a:lnTo>
                  <a:pt x="6826" y="1166"/>
                </a:lnTo>
                <a:lnTo>
                  <a:pt x="6824" y="1164"/>
                </a:lnTo>
                <a:lnTo>
                  <a:pt x="6822" y="1162"/>
                </a:lnTo>
                <a:lnTo>
                  <a:pt x="6822" y="1164"/>
                </a:lnTo>
                <a:lnTo>
                  <a:pt x="6820" y="1166"/>
                </a:lnTo>
                <a:lnTo>
                  <a:pt x="6818" y="1164"/>
                </a:lnTo>
                <a:lnTo>
                  <a:pt x="6814" y="1164"/>
                </a:lnTo>
                <a:lnTo>
                  <a:pt x="6814" y="1166"/>
                </a:lnTo>
                <a:lnTo>
                  <a:pt x="6814" y="1168"/>
                </a:lnTo>
                <a:lnTo>
                  <a:pt x="6812" y="1168"/>
                </a:lnTo>
                <a:lnTo>
                  <a:pt x="6810" y="1168"/>
                </a:lnTo>
                <a:lnTo>
                  <a:pt x="6804" y="1168"/>
                </a:lnTo>
                <a:lnTo>
                  <a:pt x="6804" y="1170"/>
                </a:lnTo>
                <a:lnTo>
                  <a:pt x="6806" y="1172"/>
                </a:lnTo>
                <a:lnTo>
                  <a:pt x="6808" y="1174"/>
                </a:lnTo>
                <a:lnTo>
                  <a:pt x="6808" y="1176"/>
                </a:lnTo>
                <a:lnTo>
                  <a:pt x="6804" y="1176"/>
                </a:lnTo>
                <a:lnTo>
                  <a:pt x="6798" y="1178"/>
                </a:lnTo>
                <a:lnTo>
                  <a:pt x="6794" y="1178"/>
                </a:lnTo>
                <a:lnTo>
                  <a:pt x="6792" y="1180"/>
                </a:lnTo>
                <a:lnTo>
                  <a:pt x="6794" y="1180"/>
                </a:lnTo>
                <a:lnTo>
                  <a:pt x="6796" y="1182"/>
                </a:lnTo>
                <a:lnTo>
                  <a:pt x="6794" y="1182"/>
                </a:lnTo>
                <a:lnTo>
                  <a:pt x="6792" y="1184"/>
                </a:lnTo>
                <a:lnTo>
                  <a:pt x="6792" y="1186"/>
                </a:lnTo>
                <a:lnTo>
                  <a:pt x="6794" y="1188"/>
                </a:lnTo>
                <a:lnTo>
                  <a:pt x="6792" y="1188"/>
                </a:lnTo>
                <a:lnTo>
                  <a:pt x="6792" y="1192"/>
                </a:lnTo>
                <a:lnTo>
                  <a:pt x="6792" y="1194"/>
                </a:lnTo>
                <a:lnTo>
                  <a:pt x="6790" y="1198"/>
                </a:lnTo>
                <a:lnTo>
                  <a:pt x="6788" y="1200"/>
                </a:lnTo>
                <a:lnTo>
                  <a:pt x="6792" y="1200"/>
                </a:lnTo>
                <a:lnTo>
                  <a:pt x="6798" y="1200"/>
                </a:lnTo>
                <a:lnTo>
                  <a:pt x="6798" y="1202"/>
                </a:lnTo>
                <a:lnTo>
                  <a:pt x="6798" y="1204"/>
                </a:lnTo>
                <a:lnTo>
                  <a:pt x="6800" y="1204"/>
                </a:lnTo>
                <a:lnTo>
                  <a:pt x="6804" y="1202"/>
                </a:lnTo>
                <a:lnTo>
                  <a:pt x="6808" y="1198"/>
                </a:lnTo>
                <a:lnTo>
                  <a:pt x="6810" y="1194"/>
                </a:lnTo>
                <a:lnTo>
                  <a:pt x="6814" y="1192"/>
                </a:lnTo>
                <a:lnTo>
                  <a:pt x="6816" y="1192"/>
                </a:lnTo>
                <a:lnTo>
                  <a:pt x="6816" y="1194"/>
                </a:lnTo>
                <a:lnTo>
                  <a:pt x="6818" y="1196"/>
                </a:lnTo>
                <a:lnTo>
                  <a:pt x="6826" y="1196"/>
                </a:lnTo>
                <a:lnTo>
                  <a:pt x="6832" y="1194"/>
                </a:lnTo>
                <a:lnTo>
                  <a:pt x="6832" y="1192"/>
                </a:lnTo>
                <a:lnTo>
                  <a:pt x="6830" y="1188"/>
                </a:lnTo>
                <a:lnTo>
                  <a:pt x="6830" y="1184"/>
                </a:lnTo>
                <a:lnTo>
                  <a:pt x="6832" y="1180"/>
                </a:lnTo>
                <a:lnTo>
                  <a:pt x="6834" y="1178"/>
                </a:lnTo>
                <a:lnTo>
                  <a:pt x="6834" y="1176"/>
                </a:lnTo>
                <a:lnTo>
                  <a:pt x="6836" y="1170"/>
                </a:lnTo>
                <a:lnTo>
                  <a:pt x="6836" y="1168"/>
                </a:lnTo>
                <a:lnTo>
                  <a:pt x="6834" y="1168"/>
                </a:lnTo>
                <a:close/>
                <a:moveTo>
                  <a:pt x="6690" y="1264"/>
                </a:moveTo>
                <a:lnTo>
                  <a:pt x="6690" y="1264"/>
                </a:lnTo>
                <a:lnTo>
                  <a:pt x="6700" y="1260"/>
                </a:lnTo>
                <a:lnTo>
                  <a:pt x="6712" y="1252"/>
                </a:lnTo>
                <a:lnTo>
                  <a:pt x="6716" y="1248"/>
                </a:lnTo>
                <a:lnTo>
                  <a:pt x="6710" y="1248"/>
                </a:lnTo>
                <a:lnTo>
                  <a:pt x="6702" y="1248"/>
                </a:lnTo>
                <a:lnTo>
                  <a:pt x="6692" y="1250"/>
                </a:lnTo>
                <a:lnTo>
                  <a:pt x="6690" y="1252"/>
                </a:lnTo>
                <a:lnTo>
                  <a:pt x="6690" y="1254"/>
                </a:lnTo>
                <a:lnTo>
                  <a:pt x="6686" y="1256"/>
                </a:lnTo>
                <a:lnTo>
                  <a:pt x="6684" y="1256"/>
                </a:lnTo>
                <a:lnTo>
                  <a:pt x="6684" y="1258"/>
                </a:lnTo>
                <a:lnTo>
                  <a:pt x="6684" y="1260"/>
                </a:lnTo>
                <a:lnTo>
                  <a:pt x="6682" y="1262"/>
                </a:lnTo>
                <a:lnTo>
                  <a:pt x="6680" y="1264"/>
                </a:lnTo>
                <a:lnTo>
                  <a:pt x="6680" y="1266"/>
                </a:lnTo>
                <a:lnTo>
                  <a:pt x="6684" y="1266"/>
                </a:lnTo>
                <a:lnTo>
                  <a:pt x="6690" y="1264"/>
                </a:lnTo>
                <a:close/>
                <a:moveTo>
                  <a:pt x="6712" y="1218"/>
                </a:moveTo>
                <a:lnTo>
                  <a:pt x="6712" y="1218"/>
                </a:lnTo>
                <a:lnTo>
                  <a:pt x="6708" y="1218"/>
                </a:lnTo>
                <a:lnTo>
                  <a:pt x="6706" y="1220"/>
                </a:lnTo>
                <a:lnTo>
                  <a:pt x="6706" y="1222"/>
                </a:lnTo>
                <a:lnTo>
                  <a:pt x="6704" y="1222"/>
                </a:lnTo>
                <a:lnTo>
                  <a:pt x="6700" y="1222"/>
                </a:lnTo>
                <a:lnTo>
                  <a:pt x="6698" y="1220"/>
                </a:lnTo>
                <a:lnTo>
                  <a:pt x="6698" y="1218"/>
                </a:lnTo>
                <a:lnTo>
                  <a:pt x="6696" y="1220"/>
                </a:lnTo>
                <a:lnTo>
                  <a:pt x="6694" y="1220"/>
                </a:lnTo>
                <a:lnTo>
                  <a:pt x="6692" y="1222"/>
                </a:lnTo>
                <a:lnTo>
                  <a:pt x="6690" y="1222"/>
                </a:lnTo>
                <a:lnTo>
                  <a:pt x="6690" y="1224"/>
                </a:lnTo>
                <a:lnTo>
                  <a:pt x="6688" y="1226"/>
                </a:lnTo>
                <a:lnTo>
                  <a:pt x="6686" y="1228"/>
                </a:lnTo>
                <a:lnTo>
                  <a:pt x="6686" y="1230"/>
                </a:lnTo>
                <a:lnTo>
                  <a:pt x="6688" y="1234"/>
                </a:lnTo>
                <a:lnTo>
                  <a:pt x="6694" y="1236"/>
                </a:lnTo>
                <a:lnTo>
                  <a:pt x="6696" y="1234"/>
                </a:lnTo>
                <a:lnTo>
                  <a:pt x="6700" y="1230"/>
                </a:lnTo>
                <a:lnTo>
                  <a:pt x="6710" y="1228"/>
                </a:lnTo>
                <a:lnTo>
                  <a:pt x="6716" y="1228"/>
                </a:lnTo>
                <a:lnTo>
                  <a:pt x="6710" y="1230"/>
                </a:lnTo>
                <a:lnTo>
                  <a:pt x="6704" y="1234"/>
                </a:lnTo>
                <a:lnTo>
                  <a:pt x="6704" y="1236"/>
                </a:lnTo>
                <a:lnTo>
                  <a:pt x="6714" y="1236"/>
                </a:lnTo>
                <a:lnTo>
                  <a:pt x="6724" y="1232"/>
                </a:lnTo>
                <a:lnTo>
                  <a:pt x="6726" y="1232"/>
                </a:lnTo>
                <a:lnTo>
                  <a:pt x="6726" y="1230"/>
                </a:lnTo>
                <a:lnTo>
                  <a:pt x="6726" y="1226"/>
                </a:lnTo>
                <a:lnTo>
                  <a:pt x="6724" y="1224"/>
                </a:lnTo>
                <a:lnTo>
                  <a:pt x="6724" y="1222"/>
                </a:lnTo>
                <a:lnTo>
                  <a:pt x="6726" y="1220"/>
                </a:lnTo>
                <a:lnTo>
                  <a:pt x="6726" y="1218"/>
                </a:lnTo>
                <a:lnTo>
                  <a:pt x="6724" y="1212"/>
                </a:lnTo>
                <a:lnTo>
                  <a:pt x="6718" y="1208"/>
                </a:lnTo>
                <a:lnTo>
                  <a:pt x="6716" y="1206"/>
                </a:lnTo>
                <a:lnTo>
                  <a:pt x="6714" y="1206"/>
                </a:lnTo>
                <a:lnTo>
                  <a:pt x="6712" y="1208"/>
                </a:lnTo>
                <a:lnTo>
                  <a:pt x="6712" y="1210"/>
                </a:lnTo>
                <a:lnTo>
                  <a:pt x="6714" y="1214"/>
                </a:lnTo>
                <a:lnTo>
                  <a:pt x="6716" y="1216"/>
                </a:lnTo>
                <a:lnTo>
                  <a:pt x="6712" y="1218"/>
                </a:lnTo>
                <a:close/>
                <a:moveTo>
                  <a:pt x="6740" y="1208"/>
                </a:moveTo>
                <a:lnTo>
                  <a:pt x="6740" y="1208"/>
                </a:lnTo>
                <a:lnTo>
                  <a:pt x="6744" y="1206"/>
                </a:lnTo>
                <a:lnTo>
                  <a:pt x="6746" y="1204"/>
                </a:lnTo>
                <a:lnTo>
                  <a:pt x="6752" y="1196"/>
                </a:lnTo>
                <a:lnTo>
                  <a:pt x="6756" y="1190"/>
                </a:lnTo>
                <a:lnTo>
                  <a:pt x="6758" y="1186"/>
                </a:lnTo>
                <a:lnTo>
                  <a:pt x="6756" y="1184"/>
                </a:lnTo>
                <a:lnTo>
                  <a:pt x="6750" y="1186"/>
                </a:lnTo>
                <a:lnTo>
                  <a:pt x="6740" y="1194"/>
                </a:lnTo>
                <a:lnTo>
                  <a:pt x="6734" y="1200"/>
                </a:lnTo>
                <a:lnTo>
                  <a:pt x="6730" y="1206"/>
                </a:lnTo>
                <a:lnTo>
                  <a:pt x="6728" y="1212"/>
                </a:lnTo>
                <a:lnTo>
                  <a:pt x="6728" y="1214"/>
                </a:lnTo>
                <a:lnTo>
                  <a:pt x="6730" y="1216"/>
                </a:lnTo>
                <a:lnTo>
                  <a:pt x="6732" y="1214"/>
                </a:lnTo>
                <a:lnTo>
                  <a:pt x="6734" y="1212"/>
                </a:lnTo>
                <a:lnTo>
                  <a:pt x="6736" y="1208"/>
                </a:lnTo>
                <a:lnTo>
                  <a:pt x="6740" y="1208"/>
                </a:lnTo>
                <a:close/>
                <a:moveTo>
                  <a:pt x="6766" y="1216"/>
                </a:moveTo>
                <a:lnTo>
                  <a:pt x="6766" y="1216"/>
                </a:lnTo>
                <a:lnTo>
                  <a:pt x="6762" y="1214"/>
                </a:lnTo>
                <a:lnTo>
                  <a:pt x="6758" y="1216"/>
                </a:lnTo>
                <a:lnTo>
                  <a:pt x="6756" y="1220"/>
                </a:lnTo>
                <a:lnTo>
                  <a:pt x="6756" y="1222"/>
                </a:lnTo>
                <a:lnTo>
                  <a:pt x="6756" y="1226"/>
                </a:lnTo>
                <a:lnTo>
                  <a:pt x="6750" y="1232"/>
                </a:lnTo>
                <a:lnTo>
                  <a:pt x="6746" y="1234"/>
                </a:lnTo>
                <a:lnTo>
                  <a:pt x="6748" y="1230"/>
                </a:lnTo>
                <a:lnTo>
                  <a:pt x="6750" y="1226"/>
                </a:lnTo>
                <a:lnTo>
                  <a:pt x="6746" y="1224"/>
                </a:lnTo>
                <a:lnTo>
                  <a:pt x="6744" y="1224"/>
                </a:lnTo>
                <a:lnTo>
                  <a:pt x="6746" y="1220"/>
                </a:lnTo>
                <a:lnTo>
                  <a:pt x="6750" y="1214"/>
                </a:lnTo>
                <a:lnTo>
                  <a:pt x="6750" y="1212"/>
                </a:lnTo>
                <a:lnTo>
                  <a:pt x="6748" y="1210"/>
                </a:lnTo>
                <a:lnTo>
                  <a:pt x="6742" y="1210"/>
                </a:lnTo>
                <a:lnTo>
                  <a:pt x="6738" y="1214"/>
                </a:lnTo>
                <a:lnTo>
                  <a:pt x="6734" y="1218"/>
                </a:lnTo>
                <a:lnTo>
                  <a:pt x="6730" y="1224"/>
                </a:lnTo>
                <a:lnTo>
                  <a:pt x="6730" y="1228"/>
                </a:lnTo>
                <a:lnTo>
                  <a:pt x="6732" y="1232"/>
                </a:lnTo>
                <a:lnTo>
                  <a:pt x="6730" y="1236"/>
                </a:lnTo>
                <a:lnTo>
                  <a:pt x="6726" y="1238"/>
                </a:lnTo>
                <a:lnTo>
                  <a:pt x="6722" y="1240"/>
                </a:lnTo>
                <a:lnTo>
                  <a:pt x="6720" y="1242"/>
                </a:lnTo>
                <a:lnTo>
                  <a:pt x="6720" y="1246"/>
                </a:lnTo>
                <a:lnTo>
                  <a:pt x="6716" y="1254"/>
                </a:lnTo>
                <a:lnTo>
                  <a:pt x="6714" y="1260"/>
                </a:lnTo>
                <a:lnTo>
                  <a:pt x="6718" y="1258"/>
                </a:lnTo>
                <a:lnTo>
                  <a:pt x="6726" y="1256"/>
                </a:lnTo>
                <a:lnTo>
                  <a:pt x="6728" y="1256"/>
                </a:lnTo>
                <a:lnTo>
                  <a:pt x="6732" y="1256"/>
                </a:lnTo>
                <a:lnTo>
                  <a:pt x="6734" y="1258"/>
                </a:lnTo>
                <a:lnTo>
                  <a:pt x="6736" y="1258"/>
                </a:lnTo>
                <a:lnTo>
                  <a:pt x="6738" y="1254"/>
                </a:lnTo>
                <a:lnTo>
                  <a:pt x="6742" y="1250"/>
                </a:lnTo>
                <a:lnTo>
                  <a:pt x="6744" y="1250"/>
                </a:lnTo>
                <a:lnTo>
                  <a:pt x="6746" y="1252"/>
                </a:lnTo>
                <a:lnTo>
                  <a:pt x="6748" y="1252"/>
                </a:lnTo>
                <a:lnTo>
                  <a:pt x="6752" y="1248"/>
                </a:lnTo>
                <a:lnTo>
                  <a:pt x="6754" y="1244"/>
                </a:lnTo>
                <a:lnTo>
                  <a:pt x="6756" y="1240"/>
                </a:lnTo>
                <a:lnTo>
                  <a:pt x="6760" y="1238"/>
                </a:lnTo>
                <a:lnTo>
                  <a:pt x="6768" y="1236"/>
                </a:lnTo>
                <a:lnTo>
                  <a:pt x="6772" y="1236"/>
                </a:lnTo>
                <a:lnTo>
                  <a:pt x="6774" y="1234"/>
                </a:lnTo>
                <a:lnTo>
                  <a:pt x="6774" y="1230"/>
                </a:lnTo>
                <a:lnTo>
                  <a:pt x="6774" y="1228"/>
                </a:lnTo>
                <a:lnTo>
                  <a:pt x="6770" y="1220"/>
                </a:lnTo>
                <a:lnTo>
                  <a:pt x="6766" y="1216"/>
                </a:lnTo>
                <a:close/>
                <a:moveTo>
                  <a:pt x="6654" y="1274"/>
                </a:moveTo>
                <a:lnTo>
                  <a:pt x="6654" y="1274"/>
                </a:lnTo>
                <a:lnTo>
                  <a:pt x="6656" y="1272"/>
                </a:lnTo>
                <a:lnTo>
                  <a:pt x="6658" y="1272"/>
                </a:lnTo>
                <a:lnTo>
                  <a:pt x="6660" y="1272"/>
                </a:lnTo>
                <a:lnTo>
                  <a:pt x="6664" y="1272"/>
                </a:lnTo>
                <a:lnTo>
                  <a:pt x="6666" y="1270"/>
                </a:lnTo>
                <a:lnTo>
                  <a:pt x="6668" y="1266"/>
                </a:lnTo>
                <a:lnTo>
                  <a:pt x="6672" y="1264"/>
                </a:lnTo>
                <a:lnTo>
                  <a:pt x="6676" y="1262"/>
                </a:lnTo>
                <a:lnTo>
                  <a:pt x="6674" y="1262"/>
                </a:lnTo>
                <a:lnTo>
                  <a:pt x="6664" y="1260"/>
                </a:lnTo>
                <a:lnTo>
                  <a:pt x="6660" y="1258"/>
                </a:lnTo>
                <a:lnTo>
                  <a:pt x="6656" y="1258"/>
                </a:lnTo>
                <a:lnTo>
                  <a:pt x="6654" y="1262"/>
                </a:lnTo>
                <a:lnTo>
                  <a:pt x="6650" y="1266"/>
                </a:lnTo>
                <a:lnTo>
                  <a:pt x="6652" y="1268"/>
                </a:lnTo>
                <a:lnTo>
                  <a:pt x="6650" y="1272"/>
                </a:lnTo>
                <a:lnTo>
                  <a:pt x="6650" y="1274"/>
                </a:lnTo>
                <a:lnTo>
                  <a:pt x="6652" y="1276"/>
                </a:lnTo>
                <a:lnTo>
                  <a:pt x="6654" y="1274"/>
                </a:lnTo>
                <a:close/>
                <a:moveTo>
                  <a:pt x="6642" y="1270"/>
                </a:moveTo>
                <a:lnTo>
                  <a:pt x="6642" y="1270"/>
                </a:lnTo>
                <a:lnTo>
                  <a:pt x="6642" y="1272"/>
                </a:lnTo>
                <a:lnTo>
                  <a:pt x="6640" y="1274"/>
                </a:lnTo>
                <a:lnTo>
                  <a:pt x="6638" y="1274"/>
                </a:lnTo>
                <a:lnTo>
                  <a:pt x="6638" y="1278"/>
                </a:lnTo>
                <a:lnTo>
                  <a:pt x="6640" y="1280"/>
                </a:lnTo>
                <a:lnTo>
                  <a:pt x="6642" y="1280"/>
                </a:lnTo>
                <a:lnTo>
                  <a:pt x="6646" y="1274"/>
                </a:lnTo>
                <a:lnTo>
                  <a:pt x="6648" y="1270"/>
                </a:lnTo>
                <a:lnTo>
                  <a:pt x="6646" y="1268"/>
                </a:lnTo>
                <a:lnTo>
                  <a:pt x="6644" y="1268"/>
                </a:lnTo>
                <a:lnTo>
                  <a:pt x="6642" y="1270"/>
                </a:lnTo>
                <a:close/>
                <a:moveTo>
                  <a:pt x="6634" y="1276"/>
                </a:moveTo>
                <a:lnTo>
                  <a:pt x="6634" y="1276"/>
                </a:lnTo>
                <a:lnTo>
                  <a:pt x="6634" y="1272"/>
                </a:lnTo>
                <a:lnTo>
                  <a:pt x="6632" y="1272"/>
                </a:lnTo>
                <a:lnTo>
                  <a:pt x="6626" y="1282"/>
                </a:lnTo>
                <a:lnTo>
                  <a:pt x="6624" y="1290"/>
                </a:lnTo>
                <a:lnTo>
                  <a:pt x="6630" y="1288"/>
                </a:lnTo>
                <a:lnTo>
                  <a:pt x="6634" y="1284"/>
                </a:lnTo>
                <a:lnTo>
                  <a:pt x="6634" y="1282"/>
                </a:lnTo>
                <a:lnTo>
                  <a:pt x="6634" y="1276"/>
                </a:lnTo>
                <a:close/>
                <a:moveTo>
                  <a:pt x="6742" y="1278"/>
                </a:moveTo>
                <a:lnTo>
                  <a:pt x="6742" y="1278"/>
                </a:lnTo>
                <a:lnTo>
                  <a:pt x="6736" y="1278"/>
                </a:lnTo>
                <a:lnTo>
                  <a:pt x="6732" y="1278"/>
                </a:lnTo>
                <a:lnTo>
                  <a:pt x="6730" y="1280"/>
                </a:lnTo>
                <a:lnTo>
                  <a:pt x="6732" y="1282"/>
                </a:lnTo>
                <a:lnTo>
                  <a:pt x="6738" y="1280"/>
                </a:lnTo>
                <a:lnTo>
                  <a:pt x="6742" y="1280"/>
                </a:lnTo>
                <a:lnTo>
                  <a:pt x="6742" y="1278"/>
                </a:lnTo>
                <a:close/>
                <a:moveTo>
                  <a:pt x="6610" y="1406"/>
                </a:moveTo>
                <a:lnTo>
                  <a:pt x="6610" y="1406"/>
                </a:lnTo>
                <a:lnTo>
                  <a:pt x="6608" y="1410"/>
                </a:lnTo>
                <a:lnTo>
                  <a:pt x="6606" y="1414"/>
                </a:lnTo>
                <a:lnTo>
                  <a:pt x="6604" y="1416"/>
                </a:lnTo>
                <a:lnTo>
                  <a:pt x="6606" y="1416"/>
                </a:lnTo>
                <a:lnTo>
                  <a:pt x="6612" y="1414"/>
                </a:lnTo>
                <a:lnTo>
                  <a:pt x="6614" y="1412"/>
                </a:lnTo>
                <a:lnTo>
                  <a:pt x="6616" y="1408"/>
                </a:lnTo>
                <a:lnTo>
                  <a:pt x="6616" y="1404"/>
                </a:lnTo>
                <a:lnTo>
                  <a:pt x="6614" y="1404"/>
                </a:lnTo>
                <a:lnTo>
                  <a:pt x="6610" y="1404"/>
                </a:lnTo>
                <a:lnTo>
                  <a:pt x="6610" y="1406"/>
                </a:lnTo>
                <a:close/>
                <a:moveTo>
                  <a:pt x="6608" y="1424"/>
                </a:moveTo>
                <a:lnTo>
                  <a:pt x="6608" y="1424"/>
                </a:lnTo>
                <a:lnTo>
                  <a:pt x="6608" y="1426"/>
                </a:lnTo>
                <a:lnTo>
                  <a:pt x="6610" y="1426"/>
                </a:lnTo>
                <a:lnTo>
                  <a:pt x="6618" y="1422"/>
                </a:lnTo>
                <a:lnTo>
                  <a:pt x="6624" y="1418"/>
                </a:lnTo>
                <a:lnTo>
                  <a:pt x="6620" y="1418"/>
                </a:lnTo>
                <a:lnTo>
                  <a:pt x="6612" y="1418"/>
                </a:lnTo>
                <a:lnTo>
                  <a:pt x="6610" y="1420"/>
                </a:lnTo>
                <a:lnTo>
                  <a:pt x="6608" y="1424"/>
                </a:lnTo>
                <a:close/>
                <a:moveTo>
                  <a:pt x="6606" y="1454"/>
                </a:moveTo>
                <a:lnTo>
                  <a:pt x="6606" y="1454"/>
                </a:lnTo>
                <a:lnTo>
                  <a:pt x="6602" y="1450"/>
                </a:lnTo>
                <a:lnTo>
                  <a:pt x="6600" y="1450"/>
                </a:lnTo>
                <a:lnTo>
                  <a:pt x="6600" y="1454"/>
                </a:lnTo>
                <a:lnTo>
                  <a:pt x="6600" y="1456"/>
                </a:lnTo>
                <a:lnTo>
                  <a:pt x="6598" y="1458"/>
                </a:lnTo>
                <a:lnTo>
                  <a:pt x="6596" y="1460"/>
                </a:lnTo>
                <a:lnTo>
                  <a:pt x="6596" y="1462"/>
                </a:lnTo>
                <a:lnTo>
                  <a:pt x="6594" y="1466"/>
                </a:lnTo>
                <a:lnTo>
                  <a:pt x="6592" y="1470"/>
                </a:lnTo>
                <a:lnTo>
                  <a:pt x="6592" y="1472"/>
                </a:lnTo>
                <a:lnTo>
                  <a:pt x="6594" y="1472"/>
                </a:lnTo>
                <a:lnTo>
                  <a:pt x="6598" y="1470"/>
                </a:lnTo>
                <a:lnTo>
                  <a:pt x="6598" y="1468"/>
                </a:lnTo>
                <a:lnTo>
                  <a:pt x="6600" y="1464"/>
                </a:lnTo>
                <a:lnTo>
                  <a:pt x="6602" y="1462"/>
                </a:lnTo>
                <a:lnTo>
                  <a:pt x="6608" y="1460"/>
                </a:lnTo>
                <a:lnTo>
                  <a:pt x="6608" y="1458"/>
                </a:lnTo>
                <a:lnTo>
                  <a:pt x="6606" y="1454"/>
                </a:lnTo>
                <a:close/>
                <a:moveTo>
                  <a:pt x="6590" y="1440"/>
                </a:moveTo>
                <a:lnTo>
                  <a:pt x="6590" y="1440"/>
                </a:lnTo>
                <a:lnTo>
                  <a:pt x="6588" y="1438"/>
                </a:lnTo>
                <a:lnTo>
                  <a:pt x="6584" y="1438"/>
                </a:lnTo>
                <a:lnTo>
                  <a:pt x="6580" y="1440"/>
                </a:lnTo>
                <a:lnTo>
                  <a:pt x="6580" y="1444"/>
                </a:lnTo>
                <a:lnTo>
                  <a:pt x="6582" y="1446"/>
                </a:lnTo>
                <a:lnTo>
                  <a:pt x="6586" y="1444"/>
                </a:lnTo>
                <a:lnTo>
                  <a:pt x="6590" y="1442"/>
                </a:lnTo>
                <a:lnTo>
                  <a:pt x="6590" y="1440"/>
                </a:lnTo>
                <a:close/>
                <a:moveTo>
                  <a:pt x="6602" y="1480"/>
                </a:moveTo>
                <a:lnTo>
                  <a:pt x="6602" y="1480"/>
                </a:lnTo>
                <a:lnTo>
                  <a:pt x="6604" y="1476"/>
                </a:lnTo>
                <a:lnTo>
                  <a:pt x="6602" y="1474"/>
                </a:lnTo>
                <a:lnTo>
                  <a:pt x="6598" y="1474"/>
                </a:lnTo>
                <a:lnTo>
                  <a:pt x="6596" y="1474"/>
                </a:lnTo>
                <a:lnTo>
                  <a:pt x="6594" y="1476"/>
                </a:lnTo>
                <a:lnTo>
                  <a:pt x="6590" y="1480"/>
                </a:lnTo>
                <a:lnTo>
                  <a:pt x="6592" y="1482"/>
                </a:lnTo>
                <a:lnTo>
                  <a:pt x="6596" y="1480"/>
                </a:lnTo>
                <a:lnTo>
                  <a:pt x="6602" y="1480"/>
                </a:lnTo>
                <a:close/>
                <a:moveTo>
                  <a:pt x="6572" y="1482"/>
                </a:moveTo>
                <a:lnTo>
                  <a:pt x="6572" y="1482"/>
                </a:lnTo>
                <a:lnTo>
                  <a:pt x="6574" y="1484"/>
                </a:lnTo>
                <a:lnTo>
                  <a:pt x="6582" y="1480"/>
                </a:lnTo>
                <a:lnTo>
                  <a:pt x="6584" y="1480"/>
                </a:lnTo>
                <a:lnTo>
                  <a:pt x="6582" y="1478"/>
                </a:lnTo>
                <a:lnTo>
                  <a:pt x="6576" y="1478"/>
                </a:lnTo>
                <a:lnTo>
                  <a:pt x="6572" y="1482"/>
                </a:lnTo>
                <a:close/>
                <a:moveTo>
                  <a:pt x="6564" y="1522"/>
                </a:moveTo>
                <a:lnTo>
                  <a:pt x="6564" y="1522"/>
                </a:lnTo>
                <a:lnTo>
                  <a:pt x="6566" y="1522"/>
                </a:lnTo>
                <a:lnTo>
                  <a:pt x="6568" y="1520"/>
                </a:lnTo>
                <a:lnTo>
                  <a:pt x="6566" y="1518"/>
                </a:lnTo>
                <a:lnTo>
                  <a:pt x="6564" y="1518"/>
                </a:lnTo>
                <a:lnTo>
                  <a:pt x="6562" y="1516"/>
                </a:lnTo>
                <a:lnTo>
                  <a:pt x="6560" y="1514"/>
                </a:lnTo>
                <a:lnTo>
                  <a:pt x="6558" y="1514"/>
                </a:lnTo>
                <a:lnTo>
                  <a:pt x="6556" y="1514"/>
                </a:lnTo>
                <a:lnTo>
                  <a:pt x="6556" y="1516"/>
                </a:lnTo>
                <a:lnTo>
                  <a:pt x="6556" y="1520"/>
                </a:lnTo>
                <a:lnTo>
                  <a:pt x="6560" y="1520"/>
                </a:lnTo>
                <a:lnTo>
                  <a:pt x="6564" y="1522"/>
                </a:lnTo>
                <a:close/>
                <a:moveTo>
                  <a:pt x="6564" y="1514"/>
                </a:moveTo>
                <a:lnTo>
                  <a:pt x="6564" y="1514"/>
                </a:lnTo>
                <a:lnTo>
                  <a:pt x="6566" y="1512"/>
                </a:lnTo>
                <a:lnTo>
                  <a:pt x="6564" y="1510"/>
                </a:lnTo>
                <a:lnTo>
                  <a:pt x="6560" y="1508"/>
                </a:lnTo>
                <a:lnTo>
                  <a:pt x="6558" y="1508"/>
                </a:lnTo>
                <a:lnTo>
                  <a:pt x="6560" y="1510"/>
                </a:lnTo>
                <a:lnTo>
                  <a:pt x="6562" y="1512"/>
                </a:lnTo>
                <a:lnTo>
                  <a:pt x="6564" y="1514"/>
                </a:lnTo>
                <a:close/>
                <a:moveTo>
                  <a:pt x="6550" y="1510"/>
                </a:moveTo>
                <a:lnTo>
                  <a:pt x="6550" y="1510"/>
                </a:lnTo>
                <a:lnTo>
                  <a:pt x="6550" y="1512"/>
                </a:lnTo>
                <a:lnTo>
                  <a:pt x="6552" y="1512"/>
                </a:lnTo>
                <a:lnTo>
                  <a:pt x="6556" y="1512"/>
                </a:lnTo>
                <a:lnTo>
                  <a:pt x="6556" y="1510"/>
                </a:lnTo>
                <a:lnTo>
                  <a:pt x="6554" y="1508"/>
                </a:lnTo>
                <a:lnTo>
                  <a:pt x="6552" y="1508"/>
                </a:lnTo>
                <a:lnTo>
                  <a:pt x="6550" y="1510"/>
                </a:lnTo>
                <a:close/>
                <a:moveTo>
                  <a:pt x="6620" y="1402"/>
                </a:moveTo>
                <a:lnTo>
                  <a:pt x="6620" y="1402"/>
                </a:lnTo>
                <a:lnTo>
                  <a:pt x="6622" y="1404"/>
                </a:lnTo>
                <a:lnTo>
                  <a:pt x="6626" y="1402"/>
                </a:lnTo>
                <a:lnTo>
                  <a:pt x="6626" y="1400"/>
                </a:lnTo>
                <a:lnTo>
                  <a:pt x="6626" y="1398"/>
                </a:lnTo>
                <a:lnTo>
                  <a:pt x="6624" y="1398"/>
                </a:lnTo>
                <a:lnTo>
                  <a:pt x="6620" y="1398"/>
                </a:lnTo>
                <a:lnTo>
                  <a:pt x="6620" y="1400"/>
                </a:lnTo>
                <a:lnTo>
                  <a:pt x="6620" y="1402"/>
                </a:lnTo>
                <a:close/>
                <a:moveTo>
                  <a:pt x="6436" y="1594"/>
                </a:moveTo>
                <a:lnTo>
                  <a:pt x="6436" y="1594"/>
                </a:lnTo>
                <a:lnTo>
                  <a:pt x="6434" y="1592"/>
                </a:lnTo>
                <a:lnTo>
                  <a:pt x="6428" y="1592"/>
                </a:lnTo>
                <a:lnTo>
                  <a:pt x="6422" y="1594"/>
                </a:lnTo>
                <a:lnTo>
                  <a:pt x="6420" y="1594"/>
                </a:lnTo>
                <a:lnTo>
                  <a:pt x="6420" y="1596"/>
                </a:lnTo>
                <a:lnTo>
                  <a:pt x="6426" y="1598"/>
                </a:lnTo>
                <a:lnTo>
                  <a:pt x="6432" y="1598"/>
                </a:lnTo>
                <a:lnTo>
                  <a:pt x="6436" y="1596"/>
                </a:lnTo>
                <a:lnTo>
                  <a:pt x="6436" y="1594"/>
                </a:lnTo>
                <a:close/>
                <a:moveTo>
                  <a:pt x="6460" y="1576"/>
                </a:moveTo>
                <a:lnTo>
                  <a:pt x="6460" y="1576"/>
                </a:lnTo>
                <a:lnTo>
                  <a:pt x="6464" y="1574"/>
                </a:lnTo>
                <a:lnTo>
                  <a:pt x="6464" y="1570"/>
                </a:lnTo>
                <a:lnTo>
                  <a:pt x="6462" y="1568"/>
                </a:lnTo>
                <a:lnTo>
                  <a:pt x="6460" y="1568"/>
                </a:lnTo>
                <a:lnTo>
                  <a:pt x="6456" y="1572"/>
                </a:lnTo>
                <a:lnTo>
                  <a:pt x="6450" y="1572"/>
                </a:lnTo>
                <a:lnTo>
                  <a:pt x="6444" y="1574"/>
                </a:lnTo>
                <a:lnTo>
                  <a:pt x="6442" y="1576"/>
                </a:lnTo>
                <a:lnTo>
                  <a:pt x="6442" y="1578"/>
                </a:lnTo>
                <a:lnTo>
                  <a:pt x="6448" y="1578"/>
                </a:lnTo>
                <a:lnTo>
                  <a:pt x="6460" y="1576"/>
                </a:lnTo>
                <a:close/>
                <a:moveTo>
                  <a:pt x="6456" y="1592"/>
                </a:moveTo>
                <a:lnTo>
                  <a:pt x="6456" y="1592"/>
                </a:lnTo>
                <a:lnTo>
                  <a:pt x="6468" y="1588"/>
                </a:lnTo>
                <a:lnTo>
                  <a:pt x="6474" y="1586"/>
                </a:lnTo>
                <a:lnTo>
                  <a:pt x="6476" y="1586"/>
                </a:lnTo>
                <a:lnTo>
                  <a:pt x="6476" y="1582"/>
                </a:lnTo>
                <a:lnTo>
                  <a:pt x="6472" y="1582"/>
                </a:lnTo>
                <a:lnTo>
                  <a:pt x="6470" y="1582"/>
                </a:lnTo>
                <a:lnTo>
                  <a:pt x="6470" y="1580"/>
                </a:lnTo>
                <a:lnTo>
                  <a:pt x="6470" y="1578"/>
                </a:lnTo>
                <a:lnTo>
                  <a:pt x="6468" y="1578"/>
                </a:lnTo>
                <a:lnTo>
                  <a:pt x="6464" y="1580"/>
                </a:lnTo>
                <a:lnTo>
                  <a:pt x="6452" y="1584"/>
                </a:lnTo>
                <a:lnTo>
                  <a:pt x="6444" y="1586"/>
                </a:lnTo>
                <a:lnTo>
                  <a:pt x="6442" y="1588"/>
                </a:lnTo>
                <a:lnTo>
                  <a:pt x="6442" y="1592"/>
                </a:lnTo>
                <a:lnTo>
                  <a:pt x="6446" y="1594"/>
                </a:lnTo>
                <a:lnTo>
                  <a:pt x="6456" y="1592"/>
                </a:lnTo>
                <a:close/>
                <a:moveTo>
                  <a:pt x="6428" y="1610"/>
                </a:moveTo>
                <a:lnTo>
                  <a:pt x="6428" y="1610"/>
                </a:lnTo>
                <a:lnTo>
                  <a:pt x="6430" y="1612"/>
                </a:lnTo>
                <a:lnTo>
                  <a:pt x="6432" y="1612"/>
                </a:lnTo>
                <a:lnTo>
                  <a:pt x="6436" y="1612"/>
                </a:lnTo>
                <a:lnTo>
                  <a:pt x="6436" y="1608"/>
                </a:lnTo>
                <a:lnTo>
                  <a:pt x="6434" y="1606"/>
                </a:lnTo>
                <a:lnTo>
                  <a:pt x="6430" y="1606"/>
                </a:lnTo>
                <a:lnTo>
                  <a:pt x="6428" y="1608"/>
                </a:lnTo>
                <a:lnTo>
                  <a:pt x="6428" y="1610"/>
                </a:lnTo>
                <a:close/>
                <a:moveTo>
                  <a:pt x="6418" y="1622"/>
                </a:moveTo>
                <a:lnTo>
                  <a:pt x="6418" y="1622"/>
                </a:lnTo>
                <a:lnTo>
                  <a:pt x="6418" y="1620"/>
                </a:lnTo>
                <a:lnTo>
                  <a:pt x="6418" y="1618"/>
                </a:lnTo>
                <a:lnTo>
                  <a:pt x="6414" y="1616"/>
                </a:lnTo>
                <a:lnTo>
                  <a:pt x="6412" y="1618"/>
                </a:lnTo>
                <a:lnTo>
                  <a:pt x="6410" y="1618"/>
                </a:lnTo>
                <a:lnTo>
                  <a:pt x="6408" y="1618"/>
                </a:lnTo>
                <a:lnTo>
                  <a:pt x="6406" y="1618"/>
                </a:lnTo>
                <a:lnTo>
                  <a:pt x="6404" y="1620"/>
                </a:lnTo>
                <a:lnTo>
                  <a:pt x="6404" y="1622"/>
                </a:lnTo>
                <a:lnTo>
                  <a:pt x="6408" y="1622"/>
                </a:lnTo>
                <a:lnTo>
                  <a:pt x="6418" y="1622"/>
                </a:lnTo>
                <a:close/>
                <a:moveTo>
                  <a:pt x="6384" y="1640"/>
                </a:moveTo>
                <a:lnTo>
                  <a:pt x="6384" y="1640"/>
                </a:lnTo>
                <a:lnTo>
                  <a:pt x="6382" y="1638"/>
                </a:lnTo>
                <a:lnTo>
                  <a:pt x="6378" y="1638"/>
                </a:lnTo>
                <a:lnTo>
                  <a:pt x="6374" y="1640"/>
                </a:lnTo>
                <a:lnTo>
                  <a:pt x="6374" y="1644"/>
                </a:lnTo>
                <a:lnTo>
                  <a:pt x="6376" y="1644"/>
                </a:lnTo>
                <a:lnTo>
                  <a:pt x="6380" y="1644"/>
                </a:lnTo>
                <a:lnTo>
                  <a:pt x="6384" y="1644"/>
                </a:lnTo>
                <a:lnTo>
                  <a:pt x="6386" y="1642"/>
                </a:lnTo>
                <a:lnTo>
                  <a:pt x="6384" y="1640"/>
                </a:lnTo>
                <a:close/>
                <a:moveTo>
                  <a:pt x="6346" y="1662"/>
                </a:moveTo>
                <a:lnTo>
                  <a:pt x="6346" y="1662"/>
                </a:lnTo>
                <a:lnTo>
                  <a:pt x="6344" y="1662"/>
                </a:lnTo>
                <a:lnTo>
                  <a:pt x="6342" y="1664"/>
                </a:lnTo>
                <a:lnTo>
                  <a:pt x="6340" y="1668"/>
                </a:lnTo>
                <a:lnTo>
                  <a:pt x="6340" y="1672"/>
                </a:lnTo>
                <a:lnTo>
                  <a:pt x="6344" y="1672"/>
                </a:lnTo>
                <a:lnTo>
                  <a:pt x="6348" y="1668"/>
                </a:lnTo>
                <a:lnTo>
                  <a:pt x="6350" y="1664"/>
                </a:lnTo>
                <a:lnTo>
                  <a:pt x="6348" y="1662"/>
                </a:lnTo>
                <a:lnTo>
                  <a:pt x="6346" y="1662"/>
                </a:lnTo>
                <a:close/>
                <a:moveTo>
                  <a:pt x="6336" y="1670"/>
                </a:moveTo>
                <a:lnTo>
                  <a:pt x="6336" y="1670"/>
                </a:lnTo>
                <a:lnTo>
                  <a:pt x="6332" y="1668"/>
                </a:lnTo>
                <a:lnTo>
                  <a:pt x="6330" y="1670"/>
                </a:lnTo>
                <a:lnTo>
                  <a:pt x="6328" y="1672"/>
                </a:lnTo>
                <a:lnTo>
                  <a:pt x="6330" y="1674"/>
                </a:lnTo>
                <a:lnTo>
                  <a:pt x="6332" y="1674"/>
                </a:lnTo>
                <a:lnTo>
                  <a:pt x="6336" y="1672"/>
                </a:lnTo>
                <a:lnTo>
                  <a:pt x="6336" y="1670"/>
                </a:lnTo>
                <a:close/>
                <a:moveTo>
                  <a:pt x="6302" y="1700"/>
                </a:moveTo>
                <a:lnTo>
                  <a:pt x="6302" y="1700"/>
                </a:lnTo>
                <a:lnTo>
                  <a:pt x="6306" y="1702"/>
                </a:lnTo>
                <a:lnTo>
                  <a:pt x="6310" y="1700"/>
                </a:lnTo>
                <a:lnTo>
                  <a:pt x="6312" y="1698"/>
                </a:lnTo>
                <a:lnTo>
                  <a:pt x="6312" y="1696"/>
                </a:lnTo>
                <a:lnTo>
                  <a:pt x="6308" y="1696"/>
                </a:lnTo>
                <a:lnTo>
                  <a:pt x="6302" y="1696"/>
                </a:lnTo>
                <a:lnTo>
                  <a:pt x="6300" y="1698"/>
                </a:lnTo>
                <a:lnTo>
                  <a:pt x="6302" y="1700"/>
                </a:lnTo>
                <a:close/>
                <a:moveTo>
                  <a:pt x="6302" y="1750"/>
                </a:moveTo>
                <a:lnTo>
                  <a:pt x="6302" y="1750"/>
                </a:lnTo>
                <a:lnTo>
                  <a:pt x="6306" y="1750"/>
                </a:lnTo>
                <a:lnTo>
                  <a:pt x="6306" y="1748"/>
                </a:lnTo>
                <a:lnTo>
                  <a:pt x="6306" y="1744"/>
                </a:lnTo>
                <a:lnTo>
                  <a:pt x="6304" y="1744"/>
                </a:lnTo>
                <a:lnTo>
                  <a:pt x="6300" y="1746"/>
                </a:lnTo>
                <a:lnTo>
                  <a:pt x="6300" y="1748"/>
                </a:lnTo>
                <a:lnTo>
                  <a:pt x="6302" y="1750"/>
                </a:lnTo>
                <a:close/>
                <a:moveTo>
                  <a:pt x="6330" y="1826"/>
                </a:moveTo>
                <a:lnTo>
                  <a:pt x="6330" y="1826"/>
                </a:lnTo>
                <a:lnTo>
                  <a:pt x="6332" y="1826"/>
                </a:lnTo>
                <a:lnTo>
                  <a:pt x="6334" y="1818"/>
                </a:lnTo>
                <a:lnTo>
                  <a:pt x="6334" y="1816"/>
                </a:lnTo>
                <a:lnTo>
                  <a:pt x="6334" y="1814"/>
                </a:lnTo>
                <a:lnTo>
                  <a:pt x="6330" y="1814"/>
                </a:lnTo>
                <a:lnTo>
                  <a:pt x="6324" y="1818"/>
                </a:lnTo>
                <a:lnTo>
                  <a:pt x="6320" y="1822"/>
                </a:lnTo>
                <a:lnTo>
                  <a:pt x="6318" y="1826"/>
                </a:lnTo>
                <a:lnTo>
                  <a:pt x="6320" y="1830"/>
                </a:lnTo>
                <a:lnTo>
                  <a:pt x="6322" y="1834"/>
                </a:lnTo>
                <a:lnTo>
                  <a:pt x="6328" y="1834"/>
                </a:lnTo>
                <a:lnTo>
                  <a:pt x="6328" y="1832"/>
                </a:lnTo>
                <a:lnTo>
                  <a:pt x="6326" y="1826"/>
                </a:lnTo>
                <a:lnTo>
                  <a:pt x="6324" y="1824"/>
                </a:lnTo>
                <a:lnTo>
                  <a:pt x="6326" y="1822"/>
                </a:lnTo>
                <a:lnTo>
                  <a:pt x="6330" y="1826"/>
                </a:lnTo>
                <a:close/>
                <a:moveTo>
                  <a:pt x="6316" y="1876"/>
                </a:moveTo>
                <a:lnTo>
                  <a:pt x="6316" y="1876"/>
                </a:lnTo>
                <a:lnTo>
                  <a:pt x="6318" y="1874"/>
                </a:lnTo>
                <a:lnTo>
                  <a:pt x="6318" y="1872"/>
                </a:lnTo>
                <a:lnTo>
                  <a:pt x="6318" y="1864"/>
                </a:lnTo>
                <a:lnTo>
                  <a:pt x="6316" y="1860"/>
                </a:lnTo>
                <a:lnTo>
                  <a:pt x="6314" y="1860"/>
                </a:lnTo>
                <a:lnTo>
                  <a:pt x="6314" y="1862"/>
                </a:lnTo>
                <a:lnTo>
                  <a:pt x="6314" y="1872"/>
                </a:lnTo>
                <a:lnTo>
                  <a:pt x="6314" y="1874"/>
                </a:lnTo>
                <a:lnTo>
                  <a:pt x="6316" y="1876"/>
                </a:lnTo>
                <a:close/>
                <a:moveTo>
                  <a:pt x="6314" y="1844"/>
                </a:moveTo>
                <a:lnTo>
                  <a:pt x="6314" y="1846"/>
                </a:lnTo>
                <a:lnTo>
                  <a:pt x="6314" y="1844"/>
                </a:lnTo>
                <a:lnTo>
                  <a:pt x="6316" y="1840"/>
                </a:lnTo>
                <a:lnTo>
                  <a:pt x="6318" y="1836"/>
                </a:lnTo>
                <a:lnTo>
                  <a:pt x="6318" y="1838"/>
                </a:lnTo>
                <a:lnTo>
                  <a:pt x="6320" y="1838"/>
                </a:lnTo>
                <a:lnTo>
                  <a:pt x="6320" y="1840"/>
                </a:lnTo>
                <a:lnTo>
                  <a:pt x="6322" y="1840"/>
                </a:lnTo>
                <a:lnTo>
                  <a:pt x="6322" y="1838"/>
                </a:lnTo>
                <a:lnTo>
                  <a:pt x="6322" y="1836"/>
                </a:lnTo>
                <a:lnTo>
                  <a:pt x="6316" y="1830"/>
                </a:lnTo>
                <a:lnTo>
                  <a:pt x="6314" y="1830"/>
                </a:lnTo>
                <a:lnTo>
                  <a:pt x="6312" y="1834"/>
                </a:lnTo>
                <a:lnTo>
                  <a:pt x="6314" y="1844"/>
                </a:lnTo>
                <a:close/>
                <a:moveTo>
                  <a:pt x="6308" y="1808"/>
                </a:moveTo>
                <a:lnTo>
                  <a:pt x="6308" y="1808"/>
                </a:lnTo>
                <a:lnTo>
                  <a:pt x="6310" y="1808"/>
                </a:lnTo>
                <a:lnTo>
                  <a:pt x="6312" y="1806"/>
                </a:lnTo>
                <a:lnTo>
                  <a:pt x="6312" y="1802"/>
                </a:lnTo>
                <a:lnTo>
                  <a:pt x="6308" y="1792"/>
                </a:lnTo>
                <a:lnTo>
                  <a:pt x="6306" y="1792"/>
                </a:lnTo>
                <a:lnTo>
                  <a:pt x="6306" y="1798"/>
                </a:lnTo>
                <a:lnTo>
                  <a:pt x="6306" y="1804"/>
                </a:lnTo>
                <a:lnTo>
                  <a:pt x="6308" y="1806"/>
                </a:lnTo>
                <a:lnTo>
                  <a:pt x="6308" y="1808"/>
                </a:lnTo>
                <a:close/>
                <a:moveTo>
                  <a:pt x="6314" y="1792"/>
                </a:moveTo>
                <a:lnTo>
                  <a:pt x="6314" y="1792"/>
                </a:lnTo>
                <a:lnTo>
                  <a:pt x="6310" y="1786"/>
                </a:lnTo>
                <a:lnTo>
                  <a:pt x="6308" y="1784"/>
                </a:lnTo>
                <a:lnTo>
                  <a:pt x="6306" y="1784"/>
                </a:lnTo>
                <a:lnTo>
                  <a:pt x="6310" y="1792"/>
                </a:lnTo>
                <a:lnTo>
                  <a:pt x="6312" y="1792"/>
                </a:lnTo>
                <a:lnTo>
                  <a:pt x="6314" y="1792"/>
                </a:lnTo>
                <a:close/>
                <a:moveTo>
                  <a:pt x="6304" y="1772"/>
                </a:moveTo>
                <a:lnTo>
                  <a:pt x="6304" y="1772"/>
                </a:lnTo>
                <a:lnTo>
                  <a:pt x="6300" y="1772"/>
                </a:lnTo>
                <a:lnTo>
                  <a:pt x="6302" y="1774"/>
                </a:lnTo>
                <a:lnTo>
                  <a:pt x="6308" y="1780"/>
                </a:lnTo>
                <a:lnTo>
                  <a:pt x="6310" y="1780"/>
                </a:lnTo>
                <a:lnTo>
                  <a:pt x="6310" y="1778"/>
                </a:lnTo>
                <a:lnTo>
                  <a:pt x="6308" y="1776"/>
                </a:lnTo>
                <a:lnTo>
                  <a:pt x="6304" y="1772"/>
                </a:lnTo>
                <a:close/>
                <a:moveTo>
                  <a:pt x="6046" y="2400"/>
                </a:moveTo>
                <a:lnTo>
                  <a:pt x="6046" y="2400"/>
                </a:lnTo>
                <a:lnTo>
                  <a:pt x="6054" y="2404"/>
                </a:lnTo>
                <a:lnTo>
                  <a:pt x="6060" y="2406"/>
                </a:lnTo>
                <a:lnTo>
                  <a:pt x="6064" y="2402"/>
                </a:lnTo>
                <a:lnTo>
                  <a:pt x="6064" y="2400"/>
                </a:lnTo>
                <a:lnTo>
                  <a:pt x="6060" y="2396"/>
                </a:lnTo>
                <a:lnTo>
                  <a:pt x="6056" y="2396"/>
                </a:lnTo>
                <a:lnTo>
                  <a:pt x="6052" y="2398"/>
                </a:lnTo>
                <a:lnTo>
                  <a:pt x="6046" y="2400"/>
                </a:lnTo>
                <a:close/>
                <a:moveTo>
                  <a:pt x="5812" y="1988"/>
                </a:moveTo>
                <a:lnTo>
                  <a:pt x="5812" y="1988"/>
                </a:lnTo>
                <a:lnTo>
                  <a:pt x="5810" y="1988"/>
                </a:lnTo>
                <a:lnTo>
                  <a:pt x="5808" y="1988"/>
                </a:lnTo>
                <a:lnTo>
                  <a:pt x="5808" y="1996"/>
                </a:lnTo>
                <a:lnTo>
                  <a:pt x="5810" y="2002"/>
                </a:lnTo>
                <a:lnTo>
                  <a:pt x="5810" y="2006"/>
                </a:lnTo>
                <a:lnTo>
                  <a:pt x="5812" y="2006"/>
                </a:lnTo>
                <a:lnTo>
                  <a:pt x="5814" y="2004"/>
                </a:lnTo>
                <a:lnTo>
                  <a:pt x="5814" y="2002"/>
                </a:lnTo>
                <a:lnTo>
                  <a:pt x="5812" y="1998"/>
                </a:lnTo>
                <a:lnTo>
                  <a:pt x="5812" y="1996"/>
                </a:lnTo>
                <a:lnTo>
                  <a:pt x="5816" y="1994"/>
                </a:lnTo>
                <a:lnTo>
                  <a:pt x="5816" y="1992"/>
                </a:lnTo>
                <a:lnTo>
                  <a:pt x="5814" y="1988"/>
                </a:lnTo>
                <a:lnTo>
                  <a:pt x="5812" y="1988"/>
                </a:lnTo>
                <a:close/>
                <a:moveTo>
                  <a:pt x="5874" y="2066"/>
                </a:moveTo>
                <a:lnTo>
                  <a:pt x="5874" y="2066"/>
                </a:lnTo>
                <a:lnTo>
                  <a:pt x="5870" y="2068"/>
                </a:lnTo>
                <a:lnTo>
                  <a:pt x="5866" y="2074"/>
                </a:lnTo>
                <a:lnTo>
                  <a:pt x="5862" y="2080"/>
                </a:lnTo>
                <a:lnTo>
                  <a:pt x="5864" y="2084"/>
                </a:lnTo>
                <a:lnTo>
                  <a:pt x="5864" y="2086"/>
                </a:lnTo>
                <a:lnTo>
                  <a:pt x="5868" y="2084"/>
                </a:lnTo>
                <a:lnTo>
                  <a:pt x="5872" y="2076"/>
                </a:lnTo>
                <a:lnTo>
                  <a:pt x="5876" y="2068"/>
                </a:lnTo>
                <a:lnTo>
                  <a:pt x="5876" y="2066"/>
                </a:lnTo>
                <a:lnTo>
                  <a:pt x="5874" y="2066"/>
                </a:lnTo>
                <a:close/>
                <a:moveTo>
                  <a:pt x="5978" y="1898"/>
                </a:moveTo>
                <a:lnTo>
                  <a:pt x="5978" y="1898"/>
                </a:lnTo>
                <a:lnTo>
                  <a:pt x="5980" y="1898"/>
                </a:lnTo>
                <a:lnTo>
                  <a:pt x="5978" y="1894"/>
                </a:lnTo>
                <a:lnTo>
                  <a:pt x="5974" y="1890"/>
                </a:lnTo>
                <a:lnTo>
                  <a:pt x="5972" y="1888"/>
                </a:lnTo>
                <a:lnTo>
                  <a:pt x="5970" y="1890"/>
                </a:lnTo>
                <a:lnTo>
                  <a:pt x="5972" y="1894"/>
                </a:lnTo>
                <a:lnTo>
                  <a:pt x="5974" y="1898"/>
                </a:lnTo>
                <a:lnTo>
                  <a:pt x="5978" y="1898"/>
                </a:lnTo>
                <a:close/>
                <a:moveTo>
                  <a:pt x="5986" y="1894"/>
                </a:moveTo>
                <a:lnTo>
                  <a:pt x="5986" y="1894"/>
                </a:lnTo>
                <a:lnTo>
                  <a:pt x="5986" y="1896"/>
                </a:lnTo>
                <a:lnTo>
                  <a:pt x="5986" y="1898"/>
                </a:lnTo>
                <a:lnTo>
                  <a:pt x="5986" y="1900"/>
                </a:lnTo>
                <a:lnTo>
                  <a:pt x="5988" y="1900"/>
                </a:lnTo>
                <a:lnTo>
                  <a:pt x="5990" y="1900"/>
                </a:lnTo>
                <a:lnTo>
                  <a:pt x="5990" y="1898"/>
                </a:lnTo>
                <a:lnTo>
                  <a:pt x="5988" y="1896"/>
                </a:lnTo>
                <a:lnTo>
                  <a:pt x="5986" y="1894"/>
                </a:lnTo>
                <a:close/>
                <a:moveTo>
                  <a:pt x="6004" y="1864"/>
                </a:moveTo>
                <a:lnTo>
                  <a:pt x="6004" y="1864"/>
                </a:lnTo>
                <a:lnTo>
                  <a:pt x="6002" y="1864"/>
                </a:lnTo>
                <a:lnTo>
                  <a:pt x="6000" y="1864"/>
                </a:lnTo>
                <a:lnTo>
                  <a:pt x="5998" y="1864"/>
                </a:lnTo>
                <a:lnTo>
                  <a:pt x="5996" y="1868"/>
                </a:lnTo>
                <a:lnTo>
                  <a:pt x="5996" y="1870"/>
                </a:lnTo>
                <a:lnTo>
                  <a:pt x="5998" y="1870"/>
                </a:lnTo>
                <a:lnTo>
                  <a:pt x="6002" y="1868"/>
                </a:lnTo>
                <a:lnTo>
                  <a:pt x="6004" y="1868"/>
                </a:lnTo>
                <a:lnTo>
                  <a:pt x="6006" y="1866"/>
                </a:lnTo>
                <a:lnTo>
                  <a:pt x="6006" y="1864"/>
                </a:lnTo>
                <a:lnTo>
                  <a:pt x="6004" y="1864"/>
                </a:lnTo>
                <a:close/>
                <a:moveTo>
                  <a:pt x="5996" y="1876"/>
                </a:moveTo>
                <a:lnTo>
                  <a:pt x="5996" y="1876"/>
                </a:lnTo>
                <a:lnTo>
                  <a:pt x="5998" y="1878"/>
                </a:lnTo>
                <a:lnTo>
                  <a:pt x="6002" y="1878"/>
                </a:lnTo>
                <a:lnTo>
                  <a:pt x="6000" y="1874"/>
                </a:lnTo>
                <a:lnTo>
                  <a:pt x="5998" y="1874"/>
                </a:lnTo>
                <a:lnTo>
                  <a:pt x="5996" y="1876"/>
                </a:lnTo>
                <a:close/>
                <a:moveTo>
                  <a:pt x="5990" y="1868"/>
                </a:moveTo>
                <a:lnTo>
                  <a:pt x="5990" y="1868"/>
                </a:lnTo>
                <a:lnTo>
                  <a:pt x="5990" y="1862"/>
                </a:lnTo>
                <a:lnTo>
                  <a:pt x="5988" y="1860"/>
                </a:lnTo>
                <a:lnTo>
                  <a:pt x="5984" y="1860"/>
                </a:lnTo>
                <a:lnTo>
                  <a:pt x="5984" y="1862"/>
                </a:lnTo>
                <a:lnTo>
                  <a:pt x="5986" y="1866"/>
                </a:lnTo>
                <a:lnTo>
                  <a:pt x="5990" y="1868"/>
                </a:lnTo>
                <a:close/>
                <a:moveTo>
                  <a:pt x="6040" y="1804"/>
                </a:moveTo>
                <a:lnTo>
                  <a:pt x="6040" y="1804"/>
                </a:lnTo>
                <a:lnTo>
                  <a:pt x="6040" y="1806"/>
                </a:lnTo>
                <a:lnTo>
                  <a:pt x="6042" y="1806"/>
                </a:lnTo>
                <a:lnTo>
                  <a:pt x="6044" y="1806"/>
                </a:lnTo>
                <a:lnTo>
                  <a:pt x="6046" y="1808"/>
                </a:lnTo>
                <a:lnTo>
                  <a:pt x="6048" y="1810"/>
                </a:lnTo>
                <a:lnTo>
                  <a:pt x="6050" y="1808"/>
                </a:lnTo>
                <a:lnTo>
                  <a:pt x="6052" y="1806"/>
                </a:lnTo>
                <a:lnTo>
                  <a:pt x="6054" y="1808"/>
                </a:lnTo>
                <a:lnTo>
                  <a:pt x="6056" y="1808"/>
                </a:lnTo>
                <a:lnTo>
                  <a:pt x="6056" y="1812"/>
                </a:lnTo>
                <a:lnTo>
                  <a:pt x="6054" y="1816"/>
                </a:lnTo>
                <a:lnTo>
                  <a:pt x="6052" y="1824"/>
                </a:lnTo>
                <a:lnTo>
                  <a:pt x="6052" y="1826"/>
                </a:lnTo>
                <a:lnTo>
                  <a:pt x="6054" y="1828"/>
                </a:lnTo>
                <a:lnTo>
                  <a:pt x="6056" y="1830"/>
                </a:lnTo>
                <a:lnTo>
                  <a:pt x="6056" y="1826"/>
                </a:lnTo>
                <a:lnTo>
                  <a:pt x="6058" y="1818"/>
                </a:lnTo>
                <a:lnTo>
                  <a:pt x="6060" y="1814"/>
                </a:lnTo>
                <a:lnTo>
                  <a:pt x="6060" y="1806"/>
                </a:lnTo>
                <a:lnTo>
                  <a:pt x="6058" y="1804"/>
                </a:lnTo>
                <a:lnTo>
                  <a:pt x="6060" y="1802"/>
                </a:lnTo>
                <a:lnTo>
                  <a:pt x="6064" y="1792"/>
                </a:lnTo>
                <a:lnTo>
                  <a:pt x="6064" y="1790"/>
                </a:lnTo>
                <a:lnTo>
                  <a:pt x="6062" y="1790"/>
                </a:lnTo>
                <a:lnTo>
                  <a:pt x="6060" y="1792"/>
                </a:lnTo>
                <a:lnTo>
                  <a:pt x="6060" y="1790"/>
                </a:lnTo>
                <a:lnTo>
                  <a:pt x="6058" y="1788"/>
                </a:lnTo>
                <a:lnTo>
                  <a:pt x="6058" y="1786"/>
                </a:lnTo>
                <a:lnTo>
                  <a:pt x="6056" y="1790"/>
                </a:lnTo>
                <a:lnTo>
                  <a:pt x="6054" y="1790"/>
                </a:lnTo>
                <a:lnTo>
                  <a:pt x="6054" y="1788"/>
                </a:lnTo>
                <a:lnTo>
                  <a:pt x="6054" y="1780"/>
                </a:lnTo>
                <a:lnTo>
                  <a:pt x="6054" y="1778"/>
                </a:lnTo>
                <a:lnTo>
                  <a:pt x="6052" y="1778"/>
                </a:lnTo>
                <a:lnTo>
                  <a:pt x="6048" y="1780"/>
                </a:lnTo>
                <a:lnTo>
                  <a:pt x="6042" y="1786"/>
                </a:lnTo>
                <a:lnTo>
                  <a:pt x="6042" y="1788"/>
                </a:lnTo>
                <a:lnTo>
                  <a:pt x="6050" y="1792"/>
                </a:lnTo>
                <a:lnTo>
                  <a:pt x="6052" y="1794"/>
                </a:lnTo>
                <a:lnTo>
                  <a:pt x="6052" y="1796"/>
                </a:lnTo>
                <a:lnTo>
                  <a:pt x="6050" y="1798"/>
                </a:lnTo>
                <a:lnTo>
                  <a:pt x="6046" y="1800"/>
                </a:lnTo>
                <a:lnTo>
                  <a:pt x="6042" y="1800"/>
                </a:lnTo>
                <a:lnTo>
                  <a:pt x="6040" y="1802"/>
                </a:lnTo>
                <a:lnTo>
                  <a:pt x="6040" y="1804"/>
                </a:lnTo>
                <a:close/>
                <a:moveTo>
                  <a:pt x="6064" y="1778"/>
                </a:moveTo>
                <a:lnTo>
                  <a:pt x="6064" y="1778"/>
                </a:lnTo>
                <a:lnTo>
                  <a:pt x="6066" y="1776"/>
                </a:lnTo>
                <a:lnTo>
                  <a:pt x="6066" y="1774"/>
                </a:lnTo>
                <a:lnTo>
                  <a:pt x="6066" y="1772"/>
                </a:lnTo>
                <a:lnTo>
                  <a:pt x="6064" y="1770"/>
                </a:lnTo>
                <a:lnTo>
                  <a:pt x="6062" y="1772"/>
                </a:lnTo>
                <a:lnTo>
                  <a:pt x="6060" y="1776"/>
                </a:lnTo>
                <a:lnTo>
                  <a:pt x="6058" y="1780"/>
                </a:lnTo>
                <a:lnTo>
                  <a:pt x="6060" y="1784"/>
                </a:lnTo>
                <a:lnTo>
                  <a:pt x="6062" y="1786"/>
                </a:lnTo>
                <a:lnTo>
                  <a:pt x="6062" y="1784"/>
                </a:lnTo>
                <a:lnTo>
                  <a:pt x="6064" y="1780"/>
                </a:lnTo>
                <a:lnTo>
                  <a:pt x="6064" y="1778"/>
                </a:lnTo>
                <a:close/>
                <a:moveTo>
                  <a:pt x="6072" y="1764"/>
                </a:moveTo>
                <a:lnTo>
                  <a:pt x="6072" y="1764"/>
                </a:lnTo>
                <a:lnTo>
                  <a:pt x="6070" y="1764"/>
                </a:lnTo>
                <a:lnTo>
                  <a:pt x="6068" y="1768"/>
                </a:lnTo>
                <a:lnTo>
                  <a:pt x="6068" y="1770"/>
                </a:lnTo>
                <a:lnTo>
                  <a:pt x="6070" y="1772"/>
                </a:lnTo>
                <a:lnTo>
                  <a:pt x="6072" y="1772"/>
                </a:lnTo>
                <a:lnTo>
                  <a:pt x="6074" y="1768"/>
                </a:lnTo>
                <a:lnTo>
                  <a:pt x="6074" y="1766"/>
                </a:lnTo>
                <a:lnTo>
                  <a:pt x="6072" y="1764"/>
                </a:lnTo>
                <a:close/>
                <a:moveTo>
                  <a:pt x="5808" y="1678"/>
                </a:moveTo>
                <a:lnTo>
                  <a:pt x="5808" y="1678"/>
                </a:lnTo>
                <a:lnTo>
                  <a:pt x="5808" y="1680"/>
                </a:lnTo>
                <a:lnTo>
                  <a:pt x="5816" y="1686"/>
                </a:lnTo>
                <a:lnTo>
                  <a:pt x="5820" y="1686"/>
                </a:lnTo>
                <a:lnTo>
                  <a:pt x="5822" y="1686"/>
                </a:lnTo>
                <a:lnTo>
                  <a:pt x="5822" y="1684"/>
                </a:lnTo>
                <a:lnTo>
                  <a:pt x="5820" y="1680"/>
                </a:lnTo>
                <a:lnTo>
                  <a:pt x="5816" y="1676"/>
                </a:lnTo>
                <a:lnTo>
                  <a:pt x="5814" y="1676"/>
                </a:lnTo>
                <a:lnTo>
                  <a:pt x="5808" y="1678"/>
                </a:lnTo>
                <a:close/>
                <a:moveTo>
                  <a:pt x="5838" y="1702"/>
                </a:moveTo>
                <a:lnTo>
                  <a:pt x="5838" y="1702"/>
                </a:lnTo>
                <a:lnTo>
                  <a:pt x="5842" y="1704"/>
                </a:lnTo>
                <a:lnTo>
                  <a:pt x="5844" y="1702"/>
                </a:lnTo>
                <a:lnTo>
                  <a:pt x="5842" y="1700"/>
                </a:lnTo>
                <a:lnTo>
                  <a:pt x="5838" y="1696"/>
                </a:lnTo>
                <a:lnTo>
                  <a:pt x="5834" y="1694"/>
                </a:lnTo>
                <a:lnTo>
                  <a:pt x="5832" y="1694"/>
                </a:lnTo>
                <a:lnTo>
                  <a:pt x="5832" y="1696"/>
                </a:lnTo>
                <a:lnTo>
                  <a:pt x="5834" y="1700"/>
                </a:lnTo>
                <a:lnTo>
                  <a:pt x="5838" y="1702"/>
                </a:lnTo>
                <a:close/>
                <a:moveTo>
                  <a:pt x="5830" y="1712"/>
                </a:moveTo>
                <a:lnTo>
                  <a:pt x="5830" y="1712"/>
                </a:lnTo>
                <a:lnTo>
                  <a:pt x="5830" y="1716"/>
                </a:lnTo>
                <a:lnTo>
                  <a:pt x="5830" y="1718"/>
                </a:lnTo>
                <a:lnTo>
                  <a:pt x="5836" y="1728"/>
                </a:lnTo>
                <a:lnTo>
                  <a:pt x="5840" y="1730"/>
                </a:lnTo>
                <a:lnTo>
                  <a:pt x="5842" y="1730"/>
                </a:lnTo>
                <a:lnTo>
                  <a:pt x="5842" y="1728"/>
                </a:lnTo>
                <a:lnTo>
                  <a:pt x="5840" y="1726"/>
                </a:lnTo>
                <a:lnTo>
                  <a:pt x="5840" y="1722"/>
                </a:lnTo>
                <a:lnTo>
                  <a:pt x="5838" y="1718"/>
                </a:lnTo>
                <a:lnTo>
                  <a:pt x="5836" y="1716"/>
                </a:lnTo>
                <a:lnTo>
                  <a:pt x="5832" y="1714"/>
                </a:lnTo>
                <a:lnTo>
                  <a:pt x="5832" y="1712"/>
                </a:lnTo>
                <a:lnTo>
                  <a:pt x="5830" y="1712"/>
                </a:lnTo>
                <a:close/>
                <a:moveTo>
                  <a:pt x="5818" y="1668"/>
                </a:moveTo>
                <a:lnTo>
                  <a:pt x="5818" y="1668"/>
                </a:lnTo>
                <a:lnTo>
                  <a:pt x="5820" y="1670"/>
                </a:lnTo>
                <a:lnTo>
                  <a:pt x="5818" y="1672"/>
                </a:lnTo>
                <a:lnTo>
                  <a:pt x="5818" y="1674"/>
                </a:lnTo>
                <a:lnTo>
                  <a:pt x="5822" y="1678"/>
                </a:lnTo>
                <a:lnTo>
                  <a:pt x="5824" y="1678"/>
                </a:lnTo>
                <a:lnTo>
                  <a:pt x="5826" y="1678"/>
                </a:lnTo>
                <a:lnTo>
                  <a:pt x="5828" y="1682"/>
                </a:lnTo>
                <a:lnTo>
                  <a:pt x="5834" y="1688"/>
                </a:lnTo>
                <a:lnTo>
                  <a:pt x="5838" y="1692"/>
                </a:lnTo>
                <a:lnTo>
                  <a:pt x="5840" y="1692"/>
                </a:lnTo>
                <a:lnTo>
                  <a:pt x="5838" y="1688"/>
                </a:lnTo>
                <a:lnTo>
                  <a:pt x="5836" y="1682"/>
                </a:lnTo>
                <a:lnTo>
                  <a:pt x="5832" y="1676"/>
                </a:lnTo>
                <a:lnTo>
                  <a:pt x="5830" y="1676"/>
                </a:lnTo>
                <a:lnTo>
                  <a:pt x="5828" y="1674"/>
                </a:lnTo>
                <a:lnTo>
                  <a:pt x="5826" y="1672"/>
                </a:lnTo>
                <a:lnTo>
                  <a:pt x="5824" y="1668"/>
                </a:lnTo>
                <a:lnTo>
                  <a:pt x="5820" y="1666"/>
                </a:lnTo>
                <a:lnTo>
                  <a:pt x="5818" y="1666"/>
                </a:lnTo>
                <a:lnTo>
                  <a:pt x="5818" y="1668"/>
                </a:lnTo>
                <a:close/>
                <a:moveTo>
                  <a:pt x="5830" y="1664"/>
                </a:moveTo>
                <a:lnTo>
                  <a:pt x="5830" y="1664"/>
                </a:lnTo>
                <a:lnTo>
                  <a:pt x="5826" y="1664"/>
                </a:lnTo>
                <a:lnTo>
                  <a:pt x="5828" y="1668"/>
                </a:lnTo>
                <a:lnTo>
                  <a:pt x="5832" y="1674"/>
                </a:lnTo>
                <a:lnTo>
                  <a:pt x="5838" y="1680"/>
                </a:lnTo>
                <a:lnTo>
                  <a:pt x="5842" y="1682"/>
                </a:lnTo>
                <a:lnTo>
                  <a:pt x="5844" y="1680"/>
                </a:lnTo>
                <a:lnTo>
                  <a:pt x="5846" y="1678"/>
                </a:lnTo>
                <a:lnTo>
                  <a:pt x="5844" y="1676"/>
                </a:lnTo>
                <a:lnTo>
                  <a:pt x="5842" y="1676"/>
                </a:lnTo>
                <a:lnTo>
                  <a:pt x="5844" y="1674"/>
                </a:lnTo>
                <a:lnTo>
                  <a:pt x="5842" y="1672"/>
                </a:lnTo>
                <a:lnTo>
                  <a:pt x="5840" y="1672"/>
                </a:lnTo>
                <a:lnTo>
                  <a:pt x="5838" y="1670"/>
                </a:lnTo>
                <a:lnTo>
                  <a:pt x="5838" y="1668"/>
                </a:lnTo>
                <a:lnTo>
                  <a:pt x="5836" y="1668"/>
                </a:lnTo>
                <a:lnTo>
                  <a:pt x="5834" y="1666"/>
                </a:lnTo>
                <a:lnTo>
                  <a:pt x="5832" y="1664"/>
                </a:lnTo>
                <a:lnTo>
                  <a:pt x="5830" y="1664"/>
                </a:lnTo>
                <a:close/>
                <a:moveTo>
                  <a:pt x="5848" y="1674"/>
                </a:moveTo>
                <a:lnTo>
                  <a:pt x="5848" y="1676"/>
                </a:lnTo>
                <a:lnTo>
                  <a:pt x="5850" y="1674"/>
                </a:lnTo>
                <a:lnTo>
                  <a:pt x="5852" y="1674"/>
                </a:lnTo>
                <a:lnTo>
                  <a:pt x="5854" y="1674"/>
                </a:lnTo>
                <a:lnTo>
                  <a:pt x="5856" y="1672"/>
                </a:lnTo>
                <a:lnTo>
                  <a:pt x="5856" y="1670"/>
                </a:lnTo>
                <a:lnTo>
                  <a:pt x="5852" y="1668"/>
                </a:lnTo>
                <a:lnTo>
                  <a:pt x="5848" y="1664"/>
                </a:lnTo>
                <a:lnTo>
                  <a:pt x="5848" y="1666"/>
                </a:lnTo>
                <a:lnTo>
                  <a:pt x="5848" y="1668"/>
                </a:lnTo>
                <a:lnTo>
                  <a:pt x="5848" y="1670"/>
                </a:lnTo>
                <a:lnTo>
                  <a:pt x="5848" y="1672"/>
                </a:lnTo>
                <a:lnTo>
                  <a:pt x="5848" y="1674"/>
                </a:lnTo>
                <a:close/>
                <a:moveTo>
                  <a:pt x="5844" y="1662"/>
                </a:moveTo>
                <a:lnTo>
                  <a:pt x="5844" y="1662"/>
                </a:lnTo>
                <a:lnTo>
                  <a:pt x="5844" y="1666"/>
                </a:lnTo>
                <a:lnTo>
                  <a:pt x="5844" y="1668"/>
                </a:lnTo>
                <a:lnTo>
                  <a:pt x="5846" y="1670"/>
                </a:lnTo>
                <a:lnTo>
                  <a:pt x="5846" y="1664"/>
                </a:lnTo>
                <a:lnTo>
                  <a:pt x="5844" y="1662"/>
                </a:lnTo>
                <a:close/>
                <a:moveTo>
                  <a:pt x="5858" y="1670"/>
                </a:moveTo>
                <a:lnTo>
                  <a:pt x="5858" y="1670"/>
                </a:lnTo>
                <a:lnTo>
                  <a:pt x="5860" y="1668"/>
                </a:lnTo>
                <a:lnTo>
                  <a:pt x="5860" y="1666"/>
                </a:lnTo>
                <a:lnTo>
                  <a:pt x="5858" y="1666"/>
                </a:lnTo>
                <a:lnTo>
                  <a:pt x="5858" y="1668"/>
                </a:lnTo>
                <a:lnTo>
                  <a:pt x="5858" y="1670"/>
                </a:lnTo>
                <a:close/>
                <a:moveTo>
                  <a:pt x="6210" y="3036"/>
                </a:moveTo>
                <a:lnTo>
                  <a:pt x="6210" y="3036"/>
                </a:lnTo>
                <a:lnTo>
                  <a:pt x="6214" y="3034"/>
                </a:lnTo>
                <a:lnTo>
                  <a:pt x="6218" y="3038"/>
                </a:lnTo>
                <a:lnTo>
                  <a:pt x="6220" y="3042"/>
                </a:lnTo>
                <a:lnTo>
                  <a:pt x="6226" y="3048"/>
                </a:lnTo>
                <a:lnTo>
                  <a:pt x="6230" y="3050"/>
                </a:lnTo>
                <a:lnTo>
                  <a:pt x="6232" y="3048"/>
                </a:lnTo>
                <a:lnTo>
                  <a:pt x="6238" y="3044"/>
                </a:lnTo>
                <a:lnTo>
                  <a:pt x="6246" y="3026"/>
                </a:lnTo>
                <a:lnTo>
                  <a:pt x="6248" y="3022"/>
                </a:lnTo>
                <a:lnTo>
                  <a:pt x="6242" y="3022"/>
                </a:lnTo>
                <a:lnTo>
                  <a:pt x="6238" y="3022"/>
                </a:lnTo>
                <a:lnTo>
                  <a:pt x="6234" y="3020"/>
                </a:lnTo>
                <a:lnTo>
                  <a:pt x="6234" y="3018"/>
                </a:lnTo>
                <a:lnTo>
                  <a:pt x="6232" y="3014"/>
                </a:lnTo>
                <a:lnTo>
                  <a:pt x="6228" y="3014"/>
                </a:lnTo>
                <a:lnTo>
                  <a:pt x="6222" y="3016"/>
                </a:lnTo>
                <a:lnTo>
                  <a:pt x="6216" y="3020"/>
                </a:lnTo>
                <a:lnTo>
                  <a:pt x="6206" y="3028"/>
                </a:lnTo>
                <a:lnTo>
                  <a:pt x="6202" y="3032"/>
                </a:lnTo>
                <a:lnTo>
                  <a:pt x="6204" y="3036"/>
                </a:lnTo>
                <a:lnTo>
                  <a:pt x="6204" y="3038"/>
                </a:lnTo>
                <a:lnTo>
                  <a:pt x="6210" y="3036"/>
                </a:lnTo>
                <a:close/>
                <a:moveTo>
                  <a:pt x="6272" y="3016"/>
                </a:moveTo>
                <a:lnTo>
                  <a:pt x="6272" y="3016"/>
                </a:lnTo>
                <a:lnTo>
                  <a:pt x="6278" y="3018"/>
                </a:lnTo>
                <a:lnTo>
                  <a:pt x="6280" y="3018"/>
                </a:lnTo>
                <a:lnTo>
                  <a:pt x="6280" y="3014"/>
                </a:lnTo>
                <a:lnTo>
                  <a:pt x="6278" y="3010"/>
                </a:lnTo>
                <a:lnTo>
                  <a:pt x="6278" y="3006"/>
                </a:lnTo>
                <a:lnTo>
                  <a:pt x="6276" y="3006"/>
                </a:lnTo>
                <a:lnTo>
                  <a:pt x="6268" y="3004"/>
                </a:lnTo>
                <a:lnTo>
                  <a:pt x="6262" y="3006"/>
                </a:lnTo>
                <a:lnTo>
                  <a:pt x="6260" y="3008"/>
                </a:lnTo>
                <a:lnTo>
                  <a:pt x="6260" y="3010"/>
                </a:lnTo>
                <a:lnTo>
                  <a:pt x="6262" y="3012"/>
                </a:lnTo>
                <a:lnTo>
                  <a:pt x="6264" y="3014"/>
                </a:lnTo>
                <a:lnTo>
                  <a:pt x="6268" y="3014"/>
                </a:lnTo>
                <a:lnTo>
                  <a:pt x="6272" y="3016"/>
                </a:lnTo>
                <a:close/>
                <a:moveTo>
                  <a:pt x="6168" y="3058"/>
                </a:moveTo>
                <a:lnTo>
                  <a:pt x="6168" y="3058"/>
                </a:lnTo>
                <a:lnTo>
                  <a:pt x="6166" y="3056"/>
                </a:lnTo>
                <a:lnTo>
                  <a:pt x="6164" y="3058"/>
                </a:lnTo>
                <a:lnTo>
                  <a:pt x="6158" y="3062"/>
                </a:lnTo>
                <a:lnTo>
                  <a:pt x="6154" y="3068"/>
                </a:lnTo>
                <a:lnTo>
                  <a:pt x="6154" y="3070"/>
                </a:lnTo>
                <a:lnTo>
                  <a:pt x="6156" y="3072"/>
                </a:lnTo>
                <a:lnTo>
                  <a:pt x="6158" y="3074"/>
                </a:lnTo>
                <a:lnTo>
                  <a:pt x="6160" y="3072"/>
                </a:lnTo>
                <a:lnTo>
                  <a:pt x="6166" y="3068"/>
                </a:lnTo>
                <a:lnTo>
                  <a:pt x="6170" y="3064"/>
                </a:lnTo>
                <a:lnTo>
                  <a:pt x="6170" y="3060"/>
                </a:lnTo>
                <a:lnTo>
                  <a:pt x="6168" y="3058"/>
                </a:lnTo>
                <a:close/>
                <a:moveTo>
                  <a:pt x="11926" y="5416"/>
                </a:moveTo>
                <a:lnTo>
                  <a:pt x="11926" y="5416"/>
                </a:lnTo>
                <a:lnTo>
                  <a:pt x="11940" y="5412"/>
                </a:lnTo>
                <a:lnTo>
                  <a:pt x="11942" y="5414"/>
                </a:lnTo>
                <a:lnTo>
                  <a:pt x="11942" y="5416"/>
                </a:lnTo>
                <a:lnTo>
                  <a:pt x="11944" y="5418"/>
                </a:lnTo>
                <a:lnTo>
                  <a:pt x="11948" y="5420"/>
                </a:lnTo>
                <a:lnTo>
                  <a:pt x="11954" y="5424"/>
                </a:lnTo>
                <a:lnTo>
                  <a:pt x="11966" y="5426"/>
                </a:lnTo>
                <a:lnTo>
                  <a:pt x="11978" y="5428"/>
                </a:lnTo>
                <a:lnTo>
                  <a:pt x="11988" y="5432"/>
                </a:lnTo>
                <a:lnTo>
                  <a:pt x="11994" y="5438"/>
                </a:lnTo>
                <a:lnTo>
                  <a:pt x="12000" y="5446"/>
                </a:lnTo>
                <a:lnTo>
                  <a:pt x="12010" y="5464"/>
                </a:lnTo>
                <a:lnTo>
                  <a:pt x="12018" y="5476"/>
                </a:lnTo>
                <a:lnTo>
                  <a:pt x="12028" y="5490"/>
                </a:lnTo>
                <a:lnTo>
                  <a:pt x="12044" y="5512"/>
                </a:lnTo>
                <a:lnTo>
                  <a:pt x="12050" y="5520"/>
                </a:lnTo>
                <a:lnTo>
                  <a:pt x="12056" y="5524"/>
                </a:lnTo>
                <a:lnTo>
                  <a:pt x="12062" y="5528"/>
                </a:lnTo>
                <a:lnTo>
                  <a:pt x="12072" y="5532"/>
                </a:lnTo>
                <a:lnTo>
                  <a:pt x="12102" y="5538"/>
                </a:lnTo>
                <a:lnTo>
                  <a:pt x="12120" y="5542"/>
                </a:lnTo>
                <a:lnTo>
                  <a:pt x="12132" y="5546"/>
                </a:lnTo>
                <a:lnTo>
                  <a:pt x="12140" y="5548"/>
                </a:lnTo>
                <a:lnTo>
                  <a:pt x="12146" y="5552"/>
                </a:lnTo>
                <a:lnTo>
                  <a:pt x="12154" y="5558"/>
                </a:lnTo>
                <a:lnTo>
                  <a:pt x="12158" y="5560"/>
                </a:lnTo>
                <a:lnTo>
                  <a:pt x="12164" y="5560"/>
                </a:lnTo>
                <a:lnTo>
                  <a:pt x="12170" y="5558"/>
                </a:lnTo>
                <a:lnTo>
                  <a:pt x="12176" y="5556"/>
                </a:lnTo>
                <a:lnTo>
                  <a:pt x="12182" y="5554"/>
                </a:lnTo>
                <a:lnTo>
                  <a:pt x="12184" y="5550"/>
                </a:lnTo>
                <a:lnTo>
                  <a:pt x="12186" y="5546"/>
                </a:lnTo>
                <a:lnTo>
                  <a:pt x="12182" y="5540"/>
                </a:lnTo>
                <a:lnTo>
                  <a:pt x="12178" y="5536"/>
                </a:lnTo>
                <a:lnTo>
                  <a:pt x="12168" y="5534"/>
                </a:lnTo>
                <a:lnTo>
                  <a:pt x="12152" y="5528"/>
                </a:lnTo>
                <a:lnTo>
                  <a:pt x="12144" y="5524"/>
                </a:lnTo>
                <a:lnTo>
                  <a:pt x="12142" y="5522"/>
                </a:lnTo>
                <a:lnTo>
                  <a:pt x="12142" y="5520"/>
                </a:lnTo>
                <a:lnTo>
                  <a:pt x="12146" y="5516"/>
                </a:lnTo>
                <a:lnTo>
                  <a:pt x="12148" y="5512"/>
                </a:lnTo>
                <a:lnTo>
                  <a:pt x="12150" y="5508"/>
                </a:lnTo>
                <a:lnTo>
                  <a:pt x="12146" y="5506"/>
                </a:lnTo>
                <a:lnTo>
                  <a:pt x="12134" y="5504"/>
                </a:lnTo>
                <a:lnTo>
                  <a:pt x="12124" y="5502"/>
                </a:lnTo>
                <a:lnTo>
                  <a:pt x="12120" y="5500"/>
                </a:lnTo>
                <a:lnTo>
                  <a:pt x="12120" y="5498"/>
                </a:lnTo>
                <a:lnTo>
                  <a:pt x="12120" y="5492"/>
                </a:lnTo>
                <a:lnTo>
                  <a:pt x="12122" y="5486"/>
                </a:lnTo>
                <a:lnTo>
                  <a:pt x="12124" y="5482"/>
                </a:lnTo>
                <a:lnTo>
                  <a:pt x="12124" y="5478"/>
                </a:lnTo>
                <a:lnTo>
                  <a:pt x="12118" y="5476"/>
                </a:lnTo>
                <a:lnTo>
                  <a:pt x="12108" y="5478"/>
                </a:lnTo>
                <a:lnTo>
                  <a:pt x="12102" y="5478"/>
                </a:lnTo>
                <a:lnTo>
                  <a:pt x="12098" y="5478"/>
                </a:lnTo>
                <a:lnTo>
                  <a:pt x="12092" y="5474"/>
                </a:lnTo>
                <a:lnTo>
                  <a:pt x="12086" y="5468"/>
                </a:lnTo>
                <a:lnTo>
                  <a:pt x="12084" y="5458"/>
                </a:lnTo>
                <a:lnTo>
                  <a:pt x="12078" y="5440"/>
                </a:lnTo>
                <a:lnTo>
                  <a:pt x="12074" y="5432"/>
                </a:lnTo>
                <a:lnTo>
                  <a:pt x="12070" y="5428"/>
                </a:lnTo>
                <a:lnTo>
                  <a:pt x="12064" y="5424"/>
                </a:lnTo>
                <a:lnTo>
                  <a:pt x="12058" y="5418"/>
                </a:lnTo>
                <a:lnTo>
                  <a:pt x="12040" y="5398"/>
                </a:lnTo>
                <a:lnTo>
                  <a:pt x="12034" y="5390"/>
                </a:lnTo>
                <a:lnTo>
                  <a:pt x="12028" y="5380"/>
                </a:lnTo>
                <a:lnTo>
                  <a:pt x="12026" y="5374"/>
                </a:lnTo>
                <a:lnTo>
                  <a:pt x="12026" y="5370"/>
                </a:lnTo>
                <a:lnTo>
                  <a:pt x="12028" y="5368"/>
                </a:lnTo>
                <a:lnTo>
                  <a:pt x="12032" y="5366"/>
                </a:lnTo>
                <a:lnTo>
                  <a:pt x="12036" y="5366"/>
                </a:lnTo>
                <a:lnTo>
                  <a:pt x="12048" y="5366"/>
                </a:lnTo>
                <a:lnTo>
                  <a:pt x="12058" y="5366"/>
                </a:lnTo>
                <a:lnTo>
                  <a:pt x="12062" y="5366"/>
                </a:lnTo>
                <a:lnTo>
                  <a:pt x="12064" y="5362"/>
                </a:lnTo>
                <a:lnTo>
                  <a:pt x="12066" y="5358"/>
                </a:lnTo>
                <a:lnTo>
                  <a:pt x="12066" y="5354"/>
                </a:lnTo>
                <a:lnTo>
                  <a:pt x="12060" y="5342"/>
                </a:lnTo>
                <a:lnTo>
                  <a:pt x="12056" y="5336"/>
                </a:lnTo>
                <a:lnTo>
                  <a:pt x="12050" y="5332"/>
                </a:lnTo>
                <a:lnTo>
                  <a:pt x="12046" y="5328"/>
                </a:lnTo>
                <a:lnTo>
                  <a:pt x="12040" y="5328"/>
                </a:lnTo>
                <a:lnTo>
                  <a:pt x="12034" y="5330"/>
                </a:lnTo>
                <a:lnTo>
                  <a:pt x="12030" y="5328"/>
                </a:lnTo>
                <a:lnTo>
                  <a:pt x="12024" y="5324"/>
                </a:lnTo>
                <a:lnTo>
                  <a:pt x="12016" y="5316"/>
                </a:lnTo>
                <a:lnTo>
                  <a:pt x="12008" y="5312"/>
                </a:lnTo>
                <a:lnTo>
                  <a:pt x="11998" y="5308"/>
                </a:lnTo>
                <a:lnTo>
                  <a:pt x="11984" y="5304"/>
                </a:lnTo>
                <a:lnTo>
                  <a:pt x="11980" y="5302"/>
                </a:lnTo>
                <a:lnTo>
                  <a:pt x="11978" y="5300"/>
                </a:lnTo>
                <a:lnTo>
                  <a:pt x="11980" y="5294"/>
                </a:lnTo>
                <a:lnTo>
                  <a:pt x="11984" y="5286"/>
                </a:lnTo>
                <a:lnTo>
                  <a:pt x="11982" y="5278"/>
                </a:lnTo>
                <a:lnTo>
                  <a:pt x="11978" y="5270"/>
                </a:lnTo>
                <a:lnTo>
                  <a:pt x="11970" y="5258"/>
                </a:lnTo>
                <a:lnTo>
                  <a:pt x="11958" y="5248"/>
                </a:lnTo>
                <a:lnTo>
                  <a:pt x="11948" y="5240"/>
                </a:lnTo>
                <a:lnTo>
                  <a:pt x="11936" y="5232"/>
                </a:lnTo>
                <a:lnTo>
                  <a:pt x="11926" y="5226"/>
                </a:lnTo>
                <a:lnTo>
                  <a:pt x="11918" y="5226"/>
                </a:lnTo>
                <a:lnTo>
                  <a:pt x="11914" y="5224"/>
                </a:lnTo>
                <a:lnTo>
                  <a:pt x="11908" y="5222"/>
                </a:lnTo>
                <a:lnTo>
                  <a:pt x="11902" y="5216"/>
                </a:lnTo>
                <a:lnTo>
                  <a:pt x="11892" y="5208"/>
                </a:lnTo>
                <a:lnTo>
                  <a:pt x="11884" y="5204"/>
                </a:lnTo>
                <a:lnTo>
                  <a:pt x="11874" y="5202"/>
                </a:lnTo>
                <a:lnTo>
                  <a:pt x="11860" y="5198"/>
                </a:lnTo>
                <a:lnTo>
                  <a:pt x="11844" y="5190"/>
                </a:lnTo>
                <a:lnTo>
                  <a:pt x="11810" y="5174"/>
                </a:lnTo>
                <a:lnTo>
                  <a:pt x="11776" y="5160"/>
                </a:lnTo>
                <a:lnTo>
                  <a:pt x="11762" y="5156"/>
                </a:lnTo>
                <a:lnTo>
                  <a:pt x="11750" y="5154"/>
                </a:lnTo>
                <a:lnTo>
                  <a:pt x="11752" y="5444"/>
                </a:lnTo>
                <a:lnTo>
                  <a:pt x="11764" y="5454"/>
                </a:lnTo>
                <a:lnTo>
                  <a:pt x="11774" y="5466"/>
                </a:lnTo>
                <a:lnTo>
                  <a:pt x="11788" y="5486"/>
                </a:lnTo>
                <a:lnTo>
                  <a:pt x="11792" y="5488"/>
                </a:lnTo>
                <a:lnTo>
                  <a:pt x="11798" y="5488"/>
                </a:lnTo>
                <a:lnTo>
                  <a:pt x="11812" y="5488"/>
                </a:lnTo>
                <a:lnTo>
                  <a:pt x="11828" y="5488"/>
                </a:lnTo>
                <a:lnTo>
                  <a:pt x="11836" y="5488"/>
                </a:lnTo>
                <a:lnTo>
                  <a:pt x="11844" y="5492"/>
                </a:lnTo>
                <a:lnTo>
                  <a:pt x="11850" y="5494"/>
                </a:lnTo>
                <a:lnTo>
                  <a:pt x="11856" y="5494"/>
                </a:lnTo>
                <a:lnTo>
                  <a:pt x="11860" y="5492"/>
                </a:lnTo>
                <a:lnTo>
                  <a:pt x="11866" y="5488"/>
                </a:lnTo>
                <a:lnTo>
                  <a:pt x="11874" y="5482"/>
                </a:lnTo>
                <a:lnTo>
                  <a:pt x="11878" y="5480"/>
                </a:lnTo>
                <a:lnTo>
                  <a:pt x="11882" y="5480"/>
                </a:lnTo>
                <a:lnTo>
                  <a:pt x="11886" y="5478"/>
                </a:lnTo>
                <a:lnTo>
                  <a:pt x="11888" y="5476"/>
                </a:lnTo>
                <a:lnTo>
                  <a:pt x="11890" y="5472"/>
                </a:lnTo>
                <a:lnTo>
                  <a:pt x="11888" y="5468"/>
                </a:lnTo>
                <a:lnTo>
                  <a:pt x="11884" y="5460"/>
                </a:lnTo>
                <a:lnTo>
                  <a:pt x="11876" y="5452"/>
                </a:lnTo>
                <a:lnTo>
                  <a:pt x="11870" y="5448"/>
                </a:lnTo>
                <a:lnTo>
                  <a:pt x="11868" y="5446"/>
                </a:lnTo>
                <a:lnTo>
                  <a:pt x="11872" y="5444"/>
                </a:lnTo>
                <a:lnTo>
                  <a:pt x="11876" y="5444"/>
                </a:lnTo>
                <a:lnTo>
                  <a:pt x="11888" y="5440"/>
                </a:lnTo>
                <a:lnTo>
                  <a:pt x="11892" y="5438"/>
                </a:lnTo>
                <a:lnTo>
                  <a:pt x="11892" y="5434"/>
                </a:lnTo>
                <a:lnTo>
                  <a:pt x="11894" y="5430"/>
                </a:lnTo>
                <a:lnTo>
                  <a:pt x="11900" y="5428"/>
                </a:lnTo>
                <a:lnTo>
                  <a:pt x="11902" y="5426"/>
                </a:lnTo>
                <a:lnTo>
                  <a:pt x="11902" y="5422"/>
                </a:lnTo>
                <a:lnTo>
                  <a:pt x="11902" y="5416"/>
                </a:lnTo>
                <a:lnTo>
                  <a:pt x="11898" y="5404"/>
                </a:lnTo>
                <a:lnTo>
                  <a:pt x="11906" y="5412"/>
                </a:lnTo>
                <a:lnTo>
                  <a:pt x="11910" y="5416"/>
                </a:lnTo>
                <a:lnTo>
                  <a:pt x="11918" y="5418"/>
                </a:lnTo>
                <a:lnTo>
                  <a:pt x="11926" y="5416"/>
                </a:lnTo>
                <a:close/>
                <a:moveTo>
                  <a:pt x="10506" y="4964"/>
                </a:moveTo>
                <a:lnTo>
                  <a:pt x="10506" y="4964"/>
                </a:lnTo>
                <a:lnTo>
                  <a:pt x="10502" y="4972"/>
                </a:lnTo>
                <a:lnTo>
                  <a:pt x="10498" y="4980"/>
                </a:lnTo>
                <a:lnTo>
                  <a:pt x="10494" y="5000"/>
                </a:lnTo>
                <a:lnTo>
                  <a:pt x="10494" y="5010"/>
                </a:lnTo>
                <a:lnTo>
                  <a:pt x="10496" y="5020"/>
                </a:lnTo>
                <a:lnTo>
                  <a:pt x="10498" y="5026"/>
                </a:lnTo>
                <a:lnTo>
                  <a:pt x="10504" y="5030"/>
                </a:lnTo>
                <a:lnTo>
                  <a:pt x="10508" y="5032"/>
                </a:lnTo>
                <a:lnTo>
                  <a:pt x="10508" y="5036"/>
                </a:lnTo>
                <a:lnTo>
                  <a:pt x="10504" y="5044"/>
                </a:lnTo>
                <a:lnTo>
                  <a:pt x="10502" y="5048"/>
                </a:lnTo>
                <a:lnTo>
                  <a:pt x="10502" y="5052"/>
                </a:lnTo>
                <a:lnTo>
                  <a:pt x="10502" y="5058"/>
                </a:lnTo>
                <a:lnTo>
                  <a:pt x="10506" y="5064"/>
                </a:lnTo>
                <a:lnTo>
                  <a:pt x="10510" y="5068"/>
                </a:lnTo>
                <a:lnTo>
                  <a:pt x="10512" y="5072"/>
                </a:lnTo>
                <a:lnTo>
                  <a:pt x="10512" y="5074"/>
                </a:lnTo>
                <a:lnTo>
                  <a:pt x="10510" y="5076"/>
                </a:lnTo>
                <a:lnTo>
                  <a:pt x="10510" y="5078"/>
                </a:lnTo>
                <a:lnTo>
                  <a:pt x="10514" y="5082"/>
                </a:lnTo>
                <a:lnTo>
                  <a:pt x="10520" y="5084"/>
                </a:lnTo>
                <a:lnTo>
                  <a:pt x="10520" y="5088"/>
                </a:lnTo>
                <a:lnTo>
                  <a:pt x="10520" y="5090"/>
                </a:lnTo>
                <a:lnTo>
                  <a:pt x="10518" y="5092"/>
                </a:lnTo>
                <a:lnTo>
                  <a:pt x="10516" y="5098"/>
                </a:lnTo>
                <a:lnTo>
                  <a:pt x="10516" y="5100"/>
                </a:lnTo>
                <a:lnTo>
                  <a:pt x="10516" y="5102"/>
                </a:lnTo>
                <a:lnTo>
                  <a:pt x="10520" y="5104"/>
                </a:lnTo>
                <a:lnTo>
                  <a:pt x="10522" y="5102"/>
                </a:lnTo>
                <a:lnTo>
                  <a:pt x="10530" y="5098"/>
                </a:lnTo>
                <a:lnTo>
                  <a:pt x="10536" y="5096"/>
                </a:lnTo>
                <a:lnTo>
                  <a:pt x="10538" y="5098"/>
                </a:lnTo>
                <a:lnTo>
                  <a:pt x="10540" y="5102"/>
                </a:lnTo>
                <a:lnTo>
                  <a:pt x="10540" y="5106"/>
                </a:lnTo>
                <a:lnTo>
                  <a:pt x="10540" y="5110"/>
                </a:lnTo>
                <a:lnTo>
                  <a:pt x="10538" y="5118"/>
                </a:lnTo>
                <a:lnTo>
                  <a:pt x="10536" y="5126"/>
                </a:lnTo>
                <a:lnTo>
                  <a:pt x="10538" y="5132"/>
                </a:lnTo>
                <a:lnTo>
                  <a:pt x="10540" y="5140"/>
                </a:lnTo>
                <a:lnTo>
                  <a:pt x="10546" y="5158"/>
                </a:lnTo>
                <a:lnTo>
                  <a:pt x="10548" y="5170"/>
                </a:lnTo>
                <a:lnTo>
                  <a:pt x="10548" y="5178"/>
                </a:lnTo>
                <a:lnTo>
                  <a:pt x="10548" y="5184"/>
                </a:lnTo>
                <a:lnTo>
                  <a:pt x="10548" y="5186"/>
                </a:lnTo>
                <a:lnTo>
                  <a:pt x="10554" y="5186"/>
                </a:lnTo>
                <a:lnTo>
                  <a:pt x="10566" y="5188"/>
                </a:lnTo>
                <a:lnTo>
                  <a:pt x="10574" y="5190"/>
                </a:lnTo>
                <a:lnTo>
                  <a:pt x="10580" y="5190"/>
                </a:lnTo>
                <a:lnTo>
                  <a:pt x="10586" y="5186"/>
                </a:lnTo>
                <a:lnTo>
                  <a:pt x="10590" y="5182"/>
                </a:lnTo>
                <a:lnTo>
                  <a:pt x="10594" y="5180"/>
                </a:lnTo>
                <a:lnTo>
                  <a:pt x="10600" y="5180"/>
                </a:lnTo>
                <a:lnTo>
                  <a:pt x="10604" y="5182"/>
                </a:lnTo>
                <a:lnTo>
                  <a:pt x="10608" y="5186"/>
                </a:lnTo>
                <a:lnTo>
                  <a:pt x="10612" y="5190"/>
                </a:lnTo>
                <a:lnTo>
                  <a:pt x="10612" y="5196"/>
                </a:lnTo>
                <a:lnTo>
                  <a:pt x="10612" y="5202"/>
                </a:lnTo>
                <a:lnTo>
                  <a:pt x="10612" y="5210"/>
                </a:lnTo>
                <a:lnTo>
                  <a:pt x="10614" y="5212"/>
                </a:lnTo>
                <a:lnTo>
                  <a:pt x="10616" y="5212"/>
                </a:lnTo>
                <a:lnTo>
                  <a:pt x="10622" y="5208"/>
                </a:lnTo>
                <a:lnTo>
                  <a:pt x="10628" y="5204"/>
                </a:lnTo>
                <a:lnTo>
                  <a:pt x="10630" y="5202"/>
                </a:lnTo>
                <a:lnTo>
                  <a:pt x="10634" y="5202"/>
                </a:lnTo>
                <a:lnTo>
                  <a:pt x="10642" y="5204"/>
                </a:lnTo>
                <a:lnTo>
                  <a:pt x="10646" y="5204"/>
                </a:lnTo>
                <a:lnTo>
                  <a:pt x="10650" y="5204"/>
                </a:lnTo>
                <a:lnTo>
                  <a:pt x="10652" y="5202"/>
                </a:lnTo>
                <a:lnTo>
                  <a:pt x="10656" y="5196"/>
                </a:lnTo>
                <a:lnTo>
                  <a:pt x="10658" y="5192"/>
                </a:lnTo>
                <a:lnTo>
                  <a:pt x="10662" y="5190"/>
                </a:lnTo>
                <a:lnTo>
                  <a:pt x="10664" y="5190"/>
                </a:lnTo>
                <a:lnTo>
                  <a:pt x="10668" y="5192"/>
                </a:lnTo>
                <a:lnTo>
                  <a:pt x="10674" y="5196"/>
                </a:lnTo>
                <a:lnTo>
                  <a:pt x="10676" y="5198"/>
                </a:lnTo>
                <a:lnTo>
                  <a:pt x="10680" y="5198"/>
                </a:lnTo>
                <a:lnTo>
                  <a:pt x="10682" y="5198"/>
                </a:lnTo>
                <a:lnTo>
                  <a:pt x="10684" y="5198"/>
                </a:lnTo>
                <a:lnTo>
                  <a:pt x="10684" y="5204"/>
                </a:lnTo>
                <a:lnTo>
                  <a:pt x="10684" y="5206"/>
                </a:lnTo>
                <a:lnTo>
                  <a:pt x="10686" y="5208"/>
                </a:lnTo>
                <a:lnTo>
                  <a:pt x="10690" y="5208"/>
                </a:lnTo>
                <a:lnTo>
                  <a:pt x="10696" y="5206"/>
                </a:lnTo>
                <a:lnTo>
                  <a:pt x="10702" y="5204"/>
                </a:lnTo>
                <a:lnTo>
                  <a:pt x="10708" y="5204"/>
                </a:lnTo>
                <a:lnTo>
                  <a:pt x="10714" y="5206"/>
                </a:lnTo>
                <a:lnTo>
                  <a:pt x="10718" y="5210"/>
                </a:lnTo>
                <a:lnTo>
                  <a:pt x="10722" y="5216"/>
                </a:lnTo>
                <a:lnTo>
                  <a:pt x="10724" y="5222"/>
                </a:lnTo>
                <a:lnTo>
                  <a:pt x="10726" y="5228"/>
                </a:lnTo>
                <a:lnTo>
                  <a:pt x="10724" y="5236"/>
                </a:lnTo>
                <a:lnTo>
                  <a:pt x="10724" y="5240"/>
                </a:lnTo>
                <a:lnTo>
                  <a:pt x="10728" y="5242"/>
                </a:lnTo>
                <a:lnTo>
                  <a:pt x="10734" y="5240"/>
                </a:lnTo>
                <a:lnTo>
                  <a:pt x="10742" y="5236"/>
                </a:lnTo>
                <a:lnTo>
                  <a:pt x="10758" y="5226"/>
                </a:lnTo>
                <a:lnTo>
                  <a:pt x="10764" y="5222"/>
                </a:lnTo>
                <a:lnTo>
                  <a:pt x="10770" y="5220"/>
                </a:lnTo>
                <a:lnTo>
                  <a:pt x="10774" y="5220"/>
                </a:lnTo>
                <a:lnTo>
                  <a:pt x="10778" y="5216"/>
                </a:lnTo>
                <a:lnTo>
                  <a:pt x="10782" y="5208"/>
                </a:lnTo>
                <a:lnTo>
                  <a:pt x="10784" y="5196"/>
                </a:lnTo>
                <a:lnTo>
                  <a:pt x="10786" y="5186"/>
                </a:lnTo>
                <a:lnTo>
                  <a:pt x="10788" y="5182"/>
                </a:lnTo>
                <a:lnTo>
                  <a:pt x="10790" y="5180"/>
                </a:lnTo>
                <a:lnTo>
                  <a:pt x="10792" y="5178"/>
                </a:lnTo>
                <a:lnTo>
                  <a:pt x="10794" y="5170"/>
                </a:lnTo>
                <a:lnTo>
                  <a:pt x="10796" y="5164"/>
                </a:lnTo>
                <a:lnTo>
                  <a:pt x="10798" y="5162"/>
                </a:lnTo>
                <a:lnTo>
                  <a:pt x="10804" y="5160"/>
                </a:lnTo>
                <a:lnTo>
                  <a:pt x="10806" y="5158"/>
                </a:lnTo>
                <a:lnTo>
                  <a:pt x="10806" y="5154"/>
                </a:lnTo>
                <a:lnTo>
                  <a:pt x="10806" y="5150"/>
                </a:lnTo>
                <a:lnTo>
                  <a:pt x="10804" y="5140"/>
                </a:lnTo>
                <a:lnTo>
                  <a:pt x="10802" y="5132"/>
                </a:lnTo>
                <a:lnTo>
                  <a:pt x="10802" y="5124"/>
                </a:lnTo>
                <a:lnTo>
                  <a:pt x="10806" y="5118"/>
                </a:lnTo>
                <a:lnTo>
                  <a:pt x="10810" y="5112"/>
                </a:lnTo>
                <a:lnTo>
                  <a:pt x="10818" y="5102"/>
                </a:lnTo>
                <a:lnTo>
                  <a:pt x="10822" y="5098"/>
                </a:lnTo>
                <a:lnTo>
                  <a:pt x="10826" y="5092"/>
                </a:lnTo>
                <a:lnTo>
                  <a:pt x="10828" y="5088"/>
                </a:lnTo>
                <a:lnTo>
                  <a:pt x="10832" y="5084"/>
                </a:lnTo>
                <a:lnTo>
                  <a:pt x="10840" y="5082"/>
                </a:lnTo>
                <a:lnTo>
                  <a:pt x="10844" y="5080"/>
                </a:lnTo>
                <a:lnTo>
                  <a:pt x="10846" y="5076"/>
                </a:lnTo>
                <a:lnTo>
                  <a:pt x="10846" y="5070"/>
                </a:lnTo>
                <a:lnTo>
                  <a:pt x="10846" y="5062"/>
                </a:lnTo>
                <a:lnTo>
                  <a:pt x="10846" y="5040"/>
                </a:lnTo>
                <a:lnTo>
                  <a:pt x="10846" y="5020"/>
                </a:lnTo>
                <a:lnTo>
                  <a:pt x="10850" y="5008"/>
                </a:lnTo>
                <a:lnTo>
                  <a:pt x="10852" y="5002"/>
                </a:lnTo>
                <a:lnTo>
                  <a:pt x="10856" y="5000"/>
                </a:lnTo>
                <a:lnTo>
                  <a:pt x="10860" y="4996"/>
                </a:lnTo>
                <a:lnTo>
                  <a:pt x="10862" y="4992"/>
                </a:lnTo>
                <a:lnTo>
                  <a:pt x="10866" y="4992"/>
                </a:lnTo>
                <a:lnTo>
                  <a:pt x="10872" y="4996"/>
                </a:lnTo>
                <a:lnTo>
                  <a:pt x="10876" y="4998"/>
                </a:lnTo>
                <a:lnTo>
                  <a:pt x="10880" y="5000"/>
                </a:lnTo>
                <a:lnTo>
                  <a:pt x="10890" y="5002"/>
                </a:lnTo>
                <a:lnTo>
                  <a:pt x="10898" y="5000"/>
                </a:lnTo>
                <a:lnTo>
                  <a:pt x="10900" y="4998"/>
                </a:lnTo>
                <a:lnTo>
                  <a:pt x="10902" y="4996"/>
                </a:lnTo>
                <a:lnTo>
                  <a:pt x="10900" y="4992"/>
                </a:lnTo>
                <a:lnTo>
                  <a:pt x="10894" y="4986"/>
                </a:lnTo>
                <a:lnTo>
                  <a:pt x="10876" y="4968"/>
                </a:lnTo>
                <a:lnTo>
                  <a:pt x="10868" y="4960"/>
                </a:lnTo>
                <a:lnTo>
                  <a:pt x="10862" y="4952"/>
                </a:lnTo>
                <a:lnTo>
                  <a:pt x="10858" y="4944"/>
                </a:lnTo>
                <a:lnTo>
                  <a:pt x="10858" y="4940"/>
                </a:lnTo>
                <a:lnTo>
                  <a:pt x="10860" y="4938"/>
                </a:lnTo>
                <a:lnTo>
                  <a:pt x="10862" y="4934"/>
                </a:lnTo>
                <a:lnTo>
                  <a:pt x="10864" y="4930"/>
                </a:lnTo>
                <a:lnTo>
                  <a:pt x="10862" y="4926"/>
                </a:lnTo>
                <a:lnTo>
                  <a:pt x="10860" y="4922"/>
                </a:lnTo>
                <a:lnTo>
                  <a:pt x="10856" y="4914"/>
                </a:lnTo>
                <a:lnTo>
                  <a:pt x="10852" y="4908"/>
                </a:lnTo>
                <a:lnTo>
                  <a:pt x="10850" y="4902"/>
                </a:lnTo>
                <a:lnTo>
                  <a:pt x="10850" y="4896"/>
                </a:lnTo>
                <a:lnTo>
                  <a:pt x="10848" y="4892"/>
                </a:lnTo>
                <a:lnTo>
                  <a:pt x="10842" y="4890"/>
                </a:lnTo>
                <a:lnTo>
                  <a:pt x="10838" y="4886"/>
                </a:lnTo>
                <a:lnTo>
                  <a:pt x="10838" y="4882"/>
                </a:lnTo>
                <a:lnTo>
                  <a:pt x="10838" y="4878"/>
                </a:lnTo>
                <a:lnTo>
                  <a:pt x="10838" y="4872"/>
                </a:lnTo>
                <a:lnTo>
                  <a:pt x="10842" y="4868"/>
                </a:lnTo>
                <a:lnTo>
                  <a:pt x="10844" y="4866"/>
                </a:lnTo>
                <a:lnTo>
                  <a:pt x="10846" y="4864"/>
                </a:lnTo>
                <a:lnTo>
                  <a:pt x="10852" y="4866"/>
                </a:lnTo>
                <a:lnTo>
                  <a:pt x="10854" y="4866"/>
                </a:lnTo>
                <a:lnTo>
                  <a:pt x="10856" y="4864"/>
                </a:lnTo>
                <a:lnTo>
                  <a:pt x="10854" y="4860"/>
                </a:lnTo>
                <a:lnTo>
                  <a:pt x="10852" y="4856"/>
                </a:lnTo>
                <a:lnTo>
                  <a:pt x="10844" y="4848"/>
                </a:lnTo>
                <a:lnTo>
                  <a:pt x="10842" y="4842"/>
                </a:lnTo>
                <a:lnTo>
                  <a:pt x="10842" y="4840"/>
                </a:lnTo>
                <a:lnTo>
                  <a:pt x="10844" y="4840"/>
                </a:lnTo>
                <a:lnTo>
                  <a:pt x="10844" y="4838"/>
                </a:lnTo>
                <a:lnTo>
                  <a:pt x="10848" y="4836"/>
                </a:lnTo>
                <a:lnTo>
                  <a:pt x="10848" y="4834"/>
                </a:lnTo>
                <a:lnTo>
                  <a:pt x="10848" y="4830"/>
                </a:lnTo>
                <a:lnTo>
                  <a:pt x="10848" y="4826"/>
                </a:lnTo>
                <a:lnTo>
                  <a:pt x="10854" y="4832"/>
                </a:lnTo>
                <a:lnTo>
                  <a:pt x="10860" y="4834"/>
                </a:lnTo>
                <a:lnTo>
                  <a:pt x="10864" y="4834"/>
                </a:lnTo>
                <a:lnTo>
                  <a:pt x="10868" y="4832"/>
                </a:lnTo>
                <a:lnTo>
                  <a:pt x="10874" y="4830"/>
                </a:lnTo>
                <a:lnTo>
                  <a:pt x="10880" y="4830"/>
                </a:lnTo>
                <a:lnTo>
                  <a:pt x="10886" y="4828"/>
                </a:lnTo>
                <a:lnTo>
                  <a:pt x="10886" y="4826"/>
                </a:lnTo>
                <a:lnTo>
                  <a:pt x="10886" y="4824"/>
                </a:lnTo>
                <a:lnTo>
                  <a:pt x="10880" y="4816"/>
                </a:lnTo>
                <a:lnTo>
                  <a:pt x="10872" y="4810"/>
                </a:lnTo>
                <a:lnTo>
                  <a:pt x="10868" y="4806"/>
                </a:lnTo>
                <a:lnTo>
                  <a:pt x="10870" y="4802"/>
                </a:lnTo>
                <a:lnTo>
                  <a:pt x="10874" y="4798"/>
                </a:lnTo>
                <a:lnTo>
                  <a:pt x="10876" y="4796"/>
                </a:lnTo>
                <a:lnTo>
                  <a:pt x="10880" y="4798"/>
                </a:lnTo>
                <a:lnTo>
                  <a:pt x="10882" y="4800"/>
                </a:lnTo>
                <a:lnTo>
                  <a:pt x="10892" y="4798"/>
                </a:lnTo>
                <a:lnTo>
                  <a:pt x="10902" y="4796"/>
                </a:lnTo>
                <a:lnTo>
                  <a:pt x="10908" y="4792"/>
                </a:lnTo>
                <a:lnTo>
                  <a:pt x="10912" y="4786"/>
                </a:lnTo>
                <a:lnTo>
                  <a:pt x="10912" y="4780"/>
                </a:lnTo>
                <a:lnTo>
                  <a:pt x="10912" y="4776"/>
                </a:lnTo>
                <a:lnTo>
                  <a:pt x="10910" y="4776"/>
                </a:lnTo>
                <a:lnTo>
                  <a:pt x="10906" y="4776"/>
                </a:lnTo>
                <a:lnTo>
                  <a:pt x="10902" y="4776"/>
                </a:lnTo>
                <a:lnTo>
                  <a:pt x="10900" y="4776"/>
                </a:lnTo>
                <a:lnTo>
                  <a:pt x="10898" y="4774"/>
                </a:lnTo>
                <a:lnTo>
                  <a:pt x="10894" y="4772"/>
                </a:lnTo>
                <a:lnTo>
                  <a:pt x="10892" y="4770"/>
                </a:lnTo>
                <a:lnTo>
                  <a:pt x="10888" y="4768"/>
                </a:lnTo>
                <a:lnTo>
                  <a:pt x="10886" y="4766"/>
                </a:lnTo>
                <a:lnTo>
                  <a:pt x="10882" y="4760"/>
                </a:lnTo>
                <a:lnTo>
                  <a:pt x="10878" y="4758"/>
                </a:lnTo>
                <a:lnTo>
                  <a:pt x="10872" y="4758"/>
                </a:lnTo>
                <a:lnTo>
                  <a:pt x="10870" y="4760"/>
                </a:lnTo>
                <a:lnTo>
                  <a:pt x="10864" y="4764"/>
                </a:lnTo>
                <a:lnTo>
                  <a:pt x="10862" y="4764"/>
                </a:lnTo>
                <a:lnTo>
                  <a:pt x="10860" y="4762"/>
                </a:lnTo>
                <a:lnTo>
                  <a:pt x="10860" y="4758"/>
                </a:lnTo>
                <a:lnTo>
                  <a:pt x="10862" y="4758"/>
                </a:lnTo>
                <a:lnTo>
                  <a:pt x="10864" y="4756"/>
                </a:lnTo>
                <a:lnTo>
                  <a:pt x="10864" y="4750"/>
                </a:lnTo>
                <a:lnTo>
                  <a:pt x="10862" y="4748"/>
                </a:lnTo>
                <a:lnTo>
                  <a:pt x="10862" y="4746"/>
                </a:lnTo>
                <a:lnTo>
                  <a:pt x="10856" y="4748"/>
                </a:lnTo>
                <a:lnTo>
                  <a:pt x="10852" y="4750"/>
                </a:lnTo>
                <a:lnTo>
                  <a:pt x="10850" y="4750"/>
                </a:lnTo>
                <a:lnTo>
                  <a:pt x="10848" y="4748"/>
                </a:lnTo>
                <a:lnTo>
                  <a:pt x="10848" y="4740"/>
                </a:lnTo>
                <a:lnTo>
                  <a:pt x="10848" y="4734"/>
                </a:lnTo>
                <a:lnTo>
                  <a:pt x="10850" y="4728"/>
                </a:lnTo>
                <a:lnTo>
                  <a:pt x="10846" y="4722"/>
                </a:lnTo>
                <a:lnTo>
                  <a:pt x="10842" y="4718"/>
                </a:lnTo>
                <a:lnTo>
                  <a:pt x="10840" y="4720"/>
                </a:lnTo>
                <a:lnTo>
                  <a:pt x="10838" y="4720"/>
                </a:lnTo>
                <a:lnTo>
                  <a:pt x="10834" y="4718"/>
                </a:lnTo>
                <a:lnTo>
                  <a:pt x="10832" y="4710"/>
                </a:lnTo>
                <a:lnTo>
                  <a:pt x="10830" y="4702"/>
                </a:lnTo>
                <a:lnTo>
                  <a:pt x="10828" y="4700"/>
                </a:lnTo>
                <a:lnTo>
                  <a:pt x="10826" y="4700"/>
                </a:lnTo>
                <a:lnTo>
                  <a:pt x="10824" y="4704"/>
                </a:lnTo>
                <a:lnTo>
                  <a:pt x="10822" y="4708"/>
                </a:lnTo>
                <a:lnTo>
                  <a:pt x="10820" y="4714"/>
                </a:lnTo>
                <a:lnTo>
                  <a:pt x="10816" y="4720"/>
                </a:lnTo>
                <a:lnTo>
                  <a:pt x="10814" y="4720"/>
                </a:lnTo>
                <a:lnTo>
                  <a:pt x="10814" y="4712"/>
                </a:lnTo>
                <a:lnTo>
                  <a:pt x="10816" y="4702"/>
                </a:lnTo>
                <a:lnTo>
                  <a:pt x="10814" y="4700"/>
                </a:lnTo>
                <a:lnTo>
                  <a:pt x="10812" y="4698"/>
                </a:lnTo>
                <a:lnTo>
                  <a:pt x="10808" y="4700"/>
                </a:lnTo>
                <a:lnTo>
                  <a:pt x="10808" y="4706"/>
                </a:lnTo>
                <a:lnTo>
                  <a:pt x="10804" y="4714"/>
                </a:lnTo>
                <a:lnTo>
                  <a:pt x="10798" y="4726"/>
                </a:lnTo>
                <a:lnTo>
                  <a:pt x="10792" y="4736"/>
                </a:lnTo>
                <a:lnTo>
                  <a:pt x="10788" y="4740"/>
                </a:lnTo>
                <a:lnTo>
                  <a:pt x="10786" y="4742"/>
                </a:lnTo>
                <a:lnTo>
                  <a:pt x="10784" y="4748"/>
                </a:lnTo>
                <a:lnTo>
                  <a:pt x="10782" y="4754"/>
                </a:lnTo>
                <a:lnTo>
                  <a:pt x="10780" y="4758"/>
                </a:lnTo>
                <a:lnTo>
                  <a:pt x="10778" y="4760"/>
                </a:lnTo>
                <a:lnTo>
                  <a:pt x="10778" y="4762"/>
                </a:lnTo>
                <a:lnTo>
                  <a:pt x="10776" y="4768"/>
                </a:lnTo>
                <a:lnTo>
                  <a:pt x="10774" y="4772"/>
                </a:lnTo>
                <a:lnTo>
                  <a:pt x="10770" y="4772"/>
                </a:lnTo>
                <a:lnTo>
                  <a:pt x="10768" y="4772"/>
                </a:lnTo>
                <a:lnTo>
                  <a:pt x="10766" y="4770"/>
                </a:lnTo>
                <a:lnTo>
                  <a:pt x="10762" y="4772"/>
                </a:lnTo>
                <a:lnTo>
                  <a:pt x="10756" y="4780"/>
                </a:lnTo>
                <a:lnTo>
                  <a:pt x="10756" y="4782"/>
                </a:lnTo>
                <a:lnTo>
                  <a:pt x="10758" y="4782"/>
                </a:lnTo>
                <a:lnTo>
                  <a:pt x="10762" y="4786"/>
                </a:lnTo>
                <a:lnTo>
                  <a:pt x="10764" y="4790"/>
                </a:lnTo>
                <a:lnTo>
                  <a:pt x="10764" y="4794"/>
                </a:lnTo>
                <a:lnTo>
                  <a:pt x="10760" y="4798"/>
                </a:lnTo>
                <a:lnTo>
                  <a:pt x="10756" y="4800"/>
                </a:lnTo>
                <a:lnTo>
                  <a:pt x="10754" y="4800"/>
                </a:lnTo>
                <a:lnTo>
                  <a:pt x="10750" y="4800"/>
                </a:lnTo>
                <a:lnTo>
                  <a:pt x="10746" y="4804"/>
                </a:lnTo>
                <a:lnTo>
                  <a:pt x="10742" y="4806"/>
                </a:lnTo>
                <a:lnTo>
                  <a:pt x="10742" y="4802"/>
                </a:lnTo>
                <a:lnTo>
                  <a:pt x="10744" y="4796"/>
                </a:lnTo>
                <a:lnTo>
                  <a:pt x="10744" y="4794"/>
                </a:lnTo>
                <a:lnTo>
                  <a:pt x="10742" y="4794"/>
                </a:lnTo>
                <a:lnTo>
                  <a:pt x="10738" y="4796"/>
                </a:lnTo>
                <a:lnTo>
                  <a:pt x="10732" y="4802"/>
                </a:lnTo>
                <a:lnTo>
                  <a:pt x="10724" y="4808"/>
                </a:lnTo>
                <a:lnTo>
                  <a:pt x="10716" y="4814"/>
                </a:lnTo>
                <a:lnTo>
                  <a:pt x="10710" y="4816"/>
                </a:lnTo>
                <a:lnTo>
                  <a:pt x="10704" y="4818"/>
                </a:lnTo>
                <a:lnTo>
                  <a:pt x="10702" y="4816"/>
                </a:lnTo>
                <a:lnTo>
                  <a:pt x="10700" y="4818"/>
                </a:lnTo>
                <a:lnTo>
                  <a:pt x="10700" y="4828"/>
                </a:lnTo>
                <a:lnTo>
                  <a:pt x="10698" y="4834"/>
                </a:lnTo>
                <a:lnTo>
                  <a:pt x="10696" y="4840"/>
                </a:lnTo>
                <a:lnTo>
                  <a:pt x="10686" y="4850"/>
                </a:lnTo>
                <a:lnTo>
                  <a:pt x="10674" y="4864"/>
                </a:lnTo>
                <a:lnTo>
                  <a:pt x="10670" y="4872"/>
                </a:lnTo>
                <a:lnTo>
                  <a:pt x="10666" y="4882"/>
                </a:lnTo>
                <a:lnTo>
                  <a:pt x="10662" y="4888"/>
                </a:lnTo>
                <a:lnTo>
                  <a:pt x="10654" y="4892"/>
                </a:lnTo>
                <a:lnTo>
                  <a:pt x="10634" y="4896"/>
                </a:lnTo>
                <a:lnTo>
                  <a:pt x="10612" y="4900"/>
                </a:lnTo>
                <a:lnTo>
                  <a:pt x="10604" y="4902"/>
                </a:lnTo>
                <a:lnTo>
                  <a:pt x="10600" y="4906"/>
                </a:lnTo>
                <a:lnTo>
                  <a:pt x="10598" y="4910"/>
                </a:lnTo>
                <a:lnTo>
                  <a:pt x="10598" y="4914"/>
                </a:lnTo>
                <a:lnTo>
                  <a:pt x="10598" y="4922"/>
                </a:lnTo>
                <a:lnTo>
                  <a:pt x="10598" y="4928"/>
                </a:lnTo>
                <a:lnTo>
                  <a:pt x="10596" y="4928"/>
                </a:lnTo>
                <a:lnTo>
                  <a:pt x="10592" y="4926"/>
                </a:lnTo>
                <a:lnTo>
                  <a:pt x="10590" y="4924"/>
                </a:lnTo>
                <a:lnTo>
                  <a:pt x="10588" y="4924"/>
                </a:lnTo>
                <a:lnTo>
                  <a:pt x="10586" y="4928"/>
                </a:lnTo>
                <a:lnTo>
                  <a:pt x="10586" y="4932"/>
                </a:lnTo>
                <a:lnTo>
                  <a:pt x="10588" y="4936"/>
                </a:lnTo>
                <a:lnTo>
                  <a:pt x="10590" y="4938"/>
                </a:lnTo>
                <a:lnTo>
                  <a:pt x="10590" y="4940"/>
                </a:lnTo>
                <a:lnTo>
                  <a:pt x="10588" y="4942"/>
                </a:lnTo>
                <a:lnTo>
                  <a:pt x="10586" y="4948"/>
                </a:lnTo>
                <a:lnTo>
                  <a:pt x="10584" y="4956"/>
                </a:lnTo>
                <a:lnTo>
                  <a:pt x="10582" y="4960"/>
                </a:lnTo>
                <a:lnTo>
                  <a:pt x="10580" y="4962"/>
                </a:lnTo>
                <a:lnTo>
                  <a:pt x="10584" y="4968"/>
                </a:lnTo>
                <a:lnTo>
                  <a:pt x="10586" y="4972"/>
                </a:lnTo>
                <a:lnTo>
                  <a:pt x="10586" y="4974"/>
                </a:lnTo>
                <a:lnTo>
                  <a:pt x="10578" y="4968"/>
                </a:lnTo>
                <a:lnTo>
                  <a:pt x="10572" y="4966"/>
                </a:lnTo>
                <a:lnTo>
                  <a:pt x="10566" y="4964"/>
                </a:lnTo>
                <a:lnTo>
                  <a:pt x="10562" y="4964"/>
                </a:lnTo>
                <a:lnTo>
                  <a:pt x="10560" y="4962"/>
                </a:lnTo>
                <a:lnTo>
                  <a:pt x="10560" y="4960"/>
                </a:lnTo>
                <a:lnTo>
                  <a:pt x="10562" y="4956"/>
                </a:lnTo>
                <a:lnTo>
                  <a:pt x="10560" y="4956"/>
                </a:lnTo>
                <a:lnTo>
                  <a:pt x="10558" y="4956"/>
                </a:lnTo>
                <a:lnTo>
                  <a:pt x="10554" y="4954"/>
                </a:lnTo>
                <a:lnTo>
                  <a:pt x="10552" y="4952"/>
                </a:lnTo>
                <a:lnTo>
                  <a:pt x="10552" y="4954"/>
                </a:lnTo>
                <a:lnTo>
                  <a:pt x="10550" y="4956"/>
                </a:lnTo>
                <a:lnTo>
                  <a:pt x="10546" y="4958"/>
                </a:lnTo>
                <a:lnTo>
                  <a:pt x="10540" y="4958"/>
                </a:lnTo>
                <a:lnTo>
                  <a:pt x="10534" y="4954"/>
                </a:lnTo>
                <a:lnTo>
                  <a:pt x="10528" y="4950"/>
                </a:lnTo>
                <a:lnTo>
                  <a:pt x="10526" y="4942"/>
                </a:lnTo>
                <a:lnTo>
                  <a:pt x="10520" y="4942"/>
                </a:lnTo>
                <a:lnTo>
                  <a:pt x="10516" y="4944"/>
                </a:lnTo>
                <a:lnTo>
                  <a:pt x="10512" y="4950"/>
                </a:lnTo>
                <a:lnTo>
                  <a:pt x="10508" y="4958"/>
                </a:lnTo>
                <a:lnTo>
                  <a:pt x="10506" y="4964"/>
                </a:lnTo>
                <a:close/>
                <a:moveTo>
                  <a:pt x="12348" y="4304"/>
                </a:moveTo>
                <a:lnTo>
                  <a:pt x="12348" y="4304"/>
                </a:lnTo>
                <a:lnTo>
                  <a:pt x="12352" y="4306"/>
                </a:lnTo>
                <a:lnTo>
                  <a:pt x="12354" y="4306"/>
                </a:lnTo>
                <a:lnTo>
                  <a:pt x="12358" y="4302"/>
                </a:lnTo>
                <a:lnTo>
                  <a:pt x="12362" y="4296"/>
                </a:lnTo>
                <a:lnTo>
                  <a:pt x="12366" y="4294"/>
                </a:lnTo>
                <a:lnTo>
                  <a:pt x="12368" y="4292"/>
                </a:lnTo>
                <a:lnTo>
                  <a:pt x="12370" y="4290"/>
                </a:lnTo>
                <a:lnTo>
                  <a:pt x="12372" y="4282"/>
                </a:lnTo>
                <a:lnTo>
                  <a:pt x="12376" y="4274"/>
                </a:lnTo>
                <a:lnTo>
                  <a:pt x="12376" y="4272"/>
                </a:lnTo>
                <a:lnTo>
                  <a:pt x="12374" y="4270"/>
                </a:lnTo>
                <a:lnTo>
                  <a:pt x="12370" y="4270"/>
                </a:lnTo>
                <a:lnTo>
                  <a:pt x="12370" y="4268"/>
                </a:lnTo>
                <a:lnTo>
                  <a:pt x="12368" y="4266"/>
                </a:lnTo>
                <a:lnTo>
                  <a:pt x="12366" y="4264"/>
                </a:lnTo>
                <a:lnTo>
                  <a:pt x="12362" y="4264"/>
                </a:lnTo>
                <a:lnTo>
                  <a:pt x="12358" y="4264"/>
                </a:lnTo>
                <a:lnTo>
                  <a:pt x="12348" y="4268"/>
                </a:lnTo>
                <a:lnTo>
                  <a:pt x="12338" y="4276"/>
                </a:lnTo>
                <a:lnTo>
                  <a:pt x="12336" y="4280"/>
                </a:lnTo>
                <a:lnTo>
                  <a:pt x="12336" y="4282"/>
                </a:lnTo>
                <a:lnTo>
                  <a:pt x="12334" y="4288"/>
                </a:lnTo>
                <a:lnTo>
                  <a:pt x="12332" y="4294"/>
                </a:lnTo>
                <a:lnTo>
                  <a:pt x="12328" y="4298"/>
                </a:lnTo>
                <a:lnTo>
                  <a:pt x="12326" y="4304"/>
                </a:lnTo>
                <a:lnTo>
                  <a:pt x="12328" y="4306"/>
                </a:lnTo>
                <a:lnTo>
                  <a:pt x="12332" y="4304"/>
                </a:lnTo>
                <a:lnTo>
                  <a:pt x="12338" y="4302"/>
                </a:lnTo>
                <a:lnTo>
                  <a:pt x="12348" y="4304"/>
                </a:lnTo>
                <a:close/>
                <a:moveTo>
                  <a:pt x="10758" y="5378"/>
                </a:moveTo>
                <a:lnTo>
                  <a:pt x="10758" y="5378"/>
                </a:lnTo>
                <a:lnTo>
                  <a:pt x="10760" y="5376"/>
                </a:lnTo>
                <a:lnTo>
                  <a:pt x="10762" y="5378"/>
                </a:lnTo>
                <a:lnTo>
                  <a:pt x="10764" y="5378"/>
                </a:lnTo>
                <a:lnTo>
                  <a:pt x="10766" y="5376"/>
                </a:lnTo>
                <a:lnTo>
                  <a:pt x="10766" y="5374"/>
                </a:lnTo>
                <a:lnTo>
                  <a:pt x="10764" y="5372"/>
                </a:lnTo>
                <a:lnTo>
                  <a:pt x="10760" y="5372"/>
                </a:lnTo>
                <a:lnTo>
                  <a:pt x="10754" y="5372"/>
                </a:lnTo>
                <a:lnTo>
                  <a:pt x="10752" y="5374"/>
                </a:lnTo>
                <a:lnTo>
                  <a:pt x="10752" y="5376"/>
                </a:lnTo>
                <a:lnTo>
                  <a:pt x="10754" y="5378"/>
                </a:lnTo>
                <a:lnTo>
                  <a:pt x="10758" y="5378"/>
                </a:lnTo>
                <a:close/>
                <a:moveTo>
                  <a:pt x="10962" y="5352"/>
                </a:moveTo>
                <a:lnTo>
                  <a:pt x="10962" y="5352"/>
                </a:lnTo>
                <a:lnTo>
                  <a:pt x="10964" y="5354"/>
                </a:lnTo>
                <a:lnTo>
                  <a:pt x="10966" y="5344"/>
                </a:lnTo>
                <a:lnTo>
                  <a:pt x="10966" y="5332"/>
                </a:lnTo>
                <a:lnTo>
                  <a:pt x="10964" y="5322"/>
                </a:lnTo>
                <a:lnTo>
                  <a:pt x="10962" y="5322"/>
                </a:lnTo>
                <a:lnTo>
                  <a:pt x="10962" y="5330"/>
                </a:lnTo>
                <a:lnTo>
                  <a:pt x="10960" y="5340"/>
                </a:lnTo>
                <a:lnTo>
                  <a:pt x="10962" y="5352"/>
                </a:lnTo>
                <a:close/>
                <a:moveTo>
                  <a:pt x="11064" y="5452"/>
                </a:moveTo>
                <a:lnTo>
                  <a:pt x="11064" y="5452"/>
                </a:lnTo>
                <a:lnTo>
                  <a:pt x="11060" y="5454"/>
                </a:lnTo>
                <a:lnTo>
                  <a:pt x="11060" y="5456"/>
                </a:lnTo>
                <a:lnTo>
                  <a:pt x="11064" y="5456"/>
                </a:lnTo>
                <a:lnTo>
                  <a:pt x="11068" y="5454"/>
                </a:lnTo>
                <a:lnTo>
                  <a:pt x="11070" y="5452"/>
                </a:lnTo>
                <a:lnTo>
                  <a:pt x="11070" y="5450"/>
                </a:lnTo>
                <a:lnTo>
                  <a:pt x="11064" y="5452"/>
                </a:lnTo>
                <a:close/>
                <a:moveTo>
                  <a:pt x="11078" y="5444"/>
                </a:moveTo>
                <a:lnTo>
                  <a:pt x="11078" y="5444"/>
                </a:lnTo>
                <a:lnTo>
                  <a:pt x="11076" y="5440"/>
                </a:lnTo>
                <a:lnTo>
                  <a:pt x="11074" y="5440"/>
                </a:lnTo>
                <a:lnTo>
                  <a:pt x="11070" y="5440"/>
                </a:lnTo>
                <a:lnTo>
                  <a:pt x="11068" y="5444"/>
                </a:lnTo>
                <a:lnTo>
                  <a:pt x="11066" y="5446"/>
                </a:lnTo>
                <a:lnTo>
                  <a:pt x="11066" y="5448"/>
                </a:lnTo>
                <a:lnTo>
                  <a:pt x="11072" y="5448"/>
                </a:lnTo>
                <a:lnTo>
                  <a:pt x="11076" y="5448"/>
                </a:lnTo>
                <a:lnTo>
                  <a:pt x="11078" y="5444"/>
                </a:lnTo>
                <a:close/>
                <a:moveTo>
                  <a:pt x="11112" y="5442"/>
                </a:moveTo>
                <a:lnTo>
                  <a:pt x="11112" y="5442"/>
                </a:lnTo>
                <a:lnTo>
                  <a:pt x="11108" y="5446"/>
                </a:lnTo>
                <a:lnTo>
                  <a:pt x="11106" y="5444"/>
                </a:lnTo>
                <a:lnTo>
                  <a:pt x="11104" y="5444"/>
                </a:lnTo>
                <a:lnTo>
                  <a:pt x="11102" y="5446"/>
                </a:lnTo>
                <a:lnTo>
                  <a:pt x="11102" y="5450"/>
                </a:lnTo>
                <a:lnTo>
                  <a:pt x="11106" y="5454"/>
                </a:lnTo>
                <a:lnTo>
                  <a:pt x="11108" y="5454"/>
                </a:lnTo>
                <a:lnTo>
                  <a:pt x="11110" y="5454"/>
                </a:lnTo>
                <a:lnTo>
                  <a:pt x="11112" y="5452"/>
                </a:lnTo>
                <a:lnTo>
                  <a:pt x="11116" y="5444"/>
                </a:lnTo>
                <a:lnTo>
                  <a:pt x="11116" y="5440"/>
                </a:lnTo>
                <a:lnTo>
                  <a:pt x="11116" y="5438"/>
                </a:lnTo>
                <a:lnTo>
                  <a:pt x="11112" y="5442"/>
                </a:lnTo>
                <a:close/>
                <a:moveTo>
                  <a:pt x="11080" y="5560"/>
                </a:moveTo>
                <a:lnTo>
                  <a:pt x="11080" y="5560"/>
                </a:lnTo>
                <a:lnTo>
                  <a:pt x="11082" y="5556"/>
                </a:lnTo>
                <a:lnTo>
                  <a:pt x="11082" y="5552"/>
                </a:lnTo>
                <a:lnTo>
                  <a:pt x="11080" y="5550"/>
                </a:lnTo>
                <a:lnTo>
                  <a:pt x="11078" y="5550"/>
                </a:lnTo>
                <a:lnTo>
                  <a:pt x="11076" y="5550"/>
                </a:lnTo>
                <a:lnTo>
                  <a:pt x="11074" y="5554"/>
                </a:lnTo>
                <a:lnTo>
                  <a:pt x="11068" y="5560"/>
                </a:lnTo>
                <a:lnTo>
                  <a:pt x="11062" y="5562"/>
                </a:lnTo>
                <a:lnTo>
                  <a:pt x="11058" y="5564"/>
                </a:lnTo>
                <a:lnTo>
                  <a:pt x="11056" y="5570"/>
                </a:lnTo>
                <a:lnTo>
                  <a:pt x="11056" y="5572"/>
                </a:lnTo>
                <a:lnTo>
                  <a:pt x="11058" y="5572"/>
                </a:lnTo>
                <a:lnTo>
                  <a:pt x="11066" y="5570"/>
                </a:lnTo>
                <a:lnTo>
                  <a:pt x="11080" y="5560"/>
                </a:lnTo>
                <a:close/>
                <a:moveTo>
                  <a:pt x="11070" y="5096"/>
                </a:moveTo>
                <a:lnTo>
                  <a:pt x="11070" y="5096"/>
                </a:lnTo>
                <a:lnTo>
                  <a:pt x="11064" y="5096"/>
                </a:lnTo>
                <a:lnTo>
                  <a:pt x="11060" y="5098"/>
                </a:lnTo>
                <a:lnTo>
                  <a:pt x="11058" y="5106"/>
                </a:lnTo>
                <a:lnTo>
                  <a:pt x="11060" y="5116"/>
                </a:lnTo>
                <a:lnTo>
                  <a:pt x="11062" y="5114"/>
                </a:lnTo>
                <a:lnTo>
                  <a:pt x="11068" y="5108"/>
                </a:lnTo>
                <a:lnTo>
                  <a:pt x="11072" y="5100"/>
                </a:lnTo>
                <a:lnTo>
                  <a:pt x="11072" y="5096"/>
                </a:lnTo>
                <a:lnTo>
                  <a:pt x="11070" y="5096"/>
                </a:lnTo>
                <a:close/>
                <a:moveTo>
                  <a:pt x="11084" y="5112"/>
                </a:moveTo>
                <a:lnTo>
                  <a:pt x="11084" y="5112"/>
                </a:lnTo>
                <a:lnTo>
                  <a:pt x="11086" y="5108"/>
                </a:lnTo>
                <a:lnTo>
                  <a:pt x="11088" y="5104"/>
                </a:lnTo>
                <a:lnTo>
                  <a:pt x="11086" y="5100"/>
                </a:lnTo>
                <a:lnTo>
                  <a:pt x="11080" y="5100"/>
                </a:lnTo>
                <a:lnTo>
                  <a:pt x="11078" y="5102"/>
                </a:lnTo>
                <a:lnTo>
                  <a:pt x="11078" y="5104"/>
                </a:lnTo>
                <a:lnTo>
                  <a:pt x="11078" y="5108"/>
                </a:lnTo>
                <a:lnTo>
                  <a:pt x="11080" y="5112"/>
                </a:lnTo>
                <a:lnTo>
                  <a:pt x="11082" y="5112"/>
                </a:lnTo>
                <a:lnTo>
                  <a:pt x="11084" y="5112"/>
                </a:lnTo>
                <a:close/>
                <a:moveTo>
                  <a:pt x="10794" y="5226"/>
                </a:moveTo>
                <a:lnTo>
                  <a:pt x="10794" y="5226"/>
                </a:lnTo>
                <a:lnTo>
                  <a:pt x="10796" y="5216"/>
                </a:lnTo>
                <a:lnTo>
                  <a:pt x="10794" y="5206"/>
                </a:lnTo>
                <a:lnTo>
                  <a:pt x="10792" y="5200"/>
                </a:lnTo>
                <a:lnTo>
                  <a:pt x="10790" y="5200"/>
                </a:lnTo>
                <a:lnTo>
                  <a:pt x="10788" y="5202"/>
                </a:lnTo>
                <a:lnTo>
                  <a:pt x="10786" y="5210"/>
                </a:lnTo>
                <a:lnTo>
                  <a:pt x="10786" y="5216"/>
                </a:lnTo>
                <a:lnTo>
                  <a:pt x="10786" y="5224"/>
                </a:lnTo>
                <a:lnTo>
                  <a:pt x="10784" y="5236"/>
                </a:lnTo>
                <a:lnTo>
                  <a:pt x="10784" y="5238"/>
                </a:lnTo>
                <a:lnTo>
                  <a:pt x="10788" y="5238"/>
                </a:lnTo>
                <a:lnTo>
                  <a:pt x="10790" y="5234"/>
                </a:lnTo>
                <a:lnTo>
                  <a:pt x="10794" y="5226"/>
                </a:lnTo>
                <a:close/>
                <a:moveTo>
                  <a:pt x="10466" y="4862"/>
                </a:moveTo>
                <a:lnTo>
                  <a:pt x="10466" y="4862"/>
                </a:lnTo>
                <a:lnTo>
                  <a:pt x="10470" y="4862"/>
                </a:lnTo>
                <a:lnTo>
                  <a:pt x="10472" y="4860"/>
                </a:lnTo>
                <a:lnTo>
                  <a:pt x="10474" y="4850"/>
                </a:lnTo>
                <a:lnTo>
                  <a:pt x="10472" y="4840"/>
                </a:lnTo>
                <a:lnTo>
                  <a:pt x="10470" y="4834"/>
                </a:lnTo>
                <a:lnTo>
                  <a:pt x="10466" y="4834"/>
                </a:lnTo>
                <a:lnTo>
                  <a:pt x="10462" y="4840"/>
                </a:lnTo>
                <a:lnTo>
                  <a:pt x="10460" y="4846"/>
                </a:lnTo>
                <a:lnTo>
                  <a:pt x="10460" y="4848"/>
                </a:lnTo>
                <a:lnTo>
                  <a:pt x="10462" y="4852"/>
                </a:lnTo>
                <a:lnTo>
                  <a:pt x="10466" y="4854"/>
                </a:lnTo>
                <a:lnTo>
                  <a:pt x="10464" y="4858"/>
                </a:lnTo>
                <a:lnTo>
                  <a:pt x="10462" y="4860"/>
                </a:lnTo>
                <a:lnTo>
                  <a:pt x="10466" y="4862"/>
                </a:lnTo>
                <a:close/>
                <a:moveTo>
                  <a:pt x="10118" y="5140"/>
                </a:moveTo>
                <a:lnTo>
                  <a:pt x="10118" y="5140"/>
                </a:lnTo>
                <a:lnTo>
                  <a:pt x="10118" y="5144"/>
                </a:lnTo>
                <a:lnTo>
                  <a:pt x="10118" y="5146"/>
                </a:lnTo>
                <a:lnTo>
                  <a:pt x="10122" y="5152"/>
                </a:lnTo>
                <a:lnTo>
                  <a:pt x="10128" y="5156"/>
                </a:lnTo>
                <a:lnTo>
                  <a:pt x="10130" y="5156"/>
                </a:lnTo>
                <a:lnTo>
                  <a:pt x="10132" y="5154"/>
                </a:lnTo>
                <a:lnTo>
                  <a:pt x="10132" y="5152"/>
                </a:lnTo>
                <a:lnTo>
                  <a:pt x="10132" y="5148"/>
                </a:lnTo>
                <a:lnTo>
                  <a:pt x="10130" y="5142"/>
                </a:lnTo>
                <a:lnTo>
                  <a:pt x="10124" y="5138"/>
                </a:lnTo>
                <a:lnTo>
                  <a:pt x="10122" y="5140"/>
                </a:lnTo>
                <a:lnTo>
                  <a:pt x="10118" y="5140"/>
                </a:lnTo>
                <a:close/>
                <a:moveTo>
                  <a:pt x="10136" y="5164"/>
                </a:moveTo>
                <a:lnTo>
                  <a:pt x="10136" y="5164"/>
                </a:lnTo>
                <a:lnTo>
                  <a:pt x="10134" y="5168"/>
                </a:lnTo>
                <a:lnTo>
                  <a:pt x="10134" y="5172"/>
                </a:lnTo>
                <a:lnTo>
                  <a:pt x="10136" y="5176"/>
                </a:lnTo>
                <a:lnTo>
                  <a:pt x="10140" y="5176"/>
                </a:lnTo>
                <a:lnTo>
                  <a:pt x="10142" y="5178"/>
                </a:lnTo>
                <a:lnTo>
                  <a:pt x="10144" y="5180"/>
                </a:lnTo>
                <a:lnTo>
                  <a:pt x="10148" y="5188"/>
                </a:lnTo>
                <a:lnTo>
                  <a:pt x="10150" y="5196"/>
                </a:lnTo>
                <a:lnTo>
                  <a:pt x="10152" y="5196"/>
                </a:lnTo>
                <a:lnTo>
                  <a:pt x="10154" y="5194"/>
                </a:lnTo>
                <a:lnTo>
                  <a:pt x="10154" y="5190"/>
                </a:lnTo>
                <a:lnTo>
                  <a:pt x="10154" y="5184"/>
                </a:lnTo>
                <a:lnTo>
                  <a:pt x="10148" y="5172"/>
                </a:lnTo>
                <a:lnTo>
                  <a:pt x="10142" y="5164"/>
                </a:lnTo>
                <a:lnTo>
                  <a:pt x="10138" y="5162"/>
                </a:lnTo>
                <a:lnTo>
                  <a:pt x="10136" y="5164"/>
                </a:lnTo>
                <a:close/>
                <a:moveTo>
                  <a:pt x="10316" y="5070"/>
                </a:moveTo>
                <a:lnTo>
                  <a:pt x="10316" y="5070"/>
                </a:lnTo>
                <a:lnTo>
                  <a:pt x="10320" y="5066"/>
                </a:lnTo>
                <a:lnTo>
                  <a:pt x="10322" y="5062"/>
                </a:lnTo>
                <a:lnTo>
                  <a:pt x="10322" y="5058"/>
                </a:lnTo>
                <a:lnTo>
                  <a:pt x="10320" y="5056"/>
                </a:lnTo>
                <a:lnTo>
                  <a:pt x="10318" y="5056"/>
                </a:lnTo>
                <a:lnTo>
                  <a:pt x="10314" y="5056"/>
                </a:lnTo>
                <a:lnTo>
                  <a:pt x="10312" y="5058"/>
                </a:lnTo>
                <a:lnTo>
                  <a:pt x="10308" y="5066"/>
                </a:lnTo>
                <a:lnTo>
                  <a:pt x="10308" y="5068"/>
                </a:lnTo>
                <a:lnTo>
                  <a:pt x="10310" y="5070"/>
                </a:lnTo>
                <a:lnTo>
                  <a:pt x="10312" y="5072"/>
                </a:lnTo>
                <a:lnTo>
                  <a:pt x="10316" y="5070"/>
                </a:lnTo>
                <a:close/>
                <a:moveTo>
                  <a:pt x="10338" y="5052"/>
                </a:moveTo>
                <a:lnTo>
                  <a:pt x="10338" y="5052"/>
                </a:lnTo>
                <a:lnTo>
                  <a:pt x="10332" y="5048"/>
                </a:lnTo>
                <a:lnTo>
                  <a:pt x="10322" y="5038"/>
                </a:lnTo>
                <a:lnTo>
                  <a:pt x="10318" y="5036"/>
                </a:lnTo>
                <a:lnTo>
                  <a:pt x="10316" y="5036"/>
                </a:lnTo>
                <a:lnTo>
                  <a:pt x="10318" y="5046"/>
                </a:lnTo>
                <a:lnTo>
                  <a:pt x="10318" y="5048"/>
                </a:lnTo>
                <a:lnTo>
                  <a:pt x="10320" y="5050"/>
                </a:lnTo>
                <a:lnTo>
                  <a:pt x="10328" y="5052"/>
                </a:lnTo>
                <a:lnTo>
                  <a:pt x="10334" y="5054"/>
                </a:lnTo>
                <a:lnTo>
                  <a:pt x="10338" y="5052"/>
                </a:lnTo>
                <a:close/>
                <a:moveTo>
                  <a:pt x="10204" y="4934"/>
                </a:moveTo>
                <a:lnTo>
                  <a:pt x="10204" y="4934"/>
                </a:lnTo>
                <a:lnTo>
                  <a:pt x="10202" y="4934"/>
                </a:lnTo>
                <a:lnTo>
                  <a:pt x="10198" y="4936"/>
                </a:lnTo>
                <a:lnTo>
                  <a:pt x="10196" y="4940"/>
                </a:lnTo>
                <a:lnTo>
                  <a:pt x="10194" y="4946"/>
                </a:lnTo>
                <a:lnTo>
                  <a:pt x="10196" y="4948"/>
                </a:lnTo>
                <a:lnTo>
                  <a:pt x="10198" y="4950"/>
                </a:lnTo>
                <a:lnTo>
                  <a:pt x="10200" y="4952"/>
                </a:lnTo>
                <a:lnTo>
                  <a:pt x="10202" y="4950"/>
                </a:lnTo>
                <a:lnTo>
                  <a:pt x="10206" y="4946"/>
                </a:lnTo>
                <a:lnTo>
                  <a:pt x="10208" y="4938"/>
                </a:lnTo>
                <a:lnTo>
                  <a:pt x="10206" y="4936"/>
                </a:lnTo>
                <a:lnTo>
                  <a:pt x="10204" y="4934"/>
                </a:lnTo>
                <a:close/>
                <a:moveTo>
                  <a:pt x="10274" y="4996"/>
                </a:moveTo>
                <a:lnTo>
                  <a:pt x="10274" y="4996"/>
                </a:lnTo>
                <a:lnTo>
                  <a:pt x="10272" y="4998"/>
                </a:lnTo>
                <a:lnTo>
                  <a:pt x="10272" y="5002"/>
                </a:lnTo>
                <a:lnTo>
                  <a:pt x="10274" y="5004"/>
                </a:lnTo>
                <a:lnTo>
                  <a:pt x="10278" y="5006"/>
                </a:lnTo>
                <a:lnTo>
                  <a:pt x="10280" y="5004"/>
                </a:lnTo>
                <a:lnTo>
                  <a:pt x="10280" y="5000"/>
                </a:lnTo>
                <a:lnTo>
                  <a:pt x="10276" y="4998"/>
                </a:lnTo>
                <a:lnTo>
                  <a:pt x="10274" y="4996"/>
                </a:lnTo>
                <a:close/>
                <a:moveTo>
                  <a:pt x="10218" y="4960"/>
                </a:moveTo>
                <a:lnTo>
                  <a:pt x="10218" y="4960"/>
                </a:lnTo>
                <a:lnTo>
                  <a:pt x="10220" y="4962"/>
                </a:lnTo>
                <a:lnTo>
                  <a:pt x="10222" y="4964"/>
                </a:lnTo>
                <a:lnTo>
                  <a:pt x="10230" y="4970"/>
                </a:lnTo>
                <a:lnTo>
                  <a:pt x="10236" y="4974"/>
                </a:lnTo>
                <a:lnTo>
                  <a:pt x="10238" y="4972"/>
                </a:lnTo>
                <a:lnTo>
                  <a:pt x="10238" y="4970"/>
                </a:lnTo>
                <a:lnTo>
                  <a:pt x="10238" y="4966"/>
                </a:lnTo>
                <a:lnTo>
                  <a:pt x="10236" y="4964"/>
                </a:lnTo>
                <a:lnTo>
                  <a:pt x="10228" y="4960"/>
                </a:lnTo>
                <a:lnTo>
                  <a:pt x="10222" y="4958"/>
                </a:lnTo>
                <a:lnTo>
                  <a:pt x="10220" y="4958"/>
                </a:lnTo>
                <a:lnTo>
                  <a:pt x="10218" y="4960"/>
                </a:lnTo>
                <a:close/>
                <a:moveTo>
                  <a:pt x="10232" y="4974"/>
                </a:moveTo>
                <a:lnTo>
                  <a:pt x="10232" y="4974"/>
                </a:lnTo>
                <a:lnTo>
                  <a:pt x="10230" y="4972"/>
                </a:lnTo>
                <a:lnTo>
                  <a:pt x="10228" y="4972"/>
                </a:lnTo>
                <a:lnTo>
                  <a:pt x="10226" y="4974"/>
                </a:lnTo>
                <a:lnTo>
                  <a:pt x="10226" y="4976"/>
                </a:lnTo>
                <a:lnTo>
                  <a:pt x="10230" y="4984"/>
                </a:lnTo>
                <a:lnTo>
                  <a:pt x="10232" y="4990"/>
                </a:lnTo>
                <a:lnTo>
                  <a:pt x="10234" y="4992"/>
                </a:lnTo>
                <a:lnTo>
                  <a:pt x="10236" y="4992"/>
                </a:lnTo>
                <a:lnTo>
                  <a:pt x="10236" y="4986"/>
                </a:lnTo>
                <a:lnTo>
                  <a:pt x="10236" y="4980"/>
                </a:lnTo>
                <a:lnTo>
                  <a:pt x="10234" y="4976"/>
                </a:lnTo>
                <a:lnTo>
                  <a:pt x="10232" y="4974"/>
                </a:lnTo>
                <a:close/>
                <a:moveTo>
                  <a:pt x="10242" y="4986"/>
                </a:moveTo>
                <a:lnTo>
                  <a:pt x="10242" y="4986"/>
                </a:lnTo>
                <a:lnTo>
                  <a:pt x="10240" y="4984"/>
                </a:lnTo>
                <a:lnTo>
                  <a:pt x="10238" y="4992"/>
                </a:lnTo>
                <a:lnTo>
                  <a:pt x="10236" y="4996"/>
                </a:lnTo>
                <a:lnTo>
                  <a:pt x="10238" y="4998"/>
                </a:lnTo>
                <a:lnTo>
                  <a:pt x="10240" y="5000"/>
                </a:lnTo>
                <a:lnTo>
                  <a:pt x="10246" y="5000"/>
                </a:lnTo>
                <a:lnTo>
                  <a:pt x="10254" y="5002"/>
                </a:lnTo>
                <a:lnTo>
                  <a:pt x="10258" y="5004"/>
                </a:lnTo>
                <a:lnTo>
                  <a:pt x="10262" y="5004"/>
                </a:lnTo>
                <a:lnTo>
                  <a:pt x="10262" y="5000"/>
                </a:lnTo>
                <a:lnTo>
                  <a:pt x="10260" y="4998"/>
                </a:lnTo>
                <a:lnTo>
                  <a:pt x="10258" y="4996"/>
                </a:lnTo>
                <a:lnTo>
                  <a:pt x="10252" y="4992"/>
                </a:lnTo>
                <a:lnTo>
                  <a:pt x="10246" y="4990"/>
                </a:lnTo>
                <a:lnTo>
                  <a:pt x="10242" y="4986"/>
                </a:lnTo>
                <a:close/>
                <a:moveTo>
                  <a:pt x="10264" y="4990"/>
                </a:moveTo>
                <a:lnTo>
                  <a:pt x="10264" y="4990"/>
                </a:lnTo>
                <a:lnTo>
                  <a:pt x="10260" y="4986"/>
                </a:lnTo>
                <a:lnTo>
                  <a:pt x="10254" y="4982"/>
                </a:lnTo>
                <a:lnTo>
                  <a:pt x="10248" y="4982"/>
                </a:lnTo>
                <a:lnTo>
                  <a:pt x="10246" y="4982"/>
                </a:lnTo>
                <a:lnTo>
                  <a:pt x="10246" y="4984"/>
                </a:lnTo>
                <a:lnTo>
                  <a:pt x="10246" y="4988"/>
                </a:lnTo>
                <a:lnTo>
                  <a:pt x="10252" y="4990"/>
                </a:lnTo>
                <a:lnTo>
                  <a:pt x="10260" y="4994"/>
                </a:lnTo>
                <a:lnTo>
                  <a:pt x="10262" y="4994"/>
                </a:lnTo>
                <a:lnTo>
                  <a:pt x="10264" y="4990"/>
                </a:lnTo>
                <a:close/>
                <a:moveTo>
                  <a:pt x="10266" y="5004"/>
                </a:moveTo>
                <a:lnTo>
                  <a:pt x="10266" y="5004"/>
                </a:lnTo>
                <a:lnTo>
                  <a:pt x="10264" y="5006"/>
                </a:lnTo>
                <a:lnTo>
                  <a:pt x="10264" y="5008"/>
                </a:lnTo>
                <a:lnTo>
                  <a:pt x="10264" y="5012"/>
                </a:lnTo>
                <a:lnTo>
                  <a:pt x="10268" y="5014"/>
                </a:lnTo>
                <a:lnTo>
                  <a:pt x="10270" y="5012"/>
                </a:lnTo>
                <a:lnTo>
                  <a:pt x="10270" y="5010"/>
                </a:lnTo>
                <a:lnTo>
                  <a:pt x="10268" y="5006"/>
                </a:lnTo>
                <a:lnTo>
                  <a:pt x="10266" y="5004"/>
                </a:lnTo>
                <a:close/>
                <a:moveTo>
                  <a:pt x="11334" y="5430"/>
                </a:moveTo>
                <a:lnTo>
                  <a:pt x="11334" y="5430"/>
                </a:lnTo>
                <a:lnTo>
                  <a:pt x="11336" y="5430"/>
                </a:lnTo>
                <a:lnTo>
                  <a:pt x="11338" y="5430"/>
                </a:lnTo>
                <a:lnTo>
                  <a:pt x="11340" y="5426"/>
                </a:lnTo>
                <a:lnTo>
                  <a:pt x="11340" y="5422"/>
                </a:lnTo>
                <a:lnTo>
                  <a:pt x="11336" y="5418"/>
                </a:lnTo>
                <a:lnTo>
                  <a:pt x="11332" y="5418"/>
                </a:lnTo>
                <a:lnTo>
                  <a:pt x="11330" y="5418"/>
                </a:lnTo>
                <a:lnTo>
                  <a:pt x="11328" y="5420"/>
                </a:lnTo>
                <a:lnTo>
                  <a:pt x="11330" y="5424"/>
                </a:lnTo>
                <a:lnTo>
                  <a:pt x="11334" y="5430"/>
                </a:lnTo>
                <a:close/>
                <a:moveTo>
                  <a:pt x="11454" y="5328"/>
                </a:moveTo>
                <a:lnTo>
                  <a:pt x="11454" y="5328"/>
                </a:lnTo>
                <a:lnTo>
                  <a:pt x="11456" y="5330"/>
                </a:lnTo>
                <a:lnTo>
                  <a:pt x="11458" y="5328"/>
                </a:lnTo>
                <a:lnTo>
                  <a:pt x="11460" y="5326"/>
                </a:lnTo>
                <a:lnTo>
                  <a:pt x="11460" y="5322"/>
                </a:lnTo>
                <a:lnTo>
                  <a:pt x="11458" y="5316"/>
                </a:lnTo>
                <a:lnTo>
                  <a:pt x="11454" y="5314"/>
                </a:lnTo>
                <a:lnTo>
                  <a:pt x="11452" y="5316"/>
                </a:lnTo>
                <a:lnTo>
                  <a:pt x="11454" y="5328"/>
                </a:lnTo>
                <a:close/>
                <a:moveTo>
                  <a:pt x="11464" y="5332"/>
                </a:moveTo>
                <a:lnTo>
                  <a:pt x="11464" y="5332"/>
                </a:lnTo>
                <a:lnTo>
                  <a:pt x="11470" y="5316"/>
                </a:lnTo>
                <a:lnTo>
                  <a:pt x="11476" y="5304"/>
                </a:lnTo>
                <a:lnTo>
                  <a:pt x="11476" y="5296"/>
                </a:lnTo>
                <a:lnTo>
                  <a:pt x="11476" y="5294"/>
                </a:lnTo>
                <a:lnTo>
                  <a:pt x="11474" y="5296"/>
                </a:lnTo>
                <a:lnTo>
                  <a:pt x="11468" y="5304"/>
                </a:lnTo>
                <a:lnTo>
                  <a:pt x="11464" y="5316"/>
                </a:lnTo>
                <a:lnTo>
                  <a:pt x="11464" y="5332"/>
                </a:lnTo>
                <a:close/>
                <a:moveTo>
                  <a:pt x="11260" y="5438"/>
                </a:moveTo>
                <a:lnTo>
                  <a:pt x="11260" y="5438"/>
                </a:lnTo>
                <a:lnTo>
                  <a:pt x="11264" y="5442"/>
                </a:lnTo>
                <a:lnTo>
                  <a:pt x="11268" y="5440"/>
                </a:lnTo>
                <a:lnTo>
                  <a:pt x="11268" y="5438"/>
                </a:lnTo>
                <a:lnTo>
                  <a:pt x="11266" y="5436"/>
                </a:lnTo>
                <a:lnTo>
                  <a:pt x="11262" y="5434"/>
                </a:lnTo>
                <a:lnTo>
                  <a:pt x="11258" y="5434"/>
                </a:lnTo>
                <a:lnTo>
                  <a:pt x="11258" y="5436"/>
                </a:lnTo>
                <a:lnTo>
                  <a:pt x="11260" y="5438"/>
                </a:lnTo>
                <a:close/>
                <a:moveTo>
                  <a:pt x="11524" y="5346"/>
                </a:moveTo>
                <a:lnTo>
                  <a:pt x="11524" y="5346"/>
                </a:lnTo>
                <a:lnTo>
                  <a:pt x="11518" y="5342"/>
                </a:lnTo>
                <a:lnTo>
                  <a:pt x="11516" y="5338"/>
                </a:lnTo>
                <a:lnTo>
                  <a:pt x="11516" y="5334"/>
                </a:lnTo>
                <a:lnTo>
                  <a:pt x="11514" y="5336"/>
                </a:lnTo>
                <a:lnTo>
                  <a:pt x="11514" y="5340"/>
                </a:lnTo>
                <a:lnTo>
                  <a:pt x="11516" y="5344"/>
                </a:lnTo>
                <a:lnTo>
                  <a:pt x="11522" y="5348"/>
                </a:lnTo>
                <a:lnTo>
                  <a:pt x="11528" y="5356"/>
                </a:lnTo>
                <a:lnTo>
                  <a:pt x="11530" y="5354"/>
                </a:lnTo>
                <a:lnTo>
                  <a:pt x="11528" y="5350"/>
                </a:lnTo>
                <a:lnTo>
                  <a:pt x="11524" y="5346"/>
                </a:lnTo>
                <a:close/>
                <a:moveTo>
                  <a:pt x="11702" y="5450"/>
                </a:moveTo>
                <a:lnTo>
                  <a:pt x="11702" y="5450"/>
                </a:lnTo>
                <a:lnTo>
                  <a:pt x="11706" y="5448"/>
                </a:lnTo>
                <a:lnTo>
                  <a:pt x="11706" y="5446"/>
                </a:lnTo>
                <a:lnTo>
                  <a:pt x="11704" y="5442"/>
                </a:lnTo>
                <a:lnTo>
                  <a:pt x="11702" y="5438"/>
                </a:lnTo>
                <a:lnTo>
                  <a:pt x="11702" y="5436"/>
                </a:lnTo>
                <a:lnTo>
                  <a:pt x="11700" y="5436"/>
                </a:lnTo>
                <a:lnTo>
                  <a:pt x="11698" y="5440"/>
                </a:lnTo>
                <a:lnTo>
                  <a:pt x="11694" y="5442"/>
                </a:lnTo>
                <a:lnTo>
                  <a:pt x="11694" y="5446"/>
                </a:lnTo>
                <a:lnTo>
                  <a:pt x="11696" y="5448"/>
                </a:lnTo>
                <a:lnTo>
                  <a:pt x="11702" y="5450"/>
                </a:lnTo>
                <a:close/>
                <a:moveTo>
                  <a:pt x="11672" y="5114"/>
                </a:moveTo>
                <a:lnTo>
                  <a:pt x="11672" y="5114"/>
                </a:lnTo>
                <a:lnTo>
                  <a:pt x="11666" y="5112"/>
                </a:lnTo>
                <a:lnTo>
                  <a:pt x="11658" y="5112"/>
                </a:lnTo>
                <a:lnTo>
                  <a:pt x="11652" y="5114"/>
                </a:lnTo>
                <a:lnTo>
                  <a:pt x="11646" y="5116"/>
                </a:lnTo>
                <a:lnTo>
                  <a:pt x="11642" y="5120"/>
                </a:lnTo>
                <a:lnTo>
                  <a:pt x="11638" y="5124"/>
                </a:lnTo>
                <a:lnTo>
                  <a:pt x="11636" y="5128"/>
                </a:lnTo>
                <a:lnTo>
                  <a:pt x="11636" y="5132"/>
                </a:lnTo>
                <a:lnTo>
                  <a:pt x="11636" y="5136"/>
                </a:lnTo>
                <a:lnTo>
                  <a:pt x="11634" y="5140"/>
                </a:lnTo>
                <a:lnTo>
                  <a:pt x="11626" y="5146"/>
                </a:lnTo>
                <a:lnTo>
                  <a:pt x="11618" y="5148"/>
                </a:lnTo>
                <a:lnTo>
                  <a:pt x="11612" y="5148"/>
                </a:lnTo>
                <a:lnTo>
                  <a:pt x="11610" y="5148"/>
                </a:lnTo>
                <a:lnTo>
                  <a:pt x="11608" y="5148"/>
                </a:lnTo>
                <a:lnTo>
                  <a:pt x="11604" y="5150"/>
                </a:lnTo>
                <a:lnTo>
                  <a:pt x="11598" y="5156"/>
                </a:lnTo>
                <a:lnTo>
                  <a:pt x="11584" y="5176"/>
                </a:lnTo>
                <a:lnTo>
                  <a:pt x="11576" y="5188"/>
                </a:lnTo>
                <a:lnTo>
                  <a:pt x="11568" y="5196"/>
                </a:lnTo>
                <a:lnTo>
                  <a:pt x="11560" y="5202"/>
                </a:lnTo>
                <a:lnTo>
                  <a:pt x="11556" y="5204"/>
                </a:lnTo>
                <a:lnTo>
                  <a:pt x="11552" y="5202"/>
                </a:lnTo>
                <a:lnTo>
                  <a:pt x="11546" y="5200"/>
                </a:lnTo>
                <a:lnTo>
                  <a:pt x="11542" y="5194"/>
                </a:lnTo>
                <a:lnTo>
                  <a:pt x="11540" y="5190"/>
                </a:lnTo>
                <a:lnTo>
                  <a:pt x="11538" y="5184"/>
                </a:lnTo>
                <a:lnTo>
                  <a:pt x="11534" y="5170"/>
                </a:lnTo>
                <a:lnTo>
                  <a:pt x="11532" y="5164"/>
                </a:lnTo>
                <a:lnTo>
                  <a:pt x="11530" y="5160"/>
                </a:lnTo>
                <a:lnTo>
                  <a:pt x="11526" y="5156"/>
                </a:lnTo>
                <a:lnTo>
                  <a:pt x="11524" y="5158"/>
                </a:lnTo>
                <a:lnTo>
                  <a:pt x="11524" y="5164"/>
                </a:lnTo>
                <a:lnTo>
                  <a:pt x="11522" y="5166"/>
                </a:lnTo>
                <a:lnTo>
                  <a:pt x="11516" y="5154"/>
                </a:lnTo>
                <a:lnTo>
                  <a:pt x="11514" y="5142"/>
                </a:lnTo>
                <a:lnTo>
                  <a:pt x="11512" y="5132"/>
                </a:lnTo>
                <a:lnTo>
                  <a:pt x="11514" y="5126"/>
                </a:lnTo>
                <a:lnTo>
                  <a:pt x="11514" y="5120"/>
                </a:lnTo>
                <a:lnTo>
                  <a:pt x="11518" y="5106"/>
                </a:lnTo>
                <a:lnTo>
                  <a:pt x="11516" y="5098"/>
                </a:lnTo>
                <a:lnTo>
                  <a:pt x="11514" y="5088"/>
                </a:lnTo>
                <a:lnTo>
                  <a:pt x="11512" y="5080"/>
                </a:lnTo>
                <a:lnTo>
                  <a:pt x="11508" y="5076"/>
                </a:lnTo>
                <a:lnTo>
                  <a:pt x="11504" y="5074"/>
                </a:lnTo>
                <a:lnTo>
                  <a:pt x="11502" y="5074"/>
                </a:lnTo>
                <a:lnTo>
                  <a:pt x="11496" y="5076"/>
                </a:lnTo>
                <a:lnTo>
                  <a:pt x="11490" y="5074"/>
                </a:lnTo>
                <a:lnTo>
                  <a:pt x="11480" y="5072"/>
                </a:lnTo>
                <a:lnTo>
                  <a:pt x="11468" y="5064"/>
                </a:lnTo>
                <a:lnTo>
                  <a:pt x="11456" y="5058"/>
                </a:lnTo>
                <a:lnTo>
                  <a:pt x="11448" y="5056"/>
                </a:lnTo>
                <a:lnTo>
                  <a:pt x="11440" y="5056"/>
                </a:lnTo>
                <a:lnTo>
                  <a:pt x="11434" y="5058"/>
                </a:lnTo>
                <a:lnTo>
                  <a:pt x="11426" y="5068"/>
                </a:lnTo>
                <a:lnTo>
                  <a:pt x="11422" y="5072"/>
                </a:lnTo>
                <a:lnTo>
                  <a:pt x="11420" y="5074"/>
                </a:lnTo>
                <a:lnTo>
                  <a:pt x="11410" y="5076"/>
                </a:lnTo>
                <a:lnTo>
                  <a:pt x="11404" y="5076"/>
                </a:lnTo>
                <a:lnTo>
                  <a:pt x="11398" y="5080"/>
                </a:lnTo>
                <a:lnTo>
                  <a:pt x="11396" y="5082"/>
                </a:lnTo>
                <a:lnTo>
                  <a:pt x="11396" y="5084"/>
                </a:lnTo>
                <a:lnTo>
                  <a:pt x="11396" y="5088"/>
                </a:lnTo>
                <a:lnTo>
                  <a:pt x="11394" y="5094"/>
                </a:lnTo>
                <a:lnTo>
                  <a:pt x="11388" y="5102"/>
                </a:lnTo>
                <a:lnTo>
                  <a:pt x="11386" y="5106"/>
                </a:lnTo>
                <a:lnTo>
                  <a:pt x="11386" y="5110"/>
                </a:lnTo>
                <a:lnTo>
                  <a:pt x="11390" y="5110"/>
                </a:lnTo>
                <a:lnTo>
                  <a:pt x="11398" y="5112"/>
                </a:lnTo>
                <a:lnTo>
                  <a:pt x="11408" y="5112"/>
                </a:lnTo>
                <a:lnTo>
                  <a:pt x="11412" y="5114"/>
                </a:lnTo>
                <a:lnTo>
                  <a:pt x="11416" y="5116"/>
                </a:lnTo>
                <a:lnTo>
                  <a:pt x="11422" y="5126"/>
                </a:lnTo>
                <a:lnTo>
                  <a:pt x="11430" y="5142"/>
                </a:lnTo>
                <a:lnTo>
                  <a:pt x="11432" y="5146"/>
                </a:lnTo>
                <a:lnTo>
                  <a:pt x="11436" y="5148"/>
                </a:lnTo>
                <a:lnTo>
                  <a:pt x="11444" y="5150"/>
                </a:lnTo>
                <a:lnTo>
                  <a:pt x="11456" y="5150"/>
                </a:lnTo>
                <a:lnTo>
                  <a:pt x="11468" y="5148"/>
                </a:lnTo>
                <a:lnTo>
                  <a:pt x="11480" y="5148"/>
                </a:lnTo>
                <a:lnTo>
                  <a:pt x="11490" y="5148"/>
                </a:lnTo>
                <a:lnTo>
                  <a:pt x="11498" y="5150"/>
                </a:lnTo>
                <a:lnTo>
                  <a:pt x="11500" y="5152"/>
                </a:lnTo>
                <a:lnTo>
                  <a:pt x="11500" y="5154"/>
                </a:lnTo>
                <a:lnTo>
                  <a:pt x="11500" y="5160"/>
                </a:lnTo>
                <a:lnTo>
                  <a:pt x="11496" y="5162"/>
                </a:lnTo>
                <a:lnTo>
                  <a:pt x="11492" y="5162"/>
                </a:lnTo>
                <a:lnTo>
                  <a:pt x="11486" y="5160"/>
                </a:lnTo>
                <a:lnTo>
                  <a:pt x="11480" y="5158"/>
                </a:lnTo>
                <a:lnTo>
                  <a:pt x="11474" y="5158"/>
                </a:lnTo>
                <a:lnTo>
                  <a:pt x="11468" y="5160"/>
                </a:lnTo>
                <a:lnTo>
                  <a:pt x="11466" y="5164"/>
                </a:lnTo>
                <a:lnTo>
                  <a:pt x="11462" y="5170"/>
                </a:lnTo>
                <a:lnTo>
                  <a:pt x="11456" y="5172"/>
                </a:lnTo>
                <a:lnTo>
                  <a:pt x="11448" y="5172"/>
                </a:lnTo>
                <a:lnTo>
                  <a:pt x="11442" y="5170"/>
                </a:lnTo>
                <a:lnTo>
                  <a:pt x="11436" y="5170"/>
                </a:lnTo>
                <a:lnTo>
                  <a:pt x="11430" y="5170"/>
                </a:lnTo>
                <a:lnTo>
                  <a:pt x="11426" y="5172"/>
                </a:lnTo>
                <a:lnTo>
                  <a:pt x="11426" y="5178"/>
                </a:lnTo>
                <a:lnTo>
                  <a:pt x="11428" y="5182"/>
                </a:lnTo>
                <a:lnTo>
                  <a:pt x="11432" y="5184"/>
                </a:lnTo>
                <a:lnTo>
                  <a:pt x="11438" y="5186"/>
                </a:lnTo>
                <a:lnTo>
                  <a:pt x="11450" y="5196"/>
                </a:lnTo>
                <a:lnTo>
                  <a:pt x="11456" y="5204"/>
                </a:lnTo>
                <a:lnTo>
                  <a:pt x="11460" y="5208"/>
                </a:lnTo>
                <a:lnTo>
                  <a:pt x="11460" y="5212"/>
                </a:lnTo>
                <a:lnTo>
                  <a:pt x="11460" y="5214"/>
                </a:lnTo>
                <a:lnTo>
                  <a:pt x="11454" y="5220"/>
                </a:lnTo>
                <a:lnTo>
                  <a:pt x="11454" y="5222"/>
                </a:lnTo>
                <a:lnTo>
                  <a:pt x="11456" y="5228"/>
                </a:lnTo>
                <a:lnTo>
                  <a:pt x="11458" y="5232"/>
                </a:lnTo>
                <a:lnTo>
                  <a:pt x="11462" y="5236"/>
                </a:lnTo>
                <a:lnTo>
                  <a:pt x="11468" y="5238"/>
                </a:lnTo>
                <a:lnTo>
                  <a:pt x="11472" y="5238"/>
                </a:lnTo>
                <a:lnTo>
                  <a:pt x="11476" y="5236"/>
                </a:lnTo>
                <a:lnTo>
                  <a:pt x="11480" y="5232"/>
                </a:lnTo>
                <a:lnTo>
                  <a:pt x="11484" y="5226"/>
                </a:lnTo>
                <a:lnTo>
                  <a:pt x="11486" y="5216"/>
                </a:lnTo>
                <a:lnTo>
                  <a:pt x="11492" y="5198"/>
                </a:lnTo>
                <a:lnTo>
                  <a:pt x="11496" y="5190"/>
                </a:lnTo>
                <a:lnTo>
                  <a:pt x="11498" y="5190"/>
                </a:lnTo>
                <a:lnTo>
                  <a:pt x="11498" y="5192"/>
                </a:lnTo>
                <a:lnTo>
                  <a:pt x="11494" y="5206"/>
                </a:lnTo>
                <a:lnTo>
                  <a:pt x="11494" y="5212"/>
                </a:lnTo>
                <a:lnTo>
                  <a:pt x="11494" y="5216"/>
                </a:lnTo>
                <a:lnTo>
                  <a:pt x="11498" y="5220"/>
                </a:lnTo>
                <a:lnTo>
                  <a:pt x="11502" y="5222"/>
                </a:lnTo>
                <a:lnTo>
                  <a:pt x="11516" y="5228"/>
                </a:lnTo>
                <a:lnTo>
                  <a:pt x="11522" y="5232"/>
                </a:lnTo>
                <a:lnTo>
                  <a:pt x="11530" y="5238"/>
                </a:lnTo>
                <a:lnTo>
                  <a:pt x="11540" y="5246"/>
                </a:lnTo>
                <a:lnTo>
                  <a:pt x="11548" y="5252"/>
                </a:lnTo>
                <a:lnTo>
                  <a:pt x="11556" y="5254"/>
                </a:lnTo>
                <a:lnTo>
                  <a:pt x="11562" y="5256"/>
                </a:lnTo>
                <a:lnTo>
                  <a:pt x="11578" y="5258"/>
                </a:lnTo>
                <a:lnTo>
                  <a:pt x="11586" y="5260"/>
                </a:lnTo>
                <a:lnTo>
                  <a:pt x="11596" y="5264"/>
                </a:lnTo>
                <a:lnTo>
                  <a:pt x="11612" y="5272"/>
                </a:lnTo>
                <a:lnTo>
                  <a:pt x="11624" y="5276"/>
                </a:lnTo>
                <a:lnTo>
                  <a:pt x="11636" y="5282"/>
                </a:lnTo>
                <a:lnTo>
                  <a:pt x="11650" y="5290"/>
                </a:lnTo>
                <a:lnTo>
                  <a:pt x="11658" y="5298"/>
                </a:lnTo>
                <a:lnTo>
                  <a:pt x="11664" y="5304"/>
                </a:lnTo>
                <a:lnTo>
                  <a:pt x="11676" y="5322"/>
                </a:lnTo>
                <a:lnTo>
                  <a:pt x="11684" y="5342"/>
                </a:lnTo>
                <a:lnTo>
                  <a:pt x="11694" y="5358"/>
                </a:lnTo>
                <a:lnTo>
                  <a:pt x="11698" y="5364"/>
                </a:lnTo>
                <a:lnTo>
                  <a:pt x="11700" y="5368"/>
                </a:lnTo>
                <a:lnTo>
                  <a:pt x="11700" y="5370"/>
                </a:lnTo>
                <a:lnTo>
                  <a:pt x="11698" y="5372"/>
                </a:lnTo>
                <a:lnTo>
                  <a:pt x="11692" y="5374"/>
                </a:lnTo>
                <a:lnTo>
                  <a:pt x="11692" y="5378"/>
                </a:lnTo>
                <a:lnTo>
                  <a:pt x="11692" y="5382"/>
                </a:lnTo>
                <a:lnTo>
                  <a:pt x="11694" y="5390"/>
                </a:lnTo>
                <a:lnTo>
                  <a:pt x="11698" y="5394"/>
                </a:lnTo>
                <a:lnTo>
                  <a:pt x="11706" y="5400"/>
                </a:lnTo>
                <a:lnTo>
                  <a:pt x="11710" y="5402"/>
                </a:lnTo>
                <a:lnTo>
                  <a:pt x="11714" y="5406"/>
                </a:lnTo>
                <a:lnTo>
                  <a:pt x="11714" y="5412"/>
                </a:lnTo>
                <a:lnTo>
                  <a:pt x="11712" y="5420"/>
                </a:lnTo>
                <a:lnTo>
                  <a:pt x="11706" y="5434"/>
                </a:lnTo>
                <a:lnTo>
                  <a:pt x="11706" y="5436"/>
                </a:lnTo>
                <a:lnTo>
                  <a:pt x="11708" y="5436"/>
                </a:lnTo>
                <a:lnTo>
                  <a:pt x="11714" y="5434"/>
                </a:lnTo>
                <a:lnTo>
                  <a:pt x="11718" y="5434"/>
                </a:lnTo>
                <a:lnTo>
                  <a:pt x="11720" y="5436"/>
                </a:lnTo>
                <a:lnTo>
                  <a:pt x="11722" y="5438"/>
                </a:lnTo>
                <a:lnTo>
                  <a:pt x="11724" y="5438"/>
                </a:lnTo>
                <a:lnTo>
                  <a:pt x="11730" y="5438"/>
                </a:lnTo>
                <a:lnTo>
                  <a:pt x="11740" y="5438"/>
                </a:lnTo>
                <a:lnTo>
                  <a:pt x="11744" y="5440"/>
                </a:lnTo>
                <a:lnTo>
                  <a:pt x="11752" y="5444"/>
                </a:lnTo>
                <a:lnTo>
                  <a:pt x="11750" y="5154"/>
                </a:lnTo>
                <a:lnTo>
                  <a:pt x="11740" y="5154"/>
                </a:lnTo>
                <a:lnTo>
                  <a:pt x="11730" y="5150"/>
                </a:lnTo>
                <a:lnTo>
                  <a:pt x="11708" y="5138"/>
                </a:lnTo>
                <a:lnTo>
                  <a:pt x="11672" y="5114"/>
                </a:lnTo>
                <a:close/>
                <a:moveTo>
                  <a:pt x="11698" y="5436"/>
                </a:moveTo>
                <a:lnTo>
                  <a:pt x="11698" y="5436"/>
                </a:lnTo>
                <a:lnTo>
                  <a:pt x="11702" y="5434"/>
                </a:lnTo>
                <a:lnTo>
                  <a:pt x="11704" y="5430"/>
                </a:lnTo>
                <a:lnTo>
                  <a:pt x="11706" y="5420"/>
                </a:lnTo>
                <a:lnTo>
                  <a:pt x="11710" y="5412"/>
                </a:lnTo>
                <a:lnTo>
                  <a:pt x="11710" y="5410"/>
                </a:lnTo>
                <a:lnTo>
                  <a:pt x="11708" y="5408"/>
                </a:lnTo>
                <a:lnTo>
                  <a:pt x="11704" y="5406"/>
                </a:lnTo>
                <a:lnTo>
                  <a:pt x="11702" y="5404"/>
                </a:lnTo>
                <a:lnTo>
                  <a:pt x="11702" y="5402"/>
                </a:lnTo>
                <a:lnTo>
                  <a:pt x="11700" y="5400"/>
                </a:lnTo>
                <a:lnTo>
                  <a:pt x="11694" y="5398"/>
                </a:lnTo>
                <a:lnTo>
                  <a:pt x="11690" y="5398"/>
                </a:lnTo>
                <a:lnTo>
                  <a:pt x="11678" y="5404"/>
                </a:lnTo>
                <a:lnTo>
                  <a:pt x="11668" y="5414"/>
                </a:lnTo>
                <a:lnTo>
                  <a:pt x="11664" y="5418"/>
                </a:lnTo>
                <a:lnTo>
                  <a:pt x="11664" y="5422"/>
                </a:lnTo>
                <a:lnTo>
                  <a:pt x="11662" y="5428"/>
                </a:lnTo>
                <a:lnTo>
                  <a:pt x="11658" y="5436"/>
                </a:lnTo>
                <a:lnTo>
                  <a:pt x="11656" y="5442"/>
                </a:lnTo>
                <a:lnTo>
                  <a:pt x="11654" y="5448"/>
                </a:lnTo>
                <a:lnTo>
                  <a:pt x="11654" y="5450"/>
                </a:lnTo>
                <a:lnTo>
                  <a:pt x="11658" y="5448"/>
                </a:lnTo>
                <a:lnTo>
                  <a:pt x="11666" y="5448"/>
                </a:lnTo>
                <a:lnTo>
                  <a:pt x="11672" y="5448"/>
                </a:lnTo>
                <a:lnTo>
                  <a:pt x="11678" y="5450"/>
                </a:lnTo>
                <a:lnTo>
                  <a:pt x="11682" y="5450"/>
                </a:lnTo>
                <a:lnTo>
                  <a:pt x="11686" y="5450"/>
                </a:lnTo>
                <a:lnTo>
                  <a:pt x="11690" y="5446"/>
                </a:lnTo>
                <a:lnTo>
                  <a:pt x="11694" y="5440"/>
                </a:lnTo>
                <a:lnTo>
                  <a:pt x="11698" y="5436"/>
                </a:lnTo>
                <a:close/>
                <a:moveTo>
                  <a:pt x="10850" y="5438"/>
                </a:moveTo>
                <a:lnTo>
                  <a:pt x="10850" y="5438"/>
                </a:lnTo>
                <a:lnTo>
                  <a:pt x="10850" y="5436"/>
                </a:lnTo>
                <a:lnTo>
                  <a:pt x="10846" y="5436"/>
                </a:lnTo>
                <a:lnTo>
                  <a:pt x="10842" y="5438"/>
                </a:lnTo>
                <a:lnTo>
                  <a:pt x="10842" y="5442"/>
                </a:lnTo>
                <a:lnTo>
                  <a:pt x="10844" y="5446"/>
                </a:lnTo>
                <a:lnTo>
                  <a:pt x="10846" y="5446"/>
                </a:lnTo>
                <a:lnTo>
                  <a:pt x="10850" y="5438"/>
                </a:lnTo>
                <a:close/>
                <a:moveTo>
                  <a:pt x="10926" y="5458"/>
                </a:moveTo>
                <a:lnTo>
                  <a:pt x="10926" y="5458"/>
                </a:lnTo>
                <a:lnTo>
                  <a:pt x="10928" y="5458"/>
                </a:lnTo>
                <a:lnTo>
                  <a:pt x="10928" y="5456"/>
                </a:lnTo>
                <a:lnTo>
                  <a:pt x="10928" y="5452"/>
                </a:lnTo>
                <a:lnTo>
                  <a:pt x="10926" y="5452"/>
                </a:lnTo>
                <a:lnTo>
                  <a:pt x="10922" y="5450"/>
                </a:lnTo>
                <a:lnTo>
                  <a:pt x="10920" y="5450"/>
                </a:lnTo>
                <a:lnTo>
                  <a:pt x="10920" y="5452"/>
                </a:lnTo>
                <a:lnTo>
                  <a:pt x="10920" y="5456"/>
                </a:lnTo>
                <a:lnTo>
                  <a:pt x="10920" y="5462"/>
                </a:lnTo>
                <a:lnTo>
                  <a:pt x="10920" y="5464"/>
                </a:lnTo>
                <a:lnTo>
                  <a:pt x="10922" y="5462"/>
                </a:lnTo>
                <a:lnTo>
                  <a:pt x="10924" y="5460"/>
                </a:lnTo>
                <a:lnTo>
                  <a:pt x="10926" y="5458"/>
                </a:lnTo>
                <a:close/>
                <a:moveTo>
                  <a:pt x="10930" y="5468"/>
                </a:moveTo>
                <a:lnTo>
                  <a:pt x="10930" y="5468"/>
                </a:lnTo>
                <a:lnTo>
                  <a:pt x="10932" y="5466"/>
                </a:lnTo>
                <a:lnTo>
                  <a:pt x="10934" y="5464"/>
                </a:lnTo>
                <a:lnTo>
                  <a:pt x="10934" y="5460"/>
                </a:lnTo>
                <a:lnTo>
                  <a:pt x="10930" y="5460"/>
                </a:lnTo>
                <a:lnTo>
                  <a:pt x="10928" y="5462"/>
                </a:lnTo>
                <a:lnTo>
                  <a:pt x="10928" y="5464"/>
                </a:lnTo>
                <a:lnTo>
                  <a:pt x="10928" y="5468"/>
                </a:lnTo>
                <a:lnTo>
                  <a:pt x="10930" y="5468"/>
                </a:lnTo>
                <a:close/>
                <a:moveTo>
                  <a:pt x="10910" y="5150"/>
                </a:moveTo>
                <a:lnTo>
                  <a:pt x="10910" y="5150"/>
                </a:lnTo>
                <a:lnTo>
                  <a:pt x="10908" y="5158"/>
                </a:lnTo>
                <a:lnTo>
                  <a:pt x="10906" y="5164"/>
                </a:lnTo>
                <a:lnTo>
                  <a:pt x="10902" y="5166"/>
                </a:lnTo>
                <a:lnTo>
                  <a:pt x="10900" y="5168"/>
                </a:lnTo>
                <a:lnTo>
                  <a:pt x="10894" y="5170"/>
                </a:lnTo>
                <a:lnTo>
                  <a:pt x="10894" y="5172"/>
                </a:lnTo>
                <a:lnTo>
                  <a:pt x="10896" y="5176"/>
                </a:lnTo>
                <a:lnTo>
                  <a:pt x="10898" y="5184"/>
                </a:lnTo>
                <a:lnTo>
                  <a:pt x="10896" y="5186"/>
                </a:lnTo>
                <a:lnTo>
                  <a:pt x="10894" y="5190"/>
                </a:lnTo>
                <a:lnTo>
                  <a:pt x="10896" y="5202"/>
                </a:lnTo>
                <a:lnTo>
                  <a:pt x="10900" y="5208"/>
                </a:lnTo>
                <a:lnTo>
                  <a:pt x="10902" y="5210"/>
                </a:lnTo>
                <a:lnTo>
                  <a:pt x="10906" y="5210"/>
                </a:lnTo>
                <a:lnTo>
                  <a:pt x="10908" y="5210"/>
                </a:lnTo>
                <a:lnTo>
                  <a:pt x="10912" y="5208"/>
                </a:lnTo>
                <a:lnTo>
                  <a:pt x="10916" y="5210"/>
                </a:lnTo>
                <a:lnTo>
                  <a:pt x="10920" y="5214"/>
                </a:lnTo>
                <a:lnTo>
                  <a:pt x="10924" y="5222"/>
                </a:lnTo>
                <a:lnTo>
                  <a:pt x="10928" y="5232"/>
                </a:lnTo>
                <a:lnTo>
                  <a:pt x="10928" y="5244"/>
                </a:lnTo>
                <a:lnTo>
                  <a:pt x="10926" y="5256"/>
                </a:lnTo>
                <a:lnTo>
                  <a:pt x="10924" y="5268"/>
                </a:lnTo>
                <a:lnTo>
                  <a:pt x="10920" y="5280"/>
                </a:lnTo>
                <a:lnTo>
                  <a:pt x="10918" y="5292"/>
                </a:lnTo>
                <a:lnTo>
                  <a:pt x="10920" y="5302"/>
                </a:lnTo>
                <a:lnTo>
                  <a:pt x="10922" y="5310"/>
                </a:lnTo>
                <a:lnTo>
                  <a:pt x="10926" y="5314"/>
                </a:lnTo>
                <a:lnTo>
                  <a:pt x="10930" y="5316"/>
                </a:lnTo>
                <a:lnTo>
                  <a:pt x="10934" y="5316"/>
                </a:lnTo>
                <a:lnTo>
                  <a:pt x="10938" y="5316"/>
                </a:lnTo>
                <a:lnTo>
                  <a:pt x="10946" y="5312"/>
                </a:lnTo>
                <a:lnTo>
                  <a:pt x="10956" y="5312"/>
                </a:lnTo>
                <a:lnTo>
                  <a:pt x="10960" y="5312"/>
                </a:lnTo>
                <a:lnTo>
                  <a:pt x="10962" y="5308"/>
                </a:lnTo>
                <a:lnTo>
                  <a:pt x="10960" y="5300"/>
                </a:lnTo>
                <a:lnTo>
                  <a:pt x="10956" y="5286"/>
                </a:lnTo>
                <a:lnTo>
                  <a:pt x="10956" y="5280"/>
                </a:lnTo>
                <a:lnTo>
                  <a:pt x="10958" y="5274"/>
                </a:lnTo>
                <a:lnTo>
                  <a:pt x="10962" y="5270"/>
                </a:lnTo>
                <a:lnTo>
                  <a:pt x="10962" y="5264"/>
                </a:lnTo>
                <a:lnTo>
                  <a:pt x="10962" y="5250"/>
                </a:lnTo>
                <a:lnTo>
                  <a:pt x="10960" y="5234"/>
                </a:lnTo>
                <a:lnTo>
                  <a:pt x="10962" y="5214"/>
                </a:lnTo>
                <a:lnTo>
                  <a:pt x="10962" y="5204"/>
                </a:lnTo>
                <a:lnTo>
                  <a:pt x="10962" y="5196"/>
                </a:lnTo>
                <a:lnTo>
                  <a:pt x="10956" y="5190"/>
                </a:lnTo>
                <a:lnTo>
                  <a:pt x="10956" y="5186"/>
                </a:lnTo>
                <a:lnTo>
                  <a:pt x="10956" y="5184"/>
                </a:lnTo>
                <a:lnTo>
                  <a:pt x="10964" y="5174"/>
                </a:lnTo>
                <a:lnTo>
                  <a:pt x="10972" y="5168"/>
                </a:lnTo>
                <a:lnTo>
                  <a:pt x="10978" y="5166"/>
                </a:lnTo>
                <a:lnTo>
                  <a:pt x="10982" y="5168"/>
                </a:lnTo>
                <a:lnTo>
                  <a:pt x="10986" y="5170"/>
                </a:lnTo>
                <a:lnTo>
                  <a:pt x="10988" y="5176"/>
                </a:lnTo>
                <a:lnTo>
                  <a:pt x="10988" y="5182"/>
                </a:lnTo>
                <a:lnTo>
                  <a:pt x="10986" y="5188"/>
                </a:lnTo>
                <a:lnTo>
                  <a:pt x="10982" y="5196"/>
                </a:lnTo>
                <a:lnTo>
                  <a:pt x="10980" y="5202"/>
                </a:lnTo>
                <a:lnTo>
                  <a:pt x="10978" y="5208"/>
                </a:lnTo>
                <a:lnTo>
                  <a:pt x="10980" y="5212"/>
                </a:lnTo>
                <a:lnTo>
                  <a:pt x="10982" y="5216"/>
                </a:lnTo>
                <a:lnTo>
                  <a:pt x="10990" y="5224"/>
                </a:lnTo>
                <a:lnTo>
                  <a:pt x="11000" y="5232"/>
                </a:lnTo>
                <a:lnTo>
                  <a:pt x="11004" y="5238"/>
                </a:lnTo>
                <a:lnTo>
                  <a:pt x="11004" y="5246"/>
                </a:lnTo>
                <a:lnTo>
                  <a:pt x="11002" y="5260"/>
                </a:lnTo>
                <a:lnTo>
                  <a:pt x="11002" y="5268"/>
                </a:lnTo>
                <a:lnTo>
                  <a:pt x="11004" y="5272"/>
                </a:lnTo>
                <a:lnTo>
                  <a:pt x="11010" y="5276"/>
                </a:lnTo>
                <a:lnTo>
                  <a:pt x="11018" y="5278"/>
                </a:lnTo>
                <a:lnTo>
                  <a:pt x="11024" y="5276"/>
                </a:lnTo>
                <a:lnTo>
                  <a:pt x="11028" y="5274"/>
                </a:lnTo>
                <a:lnTo>
                  <a:pt x="11028" y="5272"/>
                </a:lnTo>
                <a:lnTo>
                  <a:pt x="11028" y="5268"/>
                </a:lnTo>
                <a:lnTo>
                  <a:pt x="11028" y="5262"/>
                </a:lnTo>
                <a:lnTo>
                  <a:pt x="11032" y="5258"/>
                </a:lnTo>
                <a:lnTo>
                  <a:pt x="11036" y="5256"/>
                </a:lnTo>
                <a:lnTo>
                  <a:pt x="11040" y="5254"/>
                </a:lnTo>
                <a:lnTo>
                  <a:pt x="11046" y="5254"/>
                </a:lnTo>
                <a:lnTo>
                  <a:pt x="11052" y="5256"/>
                </a:lnTo>
                <a:lnTo>
                  <a:pt x="11054" y="5256"/>
                </a:lnTo>
                <a:lnTo>
                  <a:pt x="11056" y="5256"/>
                </a:lnTo>
                <a:lnTo>
                  <a:pt x="11060" y="5246"/>
                </a:lnTo>
                <a:lnTo>
                  <a:pt x="11060" y="5240"/>
                </a:lnTo>
                <a:lnTo>
                  <a:pt x="11058" y="5236"/>
                </a:lnTo>
                <a:lnTo>
                  <a:pt x="11052" y="5232"/>
                </a:lnTo>
                <a:lnTo>
                  <a:pt x="11046" y="5228"/>
                </a:lnTo>
                <a:lnTo>
                  <a:pt x="11042" y="5224"/>
                </a:lnTo>
                <a:lnTo>
                  <a:pt x="11036" y="5220"/>
                </a:lnTo>
                <a:lnTo>
                  <a:pt x="11036" y="5216"/>
                </a:lnTo>
                <a:lnTo>
                  <a:pt x="11038" y="5210"/>
                </a:lnTo>
                <a:lnTo>
                  <a:pt x="11040" y="5204"/>
                </a:lnTo>
                <a:lnTo>
                  <a:pt x="11040" y="5196"/>
                </a:lnTo>
                <a:lnTo>
                  <a:pt x="11038" y="5188"/>
                </a:lnTo>
                <a:lnTo>
                  <a:pt x="11036" y="5180"/>
                </a:lnTo>
                <a:lnTo>
                  <a:pt x="11024" y="5162"/>
                </a:lnTo>
                <a:lnTo>
                  <a:pt x="11012" y="5146"/>
                </a:lnTo>
                <a:lnTo>
                  <a:pt x="11006" y="5140"/>
                </a:lnTo>
                <a:lnTo>
                  <a:pt x="11006" y="5134"/>
                </a:lnTo>
                <a:lnTo>
                  <a:pt x="11010" y="5130"/>
                </a:lnTo>
                <a:lnTo>
                  <a:pt x="11018" y="5126"/>
                </a:lnTo>
                <a:lnTo>
                  <a:pt x="11034" y="5114"/>
                </a:lnTo>
                <a:lnTo>
                  <a:pt x="11042" y="5106"/>
                </a:lnTo>
                <a:lnTo>
                  <a:pt x="11050" y="5096"/>
                </a:lnTo>
                <a:lnTo>
                  <a:pt x="11056" y="5088"/>
                </a:lnTo>
                <a:lnTo>
                  <a:pt x="11060" y="5084"/>
                </a:lnTo>
                <a:lnTo>
                  <a:pt x="11066" y="5084"/>
                </a:lnTo>
                <a:lnTo>
                  <a:pt x="11068" y="5084"/>
                </a:lnTo>
                <a:lnTo>
                  <a:pt x="11076" y="5090"/>
                </a:lnTo>
                <a:lnTo>
                  <a:pt x="11078" y="5090"/>
                </a:lnTo>
                <a:lnTo>
                  <a:pt x="11080" y="5088"/>
                </a:lnTo>
                <a:lnTo>
                  <a:pt x="11084" y="5080"/>
                </a:lnTo>
                <a:lnTo>
                  <a:pt x="11084" y="5076"/>
                </a:lnTo>
                <a:lnTo>
                  <a:pt x="11084" y="5074"/>
                </a:lnTo>
                <a:lnTo>
                  <a:pt x="11080" y="5072"/>
                </a:lnTo>
                <a:lnTo>
                  <a:pt x="11076" y="5070"/>
                </a:lnTo>
                <a:lnTo>
                  <a:pt x="11058" y="5070"/>
                </a:lnTo>
                <a:lnTo>
                  <a:pt x="11048" y="5072"/>
                </a:lnTo>
                <a:lnTo>
                  <a:pt x="11042" y="5074"/>
                </a:lnTo>
                <a:lnTo>
                  <a:pt x="11032" y="5080"/>
                </a:lnTo>
                <a:lnTo>
                  <a:pt x="11024" y="5084"/>
                </a:lnTo>
                <a:lnTo>
                  <a:pt x="11020" y="5084"/>
                </a:lnTo>
                <a:lnTo>
                  <a:pt x="11012" y="5082"/>
                </a:lnTo>
                <a:lnTo>
                  <a:pt x="11006" y="5082"/>
                </a:lnTo>
                <a:lnTo>
                  <a:pt x="11000" y="5084"/>
                </a:lnTo>
                <a:lnTo>
                  <a:pt x="10998" y="5088"/>
                </a:lnTo>
                <a:lnTo>
                  <a:pt x="10994" y="5094"/>
                </a:lnTo>
                <a:lnTo>
                  <a:pt x="10992" y="5100"/>
                </a:lnTo>
                <a:lnTo>
                  <a:pt x="10988" y="5104"/>
                </a:lnTo>
                <a:lnTo>
                  <a:pt x="10984" y="5108"/>
                </a:lnTo>
                <a:lnTo>
                  <a:pt x="10976" y="5108"/>
                </a:lnTo>
                <a:lnTo>
                  <a:pt x="10970" y="5106"/>
                </a:lnTo>
                <a:lnTo>
                  <a:pt x="10966" y="5104"/>
                </a:lnTo>
                <a:lnTo>
                  <a:pt x="10966" y="5102"/>
                </a:lnTo>
                <a:lnTo>
                  <a:pt x="10966" y="5098"/>
                </a:lnTo>
                <a:lnTo>
                  <a:pt x="10964" y="5090"/>
                </a:lnTo>
                <a:lnTo>
                  <a:pt x="10962" y="5086"/>
                </a:lnTo>
                <a:lnTo>
                  <a:pt x="10956" y="5082"/>
                </a:lnTo>
                <a:lnTo>
                  <a:pt x="10952" y="5080"/>
                </a:lnTo>
                <a:lnTo>
                  <a:pt x="10950" y="5076"/>
                </a:lnTo>
                <a:lnTo>
                  <a:pt x="10946" y="5064"/>
                </a:lnTo>
                <a:lnTo>
                  <a:pt x="10946" y="5052"/>
                </a:lnTo>
                <a:lnTo>
                  <a:pt x="10950" y="5038"/>
                </a:lnTo>
                <a:lnTo>
                  <a:pt x="10954" y="5026"/>
                </a:lnTo>
                <a:lnTo>
                  <a:pt x="10960" y="5018"/>
                </a:lnTo>
                <a:lnTo>
                  <a:pt x="10962" y="5016"/>
                </a:lnTo>
                <a:lnTo>
                  <a:pt x="10966" y="5014"/>
                </a:lnTo>
                <a:lnTo>
                  <a:pt x="10970" y="5014"/>
                </a:lnTo>
                <a:lnTo>
                  <a:pt x="10974" y="5016"/>
                </a:lnTo>
                <a:lnTo>
                  <a:pt x="10980" y="5018"/>
                </a:lnTo>
                <a:lnTo>
                  <a:pt x="10984" y="5018"/>
                </a:lnTo>
                <a:lnTo>
                  <a:pt x="10994" y="5018"/>
                </a:lnTo>
                <a:lnTo>
                  <a:pt x="11004" y="5016"/>
                </a:lnTo>
                <a:lnTo>
                  <a:pt x="11010" y="5016"/>
                </a:lnTo>
                <a:lnTo>
                  <a:pt x="11014" y="5018"/>
                </a:lnTo>
                <a:lnTo>
                  <a:pt x="11020" y="5018"/>
                </a:lnTo>
                <a:lnTo>
                  <a:pt x="11028" y="5018"/>
                </a:lnTo>
                <a:lnTo>
                  <a:pt x="11046" y="5016"/>
                </a:lnTo>
                <a:lnTo>
                  <a:pt x="11062" y="5016"/>
                </a:lnTo>
                <a:lnTo>
                  <a:pt x="11068" y="5016"/>
                </a:lnTo>
                <a:lnTo>
                  <a:pt x="11070" y="5018"/>
                </a:lnTo>
                <a:lnTo>
                  <a:pt x="11074" y="5022"/>
                </a:lnTo>
                <a:lnTo>
                  <a:pt x="11080" y="5024"/>
                </a:lnTo>
                <a:lnTo>
                  <a:pt x="11088" y="5026"/>
                </a:lnTo>
                <a:lnTo>
                  <a:pt x="11096" y="5026"/>
                </a:lnTo>
                <a:lnTo>
                  <a:pt x="11106" y="5024"/>
                </a:lnTo>
                <a:lnTo>
                  <a:pt x="11114" y="5020"/>
                </a:lnTo>
                <a:lnTo>
                  <a:pt x="11122" y="5016"/>
                </a:lnTo>
                <a:lnTo>
                  <a:pt x="11128" y="5010"/>
                </a:lnTo>
                <a:lnTo>
                  <a:pt x="11148" y="4980"/>
                </a:lnTo>
                <a:lnTo>
                  <a:pt x="11150" y="4974"/>
                </a:lnTo>
                <a:lnTo>
                  <a:pt x="11152" y="4970"/>
                </a:lnTo>
                <a:lnTo>
                  <a:pt x="11152" y="4964"/>
                </a:lnTo>
                <a:lnTo>
                  <a:pt x="11150" y="4958"/>
                </a:lnTo>
                <a:lnTo>
                  <a:pt x="11146" y="4956"/>
                </a:lnTo>
                <a:lnTo>
                  <a:pt x="11142" y="4956"/>
                </a:lnTo>
                <a:lnTo>
                  <a:pt x="11138" y="4958"/>
                </a:lnTo>
                <a:lnTo>
                  <a:pt x="11134" y="4962"/>
                </a:lnTo>
                <a:lnTo>
                  <a:pt x="11124" y="4976"/>
                </a:lnTo>
                <a:lnTo>
                  <a:pt x="11116" y="4990"/>
                </a:lnTo>
                <a:lnTo>
                  <a:pt x="11110" y="4996"/>
                </a:lnTo>
                <a:lnTo>
                  <a:pt x="11104" y="4998"/>
                </a:lnTo>
                <a:lnTo>
                  <a:pt x="11096" y="4998"/>
                </a:lnTo>
                <a:lnTo>
                  <a:pt x="11086" y="4996"/>
                </a:lnTo>
                <a:lnTo>
                  <a:pt x="11072" y="4994"/>
                </a:lnTo>
                <a:lnTo>
                  <a:pt x="11066" y="4994"/>
                </a:lnTo>
                <a:lnTo>
                  <a:pt x="11062" y="4994"/>
                </a:lnTo>
                <a:lnTo>
                  <a:pt x="11060" y="4996"/>
                </a:lnTo>
                <a:lnTo>
                  <a:pt x="11056" y="4996"/>
                </a:lnTo>
                <a:lnTo>
                  <a:pt x="11048" y="4994"/>
                </a:lnTo>
                <a:lnTo>
                  <a:pt x="11034" y="4990"/>
                </a:lnTo>
                <a:lnTo>
                  <a:pt x="11028" y="4990"/>
                </a:lnTo>
                <a:lnTo>
                  <a:pt x="11018" y="4990"/>
                </a:lnTo>
                <a:lnTo>
                  <a:pt x="11010" y="4990"/>
                </a:lnTo>
                <a:lnTo>
                  <a:pt x="11006" y="4988"/>
                </a:lnTo>
                <a:lnTo>
                  <a:pt x="11004" y="4986"/>
                </a:lnTo>
                <a:lnTo>
                  <a:pt x="11004" y="4984"/>
                </a:lnTo>
                <a:lnTo>
                  <a:pt x="11004" y="4980"/>
                </a:lnTo>
                <a:lnTo>
                  <a:pt x="11002" y="4978"/>
                </a:lnTo>
                <a:lnTo>
                  <a:pt x="11000" y="4978"/>
                </a:lnTo>
                <a:lnTo>
                  <a:pt x="10992" y="4978"/>
                </a:lnTo>
                <a:lnTo>
                  <a:pt x="10986" y="4976"/>
                </a:lnTo>
                <a:lnTo>
                  <a:pt x="10980" y="4976"/>
                </a:lnTo>
                <a:lnTo>
                  <a:pt x="10978" y="4976"/>
                </a:lnTo>
                <a:lnTo>
                  <a:pt x="10976" y="4980"/>
                </a:lnTo>
                <a:lnTo>
                  <a:pt x="10974" y="4988"/>
                </a:lnTo>
                <a:lnTo>
                  <a:pt x="10968" y="4996"/>
                </a:lnTo>
                <a:lnTo>
                  <a:pt x="10966" y="4998"/>
                </a:lnTo>
                <a:lnTo>
                  <a:pt x="10962" y="5000"/>
                </a:lnTo>
                <a:lnTo>
                  <a:pt x="10960" y="4998"/>
                </a:lnTo>
                <a:lnTo>
                  <a:pt x="10958" y="4996"/>
                </a:lnTo>
                <a:lnTo>
                  <a:pt x="10954" y="4992"/>
                </a:lnTo>
                <a:lnTo>
                  <a:pt x="10952" y="4992"/>
                </a:lnTo>
                <a:lnTo>
                  <a:pt x="10950" y="4998"/>
                </a:lnTo>
                <a:lnTo>
                  <a:pt x="10946" y="5008"/>
                </a:lnTo>
                <a:lnTo>
                  <a:pt x="10940" y="5020"/>
                </a:lnTo>
                <a:lnTo>
                  <a:pt x="10936" y="5024"/>
                </a:lnTo>
                <a:lnTo>
                  <a:pt x="10936" y="5028"/>
                </a:lnTo>
                <a:lnTo>
                  <a:pt x="10936" y="5034"/>
                </a:lnTo>
                <a:lnTo>
                  <a:pt x="10936" y="5038"/>
                </a:lnTo>
                <a:lnTo>
                  <a:pt x="10936" y="5040"/>
                </a:lnTo>
                <a:lnTo>
                  <a:pt x="10932" y="5040"/>
                </a:lnTo>
                <a:lnTo>
                  <a:pt x="10928" y="5044"/>
                </a:lnTo>
                <a:lnTo>
                  <a:pt x="10930" y="5046"/>
                </a:lnTo>
                <a:lnTo>
                  <a:pt x="10932" y="5054"/>
                </a:lnTo>
                <a:lnTo>
                  <a:pt x="10932" y="5064"/>
                </a:lnTo>
                <a:lnTo>
                  <a:pt x="10928" y="5076"/>
                </a:lnTo>
                <a:lnTo>
                  <a:pt x="10922" y="5086"/>
                </a:lnTo>
                <a:lnTo>
                  <a:pt x="10918" y="5098"/>
                </a:lnTo>
                <a:lnTo>
                  <a:pt x="10918" y="5106"/>
                </a:lnTo>
                <a:lnTo>
                  <a:pt x="10918" y="5118"/>
                </a:lnTo>
                <a:lnTo>
                  <a:pt x="10918" y="5132"/>
                </a:lnTo>
                <a:lnTo>
                  <a:pt x="10916" y="5134"/>
                </a:lnTo>
                <a:lnTo>
                  <a:pt x="10916" y="5136"/>
                </a:lnTo>
                <a:lnTo>
                  <a:pt x="10914" y="5136"/>
                </a:lnTo>
                <a:lnTo>
                  <a:pt x="10912" y="5138"/>
                </a:lnTo>
                <a:lnTo>
                  <a:pt x="10910" y="5142"/>
                </a:lnTo>
                <a:lnTo>
                  <a:pt x="10910" y="5150"/>
                </a:lnTo>
                <a:close/>
                <a:moveTo>
                  <a:pt x="11186" y="5194"/>
                </a:moveTo>
                <a:lnTo>
                  <a:pt x="11186" y="5194"/>
                </a:lnTo>
                <a:lnTo>
                  <a:pt x="11188" y="5202"/>
                </a:lnTo>
                <a:lnTo>
                  <a:pt x="11192" y="5208"/>
                </a:lnTo>
                <a:lnTo>
                  <a:pt x="11200" y="5216"/>
                </a:lnTo>
                <a:lnTo>
                  <a:pt x="11210" y="5224"/>
                </a:lnTo>
                <a:lnTo>
                  <a:pt x="11214" y="5226"/>
                </a:lnTo>
                <a:lnTo>
                  <a:pt x="11220" y="5224"/>
                </a:lnTo>
                <a:lnTo>
                  <a:pt x="11226" y="5222"/>
                </a:lnTo>
                <a:lnTo>
                  <a:pt x="11230" y="5220"/>
                </a:lnTo>
                <a:lnTo>
                  <a:pt x="11232" y="5214"/>
                </a:lnTo>
                <a:lnTo>
                  <a:pt x="11234" y="5210"/>
                </a:lnTo>
                <a:lnTo>
                  <a:pt x="11234" y="5204"/>
                </a:lnTo>
                <a:lnTo>
                  <a:pt x="11230" y="5198"/>
                </a:lnTo>
                <a:lnTo>
                  <a:pt x="11226" y="5192"/>
                </a:lnTo>
                <a:lnTo>
                  <a:pt x="11218" y="5188"/>
                </a:lnTo>
                <a:lnTo>
                  <a:pt x="11212" y="5186"/>
                </a:lnTo>
                <a:lnTo>
                  <a:pt x="11204" y="5186"/>
                </a:lnTo>
                <a:lnTo>
                  <a:pt x="11198" y="5186"/>
                </a:lnTo>
                <a:lnTo>
                  <a:pt x="11192" y="5188"/>
                </a:lnTo>
                <a:lnTo>
                  <a:pt x="11188" y="5190"/>
                </a:lnTo>
                <a:lnTo>
                  <a:pt x="11186" y="5194"/>
                </a:lnTo>
                <a:close/>
                <a:moveTo>
                  <a:pt x="11302" y="5178"/>
                </a:moveTo>
                <a:lnTo>
                  <a:pt x="11302" y="5178"/>
                </a:lnTo>
                <a:lnTo>
                  <a:pt x="11294" y="5178"/>
                </a:lnTo>
                <a:lnTo>
                  <a:pt x="11284" y="5178"/>
                </a:lnTo>
                <a:lnTo>
                  <a:pt x="11278" y="5178"/>
                </a:lnTo>
                <a:lnTo>
                  <a:pt x="11272" y="5182"/>
                </a:lnTo>
                <a:lnTo>
                  <a:pt x="11268" y="5186"/>
                </a:lnTo>
                <a:lnTo>
                  <a:pt x="11264" y="5190"/>
                </a:lnTo>
                <a:lnTo>
                  <a:pt x="11262" y="5196"/>
                </a:lnTo>
                <a:lnTo>
                  <a:pt x="11262" y="5202"/>
                </a:lnTo>
                <a:lnTo>
                  <a:pt x="11264" y="5208"/>
                </a:lnTo>
                <a:lnTo>
                  <a:pt x="11266" y="5204"/>
                </a:lnTo>
                <a:lnTo>
                  <a:pt x="11270" y="5196"/>
                </a:lnTo>
                <a:lnTo>
                  <a:pt x="11272" y="5194"/>
                </a:lnTo>
                <a:lnTo>
                  <a:pt x="11272" y="5192"/>
                </a:lnTo>
                <a:lnTo>
                  <a:pt x="11274" y="5192"/>
                </a:lnTo>
                <a:lnTo>
                  <a:pt x="11276" y="5194"/>
                </a:lnTo>
                <a:lnTo>
                  <a:pt x="11282" y="5200"/>
                </a:lnTo>
                <a:lnTo>
                  <a:pt x="11284" y="5202"/>
                </a:lnTo>
                <a:lnTo>
                  <a:pt x="11288" y="5202"/>
                </a:lnTo>
                <a:lnTo>
                  <a:pt x="11292" y="5202"/>
                </a:lnTo>
                <a:lnTo>
                  <a:pt x="11296" y="5200"/>
                </a:lnTo>
                <a:lnTo>
                  <a:pt x="11302" y="5198"/>
                </a:lnTo>
                <a:lnTo>
                  <a:pt x="11306" y="5198"/>
                </a:lnTo>
                <a:lnTo>
                  <a:pt x="11316" y="5202"/>
                </a:lnTo>
                <a:lnTo>
                  <a:pt x="11324" y="5206"/>
                </a:lnTo>
                <a:lnTo>
                  <a:pt x="11328" y="5206"/>
                </a:lnTo>
                <a:lnTo>
                  <a:pt x="11330" y="5204"/>
                </a:lnTo>
                <a:lnTo>
                  <a:pt x="11332" y="5202"/>
                </a:lnTo>
                <a:lnTo>
                  <a:pt x="11334" y="5202"/>
                </a:lnTo>
                <a:lnTo>
                  <a:pt x="11344" y="5204"/>
                </a:lnTo>
                <a:lnTo>
                  <a:pt x="11356" y="5212"/>
                </a:lnTo>
                <a:lnTo>
                  <a:pt x="11370" y="5222"/>
                </a:lnTo>
                <a:lnTo>
                  <a:pt x="11376" y="5226"/>
                </a:lnTo>
                <a:lnTo>
                  <a:pt x="11380" y="5226"/>
                </a:lnTo>
                <a:lnTo>
                  <a:pt x="11384" y="5226"/>
                </a:lnTo>
                <a:lnTo>
                  <a:pt x="11384" y="5222"/>
                </a:lnTo>
                <a:lnTo>
                  <a:pt x="11382" y="5210"/>
                </a:lnTo>
                <a:lnTo>
                  <a:pt x="11372" y="5194"/>
                </a:lnTo>
                <a:lnTo>
                  <a:pt x="11368" y="5186"/>
                </a:lnTo>
                <a:lnTo>
                  <a:pt x="11364" y="5184"/>
                </a:lnTo>
                <a:lnTo>
                  <a:pt x="11360" y="5182"/>
                </a:lnTo>
                <a:lnTo>
                  <a:pt x="11358" y="5182"/>
                </a:lnTo>
                <a:lnTo>
                  <a:pt x="11352" y="5184"/>
                </a:lnTo>
                <a:lnTo>
                  <a:pt x="11346" y="5182"/>
                </a:lnTo>
                <a:lnTo>
                  <a:pt x="11340" y="5178"/>
                </a:lnTo>
                <a:lnTo>
                  <a:pt x="11328" y="5174"/>
                </a:lnTo>
                <a:lnTo>
                  <a:pt x="11326" y="5174"/>
                </a:lnTo>
                <a:lnTo>
                  <a:pt x="11324" y="5176"/>
                </a:lnTo>
                <a:lnTo>
                  <a:pt x="11318" y="5178"/>
                </a:lnTo>
                <a:lnTo>
                  <a:pt x="11312" y="5178"/>
                </a:lnTo>
                <a:lnTo>
                  <a:pt x="11302" y="5178"/>
                </a:lnTo>
                <a:close/>
                <a:moveTo>
                  <a:pt x="11158" y="5128"/>
                </a:moveTo>
                <a:lnTo>
                  <a:pt x="11158" y="5128"/>
                </a:lnTo>
                <a:lnTo>
                  <a:pt x="11156" y="5126"/>
                </a:lnTo>
                <a:lnTo>
                  <a:pt x="11152" y="5122"/>
                </a:lnTo>
                <a:lnTo>
                  <a:pt x="11138" y="5118"/>
                </a:lnTo>
                <a:lnTo>
                  <a:pt x="11132" y="5118"/>
                </a:lnTo>
                <a:lnTo>
                  <a:pt x="11126" y="5120"/>
                </a:lnTo>
                <a:lnTo>
                  <a:pt x="11120" y="5124"/>
                </a:lnTo>
                <a:lnTo>
                  <a:pt x="11118" y="5128"/>
                </a:lnTo>
                <a:lnTo>
                  <a:pt x="11120" y="5132"/>
                </a:lnTo>
                <a:lnTo>
                  <a:pt x="11124" y="5136"/>
                </a:lnTo>
                <a:lnTo>
                  <a:pt x="11132" y="5136"/>
                </a:lnTo>
                <a:lnTo>
                  <a:pt x="11138" y="5136"/>
                </a:lnTo>
                <a:lnTo>
                  <a:pt x="11152" y="5132"/>
                </a:lnTo>
                <a:lnTo>
                  <a:pt x="11156" y="5130"/>
                </a:lnTo>
                <a:lnTo>
                  <a:pt x="11158" y="5128"/>
                </a:lnTo>
                <a:close/>
                <a:moveTo>
                  <a:pt x="11162" y="5130"/>
                </a:moveTo>
                <a:lnTo>
                  <a:pt x="11162" y="5130"/>
                </a:lnTo>
                <a:lnTo>
                  <a:pt x="11162" y="5132"/>
                </a:lnTo>
                <a:lnTo>
                  <a:pt x="11166" y="5134"/>
                </a:lnTo>
                <a:lnTo>
                  <a:pt x="11176" y="5132"/>
                </a:lnTo>
                <a:lnTo>
                  <a:pt x="11200" y="5128"/>
                </a:lnTo>
                <a:lnTo>
                  <a:pt x="11200" y="5126"/>
                </a:lnTo>
                <a:lnTo>
                  <a:pt x="11198" y="5124"/>
                </a:lnTo>
                <a:lnTo>
                  <a:pt x="11184" y="5124"/>
                </a:lnTo>
                <a:lnTo>
                  <a:pt x="11170" y="5124"/>
                </a:lnTo>
                <a:lnTo>
                  <a:pt x="11164" y="5126"/>
                </a:lnTo>
                <a:lnTo>
                  <a:pt x="11162" y="5130"/>
                </a:lnTo>
                <a:close/>
                <a:moveTo>
                  <a:pt x="11242" y="5116"/>
                </a:moveTo>
                <a:lnTo>
                  <a:pt x="11242" y="5116"/>
                </a:lnTo>
                <a:lnTo>
                  <a:pt x="11242" y="5122"/>
                </a:lnTo>
                <a:lnTo>
                  <a:pt x="11246" y="5122"/>
                </a:lnTo>
                <a:lnTo>
                  <a:pt x="11254" y="5122"/>
                </a:lnTo>
                <a:lnTo>
                  <a:pt x="11270" y="5122"/>
                </a:lnTo>
                <a:lnTo>
                  <a:pt x="11272" y="5120"/>
                </a:lnTo>
                <a:lnTo>
                  <a:pt x="11268" y="5112"/>
                </a:lnTo>
                <a:lnTo>
                  <a:pt x="11262" y="5108"/>
                </a:lnTo>
                <a:lnTo>
                  <a:pt x="11258" y="5106"/>
                </a:lnTo>
                <a:lnTo>
                  <a:pt x="11254" y="5104"/>
                </a:lnTo>
                <a:lnTo>
                  <a:pt x="11250" y="5104"/>
                </a:lnTo>
                <a:lnTo>
                  <a:pt x="11246" y="5106"/>
                </a:lnTo>
                <a:lnTo>
                  <a:pt x="11244" y="5108"/>
                </a:lnTo>
                <a:lnTo>
                  <a:pt x="11242" y="5110"/>
                </a:lnTo>
                <a:lnTo>
                  <a:pt x="11242" y="5116"/>
                </a:lnTo>
                <a:close/>
                <a:moveTo>
                  <a:pt x="11340" y="5134"/>
                </a:moveTo>
                <a:lnTo>
                  <a:pt x="11340" y="5134"/>
                </a:lnTo>
                <a:lnTo>
                  <a:pt x="11344" y="5138"/>
                </a:lnTo>
                <a:lnTo>
                  <a:pt x="11352" y="5140"/>
                </a:lnTo>
                <a:lnTo>
                  <a:pt x="11358" y="5140"/>
                </a:lnTo>
                <a:lnTo>
                  <a:pt x="11360" y="5136"/>
                </a:lnTo>
                <a:lnTo>
                  <a:pt x="11362" y="5134"/>
                </a:lnTo>
                <a:lnTo>
                  <a:pt x="11362" y="5126"/>
                </a:lnTo>
                <a:lnTo>
                  <a:pt x="11360" y="5122"/>
                </a:lnTo>
                <a:lnTo>
                  <a:pt x="11354" y="5122"/>
                </a:lnTo>
                <a:lnTo>
                  <a:pt x="11346" y="5124"/>
                </a:lnTo>
                <a:lnTo>
                  <a:pt x="11336" y="5130"/>
                </a:lnTo>
                <a:lnTo>
                  <a:pt x="11336" y="5132"/>
                </a:lnTo>
                <a:lnTo>
                  <a:pt x="11340" y="5134"/>
                </a:lnTo>
                <a:close/>
                <a:moveTo>
                  <a:pt x="11380" y="5104"/>
                </a:moveTo>
                <a:lnTo>
                  <a:pt x="11380" y="5104"/>
                </a:lnTo>
                <a:lnTo>
                  <a:pt x="11382" y="5104"/>
                </a:lnTo>
                <a:lnTo>
                  <a:pt x="11384" y="5102"/>
                </a:lnTo>
                <a:lnTo>
                  <a:pt x="11386" y="5096"/>
                </a:lnTo>
                <a:lnTo>
                  <a:pt x="11386" y="5090"/>
                </a:lnTo>
                <a:lnTo>
                  <a:pt x="11386" y="5086"/>
                </a:lnTo>
                <a:lnTo>
                  <a:pt x="11386" y="5084"/>
                </a:lnTo>
                <a:lnTo>
                  <a:pt x="11380" y="5084"/>
                </a:lnTo>
                <a:lnTo>
                  <a:pt x="11374" y="5084"/>
                </a:lnTo>
                <a:lnTo>
                  <a:pt x="11370" y="5086"/>
                </a:lnTo>
                <a:lnTo>
                  <a:pt x="11370" y="5088"/>
                </a:lnTo>
                <a:lnTo>
                  <a:pt x="11370" y="5090"/>
                </a:lnTo>
                <a:lnTo>
                  <a:pt x="11374" y="5096"/>
                </a:lnTo>
                <a:lnTo>
                  <a:pt x="11380" y="5104"/>
                </a:lnTo>
                <a:close/>
                <a:moveTo>
                  <a:pt x="11362" y="5052"/>
                </a:moveTo>
                <a:lnTo>
                  <a:pt x="11362" y="5052"/>
                </a:lnTo>
                <a:lnTo>
                  <a:pt x="11368" y="5054"/>
                </a:lnTo>
                <a:lnTo>
                  <a:pt x="11372" y="5056"/>
                </a:lnTo>
                <a:lnTo>
                  <a:pt x="11378" y="5060"/>
                </a:lnTo>
                <a:lnTo>
                  <a:pt x="11384" y="5060"/>
                </a:lnTo>
                <a:lnTo>
                  <a:pt x="11386" y="5058"/>
                </a:lnTo>
                <a:lnTo>
                  <a:pt x="11382" y="5054"/>
                </a:lnTo>
                <a:lnTo>
                  <a:pt x="11380" y="5052"/>
                </a:lnTo>
                <a:lnTo>
                  <a:pt x="11380" y="5050"/>
                </a:lnTo>
                <a:lnTo>
                  <a:pt x="11384" y="5052"/>
                </a:lnTo>
                <a:lnTo>
                  <a:pt x="11388" y="5056"/>
                </a:lnTo>
                <a:lnTo>
                  <a:pt x="11394" y="5058"/>
                </a:lnTo>
                <a:lnTo>
                  <a:pt x="11398" y="5056"/>
                </a:lnTo>
                <a:lnTo>
                  <a:pt x="11400" y="5054"/>
                </a:lnTo>
                <a:lnTo>
                  <a:pt x="11400" y="5052"/>
                </a:lnTo>
                <a:lnTo>
                  <a:pt x="11394" y="5046"/>
                </a:lnTo>
                <a:lnTo>
                  <a:pt x="11384" y="5040"/>
                </a:lnTo>
                <a:lnTo>
                  <a:pt x="11378" y="5040"/>
                </a:lnTo>
                <a:lnTo>
                  <a:pt x="11372" y="5040"/>
                </a:lnTo>
                <a:lnTo>
                  <a:pt x="11364" y="5044"/>
                </a:lnTo>
                <a:lnTo>
                  <a:pt x="11358" y="5046"/>
                </a:lnTo>
                <a:lnTo>
                  <a:pt x="11358" y="5050"/>
                </a:lnTo>
                <a:lnTo>
                  <a:pt x="11362" y="5052"/>
                </a:lnTo>
                <a:close/>
                <a:moveTo>
                  <a:pt x="11246" y="4990"/>
                </a:moveTo>
                <a:lnTo>
                  <a:pt x="11246" y="4990"/>
                </a:lnTo>
                <a:lnTo>
                  <a:pt x="11248" y="4998"/>
                </a:lnTo>
                <a:lnTo>
                  <a:pt x="11246" y="5006"/>
                </a:lnTo>
                <a:lnTo>
                  <a:pt x="11246" y="5012"/>
                </a:lnTo>
                <a:lnTo>
                  <a:pt x="11248" y="5016"/>
                </a:lnTo>
                <a:lnTo>
                  <a:pt x="11250" y="5020"/>
                </a:lnTo>
                <a:lnTo>
                  <a:pt x="11252" y="5024"/>
                </a:lnTo>
                <a:lnTo>
                  <a:pt x="11254" y="5028"/>
                </a:lnTo>
                <a:lnTo>
                  <a:pt x="11252" y="5038"/>
                </a:lnTo>
                <a:lnTo>
                  <a:pt x="11252" y="5046"/>
                </a:lnTo>
                <a:lnTo>
                  <a:pt x="11254" y="5050"/>
                </a:lnTo>
                <a:lnTo>
                  <a:pt x="11256" y="5056"/>
                </a:lnTo>
                <a:lnTo>
                  <a:pt x="11270" y="5074"/>
                </a:lnTo>
                <a:lnTo>
                  <a:pt x="11276" y="5080"/>
                </a:lnTo>
                <a:lnTo>
                  <a:pt x="11278" y="5082"/>
                </a:lnTo>
                <a:lnTo>
                  <a:pt x="11282" y="5082"/>
                </a:lnTo>
                <a:lnTo>
                  <a:pt x="11284" y="5082"/>
                </a:lnTo>
                <a:lnTo>
                  <a:pt x="11282" y="5080"/>
                </a:lnTo>
                <a:lnTo>
                  <a:pt x="11278" y="5076"/>
                </a:lnTo>
                <a:lnTo>
                  <a:pt x="11272" y="5068"/>
                </a:lnTo>
                <a:lnTo>
                  <a:pt x="11268" y="5058"/>
                </a:lnTo>
                <a:lnTo>
                  <a:pt x="11264" y="5046"/>
                </a:lnTo>
                <a:lnTo>
                  <a:pt x="11262" y="5036"/>
                </a:lnTo>
                <a:lnTo>
                  <a:pt x="11262" y="5026"/>
                </a:lnTo>
                <a:lnTo>
                  <a:pt x="11266" y="5018"/>
                </a:lnTo>
                <a:lnTo>
                  <a:pt x="11268" y="5018"/>
                </a:lnTo>
                <a:lnTo>
                  <a:pt x="11270" y="5016"/>
                </a:lnTo>
                <a:lnTo>
                  <a:pt x="11278" y="5018"/>
                </a:lnTo>
                <a:lnTo>
                  <a:pt x="11290" y="5024"/>
                </a:lnTo>
                <a:lnTo>
                  <a:pt x="11294" y="5026"/>
                </a:lnTo>
                <a:lnTo>
                  <a:pt x="11298" y="5026"/>
                </a:lnTo>
                <a:lnTo>
                  <a:pt x="11298" y="5024"/>
                </a:lnTo>
                <a:lnTo>
                  <a:pt x="11298" y="5022"/>
                </a:lnTo>
                <a:lnTo>
                  <a:pt x="11294" y="5014"/>
                </a:lnTo>
                <a:lnTo>
                  <a:pt x="11288" y="5012"/>
                </a:lnTo>
                <a:lnTo>
                  <a:pt x="11282" y="5008"/>
                </a:lnTo>
                <a:lnTo>
                  <a:pt x="11278" y="5006"/>
                </a:lnTo>
                <a:lnTo>
                  <a:pt x="11276" y="5004"/>
                </a:lnTo>
                <a:lnTo>
                  <a:pt x="11274" y="5002"/>
                </a:lnTo>
                <a:lnTo>
                  <a:pt x="11276" y="5000"/>
                </a:lnTo>
                <a:lnTo>
                  <a:pt x="11282" y="4994"/>
                </a:lnTo>
                <a:lnTo>
                  <a:pt x="11290" y="4990"/>
                </a:lnTo>
                <a:lnTo>
                  <a:pt x="11292" y="4988"/>
                </a:lnTo>
                <a:lnTo>
                  <a:pt x="11294" y="4984"/>
                </a:lnTo>
                <a:lnTo>
                  <a:pt x="11296" y="4974"/>
                </a:lnTo>
                <a:lnTo>
                  <a:pt x="11294" y="4970"/>
                </a:lnTo>
                <a:lnTo>
                  <a:pt x="11292" y="4966"/>
                </a:lnTo>
                <a:lnTo>
                  <a:pt x="11290" y="4964"/>
                </a:lnTo>
                <a:lnTo>
                  <a:pt x="11284" y="4964"/>
                </a:lnTo>
                <a:lnTo>
                  <a:pt x="11278" y="4968"/>
                </a:lnTo>
                <a:lnTo>
                  <a:pt x="11274" y="4974"/>
                </a:lnTo>
                <a:lnTo>
                  <a:pt x="11266" y="4988"/>
                </a:lnTo>
                <a:lnTo>
                  <a:pt x="11262" y="4998"/>
                </a:lnTo>
                <a:lnTo>
                  <a:pt x="11260" y="5000"/>
                </a:lnTo>
                <a:lnTo>
                  <a:pt x="11258" y="4998"/>
                </a:lnTo>
                <a:lnTo>
                  <a:pt x="11256" y="4992"/>
                </a:lnTo>
                <a:lnTo>
                  <a:pt x="11258" y="4988"/>
                </a:lnTo>
                <a:lnTo>
                  <a:pt x="11262" y="4982"/>
                </a:lnTo>
                <a:lnTo>
                  <a:pt x="11266" y="4972"/>
                </a:lnTo>
                <a:lnTo>
                  <a:pt x="11268" y="4966"/>
                </a:lnTo>
                <a:lnTo>
                  <a:pt x="11268" y="4962"/>
                </a:lnTo>
                <a:lnTo>
                  <a:pt x="11264" y="4954"/>
                </a:lnTo>
                <a:lnTo>
                  <a:pt x="11262" y="4950"/>
                </a:lnTo>
                <a:lnTo>
                  <a:pt x="11262" y="4946"/>
                </a:lnTo>
                <a:lnTo>
                  <a:pt x="11262" y="4944"/>
                </a:lnTo>
                <a:lnTo>
                  <a:pt x="11266" y="4932"/>
                </a:lnTo>
                <a:lnTo>
                  <a:pt x="11258" y="4936"/>
                </a:lnTo>
                <a:lnTo>
                  <a:pt x="11254" y="4940"/>
                </a:lnTo>
                <a:lnTo>
                  <a:pt x="11250" y="4946"/>
                </a:lnTo>
                <a:lnTo>
                  <a:pt x="11246" y="4960"/>
                </a:lnTo>
                <a:lnTo>
                  <a:pt x="11244" y="4976"/>
                </a:lnTo>
                <a:lnTo>
                  <a:pt x="11244" y="4984"/>
                </a:lnTo>
                <a:lnTo>
                  <a:pt x="11246" y="4990"/>
                </a:lnTo>
                <a:close/>
                <a:moveTo>
                  <a:pt x="11276" y="4936"/>
                </a:moveTo>
                <a:lnTo>
                  <a:pt x="11276" y="4936"/>
                </a:lnTo>
                <a:lnTo>
                  <a:pt x="11276" y="4940"/>
                </a:lnTo>
                <a:lnTo>
                  <a:pt x="11280" y="4942"/>
                </a:lnTo>
                <a:lnTo>
                  <a:pt x="11284" y="4940"/>
                </a:lnTo>
                <a:lnTo>
                  <a:pt x="11288" y="4936"/>
                </a:lnTo>
                <a:lnTo>
                  <a:pt x="11290" y="4930"/>
                </a:lnTo>
                <a:lnTo>
                  <a:pt x="11292" y="4924"/>
                </a:lnTo>
                <a:lnTo>
                  <a:pt x="11294" y="4918"/>
                </a:lnTo>
                <a:lnTo>
                  <a:pt x="11292" y="4914"/>
                </a:lnTo>
                <a:lnTo>
                  <a:pt x="11288" y="4912"/>
                </a:lnTo>
                <a:lnTo>
                  <a:pt x="11286" y="4912"/>
                </a:lnTo>
                <a:lnTo>
                  <a:pt x="11282" y="4912"/>
                </a:lnTo>
                <a:lnTo>
                  <a:pt x="11280" y="4916"/>
                </a:lnTo>
                <a:lnTo>
                  <a:pt x="11276" y="4926"/>
                </a:lnTo>
                <a:lnTo>
                  <a:pt x="11276" y="4936"/>
                </a:lnTo>
                <a:close/>
                <a:moveTo>
                  <a:pt x="11022" y="5302"/>
                </a:moveTo>
                <a:lnTo>
                  <a:pt x="11022" y="5302"/>
                </a:lnTo>
                <a:lnTo>
                  <a:pt x="11024" y="5306"/>
                </a:lnTo>
                <a:lnTo>
                  <a:pt x="11026" y="5302"/>
                </a:lnTo>
                <a:lnTo>
                  <a:pt x="11026" y="5296"/>
                </a:lnTo>
                <a:lnTo>
                  <a:pt x="11022" y="5288"/>
                </a:lnTo>
                <a:lnTo>
                  <a:pt x="11020" y="5284"/>
                </a:lnTo>
                <a:lnTo>
                  <a:pt x="11018" y="5288"/>
                </a:lnTo>
                <a:lnTo>
                  <a:pt x="11018" y="5294"/>
                </a:lnTo>
                <a:lnTo>
                  <a:pt x="11022" y="5302"/>
                </a:lnTo>
                <a:close/>
                <a:moveTo>
                  <a:pt x="11040" y="5304"/>
                </a:moveTo>
                <a:lnTo>
                  <a:pt x="11040" y="5304"/>
                </a:lnTo>
                <a:lnTo>
                  <a:pt x="11048" y="5300"/>
                </a:lnTo>
                <a:lnTo>
                  <a:pt x="11050" y="5296"/>
                </a:lnTo>
                <a:lnTo>
                  <a:pt x="11050" y="5292"/>
                </a:lnTo>
                <a:lnTo>
                  <a:pt x="11050" y="5288"/>
                </a:lnTo>
                <a:lnTo>
                  <a:pt x="11050" y="5284"/>
                </a:lnTo>
                <a:lnTo>
                  <a:pt x="11052" y="5278"/>
                </a:lnTo>
                <a:lnTo>
                  <a:pt x="11054" y="5270"/>
                </a:lnTo>
                <a:lnTo>
                  <a:pt x="11054" y="5266"/>
                </a:lnTo>
                <a:lnTo>
                  <a:pt x="11052" y="5264"/>
                </a:lnTo>
                <a:lnTo>
                  <a:pt x="11048" y="5264"/>
                </a:lnTo>
                <a:lnTo>
                  <a:pt x="11046" y="5264"/>
                </a:lnTo>
                <a:lnTo>
                  <a:pt x="11040" y="5270"/>
                </a:lnTo>
                <a:lnTo>
                  <a:pt x="11038" y="5274"/>
                </a:lnTo>
                <a:lnTo>
                  <a:pt x="11038" y="5278"/>
                </a:lnTo>
                <a:lnTo>
                  <a:pt x="11038" y="5288"/>
                </a:lnTo>
                <a:lnTo>
                  <a:pt x="11036" y="5298"/>
                </a:lnTo>
                <a:lnTo>
                  <a:pt x="11036" y="5304"/>
                </a:lnTo>
                <a:lnTo>
                  <a:pt x="11038" y="5304"/>
                </a:lnTo>
                <a:lnTo>
                  <a:pt x="11040" y="5304"/>
                </a:lnTo>
                <a:close/>
                <a:moveTo>
                  <a:pt x="11052" y="5316"/>
                </a:moveTo>
                <a:lnTo>
                  <a:pt x="11052" y="5316"/>
                </a:lnTo>
                <a:lnTo>
                  <a:pt x="11056" y="5318"/>
                </a:lnTo>
                <a:lnTo>
                  <a:pt x="11058" y="5316"/>
                </a:lnTo>
                <a:lnTo>
                  <a:pt x="11060" y="5308"/>
                </a:lnTo>
                <a:lnTo>
                  <a:pt x="11062" y="5306"/>
                </a:lnTo>
                <a:lnTo>
                  <a:pt x="11066" y="5304"/>
                </a:lnTo>
                <a:lnTo>
                  <a:pt x="11072" y="5302"/>
                </a:lnTo>
                <a:lnTo>
                  <a:pt x="11074" y="5302"/>
                </a:lnTo>
                <a:lnTo>
                  <a:pt x="11074" y="5300"/>
                </a:lnTo>
                <a:lnTo>
                  <a:pt x="11068" y="5292"/>
                </a:lnTo>
                <a:lnTo>
                  <a:pt x="11064" y="5286"/>
                </a:lnTo>
                <a:lnTo>
                  <a:pt x="11064" y="5282"/>
                </a:lnTo>
                <a:lnTo>
                  <a:pt x="11064" y="5278"/>
                </a:lnTo>
                <a:lnTo>
                  <a:pt x="11068" y="5274"/>
                </a:lnTo>
                <a:lnTo>
                  <a:pt x="11072" y="5268"/>
                </a:lnTo>
                <a:lnTo>
                  <a:pt x="11072" y="5264"/>
                </a:lnTo>
                <a:lnTo>
                  <a:pt x="11070" y="5258"/>
                </a:lnTo>
                <a:lnTo>
                  <a:pt x="11068" y="5254"/>
                </a:lnTo>
                <a:lnTo>
                  <a:pt x="11066" y="5252"/>
                </a:lnTo>
                <a:lnTo>
                  <a:pt x="11064" y="5252"/>
                </a:lnTo>
                <a:lnTo>
                  <a:pt x="11062" y="5256"/>
                </a:lnTo>
                <a:lnTo>
                  <a:pt x="11058" y="5270"/>
                </a:lnTo>
                <a:lnTo>
                  <a:pt x="11056" y="5286"/>
                </a:lnTo>
                <a:lnTo>
                  <a:pt x="11056" y="5294"/>
                </a:lnTo>
                <a:lnTo>
                  <a:pt x="11052" y="5300"/>
                </a:lnTo>
                <a:lnTo>
                  <a:pt x="11048" y="5306"/>
                </a:lnTo>
                <a:lnTo>
                  <a:pt x="11046" y="5310"/>
                </a:lnTo>
                <a:lnTo>
                  <a:pt x="11046" y="5312"/>
                </a:lnTo>
                <a:lnTo>
                  <a:pt x="11052" y="5316"/>
                </a:lnTo>
                <a:close/>
                <a:moveTo>
                  <a:pt x="11240" y="5058"/>
                </a:moveTo>
                <a:lnTo>
                  <a:pt x="11240" y="5058"/>
                </a:lnTo>
                <a:lnTo>
                  <a:pt x="11240" y="5062"/>
                </a:lnTo>
                <a:lnTo>
                  <a:pt x="11242" y="5068"/>
                </a:lnTo>
                <a:lnTo>
                  <a:pt x="11246" y="5074"/>
                </a:lnTo>
                <a:lnTo>
                  <a:pt x="11250" y="5076"/>
                </a:lnTo>
                <a:lnTo>
                  <a:pt x="11252" y="5072"/>
                </a:lnTo>
                <a:lnTo>
                  <a:pt x="11252" y="5064"/>
                </a:lnTo>
                <a:lnTo>
                  <a:pt x="11250" y="5058"/>
                </a:lnTo>
                <a:lnTo>
                  <a:pt x="11248" y="5054"/>
                </a:lnTo>
                <a:lnTo>
                  <a:pt x="11244" y="5054"/>
                </a:lnTo>
                <a:lnTo>
                  <a:pt x="11240" y="5058"/>
                </a:lnTo>
                <a:close/>
                <a:moveTo>
                  <a:pt x="11412" y="5392"/>
                </a:moveTo>
                <a:lnTo>
                  <a:pt x="11412" y="5392"/>
                </a:lnTo>
                <a:lnTo>
                  <a:pt x="11412" y="5390"/>
                </a:lnTo>
                <a:lnTo>
                  <a:pt x="11410" y="5390"/>
                </a:lnTo>
                <a:lnTo>
                  <a:pt x="11406" y="5392"/>
                </a:lnTo>
                <a:lnTo>
                  <a:pt x="11402" y="5398"/>
                </a:lnTo>
                <a:lnTo>
                  <a:pt x="11398" y="5406"/>
                </a:lnTo>
                <a:lnTo>
                  <a:pt x="11394" y="5420"/>
                </a:lnTo>
                <a:lnTo>
                  <a:pt x="11394" y="5426"/>
                </a:lnTo>
                <a:lnTo>
                  <a:pt x="11396" y="5426"/>
                </a:lnTo>
                <a:lnTo>
                  <a:pt x="11406" y="5420"/>
                </a:lnTo>
                <a:lnTo>
                  <a:pt x="11412" y="5412"/>
                </a:lnTo>
                <a:lnTo>
                  <a:pt x="11414" y="5402"/>
                </a:lnTo>
                <a:lnTo>
                  <a:pt x="11412" y="5392"/>
                </a:lnTo>
                <a:close/>
                <a:moveTo>
                  <a:pt x="11514" y="5376"/>
                </a:moveTo>
                <a:lnTo>
                  <a:pt x="11514" y="5376"/>
                </a:lnTo>
                <a:lnTo>
                  <a:pt x="11522" y="5372"/>
                </a:lnTo>
                <a:lnTo>
                  <a:pt x="11526" y="5366"/>
                </a:lnTo>
                <a:lnTo>
                  <a:pt x="11526" y="5360"/>
                </a:lnTo>
                <a:lnTo>
                  <a:pt x="11520" y="5352"/>
                </a:lnTo>
                <a:lnTo>
                  <a:pt x="11516" y="5346"/>
                </a:lnTo>
                <a:lnTo>
                  <a:pt x="11512" y="5346"/>
                </a:lnTo>
                <a:lnTo>
                  <a:pt x="11510" y="5350"/>
                </a:lnTo>
                <a:lnTo>
                  <a:pt x="11510" y="5356"/>
                </a:lnTo>
                <a:lnTo>
                  <a:pt x="11510" y="5370"/>
                </a:lnTo>
                <a:lnTo>
                  <a:pt x="11512" y="5374"/>
                </a:lnTo>
                <a:lnTo>
                  <a:pt x="11514" y="5376"/>
                </a:lnTo>
                <a:close/>
                <a:moveTo>
                  <a:pt x="10442" y="5192"/>
                </a:moveTo>
                <a:lnTo>
                  <a:pt x="10442" y="5192"/>
                </a:lnTo>
                <a:lnTo>
                  <a:pt x="10446" y="5198"/>
                </a:lnTo>
                <a:lnTo>
                  <a:pt x="10448" y="5198"/>
                </a:lnTo>
                <a:lnTo>
                  <a:pt x="10450" y="5194"/>
                </a:lnTo>
                <a:lnTo>
                  <a:pt x="10452" y="5192"/>
                </a:lnTo>
                <a:lnTo>
                  <a:pt x="10454" y="5192"/>
                </a:lnTo>
                <a:lnTo>
                  <a:pt x="10458" y="5194"/>
                </a:lnTo>
                <a:lnTo>
                  <a:pt x="10462" y="5194"/>
                </a:lnTo>
                <a:lnTo>
                  <a:pt x="10468" y="5188"/>
                </a:lnTo>
                <a:lnTo>
                  <a:pt x="10470" y="5180"/>
                </a:lnTo>
                <a:lnTo>
                  <a:pt x="10470" y="5176"/>
                </a:lnTo>
                <a:lnTo>
                  <a:pt x="10470" y="5174"/>
                </a:lnTo>
                <a:lnTo>
                  <a:pt x="10464" y="5168"/>
                </a:lnTo>
                <a:lnTo>
                  <a:pt x="10456" y="5164"/>
                </a:lnTo>
                <a:lnTo>
                  <a:pt x="10450" y="5162"/>
                </a:lnTo>
                <a:lnTo>
                  <a:pt x="10448" y="5164"/>
                </a:lnTo>
                <a:lnTo>
                  <a:pt x="10444" y="5166"/>
                </a:lnTo>
                <a:lnTo>
                  <a:pt x="10442" y="5170"/>
                </a:lnTo>
                <a:lnTo>
                  <a:pt x="10440" y="5182"/>
                </a:lnTo>
                <a:lnTo>
                  <a:pt x="10440" y="5186"/>
                </a:lnTo>
                <a:lnTo>
                  <a:pt x="10442" y="5192"/>
                </a:lnTo>
                <a:close/>
                <a:moveTo>
                  <a:pt x="10396" y="5160"/>
                </a:moveTo>
                <a:lnTo>
                  <a:pt x="10396" y="5160"/>
                </a:lnTo>
                <a:lnTo>
                  <a:pt x="10392" y="5156"/>
                </a:lnTo>
                <a:lnTo>
                  <a:pt x="10388" y="5150"/>
                </a:lnTo>
                <a:lnTo>
                  <a:pt x="10386" y="5132"/>
                </a:lnTo>
                <a:lnTo>
                  <a:pt x="10382" y="5124"/>
                </a:lnTo>
                <a:lnTo>
                  <a:pt x="10380" y="5116"/>
                </a:lnTo>
                <a:lnTo>
                  <a:pt x="10372" y="5112"/>
                </a:lnTo>
                <a:lnTo>
                  <a:pt x="10364" y="5112"/>
                </a:lnTo>
                <a:lnTo>
                  <a:pt x="10356" y="5116"/>
                </a:lnTo>
                <a:lnTo>
                  <a:pt x="10352" y="5120"/>
                </a:lnTo>
                <a:lnTo>
                  <a:pt x="10352" y="5124"/>
                </a:lnTo>
                <a:lnTo>
                  <a:pt x="10352" y="5128"/>
                </a:lnTo>
                <a:lnTo>
                  <a:pt x="10348" y="5130"/>
                </a:lnTo>
                <a:lnTo>
                  <a:pt x="10344" y="5134"/>
                </a:lnTo>
                <a:lnTo>
                  <a:pt x="10342" y="5138"/>
                </a:lnTo>
                <a:lnTo>
                  <a:pt x="10344" y="5140"/>
                </a:lnTo>
                <a:lnTo>
                  <a:pt x="10346" y="5142"/>
                </a:lnTo>
                <a:lnTo>
                  <a:pt x="10354" y="5142"/>
                </a:lnTo>
                <a:lnTo>
                  <a:pt x="10362" y="5142"/>
                </a:lnTo>
                <a:lnTo>
                  <a:pt x="10366" y="5144"/>
                </a:lnTo>
                <a:lnTo>
                  <a:pt x="10368" y="5146"/>
                </a:lnTo>
                <a:lnTo>
                  <a:pt x="10372" y="5158"/>
                </a:lnTo>
                <a:lnTo>
                  <a:pt x="10376" y="5170"/>
                </a:lnTo>
                <a:lnTo>
                  <a:pt x="10378" y="5176"/>
                </a:lnTo>
                <a:lnTo>
                  <a:pt x="10384" y="5178"/>
                </a:lnTo>
                <a:lnTo>
                  <a:pt x="10392" y="5182"/>
                </a:lnTo>
                <a:lnTo>
                  <a:pt x="10396" y="5186"/>
                </a:lnTo>
                <a:lnTo>
                  <a:pt x="10400" y="5190"/>
                </a:lnTo>
                <a:lnTo>
                  <a:pt x="10404" y="5190"/>
                </a:lnTo>
                <a:lnTo>
                  <a:pt x="10406" y="5188"/>
                </a:lnTo>
                <a:lnTo>
                  <a:pt x="10408" y="5186"/>
                </a:lnTo>
                <a:lnTo>
                  <a:pt x="10406" y="5182"/>
                </a:lnTo>
                <a:lnTo>
                  <a:pt x="10404" y="5178"/>
                </a:lnTo>
                <a:lnTo>
                  <a:pt x="10404" y="5176"/>
                </a:lnTo>
                <a:lnTo>
                  <a:pt x="10404" y="5172"/>
                </a:lnTo>
                <a:lnTo>
                  <a:pt x="10406" y="5168"/>
                </a:lnTo>
                <a:lnTo>
                  <a:pt x="10406" y="5166"/>
                </a:lnTo>
                <a:lnTo>
                  <a:pt x="10402" y="5162"/>
                </a:lnTo>
                <a:lnTo>
                  <a:pt x="10396" y="5160"/>
                </a:lnTo>
                <a:close/>
                <a:moveTo>
                  <a:pt x="10682" y="5374"/>
                </a:moveTo>
                <a:lnTo>
                  <a:pt x="10682" y="5374"/>
                </a:lnTo>
                <a:lnTo>
                  <a:pt x="10670" y="5374"/>
                </a:lnTo>
                <a:lnTo>
                  <a:pt x="10658" y="5376"/>
                </a:lnTo>
                <a:lnTo>
                  <a:pt x="10652" y="5378"/>
                </a:lnTo>
                <a:lnTo>
                  <a:pt x="10652" y="5382"/>
                </a:lnTo>
                <a:lnTo>
                  <a:pt x="10652" y="5384"/>
                </a:lnTo>
                <a:lnTo>
                  <a:pt x="10656" y="5388"/>
                </a:lnTo>
                <a:lnTo>
                  <a:pt x="10668" y="5390"/>
                </a:lnTo>
                <a:lnTo>
                  <a:pt x="10680" y="5392"/>
                </a:lnTo>
                <a:lnTo>
                  <a:pt x="10684" y="5390"/>
                </a:lnTo>
                <a:lnTo>
                  <a:pt x="10686" y="5390"/>
                </a:lnTo>
                <a:lnTo>
                  <a:pt x="10692" y="5386"/>
                </a:lnTo>
                <a:lnTo>
                  <a:pt x="10700" y="5382"/>
                </a:lnTo>
                <a:lnTo>
                  <a:pt x="10706" y="5378"/>
                </a:lnTo>
                <a:lnTo>
                  <a:pt x="10706" y="5376"/>
                </a:lnTo>
                <a:lnTo>
                  <a:pt x="10702" y="5374"/>
                </a:lnTo>
                <a:lnTo>
                  <a:pt x="10700" y="5374"/>
                </a:lnTo>
                <a:lnTo>
                  <a:pt x="10694" y="5374"/>
                </a:lnTo>
                <a:lnTo>
                  <a:pt x="10682" y="5374"/>
                </a:lnTo>
                <a:close/>
                <a:moveTo>
                  <a:pt x="11090" y="5452"/>
                </a:moveTo>
                <a:lnTo>
                  <a:pt x="11090" y="5452"/>
                </a:lnTo>
                <a:lnTo>
                  <a:pt x="11092" y="5450"/>
                </a:lnTo>
                <a:lnTo>
                  <a:pt x="11094" y="5448"/>
                </a:lnTo>
                <a:lnTo>
                  <a:pt x="11096" y="5446"/>
                </a:lnTo>
                <a:lnTo>
                  <a:pt x="11098" y="5444"/>
                </a:lnTo>
                <a:lnTo>
                  <a:pt x="11102" y="5440"/>
                </a:lnTo>
                <a:lnTo>
                  <a:pt x="11100" y="5440"/>
                </a:lnTo>
                <a:lnTo>
                  <a:pt x="11096" y="5438"/>
                </a:lnTo>
                <a:lnTo>
                  <a:pt x="11086" y="5440"/>
                </a:lnTo>
                <a:lnTo>
                  <a:pt x="11082" y="5442"/>
                </a:lnTo>
                <a:lnTo>
                  <a:pt x="11082" y="5444"/>
                </a:lnTo>
                <a:lnTo>
                  <a:pt x="11082" y="5446"/>
                </a:lnTo>
                <a:lnTo>
                  <a:pt x="11082" y="5448"/>
                </a:lnTo>
                <a:lnTo>
                  <a:pt x="11076" y="5452"/>
                </a:lnTo>
                <a:lnTo>
                  <a:pt x="11074" y="5454"/>
                </a:lnTo>
                <a:lnTo>
                  <a:pt x="11074" y="5456"/>
                </a:lnTo>
                <a:lnTo>
                  <a:pt x="11086" y="5456"/>
                </a:lnTo>
                <a:lnTo>
                  <a:pt x="11088" y="5456"/>
                </a:lnTo>
                <a:lnTo>
                  <a:pt x="11088" y="5454"/>
                </a:lnTo>
                <a:lnTo>
                  <a:pt x="11088" y="5452"/>
                </a:lnTo>
                <a:lnTo>
                  <a:pt x="11090" y="5452"/>
                </a:lnTo>
                <a:close/>
                <a:moveTo>
                  <a:pt x="11138" y="5436"/>
                </a:moveTo>
                <a:lnTo>
                  <a:pt x="11138" y="5436"/>
                </a:lnTo>
                <a:lnTo>
                  <a:pt x="11130" y="5436"/>
                </a:lnTo>
                <a:lnTo>
                  <a:pt x="11126" y="5434"/>
                </a:lnTo>
                <a:lnTo>
                  <a:pt x="11124" y="5434"/>
                </a:lnTo>
                <a:lnTo>
                  <a:pt x="11122" y="5434"/>
                </a:lnTo>
                <a:lnTo>
                  <a:pt x="11120" y="5442"/>
                </a:lnTo>
                <a:lnTo>
                  <a:pt x="11118" y="5448"/>
                </a:lnTo>
                <a:lnTo>
                  <a:pt x="11120" y="5450"/>
                </a:lnTo>
                <a:lnTo>
                  <a:pt x="11122" y="5450"/>
                </a:lnTo>
                <a:lnTo>
                  <a:pt x="11132" y="5448"/>
                </a:lnTo>
                <a:lnTo>
                  <a:pt x="11146" y="5446"/>
                </a:lnTo>
                <a:lnTo>
                  <a:pt x="11148" y="5446"/>
                </a:lnTo>
                <a:lnTo>
                  <a:pt x="11152" y="5444"/>
                </a:lnTo>
                <a:lnTo>
                  <a:pt x="11152" y="5442"/>
                </a:lnTo>
                <a:lnTo>
                  <a:pt x="11152" y="5440"/>
                </a:lnTo>
                <a:lnTo>
                  <a:pt x="11146" y="5438"/>
                </a:lnTo>
                <a:lnTo>
                  <a:pt x="11142" y="5436"/>
                </a:lnTo>
                <a:lnTo>
                  <a:pt x="11138" y="5436"/>
                </a:lnTo>
                <a:close/>
                <a:moveTo>
                  <a:pt x="10372" y="5326"/>
                </a:moveTo>
                <a:lnTo>
                  <a:pt x="10372" y="5326"/>
                </a:lnTo>
                <a:lnTo>
                  <a:pt x="10374" y="5322"/>
                </a:lnTo>
                <a:lnTo>
                  <a:pt x="10374" y="5318"/>
                </a:lnTo>
                <a:lnTo>
                  <a:pt x="10376" y="5306"/>
                </a:lnTo>
                <a:lnTo>
                  <a:pt x="10376" y="5292"/>
                </a:lnTo>
                <a:lnTo>
                  <a:pt x="10376" y="5274"/>
                </a:lnTo>
                <a:lnTo>
                  <a:pt x="10376" y="5262"/>
                </a:lnTo>
                <a:lnTo>
                  <a:pt x="10374" y="5254"/>
                </a:lnTo>
                <a:lnTo>
                  <a:pt x="10374" y="5250"/>
                </a:lnTo>
                <a:lnTo>
                  <a:pt x="10376" y="5238"/>
                </a:lnTo>
                <a:lnTo>
                  <a:pt x="10376" y="5226"/>
                </a:lnTo>
                <a:lnTo>
                  <a:pt x="10376" y="5220"/>
                </a:lnTo>
                <a:lnTo>
                  <a:pt x="10376" y="5214"/>
                </a:lnTo>
                <a:lnTo>
                  <a:pt x="10380" y="5204"/>
                </a:lnTo>
                <a:lnTo>
                  <a:pt x="10382" y="5198"/>
                </a:lnTo>
                <a:lnTo>
                  <a:pt x="10384" y="5192"/>
                </a:lnTo>
                <a:lnTo>
                  <a:pt x="10382" y="5190"/>
                </a:lnTo>
                <a:lnTo>
                  <a:pt x="10380" y="5186"/>
                </a:lnTo>
                <a:lnTo>
                  <a:pt x="10374" y="5180"/>
                </a:lnTo>
                <a:lnTo>
                  <a:pt x="10372" y="5176"/>
                </a:lnTo>
                <a:lnTo>
                  <a:pt x="10368" y="5172"/>
                </a:lnTo>
                <a:lnTo>
                  <a:pt x="10364" y="5160"/>
                </a:lnTo>
                <a:lnTo>
                  <a:pt x="10360" y="5154"/>
                </a:lnTo>
                <a:lnTo>
                  <a:pt x="10356" y="5154"/>
                </a:lnTo>
                <a:lnTo>
                  <a:pt x="10348" y="5156"/>
                </a:lnTo>
                <a:lnTo>
                  <a:pt x="10344" y="5158"/>
                </a:lnTo>
                <a:lnTo>
                  <a:pt x="10342" y="5156"/>
                </a:lnTo>
                <a:lnTo>
                  <a:pt x="10338" y="5154"/>
                </a:lnTo>
                <a:lnTo>
                  <a:pt x="10334" y="5158"/>
                </a:lnTo>
                <a:lnTo>
                  <a:pt x="10330" y="5162"/>
                </a:lnTo>
                <a:lnTo>
                  <a:pt x="10328" y="5162"/>
                </a:lnTo>
                <a:lnTo>
                  <a:pt x="10330" y="5154"/>
                </a:lnTo>
                <a:lnTo>
                  <a:pt x="10334" y="5144"/>
                </a:lnTo>
                <a:lnTo>
                  <a:pt x="10334" y="5142"/>
                </a:lnTo>
                <a:lnTo>
                  <a:pt x="10330" y="5140"/>
                </a:lnTo>
                <a:lnTo>
                  <a:pt x="10326" y="5136"/>
                </a:lnTo>
                <a:lnTo>
                  <a:pt x="10324" y="5130"/>
                </a:lnTo>
                <a:lnTo>
                  <a:pt x="10320" y="5114"/>
                </a:lnTo>
                <a:lnTo>
                  <a:pt x="10316" y="5104"/>
                </a:lnTo>
                <a:lnTo>
                  <a:pt x="10314" y="5096"/>
                </a:lnTo>
                <a:lnTo>
                  <a:pt x="10310" y="5092"/>
                </a:lnTo>
                <a:lnTo>
                  <a:pt x="10308" y="5090"/>
                </a:lnTo>
                <a:lnTo>
                  <a:pt x="10304" y="5090"/>
                </a:lnTo>
                <a:lnTo>
                  <a:pt x="10298" y="5090"/>
                </a:lnTo>
                <a:lnTo>
                  <a:pt x="10292" y="5088"/>
                </a:lnTo>
                <a:lnTo>
                  <a:pt x="10282" y="5084"/>
                </a:lnTo>
                <a:lnTo>
                  <a:pt x="10278" y="5080"/>
                </a:lnTo>
                <a:lnTo>
                  <a:pt x="10276" y="5076"/>
                </a:lnTo>
                <a:lnTo>
                  <a:pt x="10276" y="5072"/>
                </a:lnTo>
                <a:lnTo>
                  <a:pt x="10278" y="5066"/>
                </a:lnTo>
                <a:lnTo>
                  <a:pt x="10280" y="5062"/>
                </a:lnTo>
                <a:lnTo>
                  <a:pt x="10280" y="5058"/>
                </a:lnTo>
                <a:lnTo>
                  <a:pt x="10278" y="5052"/>
                </a:lnTo>
                <a:lnTo>
                  <a:pt x="10278" y="5048"/>
                </a:lnTo>
                <a:lnTo>
                  <a:pt x="10280" y="5046"/>
                </a:lnTo>
                <a:lnTo>
                  <a:pt x="10284" y="5044"/>
                </a:lnTo>
                <a:lnTo>
                  <a:pt x="10288" y="5040"/>
                </a:lnTo>
                <a:lnTo>
                  <a:pt x="10290" y="5036"/>
                </a:lnTo>
                <a:lnTo>
                  <a:pt x="10290" y="5030"/>
                </a:lnTo>
                <a:lnTo>
                  <a:pt x="10288" y="5026"/>
                </a:lnTo>
                <a:lnTo>
                  <a:pt x="10284" y="5020"/>
                </a:lnTo>
                <a:lnTo>
                  <a:pt x="10280" y="5018"/>
                </a:lnTo>
                <a:lnTo>
                  <a:pt x="10274" y="5016"/>
                </a:lnTo>
                <a:lnTo>
                  <a:pt x="10270" y="5018"/>
                </a:lnTo>
                <a:lnTo>
                  <a:pt x="10264" y="5020"/>
                </a:lnTo>
                <a:lnTo>
                  <a:pt x="10262" y="5018"/>
                </a:lnTo>
                <a:lnTo>
                  <a:pt x="10262" y="5014"/>
                </a:lnTo>
                <a:lnTo>
                  <a:pt x="10260" y="5010"/>
                </a:lnTo>
                <a:lnTo>
                  <a:pt x="10258" y="5008"/>
                </a:lnTo>
                <a:lnTo>
                  <a:pt x="10252" y="5004"/>
                </a:lnTo>
                <a:lnTo>
                  <a:pt x="10244" y="5004"/>
                </a:lnTo>
                <a:lnTo>
                  <a:pt x="10236" y="5000"/>
                </a:lnTo>
                <a:lnTo>
                  <a:pt x="10232" y="4996"/>
                </a:lnTo>
                <a:lnTo>
                  <a:pt x="10228" y="4990"/>
                </a:lnTo>
                <a:lnTo>
                  <a:pt x="10226" y="4982"/>
                </a:lnTo>
                <a:lnTo>
                  <a:pt x="10224" y="4974"/>
                </a:lnTo>
                <a:lnTo>
                  <a:pt x="10220" y="4968"/>
                </a:lnTo>
                <a:lnTo>
                  <a:pt x="10212" y="4962"/>
                </a:lnTo>
                <a:lnTo>
                  <a:pt x="10202" y="4958"/>
                </a:lnTo>
                <a:lnTo>
                  <a:pt x="10196" y="4956"/>
                </a:lnTo>
                <a:lnTo>
                  <a:pt x="10194" y="4952"/>
                </a:lnTo>
                <a:lnTo>
                  <a:pt x="10190" y="4948"/>
                </a:lnTo>
                <a:lnTo>
                  <a:pt x="10190" y="4940"/>
                </a:lnTo>
                <a:lnTo>
                  <a:pt x="10188" y="4936"/>
                </a:lnTo>
                <a:lnTo>
                  <a:pt x="10184" y="4932"/>
                </a:lnTo>
                <a:lnTo>
                  <a:pt x="10176" y="4928"/>
                </a:lnTo>
                <a:lnTo>
                  <a:pt x="10172" y="4926"/>
                </a:lnTo>
                <a:lnTo>
                  <a:pt x="10172" y="4928"/>
                </a:lnTo>
                <a:lnTo>
                  <a:pt x="10170" y="4932"/>
                </a:lnTo>
                <a:lnTo>
                  <a:pt x="10172" y="4940"/>
                </a:lnTo>
                <a:lnTo>
                  <a:pt x="10170" y="4940"/>
                </a:lnTo>
                <a:lnTo>
                  <a:pt x="10168" y="4938"/>
                </a:lnTo>
                <a:lnTo>
                  <a:pt x="10162" y="4934"/>
                </a:lnTo>
                <a:lnTo>
                  <a:pt x="10158" y="4932"/>
                </a:lnTo>
                <a:lnTo>
                  <a:pt x="10154" y="4928"/>
                </a:lnTo>
                <a:lnTo>
                  <a:pt x="10150" y="4918"/>
                </a:lnTo>
                <a:lnTo>
                  <a:pt x="10146" y="4908"/>
                </a:lnTo>
                <a:lnTo>
                  <a:pt x="10144" y="4908"/>
                </a:lnTo>
                <a:lnTo>
                  <a:pt x="10140" y="4908"/>
                </a:lnTo>
                <a:lnTo>
                  <a:pt x="10138" y="4902"/>
                </a:lnTo>
                <a:lnTo>
                  <a:pt x="10132" y="4892"/>
                </a:lnTo>
                <a:lnTo>
                  <a:pt x="10122" y="4880"/>
                </a:lnTo>
                <a:lnTo>
                  <a:pt x="10110" y="4868"/>
                </a:lnTo>
                <a:lnTo>
                  <a:pt x="10104" y="4866"/>
                </a:lnTo>
                <a:lnTo>
                  <a:pt x="10098" y="4862"/>
                </a:lnTo>
                <a:lnTo>
                  <a:pt x="10092" y="4860"/>
                </a:lnTo>
                <a:lnTo>
                  <a:pt x="10088" y="4858"/>
                </a:lnTo>
                <a:lnTo>
                  <a:pt x="10084" y="4852"/>
                </a:lnTo>
                <a:lnTo>
                  <a:pt x="10080" y="4844"/>
                </a:lnTo>
                <a:lnTo>
                  <a:pt x="10078" y="4842"/>
                </a:lnTo>
                <a:lnTo>
                  <a:pt x="10074" y="4842"/>
                </a:lnTo>
                <a:lnTo>
                  <a:pt x="10070" y="4840"/>
                </a:lnTo>
                <a:lnTo>
                  <a:pt x="10068" y="4838"/>
                </a:lnTo>
                <a:lnTo>
                  <a:pt x="10068" y="4832"/>
                </a:lnTo>
                <a:lnTo>
                  <a:pt x="10068" y="4826"/>
                </a:lnTo>
                <a:lnTo>
                  <a:pt x="10066" y="4824"/>
                </a:lnTo>
                <a:lnTo>
                  <a:pt x="10062" y="4822"/>
                </a:lnTo>
                <a:lnTo>
                  <a:pt x="10058" y="4820"/>
                </a:lnTo>
                <a:lnTo>
                  <a:pt x="10056" y="4818"/>
                </a:lnTo>
                <a:lnTo>
                  <a:pt x="10056" y="4812"/>
                </a:lnTo>
                <a:lnTo>
                  <a:pt x="10054" y="4804"/>
                </a:lnTo>
                <a:lnTo>
                  <a:pt x="10050" y="4798"/>
                </a:lnTo>
                <a:lnTo>
                  <a:pt x="10046" y="4790"/>
                </a:lnTo>
                <a:lnTo>
                  <a:pt x="10038" y="4782"/>
                </a:lnTo>
                <a:lnTo>
                  <a:pt x="10036" y="4782"/>
                </a:lnTo>
                <a:lnTo>
                  <a:pt x="10034" y="4782"/>
                </a:lnTo>
                <a:lnTo>
                  <a:pt x="10030" y="4786"/>
                </a:lnTo>
                <a:lnTo>
                  <a:pt x="10028" y="4786"/>
                </a:lnTo>
                <a:lnTo>
                  <a:pt x="10024" y="4784"/>
                </a:lnTo>
                <a:lnTo>
                  <a:pt x="10020" y="4780"/>
                </a:lnTo>
                <a:lnTo>
                  <a:pt x="10016" y="4780"/>
                </a:lnTo>
                <a:lnTo>
                  <a:pt x="10010" y="4782"/>
                </a:lnTo>
                <a:lnTo>
                  <a:pt x="10002" y="4784"/>
                </a:lnTo>
                <a:lnTo>
                  <a:pt x="9996" y="4784"/>
                </a:lnTo>
                <a:lnTo>
                  <a:pt x="9988" y="4784"/>
                </a:lnTo>
                <a:lnTo>
                  <a:pt x="9976" y="4780"/>
                </a:lnTo>
                <a:lnTo>
                  <a:pt x="9974" y="4778"/>
                </a:lnTo>
                <a:lnTo>
                  <a:pt x="9972" y="4776"/>
                </a:lnTo>
                <a:lnTo>
                  <a:pt x="9970" y="4770"/>
                </a:lnTo>
                <a:lnTo>
                  <a:pt x="9966" y="4768"/>
                </a:lnTo>
                <a:lnTo>
                  <a:pt x="9960" y="4764"/>
                </a:lnTo>
                <a:lnTo>
                  <a:pt x="9952" y="4764"/>
                </a:lnTo>
                <a:lnTo>
                  <a:pt x="9946" y="4764"/>
                </a:lnTo>
                <a:lnTo>
                  <a:pt x="9944" y="4770"/>
                </a:lnTo>
                <a:lnTo>
                  <a:pt x="9944" y="4776"/>
                </a:lnTo>
                <a:lnTo>
                  <a:pt x="9946" y="4784"/>
                </a:lnTo>
                <a:lnTo>
                  <a:pt x="9950" y="4792"/>
                </a:lnTo>
                <a:lnTo>
                  <a:pt x="9958" y="4812"/>
                </a:lnTo>
                <a:lnTo>
                  <a:pt x="9968" y="4826"/>
                </a:lnTo>
                <a:lnTo>
                  <a:pt x="9976" y="4834"/>
                </a:lnTo>
                <a:lnTo>
                  <a:pt x="9982" y="4840"/>
                </a:lnTo>
                <a:lnTo>
                  <a:pt x="9990" y="4850"/>
                </a:lnTo>
                <a:lnTo>
                  <a:pt x="9994" y="4854"/>
                </a:lnTo>
                <a:lnTo>
                  <a:pt x="9996" y="4856"/>
                </a:lnTo>
                <a:lnTo>
                  <a:pt x="10002" y="4856"/>
                </a:lnTo>
                <a:lnTo>
                  <a:pt x="10004" y="4858"/>
                </a:lnTo>
                <a:lnTo>
                  <a:pt x="10008" y="4860"/>
                </a:lnTo>
                <a:lnTo>
                  <a:pt x="10012" y="4864"/>
                </a:lnTo>
                <a:lnTo>
                  <a:pt x="10018" y="4872"/>
                </a:lnTo>
                <a:lnTo>
                  <a:pt x="10026" y="4884"/>
                </a:lnTo>
                <a:lnTo>
                  <a:pt x="10026" y="4890"/>
                </a:lnTo>
                <a:lnTo>
                  <a:pt x="10028" y="4892"/>
                </a:lnTo>
                <a:lnTo>
                  <a:pt x="10034" y="4896"/>
                </a:lnTo>
                <a:lnTo>
                  <a:pt x="10040" y="4902"/>
                </a:lnTo>
                <a:lnTo>
                  <a:pt x="10042" y="4906"/>
                </a:lnTo>
                <a:lnTo>
                  <a:pt x="10042" y="4914"/>
                </a:lnTo>
                <a:lnTo>
                  <a:pt x="10044" y="4920"/>
                </a:lnTo>
                <a:lnTo>
                  <a:pt x="10046" y="4924"/>
                </a:lnTo>
                <a:lnTo>
                  <a:pt x="10050" y="4930"/>
                </a:lnTo>
                <a:lnTo>
                  <a:pt x="10060" y="4934"/>
                </a:lnTo>
                <a:lnTo>
                  <a:pt x="10070" y="4940"/>
                </a:lnTo>
                <a:lnTo>
                  <a:pt x="10080" y="4948"/>
                </a:lnTo>
                <a:lnTo>
                  <a:pt x="10086" y="4954"/>
                </a:lnTo>
                <a:lnTo>
                  <a:pt x="10088" y="4958"/>
                </a:lnTo>
                <a:lnTo>
                  <a:pt x="10088" y="4962"/>
                </a:lnTo>
                <a:lnTo>
                  <a:pt x="10086" y="4966"/>
                </a:lnTo>
                <a:lnTo>
                  <a:pt x="10088" y="4970"/>
                </a:lnTo>
                <a:lnTo>
                  <a:pt x="10096" y="4994"/>
                </a:lnTo>
                <a:lnTo>
                  <a:pt x="10102" y="5020"/>
                </a:lnTo>
                <a:lnTo>
                  <a:pt x="10106" y="5026"/>
                </a:lnTo>
                <a:lnTo>
                  <a:pt x="10116" y="5032"/>
                </a:lnTo>
                <a:lnTo>
                  <a:pt x="10122" y="5038"/>
                </a:lnTo>
                <a:lnTo>
                  <a:pt x="10124" y="5044"/>
                </a:lnTo>
                <a:lnTo>
                  <a:pt x="10130" y="5054"/>
                </a:lnTo>
                <a:lnTo>
                  <a:pt x="10144" y="5070"/>
                </a:lnTo>
                <a:lnTo>
                  <a:pt x="10148" y="5076"/>
                </a:lnTo>
                <a:lnTo>
                  <a:pt x="10152" y="5080"/>
                </a:lnTo>
                <a:lnTo>
                  <a:pt x="10152" y="5086"/>
                </a:lnTo>
                <a:lnTo>
                  <a:pt x="10152" y="5090"/>
                </a:lnTo>
                <a:lnTo>
                  <a:pt x="10150" y="5096"/>
                </a:lnTo>
                <a:lnTo>
                  <a:pt x="10152" y="5100"/>
                </a:lnTo>
                <a:lnTo>
                  <a:pt x="10154" y="5104"/>
                </a:lnTo>
                <a:lnTo>
                  <a:pt x="10162" y="5112"/>
                </a:lnTo>
                <a:lnTo>
                  <a:pt x="10166" y="5122"/>
                </a:lnTo>
                <a:lnTo>
                  <a:pt x="10170" y="5132"/>
                </a:lnTo>
                <a:lnTo>
                  <a:pt x="10174" y="5146"/>
                </a:lnTo>
                <a:lnTo>
                  <a:pt x="10178" y="5160"/>
                </a:lnTo>
                <a:lnTo>
                  <a:pt x="10188" y="5176"/>
                </a:lnTo>
                <a:lnTo>
                  <a:pt x="10200" y="5192"/>
                </a:lnTo>
                <a:lnTo>
                  <a:pt x="10214" y="5206"/>
                </a:lnTo>
                <a:lnTo>
                  <a:pt x="10224" y="5218"/>
                </a:lnTo>
                <a:lnTo>
                  <a:pt x="10230" y="5226"/>
                </a:lnTo>
                <a:lnTo>
                  <a:pt x="10238" y="5238"/>
                </a:lnTo>
                <a:lnTo>
                  <a:pt x="10252" y="5254"/>
                </a:lnTo>
                <a:lnTo>
                  <a:pt x="10270" y="5272"/>
                </a:lnTo>
                <a:lnTo>
                  <a:pt x="10282" y="5284"/>
                </a:lnTo>
                <a:lnTo>
                  <a:pt x="10294" y="5294"/>
                </a:lnTo>
                <a:lnTo>
                  <a:pt x="10304" y="5306"/>
                </a:lnTo>
                <a:lnTo>
                  <a:pt x="10314" y="5322"/>
                </a:lnTo>
                <a:lnTo>
                  <a:pt x="10322" y="5332"/>
                </a:lnTo>
                <a:lnTo>
                  <a:pt x="10326" y="5334"/>
                </a:lnTo>
                <a:lnTo>
                  <a:pt x="10326" y="5332"/>
                </a:lnTo>
                <a:lnTo>
                  <a:pt x="10324" y="5320"/>
                </a:lnTo>
                <a:lnTo>
                  <a:pt x="10322" y="5312"/>
                </a:lnTo>
                <a:lnTo>
                  <a:pt x="10322" y="5310"/>
                </a:lnTo>
                <a:lnTo>
                  <a:pt x="10326" y="5310"/>
                </a:lnTo>
                <a:lnTo>
                  <a:pt x="10332" y="5314"/>
                </a:lnTo>
                <a:lnTo>
                  <a:pt x="10338" y="5316"/>
                </a:lnTo>
                <a:lnTo>
                  <a:pt x="10342" y="5318"/>
                </a:lnTo>
                <a:lnTo>
                  <a:pt x="10348" y="5318"/>
                </a:lnTo>
                <a:lnTo>
                  <a:pt x="10348" y="5312"/>
                </a:lnTo>
                <a:lnTo>
                  <a:pt x="10350" y="5308"/>
                </a:lnTo>
                <a:lnTo>
                  <a:pt x="10352" y="5308"/>
                </a:lnTo>
                <a:lnTo>
                  <a:pt x="10358" y="5314"/>
                </a:lnTo>
                <a:lnTo>
                  <a:pt x="10366" y="5324"/>
                </a:lnTo>
                <a:lnTo>
                  <a:pt x="10368" y="5328"/>
                </a:lnTo>
                <a:lnTo>
                  <a:pt x="10372" y="5326"/>
                </a:lnTo>
                <a:close/>
                <a:moveTo>
                  <a:pt x="10716" y="5464"/>
                </a:moveTo>
                <a:lnTo>
                  <a:pt x="10716" y="5464"/>
                </a:lnTo>
                <a:lnTo>
                  <a:pt x="10722" y="5468"/>
                </a:lnTo>
                <a:lnTo>
                  <a:pt x="10724" y="5466"/>
                </a:lnTo>
                <a:lnTo>
                  <a:pt x="10726" y="5466"/>
                </a:lnTo>
                <a:lnTo>
                  <a:pt x="10724" y="5462"/>
                </a:lnTo>
                <a:lnTo>
                  <a:pt x="10722" y="5458"/>
                </a:lnTo>
                <a:lnTo>
                  <a:pt x="10718" y="5454"/>
                </a:lnTo>
                <a:lnTo>
                  <a:pt x="10716" y="5448"/>
                </a:lnTo>
                <a:lnTo>
                  <a:pt x="10720" y="5432"/>
                </a:lnTo>
                <a:lnTo>
                  <a:pt x="10720" y="5426"/>
                </a:lnTo>
                <a:lnTo>
                  <a:pt x="10720" y="5418"/>
                </a:lnTo>
                <a:lnTo>
                  <a:pt x="10716" y="5414"/>
                </a:lnTo>
                <a:lnTo>
                  <a:pt x="10708" y="5410"/>
                </a:lnTo>
                <a:lnTo>
                  <a:pt x="10696" y="5412"/>
                </a:lnTo>
                <a:lnTo>
                  <a:pt x="10686" y="5414"/>
                </a:lnTo>
                <a:lnTo>
                  <a:pt x="10676" y="5416"/>
                </a:lnTo>
                <a:lnTo>
                  <a:pt x="10668" y="5414"/>
                </a:lnTo>
                <a:lnTo>
                  <a:pt x="10660" y="5412"/>
                </a:lnTo>
                <a:lnTo>
                  <a:pt x="10650" y="5406"/>
                </a:lnTo>
                <a:lnTo>
                  <a:pt x="10650" y="5404"/>
                </a:lnTo>
                <a:lnTo>
                  <a:pt x="10650" y="5402"/>
                </a:lnTo>
                <a:lnTo>
                  <a:pt x="10652" y="5396"/>
                </a:lnTo>
                <a:lnTo>
                  <a:pt x="10650" y="5390"/>
                </a:lnTo>
                <a:lnTo>
                  <a:pt x="10648" y="5382"/>
                </a:lnTo>
                <a:lnTo>
                  <a:pt x="10644" y="5376"/>
                </a:lnTo>
                <a:lnTo>
                  <a:pt x="10640" y="5374"/>
                </a:lnTo>
                <a:lnTo>
                  <a:pt x="10636" y="5374"/>
                </a:lnTo>
                <a:lnTo>
                  <a:pt x="10634" y="5374"/>
                </a:lnTo>
                <a:lnTo>
                  <a:pt x="10630" y="5378"/>
                </a:lnTo>
                <a:lnTo>
                  <a:pt x="10626" y="5376"/>
                </a:lnTo>
                <a:lnTo>
                  <a:pt x="10624" y="5374"/>
                </a:lnTo>
                <a:lnTo>
                  <a:pt x="10618" y="5368"/>
                </a:lnTo>
                <a:lnTo>
                  <a:pt x="10616" y="5368"/>
                </a:lnTo>
                <a:lnTo>
                  <a:pt x="10614" y="5370"/>
                </a:lnTo>
                <a:lnTo>
                  <a:pt x="10608" y="5366"/>
                </a:lnTo>
                <a:lnTo>
                  <a:pt x="10606" y="5362"/>
                </a:lnTo>
                <a:lnTo>
                  <a:pt x="10602" y="5362"/>
                </a:lnTo>
                <a:lnTo>
                  <a:pt x="10596" y="5364"/>
                </a:lnTo>
                <a:lnTo>
                  <a:pt x="10592" y="5366"/>
                </a:lnTo>
                <a:lnTo>
                  <a:pt x="10590" y="5366"/>
                </a:lnTo>
                <a:lnTo>
                  <a:pt x="10588" y="5362"/>
                </a:lnTo>
                <a:lnTo>
                  <a:pt x="10582" y="5352"/>
                </a:lnTo>
                <a:lnTo>
                  <a:pt x="10580" y="5350"/>
                </a:lnTo>
                <a:lnTo>
                  <a:pt x="10578" y="5348"/>
                </a:lnTo>
                <a:lnTo>
                  <a:pt x="10574" y="5348"/>
                </a:lnTo>
                <a:lnTo>
                  <a:pt x="10572" y="5352"/>
                </a:lnTo>
                <a:lnTo>
                  <a:pt x="10568" y="5356"/>
                </a:lnTo>
                <a:lnTo>
                  <a:pt x="10564" y="5364"/>
                </a:lnTo>
                <a:lnTo>
                  <a:pt x="10560" y="5378"/>
                </a:lnTo>
                <a:lnTo>
                  <a:pt x="10556" y="5380"/>
                </a:lnTo>
                <a:lnTo>
                  <a:pt x="10554" y="5380"/>
                </a:lnTo>
                <a:lnTo>
                  <a:pt x="10548" y="5376"/>
                </a:lnTo>
                <a:lnTo>
                  <a:pt x="10542" y="5374"/>
                </a:lnTo>
                <a:lnTo>
                  <a:pt x="10536" y="5372"/>
                </a:lnTo>
                <a:lnTo>
                  <a:pt x="10524" y="5372"/>
                </a:lnTo>
                <a:lnTo>
                  <a:pt x="10518" y="5374"/>
                </a:lnTo>
                <a:lnTo>
                  <a:pt x="10514" y="5374"/>
                </a:lnTo>
                <a:lnTo>
                  <a:pt x="10508" y="5374"/>
                </a:lnTo>
                <a:lnTo>
                  <a:pt x="10500" y="5372"/>
                </a:lnTo>
                <a:lnTo>
                  <a:pt x="10492" y="5372"/>
                </a:lnTo>
                <a:lnTo>
                  <a:pt x="10488" y="5370"/>
                </a:lnTo>
                <a:lnTo>
                  <a:pt x="10484" y="5366"/>
                </a:lnTo>
                <a:lnTo>
                  <a:pt x="10482" y="5362"/>
                </a:lnTo>
                <a:lnTo>
                  <a:pt x="10478" y="5352"/>
                </a:lnTo>
                <a:lnTo>
                  <a:pt x="10476" y="5346"/>
                </a:lnTo>
                <a:lnTo>
                  <a:pt x="10474" y="5344"/>
                </a:lnTo>
                <a:lnTo>
                  <a:pt x="10472" y="5342"/>
                </a:lnTo>
                <a:lnTo>
                  <a:pt x="10470" y="5342"/>
                </a:lnTo>
                <a:lnTo>
                  <a:pt x="10464" y="5344"/>
                </a:lnTo>
                <a:lnTo>
                  <a:pt x="10462" y="5344"/>
                </a:lnTo>
                <a:lnTo>
                  <a:pt x="10458" y="5342"/>
                </a:lnTo>
                <a:lnTo>
                  <a:pt x="10454" y="5340"/>
                </a:lnTo>
                <a:lnTo>
                  <a:pt x="10452" y="5338"/>
                </a:lnTo>
                <a:lnTo>
                  <a:pt x="10446" y="5340"/>
                </a:lnTo>
                <a:lnTo>
                  <a:pt x="10442" y="5340"/>
                </a:lnTo>
                <a:lnTo>
                  <a:pt x="10440" y="5340"/>
                </a:lnTo>
                <a:lnTo>
                  <a:pt x="10438" y="5336"/>
                </a:lnTo>
                <a:lnTo>
                  <a:pt x="10432" y="5330"/>
                </a:lnTo>
                <a:lnTo>
                  <a:pt x="10426" y="5326"/>
                </a:lnTo>
                <a:lnTo>
                  <a:pt x="10420" y="5326"/>
                </a:lnTo>
                <a:lnTo>
                  <a:pt x="10418" y="5328"/>
                </a:lnTo>
                <a:lnTo>
                  <a:pt x="10418" y="5332"/>
                </a:lnTo>
                <a:lnTo>
                  <a:pt x="10416" y="5334"/>
                </a:lnTo>
                <a:lnTo>
                  <a:pt x="10414" y="5336"/>
                </a:lnTo>
                <a:lnTo>
                  <a:pt x="10410" y="5334"/>
                </a:lnTo>
                <a:lnTo>
                  <a:pt x="10400" y="5332"/>
                </a:lnTo>
                <a:lnTo>
                  <a:pt x="10386" y="5328"/>
                </a:lnTo>
                <a:lnTo>
                  <a:pt x="10380" y="5328"/>
                </a:lnTo>
                <a:lnTo>
                  <a:pt x="10376" y="5330"/>
                </a:lnTo>
                <a:lnTo>
                  <a:pt x="10374" y="5334"/>
                </a:lnTo>
                <a:lnTo>
                  <a:pt x="10372" y="5340"/>
                </a:lnTo>
                <a:lnTo>
                  <a:pt x="10370" y="5348"/>
                </a:lnTo>
                <a:lnTo>
                  <a:pt x="10368" y="5352"/>
                </a:lnTo>
                <a:lnTo>
                  <a:pt x="10366" y="5354"/>
                </a:lnTo>
                <a:lnTo>
                  <a:pt x="10362" y="5356"/>
                </a:lnTo>
                <a:lnTo>
                  <a:pt x="10362" y="5360"/>
                </a:lnTo>
                <a:lnTo>
                  <a:pt x="10360" y="5362"/>
                </a:lnTo>
                <a:lnTo>
                  <a:pt x="10354" y="5364"/>
                </a:lnTo>
                <a:lnTo>
                  <a:pt x="10350" y="5366"/>
                </a:lnTo>
                <a:lnTo>
                  <a:pt x="10348" y="5368"/>
                </a:lnTo>
                <a:lnTo>
                  <a:pt x="10348" y="5370"/>
                </a:lnTo>
                <a:lnTo>
                  <a:pt x="10354" y="5374"/>
                </a:lnTo>
                <a:lnTo>
                  <a:pt x="10362" y="5374"/>
                </a:lnTo>
                <a:lnTo>
                  <a:pt x="10370" y="5372"/>
                </a:lnTo>
                <a:lnTo>
                  <a:pt x="10378" y="5372"/>
                </a:lnTo>
                <a:lnTo>
                  <a:pt x="10382" y="5374"/>
                </a:lnTo>
                <a:lnTo>
                  <a:pt x="10386" y="5376"/>
                </a:lnTo>
                <a:lnTo>
                  <a:pt x="10388" y="5380"/>
                </a:lnTo>
                <a:lnTo>
                  <a:pt x="10392" y="5380"/>
                </a:lnTo>
                <a:lnTo>
                  <a:pt x="10398" y="5378"/>
                </a:lnTo>
                <a:lnTo>
                  <a:pt x="10400" y="5378"/>
                </a:lnTo>
                <a:lnTo>
                  <a:pt x="10400" y="5380"/>
                </a:lnTo>
                <a:lnTo>
                  <a:pt x="10398" y="5388"/>
                </a:lnTo>
                <a:lnTo>
                  <a:pt x="10396" y="5394"/>
                </a:lnTo>
                <a:lnTo>
                  <a:pt x="10396" y="5396"/>
                </a:lnTo>
                <a:lnTo>
                  <a:pt x="10398" y="5398"/>
                </a:lnTo>
                <a:lnTo>
                  <a:pt x="10404" y="5400"/>
                </a:lnTo>
                <a:lnTo>
                  <a:pt x="10424" y="5404"/>
                </a:lnTo>
                <a:lnTo>
                  <a:pt x="10440" y="5408"/>
                </a:lnTo>
                <a:lnTo>
                  <a:pt x="10458" y="5416"/>
                </a:lnTo>
                <a:lnTo>
                  <a:pt x="10464" y="5420"/>
                </a:lnTo>
                <a:lnTo>
                  <a:pt x="10472" y="5420"/>
                </a:lnTo>
                <a:lnTo>
                  <a:pt x="10478" y="5418"/>
                </a:lnTo>
                <a:lnTo>
                  <a:pt x="10482" y="5416"/>
                </a:lnTo>
                <a:lnTo>
                  <a:pt x="10490" y="5412"/>
                </a:lnTo>
                <a:lnTo>
                  <a:pt x="10494" y="5412"/>
                </a:lnTo>
                <a:lnTo>
                  <a:pt x="10496" y="5414"/>
                </a:lnTo>
                <a:lnTo>
                  <a:pt x="10502" y="5416"/>
                </a:lnTo>
                <a:lnTo>
                  <a:pt x="10508" y="5416"/>
                </a:lnTo>
                <a:lnTo>
                  <a:pt x="10516" y="5416"/>
                </a:lnTo>
                <a:lnTo>
                  <a:pt x="10530" y="5418"/>
                </a:lnTo>
                <a:lnTo>
                  <a:pt x="10536" y="5420"/>
                </a:lnTo>
                <a:lnTo>
                  <a:pt x="10542" y="5422"/>
                </a:lnTo>
                <a:lnTo>
                  <a:pt x="10550" y="5430"/>
                </a:lnTo>
                <a:lnTo>
                  <a:pt x="10556" y="5434"/>
                </a:lnTo>
                <a:lnTo>
                  <a:pt x="10566" y="5438"/>
                </a:lnTo>
                <a:lnTo>
                  <a:pt x="10578" y="5440"/>
                </a:lnTo>
                <a:lnTo>
                  <a:pt x="10594" y="5444"/>
                </a:lnTo>
                <a:lnTo>
                  <a:pt x="10610" y="5446"/>
                </a:lnTo>
                <a:lnTo>
                  <a:pt x="10614" y="5444"/>
                </a:lnTo>
                <a:lnTo>
                  <a:pt x="10616" y="5444"/>
                </a:lnTo>
                <a:lnTo>
                  <a:pt x="10620" y="5444"/>
                </a:lnTo>
                <a:lnTo>
                  <a:pt x="10640" y="5446"/>
                </a:lnTo>
                <a:lnTo>
                  <a:pt x="10652" y="5448"/>
                </a:lnTo>
                <a:lnTo>
                  <a:pt x="10658" y="5448"/>
                </a:lnTo>
                <a:lnTo>
                  <a:pt x="10662" y="5446"/>
                </a:lnTo>
                <a:lnTo>
                  <a:pt x="10662" y="5444"/>
                </a:lnTo>
                <a:lnTo>
                  <a:pt x="10662" y="5442"/>
                </a:lnTo>
                <a:lnTo>
                  <a:pt x="10664" y="5442"/>
                </a:lnTo>
                <a:lnTo>
                  <a:pt x="10682" y="5450"/>
                </a:lnTo>
                <a:lnTo>
                  <a:pt x="10694" y="5456"/>
                </a:lnTo>
                <a:lnTo>
                  <a:pt x="10702" y="5458"/>
                </a:lnTo>
                <a:lnTo>
                  <a:pt x="10708" y="5460"/>
                </a:lnTo>
                <a:lnTo>
                  <a:pt x="10716" y="5464"/>
                </a:lnTo>
                <a:close/>
                <a:moveTo>
                  <a:pt x="10750" y="5470"/>
                </a:moveTo>
                <a:lnTo>
                  <a:pt x="10750" y="5470"/>
                </a:lnTo>
                <a:lnTo>
                  <a:pt x="10754" y="5468"/>
                </a:lnTo>
                <a:lnTo>
                  <a:pt x="10756" y="5464"/>
                </a:lnTo>
                <a:lnTo>
                  <a:pt x="10760" y="5460"/>
                </a:lnTo>
                <a:lnTo>
                  <a:pt x="10766" y="5454"/>
                </a:lnTo>
                <a:lnTo>
                  <a:pt x="10770" y="5448"/>
                </a:lnTo>
                <a:lnTo>
                  <a:pt x="10770" y="5446"/>
                </a:lnTo>
                <a:lnTo>
                  <a:pt x="10770" y="5444"/>
                </a:lnTo>
                <a:lnTo>
                  <a:pt x="10764" y="5440"/>
                </a:lnTo>
                <a:lnTo>
                  <a:pt x="10758" y="5434"/>
                </a:lnTo>
                <a:lnTo>
                  <a:pt x="10754" y="5432"/>
                </a:lnTo>
                <a:lnTo>
                  <a:pt x="10752" y="5432"/>
                </a:lnTo>
                <a:lnTo>
                  <a:pt x="10748" y="5434"/>
                </a:lnTo>
                <a:lnTo>
                  <a:pt x="10742" y="5436"/>
                </a:lnTo>
                <a:lnTo>
                  <a:pt x="10738" y="5436"/>
                </a:lnTo>
                <a:lnTo>
                  <a:pt x="10734" y="5436"/>
                </a:lnTo>
                <a:lnTo>
                  <a:pt x="10726" y="5432"/>
                </a:lnTo>
                <a:lnTo>
                  <a:pt x="10724" y="5434"/>
                </a:lnTo>
                <a:lnTo>
                  <a:pt x="10722" y="5434"/>
                </a:lnTo>
                <a:lnTo>
                  <a:pt x="10724" y="5440"/>
                </a:lnTo>
                <a:lnTo>
                  <a:pt x="10726" y="5446"/>
                </a:lnTo>
                <a:lnTo>
                  <a:pt x="10728" y="5448"/>
                </a:lnTo>
                <a:lnTo>
                  <a:pt x="10732" y="5448"/>
                </a:lnTo>
                <a:lnTo>
                  <a:pt x="10738" y="5450"/>
                </a:lnTo>
                <a:lnTo>
                  <a:pt x="10744" y="5456"/>
                </a:lnTo>
                <a:lnTo>
                  <a:pt x="10748" y="5462"/>
                </a:lnTo>
                <a:lnTo>
                  <a:pt x="10748" y="5466"/>
                </a:lnTo>
                <a:lnTo>
                  <a:pt x="10748" y="5468"/>
                </a:lnTo>
                <a:lnTo>
                  <a:pt x="10750" y="5470"/>
                </a:lnTo>
                <a:close/>
                <a:moveTo>
                  <a:pt x="10784" y="5464"/>
                </a:moveTo>
                <a:lnTo>
                  <a:pt x="10784" y="5464"/>
                </a:lnTo>
                <a:lnTo>
                  <a:pt x="10778" y="5466"/>
                </a:lnTo>
                <a:lnTo>
                  <a:pt x="10778" y="5468"/>
                </a:lnTo>
                <a:lnTo>
                  <a:pt x="10782" y="5472"/>
                </a:lnTo>
                <a:lnTo>
                  <a:pt x="10792" y="5474"/>
                </a:lnTo>
                <a:lnTo>
                  <a:pt x="10802" y="5474"/>
                </a:lnTo>
                <a:lnTo>
                  <a:pt x="10804" y="5472"/>
                </a:lnTo>
                <a:lnTo>
                  <a:pt x="10806" y="5470"/>
                </a:lnTo>
                <a:lnTo>
                  <a:pt x="10806" y="5466"/>
                </a:lnTo>
                <a:lnTo>
                  <a:pt x="10810" y="5456"/>
                </a:lnTo>
                <a:lnTo>
                  <a:pt x="10812" y="5448"/>
                </a:lnTo>
                <a:lnTo>
                  <a:pt x="10814" y="5444"/>
                </a:lnTo>
                <a:lnTo>
                  <a:pt x="10810" y="5442"/>
                </a:lnTo>
                <a:lnTo>
                  <a:pt x="10804" y="5440"/>
                </a:lnTo>
                <a:lnTo>
                  <a:pt x="10800" y="5440"/>
                </a:lnTo>
                <a:lnTo>
                  <a:pt x="10796" y="5440"/>
                </a:lnTo>
                <a:lnTo>
                  <a:pt x="10790" y="5442"/>
                </a:lnTo>
                <a:lnTo>
                  <a:pt x="10786" y="5448"/>
                </a:lnTo>
                <a:lnTo>
                  <a:pt x="10784" y="5452"/>
                </a:lnTo>
                <a:lnTo>
                  <a:pt x="10786" y="5460"/>
                </a:lnTo>
                <a:lnTo>
                  <a:pt x="10784" y="5464"/>
                </a:lnTo>
                <a:close/>
                <a:moveTo>
                  <a:pt x="10826" y="5482"/>
                </a:moveTo>
                <a:lnTo>
                  <a:pt x="10826" y="5482"/>
                </a:lnTo>
                <a:lnTo>
                  <a:pt x="10836" y="5480"/>
                </a:lnTo>
                <a:lnTo>
                  <a:pt x="10848" y="5476"/>
                </a:lnTo>
                <a:lnTo>
                  <a:pt x="10860" y="5472"/>
                </a:lnTo>
                <a:lnTo>
                  <a:pt x="10866" y="5472"/>
                </a:lnTo>
                <a:lnTo>
                  <a:pt x="10872" y="5470"/>
                </a:lnTo>
                <a:lnTo>
                  <a:pt x="10874" y="5468"/>
                </a:lnTo>
                <a:lnTo>
                  <a:pt x="10878" y="5466"/>
                </a:lnTo>
                <a:lnTo>
                  <a:pt x="10878" y="5468"/>
                </a:lnTo>
                <a:lnTo>
                  <a:pt x="10880" y="5470"/>
                </a:lnTo>
                <a:lnTo>
                  <a:pt x="10884" y="5470"/>
                </a:lnTo>
                <a:lnTo>
                  <a:pt x="10888" y="5468"/>
                </a:lnTo>
                <a:lnTo>
                  <a:pt x="10892" y="5470"/>
                </a:lnTo>
                <a:lnTo>
                  <a:pt x="10902" y="5472"/>
                </a:lnTo>
                <a:lnTo>
                  <a:pt x="10904" y="5470"/>
                </a:lnTo>
                <a:lnTo>
                  <a:pt x="10902" y="5468"/>
                </a:lnTo>
                <a:lnTo>
                  <a:pt x="10896" y="5466"/>
                </a:lnTo>
                <a:lnTo>
                  <a:pt x="10894" y="5464"/>
                </a:lnTo>
                <a:lnTo>
                  <a:pt x="10896" y="5462"/>
                </a:lnTo>
                <a:lnTo>
                  <a:pt x="10900" y="5462"/>
                </a:lnTo>
                <a:lnTo>
                  <a:pt x="10908" y="5466"/>
                </a:lnTo>
                <a:lnTo>
                  <a:pt x="10910" y="5464"/>
                </a:lnTo>
                <a:lnTo>
                  <a:pt x="10912" y="5462"/>
                </a:lnTo>
                <a:lnTo>
                  <a:pt x="10910" y="5458"/>
                </a:lnTo>
                <a:lnTo>
                  <a:pt x="10908" y="5450"/>
                </a:lnTo>
                <a:lnTo>
                  <a:pt x="10902" y="5444"/>
                </a:lnTo>
                <a:lnTo>
                  <a:pt x="10900" y="5442"/>
                </a:lnTo>
                <a:lnTo>
                  <a:pt x="10896" y="5444"/>
                </a:lnTo>
                <a:lnTo>
                  <a:pt x="10894" y="5444"/>
                </a:lnTo>
                <a:lnTo>
                  <a:pt x="10892" y="5444"/>
                </a:lnTo>
                <a:lnTo>
                  <a:pt x="10888" y="5442"/>
                </a:lnTo>
                <a:lnTo>
                  <a:pt x="10886" y="5440"/>
                </a:lnTo>
                <a:lnTo>
                  <a:pt x="10884" y="5440"/>
                </a:lnTo>
                <a:lnTo>
                  <a:pt x="10880" y="5442"/>
                </a:lnTo>
                <a:lnTo>
                  <a:pt x="10878" y="5444"/>
                </a:lnTo>
                <a:lnTo>
                  <a:pt x="10874" y="5444"/>
                </a:lnTo>
                <a:lnTo>
                  <a:pt x="10870" y="5440"/>
                </a:lnTo>
                <a:lnTo>
                  <a:pt x="10866" y="5434"/>
                </a:lnTo>
                <a:lnTo>
                  <a:pt x="10862" y="5434"/>
                </a:lnTo>
                <a:lnTo>
                  <a:pt x="10858" y="5434"/>
                </a:lnTo>
                <a:lnTo>
                  <a:pt x="10854" y="5434"/>
                </a:lnTo>
                <a:lnTo>
                  <a:pt x="10852" y="5436"/>
                </a:lnTo>
                <a:lnTo>
                  <a:pt x="10852" y="5440"/>
                </a:lnTo>
                <a:lnTo>
                  <a:pt x="10854" y="5444"/>
                </a:lnTo>
                <a:lnTo>
                  <a:pt x="10858" y="5450"/>
                </a:lnTo>
                <a:lnTo>
                  <a:pt x="10862" y="5450"/>
                </a:lnTo>
                <a:lnTo>
                  <a:pt x="10866" y="5452"/>
                </a:lnTo>
                <a:lnTo>
                  <a:pt x="10872" y="5454"/>
                </a:lnTo>
                <a:lnTo>
                  <a:pt x="10874" y="5458"/>
                </a:lnTo>
                <a:lnTo>
                  <a:pt x="10874" y="5460"/>
                </a:lnTo>
                <a:lnTo>
                  <a:pt x="10870" y="5460"/>
                </a:lnTo>
                <a:lnTo>
                  <a:pt x="10864" y="5460"/>
                </a:lnTo>
                <a:lnTo>
                  <a:pt x="10862" y="5462"/>
                </a:lnTo>
                <a:lnTo>
                  <a:pt x="10858" y="5464"/>
                </a:lnTo>
                <a:lnTo>
                  <a:pt x="10854" y="5460"/>
                </a:lnTo>
                <a:lnTo>
                  <a:pt x="10848" y="5452"/>
                </a:lnTo>
                <a:lnTo>
                  <a:pt x="10846" y="5450"/>
                </a:lnTo>
                <a:lnTo>
                  <a:pt x="10842" y="5450"/>
                </a:lnTo>
                <a:lnTo>
                  <a:pt x="10838" y="5450"/>
                </a:lnTo>
                <a:lnTo>
                  <a:pt x="10832" y="5448"/>
                </a:lnTo>
                <a:lnTo>
                  <a:pt x="10828" y="5446"/>
                </a:lnTo>
                <a:lnTo>
                  <a:pt x="10826" y="5446"/>
                </a:lnTo>
                <a:lnTo>
                  <a:pt x="10824" y="5448"/>
                </a:lnTo>
                <a:lnTo>
                  <a:pt x="10820" y="5452"/>
                </a:lnTo>
                <a:lnTo>
                  <a:pt x="10818" y="5456"/>
                </a:lnTo>
                <a:lnTo>
                  <a:pt x="10814" y="5458"/>
                </a:lnTo>
                <a:lnTo>
                  <a:pt x="10814" y="5464"/>
                </a:lnTo>
                <a:lnTo>
                  <a:pt x="10814" y="5470"/>
                </a:lnTo>
                <a:lnTo>
                  <a:pt x="10814" y="5474"/>
                </a:lnTo>
                <a:lnTo>
                  <a:pt x="10814" y="5476"/>
                </a:lnTo>
                <a:lnTo>
                  <a:pt x="10816" y="5480"/>
                </a:lnTo>
                <a:lnTo>
                  <a:pt x="10826" y="5482"/>
                </a:lnTo>
                <a:close/>
                <a:moveTo>
                  <a:pt x="10994" y="5474"/>
                </a:moveTo>
                <a:lnTo>
                  <a:pt x="10994" y="5474"/>
                </a:lnTo>
                <a:lnTo>
                  <a:pt x="10996" y="5474"/>
                </a:lnTo>
                <a:lnTo>
                  <a:pt x="10998" y="5472"/>
                </a:lnTo>
                <a:lnTo>
                  <a:pt x="11000" y="5470"/>
                </a:lnTo>
                <a:lnTo>
                  <a:pt x="11008" y="5470"/>
                </a:lnTo>
                <a:lnTo>
                  <a:pt x="11012" y="5472"/>
                </a:lnTo>
                <a:lnTo>
                  <a:pt x="11016" y="5472"/>
                </a:lnTo>
                <a:lnTo>
                  <a:pt x="11022" y="5470"/>
                </a:lnTo>
                <a:lnTo>
                  <a:pt x="11028" y="5466"/>
                </a:lnTo>
                <a:lnTo>
                  <a:pt x="11032" y="5466"/>
                </a:lnTo>
                <a:lnTo>
                  <a:pt x="11038" y="5466"/>
                </a:lnTo>
                <a:lnTo>
                  <a:pt x="11046" y="5462"/>
                </a:lnTo>
                <a:lnTo>
                  <a:pt x="11054" y="5458"/>
                </a:lnTo>
                <a:lnTo>
                  <a:pt x="11058" y="5456"/>
                </a:lnTo>
                <a:lnTo>
                  <a:pt x="11058" y="5454"/>
                </a:lnTo>
                <a:lnTo>
                  <a:pt x="11058" y="5450"/>
                </a:lnTo>
                <a:lnTo>
                  <a:pt x="11062" y="5448"/>
                </a:lnTo>
                <a:lnTo>
                  <a:pt x="11064" y="5444"/>
                </a:lnTo>
                <a:lnTo>
                  <a:pt x="11064" y="5436"/>
                </a:lnTo>
                <a:lnTo>
                  <a:pt x="11062" y="5434"/>
                </a:lnTo>
                <a:lnTo>
                  <a:pt x="11060" y="5432"/>
                </a:lnTo>
                <a:lnTo>
                  <a:pt x="11056" y="5434"/>
                </a:lnTo>
                <a:lnTo>
                  <a:pt x="11054" y="5438"/>
                </a:lnTo>
                <a:lnTo>
                  <a:pt x="11056" y="5440"/>
                </a:lnTo>
                <a:lnTo>
                  <a:pt x="11058" y="5440"/>
                </a:lnTo>
                <a:lnTo>
                  <a:pt x="11058" y="5442"/>
                </a:lnTo>
                <a:lnTo>
                  <a:pt x="11056" y="5444"/>
                </a:lnTo>
                <a:lnTo>
                  <a:pt x="11050" y="5448"/>
                </a:lnTo>
                <a:lnTo>
                  <a:pt x="11044" y="5452"/>
                </a:lnTo>
                <a:lnTo>
                  <a:pt x="11044" y="5454"/>
                </a:lnTo>
                <a:lnTo>
                  <a:pt x="11044" y="5456"/>
                </a:lnTo>
                <a:lnTo>
                  <a:pt x="11040" y="5460"/>
                </a:lnTo>
                <a:lnTo>
                  <a:pt x="11036" y="5460"/>
                </a:lnTo>
                <a:lnTo>
                  <a:pt x="11034" y="5458"/>
                </a:lnTo>
                <a:lnTo>
                  <a:pt x="11030" y="5454"/>
                </a:lnTo>
                <a:lnTo>
                  <a:pt x="11026" y="5450"/>
                </a:lnTo>
                <a:lnTo>
                  <a:pt x="11024" y="5450"/>
                </a:lnTo>
                <a:lnTo>
                  <a:pt x="11020" y="5450"/>
                </a:lnTo>
                <a:lnTo>
                  <a:pt x="11016" y="5454"/>
                </a:lnTo>
                <a:lnTo>
                  <a:pt x="11012" y="5454"/>
                </a:lnTo>
                <a:lnTo>
                  <a:pt x="11010" y="5454"/>
                </a:lnTo>
                <a:lnTo>
                  <a:pt x="11006" y="5456"/>
                </a:lnTo>
                <a:lnTo>
                  <a:pt x="11002" y="5456"/>
                </a:lnTo>
                <a:lnTo>
                  <a:pt x="11000" y="5456"/>
                </a:lnTo>
                <a:lnTo>
                  <a:pt x="10994" y="5452"/>
                </a:lnTo>
                <a:lnTo>
                  <a:pt x="10988" y="5448"/>
                </a:lnTo>
                <a:lnTo>
                  <a:pt x="10980" y="5446"/>
                </a:lnTo>
                <a:lnTo>
                  <a:pt x="10966" y="5440"/>
                </a:lnTo>
                <a:lnTo>
                  <a:pt x="10956" y="5440"/>
                </a:lnTo>
                <a:lnTo>
                  <a:pt x="10952" y="5442"/>
                </a:lnTo>
                <a:lnTo>
                  <a:pt x="10948" y="5446"/>
                </a:lnTo>
                <a:lnTo>
                  <a:pt x="10944" y="5448"/>
                </a:lnTo>
                <a:lnTo>
                  <a:pt x="10940" y="5452"/>
                </a:lnTo>
                <a:lnTo>
                  <a:pt x="10936" y="5454"/>
                </a:lnTo>
                <a:lnTo>
                  <a:pt x="10936" y="5462"/>
                </a:lnTo>
                <a:lnTo>
                  <a:pt x="10938" y="5470"/>
                </a:lnTo>
                <a:lnTo>
                  <a:pt x="10940" y="5470"/>
                </a:lnTo>
                <a:lnTo>
                  <a:pt x="10944" y="5468"/>
                </a:lnTo>
                <a:lnTo>
                  <a:pt x="10950" y="5468"/>
                </a:lnTo>
                <a:lnTo>
                  <a:pt x="10966" y="5470"/>
                </a:lnTo>
                <a:lnTo>
                  <a:pt x="10974" y="5470"/>
                </a:lnTo>
                <a:lnTo>
                  <a:pt x="10980" y="5474"/>
                </a:lnTo>
                <a:lnTo>
                  <a:pt x="10984" y="5476"/>
                </a:lnTo>
                <a:lnTo>
                  <a:pt x="10988" y="5476"/>
                </a:lnTo>
                <a:lnTo>
                  <a:pt x="10990" y="5474"/>
                </a:lnTo>
                <a:lnTo>
                  <a:pt x="10994" y="5474"/>
                </a:lnTo>
                <a:close/>
                <a:moveTo>
                  <a:pt x="10934" y="5522"/>
                </a:moveTo>
                <a:lnTo>
                  <a:pt x="10934" y="5522"/>
                </a:lnTo>
                <a:lnTo>
                  <a:pt x="10942" y="5528"/>
                </a:lnTo>
                <a:lnTo>
                  <a:pt x="10946" y="5534"/>
                </a:lnTo>
                <a:lnTo>
                  <a:pt x="10950" y="5538"/>
                </a:lnTo>
                <a:lnTo>
                  <a:pt x="10952" y="5538"/>
                </a:lnTo>
                <a:lnTo>
                  <a:pt x="10956" y="5540"/>
                </a:lnTo>
                <a:lnTo>
                  <a:pt x="10958" y="5540"/>
                </a:lnTo>
                <a:lnTo>
                  <a:pt x="10962" y="5542"/>
                </a:lnTo>
                <a:lnTo>
                  <a:pt x="10964" y="5540"/>
                </a:lnTo>
                <a:lnTo>
                  <a:pt x="10966" y="5538"/>
                </a:lnTo>
                <a:lnTo>
                  <a:pt x="10968" y="5536"/>
                </a:lnTo>
                <a:lnTo>
                  <a:pt x="10970" y="5536"/>
                </a:lnTo>
                <a:lnTo>
                  <a:pt x="10974" y="5532"/>
                </a:lnTo>
                <a:lnTo>
                  <a:pt x="10974" y="5530"/>
                </a:lnTo>
                <a:lnTo>
                  <a:pt x="10974" y="5526"/>
                </a:lnTo>
                <a:lnTo>
                  <a:pt x="10970" y="5518"/>
                </a:lnTo>
                <a:lnTo>
                  <a:pt x="10964" y="5512"/>
                </a:lnTo>
                <a:lnTo>
                  <a:pt x="10958" y="5508"/>
                </a:lnTo>
                <a:lnTo>
                  <a:pt x="10956" y="5508"/>
                </a:lnTo>
                <a:lnTo>
                  <a:pt x="10954" y="5506"/>
                </a:lnTo>
                <a:lnTo>
                  <a:pt x="10952" y="5502"/>
                </a:lnTo>
                <a:lnTo>
                  <a:pt x="10948" y="5498"/>
                </a:lnTo>
                <a:lnTo>
                  <a:pt x="10942" y="5494"/>
                </a:lnTo>
                <a:lnTo>
                  <a:pt x="10938" y="5494"/>
                </a:lnTo>
                <a:lnTo>
                  <a:pt x="10934" y="5494"/>
                </a:lnTo>
                <a:lnTo>
                  <a:pt x="10930" y="5494"/>
                </a:lnTo>
                <a:lnTo>
                  <a:pt x="10924" y="5494"/>
                </a:lnTo>
                <a:lnTo>
                  <a:pt x="10914" y="5494"/>
                </a:lnTo>
                <a:lnTo>
                  <a:pt x="10910" y="5496"/>
                </a:lnTo>
                <a:lnTo>
                  <a:pt x="10906" y="5498"/>
                </a:lnTo>
                <a:lnTo>
                  <a:pt x="10902" y="5500"/>
                </a:lnTo>
                <a:lnTo>
                  <a:pt x="10902" y="5506"/>
                </a:lnTo>
                <a:lnTo>
                  <a:pt x="10902" y="5508"/>
                </a:lnTo>
                <a:lnTo>
                  <a:pt x="10906" y="5512"/>
                </a:lnTo>
                <a:lnTo>
                  <a:pt x="10914" y="5514"/>
                </a:lnTo>
                <a:lnTo>
                  <a:pt x="10924" y="5518"/>
                </a:lnTo>
                <a:lnTo>
                  <a:pt x="10934" y="5522"/>
                </a:lnTo>
                <a:close/>
                <a:moveTo>
                  <a:pt x="11090" y="5546"/>
                </a:moveTo>
                <a:lnTo>
                  <a:pt x="11090" y="5546"/>
                </a:lnTo>
                <a:lnTo>
                  <a:pt x="11094" y="5544"/>
                </a:lnTo>
                <a:lnTo>
                  <a:pt x="11098" y="5544"/>
                </a:lnTo>
                <a:lnTo>
                  <a:pt x="11104" y="5540"/>
                </a:lnTo>
                <a:lnTo>
                  <a:pt x="11108" y="5536"/>
                </a:lnTo>
                <a:lnTo>
                  <a:pt x="11112" y="5534"/>
                </a:lnTo>
                <a:lnTo>
                  <a:pt x="11114" y="5534"/>
                </a:lnTo>
                <a:lnTo>
                  <a:pt x="11118" y="5536"/>
                </a:lnTo>
                <a:lnTo>
                  <a:pt x="11122" y="5534"/>
                </a:lnTo>
                <a:lnTo>
                  <a:pt x="11134" y="5520"/>
                </a:lnTo>
                <a:lnTo>
                  <a:pt x="11140" y="5512"/>
                </a:lnTo>
                <a:lnTo>
                  <a:pt x="11144" y="5506"/>
                </a:lnTo>
                <a:lnTo>
                  <a:pt x="11148" y="5500"/>
                </a:lnTo>
                <a:lnTo>
                  <a:pt x="11156" y="5494"/>
                </a:lnTo>
                <a:lnTo>
                  <a:pt x="11168" y="5488"/>
                </a:lnTo>
                <a:lnTo>
                  <a:pt x="11176" y="5484"/>
                </a:lnTo>
                <a:lnTo>
                  <a:pt x="11182" y="5484"/>
                </a:lnTo>
                <a:lnTo>
                  <a:pt x="11188" y="5480"/>
                </a:lnTo>
                <a:lnTo>
                  <a:pt x="11192" y="5476"/>
                </a:lnTo>
                <a:lnTo>
                  <a:pt x="11196" y="5476"/>
                </a:lnTo>
                <a:lnTo>
                  <a:pt x="11202" y="5476"/>
                </a:lnTo>
                <a:lnTo>
                  <a:pt x="11206" y="5470"/>
                </a:lnTo>
                <a:lnTo>
                  <a:pt x="11212" y="5466"/>
                </a:lnTo>
                <a:lnTo>
                  <a:pt x="11218" y="5464"/>
                </a:lnTo>
                <a:lnTo>
                  <a:pt x="11222" y="5464"/>
                </a:lnTo>
                <a:lnTo>
                  <a:pt x="11228" y="5460"/>
                </a:lnTo>
                <a:lnTo>
                  <a:pt x="11236" y="5450"/>
                </a:lnTo>
                <a:lnTo>
                  <a:pt x="11238" y="5448"/>
                </a:lnTo>
                <a:lnTo>
                  <a:pt x="11232" y="5444"/>
                </a:lnTo>
                <a:lnTo>
                  <a:pt x="11230" y="5444"/>
                </a:lnTo>
                <a:lnTo>
                  <a:pt x="11226" y="5444"/>
                </a:lnTo>
                <a:lnTo>
                  <a:pt x="11218" y="5446"/>
                </a:lnTo>
                <a:lnTo>
                  <a:pt x="11210" y="5450"/>
                </a:lnTo>
                <a:lnTo>
                  <a:pt x="11204" y="5450"/>
                </a:lnTo>
                <a:lnTo>
                  <a:pt x="11200" y="5450"/>
                </a:lnTo>
                <a:lnTo>
                  <a:pt x="11194" y="5452"/>
                </a:lnTo>
                <a:lnTo>
                  <a:pt x="11188" y="5454"/>
                </a:lnTo>
                <a:lnTo>
                  <a:pt x="11184" y="5454"/>
                </a:lnTo>
                <a:lnTo>
                  <a:pt x="11180" y="5452"/>
                </a:lnTo>
                <a:lnTo>
                  <a:pt x="11176" y="5452"/>
                </a:lnTo>
                <a:lnTo>
                  <a:pt x="11158" y="5458"/>
                </a:lnTo>
                <a:lnTo>
                  <a:pt x="11150" y="5460"/>
                </a:lnTo>
                <a:lnTo>
                  <a:pt x="11146" y="5466"/>
                </a:lnTo>
                <a:lnTo>
                  <a:pt x="11144" y="5470"/>
                </a:lnTo>
                <a:lnTo>
                  <a:pt x="11138" y="5478"/>
                </a:lnTo>
                <a:lnTo>
                  <a:pt x="11128" y="5484"/>
                </a:lnTo>
                <a:lnTo>
                  <a:pt x="11122" y="5486"/>
                </a:lnTo>
                <a:lnTo>
                  <a:pt x="11114" y="5488"/>
                </a:lnTo>
                <a:lnTo>
                  <a:pt x="11104" y="5496"/>
                </a:lnTo>
                <a:lnTo>
                  <a:pt x="11094" y="5504"/>
                </a:lnTo>
                <a:lnTo>
                  <a:pt x="11090" y="5510"/>
                </a:lnTo>
                <a:lnTo>
                  <a:pt x="11088" y="5522"/>
                </a:lnTo>
                <a:lnTo>
                  <a:pt x="11088" y="5524"/>
                </a:lnTo>
                <a:lnTo>
                  <a:pt x="11088" y="5526"/>
                </a:lnTo>
                <a:lnTo>
                  <a:pt x="11092" y="5528"/>
                </a:lnTo>
                <a:lnTo>
                  <a:pt x="11094" y="5530"/>
                </a:lnTo>
                <a:lnTo>
                  <a:pt x="11092" y="5532"/>
                </a:lnTo>
                <a:lnTo>
                  <a:pt x="11086" y="5536"/>
                </a:lnTo>
                <a:lnTo>
                  <a:pt x="11082" y="5540"/>
                </a:lnTo>
                <a:lnTo>
                  <a:pt x="11082" y="5542"/>
                </a:lnTo>
                <a:lnTo>
                  <a:pt x="11090" y="5546"/>
                </a:lnTo>
                <a:close/>
                <a:moveTo>
                  <a:pt x="11218" y="5414"/>
                </a:moveTo>
                <a:lnTo>
                  <a:pt x="11218" y="5414"/>
                </a:lnTo>
                <a:lnTo>
                  <a:pt x="11218" y="5412"/>
                </a:lnTo>
                <a:lnTo>
                  <a:pt x="11214" y="5410"/>
                </a:lnTo>
                <a:lnTo>
                  <a:pt x="11202" y="5410"/>
                </a:lnTo>
                <a:lnTo>
                  <a:pt x="11190" y="5414"/>
                </a:lnTo>
                <a:lnTo>
                  <a:pt x="11184" y="5416"/>
                </a:lnTo>
                <a:lnTo>
                  <a:pt x="11180" y="5420"/>
                </a:lnTo>
                <a:lnTo>
                  <a:pt x="11178" y="5422"/>
                </a:lnTo>
                <a:lnTo>
                  <a:pt x="11180" y="5424"/>
                </a:lnTo>
                <a:lnTo>
                  <a:pt x="11194" y="5424"/>
                </a:lnTo>
                <a:lnTo>
                  <a:pt x="11210" y="5418"/>
                </a:lnTo>
                <a:lnTo>
                  <a:pt x="11216" y="5416"/>
                </a:lnTo>
                <a:lnTo>
                  <a:pt x="11218" y="5414"/>
                </a:lnTo>
                <a:close/>
                <a:moveTo>
                  <a:pt x="9966" y="4902"/>
                </a:moveTo>
                <a:lnTo>
                  <a:pt x="9966" y="4902"/>
                </a:lnTo>
                <a:lnTo>
                  <a:pt x="9966" y="4906"/>
                </a:lnTo>
                <a:lnTo>
                  <a:pt x="9968" y="4910"/>
                </a:lnTo>
                <a:lnTo>
                  <a:pt x="9972" y="4914"/>
                </a:lnTo>
                <a:lnTo>
                  <a:pt x="9980" y="4918"/>
                </a:lnTo>
                <a:lnTo>
                  <a:pt x="9990" y="4928"/>
                </a:lnTo>
                <a:lnTo>
                  <a:pt x="9994" y="4928"/>
                </a:lnTo>
                <a:lnTo>
                  <a:pt x="9994" y="4926"/>
                </a:lnTo>
                <a:lnTo>
                  <a:pt x="9990" y="4916"/>
                </a:lnTo>
                <a:lnTo>
                  <a:pt x="9982" y="4906"/>
                </a:lnTo>
                <a:lnTo>
                  <a:pt x="9972" y="4900"/>
                </a:lnTo>
                <a:lnTo>
                  <a:pt x="9970" y="4900"/>
                </a:lnTo>
                <a:lnTo>
                  <a:pt x="9966" y="4902"/>
                </a:lnTo>
                <a:close/>
                <a:moveTo>
                  <a:pt x="10026" y="4966"/>
                </a:moveTo>
                <a:lnTo>
                  <a:pt x="10026" y="4966"/>
                </a:lnTo>
                <a:lnTo>
                  <a:pt x="10022" y="4968"/>
                </a:lnTo>
                <a:lnTo>
                  <a:pt x="10022" y="4970"/>
                </a:lnTo>
                <a:lnTo>
                  <a:pt x="10026" y="4980"/>
                </a:lnTo>
                <a:lnTo>
                  <a:pt x="10044" y="5006"/>
                </a:lnTo>
                <a:lnTo>
                  <a:pt x="10046" y="5010"/>
                </a:lnTo>
                <a:lnTo>
                  <a:pt x="10050" y="5012"/>
                </a:lnTo>
                <a:lnTo>
                  <a:pt x="10052" y="5008"/>
                </a:lnTo>
                <a:lnTo>
                  <a:pt x="10054" y="5004"/>
                </a:lnTo>
                <a:lnTo>
                  <a:pt x="10054" y="4994"/>
                </a:lnTo>
                <a:lnTo>
                  <a:pt x="10052" y="4988"/>
                </a:lnTo>
                <a:lnTo>
                  <a:pt x="10050" y="4984"/>
                </a:lnTo>
                <a:lnTo>
                  <a:pt x="10044" y="4978"/>
                </a:lnTo>
                <a:lnTo>
                  <a:pt x="10038" y="4972"/>
                </a:lnTo>
                <a:lnTo>
                  <a:pt x="10032" y="4966"/>
                </a:lnTo>
                <a:lnTo>
                  <a:pt x="10030" y="4966"/>
                </a:lnTo>
                <a:lnTo>
                  <a:pt x="10026" y="4966"/>
                </a:lnTo>
                <a:close/>
                <a:moveTo>
                  <a:pt x="10084" y="5086"/>
                </a:moveTo>
                <a:lnTo>
                  <a:pt x="10084" y="5086"/>
                </a:lnTo>
                <a:lnTo>
                  <a:pt x="10080" y="5090"/>
                </a:lnTo>
                <a:lnTo>
                  <a:pt x="10080" y="5096"/>
                </a:lnTo>
                <a:lnTo>
                  <a:pt x="10082" y="5102"/>
                </a:lnTo>
                <a:lnTo>
                  <a:pt x="10086" y="5110"/>
                </a:lnTo>
                <a:lnTo>
                  <a:pt x="10098" y="5120"/>
                </a:lnTo>
                <a:lnTo>
                  <a:pt x="10102" y="5122"/>
                </a:lnTo>
                <a:lnTo>
                  <a:pt x="10106" y="5122"/>
                </a:lnTo>
                <a:lnTo>
                  <a:pt x="10108" y="5120"/>
                </a:lnTo>
                <a:lnTo>
                  <a:pt x="10108" y="5114"/>
                </a:lnTo>
                <a:lnTo>
                  <a:pt x="10102" y="5100"/>
                </a:lnTo>
                <a:lnTo>
                  <a:pt x="10098" y="5092"/>
                </a:lnTo>
                <a:lnTo>
                  <a:pt x="10092" y="5088"/>
                </a:lnTo>
                <a:lnTo>
                  <a:pt x="10088" y="5084"/>
                </a:lnTo>
                <a:lnTo>
                  <a:pt x="10084" y="5086"/>
                </a:lnTo>
                <a:close/>
                <a:moveTo>
                  <a:pt x="10070" y="5066"/>
                </a:moveTo>
                <a:lnTo>
                  <a:pt x="10070" y="5066"/>
                </a:lnTo>
                <a:lnTo>
                  <a:pt x="10072" y="5066"/>
                </a:lnTo>
                <a:lnTo>
                  <a:pt x="10074" y="5066"/>
                </a:lnTo>
                <a:lnTo>
                  <a:pt x="10076" y="5060"/>
                </a:lnTo>
                <a:lnTo>
                  <a:pt x="10076" y="5054"/>
                </a:lnTo>
                <a:lnTo>
                  <a:pt x="10074" y="5050"/>
                </a:lnTo>
                <a:lnTo>
                  <a:pt x="10072" y="5048"/>
                </a:lnTo>
                <a:lnTo>
                  <a:pt x="10070" y="5048"/>
                </a:lnTo>
                <a:lnTo>
                  <a:pt x="10068" y="5054"/>
                </a:lnTo>
                <a:lnTo>
                  <a:pt x="10068" y="5060"/>
                </a:lnTo>
                <a:lnTo>
                  <a:pt x="10068" y="5062"/>
                </a:lnTo>
                <a:lnTo>
                  <a:pt x="10070" y="5066"/>
                </a:lnTo>
                <a:close/>
                <a:moveTo>
                  <a:pt x="11590" y="5128"/>
                </a:moveTo>
                <a:lnTo>
                  <a:pt x="11590" y="5128"/>
                </a:lnTo>
                <a:lnTo>
                  <a:pt x="11592" y="5130"/>
                </a:lnTo>
                <a:lnTo>
                  <a:pt x="11598" y="5130"/>
                </a:lnTo>
                <a:lnTo>
                  <a:pt x="11618" y="5128"/>
                </a:lnTo>
                <a:lnTo>
                  <a:pt x="11628" y="5124"/>
                </a:lnTo>
                <a:lnTo>
                  <a:pt x="11628" y="5122"/>
                </a:lnTo>
                <a:lnTo>
                  <a:pt x="11624" y="5122"/>
                </a:lnTo>
                <a:lnTo>
                  <a:pt x="11590" y="5118"/>
                </a:lnTo>
                <a:lnTo>
                  <a:pt x="11576" y="5116"/>
                </a:lnTo>
                <a:lnTo>
                  <a:pt x="11572" y="5116"/>
                </a:lnTo>
                <a:lnTo>
                  <a:pt x="11578" y="5120"/>
                </a:lnTo>
                <a:lnTo>
                  <a:pt x="11590" y="5128"/>
                </a:lnTo>
                <a:close/>
                <a:moveTo>
                  <a:pt x="11600" y="5086"/>
                </a:moveTo>
                <a:lnTo>
                  <a:pt x="11600" y="5086"/>
                </a:lnTo>
                <a:lnTo>
                  <a:pt x="11594" y="5082"/>
                </a:lnTo>
                <a:lnTo>
                  <a:pt x="11592" y="5078"/>
                </a:lnTo>
                <a:lnTo>
                  <a:pt x="11586" y="5074"/>
                </a:lnTo>
                <a:lnTo>
                  <a:pt x="11576" y="5070"/>
                </a:lnTo>
                <a:lnTo>
                  <a:pt x="11566" y="5068"/>
                </a:lnTo>
                <a:lnTo>
                  <a:pt x="11566" y="5070"/>
                </a:lnTo>
                <a:lnTo>
                  <a:pt x="11566" y="5072"/>
                </a:lnTo>
                <a:lnTo>
                  <a:pt x="11572" y="5078"/>
                </a:lnTo>
                <a:lnTo>
                  <a:pt x="11580" y="5082"/>
                </a:lnTo>
                <a:lnTo>
                  <a:pt x="11582" y="5084"/>
                </a:lnTo>
                <a:lnTo>
                  <a:pt x="11584" y="5088"/>
                </a:lnTo>
                <a:lnTo>
                  <a:pt x="11584" y="5092"/>
                </a:lnTo>
                <a:lnTo>
                  <a:pt x="11586" y="5094"/>
                </a:lnTo>
                <a:lnTo>
                  <a:pt x="11588" y="5096"/>
                </a:lnTo>
                <a:lnTo>
                  <a:pt x="11592" y="5096"/>
                </a:lnTo>
                <a:lnTo>
                  <a:pt x="11600" y="5096"/>
                </a:lnTo>
                <a:lnTo>
                  <a:pt x="11606" y="5094"/>
                </a:lnTo>
                <a:lnTo>
                  <a:pt x="11608" y="5092"/>
                </a:lnTo>
                <a:lnTo>
                  <a:pt x="11606" y="5090"/>
                </a:lnTo>
                <a:lnTo>
                  <a:pt x="11600" y="5086"/>
                </a:lnTo>
                <a:close/>
                <a:moveTo>
                  <a:pt x="11538" y="5324"/>
                </a:moveTo>
                <a:lnTo>
                  <a:pt x="11538" y="5324"/>
                </a:lnTo>
                <a:lnTo>
                  <a:pt x="11536" y="5310"/>
                </a:lnTo>
                <a:lnTo>
                  <a:pt x="11532" y="5304"/>
                </a:lnTo>
                <a:lnTo>
                  <a:pt x="11530" y="5304"/>
                </a:lnTo>
                <a:lnTo>
                  <a:pt x="11528" y="5304"/>
                </a:lnTo>
                <a:lnTo>
                  <a:pt x="11526" y="5310"/>
                </a:lnTo>
                <a:lnTo>
                  <a:pt x="11524" y="5316"/>
                </a:lnTo>
                <a:lnTo>
                  <a:pt x="11520" y="5316"/>
                </a:lnTo>
                <a:lnTo>
                  <a:pt x="11518" y="5316"/>
                </a:lnTo>
                <a:lnTo>
                  <a:pt x="11518" y="5318"/>
                </a:lnTo>
                <a:lnTo>
                  <a:pt x="11518" y="5320"/>
                </a:lnTo>
                <a:lnTo>
                  <a:pt x="11520" y="5320"/>
                </a:lnTo>
                <a:lnTo>
                  <a:pt x="11520" y="5322"/>
                </a:lnTo>
                <a:lnTo>
                  <a:pt x="11520" y="5328"/>
                </a:lnTo>
                <a:lnTo>
                  <a:pt x="11520" y="5334"/>
                </a:lnTo>
                <a:lnTo>
                  <a:pt x="11522" y="5340"/>
                </a:lnTo>
                <a:lnTo>
                  <a:pt x="11530" y="5348"/>
                </a:lnTo>
                <a:lnTo>
                  <a:pt x="11534" y="5348"/>
                </a:lnTo>
                <a:lnTo>
                  <a:pt x="11536" y="5344"/>
                </a:lnTo>
                <a:lnTo>
                  <a:pt x="11538" y="5336"/>
                </a:lnTo>
                <a:lnTo>
                  <a:pt x="11538" y="5324"/>
                </a:lnTo>
                <a:close/>
                <a:moveTo>
                  <a:pt x="11188" y="5150"/>
                </a:moveTo>
                <a:lnTo>
                  <a:pt x="11188" y="5150"/>
                </a:lnTo>
                <a:lnTo>
                  <a:pt x="11186" y="5144"/>
                </a:lnTo>
                <a:lnTo>
                  <a:pt x="11186" y="5138"/>
                </a:lnTo>
                <a:lnTo>
                  <a:pt x="11184" y="5136"/>
                </a:lnTo>
                <a:lnTo>
                  <a:pt x="11182" y="5136"/>
                </a:lnTo>
                <a:lnTo>
                  <a:pt x="11180" y="5138"/>
                </a:lnTo>
                <a:lnTo>
                  <a:pt x="11180" y="5142"/>
                </a:lnTo>
                <a:lnTo>
                  <a:pt x="11184" y="5154"/>
                </a:lnTo>
                <a:lnTo>
                  <a:pt x="11186" y="5160"/>
                </a:lnTo>
                <a:lnTo>
                  <a:pt x="11188" y="5160"/>
                </a:lnTo>
                <a:lnTo>
                  <a:pt x="11188" y="5156"/>
                </a:lnTo>
                <a:lnTo>
                  <a:pt x="11188" y="5150"/>
                </a:lnTo>
                <a:close/>
                <a:moveTo>
                  <a:pt x="11232" y="5052"/>
                </a:moveTo>
                <a:lnTo>
                  <a:pt x="11232" y="5052"/>
                </a:lnTo>
                <a:lnTo>
                  <a:pt x="11232" y="5054"/>
                </a:lnTo>
                <a:lnTo>
                  <a:pt x="11230" y="5060"/>
                </a:lnTo>
                <a:lnTo>
                  <a:pt x="11232" y="5064"/>
                </a:lnTo>
                <a:lnTo>
                  <a:pt x="11234" y="5064"/>
                </a:lnTo>
                <a:lnTo>
                  <a:pt x="11236" y="5062"/>
                </a:lnTo>
                <a:lnTo>
                  <a:pt x="11238" y="5056"/>
                </a:lnTo>
                <a:lnTo>
                  <a:pt x="11236" y="5052"/>
                </a:lnTo>
                <a:lnTo>
                  <a:pt x="11234" y="5052"/>
                </a:lnTo>
                <a:lnTo>
                  <a:pt x="11232" y="5052"/>
                </a:lnTo>
                <a:close/>
                <a:moveTo>
                  <a:pt x="11262" y="5078"/>
                </a:moveTo>
                <a:lnTo>
                  <a:pt x="11262" y="5078"/>
                </a:lnTo>
                <a:lnTo>
                  <a:pt x="11262" y="5076"/>
                </a:lnTo>
                <a:lnTo>
                  <a:pt x="11260" y="5072"/>
                </a:lnTo>
                <a:lnTo>
                  <a:pt x="11256" y="5072"/>
                </a:lnTo>
                <a:lnTo>
                  <a:pt x="11254" y="5076"/>
                </a:lnTo>
                <a:lnTo>
                  <a:pt x="11254" y="5078"/>
                </a:lnTo>
                <a:lnTo>
                  <a:pt x="11256" y="5080"/>
                </a:lnTo>
                <a:lnTo>
                  <a:pt x="11258" y="5080"/>
                </a:lnTo>
                <a:lnTo>
                  <a:pt x="11262" y="5078"/>
                </a:lnTo>
                <a:close/>
                <a:moveTo>
                  <a:pt x="11280" y="5212"/>
                </a:moveTo>
                <a:lnTo>
                  <a:pt x="11280" y="5212"/>
                </a:lnTo>
                <a:lnTo>
                  <a:pt x="11278" y="5210"/>
                </a:lnTo>
                <a:lnTo>
                  <a:pt x="11276" y="5210"/>
                </a:lnTo>
                <a:lnTo>
                  <a:pt x="11270" y="5212"/>
                </a:lnTo>
                <a:lnTo>
                  <a:pt x="11264" y="5218"/>
                </a:lnTo>
                <a:lnTo>
                  <a:pt x="11262" y="5220"/>
                </a:lnTo>
                <a:lnTo>
                  <a:pt x="11264" y="5222"/>
                </a:lnTo>
                <a:lnTo>
                  <a:pt x="11266" y="5222"/>
                </a:lnTo>
                <a:lnTo>
                  <a:pt x="11272" y="5222"/>
                </a:lnTo>
                <a:lnTo>
                  <a:pt x="11276" y="5218"/>
                </a:lnTo>
                <a:lnTo>
                  <a:pt x="11280" y="5212"/>
                </a:lnTo>
                <a:close/>
                <a:moveTo>
                  <a:pt x="11234" y="5078"/>
                </a:moveTo>
                <a:lnTo>
                  <a:pt x="11234" y="5078"/>
                </a:lnTo>
                <a:lnTo>
                  <a:pt x="11238" y="5078"/>
                </a:lnTo>
                <a:lnTo>
                  <a:pt x="11240" y="5076"/>
                </a:lnTo>
                <a:lnTo>
                  <a:pt x="11238" y="5074"/>
                </a:lnTo>
                <a:lnTo>
                  <a:pt x="11236" y="5072"/>
                </a:lnTo>
                <a:lnTo>
                  <a:pt x="11234" y="5070"/>
                </a:lnTo>
                <a:lnTo>
                  <a:pt x="11232" y="5072"/>
                </a:lnTo>
                <a:lnTo>
                  <a:pt x="11232" y="5076"/>
                </a:lnTo>
                <a:lnTo>
                  <a:pt x="11234" y="5078"/>
                </a:lnTo>
                <a:close/>
                <a:moveTo>
                  <a:pt x="11378" y="5078"/>
                </a:moveTo>
                <a:lnTo>
                  <a:pt x="11378" y="5078"/>
                </a:lnTo>
                <a:lnTo>
                  <a:pt x="11366" y="5078"/>
                </a:lnTo>
                <a:lnTo>
                  <a:pt x="11360" y="5080"/>
                </a:lnTo>
                <a:lnTo>
                  <a:pt x="11360" y="5082"/>
                </a:lnTo>
                <a:lnTo>
                  <a:pt x="11362" y="5084"/>
                </a:lnTo>
                <a:lnTo>
                  <a:pt x="11364" y="5084"/>
                </a:lnTo>
                <a:lnTo>
                  <a:pt x="11372" y="5082"/>
                </a:lnTo>
                <a:lnTo>
                  <a:pt x="11378" y="5078"/>
                </a:lnTo>
                <a:close/>
                <a:moveTo>
                  <a:pt x="11216" y="4816"/>
                </a:moveTo>
                <a:lnTo>
                  <a:pt x="11216" y="4816"/>
                </a:lnTo>
                <a:lnTo>
                  <a:pt x="11214" y="4820"/>
                </a:lnTo>
                <a:lnTo>
                  <a:pt x="11214" y="4828"/>
                </a:lnTo>
                <a:lnTo>
                  <a:pt x="11214" y="4830"/>
                </a:lnTo>
                <a:lnTo>
                  <a:pt x="11216" y="4830"/>
                </a:lnTo>
                <a:lnTo>
                  <a:pt x="11216" y="4834"/>
                </a:lnTo>
                <a:lnTo>
                  <a:pt x="11214" y="4838"/>
                </a:lnTo>
                <a:lnTo>
                  <a:pt x="11212" y="4842"/>
                </a:lnTo>
                <a:lnTo>
                  <a:pt x="11214" y="4844"/>
                </a:lnTo>
                <a:lnTo>
                  <a:pt x="11218" y="4842"/>
                </a:lnTo>
                <a:lnTo>
                  <a:pt x="11220" y="4838"/>
                </a:lnTo>
                <a:lnTo>
                  <a:pt x="11220" y="4836"/>
                </a:lnTo>
                <a:lnTo>
                  <a:pt x="11222" y="4832"/>
                </a:lnTo>
                <a:lnTo>
                  <a:pt x="11222" y="4830"/>
                </a:lnTo>
                <a:lnTo>
                  <a:pt x="11222" y="4826"/>
                </a:lnTo>
                <a:lnTo>
                  <a:pt x="11220" y="4824"/>
                </a:lnTo>
                <a:lnTo>
                  <a:pt x="11220" y="4820"/>
                </a:lnTo>
                <a:lnTo>
                  <a:pt x="11220" y="4816"/>
                </a:lnTo>
                <a:lnTo>
                  <a:pt x="11216" y="4816"/>
                </a:lnTo>
                <a:close/>
                <a:moveTo>
                  <a:pt x="13306" y="5908"/>
                </a:moveTo>
                <a:lnTo>
                  <a:pt x="13306" y="5908"/>
                </a:lnTo>
                <a:lnTo>
                  <a:pt x="13306" y="5902"/>
                </a:lnTo>
                <a:lnTo>
                  <a:pt x="13304" y="5898"/>
                </a:lnTo>
                <a:lnTo>
                  <a:pt x="13302" y="5896"/>
                </a:lnTo>
                <a:lnTo>
                  <a:pt x="13296" y="5892"/>
                </a:lnTo>
                <a:lnTo>
                  <a:pt x="13286" y="5890"/>
                </a:lnTo>
                <a:lnTo>
                  <a:pt x="13278" y="5890"/>
                </a:lnTo>
                <a:lnTo>
                  <a:pt x="13266" y="5898"/>
                </a:lnTo>
                <a:lnTo>
                  <a:pt x="13260" y="5904"/>
                </a:lnTo>
                <a:lnTo>
                  <a:pt x="13254" y="5910"/>
                </a:lnTo>
                <a:lnTo>
                  <a:pt x="13250" y="5916"/>
                </a:lnTo>
                <a:lnTo>
                  <a:pt x="13250" y="5918"/>
                </a:lnTo>
                <a:lnTo>
                  <a:pt x="13250" y="5922"/>
                </a:lnTo>
                <a:lnTo>
                  <a:pt x="13252" y="5924"/>
                </a:lnTo>
                <a:lnTo>
                  <a:pt x="13256" y="5928"/>
                </a:lnTo>
                <a:lnTo>
                  <a:pt x="13270" y="5932"/>
                </a:lnTo>
                <a:lnTo>
                  <a:pt x="13280" y="5934"/>
                </a:lnTo>
                <a:lnTo>
                  <a:pt x="13286" y="5934"/>
                </a:lnTo>
                <a:lnTo>
                  <a:pt x="13292" y="5930"/>
                </a:lnTo>
                <a:lnTo>
                  <a:pt x="13294" y="5926"/>
                </a:lnTo>
                <a:lnTo>
                  <a:pt x="13296" y="5926"/>
                </a:lnTo>
                <a:lnTo>
                  <a:pt x="13302" y="5926"/>
                </a:lnTo>
                <a:lnTo>
                  <a:pt x="13306" y="5930"/>
                </a:lnTo>
                <a:lnTo>
                  <a:pt x="13308" y="5930"/>
                </a:lnTo>
                <a:lnTo>
                  <a:pt x="13312" y="5928"/>
                </a:lnTo>
                <a:lnTo>
                  <a:pt x="13312" y="5926"/>
                </a:lnTo>
                <a:lnTo>
                  <a:pt x="13312" y="5924"/>
                </a:lnTo>
                <a:lnTo>
                  <a:pt x="13310" y="5920"/>
                </a:lnTo>
                <a:lnTo>
                  <a:pt x="13308" y="5914"/>
                </a:lnTo>
                <a:lnTo>
                  <a:pt x="13306" y="5912"/>
                </a:lnTo>
                <a:lnTo>
                  <a:pt x="13306" y="5908"/>
                </a:lnTo>
                <a:close/>
                <a:moveTo>
                  <a:pt x="13336" y="5840"/>
                </a:moveTo>
                <a:lnTo>
                  <a:pt x="13336" y="5840"/>
                </a:lnTo>
                <a:lnTo>
                  <a:pt x="13328" y="5844"/>
                </a:lnTo>
                <a:lnTo>
                  <a:pt x="13322" y="5844"/>
                </a:lnTo>
                <a:lnTo>
                  <a:pt x="13318" y="5846"/>
                </a:lnTo>
                <a:lnTo>
                  <a:pt x="13316" y="5850"/>
                </a:lnTo>
                <a:lnTo>
                  <a:pt x="13314" y="5854"/>
                </a:lnTo>
                <a:lnTo>
                  <a:pt x="13312" y="5854"/>
                </a:lnTo>
                <a:lnTo>
                  <a:pt x="13306" y="5854"/>
                </a:lnTo>
                <a:lnTo>
                  <a:pt x="13304" y="5854"/>
                </a:lnTo>
                <a:lnTo>
                  <a:pt x="13306" y="5864"/>
                </a:lnTo>
                <a:lnTo>
                  <a:pt x="13310" y="5870"/>
                </a:lnTo>
                <a:lnTo>
                  <a:pt x="13312" y="5872"/>
                </a:lnTo>
                <a:lnTo>
                  <a:pt x="13326" y="5862"/>
                </a:lnTo>
                <a:lnTo>
                  <a:pt x="13330" y="5860"/>
                </a:lnTo>
                <a:lnTo>
                  <a:pt x="13334" y="5858"/>
                </a:lnTo>
                <a:lnTo>
                  <a:pt x="13336" y="5860"/>
                </a:lnTo>
                <a:lnTo>
                  <a:pt x="13338" y="5864"/>
                </a:lnTo>
                <a:lnTo>
                  <a:pt x="13340" y="5862"/>
                </a:lnTo>
                <a:lnTo>
                  <a:pt x="13348" y="5860"/>
                </a:lnTo>
                <a:lnTo>
                  <a:pt x="13354" y="5858"/>
                </a:lnTo>
                <a:lnTo>
                  <a:pt x="13360" y="5860"/>
                </a:lnTo>
                <a:lnTo>
                  <a:pt x="13360" y="5858"/>
                </a:lnTo>
                <a:lnTo>
                  <a:pt x="13358" y="5854"/>
                </a:lnTo>
                <a:lnTo>
                  <a:pt x="13360" y="5848"/>
                </a:lnTo>
                <a:lnTo>
                  <a:pt x="13358" y="5846"/>
                </a:lnTo>
                <a:lnTo>
                  <a:pt x="13354" y="5848"/>
                </a:lnTo>
                <a:lnTo>
                  <a:pt x="13350" y="5850"/>
                </a:lnTo>
                <a:lnTo>
                  <a:pt x="13350" y="5848"/>
                </a:lnTo>
                <a:lnTo>
                  <a:pt x="13352" y="5842"/>
                </a:lnTo>
                <a:lnTo>
                  <a:pt x="13358" y="5834"/>
                </a:lnTo>
                <a:lnTo>
                  <a:pt x="13360" y="5830"/>
                </a:lnTo>
                <a:lnTo>
                  <a:pt x="13360" y="5828"/>
                </a:lnTo>
                <a:lnTo>
                  <a:pt x="13358" y="5828"/>
                </a:lnTo>
                <a:lnTo>
                  <a:pt x="13356" y="5828"/>
                </a:lnTo>
                <a:lnTo>
                  <a:pt x="13346" y="5832"/>
                </a:lnTo>
                <a:lnTo>
                  <a:pt x="13336" y="5840"/>
                </a:lnTo>
                <a:close/>
                <a:moveTo>
                  <a:pt x="12084" y="5310"/>
                </a:moveTo>
                <a:lnTo>
                  <a:pt x="12084" y="5310"/>
                </a:lnTo>
                <a:lnTo>
                  <a:pt x="12086" y="5316"/>
                </a:lnTo>
                <a:lnTo>
                  <a:pt x="12090" y="5320"/>
                </a:lnTo>
                <a:lnTo>
                  <a:pt x="12098" y="5324"/>
                </a:lnTo>
                <a:lnTo>
                  <a:pt x="12106" y="5330"/>
                </a:lnTo>
                <a:lnTo>
                  <a:pt x="12112" y="5336"/>
                </a:lnTo>
                <a:lnTo>
                  <a:pt x="12116" y="5338"/>
                </a:lnTo>
                <a:lnTo>
                  <a:pt x="12120" y="5338"/>
                </a:lnTo>
                <a:lnTo>
                  <a:pt x="12122" y="5336"/>
                </a:lnTo>
                <a:lnTo>
                  <a:pt x="12124" y="5336"/>
                </a:lnTo>
                <a:lnTo>
                  <a:pt x="12126" y="5336"/>
                </a:lnTo>
                <a:lnTo>
                  <a:pt x="12128" y="5336"/>
                </a:lnTo>
                <a:lnTo>
                  <a:pt x="12132" y="5342"/>
                </a:lnTo>
                <a:lnTo>
                  <a:pt x="12140" y="5346"/>
                </a:lnTo>
                <a:lnTo>
                  <a:pt x="12148" y="5346"/>
                </a:lnTo>
                <a:lnTo>
                  <a:pt x="12160" y="5346"/>
                </a:lnTo>
                <a:lnTo>
                  <a:pt x="12172" y="5342"/>
                </a:lnTo>
                <a:lnTo>
                  <a:pt x="12184" y="5336"/>
                </a:lnTo>
                <a:lnTo>
                  <a:pt x="12196" y="5330"/>
                </a:lnTo>
                <a:lnTo>
                  <a:pt x="12204" y="5324"/>
                </a:lnTo>
                <a:lnTo>
                  <a:pt x="12208" y="5318"/>
                </a:lnTo>
                <a:lnTo>
                  <a:pt x="12212" y="5312"/>
                </a:lnTo>
                <a:lnTo>
                  <a:pt x="12214" y="5310"/>
                </a:lnTo>
                <a:lnTo>
                  <a:pt x="12218" y="5308"/>
                </a:lnTo>
                <a:lnTo>
                  <a:pt x="12220" y="5310"/>
                </a:lnTo>
                <a:lnTo>
                  <a:pt x="12228" y="5310"/>
                </a:lnTo>
                <a:lnTo>
                  <a:pt x="12232" y="5310"/>
                </a:lnTo>
                <a:lnTo>
                  <a:pt x="12236" y="5306"/>
                </a:lnTo>
                <a:lnTo>
                  <a:pt x="12238" y="5302"/>
                </a:lnTo>
                <a:lnTo>
                  <a:pt x="12240" y="5298"/>
                </a:lnTo>
                <a:lnTo>
                  <a:pt x="12236" y="5290"/>
                </a:lnTo>
                <a:lnTo>
                  <a:pt x="12234" y="5284"/>
                </a:lnTo>
                <a:lnTo>
                  <a:pt x="12234" y="5282"/>
                </a:lnTo>
                <a:lnTo>
                  <a:pt x="12238" y="5282"/>
                </a:lnTo>
                <a:lnTo>
                  <a:pt x="12242" y="5280"/>
                </a:lnTo>
                <a:lnTo>
                  <a:pt x="12246" y="5276"/>
                </a:lnTo>
                <a:lnTo>
                  <a:pt x="12250" y="5266"/>
                </a:lnTo>
                <a:lnTo>
                  <a:pt x="12250" y="5256"/>
                </a:lnTo>
                <a:lnTo>
                  <a:pt x="12250" y="5250"/>
                </a:lnTo>
                <a:lnTo>
                  <a:pt x="12246" y="5246"/>
                </a:lnTo>
                <a:lnTo>
                  <a:pt x="12242" y="5242"/>
                </a:lnTo>
                <a:lnTo>
                  <a:pt x="12236" y="5240"/>
                </a:lnTo>
                <a:lnTo>
                  <a:pt x="12218" y="5242"/>
                </a:lnTo>
                <a:lnTo>
                  <a:pt x="12216" y="5242"/>
                </a:lnTo>
                <a:lnTo>
                  <a:pt x="12214" y="5244"/>
                </a:lnTo>
                <a:lnTo>
                  <a:pt x="12212" y="5250"/>
                </a:lnTo>
                <a:lnTo>
                  <a:pt x="12216" y="5264"/>
                </a:lnTo>
                <a:lnTo>
                  <a:pt x="12220" y="5276"/>
                </a:lnTo>
                <a:lnTo>
                  <a:pt x="12218" y="5280"/>
                </a:lnTo>
                <a:lnTo>
                  <a:pt x="12214" y="5278"/>
                </a:lnTo>
                <a:lnTo>
                  <a:pt x="12206" y="5278"/>
                </a:lnTo>
                <a:lnTo>
                  <a:pt x="12202" y="5282"/>
                </a:lnTo>
                <a:lnTo>
                  <a:pt x="12196" y="5286"/>
                </a:lnTo>
                <a:lnTo>
                  <a:pt x="12194" y="5294"/>
                </a:lnTo>
                <a:lnTo>
                  <a:pt x="12190" y="5300"/>
                </a:lnTo>
                <a:lnTo>
                  <a:pt x="12186" y="5306"/>
                </a:lnTo>
                <a:lnTo>
                  <a:pt x="12180" y="5308"/>
                </a:lnTo>
                <a:lnTo>
                  <a:pt x="12174" y="5306"/>
                </a:lnTo>
                <a:lnTo>
                  <a:pt x="12170" y="5304"/>
                </a:lnTo>
                <a:lnTo>
                  <a:pt x="12168" y="5304"/>
                </a:lnTo>
                <a:lnTo>
                  <a:pt x="12164" y="5306"/>
                </a:lnTo>
                <a:lnTo>
                  <a:pt x="12162" y="5308"/>
                </a:lnTo>
                <a:lnTo>
                  <a:pt x="12158" y="5302"/>
                </a:lnTo>
                <a:lnTo>
                  <a:pt x="12156" y="5294"/>
                </a:lnTo>
                <a:lnTo>
                  <a:pt x="12158" y="5290"/>
                </a:lnTo>
                <a:lnTo>
                  <a:pt x="12160" y="5288"/>
                </a:lnTo>
                <a:lnTo>
                  <a:pt x="12160" y="5284"/>
                </a:lnTo>
                <a:lnTo>
                  <a:pt x="12160" y="5282"/>
                </a:lnTo>
                <a:lnTo>
                  <a:pt x="12158" y="5282"/>
                </a:lnTo>
                <a:lnTo>
                  <a:pt x="12154" y="5284"/>
                </a:lnTo>
                <a:lnTo>
                  <a:pt x="12150" y="5290"/>
                </a:lnTo>
                <a:lnTo>
                  <a:pt x="12150" y="5302"/>
                </a:lnTo>
                <a:lnTo>
                  <a:pt x="12150" y="5304"/>
                </a:lnTo>
                <a:lnTo>
                  <a:pt x="12148" y="5306"/>
                </a:lnTo>
                <a:lnTo>
                  <a:pt x="12140" y="5308"/>
                </a:lnTo>
                <a:lnTo>
                  <a:pt x="12130" y="5308"/>
                </a:lnTo>
                <a:lnTo>
                  <a:pt x="12118" y="5306"/>
                </a:lnTo>
                <a:lnTo>
                  <a:pt x="12106" y="5304"/>
                </a:lnTo>
                <a:lnTo>
                  <a:pt x="12094" y="5304"/>
                </a:lnTo>
                <a:lnTo>
                  <a:pt x="12088" y="5306"/>
                </a:lnTo>
                <a:lnTo>
                  <a:pt x="12086" y="5308"/>
                </a:lnTo>
                <a:lnTo>
                  <a:pt x="12084" y="5310"/>
                </a:lnTo>
                <a:close/>
                <a:moveTo>
                  <a:pt x="12010" y="5142"/>
                </a:moveTo>
                <a:lnTo>
                  <a:pt x="12010" y="5142"/>
                </a:lnTo>
                <a:lnTo>
                  <a:pt x="12010" y="5148"/>
                </a:lnTo>
                <a:lnTo>
                  <a:pt x="12014" y="5148"/>
                </a:lnTo>
                <a:lnTo>
                  <a:pt x="12022" y="5146"/>
                </a:lnTo>
                <a:lnTo>
                  <a:pt x="12032" y="5146"/>
                </a:lnTo>
                <a:lnTo>
                  <a:pt x="12040" y="5146"/>
                </a:lnTo>
                <a:lnTo>
                  <a:pt x="12046" y="5142"/>
                </a:lnTo>
                <a:lnTo>
                  <a:pt x="12046" y="5140"/>
                </a:lnTo>
                <a:lnTo>
                  <a:pt x="12046" y="5138"/>
                </a:lnTo>
                <a:lnTo>
                  <a:pt x="12044" y="5136"/>
                </a:lnTo>
                <a:lnTo>
                  <a:pt x="12042" y="5136"/>
                </a:lnTo>
                <a:lnTo>
                  <a:pt x="12032" y="5134"/>
                </a:lnTo>
                <a:lnTo>
                  <a:pt x="12022" y="5134"/>
                </a:lnTo>
                <a:lnTo>
                  <a:pt x="12014" y="5136"/>
                </a:lnTo>
                <a:lnTo>
                  <a:pt x="12012" y="5138"/>
                </a:lnTo>
                <a:lnTo>
                  <a:pt x="12010" y="5142"/>
                </a:lnTo>
                <a:close/>
                <a:moveTo>
                  <a:pt x="12154" y="5158"/>
                </a:moveTo>
                <a:lnTo>
                  <a:pt x="12154" y="5158"/>
                </a:lnTo>
                <a:lnTo>
                  <a:pt x="12154" y="5160"/>
                </a:lnTo>
                <a:lnTo>
                  <a:pt x="12154" y="5164"/>
                </a:lnTo>
                <a:lnTo>
                  <a:pt x="12158" y="5168"/>
                </a:lnTo>
                <a:lnTo>
                  <a:pt x="12166" y="5170"/>
                </a:lnTo>
                <a:lnTo>
                  <a:pt x="12168" y="5168"/>
                </a:lnTo>
                <a:lnTo>
                  <a:pt x="12170" y="5168"/>
                </a:lnTo>
                <a:lnTo>
                  <a:pt x="12172" y="5164"/>
                </a:lnTo>
                <a:lnTo>
                  <a:pt x="12172" y="5162"/>
                </a:lnTo>
                <a:lnTo>
                  <a:pt x="12166" y="5156"/>
                </a:lnTo>
                <a:lnTo>
                  <a:pt x="12164" y="5154"/>
                </a:lnTo>
                <a:lnTo>
                  <a:pt x="12160" y="5152"/>
                </a:lnTo>
                <a:lnTo>
                  <a:pt x="12156" y="5154"/>
                </a:lnTo>
                <a:lnTo>
                  <a:pt x="12154" y="5158"/>
                </a:lnTo>
                <a:close/>
                <a:moveTo>
                  <a:pt x="12228" y="5192"/>
                </a:moveTo>
                <a:lnTo>
                  <a:pt x="12228" y="5192"/>
                </a:lnTo>
                <a:lnTo>
                  <a:pt x="12208" y="5182"/>
                </a:lnTo>
                <a:lnTo>
                  <a:pt x="12196" y="5172"/>
                </a:lnTo>
                <a:lnTo>
                  <a:pt x="12190" y="5166"/>
                </a:lnTo>
                <a:lnTo>
                  <a:pt x="12186" y="5166"/>
                </a:lnTo>
                <a:lnTo>
                  <a:pt x="12186" y="5168"/>
                </a:lnTo>
                <a:lnTo>
                  <a:pt x="12180" y="5170"/>
                </a:lnTo>
                <a:lnTo>
                  <a:pt x="12178" y="5172"/>
                </a:lnTo>
                <a:lnTo>
                  <a:pt x="12182" y="5174"/>
                </a:lnTo>
                <a:lnTo>
                  <a:pt x="12186" y="5178"/>
                </a:lnTo>
                <a:lnTo>
                  <a:pt x="12200" y="5184"/>
                </a:lnTo>
                <a:lnTo>
                  <a:pt x="12208" y="5190"/>
                </a:lnTo>
                <a:lnTo>
                  <a:pt x="12216" y="5196"/>
                </a:lnTo>
                <a:lnTo>
                  <a:pt x="12222" y="5202"/>
                </a:lnTo>
                <a:lnTo>
                  <a:pt x="12232" y="5210"/>
                </a:lnTo>
                <a:lnTo>
                  <a:pt x="12242" y="5218"/>
                </a:lnTo>
                <a:lnTo>
                  <a:pt x="12254" y="5230"/>
                </a:lnTo>
                <a:lnTo>
                  <a:pt x="12258" y="5236"/>
                </a:lnTo>
                <a:lnTo>
                  <a:pt x="12260" y="5242"/>
                </a:lnTo>
                <a:lnTo>
                  <a:pt x="12260" y="5250"/>
                </a:lnTo>
                <a:lnTo>
                  <a:pt x="12260" y="5258"/>
                </a:lnTo>
                <a:lnTo>
                  <a:pt x="12262" y="5264"/>
                </a:lnTo>
                <a:lnTo>
                  <a:pt x="12264" y="5272"/>
                </a:lnTo>
                <a:lnTo>
                  <a:pt x="12268" y="5274"/>
                </a:lnTo>
                <a:lnTo>
                  <a:pt x="12272" y="5274"/>
                </a:lnTo>
                <a:lnTo>
                  <a:pt x="12276" y="5270"/>
                </a:lnTo>
                <a:lnTo>
                  <a:pt x="12278" y="5262"/>
                </a:lnTo>
                <a:lnTo>
                  <a:pt x="12278" y="5254"/>
                </a:lnTo>
                <a:lnTo>
                  <a:pt x="12278" y="5244"/>
                </a:lnTo>
                <a:lnTo>
                  <a:pt x="12274" y="5236"/>
                </a:lnTo>
                <a:lnTo>
                  <a:pt x="12266" y="5230"/>
                </a:lnTo>
                <a:lnTo>
                  <a:pt x="12252" y="5218"/>
                </a:lnTo>
                <a:lnTo>
                  <a:pt x="12244" y="5208"/>
                </a:lnTo>
                <a:lnTo>
                  <a:pt x="12236" y="5200"/>
                </a:lnTo>
                <a:lnTo>
                  <a:pt x="12228" y="5192"/>
                </a:lnTo>
                <a:close/>
                <a:moveTo>
                  <a:pt x="12134" y="5108"/>
                </a:moveTo>
                <a:lnTo>
                  <a:pt x="12134" y="5108"/>
                </a:lnTo>
                <a:lnTo>
                  <a:pt x="12134" y="5112"/>
                </a:lnTo>
                <a:lnTo>
                  <a:pt x="12136" y="5116"/>
                </a:lnTo>
                <a:lnTo>
                  <a:pt x="12138" y="5118"/>
                </a:lnTo>
                <a:lnTo>
                  <a:pt x="12144" y="5120"/>
                </a:lnTo>
                <a:lnTo>
                  <a:pt x="12146" y="5118"/>
                </a:lnTo>
                <a:lnTo>
                  <a:pt x="12144" y="5112"/>
                </a:lnTo>
                <a:lnTo>
                  <a:pt x="12140" y="5108"/>
                </a:lnTo>
                <a:lnTo>
                  <a:pt x="12136" y="5106"/>
                </a:lnTo>
                <a:lnTo>
                  <a:pt x="12134" y="5108"/>
                </a:lnTo>
                <a:close/>
                <a:moveTo>
                  <a:pt x="12378" y="5340"/>
                </a:moveTo>
                <a:lnTo>
                  <a:pt x="12378" y="5340"/>
                </a:lnTo>
                <a:lnTo>
                  <a:pt x="12374" y="5338"/>
                </a:lnTo>
                <a:lnTo>
                  <a:pt x="12370" y="5334"/>
                </a:lnTo>
                <a:lnTo>
                  <a:pt x="12364" y="5324"/>
                </a:lnTo>
                <a:lnTo>
                  <a:pt x="12360" y="5314"/>
                </a:lnTo>
                <a:lnTo>
                  <a:pt x="12356" y="5310"/>
                </a:lnTo>
                <a:lnTo>
                  <a:pt x="12352" y="5308"/>
                </a:lnTo>
                <a:lnTo>
                  <a:pt x="12348" y="5306"/>
                </a:lnTo>
                <a:lnTo>
                  <a:pt x="12346" y="5302"/>
                </a:lnTo>
                <a:lnTo>
                  <a:pt x="12342" y="5290"/>
                </a:lnTo>
                <a:lnTo>
                  <a:pt x="12340" y="5284"/>
                </a:lnTo>
                <a:lnTo>
                  <a:pt x="12338" y="5282"/>
                </a:lnTo>
                <a:lnTo>
                  <a:pt x="12334" y="5284"/>
                </a:lnTo>
                <a:lnTo>
                  <a:pt x="12334" y="5288"/>
                </a:lnTo>
                <a:lnTo>
                  <a:pt x="12334" y="5290"/>
                </a:lnTo>
                <a:lnTo>
                  <a:pt x="12336" y="5296"/>
                </a:lnTo>
                <a:lnTo>
                  <a:pt x="12342" y="5304"/>
                </a:lnTo>
                <a:lnTo>
                  <a:pt x="12342" y="5308"/>
                </a:lnTo>
                <a:lnTo>
                  <a:pt x="12342" y="5314"/>
                </a:lnTo>
                <a:lnTo>
                  <a:pt x="12342" y="5322"/>
                </a:lnTo>
                <a:lnTo>
                  <a:pt x="12344" y="5328"/>
                </a:lnTo>
                <a:lnTo>
                  <a:pt x="12350" y="5336"/>
                </a:lnTo>
                <a:lnTo>
                  <a:pt x="12358" y="5346"/>
                </a:lnTo>
                <a:lnTo>
                  <a:pt x="12362" y="5350"/>
                </a:lnTo>
                <a:lnTo>
                  <a:pt x="12362" y="5354"/>
                </a:lnTo>
                <a:lnTo>
                  <a:pt x="12364" y="5364"/>
                </a:lnTo>
                <a:lnTo>
                  <a:pt x="12370" y="5368"/>
                </a:lnTo>
                <a:lnTo>
                  <a:pt x="12378" y="5370"/>
                </a:lnTo>
                <a:lnTo>
                  <a:pt x="12388" y="5370"/>
                </a:lnTo>
                <a:lnTo>
                  <a:pt x="12390" y="5368"/>
                </a:lnTo>
                <a:lnTo>
                  <a:pt x="12392" y="5364"/>
                </a:lnTo>
                <a:lnTo>
                  <a:pt x="12392" y="5360"/>
                </a:lnTo>
                <a:lnTo>
                  <a:pt x="12392" y="5356"/>
                </a:lnTo>
                <a:lnTo>
                  <a:pt x="12386" y="5346"/>
                </a:lnTo>
                <a:lnTo>
                  <a:pt x="12382" y="5342"/>
                </a:lnTo>
                <a:lnTo>
                  <a:pt x="12378" y="5340"/>
                </a:lnTo>
                <a:close/>
                <a:moveTo>
                  <a:pt x="12070" y="5308"/>
                </a:moveTo>
                <a:lnTo>
                  <a:pt x="12070" y="5308"/>
                </a:lnTo>
                <a:lnTo>
                  <a:pt x="12064" y="5304"/>
                </a:lnTo>
                <a:lnTo>
                  <a:pt x="12062" y="5304"/>
                </a:lnTo>
                <a:lnTo>
                  <a:pt x="12062" y="5306"/>
                </a:lnTo>
                <a:lnTo>
                  <a:pt x="12062" y="5310"/>
                </a:lnTo>
                <a:lnTo>
                  <a:pt x="12066" y="5320"/>
                </a:lnTo>
                <a:lnTo>
                  <a:pt x="12068" y="5322"/>
                </a:lnTo>
                <a:lnTo>
                  <a:pt x="12070" y="5322"/>
                </a:lnTo>
                <a:lnTo>
                  <a:pt x="12072" y="5322"/>
                </a:lnTo>
                <a:lnTo>
                  <a:pt x="12074" y="5320"/>
                </a:lnTo>
                <a:lnTo>
                  <a:pt x="12074" y="5314"/>
                </a:lnTo>
                <a:lnTo>
                  <a:pt x="12074" y="5310"/>
                </a:lnTo>
                <a:lnTo>
                  <a:pt x="12070" y="5308"/>
                </a:lnTo>
                <a:close/>
                <a:moveTo>
                  <a:pt x="12042" y="5304"/>
                </a:moveTo>
                <a:lnTo>
                  <a:pt x="12042" y="5304"/>
                </a:lnTo>
                <a:lnTo>
                  <a:pt x="12044" y="5302"/>
                </a:lnTo>
                <a:lnTo>
                  <a:pt x="12044" y="5300"/>
                </a:lnTo>
                <a:lnTo>
                  <a:pt x="12040" y="5294"/>
                </a:lnTo>
                <a:lnTo>
                  <a:pt x="12036" y="5290"/>
                </a:lnTo>
                <a:lnTo>
                  <a:pt x="12034" y="5292"/>
                </a:lnTo>
                <a:lnTo>
                  <a:pt x="12032" y="5292"/>
                </a:lnTo>
                <a:lnTo>
                  <a:pt x="12030" y="5296"/>
                </a:lnTo>
                <a:lnTo>
                  <a:pt x="12030" y="5298"/>
                </a:lnTo>
                <a:lnTo>
                  <a:pt x="12032" y="5304"/>
                </a:lnTo>
                <a:lnTo>
                  <a:pt x="12038" y="5306"/>
                </a:lnTo>
                <a:lnTo>
                  <a:pt x="12042" y="5304"/>
                </a:lnTo>
                <a:close/>
                <a:moveTo>
                  <a:pt x="11990" y="5256"/>
                </a:moveTo>
                <a:lnTo>
                  <a:pt x="11990" y="5256"/>
                </a:lnTo>
                <a:lnTo>
                  <a:pt x="11988" y="5256"/>
                </a:lnTo>
                <a:lnTo>
                  <a:pt x="11986" y="5256"/>
                </a:lnTo>
                <a:lnTo>
                  <a:pt x="11984" y="5260"/>
                </a:lnTo>
                <a:lnTo>
                  <a:pt x="11984" y="5266"/>
                </a:lnTo>
                <a:lnTo>
                  <a:pt x="11986" y="5270"/>
                </a:lnTo>
                <a:lnTo>
                  <a:pt x="11988" y="5272"/>
                </a:lnTo>
                <a:lnTo>
                  <a:pt x="11990" y="5272"/>
                </a:lnTo>
                <a:lnTo>
                  <a:pt x="11994" y="5268"/>
                </a:lnTo>
                <a:lnTo>
                  <a:pt x="11994" y="5262"/>
                </a:lnTo>
                <a:lnTo>
                  <a:pt x="11994" y="5260"/>
                </a:lnTo>
                <a:lnTo>
                  <a:pt x="11990" y="5256"/>
                </a:lnTo>
                <a:close/>
                <a:moveTo>
                  <a:pt x="12272" y="5478"/>
                </a:moveTo>
                <a:lnTo>
                  <a:pt x="12272" y="5478"/>
                </a:lnTo>
                <a:lnTo>
                  <a:pt x="12264" y="5474"/>
                </a:lnTo>
                <a:lnTo>
                  <a:pt x="12258" y="5474"/>
                </a:lnTo>
                <a:lnTo>
                  <a:pt x="12256" y="5476"/>
                </a:lnTo>
                <a:lnTo>
                  <a:pt x="12258" y="5478"/>
                </a:lnTo>
                <a:lnTo>
                  <a:pt x="12260" y="5480"/>
                </a:lnTo>
                <a:lnTo>
                  <a:pt x="12260" y="5482"/>
                </a:lnTo>
                <a:lnTo>
                  <a:pt x="12262" y="5486"/>
                </a:lnTo>
                <a:lnTo>
                  <a:pt x="12266" y="5486"/>
                </a:lnTo>
                <a:lnTo>
                  <a:pt x="12270" y="5488"/>
                </a:lnTo>
                <a:lnTo>
                  <a:pt x="12274" y="5486"/>
                </a:lnTo>
                <a:lnTo>
                  <a:pt x="12276" y="5482"/>
                </a:lnTo>
                <a:lnTo>
                  <a:pt x="12272" y="5478"/>
                </a:lnTo>
                <a:close/>
                <a:moveTo>
                  <a:pt x="12280" y="5594"/>
                </a:moveTo>
                <a:lnTo>
                  <a:pt x="12280" y="5594"/>
                </a:lnTo>
                <a:lnTo>
                  <a:pt x="12286" y="5598"/>
                </a:lnTo>
                <a:lnTo>
                  <a:pt x="12296" y="5602"/>
                </a:lnTo>
                <a:lnTo>
                  <a:pt x="12302" y="5604"/>
                </a:lnTo>
                <a:lnTo>
                  <a:pt x="12304" y="5604"/>
                </a:lnTo>
                <a:lnTo>
                  <a:pt x="12304" y="5602"/>
                </a:lnTo>
                <a:lnTo>
                  <a:pt x="12298" y="5596"/>
                </a:lnTo>
                <a:lnTo>
                  <a:pt x="12288" y="5592"/>
                </a:lnTo>
                <a:lnTo>
                  <a:pt x="12280" y="5590"/>
                </a:lnTo>
                <a:lnTo>
                  <a:pt x="12280" y="5594"/>
                </a:lnTo>
                <a:close/>
                <a:moveTo>
                  <a:pt x="12164" y="5488"/>
                </a:moveTo>
                <a:lnTo>
                  <a:pt x="12164" y="5488"/>
                </a:lnTo>
                <a:lnTo>
                  <a:pt x="12160" y="5486"/>
                </a:lnTo>
                <a:lnTo>
                  <a:pt x="12158" y="5486"/>
                </a:lnTo>
                <a:lnTo>
                  <a:pt x="12156" y="5492"/>
                </a:lnTo>
                <a:lnTo>
                  <a:pt x="12160" y="5498"/>
                </a:lnTo>
                <a:lnTo>
                  <a:pt x="12164" y="5502"/>
                </a:lnTo>
                <a:lnTo>
                  <a:pt x="12166" y="5502"/>
                </a:lnTo>
                <a:lnTo>
                  <a:pt x="12168" y="5500"/>
                </a:lnTo>
                <a:lnTo>
                  <a:pt x="12168" y="5494"/>
                </a:lnTo>
                <a:lnTo>
                  <a:pt x="12164" y="5488"/>
                </a:lnTo>
                <a:close/>
                <a:moveTo>
                  <a:pt x="12190" y="5504"/>
                </a:moveTo>
                <a:lnTo>
                  <a:pt x="12190" y="5504"/>
                </a:lnTo>
                <a:lnTo>
                  <a:pt x="12188" y="5498"/>
                </a:lnTo>
                <a:lnTo>
                  <a:pt x="12182" y="5494"/>
                </a:lnTo>
                <a:lnTo>
                  <a:pt x="12178" y="5494"/>
                </a:lnTo>
                <a:lnTo>
                  <a:pt x="12176" y="5494"/>
                </a:lnTo>
                <a:lnTo>
                  <a:pt x="12174" y="5496"/>
                </a:lnTo>
                <a:lnTo>
                  <a:pt x="12172" y="5500"/>
                </a:lnTo>
                <a:lnTo>
                  <a:pt x="12170" y="5506"/>
                </a:lnTo>
                <a:lnTo>
                  <a:pt x="12170" y="5508"/>
                </a:lnTo>
                <a:lnTo>
                  <a:pt x="12174" y="5510"/>
                </a:lnTo>
                <a:lnTo>
                  <a:pt x="12186" y="5510"/>
                </a:lnTo>
                <a:lnTo>
                  <a:pt x="12188" y="5510"/>
                </a:lnTo>
                <a:lnTo>
                  <a:pt x="12190" y="5504"/>
                </a:lnTo>
                <a:close/>
                <a:moveTo>
                  <a:pt x="12204" y="5532"/>
                </a:moveTo>
                <a:lnTo>
                  <a:pt x="12204" y="5532"/>
                </a:lnTo>
                <a:lnTo>
                  <a:pt x="12206" y="5526"/>
                </a:lnTo>
                <a:lnTo>
                  <a:pt x="12204" y="5522"/>
                </a:lnTo>
                <a:lnTo>
                  <a:pt x="12202" y="5520"/>
                </a:lnTo>
                <a:lnTo>
                  <a:pt x="12200" y="5522"/>
                </a:lnTo>
                <a:lnTo>
                  <a:pt x="12198" y="5524"/>
                </a:lnTo>
                <a:lnTo>
                  <a:pt x="12196" y="5524"/>
                </a:lnTo>
                <a:lnTo>
                  <a:pt x="12192" y="5520"/>
                </a:lnTo>
                <a:lnTo>
                  <a:pt x="12188" y="5516"/>
                </a:lnTo>
                <a:lnTo>
                  <a:pt x="12186" y="5518"/>
                </a:lnTo>
                <a:lnTo>
                  <a:pt x="12188" y="5526"/>
                </a:lnTo>
                <a:lnTo>
                  <a:pt x="12194" y="5532"/>
                </a:lnTo>
                <a:lnTo>
                  <a:pt x="12198" y="5536"/>
                </a:lnTo>
                <a:lnTo>
                  <a:pt x="12202" y="5534"/>
                </a:lnTo>
                <a:lnTo>
                  <a:pt x="12204" y="5532"/>
                </a:lnTo>
                <a:close/>
                <a:moveTo>
                  <a:pt x="12424" y="5380"/>
                </a:moveTo>
                <a:lnTo>
                  <a:pt x="12424" y="5380"/>
                </a:lnTo>
                <a:lnTo>
                  <a:pt x="12430" y="5386"/>
                </a:lnTo>
                <a:lnTo>
                  <a:pt x="12436" y="5394"/>
                </a:lnTo>
                <a:lnTo>
                  <a:pt x="12446" y="5398"/>
                </a:lnTo>
                <a:lnTo>
                  <a:pt x="12450" y="5400"/>
                </a:lnTo>
                <a:lnTo>
                  <a:pt x="12454" y="5400"/>
                </a:lnTo>
                <a:lnTo>
                  <a:pt x="12458" y="5398"/>
                </a:lnTo>
                <a:lnTo>
                  <a:pt x="12454" y="5394"/>
                </a:lnTo>
                <a:lnTo>
                  <a:pt x="12446" y="5390"/>
                </a:lnTo>
                <a:lnTo>
                  <a:pt x="12444" y="5388"/>
                </a:lnTo>
                <a:lnTo>
                  <a:pt x="12442" y="5384"/>
                </a:lnTo>
                <a:lnTo>
                  <a:pt x="12438" y="5376"/>
                </a:lnTo>
                <a:lnTo>
                  <a:pt x="12434" y="5372"/>
                </a:lnTo>
                <a:lnTo>
                  <a:pt x="12416" y="5360"/>
                </a:lnTo>
                <a:lnTo>
                  <a:pt x="12412" y="5358"/>
                </a:lnTo>
                <a:lnTo>
                  <a:pt x="12410" y="5358"/>
                </a:lnTo>
                <a:lnTo>
                  <a:pt x="12412" y="5366"/>
                </a:lnTo>
                <a:lnTo>
                  <a:pt x="12414" y="5370"/>
                </a:lnTo>
                <a:lnTo>
                  <a:pt x="12418" y="5372"/>
                </a:lnTo>
                <a:lnTo>
                  <a:pt x="12422" y="5376"/>
                </a:lnTo>
                <a:lnTo>
                  <a:pt x="12424" y="5380"/>
                </a:lnTo>
                <a:close/>
                <a:moveTo>
                  <a:pt x="12528" y="5426"/>
                </a:moveTo>
                <a:lnTo>
                  <a:pt x="12528" y="5426"/>
                </a:lnTo>
                <a:lnTo>
                  <a:pt x="12520" y="5420"/>
                </a:lnTo>
                <a:lnTo>
                  <a:pt x="12516" y="5416"/>
                </a:lnTo>
                <a:lnTo>
                  <a:pt x="12512" y="5412"/>
                </a:lnTo>
                <a:lnTo>
                  <a:pt x="12502" y="5408"/>
                </a:lnTo>
                <a:lnTo>
                  <a:pt x="12498" y="5406"/>
                </a:lnTo>
                <a:lnTo>
                  <a:pt x="12496" y="5406"/>
                </a:lnTo>
                <a:lnTo>
                  <a:pt x="12498" y="5416"/>
                </a:lnTo>
                <a:lnTo>
                  <a:pt x="12500" y="5422"/>
                </a:lnTo>
                <a:lnTo>
                  <a:pt x="12504" y="5426"/>
                </a:lnTo>
                <a:lnTo>
                  <a:pt x="12518" y="5434"/>
                </a:lnTo>
                <a:lnTo>
                  <a:pt x="12534" y="5444"/>
                </a:lnTo>
                <a:lnTo>
                  <a:pt x="12548" y="5452"/>
                </a:lnTo>
                <a:lnTo>
                  <a:pt x="12552" y="5456"/>
                </a:lnTo>
                <a:lnTo>
                  <a:pt x="12552" y="5454"/>
                </a:lnTo>
                <a:lnTo>
                  <a:pt x="12550" y="5446"/>
                </a:lnTo>
                <a:lnTo>
                  <a:pt x="12540" y="5434"/>
                </a:lnTo>
                <a:lnTo>
                  <a:pt x="12534" y="5430"/>
                </a:lnTo>
                <a:lnTo>
                  <a:pt x="12528" y="5426"/>
                </a:lnTo>
                <a:close/>
                <a:moveTo>
                  <a:pt x="12608" y="5498"/>
                </a:moveTo>
                <a:lnTo>
                  <a:pt x="12608" y="5498"/>
                </a:lnTo>
                <a:lnTo>
                  <a:pt x="12608" y="5492"/>
                </a:lnTo>
                <a:lnTo>
                  <a:pt x="12608" y="5488"/>
                </a:lnTo>
                <a:lnTo>
                  <a:pt x="12606" y="5482"/>
                </a:lnTo>
                <a:lnTo>
                  <a:pt x="12602" y="5476"/>
                </a:lnTo>
                <a:lnTo>
                  <a:pt x="12598" y="5472"/>
                </a:lnTo>
                <a:lnTo>
                  <a:pt x="12596" y="5468"/>
                </a:lnTo>
                <a:lnTo>
                  <a:pt x="12594" y="5458"/>
                </a:lnTo>
                <a:lnTo>
                  <a:pt x="12590" y="5450"/>
                </a:lnTo>
                <a:lnTo>
                  <a:pt x="12586" y="5446"/>
                </a:lnTo>
                <a:lnTo>
                  <a:pt x="12582" y="5444"/>
                </a:lnTo>
                <a:lnTo>
                  <a:pt x="12578" y="5444"/>
                </a:lnTo>
                <a:lnTo>
                  <a:pt x="12576" y="5444"/>
                </a:lnTo>
                <a:lnTo>
                  <a:pt x="12578" y="5450"/>
                </a:lnTo>
                <a:lnTo>
                  <a:pt x="12582" y="5462"/>
                </a:lnTo>
                <a:lnTo>
                  <a:pt x="12586" y="5480"/>
                </a:lnTo>
                <a:lnTo>
                  <a:pt x="12588" y="5484"/>
                </a:lnTo>
                <a:lnTo>
                  <a:pt x="12592" y="5488"/>
                </a:lnTo>
                <a:lnTo>
                  <a:pt x="12596" y="5492"/>
                </a:lnTo>
                <a:lnTo>
                  <a:pt x="12600" y="5498"/>
                </a:lnTo>
                <a:lnTo>
                  <a:pt x="12606" y="5504"/>
                </a:lnTo>
                <a:lnTo>
                  <a:pt x="12610" y="5508"/>
                </a:lnTo>
                <a:lnTo>
                  <a:pt x="12612" y="5508"/>
                </a:lnTo>
                <a:lnTo>
                  <a:pt x="12612" y="5506"/>
                </a:lnTo>
                <a:lnTo>
                  <a:pt x="12608" y="5498"/>
                </a:lnTo>
                <a:close/>
                <a:moveTo>
                  <a:pt x="12552" y="5494"/>
                </a:moveTo>
                <a:lnTo>
                  <a:pt x="12552" y="5494"/>
                </a:lnTo>
                <a:lnTo>
                  <a:pt x="12548" y="5490"/>
                </a:lnTo>
                <a:lnTo>
                  <a:pt x="12544" y="5490"/>
                </a:lnTo>
                <a:lnTo>
                  <a:pt x="12540" y="5492"/>
                </a:lnTo>
                <a:lnTo>
                  <a:pt x="12540" y="5502"/>
                </a:lnTo>
                <a:lnTo>
                  <a:pt x="12542" y="5508"/>
                </a:lnTo>
                <a:lnTo>
                  <a:pt x="12546" y="5512"/>
                </a:lnTo>
                <a:lnTo>
                  <a:pt x="12554" y="5516"/>
                </a:lnTo>
                <a:lnTo>
                  <a:pt x="12562" y="5516"/>
                </a:lnTo>
                <a:lnTo>
                  <a:pt x="12570" y="5516"/>
                </a:lnTo>
                <a:lnTo>
                  <a:pt x="12572" y="5518"/>
                </a:lnTo>
                <a:lnTo>
                  <a:pt x="12574" y="5520"/>
                </a:lnTo>
                <a:lnTo>
                  <a:pt x="12582" y="5522"/>
                </a:lnTo>
                <a:lnTo>
                  <a:pt x="12586" y="5522"/>
                </a:lnTo>
                <a:lnTo>
                  <a:pt x="12590" y="5520"/>
                </a:lnTo>
                <a:lnTo>
                  <a:pt x="12590" y="5518"/>
                </a:lnTo>
                <a:lnTo>
                  <a:pt x="12590" y="5516"/>
                </a:lnTo>
                <a:lnTo>
                  <a:pt x="12584" y="5508"/>
                </a:lnTo>
                <a:lnTo>
                  <a:pt x="12576" y="5500"/>
                </a:lnTo>
                <a:lnTo>
                  <a:pt x="12574" y="5496"/>
                </a:lnTo>
                <a:lnTo>
                  <a:pt x="12570" y="5496"/>
                </a:lnTo>
                <a:lnTo>
                  <a:pt x="12562" y="5496"/>
                </a:lnTo>
                <a:lnTo>
                  <a:pt x="12556" y="5496"/>
                </a:lnTo>
                <a:lnTo>
                  <a:pt x="12554" y="5496"/>
                </a:lnTo>
                <a:lnTo>
                  <a:pt x="12552" y="5494"/>
                </a:lnTo>
                <a:close/>
                <a:moveTo>
                  <a:pt x="12636" y="5548"/>
                </a:moveTo>
                <a:lnTo>
                  <a:pt x="12636" y="5548"/>
                </a:lnTo>
                <a:lnTo>
                  <a:pt x="12628" y="5546"/>
                </a:lnTo>
                <a:lnTo>
                  <a:pt x="12620" y="5540"/>
                </a:lnTo>
                <a:lnTo>
                  <a:pt x="12612" y="5538"/>
                </a:lnTo>
                <a:lnTo>
                  <a:pt x="12608" y="5538"/>
                </a:lnTo>
                <a:lnTo>
                  <a:pt x="12606" y="5538"/>
                </a:lnTo>
                <a:lnTo>
                  <a:pt x="12604" y="5540"/>
                </a:lnTo>
                <a:lnTo>
                  <a:pt x="12606" y="5542"/>
                </a:lnTo>
                <a:lnTo>
                  <a:pt x="12608" y="5544"/>
                </a:lnTo>
                <a:lnTo>
                  <a:pt x="12612" y="5546"/>
                </a:lnTo>
                <a:lnTo>
                  <a:pt x="12614" y="5548"/>
                </a:lnTo>
                <a:lnTo>
                  <a:pt x="12614" y="5552"/>
                </a:lnTo>
                <a:lnTo>
                  <a:pt x="12616" y="5554"/>
                </a:lnTo>
                <a:lnTo>
                  <a:pt x="12618" y="5558"/>
                </a:lnTo>
                <a:lnTo>
                  <a:pt x="12628" y="5564"/>
                </a:lnTo>
                <a:lnTo>
                  <a:pt x="12638" y="5566"/>
                </a:lnTo>
                <a:lnTo>
                  <a:pt x="12646" y="5568"/>
                </a:lnTo>
                <a:lnTo>
                  <a:pt x="12648" y="5568"/>
                </a:lnTo>
                <a:lnTo>
                  <a:pt x="12648" y="5564"/>
                </a:lnTo>
                <a:lnTo>
                  <a:pt x="12646" y="5558"/>
                </a:lnTo>
                <a:lnTo>
                  <a:pt x="12642" y="5552"/>
                </a:lnTo>
                <a:lnTo>
                  <a:pt x="12640" y="5548"/>
                </a:lnTo>
                <a:lnTo>
                  <a:pt x="12636" y="5548"/>
                </a:lnTo>
                <a:close/>
                <a:moveTo>
                  <a:pt x="12554" y="5600"/>
                </a:moveTo>
                <a:lnTo>
                  <a:pt x="12554" y="5600"/>
                </a:lnTo>
                <a:lnTo>
                  <a:pt x="12558" y="5604"/>
                </a:lnTo>
                <a:lnTo>
                  <a:pt x="12564" y="5610"/>
                </a:lnTo>
                <a:lnTo>
                  <a:pt x="12574" y="5614"/>
                </a:lnTo>
                <a:lnTo>
                  <a:pt x="12576" y="5616"/>
                </a:lnTo>
                <a:lnTo>
                  <a:pt x="12580" y="5614"/>
                </a:lnTo>
                <a:lnTo>
                  <a:pt x="12580" y="5612"/>
                </a:lnTo>
                <a:lnTo>
                  <a:pt x="12578" y="5610"/>
                </a:lnTo>
                <a:lnTo>
                  <a:pt x="12570" y="5602"/>
                </a:lnTo>
                <a:lnTo>
                  <a:pt x="12560" y="5598"/>
                </a:lnTo>
                <a:lnTo>
                  <a:pt x="12556" y="5598"/>
                </a:lnTo>
                <a:lnTo>
                  <a:pt x="12554" y="5600"/>
                </a:lnTo>
                <a:close/>
                <a:moveTo>
                  <a:pt x="12456" y="5426"/>
                </a:moveTo>
                <a:lnTo>
                  <a:pt x="12456" y="5426"/>
                </a:lnTo>
                <a:lnTo>
                  <a:pt x="12454" y="5426"/>
                </a:lnTo>
                <a:lnTo>
                  <a:pt x="12450" y="5428"/>
                </a:lnTo>
                <a:lnTo>
                  <a:pt x="12446" y="5434"/>
                </a:lnTo>
                <a:lnTo>
                  <a:pt x="12446" y="5442"/>
                </a:lnTo>
                <a:lnTo>
                  <a:pt x="12448" y="5444"/>
                </a:lnTo>
                <a:lnTo>
                  <a:pt x="12450" y="5444"/>
                </a:lnTo>
                <a:lnTo>
                  <a:pt x="12456" y="5442"/>
                </a:lnTo>
                <a:lnTo>
                  <a:pt x="12458" y="5444"/>
                </a:lnTo>
                <a:lnTo>
                  <a:pt x="12460" y="5448"/>
                </a:lnTo>
                <a:lnTo>
                  <a:pt x="12464" y="5454"/>
                </a:lnTo>
                <a:lnTo>
                  <a:pt x="12468" y="5454"/>
                </a:lnTo>
                <a:lnTo>
                  <a:pt x="12470" y="5452"/>
                </a:lnTo>
                <a:lnTo>
                  <a:pt x="12468" y="5446"/>
                </a:lnTo>
                <a:lnTo>
                  <a:pt x="12464" y="5440"/>
                </a:lnTo>
                <a:lnTo>
                  <a:pt x="12460" y="5436"/>
                </a:lnTo>
                <a:lnTo>
                  <a:pt x="12460" y="5432"/>
                </a:lnTo>
                <a:lnTo>
                  <a:pt x="12460" y="5428"/>
                </a:lnTo>
                <a:lnTo>
                  <a:pt x="12456" y="5426"/>
                </a:lnTo>
                <a:close/>
                <a:moveTo>
                  <a:pt x="12432" y="5420"/>
                </a:moveTo>
                <a:lnTo>
                  <a:pt x="12432" y="5420"/>
                </a:lnTo>
                <a:lnTo>
                  <a:pt x="12432" y="5426"/>
                </a:lnTo>
                <a:lnTo>
                  <a:pt x="12436" y="5432"/>
                </a:lnTo>
                <a:lnTo>
                  <a:pt x="12438" y="5434"/>
                </a:lnTo>
                <a:lnTo>
                  <a:pt x="12440" y="5434"/>
                </a:lnTo>
                <a:lnTo>
                  <a:pt x="12442" y="5432"/>
                </a:lnTo>
                <a:lnTo>
                  <a:pt x="12444" y="5428"/>
                </a:lnTo>
                <a:lnTo>
                  <a:pt x="12444" y="5426"/>
                </a:lnTo>
                <a:lnTo>
                  <a:pt x="12440" y="5420"/>
                </a:lnTo>
                <a:lnTo>
                  <a:pt x="12436" y="5418"/>
                </a:lnTo>
                <a:lnTo>
                  <a:pt x="12434" y="5418"/>
                </a:lnTo>
                <a:lnTo>
                  <a:pt x="12432" y="5420"/>
                </a:lnTo>
                <a:close/>
                <a:moveTo>
                  <a:pt x="12414" y="5408"/>
                </a:moveTo>
                <a:lnTo>
                  <a:pt x="12414" y="5408"/>
                </a:lnTo>
                <a:lnTo>
                  <a:pt x="12416" y="5412"/>
                </a:lnTo>
                <a:lnTo>
                  <a:pt x="12418" y="5418"/>
                </a:lnTo>
                <a:lnTo>
                  <a:pt x="12422" y="5420"/>
                </a:lnTo>
                <a:lnTo>
                  <a:pt x="12424" y="5420"/>
                </a:lnTo>
                <a:lnTo>
                  <a:pt x="12428" y="5418"/>
                </a:lnTo>
                <a:lnTo>
                  <a:pt x="12428" y="5416"/>
                </a:lnTo>
                <a:lnTo>
                  <a:pt x="12428" y="5414"/>
                </a:lnTo>
                <a:lnTo>
                  <a:pt x="12424" y="5408"/>
                </a:lnTo>
                <a:lnTo>
                  <a:pt x="12418" y="5406"/>
                </a:lnTo>
                <a:lnTo>
                  <a:pt x="12416" y="5406"/>
                </a:lnTo>
                <a:lnTo>
                  <a:pt x="12414" y="5408"/>
                </a:lnTo>
                <a:close/>
                <a:moveTo>
                  <a:pt x="12472" y="5456"/>
                </a:moveTo>
                <a:lnTo>
                  <a:pt x="12472" y="5456"/>
                </a:lnTo>
                <a:lnTo>
                  <a:pt x="12470" y="5460"/>
                </a:lnTo>
                <a:lnTo>
                  <a:pt x="12472" y="5464"/>
                </a:lnTo>
                <a:lnTo>
                  <a:pt x="12474" y="5464"/>
                </a:lnTo>
                <a:lnTo>
                  <a:pt x="12480" y="5464"/>
                </a:lnTo>
                <a:lnTo>
                  <a:pt x="12482" y="5462"/>
                </a:lnTo>
                <a:lnTo>
                  <a:pt x="12482" y="5460"/>
                </a:lnTo>
                <a:lnTo>
                  <a:pt x="12480" y="5456"/>
                </a:lnTo>
                <a:lnTo>
                  <a:pt x="12476" y="5454"/>
                </a:lnTo>
                <a:lnTo>
                  <a:pt x="12474" y="5454"/>
                </a:lnTo>
                <a:lnTo>
                  <a:pt x="12472" y="5456"/>
                </a:lnTo>
                <a:close/>
                <a:moveTo>
                  <a:pt x="12382" y="5382"/>
                </a:moveTo>
                <a:lnTo>
                  <a:pt x="12382" y="5382"/>
                </a:lnTo>
                <a:lnTo>
                  <a:pt x="12382" y="5384"/>
                </a:lnTo>
                <a:lnTo>
                  <a:pt x="12386" y="5386"/>
                </a:lnTo>
                <a:lnTo>
                  <a:pt x="12388" y="5386"/>
                </a:lnTo>
                <a:lnTo>
                  <a:pt x="12390" y="5384"/>
                </a:lnTo>
                <a:lnTo>
                  <a:pt x="12390" y="5380"/>
                </a:lnTo>
                <a:lnTo>
                  <a:pt x="12386" y="5378"/>
                </a:lnTo>
                <a:lnTo>
                  <a:pt x="12384" y="5378"/>
                </a:lnTo>
                <a:lnTo>
                  <a:pt x="12382" y="5382"/>
                </a:lnTo>
                <a:close/>
                <a:moveTo>
                  <a:pt x="12828" y="5768"/>
                </a:moveTo>
                <a:lnTo>
                  <a:pt x="12828" y="5768"/>
                </a:lnTo>
                <a:lnTo>
                  <a:pt x="12826" y="5762"/>
                </a:lnTo>
                <a:lnTo>
                  <a:pt x="12824" y="5758"/>
                </a:lnTo>
                <a:lnTo>
                  <a:pt x="12822" y="5756"/>
                </a:lnTo>
                <a:lnTo>
                  <a:pt x="12820" y="5754"/>
                </a:lnTo>
                <a:lnTo>
                  <a:pt x="12818" y="5756"/>
                </a:lnTo>
                <a:lnTo>
                  <a:pt x="12816" y="5758"/>
                </a:lnTo>
                <a:lnTo>
                  <a:pt x="12816" y="5762"/>
                </a:lnTo>
                <a:lnTo>
                  <a:pt x="12818" y="5766"/>
                </a:lnTo>
                <a:lnTo>
                  <a:pt x="12822" y="5776"/>
                </a:lnTo>
                <a:lnTo>
                  <a:pt x="12822" y="5780"/>
                </a:lnTo>
                <a:lnTo>
                  <a:pt x="12822" y="5786"/>
                </a:lnTo>
                <a:lnTo>
                  <a:pt x="12822" y="5792"/>
                </a:lnTo>
                <a:lnTo>
                  <a:pt x="12826" y="5800"/>
                </a:lnTo>
                <a:lnTo>
                  <a:pt x="12828" y="5804"/>
                </a:lnTo>
                <a:lnTo>
                  <a:pt x="12830" y="5806"/>
                </a:lnTo>
                <a:lnTo>
                  <a:pt x="12838" y="5804"/>
                </a:lnTo>
                <a:lnTo>
                  <a:pt x="12842" y="5802"/>
                </a:lnTo>
                <a:lnTo>
                  <a:pt x="12844" y="5800"/>
                </a:lnTo>
                <a:lnTo>
                  <a:pt x="12846" y="5798"/>
                </a:lnTo>
                <a:lnTo>
                  <a:pt x="12846" y="5794"/>
                </a:lnTo>
                <a:lnTo>
                  <a:pt x="12844" y="5786"/>
                </a:lnTo>
                <a:lnTo>
                  <a:pt x="12840" y="5776"/>
                </a:lnTo>
                <a:lnTo>
                  <a:pt x="12838" y="5772"/>
                </a:lnTo>
                <a:lnTo>
                  <a:pt x="12836" y="5770"/>
                </a:lnTo>
                <a:lnTo>
                  <a:pt x="12834" y="5774"/>
                </a:lnTo>
                <a:lnTo>
                  <a:pt x="12832" y="5776"/>
                </a:lnTo>
                <a:lnTo>
                  <a:pt x="12828" y="5768"/>
                </a:lnTo>
                <a:close/>
                <a:moveTo>
                  <a:pt x="12844" y="5822"/>
                </a:moveTo>
                <a:lnTo>
                  <a:pt x="12844" y="5822"/>
                </a:lnTo>
                <a:lnTo>
                  <a:pt x="12844" y="5828"/>
                </a:lnTo>
                <a:lnTo>
                  <a:pt x="12850" y="5832"/>
                </a:lnTo>
                <a:lnTo>
                  <a:pt x="12852" y="5834"/>
                </a:lnTo>
                <a:lnTo>
                  <a:pt x="12854" y="5836"/>
                </a:lnTo>
                <a:lnTo>
                  <a:pt x="12856" y="5842"/>
                </a:lnTo>
                <a:lnTo>
                  <a:pt x="12858" y="5848"/>
                </a:lnTo>
                <a:lnTo>
                  <a:pt x="12862" y="5848"/>
                </a:lnTo>
                <a:lnTo>
                  <a:pt x="12866" y="5848"/>
                </a:lnTo>
                <a:lnTo>
                  <a:pt x="12870" y="5844"/>
                </a:lnTo>
                <a:lnTo>
                  <a:pt x="12868" y="5840"/>
                </a:lnTo>
                <a:lnTo>
                  <a:pt x="12866" y="5834"/>
                </a:lnTo>
                <a:lnTo>
                  <a:pt x="12862" y="5828"/>
                </a:lnTo>
                <a:lnTo>
                  <a:pt x="12856" y="5822"/>
                </a:lnTo>
                <a:lnTo>
                  <a:pt x="12850" y="5820"/>
                </a:lnTo>
                <a:lnTo>
                  <a:pt x="12846" y="5820"/>
                </a:lnTo>
                <a:lnTo>
                  <a:pt x="12844" y="5822"/>
                </a:lnTo>
                <a:close/>
                <a:moveTo>
                  <a:pt x="12888" y="5902"/>
                </a:moveTo>
                <a:lnTo>
                  <a:pt x="12888" y="5902"/>
                </a:lnTo>
                <a:lnTo>
                  <a:pt x="12886" y="5906"/>
                </a:lnTo>
                <a:lnTo>
                  <a:pt x="12888" y="5910"/>
                </a:lnTo>
                <a:lnTo>
                  <a:pt x="12892" y="5912"/>
                </a:lnTo>
                <a:lnTo>
                  <a:pt x="12898" y="5912"/>
                </a:lnTo>
                <a:lnTo>
                  <a:pt x="12900" y="5912"/>
                </a:lnTo>
                <a:lnTo>
                  <a:pt x="12902" y="5910"/>
                </a:lnTo>
                <a:lnTo>
                  <a:pt x="12898" y="5904"/>
                </a:lnTo>
                <a:lnTo>
                  <a:pt x="12892" y="5900"/>
                </a:lnTo>
                <a:lnTo>
                  <a:pt x="12890" y="5898"/>
                </a:lnTo>
                <a:lnTo>
                  <a:pt x="12888" y="5902"/>
                </a:lnTo>
                <a:close/>
                <a:moveTo>
                  <a:pt x="12890" y="5864"/>
                </a:moveTo>
                <a:lnTo>
                  <a:pt x="12890" y="5864"/>
                </a:lnTo>
                <a:lnTo>
                  <a:pt x="12892" y="5862"/>
                </a:lnTo>
                <a:lnTo>
                  <a:pt x="12888" y="5854"/>
                </a:lnTo>
                <a:lnTo>
                  <a:pt x="12886" y="5852"/>
                </a:lnTo>
                <a:lnTo>
                  <a:pt x="12884" y="5852"/>
                </a:lnTo>
                <a:lnTo>
                  <a:pt x="12882" y="5856"/>
                </a:lnTo>
                <a:lnTo>
                  <a:pt x="12884" y="5860"/>
                </a:lnTo>
                <a:lnTo>
                  <a:pt x="12886" y="5862"/>
                </a:lnTo>
                <a:lnTo>
                  <a:pt x="12890" y="5864"/>
                </a:lnTo>
                <a:close/>
                <a:moveTo>
                  <a:pt x="12876" y="5836"/>
                </a:moveTo>
                <a:lnTo>
                  <a:pt x="12876" y="5836"/>
                </a:lnTo>
                <a:lnTo>
                  <a:pt x="12880" y="5840"/>
                </a:lnTo>
                <a:lnTo>
                  <a:pt x="12884" y="5840"/>
                </a:lnTo>
                <a:lnTo>
                  <a:pt x="12888" y="5838"/>
                </a:lnTo>
                <a:lnTo>
                  <a:pt x="12888" y="5832"/>
                </a:lnTo>
                <a:lnTo>
                  <a:pt x="12886" y="5830"/>
                </a:lnTo>
                <a:lnTo>
                  <a:pt x="12884" y="5828"/>
                </a:lnTo>
                <a:lnTo>
                  <a:pt x="12878" y="5828"/>
                </a:lnTo>
                <a:lnTo>
                  <a:pt x="12876" y="5832"/>
                </a:lnTo>
                <a:lnTo>
                  <a:pt x="12876" y="5834"/>
                </a:lnTo>
                <a:lnTo>
                  <a:pt x="12876" y="5836"/>
                </a:lnTo>
                <a:close/>
                <a:moveTo>
                  <a:pt x="12866" y="5796"/>
                </a:moveTo>
                <a:lnTo>
                  <a:pt x="12866" y="5796"/>
                </a:lnTo>
                <a:lnTo>
                  <a:pt x="12874" y="5792"/>
                </a:lnTo>
                <a:lnTo>
                  <a:pt x="12876" y="5790"/>
                </a:lnTo>
                <a:lnTo>
                  <a:pt x="12878" y="5788"/>
                </a:lnTo>
                <a:lnTo>
                  <a:pt x="12878" y="5786"/>
                </a:lnTo>
                <a:lnTo>
                  <a:pt x="12872" y="5786"/>
                </a:lnTo>
                <a:lnTo>
                  <a:pt x="12868" y="5788"/>
                </a:lnTo>
                <a:lnTo>
                  <a:pt x="12864" y="5792"/>
                </a:lnTo>
                <a:lnTo>
                  <a:pt x="12864" y="5794"/>
                </a:lnTo>
                <a:lnTo>
                  <a:pt x="12866" y="5796"/>
                </a:lnTo>
                <a:close/>
                <a:moveTo>
                  <a:pt x="12918" y="5954"/>
                </a:moveTo>
                <a:lnTo>
                  <a:pt x="12918" y="5954"/>
                </a:lnTo>
                <a:lnTo>
                  <a:pt x="12918" y="5956"/>
                </a:lnTo>
                <a:lnTo>
                  <a:pt x="12918" y="5960"/>
                </a:lnTo>
                <a:lnTo>
                  <a:pt x="12920" y="5966"/>
                </a:lnTo>
                <a:lnTo>
                  <a:pt x="12926" y="5970"/>
                </a:lnTo>
                <a:lnTo>
                  <a:pt x="12928" y="5970"/>
                </a:lnTo>
                <a:lnTo>
                  <a:pt x="12930" y="5970"/>
                </a:lnTo>
                <a:lnTo>
                  <a:pt x="12932" y="5968"/>
                </a:lnTo>
                <a:lnTo>
                  <a:pt x="12932" y="5964"/>
                </a:lnTo>
                <a:lnTo>
                  <a:pt x="12930" y="5956"/>
                </a:lnTo>
                <a:lnTo>
                  <a:pt x="12924" y="5952"/>
                </a:lnTo>
                <a:lnTo>
                  <a:pt x="12922" y="5952"/>
                </a:lnTo>
                <a:lnTo>
                  <a:pt x="12918" y="5954"/>
                </a:lnTo>
                <a:close/>
                <a:moveTo>
                  <a:pt x="12928" y="5988"/>
                </a:moveTo>
                <a:lnTo>
                  <a:pt x="12928" y="5988"/>
                </a:lnTo>
                <a:lnTo>
                  <a:pt x="12926" y="5990"/>
                </a:lnTo>
                <a:lnTo>
                  <a:pt x="12926" y="5992"/>
                </a:lnTo>
                <a:lnTo>
                  <a:pt x="12928" y="5998"/>
                </a:lnTo>
                <a:lnTo>
                  <a:pt x="12932" y="6004"/>
                </a:lnTo>
                <a:lnTo>
                  <a:pt x="12936" y="6006"/>
                </a:lnTo>
                <a:lnTo>
                  <a:pt x="12938" y="6004"/>
                </a:lnTo>
                <a:lnTo>
                  <a:pt x="12938" y="6000"/>
                </a:lnTo>
                <a:lnTo>
                  <a:pt x="12936" y="5994"/>
                </a:lnTo>
                <a:lnTo>
                  <a:pt x="12932" y="5988"/>
                </a:lnTo>
                <a:lnTo>
                  <a:pt x="12930" y="5986"/>
                </a:lnTo>
                <a:lnTo>
                  <a:pt x="12928" y="5988"/>
                </a:lnTo>
                <a:close/>
                <a:moveTo>
                  <a:pt x="12874" y="6102"/>
                </a:moveTo>
                <a:lnTo>
                  <a:pt x="12874" y="6102"/>
                </a:lnTo>
                <a:lnTo>
                  <a:pt x="12876" y="6104"/>
                </a:lnTo>
                <a:lnTo>
                  <a:pt x="12878" y="6106"/>
                </a:lnTo>
                <a:lnTo>
                  <a:pt x="12882" y="6104"/>
                </a:lnTo>
                <a:lnTo>
                  <a:pt x="12884" y="6100"/>
                </a:lnTo>
                <a:lnTo>
                  <a:pt x="12884" y="6096"/>
                </a:lnTo>
                <a:lnTo>
                  <a:pt x="12884" y="6092"/>
                </a:lnTo>
                <a:lnTo>
                  <a:pt x="12880" y="6090"/>
                </a:lnTo>
                <a:lnTo>
                  <a:pt x="12878" y="6088"/>
                </a:lnTo>
                <a:lnTo>
                  <a:pt x="12876" y="6088"/>
                </a:lnTo>
                <a:lnTo>
                  <a:pt x="12874" y="6088"/>
                </a:lnTo>
                <a:lnTo>
                  <a:pt x="12872" y="6094"/>
                </a:lnTo>
                <a:lnTo>
                  <a:pt x="12874" y="6102"/>
                </a:lnTo>
                <a:close/>
                <a:moveTo>
                  <a:pt x="12842" y="6076"/>
                </a:moveTo>
                <a:lnTo>
                  <a:pt x="12842" y="6076"/>
                </a:lnTo>
                <a:lnTo>
                  <a:pt x="12848" y="6078"/>
                </a:lnTo>
                <a:lnTo>
                  <a:pt x="12852" y="6078"/>
                </a:lnTo>
                <a:lnTo>
                  <a:pt x="12854" y="6078"/>
                </a:lnTo>
                <a:lnTo>
                  <a:pt x="12856" y="6076"/>
                </a:lnTo>
                <a:lnTo>
                  <a:pt x="12856" y="6070"/>
                </a:lnTo>
                <a:lnTo>
                  <a:pt x="12854" y="6062"/>
                </a:lnTo>
                <a:lnTo>
                  <a:pt x="12848" y="6058"/>
                </a:lnTo>
                <a:lnTo>
                  <a:pt x="12842" y="6056"/>
                </a:lnTo>
                <a:lnTo>
                  <a:pt x="12838" y="6058"/>
                </a:lnTo>
                <a:lnTo>
                  <a:pt x="12840" y="6060"/>
                </a:lnTo>
                <a:lnTo>
                  <a:pt x="12842" y="6062"/>
                </a:lnTo>
                <a:lnTo>
                  <a:pt x="12842" y="6064"/>
                </a:lnTo>
                <a:lnTo>
                  <a:pt x="12840" y="6068"/>
                </a:lnTo>
                <a:lnTo>
                  <a:pt x="12838" y="6072"/>
                </a:lnTo>
                <a:lnTo>
                  <a:pt x="12840" y="6074"/>
                </a:lnTo>
                <a:lnTo>
                  <a:pt x="12842" y="6076"/>
                </a:lnTo>
                <a:close/>
                <a:moveTo>
                  <a:pt x="12794" y="6104"/>
                </a:moveTo>
                <a:lnTo>
                  <a:pt x="12794" y="6104"/>
                </a:lnTo>
                <a:lnTo>
                  <a:pt x="12790" y="6100"/>
                </a:lnTo>
                <a:lnTo>
                  <a:pt x="12786" y="6098"/>
                </a:lnTo>
                <a:lnTo>
                  <a:pt x="12786" y="6100"/>
                </a:lnTo>
                <a:lnTo>
                  <a:pt x="12766" y="6082"/>
                </a:lnTo>
                <a:lnTo>
                  <a:pt x="12764" y="6076"/>
                </a:lnTo>
                <a:lnTo>
                  <a:pt x="12760" y="6070"/>
                </a:lnTo>
                <a:lnTo>
                  <a:pt x="12746" y="6058"/>
                </a:lnTo>
                <a:lnTo>
                  <a:pt x="12730" y="6046"/>
                </a:lnTo>
                <a:lnTo>
                  <a:pt x="12720" y="6038"/>
                </a:lnTo>
                <a:lnTo>
                  <a:pt x="12720" y="6044"/>
                </a:lnTo>
                <a:lnTo>
                  <a:pt x="12714" y="6036"/>
                </a:lnTo>
                <a:lnTo>
                  <a:pt x="12710" y="6032"/>
                </a:lnTo>
                <a:lnTo>
                  <a:pt x="12708" y="6032"/>
                </a:lnTo>
                <a:lnTo>
                  <a:pt x="12710" y="6040"/>
                </a:lnTo>
                <a:lnTo>
                  <a:pt x="12722" y="6060"/>
                </a:lnTo>
                <a:lnTo>
                  <a:pt x="12722" y="6064"/>
                </a:lnTo>
                <a:lnTo>
                  <a:pt x="12724" y="6064"/>
                </a:lnTo>
                <a:lnTo>
                  <a:pt x="12722" y="6066"/>
                </a:lnTo>
                <a:lnTo>
                  <a:pt x="12734" y="6076"/>
                </a:lnTo>
                <a:lnTo>
                  <a:pt x="12740" y="6080"/>
                </a:lnTo>
                <a:lnTo>
                  <a:pt x="12746" y="6094"/>
                </a:lnTo>
                <a:lnTo>
                  <a:pt x="12748" y="6092"/>
                </a:lnTo>
                <a:lnTo>
                  <a:pt x="12750" y="6098"/>
                </a:lnTo>
                <a:lnTo>
                  <a:pt x="12752" y="6098"/>
                </a:lnTo>
                <a:lnTo>
                  <a:pt x="12758" y="6104"/>
                </a:lnTo>
                <a:lnTo>
                  <a:pt x="12764" y="6108"/>
                </a:lnTo>
                <a:lnTo>
                  <a:pt x="12772" y="6114"/>
                </a:lnTo>
                <a:lnTo>
                  <a:pt x="12780" y="6120"/>
                </a:lnTo>
                <a:lnTo>
                  <a:pt x="12788" y="6126"/>
                </a:lnTo>
                <a:lnTo>
                  <a:pt x="12806" y="6136"/>
                </a:lnTo>
                <a:lnTo>
                  <a:pt x="12806" y="6140"/>
                </a:lnTo>
                <a:lnTo>
                  <a:pt x="12806" y="6142"/>
                </a:lnTo>
                <a:lnTo>
                  <a:pt x="12824" y="6138"/>
                </a:lnTo>
                <a:lnTo>
                  <a:pt x="12828" y="6136"/>
                </a:lnTo>
                <a:lnTo>
                  <a:pt x="12828" y="6134"/>
                </a:lnTo>
                <a:lnTo>
                  <a:pt x="12818" y="6126"/>
                </a:lnTo>
                <a:lnTo>
                  <a:pt x="12794" y="6104"/>
                </a:lnTo>
                <a:close/>
                <a:moveTo>
                  <a:pt x="10286" y="4978"/>
                </a:moveTo>
                <a:lnTo>
                  <a:pt x="10286" y="4978"/>
                </a:lnTo>
                <a:lnTo>
                  <a:pt x="10288" y="4980"/>
                </a:lnTo>
                <a:lnTo>
                  <a:pt x="10290" y="4980"/>
                </a:lnTo>
                <a:lnTo>
                  <a:pt x="10294" y="4978"/>
                </a:lnTo>
                <a:lnTo>
                  <a:pt x="10298" y="4976"/>
                </a:lnTo>
                <a:lnTo>
                  <a:pt x="10300" y="4974"/>
                </a:lnTo>
                <a:lnTo>
                  <a:pt x="10296" y="4972"/>
                </a:lnTo>
                <a:lnTo>
                  <a:pt x="10290" y="4972"/>
                </a:lnTo>
                <a:lnTo>
                  <a:pt x="10286" y="4974"/>
                </a:lnTo>
                <a:lnTo>
                  <a:pt x="10286" y="4976"/>
                </a:lnTo>
                <a:lnTo>
                  <a:pt x="10286" y="4978"/>
                </a:lnTo>
                <a:close/>
                <a:moveTo>
                  <a:pt x="10310" y="4974"/>
                </a:moveTo>
                <a:lnTo>
                  <a:pt x="10310" y="4974"/>
                </a:lnTo>
                <a:lnTo>
                  <a:pt x="10304" y="4978"/>
                </a:lnTo>
                <a:lnTo>
                  <a:pt x="10300" y="4982"/>
                </a:lnTo>
                <a:lnTo>
                  <a:pt x="10298" y="4984"/>
                </a:lnTo>
                <a:lnTo>
                  <a:pt x="10294" y="4986"/>
                </a:lnTo>
                <a:lnTo>
                  <a:pt x="10296" y="4990"/>
                </a:lnTo>
                <a:lnTo>
                  <a:pt x="10298" y="4990"/>
                </a:lnTo>
                <a:lnTo>
                  <a:pt x="10302" y="4990"/>
                </a:lnTo>
                <a:lnTo>
                  <a:pt x="10308" y="4996"/>
                </a:lnTo>
                <a:lnTo>
                  <a:pt x="10306" y="4996"/>
                </a:lnTo>
                <a:lnTo>
                  <a:pt x="10304" y="4996"/>
                </a:lnTo>
                <a:lnTo>
                  <a:pt x="10302" y="4998"/>
                </a:lnTo>
                <a:lnTo>
                  <a:pt x="10302" y="5000"/>
                </a:lnTo>
                <a:lnTo>
                  <a:pt x="10306" y="5004"/>
                </a:lnTo>
                <a:lnTo>
                  <a:pt x="10308" y="5004"/>
                </a:lnTo>
                <a:lnTo>
                  <a:pt x="10310" y="5002"/>
                </a:lnTo>
                <a:lnTo>
                  <a:pt x="10308" y="4998"/>
                </a:lnTo>
                <a:lnTo>
                  <a:pt x="10308" y="4996"/>
                </a:lnTo>
                <a:lnTo>
                  <a:pt x="10322" y="5008"/>
                </a:lnTo>
                <a:lnTo>
                  <a:pt x="10324" y="5006"/>
                </a:lnTo>
                <a:lnTo>
                  <a:pt x="10326" y="5002"/>
                </a:lnTo>
                <a:lnTo>
                  <a:pt x="10328" y="4996"/>
                </a:lnTo>
                <a:lnTo>
                  <a:pt x="10326" y="4988"/>
                </a:lnTo>
                <a:lnTo>
                  <a:pt x="10326" y="4982"/>
                </a:lnTo>
                <a:lnTo>
                  <a:pt x="10322" y="4976"/>
                </a:lnTo>
                <a:lnTo>
                  <a:pt x="10316" y="4972"/>
                </a:lnTo>
                <a:lnTo>
                  <a:pt x="10310" y="4974"/>
                </a:lnTo>
                <a:close/>
                <a:moveTo>
                  <a:pt x="8358" y="3706"/>
                </a:moveTo>
                <a:lnTo>
                  <a:pt x="8358" y="3706"/>
                </a:lnTo>
                <a:lnTo>
                  <a:pt x="8356" y="3708"/>
                </a:lnTo>
                <a:lnTo>
                  <a:pt x="8354" y="3710"/>
                </a:lnTo>
                <a:lnTo>
                  <a:pt x="8346" y="3714"/>
                </a:lnTo>
                <a:lnTo>
                  <a:pt x="8340" y="3718"/>
                </a:lnTo>
                <a:lnTo>
                  <a:pt x="8338" y="3720"/>
                </a:lnTo>
                <a:lnTo>
                  <a:pt x="8338" y="3722"/>
                </a:lnTo>
                <a:lnTo>
                  <a:pt x="8340" y="3722"/>
                </a:lnTo>
                <a:lnTo>
                  <a:pt x="8344" y="3722"/>
                </a:lnTo>
                <a:lnTo>
                  <a:pt x="8352" y="3720"/>
                </a:lnTo>
                <a:lnTo>
                  <a:pt x="8364" y="3712"/>
                </a:lnTo>
                <a:lnTo>
                  <a:pt x="8374" y="3704"/>
                </a:lnTo>
                <a:lnTo>
                  <a:pt x="8374" y="3702"/>
                </a:lnTo>
                <a:lnTo>
                  <a:pt x="8374" y="3700"/>
                </a:lnTo>
                <a:lnTo>
                  <a:pt x="8368" y="3700"/>
                </a:lnTo>
                <a:lnTo>
                  <a:pt x="8358" y="3706"/>
                </a:lnTo>
                <a:close/>
                <a:moveTo>
                  <a:pt x="8050" y="3552"/>
                </a:moveTo>
                <a:lnTo>
                  <a:pt x="8050" y="3552"/>
                </a:lnTo>
                <a:lnTo>
                  <a:pt x="8050" y="3556"/>
                </a:lnTo>
                <a:lnTo>
                  <a:pt x="8050" y="3562"/>
                </a:lnTo>
                <a:lnTo>
                  <a:pt x="8054" y="3566"/>
                </a:lnTo>
                <a:lnTo>
                  <a:pt x="8056" y="3566"/>
                </a:lnTo>
                <a:lnTo>
                  <a:pt x="8056" y="3562"/>
                </a:lnTo>
                <a:lnTo>
                  <a:pt x="8056" y="3556"/>
                </a:lnTo>
                <a:lnTo>
                  <a:pt x="8052" y="3552"/>
                </a:lnTo>
                <a:lnTo>
                  <a:pt x="8050" y="3552"/>
                </a:lnTo>
                <a:close/>
                <a:moveTo>
                  <a:pt x="7034" y="3210"/>
                </a:moveTo>
                <a:lnTo>
                  <a:pt x="7034" y="3210"/>
                </a:lnTo>
                <a:lnTo>
                  <a:pt x="7032" y="3208"/>
                </a:lnTo>
                <a:lnTo>
                  <a:pt x="7030" y="3210"/>
                </a:lnTo>
                <a:lnTo>
                  <a:pt x="7030" y="3214"/>
                </a:lnTo>
                <a:lnTo>
                  <a:pt x="7032" y="3220"/>
                </a:lnTo>
                <a:lnTo>
                  <a:pt x="7036" y="3222"/>
                </a:lnTo>
                <a:lnTo>
                  <a:pt x="7038" y="3220"/>
                </a:lnTo>
                <a:lnTo>
                  <a:pt x="7036" y="3214"/>
                </a:lnTo>
                <a:lnTo>
                  <a:pt x="7034" y="3210"/>
                </a:lnTo>
                <a:close/>
                <a:moveTo>
                  <a:pt x="7154" y="3110"/>
                </a:moveTo>
                <a:lnTo>
                  <a:pt x="7154" y="3110"/>
                </a:lnTo>
                <a:lnTo>
                  <a:pt x="7158" y="3108"/>
                </a:lnTo>
                <a:lnTo>
                  <a:pt x="7160" y="3104"/>
                </a:lnTo>
                <a:lnTo>
                  <a:pt x="7162" y="3100"/>
                </a:lnTo>
                <a:lnTo>
                  <a:pt x="7160" y="3094"/>
                </a:lnTo>
                <a:lnTo>
                  <a:pt x="7160" y="3090"/>
                </a:lnTo>
                <a:lnTo>
                  <a:pt x="7158" y="3088"/>
                </a:lnTo>
                <a:lnTo>
                  <a:pt x="7154" y="3086"/>
                </a:lnTo>
                <a:lnTo>
                  <a:pt x="7150" y="3088"/>
                </a:lnTo>
                <a:lnTo>
                  <a:pt x="7148" y="3090"/>
                </a:lnTo>
                <a:lnTo>
                  <a:pt x="7148" y="3092"/>
                </a:lnTo>
                <a:lnTo>
                  <a:pt x="7152" y="3096"/>
                </a:lnTo>
                <a:lnTo>
                  <a:pt x="7152" y="3100"/>
                </a:lnTo>
                <a:lnTo>
                  <a:pt x="7150" y="3106"/>
                </a:lnTo>
                <a:lnTo>
                  <a:pt x="7150" y="3110"/>
                </a:lnTo>
                <a:lnTo>
                  <a:pt x="7152" y="3112"/>
                </a:lnTo>
                <a:lnTo>
                  <a:pt x="7154" y="3110"/>
                </a:lnTo>
                <a:close/>
                <a:moveTo>
                  <a:pt x="7226" y="3234"/>
                </a:moveTo>
                <a:lnTo>
                  <a:pt x="7226" y="3234"/>
                </a:lnTo>
                <a:lnTo>
                  <a:pt x="7228" y="3234"/>
                </a:lnTo>
                <a:lnTo>
                  <a:pt x="7232" y="3232"/>
                </a:lnTo>
                <a:lnTo>
                  <a:pt x="7238" y="3222"/>
                </a:lnTo>
                <a:lnTo>
                  <a:pt x="7244" y="3210"/>
                </a:lnTo>
                <a:lnTo>
                  <a:pt x="7244" y="3206"/>
                </a:lnTo>
                <a:lnTo>
                  <a:pt x="7244" y="3204"/>
                </a:lnTo>
                <a:lnTo>
                  <a:pt x="7242" y="3204"/>
                </a:lnTo>
                <a:lnTo>
                  <a:pt x="7238" y="3204"/>
                </a:lnTo>
                <a:lnTo>
                  <a:pt x="7230" y="3208"/>
                </a:lnTo>
                <a:lnTo>
                  <a:pt x="7224" y="3214"/>
                </a:lnTo>
                <a:lnTo>
                  <a:pt x="7222" y="3218"/>
                </a:lnTo>
                <a:lnTo>
                  <a:pt x="7224" y="3220"/>
                </a:lnTo>
                <a:lnTo>
                  <a:pt x="7224" y="3224"/>
                </a:lnTo>
                <a:lnTo>
                  <a:pt x="7224" y="3226"/>
                </a:lnTo>
                <a:lnTo>
                  <a:pt x="7224" y="3230"/>
                </a:lnTo>
                <a:lnTo>
                  <a:pt x="7226" y="3234"/>
                </a:lnTo>
                <a:close/>
                <a:moveTo>
                  <a:pt x="7168" y="3044"/>
                </a:moveTo>
                <a:lnTo>
                  <a:pt x="7168" y="3044"/>
                </a:lnTo>
                <a:lnTo>
                  <a:pt x="7166" y="3042"/>
                </a:lnTo>
                <a:lnTo>
                  <a:pt x="7162" y="3044"/>
                </a:lnTo>
                <a:lnTo>
                  <a:pt x="7152" y="3048"/>
                </a:lnTo>
                <a:lnTo>
                  <a:pt x="7150" y="3050"/>
                </a:lnTo>
                <a:lnTo>
                  <a:pt x="7148" y="3052"/>
                </a:lnTo>
                <a:lnTo>
                  <a:pt x="7150" y="3056"/>
                </a:lnTo>
                <a:lnTo>
                  <a:pt x="7156" y="3060"/>
                </a:lnTo>
                <a:lnTo>
                  <a:pt x="7166" y="3064"/>
                </a:lnTo>
                <a:lnTo>
                  <a:pt x="7170" y="3066"/>
                </a:lnTo>
                <a:lnTo>
                  <a:pt x="7176" y="3064"/>
                </a:lnTo>
                <a:lnTo>
                  <a:pt x="7178" y="3062"/>
                </a:lnTo>
                <a:lnTo>
                  <a:pt x="7178" y="3060"/>
                </a:lnTo>
                <a:lnTo>
                  <a:pt x="7178" y="3058"/>
                </a:lnTo>
                <a:lnTo>
                  <a:pt x="7176" y="3054"/>
                </a:lnTo>
                <a:lnTo>
                  <a:pt x="7172" y="3050"/>
                </a:lnTo>
                <a:lnTo>
                  <a:pt x="7170" y="3048"/>
                </a:lnTo>
                <a:lnTo>
                  <a:pt x="7170" y="3046"/>
                </a:lnTo>
                <a:lnTo>
                  <a:pt x="7168" y="3044"/>
                </a:lnTo>
                <a:close/>
                <a:moveTo>
                  <a:pt x="7100" y="2966"/>
                </a:moveTo>
                <a:lnTo>
                  <a:pt x="7100" y="2966"/>
                </a:lnTo>
                <a:lnTo>
                  <a:pt x="7096" y="2968"/>
                </a:lnTo>
                <a:lnTo>
                  <a:pt x="7094" y="2970"/>
                </a:lnTo>
                <a:lnTo>
                  <a:pt x="7096" y="2974"/>
                </a:lnTo>
                <a:lnTo>
                  <a:pt x="7098" y="2976"/>
                </a:lnTo>
                <a:lnTo>
                  <a:pt x="7100" y="2978"/>
                </a:lnTo>
                <a:lnTo>
                  <a:pt x="7102" y="2976"/>
                </a:lnTo>
                <a:lnTo>
                  <a:pt x="7104" y="2972"/>
                </a:lnTo>
                <a:lnTo>
                  <a:pt x="7104" y="2968"/>
                </a:lnTo>
                <a:lnTo>
                  <a:pt x="7102" y="2966"/>
                </a:lnTo>
                <a:lnTo>
                  <a:pt x="7100" y="2966"/>
                </a:lnTo>
                <a:close/>
                <a:moveTo>
                  <a:pt x="6938" y="3124"/>
                </a:moveTo>
                <a:lnTo>
                  <a:pt x="6938" y="3124"/>
                </a:lnTo>
                <a:lnTo>
                  <a:pt x="6938" y="3126"/>
                </a:lnTo>
                <a:lnTo>
                  <a:pt x="6940" y="3132"/>
                </a:lnTo>
                <a:lnTo>
                  <a:pt x="6944" y="3136"/>
                </a:lnTo>
                <a:lnTo>
                  <a:pt x="6950" y="3136"/>
                </a:lnTo>
                <a:lnTo>
                  <a:pt x="6952" y="3136"/>
                </a:lnTo>
                <a:lnTo>
                  <a:pt x="6952" y="3134"/>
                </a:lnTo>
                <a:lnTo>
                  <a:pt x="6948" y="3128"/>
                </a:lnTo>
                <a:lnTo>
                  <a:pt x="6942" y="3124"/>
                </a:lnTo>
                <a:lnTo>
                  <a:pt x="6938" y="3124"/>
                </a:lnTo>
                <a:close/>
                <a:moveTo>
                  <a:pt x="7062" y="3248"/>
                </a:moveTo>
                <a:lnTo>
                  <a:pt x="7062" y="3248"/>
                </a:lnTo>
                <a:lnTo>
                  <a:pt x="7060" y="3252"/>
                </a:lnTo>
                <a:lnTo>
                  <a:pt x="7058" y="3252"/>
                </a:lnTo>
                <a:lnTo>
                  <a:pt x="7056" y="3256"/>
                </a:lnTo>
                <a:lnTo>
                  <a:pt x="7056" y="3264"/>
                </a:lnTo>
                <a:lnTo>
                  <a:pt x="7058" y="3268"/>
                </a:lnTo>
                <a:lnTo>
                  <a:pt x="7060" y="3270"/>
                </a:lnTo>
                <a:lnTo>
                  <a:pt x="7072" y="3270"/>
                </a:lnTo>
                <a:lnTo>
                  <a:pt x="7086" y="3272"/>
                </a:lnTo>
                <a:lnTo>
                  <a:pt x="7094" y="3274"/>
                </a:lnTo>
                <a:lnTo>
                  <a:pt x="7102" y="3278"/>
                </a:lnTo>
                <a:lnTo>
                  <a:pt x="7106" y="3282"/>
                </a:lnTo>
                <a:lnTo>
                  <a:pt x="7112" y="3284"/>
                </a:lnTo>
                <a:lnTo>
                  <a:pt x="7124" y="3284"/>
                </a:lnTo>
                <a:lnTo>
                  <a:pt x="7136" y="3282"/>
                </a:lnTo>
                <a:lnTo>
                  <a:pt x="7152" y="3280"/>
                </a:lnTo>
                <a:lnTo>
                  <a:pt x="7160" y="3280"/>
                </a:lnTo>
                <a:lnTo>
                  <a:pt x="7164" y="3278"/>
                </a:lnTo>
                <a:lnTo>
                  <a:pt x="7168" y="3274"/>
                </a:lnTo>
                <a:lnTo>
                  <a:pt x="7168" y="3272"/>
                </a:lnTo>
                <a:lnTo>
                  <a:pt x="7166" y="3270"/>
                </a:lnTo>
                <a:lnTo>
                  <a:pt x="7164" y="3268"/>
                </a:lnTo>
                <a:lnTo>
                  <a:pt x="7158" y="3268"/>
                </a:lnTo>
                <a:lnTo>
                  <a:pt x="7152" y="3272"/>
                </a:lnTo>
                <a:lnTo>
                  <a:pt x="7148" y="3274"/>
                </a:lnTo>
                <a:lnTo>
                  <a:pt x="7146" y="3274"/>
                </a:lnTo>
                <a:lnTo>
                  <a:pt x="7146" y="3270"/>
                </a:lnTo>
                <a:lnTo>
                  <a:pt x="7144" y="3266"/>
                </a:lnTo>
                <a:lnTo>
                  <a:pt x="7142" y="3264"/>
                </a:lnTo>
                <a:lnTo>
                  <a:pt x="7136" y="3264"/>
                </a:lnTo>
                <a:lnTo>
                  <a:pt x="7130" y="3264"/>
                </a:lnTo>
                <a:lnTo>
                  <a:pt x="7126" y="3264"/>
                </a:lnTo>
                <a:lnTo>
                  <a:pt x="7118" y="3262"/>
                </a:lnTo>
                <a:lnTo>
                  <a:pt x="7108" y="3260"/>
                </a:lnTo>
                <a:lnTo>
                  <a:pt x="7102" y="3260"/>
                </a:lnTo>
                <a:lnTo>
                  <a:pt x="7094" y="3260"/>
                </a:lnTo>
                <a:lnTo>
                  <a:pt x="7090" y="3260"/>
                </a:lnTo>
                <a:lnTo>
                  <a:pt x="7086" y="3260"/>
                </a:lnTo>
                <a:lnTo>
                  <a:pt x="7084" y="3256"/>
                </a:lnTo>
                <a:lnTo>
                  <a:pt x="7080" y="3250"/>
                </a:lnTo>
                <a:lnTo>
                  <a:pt x="7078" y="3250"/>
                </a:lnTo>
                <a:lnTo>
                  <a:pt x="7076" y="3252"/>
                </a:lnTo>
                <a:lnTo>
                  <a:pt x="7074" y="3252"/>
                </a:lnTo>
                <a:lnTo>
                  <a:pt x="7072" y="3252"/>
                </a:lnTo>
                <a:lnTo>
                  <a:pt x="7068" y="3248"/>
                </a:lnTo>
                <a:lnTo>
                  <a:pt x="7064" y="3246"/>
                </a:lnTo>
                <a:lnTo>
                  <a:pt x="7062" y="3248"/>
                </a:lnTo>
                <a:close/>
                <a:moveTo>
                  <a:pt x="6928" y="3106"/>
                </a:moveTo>
                <a:lnTo>
                  <a:pt x="6928" y="3106"/>
                </a:lnTo>
                <a:lnTo>
                  <a:pt x="6928" y="3110"/>
                </a:lnTo>
                <a:lnTo>
                  <a:pt x="6932" y="3112"/>
                </a:lnTo>
                <a:lnTo>
                  <a:pt x="6936" y="3112"/>
                </a:lnTo>
                <a:lnTo>
                  <a:pt x="6940" y="3114"/>
                </a:lnTo>
                <a:lnTo>
                  <a:pt x="6944" y="3116"/>
                </a:lnTo>
                <a:lnTo>
                  <a:pt x="6944" y="3114"/>
                </a:lnTo>
                <a:lnTo>
                  <a:pt x="6944" y="3112"/>
                </a:lnTo>
                <a:lnTo>
                  <a:pt x="6942" y="3108"/>
                </a:lnTo>
                <a:lnTo>
                  <a:pt x="6938" y="3104"/>
                </a:lnTo>
                <a:lnTo>
                  <a:pt x="6936" y="3098"/>
                </a:lnTo>
                <a:lnTo>
                  <a:pt x="6936" y="3096"/>
                </a:lnTo>
                <a:lnTo>
                  <a:pt x="6934" y="3098"/>
                </a:lnTo>
                <a:lnTo>
                  <a:pt x="6932" y="3100"/>
                </a:lnTo>
                <a:lnTo>
                  <a:pt x="6930" y="3100"/>
                </a:lnTo>
                <a:lnTo>
                  <a:pt x="6928" y="3102"/>
                </a:lnTo>
                <a:lnTo>
                  <a:pt x="6928" y="3106"/>
                </a:lnTo>
                <a:close/>
                <a:moveTo>
                  <a:pt x="7092" y="3110"/>
                </a:moveTo>
                <a:lnTo>
                  <a:pt x="7092" y="3110"/>
                </a:lnTo>
                <a:lnTo>
                  <a:pt x="7086" y="3106"/>
                </a:lnTo>
                <a:lnTo>
                  <a:pt x="7084" y="3102"/>
                </a:lnTo>
                <a:lnTo>
                  <a:pt x="7080" y="3086"/>
                </a:lnTo>
                <a:lnTo>
                  <a:pt x="7080" y="3084"/>
                </a:lnTo>
                <a:lnTo>
                  <a:pt x="7078" y="3082"/>
                </a:lnTo>
                <a:lnTo>
                  <a:pt x="7072" y="3080"/>
                </a:lnTo>
                <a:lnTo>
                  <a:pt x="7064" y="3078"/>
                </a:lnTo>
                <a:lnTo>
                  <a:pt x="7058" y="3074"/>
                </a:lnTo>
                <a:lnTo>
                  <a:pt x="7050" y="3068"/>
                </a:lnTo>
                <a:lnTo>
                  <a:pt x="7048" y="3066"/>
                </a:lnTo>
                <a:lnTo>
                  <a:pt x="7044" y="3066"/>
                </a:lnTo>
                <a:lnTo>
                  <a:pt x="7036" y="3066"/>
                </a:lnTo>
                <a:lnTo>
                  <a:pt x="7030" y="3070"/>
                </a:lnTo>
                <a:lnTo>
                  <a:pt x="7028" y="3072"/>
                </a:lnTo>
                <a:lnTo>
                  <a:pt x="7038" y="3074"/>
                </a:lnTo>
                <a:lnTo>
                  <a:pt x="7052" y="3082"/>
                </a:lnTo>
                <a:lnTo>
                  <a:pt x="7058" y="3088"/>
                </a:lnTo>
                <a:lnTo>
                  <a:pt x="7060" y="3092"/>
                </a:lnTo>
                <a:lnTo>
                  <a:pt x="7062" y="3096"/>
                </a:lnTo>
                <a:lnTo>
                  <a:pt x="7068" y="3098"/>
                </a:lnTo>
                <a:lnTo>
                  <a:pt x="7072" y="3098"/>
                </a:lnTo>
                <a:lnTo>
                  <a:pt x="7076" y="3100"/>
                </a:lnTo>
                <a:lnTo>
                  <a:pt x="7082" y="3108"/>
                </a:lnTo>
                <a:lnTo>
                  <a:pt x="7086" y="3116"/>
                </a:lnTo>
                <a:lnTo>
                  <a:pt x="7092" y="3122"/>
                </a:lnTo>
                <a:lnTo>
                  <a:pt x="7096" y="3122"/>
                </a:lnTo>
                <a:lnTo>
                  <a:pt x="7098" y="3118"/>
                </a:lnTo>
                <a:lnTo>
                  <a:pt x="7096" y="3114"/>
                </a:lnTo>
                <a:lnTo>
                  <a:pt x="7092" y="3110"/>
                </a:lnTo>
                <a:close/>
                <a:moveTo>
                  <a:pt x="7132" y="3176"/>
                </a:moveTo>
                <a:lnTo>
                  <a:pt x="7132" y="3176"/>
                </a:lnTo>
                <a:lnTo>
                  <a:pt x="7136" y="3178"/>
                </a:lnTo>
                <a:lnTo>
                  <a:pt x="7136" y="3176"/>
                </a:lnTo>
                <a:lnTo>
                  <a:pt x="7138" y="3172"/>
                </a:lnTo>
                <a:lnTo>
                  <a:pt x="7138" y="3166"/>
                </a:lnTo>
                <a:lnTo>
                  <a:pt x="7136" y="3164"/>
                </a:lnTo>
                <a:lnTo>
                  <a:pt x="7134" y="3164"/>
                </a:lnTo>
                <a:lnTo>
                  <a:pt x="7130" y="3166"/>
                </a:lnTo>
                <a:lnTo>
                  <a:pt x="7128" y="3170"/>
                </a:lnTo>
                <a:lnTo>
                  <a:pt x="7130" y="3174"/>
                </a:lnTo>
                <a:lnTo>
                  <a:pt x="7132" y="3176"/>
                </a:lnTo>
                <a:close/>
                <a:moveTo>
                  <a:pt x="7202" y="3244"/>
                </a:moveTo>
                <a:lnTo>
                  <a:pt x="7202" y="3244"/>
                </a:lnTo>
                <a:lnTo>
                  <a:pt x="7200" y="3242"/>
                </a:lnTo>
                <a:lnTo>
                  <a:pt x="7198" y="3248"/>
                </a:lnTo>
                <a:lnTo>
                  <a:pt x="7198" y="3256"/>
                </a:lnTo>
                <a:lnTo>
                  <a:pt x="7200" y="3258"/>
                </a:lnTo>
                <a:lnTo>
                  <a:pt x="7202" y="3258"/>
                </a:lnTo>
                <a:lnTo>
                  <a:pt x="7206" y="3258"/>
                </a:lnTo>
                <a:lnTo>
                  <a:pt x="7206" y="3254"/>
                </a:lnTo>
                <a:lnTo>
                  <a:pt x="7202" y="3244"/>
                </a:lnTo>
                <a:close/>
                <a:moveTo>
                  <a:pt x="6898" y="3024"/>
                </a:moveTo>
                <a:lnTo>
                  <a:pt x="6898" y="3024"/>
                </a:lnTo>
                <a:lnTo>
                  <a:pt x="6898" y="3028"/>
                </a:lnTo>
                <a:lnTo>
                  <a:pt x="6902" y="3034"/>
                </a:lnTo>
                <a:lnTo>
                  <a:pt x="6908" y="3040"/>
                </a:lnTo>
                <a:lnTo>
                  <a:pt x="6914" y="3044"/>
                </a:lnTo>
                <a:lnTo>
                  <a:pt x="6916" y="3042"/>
                </a:lnTo>
                <a:lnTo>
                  <a:pt x="6912" y="3036"/>
                </a:lnTo>
                <a:lnTo>
                  <a:pt x="6908" y="3030"/>
                </a:lnTo>
                <a:lnTo>
                  <a:pt x="6906" y="3026"/>
                </a:lnTo>
                <a:lnTo>
                  <a:pt x="6906" y="3022"/>
                </a:lnTo>
                <a:lnTo>
                  <a:pt x="6904" y="3020"/>
                </a:lnTo>
                <a:lnTo>
                  <a:pt x="6900" y="3020"/>
                </a:lnTo>
                <a:lnTo>
                  <a:pt x="6898" y="3024"/>
                </a:lnTo>
                <a:close/>
                <a:moveTo>
                  <a:pt x="7128" y="3010"/>
                </a:moveTo>
                <a:lnTo>
                  <a:pt x="7128" y="3010"/>
                </a:lnTo>
                <a:lnTo>
                  <a:pt x="7124" y="3010"/>
                </a:lnTo>
                <a:lnTo>
                  <a:pt x="7120" y="3008"/>
                </a:lnTo>
                <a:lnTo>
                  <a:pt x="7116" y="3010"/>
                </a:lnTo>
                <a:lnTo>
                  <a:pt x="7116" y="3012"/>
                </a:lnTo>
                <a:lnTo>
                  <a:pt x="7114" y="3016"/>
                </a:lnTo>
                <a:lnTo>
                  <a:pt x="7114" y="3018"/>
                </a:lnTo>
                <a:lnTo>
                  <a:pt x="7116" y="3020"/>
                </a:lnTo>
                <a:lnTo>
                  <a:pt x="7118" y="3020"/>
                </a:lnTo>
                <a:lnTo>
                  <a:pt x="7122" y="3018"/>
                </a:lnTo>
                <a:lnTo>
                  <a:pt x="7122" y="3016"/>
                </a:lnTo>
                <a:lnTo>
                  <a:pt x="7124" y="3016"/>
                </a:lnTo>
                <a:lnTo>
                  <a:pt x="7126" y="3018"/>
                </a:lnTo>
                <a:lnTo>
                  <a:pt x="7128" y="3020"/>
                </a:lnTo>
                <a:lnTo>
                  <a:pt x="7132" y="3010"/>
                </a:lnTo>
                <a:lnTo>
                  <a:pt x="7132" y="3008"/>
                </a:lnTo>
                <a:lnTo>
                  <a:pt x="7128" y="3010"/>
                </a:lnTo>
                <a:close/>
                <a:moveTo>
                  <a:pt x="7142" y="3002"/>
                </a:moveTo>
                <a:lnTo>
                  <a:pt x="7142" y="3002"/>
                </a:lnTo>
                <a:lnTo>
                  <a:pt x="7142" y="3004"/>
                </a:lnTo>
                <a:lnTo>
                  <a:pt x="7144" y="3004"/>
                </a:lnTo>
                <a:lnTo>
                  <a:pt x="7154" y="3002"/>
                </a:lnTo>
                <a:lnTo>
                  <a:pt x="7156" y="3000"/>
                </a:lnTo>
                <a:lnTo>
                  <a:pt x="7152" y="2996"/>
                </a:lnTo>
                <a:lnTo>
                  <a:pt x="7146" y="2996"/>
                </a:lnTo>
                <a:lnTo>
                  <a:pt x="7144" y="2998"/>
                </a:lnTo>
                <a:lnTo>
                  <a:pt x="7142" y="3002"/>
                </a:lnTo>
                <a:close/>
                <a:moveTo>
                  <a:pt x="7120" y="3174"/>
                </a:moveTo>
                <a:lnTo>
                  <a:pt x="7120" y="3174"/>
                </a:lnTo>
                <a:lnTo>
                  <a:pt x="7122" y="3174"/>
                </a:lnTo>
                <a:lnTo>
                  <a:pt x="7124" y="3172"/>
                </a:lnTo>
                <a:lnTo>
                  <a:pt x="7126" y="3168"/>
                </a:lnTo>
                <a:lnTo>
                  <a:pt x="7124" y="3166"/>
                </a:lnTo>
                <a:lnTo>
                  <a:pt x="7122" y="3166"/>
                </a:lnTo>
                <a:lnTo>
                  <a:pt x="7118" y="3168"/>
                </a:lnTo>
                <a:lnTo>
                  <a:pt x="7118" y="3170"/>
                </a:lnTo>
                <a:lnTo>
                  <a:pt x="7120" y="3174"/>
                </a:lnTo>
                <a:close/>
                <a:moveTo>
                  <a:pt x="7094" y="3190"/>
                </a:moveTo>
                <a:lnTo>
                  <a:pt x="7094" y="3190"/>
                </a:lnTo>
                <a:lnTo>
                  <a:pt x="7096" y="3188"/>
                </a:lnTo>
                <a:lnTo>
                  <a:pt x="7094" y="3186"/>
                </a:lnTo>
                <a:lnTo>
                  <a:pt x="7092" y="3186"/>
                </a:lnTo>
                <a:lnTo>
                  <a:pt x="7088" y="3188"/>
                </a:lnTo>
                <a:lnTo>
                  <a:pt x="7086" y="3188"/>
                </a:lnTo>
                <a:lnTo>
                  <a:pt x="7084" y="3192"/>
                </a:lnTo>
                <a:lnTo>
                  <a:pt x="7086" y="3194"/>
                </a:lnTo>
                <a:lnTo>
                  <a:pt x="7090" y="3194"/>
                </a:lnTo>
                <a:lnTo>
                  <a:pt x="7094" y="3190"/>
                </a:lnTo>
                <a:close/>
                <a:moveTo>
                  <a:pt x="7086" y="3144"/>
                </a:moveTo>
                <a:lnTo>
                  <a:pt x="7086" y="3144"/>
                </a:lnTo>
                <a:lnTo>
                  <a:pt x="7088" y="3144"/>
                </a:lnTo>
                <a:lnTo>
                  <a:pt x="7090" y="3142"/>
                </a:lnTo>
                <a:lnTo>
                  <a:pt x="7090" y="3138"/>
                </a:lnTo>
                <a:lnTo>
                  <a:pt x="7090" y="3136"/>
                </a:lnTo>
                <a:lnTo>
                  <a:pt x="7088" y="3136"/>
                </a:lnTo>
                <a:lnTo>
                  <a:pt x="7086" y="3138"/>
                </a:lnTo>
                <a:lnTo>
                  <a:pt x="7084" y="3142"/>
                </a:lnTo>
                <a:lnTo>
                  <a:pt x="7086" y="3144"/>
                </a:lnTo>
                <a:close/>
                <a:moveTo>
                  <a:pt x="7090" y="3156"/>
                </a:moveTo>
                <a:lnTo>
                  <a:pt x="7090" y="3156"/>
                </a:lnTo>
                <a:lnTo>
                  <a:pt x="7094" y="3156"/>
                </a:lnTo>
                <a:lnTo>
                  <a:pt x="7092" y="3150"/>
                </a:lnTo>
                <a:lnTo>
                  <a:pt x="7090" y="3150"/>
                </a:lnTo>
                <a:lnTo>
                  <a:pt x="7088" y="3152"/>
                </a:lnTo>
                <a:lnTo>
                  <a:pt x="7088" y="3156"/>
                </a:lnTo>
                <a:lnTo>
                  <a:pt x="7090" y="3156"/>
                </a:lnTo>
                <a:close/>
                <a:moveTo>
                  <a:pt x="7170" y="3136"/>
                </a:moveTo>
                <a:lnTo>
                  <a:pt x="7170" y="3136"/>
                </a:lnTo>
                <a:lnTo>
                  <a:pt x="7168" y="3136"/>
                </a:lnTo>
                <a:lnTo>
                  <a:pt x="7162" y="3136"/>
                </a:lnTo>
                <a:lnTo>
                  <a:pt x="7156" y="3140"/>
                </a:lnTo>
                <a:lnTo>
                  <a:pt x="7154" y="3144"/>
                </a:lnTo>
                <a:lnTo>
                  <a:pt x="7156" y="3146"/>
                </a:lnTo>
                <a:lnTo>
                  <a:pt x="7162" y="3144"/>
                </a:lnTo>
                <a:lnTo>
                  <a:pt x="7166" y="3140"/>
                </a:lnTo>
                <a:lnTo>
                  <a:pt x="7170" y="3136"/>
                </a:lnTo>
                <a:close/>
                <a:moveTo>
                  <a:pt x="6936" y="3086"/>
                </a:moveTo>
                <a:lnTo>
                  <a:pt x="6936" y="3086"/>
                </a:lnTo>
                <a:lnTo>
                  <a:pt x="6938" y="3086"/>
                </a:lnTo>
                <a:lnTo>
                  <a:pt x="6940" y="3084"/>
                </a:lnTo>
                <a:lnTo>
                  <a:pt x="6940" y="3080"/>
                </a:lnTo>
                <a:lnTo>
                  <a:pt x="6940" y="3076"/>
                </a:lnTo>
                <a:lnTo>
                  <a:pt x="6938" y="3076"/>
                </a:lnTo>
                <a:lnTo>
                  <a:pt x="6936" y="3076"/>
                </a:lnTo>
                <a:lnTo>
                  <a:pt x="6934" y="3080"/>
                </a:lnTo>
                <a:lnTo>
                  <a:pt x="6932" y="3084"/>
                </a:lnTo>
                <a:lnTo>
                  <a:pt x="6934" y="3086"/>
                </a:lnTo>
                <a:lnTo>
                  <a:pt x="6936" y="3086"/>
                </a:lnTo>
                <a:close/>
                <a:moveTo>
                  <a:pt x="7094" y="3066"/>
                </a:moveTo>
                <a:lnTo>
                  <a:pt x="7094" y="3066"/>
                </a:lnTo>
                <a:lnTo>
                  <a:pt x="7094" y="3072"/>
                </a:lnTo>
                <a:lnTo>
                  <a:pt x="7096" y="3076"/>
                </a:lnTo>
                <a:lnTo>
                  <a:pt x="7100" y="3078"/>
                </a:lnTo>
                <a:lnTo>
                  <a:pt x="7102" y="3076"/>
                </a:lnTo>
                <a:lnTo>
                  <a:pt x="7102" y="3074"/>
                </a:lnTo>
                <a:lnTo>
                  <a:pt x="7098" y="3070"/>
                </a:lnTo>
                <a:lnTo>
                  <a:pt x="7096" y="3066"/>
                </a:lnTo>
                <a:lnTo>
                  <a:pt x="7094" y="3064"/>
                </a:lnTo>
                <a:lnTo>
                  <a:pt x="7094" y="3066"/>
                </a:lnTo>
                <a:close/>
                <a:moveTo>
                  <a:pt x="7102" y="3120"/>
                </a:moveTo>
                <a:lnTo>
                  <a:pt x="7102" y="3120"/>
                </a:lnTo>
                <a:lnTo>
                  <a:pt x="7102" y="3124"/>
                </a:lnTo>
                <a:lnTo>
                  <a:pt x="7106" y="3128"/>
                </a:lnTo>
                <a:lnTo>
                  <a:pt x="7116" y="3140"/>
                </a:lnTo>
                <a:lnTo>
                  <a:pt x="7120" y="3144"/>
                </a:lnTo>
                <a:lnTo>
                  <a:pt x="7122" y="3146"/>
                </a:lnTo>
                <a:lnTo>
                  <a:pt x="7124" y="3142"/>
                </a:lnTo>
                <a:lnTo>
                  <a:pt x="7120" y="3138"/>
                </a:lnTo>
                <a:lnTo>
                  <a:pt x="7116" y="3132"/>
                </a:lnTo>
                <a:lnTo>
                  <a:pt x="7110" y="3124"/>
                </a:lnTo>
                <a:lnTo>
                  <a:pt x="7106" y="3120"/>
                </a:lnTo>
                <a:lnTo>
                  <a:pt x="7104" y="3120"/>
                </a:lnTo>
                <a:lnTo>
                  <a:pt x="7102" y="3120"/>
                </a:lnTo>
                <a:close/>
                <a:moveTo>
                  <a:pt x="11690" y="3124"/>
                </a:moveTo>
                <a:lnTo>
                  <a:pt x="11690" y="3124"/>
                </a:lnTo>
                <a:lnTo>
                  <a:pt x="11694" y="3116"/>
                </a:lnTo>
                <a:lnTo>
                  <a:pt x="11694" y="3108"/>
                </a:lnTo>
                <a:lnTo>
                  <a:pt x="11694" y="3106"/>
                </a:lnTo>
                <a:lnTo>
                  <a:pt x="11692" y="3104"/>
                </a:lnTo>
                <a:lnTo>
                  <a:pt x="11688" y="3106"/>
                </a:lnTo>
                <a:lnTo>
                  <a:pt x="11684" y="3110"/>
                </a:lnTo>
                <a:lnTo>
                  <a:pt x="11682" y="3114"/>
                </a:lnTo>
                <a:lnTo>
                  <a:pt x="11680" y="3118"/>
                </a:lnTo>
                <a:lnTo>
                  <a:pt x="11680" y="3122"/>
                </a:lnTo>
                <a:lnTo>
                  <a:pt x="11682" y="3124"/>
                </a:lnTo>
                <a:lnTo>
                  <a:pt x="11684" y="3126"/>
                </a:lnTo>
                <a:lnTo>
                  <a:pt x="11686" y="3126"/>
                </a:lnTo>
                <a:lnTo>
                  <a:pt x="11688" y="3126"/>
                </a:lnTo>
                <a:lnTo>
                  <a:pt x="11690" y="3124"/>
                </a:lnTo>
                <a:close/>
                <a:moveTo>
                  <a:pt x="11438" y="3278"/>
                </a:moveTo>
                <a:lnTo>
                  <a:pt x="11438" y="3278"/>
                </a:lnTo>
                <a:lnTo>
                  <a:pt x="11430" y="3286"/>
                </a:lnTo>
                <a:lnTo>
                  <a:pt x="11426" y="3292"/>
                </a:lnTo>
                <a:lnTo>
                  <a:pt x="11418" y="3294"/>
                </a:lnTo>
                <a:lnTo>
                  <a:pt x="11412" y="3296"/>
                </a:lnTo>
                <a:lnTo>
                  <a:pt x="11406" y="3306"/>
                </a:lnTo>
                <a:lnTo>
                  <a:pt x="11402" y="3310"/>
                </a:lnTo>
                <a:lnTo>
                  <a:pt x="11398" y="3314"/>
                </a:lnTo>
                <a:lnTo>
                  <a:pt x="11392" y="3314"/>
                </a:lnTo>
                <a:lnTo>
                  <a:pt x="11388" y="3314"/>
                </a:lnTo>
                <a:lnTo>
                  <a:pt x="11386" y="3316"/>
                </a:lnTo>
                <a:lnTo>
                  <a:pt x="11384" y="3320"/>
                </a:lnTo>
                <a:lnTo>
                  <a:pt x="11384" y="3326"/>
                </a:lnTo>
                <a:lnTo>
                  <a:pt x="11384" y="3332"/>
                </a:lnTo>
                <a:lnTo>
                  <a:pt x="11388" y="3336"/>
                </a:lnTo>
                <a:lnTo>
                  <a:pt x="11392" y="3336"/>
                </a:lnTo>
                <a:lnTo>
                  <a:pt x="11398" y="3336"/>
                </a:lnTo>
                <a:lnTo>
                  <a:pt x="11410" y="3334"/>
                </a:lnTo>
                <a:lnTo>
                  <a:pt x="11418" y="3334"/>
                </a:lnTo>
                <a:lnTo>
                  <a:pt x="11424" y="3336"/>
                </a:lnTo>
                <a:lnTo>
                  <a:pt x="11430" y="3340"/>
                </a:lnTo>
                <a:lnTo>
                  <a:pt x="11434" y="3338"/>
                </a:lnTo>
                <a:lnTo>
                  <a:pt x="11434" y="3336"/>
                </a:lnTo>
                <a:lnTo>
                  <a:pt x="11434" y="3332"/>
                </a:lnTo>
                <a:lnTo>
                  <a:pt x="11434" y="3324"/>
                </a:lnTo>
                <a:lnTo>
                  <a:pt x="11436" y="3320"/>
                </a:lnTo>
                <a:lnTo>
                  <a:pt x="11440" y="3316"/>
                </a:lnTo>
                <a:lnTo>
                  <a:pt x="11444" y="3314"/>
                </a:lnTo>
                <a:lnTo>
                  <a:pt x="11448" y="3316"/>
                </a:lnTo>
                <a:lnTo>
                  <a:pt x="11450" y="3320"/>
                </a:lnTo>
                <a:lnTo>
                  <a:pt x="11460" y="3320"/>
                </a:lnTo>
                <a:lnTo>
                  <a:pt x="11484" y="3314"/>
                </a:lnTo>
                <a:lnTo>
                  <a:pt x="11510" y="3306"/>
                </a:lnTo>
                <a:lnTo>
                  <a:pt x="11514" y="3304"/>
                </a:lnTo>
                <a:lnTo>
                  <a:pt x="11518" y="3302"/>
                </a:lnTo>
                <a:lnTo>
                  <a:pt x="11520" y="3296"/>
                </a:lnTo>
                <a:lnTo>
                  <a:pt x="11522" y="3294"/>
                </a:lnTo>
                <a:lnTo>
                  <a:pt x="11524" y="3294"/>
                </a:lnTo>
                <a:lnTo>
                  <a:pt x="11536" y="3298"/>
                </a:lnTo>
                <a:lnTo>
                  <a:pt x="11544" y="3300"/>
                </a:lnTo>
                <a:lnTo>
                  <a:pt x="11550" y="3300"/>
                </a:lnTo>
                <a:lnTo>
                  <a:pt x="11560" y="3298"/>
                </a:lnTo>
                <a:lnTo>
                  <a:pt x="11564" y="3296"/>
                </a:lnTo>
                <a:lnTo>
                  <a:pt x="11566" y="3302"/>
                </a:lnTo>
                <a:lnTo>
                  <a:pt x="11566" y="3306"/>
                </a:lnTo>
                <a:lnTo>
                  <a:pt x="11564" y="3308"/>
                </a:lnTo>
                <a:lnTo>
                  <a:pt x="11560" y="3314"/>
                </a:lnTo>
                <a:lnTo>
                  <a:pt x="11556" y="3318"/>
                </a:lnTo>
                <a:lnTo>
                  <a:pt x="11554" y="3320"/>
                </a:lnTo>
                <a:lnTo>
                  <a:pt x="11554" y="3324"/>
                </a:lnTo>
                <a:lnTo>
                  <a:pt x="11554" y="3330"/>
                </a:lnTo>
                <a:lnTo>
                  <a:pt x="11552" y="3336"/>
                </a:lnTo>
                <a:lnTo>
                  <a:pt x="11552" y="3340"/>
                </a:lnTo>
                <a:lnTo>
                  <a:pt x="11554" y="3342"/>
                </a:lnTo>
                <a:lnTo>
                  <a:pt x="11556" y="3346"/>
                </a:lnTo>
                <a:lnTo>
                  <a:pt x="11562" y="3348"/>
                </a:lnTo>
                <a:lnTo>
                  <a:pt x="11562" y="3352"/>
                </a:lnTo>
                <a:lnTo>
                  <a:pt x="11564" y="3356"/>
                </a:lnTo>
                <a:lnTo>
                  <a:pt x="11574" y="3362"/>
                </a:lnTo>
                <a:lnTo>
                  <a:pt x="11572" y="3364"/>
                </a:lnTo>
                <a:lnTo>
                  <a:pt x="11576" y="3366"/>
                </a:lnTo>
                <a:lnTo>
                  <a:pt x="11580" y="3364"/>
                </a:lnTo>
                <a:lnTo>
                  <a:pt x="11584" y="3360"/>
                </a:lnTo>
                <a:lnTo>
                  <a:pt x="11588" y="3354"/>
                </a:lnTo>
                <a:lnTo>
                  <a:pt x="11604" y="3328"/>
                </a:lnTo>
                <a:lnTo>
                  <a:pt x="11608" y="3324"/>
                </a:lnTo>
                <a:lnTo>
                  <a:pt x="11612" y="3320"/>
                </a:lnTo>
                <a:lnTo>
                  <a:pt x="11622" y="3318"/>
                </a:lnTo>
                <a:lnTo>
                  <a:pt x="11626" y="3316"/>
                </a:lnTo>
                <a:lnTo>
                  <a:pt x="11626" y="3314"/>
                </a:lnTo>
                <a:lnTo>
                  <a:pt x="11624" y="3312"/>
                </a:lnTo>
                <a:lnTo>
                  <a:pt x="11618" y="3308"/>
                </a:lnTo>
                <a:lnTo>
                  <a:pt x="11612" y="3302"/>
                </a:lnTo>
                <a:lnTo>
                  <a:pt x="11610" y="3296"/>
                </a:lnTo>
                <a:lnTo>
                  <a:pt x="11610" y="3290"/>
                </a:lnTo>
                <a:lnTo>
                  <a:pt x="11612" y="3284"/>
                </a:lnTo>
                <a:lnTo>
                  <a:pt x="11616" y="3280"/>
                </a:lnTo>
                <a:lnTo>
                  <a:pt x="11620" y="3280"/>
                </a:lnTo>
                <a:lnTo>
                  <a:pt x="11622" y="3280"/>
                </a:lnTo>
                <a:lnTo>
                  <a:pt x="11624" y="3286"/>
                </a:lnTo>
                <a:lnTo>
                  <a:pt x="11624" y="3292"/>
                </a:lnTo>
                <a:lnTo>
                  <a:pt x="11626" y="3294"/>
                </a:lnTo>
                <a:lnTo>
                  <a:pt x="11630" y="3296"/>
                </a:lnTo>
                <a:lnTo>
                  <a:pt x="11634" y="3296"/>
                </a:lnTo>
                <a:lnTo>
                  <a:pt x="11638" y="3294"/>
                </a:lnTo>
                <a:lnTo>
                  <a:pt x="11634" y="3300"/>
                </a:lnTo>
                <a:lnTo>
                  <a:pt x="11632" y="3302"/>
                </a:lnTo>
                <a:lnTo>
                  <a:pt x="11630" y="3304"/>
                </a:lnTo>
                <a:lnTo>
                  <a:pt x="11638" y="3304"/>
                </a:lnTo>
                <a:lnTo>
                  <a:pt x="11650" y="3302"/>
                </a:lnTo>
                <a:lnTo>
                  <a:pt x="11662" y="3302"/>
                </a:lnTo>
                <a:lnTo>
                  <a:pt x="11670" y="3302"/>
                </a:lnTo>
                <a:lnTo>
                  <a:pt x="11674" y="3302"/>
                </a:lnTo>
                <a:lnTo>
                  <a:pt x="11676" y="3300"/>
                </a:lnTo>
                <a:lnTo>
                  <a:pt x="11682" y="3292"/>
                </a:lnTo>
                <a:lnTo>
                  <a:pt x="11688" y="3282"/>
                </a:lnTo>
                <a:lnTo>
                  <a:pt x="11696" y="3276"/>
                </a:lnTo>
                <a:lnTo>
                  <a:pt x="11698" y="3276"/>
                </a:lnTo>
                <a:lnTo>
                  <a:pt x="11700" y="3276"/>
                </a:lnTo>
                <a:lnTo>
                  <a:pt x="11700" y="3282"/>
                </a:lnTo>
                <a:lnTo>
                  <a:pt x="11700" y="3288"/>
                </a:lnTo>
                <a:lnTo>
                  <a:pt x="11698" y="3296"/>
                </a:lnTo>
                <a:lnTo>
                  <a:pt x="11700" y="3300"/>
                </a:lnTo>
                <a:lnTo>
                  <a:pt x="11702" y="3302"/>
                </a:lnTo>
                <a:lnTo>
                  <a:pt x="11704" y="3302"/>
                </a:lnTo>
                <a:lnTo>
                  <a:pt x="11708" y="3298"/>
                </a:lnTo>
                <a:lnTo>
                  <a:pt x="11712" y="3286"/>
                </a:lnTo>
                <a:lnTo>
                  <a:pt x="11714" y="3274"/>
                </a:lnTo>
                <a:lnTo>
                  <a:pt x="11718" y="3268"/>
                </a:lnTo>
                <a:lnTo>
                  <a:pt x="11720" y="3266"/>
                </a:lnTo>
                <a:lnTo>
                  <a:pt x="11722" y="3264"/>
                </a:lnTo>
                <a:lnTo>
                  <a:pt x="11730" y="3270"/>
                </a:lnTo>
                <a:lnTo>
                  <a:pt x="11736" y="3274"/>
                </a:lnTo>
                <a:lnTo>
                  <a:pt x="11736" y="3270"/>
                </a:lnTo>
                <a:lnTo>
                  <a:pt x="11736" y="3264"/>
                </a:lnTo>
                <a:lnTo>
                  <a:pt x="11736" y="3258"/>
                </a:lnTo>
                <a:lnTo>
                  <a:pt x="11738" y="3254"/>
                </a:lnTo>
                <a:lnTo>
                  <a:pt x="11740" y="3250"/>
                </a:lnTo>
                <a:lnTo>
                  <a:pt x="11744" y="3248"/>
                </a:lnTo>
                <a:lnTo>
                  <a:pt x="11750" y="3246"/>
                </a:lnTo>
                <a:lnTo>
                  <a:pt x="11752" y="3248"/>
                </a:lnTo>
                <a:lnTo>
                  <a:pt x="11752" y="3252"/>
                </a:lnTo>
                <a:lnTo>
                  <a:pt x="11750" y="3256"/>
                </a:lnTo>
                <a:lnTo>
                  <a:pt x="11746" y="3266"/>
                </a:lnTo>
                <a:lnTo>
                  <a:pt x="11742" y="3280"/>
                </a:lnTo>
                <a:lnTo>
                  <a:pt x="11742" y="3288"/>
                </a:lnTo>
                <a:lnTo>
                  <a:pt x="11744" y="3288"/>
                </a:lnTo>
                <a:lnTo>
                  <a:pt x="11748" y="3284"/>
                </a:lnTo>
                <a:lnTo>
                  <a:pt x="11752" y="3280"/>
                </a:lnTo>
                <a:lnTo>
                  <a:pt x="11754" y="3278"/>
                </a:lnTo>
                <a:lnTo>
                  <a:pt x="11760" y="3276"/>
                </a:lnTo>
                <a:lnTo>
                  <a:pt x="11762" y="3274"/>
                </a:lnTo>
                <a:lnTo>
                  <a:pt x="11764" y="3272"/>
                </a:lnTo>
                <a:lnTo>
                  <a:pt x="11766" y="3258"/>
                </a:lnTo>
                <a:lnTo>
                  <a:pt x="11770" y="3252"/>
                </a:lnTo>
                <a:lnTo>
                  <a:pt x="11774" y="3248"/>
                </a:lnTo>
                <a:lnTo>
                  <a:pt x="11778" y="3246"/>
                </a:lnTo>
                <a:lnTo>
                  <a:pt x="11784" y="3248"/>
                </a:lnTo>
                <a:lnTo>
                  <a:pt x="11786" y="3248"/>
                </a:lnTo>
                <a:lnTo>
                  <a:pt x="11788" y="3246"/>
                </a:lnTo>
                <a:lnTo>
                  <a:pt x="11786" y="3242"/>
                </a:lnTo>
                <a:lnTo>
                  <a:pt x="11780" y="3232"/>
                </a:lnTo>
                <a:lnTo>
                  <a:pt x="11776" y="3226"/>
                </a:lnTo>
                <a:lnTo>
                  <a:pt x="11774" y="3222"/>
                </a:lnTo>
                <a:lnTo>
                  <a:pt x="11772" y="3210"/>
                </a:lnTo>
                <a:lnTo>
                  <a:pt x="11776" y="3200"/>
                </a:lnTo>
                <a:lnTo>
                  <a:pt x="11780" y="3188"/>
                </a:lnTo>
                <a:lnTo>
                  <a:pt x="11786" y="3176"/>
                </a:lnTo>
                <a:lnTo>
                  <a:pt x="11790" y="3164"/>
                </a:lnTo>
                <a:lnTo>
                  <a:pt x="11792" y="3152"/>
                </a:lnTo>
                <a:lnTo>
                  <a:pt x="11790" y="3138"/>
                </a:lnTo>
                <a:lnTo>
                  <a:pt x="11788" y="3128"/>
                </a:lnTo>
                <a:lnTo>
                  <a:pt x="11786" y="3120"/>
                </a:lnTo>
                <a:lnTo>
                  <a:pt x="11788" y="3112"/>
                </a:lnTo>
                <a:lnTo>
                  <a:pt x="11790" y="3106"/>
                </a:lnTo>
                <a:lnTo>
                  <a:pt x="11792" y="3100"/>
                </a:lnTo>
                <a:lnTo>
                  <a:pt x="11796" y="3098"/>
                </a:lnTo>
                <a:lnTo>
                  <a:pt x="11800" y="3098"/>
                </a:lnTo>
                <a:lnTo>
                  <a:pt x="11806" y="3102"/>
                </a:lnTo>
                <a:lnTo>
                  <a:pt x="11810" y="3104"/>
                </a:lnTo>
                <a:lnTo>
                  <a:pt x="11812" y="3104"/>
                </a:lnTo>
                <a:lnTo>
                  <a:pt x="11812" y="3096"/>
                </a:lnTo>
                <a:lnTo>
                  <a:pt x="11812" y="3082"/>
                </a:lnTo>
                <a:lnTo>
                  <a:pt x="11814" y="3074"/>
                </a:lnTo>
                <a:lnTo>
                  <a:pt x="11820" y="3068"/>
                </a:lnTo>
                <a:lnTo>
                  <a:pt x="11824" y="3058"/>
                </a:lnTo>
                <a:lnTo>
                  <a:pt x="11828" y="3050"/>
                </a:lnTo>
                <a:lnTo>
                  <a:pt x="11830" y="3040"/>
                </a:lnTo>
                <a:lnTo>
                  <a:pt x="11832" y="3030"/>
                </a:lnTo>
                <a:lnTo>
                  <a:pt x="11832" y="3020"/>
                </a:lnTo>
                <a:lnTo>
                  <a:pt x="11830" y="3010"/>
                </a:lnTo>
                <a:lnTo>
                  <a:pt x="11826" y="3002"/>
                </a:lnTo>
                <a:lnTo>
                  <a:pt x="11820" y="2994"/>
                </a:lnTo>
                <a:lnTo>
                  <a:pt x="11814" y="2988"/>
                </a:lnTo>
                <a:lnTo>
                  <a:pt x="11810" y="2980"/>
                </a:lnTo>
                <a:lnTo>
                  <a:pt x="11806" y="2964"/>
                </a:lnTo>
                <a:lnTo>
                  <a:pt x="11806" y="2950"/>
                </a:lnTo>
                <a:lnTo>
                  <a:pt x="11806" y="2940"/>
                </a:lnTo>
                <a:lnTo>
                  <a:pt x="11808" y="2936"/>
                </a:lnTo>
                <a:lnTo>
                  <a:pt x="11806" y="2934"/>
                </a:lnTo>
                <a:lnTo>
                  <a:pt x="11802" y="2932"/>
                </a:lnTo>
                <a:lnTo>
                  <a:pt x="11796" y="2930"/>
                </a:lnTo>
                <a:lnTo>
                  <a:pt x="11790" y="2926"/>
                </a:lnTo>
                <a:lnTo>
                  <a:pt x="11788" y="2926"/>
                </a:lnTo>
                <a:lnTo>
                  <a:pt x="11786" y="2928"/>
                </a:lnTo>
                <a:lnTo>
                  <a:pt x="11782" y="2936"/>
                </a:lnTo>
                <a:lnTo>
                  <a:pt x="11782" y="2940"/>
                </a:lnTo>
                <a:lnTo>
                  <a:pt x="11784" y="2944"/>
                </a:lnTo>
                <a:lnTo>
                  <a:pt x="11786" y="2944"/>
                </a:lnTo>
                <a:lnTo>
                  <a:pt x="11790" y="2944"/>
                </a:lnTo>
                <a:lnTo>
                  <a:pt x="11796" y="2944"/>
                </a:lnTo>
                <a:lnTo>
                  <a:pt x="11798" y="2946"/>
                </a:lnTo>
                <a:lnTo>
                  <a:pt x="11800" y="2948"/>
                </a:lnTo>
                <a:lnTo>
                  <a:pt x="11800" y="2952"/>
                </a:lnTo>
                <a:lnTo>
                  <a:pt x="11798" y="2960"/>
                </a:lnTo>
                <a:lnTo>
                  <a:pt x="11794" y="2960"/>
                </a:lnTo>
                <a:lnTo>
                  <a:pt x="11792" y="2960"/>
                </a:lnTo>
                <a:lnTo>
                  <a:pt x="11790" y="2958"/>
                </a:lnTo>
                <a:lnTo>
                  <a:pt x="11786" y="2958"/>
                </a:lnTo>
                <a:lnTo>
                  <a:pt x="11782" y="2962"/>
                </a:lnTo>
                <a:lnTo>
                  <a:pt x="11780" y="2964"/>
                </a:lnTo>
                <a:lnTo>
                  <a:pt x="11778" y="2964"/>
                </a:lnTo>
                <a:lnTo>
                  <a:pt x="11776" y="2962"/>
                </a:lnTo>
                <a:lnTo>
                  <a:pt x="11776" y="2956"/>
                </a:lnTo>
                <a:lnTo>
                  <a:pt x="11774" y="2944"/>
                </a:lnTo>
                <a:lnTo>
                  <a:pt x="11772" y="2942"/>
                </a:lnTo>
                <a:lnTo>
                  <a:pt x="11770" y="2940"/>
                </a:lnTo>
                <a:lnTo>
                  <a:pt x="11766" y="2940"/>
                </a:lnTo>
                <a:lnTo>
                  <a:pt x="11764" y="2944"/>
                </a:lnTo>
                <a:lnTo>
                  <a:pt x="11762" y="2948"/>
                </a:lnTo>
                <a:lnTo>
                  <a:pt x="11762" y="2956"/>
                </a:lnTo>
                <a:lnTo>
                  <a:pt x="11760" y="2964"/>
                </a:lnTo>
                <a:lnTo>
                  <a:pt x="11758" y="2966"/>
                </a:lnTo>
                <a:lnTo>
                  <a:pt x="11754" y="2968"/>
                </a:lnTo>
                <a:lnTo>
                  <a:pt x="11750" y="2968"/>
                </a:lnTo>
                <a:lnTo>
                  <a:pt x="11746" y="2970"/>
                </a:lnTo>
                <a:lnTo>
                  <a:pt x="11744" y="2972"/>
                </a:lnTo>
                <a:lnTo>
                  <a:pt x="11744" y="2976"/>
                </a:lnTo>
                <a:lnTo>
                  <a:pt x="11746" y="2984"/>
                </a:lnTo>
                <a:lnTo>
                  <a:pt x="11748" y="2994"/>
                </a:lnTo>
                <a:lnTo>
                  <a:pt x="11748" y="3000"/>
                </a:lnTo>
                <a:lnTo>
                  <a:pt x="11746" y="3004"/>
                </a:lnTo>
                <a:lnTo>
                  <a:pt x="11744" y="3006"/>
                </a:lnTo>
                <a:lnTo>
                  <a:pt x="11740" y="3008"/>
                </a:lnTo>
                <a:lnTo>
                  <a:pt x="11738" y="3010"/>
                </a:lnTo>
                <a:lnTo>
                  <a:pt x="11738" y="3014"/>
                </a:lnTo>
                <a:lnTo>
                  <a:pt x="11738" y="3016"/>
                </a:lnTo>
                <a:lnTo>
                  <a:pt x="11740" y="3016"/>
                </a:lnTo>
                <a:lnTo>
                  <a:pt x="11744" y="3018"/>
                </a:lnTo>
                <a:lnTo>
                  <a:pt x="11746" y="3020"/>
                </a:lnTo>
                <a:lnTo>
                  <a:pt x="11748" y="3024"/>
                </a:lnTo>
                <a:lnTo>
                  <a:pt x="11748" y="3032"/>
                </a:lnTo>
                <a:lnTo>
                  <a:pt x="11748" y="3046"/>
                </a:lnTo>
                <a:lnTo>
                  <a:pt x="11742" y="3066"/>
                </a:lnTo>
                <a:lnTo>
                  <a:pt x="11738" y="3082"/>
                </a:lnTo>
                <a:lnTo>
                  <a:pt x="11732" y="3094"/>
                </a:lnTo>
                <a:lnTo>
                  <a:pt x="11728" y="3104"/>
                </a:lnTo>
                <a:lnTo>
                  <a:pt x="11722" y="3112"/>
                </a:lnTo>
                <a:lnTo>
                  <a:pt x="11710" y="3124"/>
                </a:lnTo>
                <a:lnTo>
                  <a:pt x="11698" y="3142"/>
                </a:lnTo>
                <a:lnTo>
                  <a:pt x="11690" y="3152"/>
                </a:lnTo>
                <a:lnTo>
                  <a:pt x="11684" y="3158"/>
                </a:lnTo>
                <a:lnTo>
                  <a:pt x="11676" y="3164"/>
                </a:lnTo>
                <a:lnTo>
                  <a:pt x="11670" y="3166"/>
                </a:lnTo>
                <a:lnTo>
                  <a:pt x="11656" y="3172"/>
                </a:lnTo>
                <a:lnTo>
                  <a:pt x="11648" y="3176"/>
                </a:lnTo>
                <a:lnTo>
                  <a:pt x="11640" y="3182"/>
                </a:lnTo>
                <a:lnTo>
                  <a:pt x="11632" y="3190"/>
                </a:lnTo>
                <a:lnTo>
                  <a:pt x="11630" y="3188"/>
                </a:lnTo>
                <a:lnTo>
                  <a:pt x="11630" y="3186"/>
                </a:lnTo>
                <a:lnTo>
                  <a:pt x="11632" y="3178"/>
                </a:lnTo>
                <a:lnTo>
                  <a:pt x="11632" y="3174"/>
                </a:lnTo>
                <a:lnTo>
                  <a:pt x="11630" y="3170"/>
                </a:lnTo>
                <a:lnTo>
                  <a:pt x="11628" y="3168"/>
                </a:lnTo>
                <a:lnTo>
                  <a:pt x="11628" y="3164"/>
                </a:lnTo>
                <a:lnTo>
                  <a:pt x="11636" y="3160"/>
                </a:lnTo>
                <a:lnTo>
                  <a:pt x="11644" y="3152"/>
                </a:lnTo>
                <a:lnTo>
                  <a:pt x="11644" y="3148"/>
                </a:lnTo>
                <a:lnTo>
                  <a:pt x="11642" y="3144"/>
                </a:lnTo>
                <a:lnTo>
                  <a:pt x="11640" y="3144"/>
                </a:lnTo>
                <a:lnTo>
                  <a:pt x="11636" y="3144"/>
                </a:lnTo>
                <a:lnTo>
                  <a:pt x="11628" y="3148"/>
                </a:lnTo>
                <a:lnTo>
                  <a:pt x="11622" y="3152"/>
                </a:lnTo>
                <a:lnTo>
                  <a:pt x="11620" y="3156"/>
                </a:lnTo>
                <a:lnTo>
                  <a:pt x="11618" y="3160"/>
                </a:lnTo>
                <a:lnTo>
                  <a:pt x="11618" y="3166"/>
                </a:lnTo>
                <a:lnTo>
                  <a:pt x="11618" y="3176"/>
                </a:lnTo>
                <a:lnTo>
                  <a:pt x="11616" y="3186"/>
                </a:lnTo>
                <a:lnTo>
                  <a:pt x="11612" y="3196"/>
                </a:lnTo>
                <a:lnTo>
                  <a:pt x="11604" y="3206"/>
                </a:lnTo>
                <a:lnTo>
                  <a:pt x="11592" y="3220"/>
                </a:lnTo>
                <a:lnTo>
                  <a:pt x="11588" y="3226"/>
                </a:lnTo>
                <a:lnTo>
                  <a:pt x="11588" y="3230"/>
                </a:lnTo>
                <a:lnTo>
                  <a:pt x="11588" y="3236"/>
                </a:lnTo>
                <a:lnTo>
                  <a:pt x="11588" y="3242"/>
                </a:lnTo>
                <a:lnTo>
                  <a:pt x="11586" y="3246"/>
                </a:lnTo>
                <a:lnTo>
                  <a:pt x="11584" y="3248"/>
                </a:lnTo>
                <a:lnTo>
                  <a:pt x="11578" y="3250"/>
                </a:lnTo>
                <a:lnTo>
                  <a:pt x="11570" y="3252"/>
                </a:lnTo>
                <a:lnTo>
                  <a:pt x="11564" y="3254"/>
                </a:lnTo>
                <a:lnTo>
                  <a:pt x="11560" y="3252"/>
                </a:lnTo>
                <a:lnTo>
                  <a:pt x="11560" y="3250"/>
                </a:lnTo>
                <a:lnTo>
                  <a:pt x="11560" y="3248"/>
                </a:lnTo>
                <a:lnTo>
                  <a:pt x="11562" y="3242"/>
                </a:lnTo>
                <a:lnTo>
                  <a:pt x="11560" y="3242"/>
                </a:lnTo>
                <a:lnTo>
                  <a:pt x="11558" y="3240"/>
                </a:lnTo>
                <a:lnTo>
                  <a:pt x="11550" y="3242"/>
                </a:lnTo>
                <a:lnTo>
                  <a:pt x="11540" y="3244"/>
                </a:lnTo>
                <a:lnTo>
                  <a:pt x="11514" y="3252"/>
                </a:lnTo>
                <a:lnTo>
                  <a:pt x="11502" y="3256"/>
                </a:lnTo>
                <a:lnTo>
                  <a:pt x="11492" y="3258"/>
                </a:lnTo>
                <a:lnTo>
                  <a:pt x="11482" y="3258"/>
                </a:lnTo>
                <a:lnTo>
                  <a:pt x="11480" y="3256"/>
                </a:lnTo>
                <a:lnTo>
                  <a:pt x="11478" y="3254"/>
                </a:lnTo>
                <a:lnTo>
                  <a:pt x="11476" y="3250"/>
                </a:lnTo>
                <a:lnTo>
                  <a:pt x="11472" y="3248"/>
                </a:lnTo>
                <a:lnTo>
                  <a:pt x="11468" y="3250"/>
                </a:lnTo>
                <a:lnTo>
                  <a:pt x="11464" y="3252"/>
                </a:lnTo>
                <a:lnTo>
                  <a:pt x="11452" y="3262"/>
                </a:lnTo>
                <a:lnTo>
                  <a:pt x="11438" y="3278"/>
                </a:lnTo>
                <a:close/>
                <a:moveTo>
                  <a:pt x="11364" y="3348"/>
                </a:moveTo>
                <a:lnTo>
                  <a:pt x="11364" y="3348"/>
                </a:lnTo>
                <a:lnTo>
                  <a:pt x="11362" y="3354"/>
                </a:lnTo>
                <a:lnTo>
                  <a:pt x="11358" y="3354"/>
                </a:lnTo>
                <a:lnTo>
                  <a:pt x="11356" y="3354"/>
                </a:lnTo>
                <a:lnTo>
                  <a:pt x="11352" y="3360"/>
                </a:lnTo>
                <a:lnTo>
                  <a:pt x="11350" y="3362"/>
                </a:lnTo>
                <a:lnTo>
                  <a:pt x="11348" y="3364"/>
                </a:lnTo>
                <a:lnTo>
                  <a:pt x="11344" y="3360"/>
                </a:lnTo>
                <a:lnTo>
                  <a:pt x="11342" y="3358"/>
                </a:lnTo>
                <a:lnTo>
                  <a:pt x="11340" y="3362"/>
                </a:lnTo>
                <a:lnTo>
                  <a:pt x="11340" y="3366"/>
                </a:lnTo>
                <a:lnTo>
                  <a:pt x="11338" y="3368"/>
                </a:lnTo>
                <a:lnTo>
                  <a:pt x="11332" y="3368"/>
                </a:lnTo>
                <a:lnTo>
                  <a:pt x="11328" y="3368"/>
                </a:lnTo>
                <a:lnTo>
                  <a:pt x="11330" y="3374"/>
                </a:lnTo>
                <a:lnTo>
                  <a:pt x="11334" y="3382"/>
                </a:lnTo>
                <a:lnTo>
                  <a:pt x="11332" y="3386"/>
                </a:lnTo>
                <a:lnTo>
                  <a:pt x="11332" y="3390"/>
                </a:lnTo>
                <a:lnTo>
                  <a:pt x="11334" y="3396"/>
                </a:lnTo>
                <a:lnTo>
                  <a:pt x="11338" y="3400"/>
                </a:lnTo>
                <a:lnTo>
                  <a:pt x="11338" y="3404"/>
                </a:lnTo>
                <a:lnTo>
                  <a:pt x="11338" y="3408"/>
                </a:lnTo>
                <a:lnTo>
                  <a:pt x="11338" y="3410"/>
                </a:lnTo>
                <a:lnTo>
                  <a:pt x="11346" y="3404"/>
                </a:lnTo>
                <a:lnTo>
                  <a:pt x="11350" y="3400"/>
                </a:lnTo>
                <a:lnTo>
                  <a:pt x="11352" y="3400"/>
                </a:lnTo>
                <a:lnTo>
                  <a:pt x="11352" y="3402"/>
                </a:lnTo>
                <a:lnTo>
                  <a:pt x="11354" y="3406"/>
                </a:lnTo>
                <a:lnTo>
                  <a:pt x="11356" y="3406"/>
                </a:lnTo>
                <a:lnTo>
                  <a:pt x="11360" y="3404"/>
                </a:lnTo>
                <a:lnTo>
                  <a:pt x="11362" y="3402"/>
                </a:lnTo>
                <a:lnTo>
                  <a:pt x="11364" y="3400"/>
                </a:lnTo>
                <a:lnTo>
                  <a:pt x="11362" y="3398"/>
                </a:lnTo>
                <a:lnTo>
                  <a:pt x="11358" y="3394"/>
                </a:lnTo>
                <a:lnTo>
                  <a:pt x="11354" y="3392"/>
                </a:lnTo>
                <a:lnTo>
                  <a:pt x="11354" y="3388"/>
                </a:lnTo>
                <a:lnTo>
                  <a:pt x="11354" y="3382"/>
                </a:lnTo>
                <a:lnTo>
                  <a:pt x="11354" y="3380"/>
                </a:lnTo>
                <a:lnTo>
                  <a:pt x="11356" y="3380"/>
                </a:lnTo>
                <a:lnTo>
                  <a:pt x="11360" y="3382"/>
                </a:lnTo>
                <a:lnTo>
                  <a:pt x="11362" y="3386"/>
                </a:lnTo>
                <a:lnTo>
                  <a:pt x="11368" y="3396"/>
                </a:lnTo>
                <a:lnTo>
                  <a:pt x="11370" y="3406"/>
                </a:lnTo>
                <a:lnTo>
                  <a:pt x="11368" y="3416"/>
                </a:lnTo>
                <a:lnTo>
                  <a:pt x="11362" y="3428"/>
                </a:lnTo>
                <a:lnTo>
                  <a:pt x="11356" y="3436"/>
                </a:lnTo>
                <a:lnTo>
                  <a:pt x="11354" y="3442"/>
                </a:lnTo>
                <a:lnTo>
                  <a:pt x="11358" y="3458"/>
                </a:lnTo>
                <a:lnTo>
                  <a:pt x="11358" y="3464"/>
                </a:lnTo>
                <a:lnTo>
                  <a:pt x="11358" y="3468"/>
                </a:lnTo>
                <a:lnTo>
                  <a:pt x="11354" y="3474"/>
                </a:lnTo>
                <a:lnTo>
                  <a:pt x="11354" y="3476"/>
                </a:lnTo>
                <a:lnTo>
                  <a:pt x="11364" y="3480"/>
                </a:lnTo>
                <a:lnTo>
                  <a:pt x="11370" y="3482"/>
                </a:lnTo>
                <a:lnTo>
                  <a:pt x="11374" y="3486"/>
                </a:lnTo>
                <a:lnTo>
                  <a:pt x="11374" y="3490"/>
                </a:lnTo>
                <a:lnTo>
                  <a:pt x="11376" y="3492"/>
                </a:lnTo>
                <a:lnTo>
                  <a:pt x="11384" y="3486"/>
                </a:lnTo>
                <a:lnTo>
                  <a:pt x="11388" y="3482"/>
                </a:lnTo>
                <a:lnTo>
                  <a:pt x="11392" y="3480"/>
                </a:lnTo>
                <a:lnTo>
                  <a:pt x="11392" y="3476"/>
                </a:lnTo>
                <a:lnTo>
                  <a:pt x="11390" y="3474"/>
                </a:lnTo>
                <a:lnTo>
                  <a:pt x="11388" y="3472"/>
                </a:lnTo>
                <a:lnTo>
                  <a:pt x="11388" y="3470"/>
                </a:lnTo>
                <a:lnTo>
                  <a:pt x="11390" y="3468"/>
                </a:lnTo>
                <a:lnTo>
                  <a:pt x="11394" y="3468"/>
                </a:lnTo>
                <a:lnTo>
                  <a:pt x="11396" y="3470"/>
                </a:lnTo>
                <a:lnTo>
                  <a:pt x="11398" y="3472"/>
                </a:lnTo>
                <a:lnTo>
                  <a:pt x="11402" y="3472"/>
                </a:lnTo>
                <a:lnTo>
                  <a:pt x="11404" y="3468"/>
                </a:lnTo>
                <a:lnTo>
                  <a:pt x="11406" y="3458"/>
                </a:lnTo>
                <a:lnTo>
                  <a:pt x="11410" y="3434"/>
                </a:lnTo>
                <a:lnTo>
                  <a:pt x="11416" y="3410"/>
                </a:lnTo>
                <a:lnTo>
                  <a:pt x="11420" y="3402"/>
                </a:lnTo>
                <a:lnTo>
                  <a:pt x="11422" y="3400"/>
                </a:lnTo>
                <a:lnTo>
                  <a:pt x="11426" y="3398"/>
                </a:lnTo>
                <a:lnTo>
                  <a:pt x="11428" y="3396"/>
                </a:lnTo>
                <a:lnTo>
                  <a:pt x="11430" y="3394"/>
                </a:lnTo>
                <a:lnTo>
                  <a:pt x="11428" y="3386"/>
                </a:lnTo>
                <a:lnTo>
                  <a:pt x="11424" y="3380"/>
                </a:lnTo>
                <a:lnTo>
                  <a:pt x="11418" y="3378"/>
                </a:lnTo>
                <a:lnTo>
                  <a:pt x="11414" y="3376"/>
                </a:lnTo>
                <a:lnTo>
                  <a:pt x="11410" y="3376"/>
                </a:lnTo>
                <a:lnTo>
                  <a:pt x="11408" y="3374"/>
                </a:lnTo>
                <a:lnTo>
                  <a:pt x="11412" y="3368"/>
                </a:lnTo>
                <a:lnTo>
                  <a:pt x="11414" y="3362"/>
                </a:lnTo>
                <a:lnTo>
                  <a:pt x="11416" y="3358"/>
                </a:lnTo>
                <a:lnTo>
                  <a:pt x="11414" y="3354"/>
                </a:lnTo>
                <a:lnTo>
                  <a:pt x="11410" y="3352"/>
                </a:lnTo>
                <a:lnTo>
                  <a:pt x="11406" y="3352"/>
                </a:lnTo>
                <a:lnTo>
                  <a:pt x="11398" y="3354"/>
                </a:lnTo>
                <a:lnTo>
                  <a:pt x="11396" y="3356"/>
                </a:lnTo>
                <a:lnTo>
                  <a:pt x="11392" y="3356"/>
                </a:lnTo>
                <a:lnTo>
                  <a:pt x="11390" y="3354"/>
                </a:lnTo>
                <a:lnTo>
                  <a:pt x="11388" y="3348"/>
                </a:lnTo>
                <a:lnTo>
                  <a:pt x="11386" y="3344"/>
                </a:lnTo>
                <a:lnTo>
                  <a:pt x="11384" y="3342"/>
                </a:lnTo>
                <a:lnTo>
                  <a:pt x="11378" y="3338"/>
                </a:lnTo>
                <a:lnTo>
                  <a:pt x="11374" y="3338"/>
                </a:lnTo>
                <a:lnTo>
                  <a:pt x="11370" y="3340"/>
                </a:lnTo>
                <a:lnTo>
                  <a:pt x="11368" y="3342"/>
                </a:lnTo>
                <a:lnTo>
                  <a:pt x="11364" y="3348"/>
                </a:lnTo>
                <a:close/>
                <a:moveTo>
                  <a:pt x="11528" y="3322"/>
                </a:moveTo>
                <a:lnTo>
                  <a:pt x="11528" y="3322"/>
                </a:lnTo>
                <a:lnTo>
                  <a:pt x="11522" y="3318"/>
                </a:lnTo>
                <a:lnTo>
                  <a:pt x="11516" y="3316"/>
                </a:lnTo>
                <a:lnTo>
                  <a:pt x="11508" y="3316"/>
                </a:lnTo>
                <a:lnTo>
                  <a:pt x="11500" y="3318"/>
                </a:lnTo>
                <a:lnTo>
                  <a:pt x="11496" y="3322"/>
                </a:lnTo>
                <a:lnTo>
                  <a:pt x="11492" y="3326"/>
                </a:lnTo>
                <a:lnTo>
                  <a:pt x="11490" y="3332"/>
                </a:lnTo>
                <a:lnTo>
                  <a:pt x="11488" y="3336"/>
                </a:lnTo>
                <a:lnTo>
                  <a:pt x="11486" y="3336"/>
                </a:lnTo>
                <a:lnTo>
                  <a:pt x="11484" y="3336"/>
                </a:lnTo>
                <a:lnTo>
                  <a:pt x="11482" y="3334"/>
                </a:lnTo>
                <a:lnTo>
                  <a:pt x="11478" y="3336"/>
                </a:lnTo>
                <a:lnTo>
                  <a:pt x="11474" y="3338"/>
                </a:lnTo>
                <a:lnTo>
                  <a:pt x="11472" y="3340"/>
                </a:lnTo>
                <a:lnTo>
                  <a:pt x="11470" y="3334"/>
                </a:lnTo>
                <a:lnTo>
                  <a:pt x="11468" y="3328"/>
                </a:lnTo>
                <a:lnTo>
                  <a:pt x="11466" y="3328"/>
                </a:lnTo>
                <a:lnTo>
                  <a:pt x="11462" y="3332"/>
                </a:lnTo>
                <a:lnTo>
                  <a:pt x="11456" y="3344"/>
                </a:lnTo>
                <a:lnTo>
                  <a:pt x="11452" y="3350"/>
                </a:lnTo>
                <a:lnTo>
                  <a:pt x="11448" y="3356"/>
                </a:lnTo>
                <a:lnTo>
                  <a:pt x="11438" y="3364"/>
                </a:lnTo>
                <a:lnTo>
                  <a:pt x="11432" y="3368"/>
                </a:lnTo>
                <a:lnTo>
                  <a:pt x="11438" y="3368"/>
                </a:lnTo>
                <a:lnTo>
                  <a:pt x="11442" y="3368"/>
                </a:lnTo>
                <a:lnTo>
                  <a:pt x="11444" y="3368"/>
                </a:lnTo>
                <a:lnTo>
                  <a:pt x="11446" y="3370"/>
                </a:lnTo>
                <a:lnTo>
                  <a:pt x="11446" y="3374"/>
                </a:lnTo>
                <a:lnTo>
                  <a:pt x="11446" y="3380"/>
                </a:lnTo>
                <a:lnTo>
                  <a:pt x="11448" y="3384"/>
                </a:lnTo>
                <a:lnTo>
                  <a:pt x="11450" y="3388"/>
                </a:lnTo>
                <a:lnTo>
                  <a:pt x="11452" y="3392"/>
                </a:lnTo>
                <a:lnTo>
                  <a:pt x="11454" y="3394"/>
                </a:lnTo>
                <a:lnTo>
                  <a:pt x="11452" y="3398"/>
                </a:lnTo>
                <a:lnTo>
                  <a:pt x="11452" y="3400"/>
                </a:lnTo>
                <a:lnTo>
                  <a:pt x="11462" y="3402"/>
                </a:lnTo>
                <a:lnTo>
                  <a:pt x="11466" y="3400"/>
                </a:lnTo>
                <a:lnTo>
                  <a:pt x="11468" y="3398"/>
                </a:lnTo>
                <a:lnTo>
                  <a:pt x="11474" y="3386"/>
                </a:lnTo>
                <a:lnTo>
                  <a:pt x="11476" y="3378"/>
                </a:lnTo>
                <a:lnTo>
                  <a:pt x="11478" y="3372"/>
                </a:lnTo>
                <a:lnTo>
                  <a:pt x="11484" y="3366"/>
                </a:lnTo>
                <a:lnTo>
                  <a:pt x="11490" y="3362"/>
                </a:lnTo>
                <a:lnTo>
                  <a:pt x="11496" y="3362"/>
                </a:lnTo>
                <a:lnTo>
                  <a:pt x="11502" y="3364"/>
                </a:lnTo>
                <a:lnTo>
                  <a:pt x="11510" y="3368"/>
                </a:lnTo>
                <a:lnTo>
                  <a:pt x="11512" y="3370"/>
                </a:lnTo>
                <a:lnTo>
                  <a:pt x="11514" y="3372"/>
                </a:lnTo>
                <a:lnTo>
                  <a:pt x="11516" y="3370"/>
                </a:lnTo>
                <a:lnTo>
                  <a:pt x="11518" y="3364"/>
                </a:lnTo>
                <a:lnTo>
                  <a:pt x="11520" y="3358"/>
                </a:lnTo>
                <a:lnTo>
                  <a:pt x="11524" y="3354"/>
                </a:lnTo>
                <a:lnTo>
                  <a:pt x="11530" y="3350"/>
                </a:lnTo>
                <a:lnTo>
                  <a:pt x="11534" y="3346"/>
                </a:lnTo>
                <a:lnTo>
                  <a:pt x="11536" y="3344"/>
                </a:lnTo>
                <a:lnTo>
                  <a:pt x="11534" y="3340"/>
                </a:lnTo>
                <a:lnTo>
                  <a:pt x="11532" y="3332"/>
                </a:lnTo>
                <a:lnTo>
                  <a:pt x="11534" y="3328"/>
                </a:lnTo>
                <a:lnTo>
                  <a:pt x="11532" y="3324"/>
                </a:lnTo>
                <a:lnTo>
                  <a:pt x="11528" y="3322"/>
                </a:lnTo>
                <a:close/>
                <a:moveTo>
                  <a:pt x="11746" y="2888"/>
                </a:moveTo>
                <a:lnTo>
                  <a:pt x="11746" y="2888"/>
                </a:lnTo>
                <a:lnTo>
                  <a:pt x="11752" y="2894"/>
                </a:lnTo>
                <a:lnTo>
                  <a:pt x="11754" y="2900"/>
                </a:lnTo>
                <a:lnTo>
                  <a:pt x="11754" y="2904"/>
                </a:lnTo>
                <a:lnTo>
                  <a:pt x="11752" y="2910"/>
                </a:lnTo>
                <a:lnTo>
                  <a:pt x="11748" y="2920"/>
                </a:lnTo>
                <a:lnTo>
                  <a:pt x="11750" y="2926"/>
                </a:lnTo>
                <a:lnTo>
                  <a:pt x="11752" y="2932"/>
                </a:lnTo>
                <a:lnTo>
                  <a:pt x="11756" y="2934"/>
                </a:lnTo>
                <a:lnTo>
                  <a:pt x="11758" y="2934"/>
                </a:lnTo>
                <a:lnTo>
                  <a:pt x="11762" y="2930"/>
                </a:lnTo>
                <a:lnTo>
                  <a:pt x="11768" y="2920"/>
                </a:lnTo>
                <a:lnTo>
                  <a:pt x="11774" y="2910"/>
                </a:lnTo>
                <a:lnTo>
                  <a:pt x="11776" y="2910"/>
                </a:lnTo>
                <a:lnTo>
                  <a:pt x="11778" y="2910"/>
                </a:lnTo>
                <a:lnTo>
                  <a:pt x="11784" y="2914"/>
                </a:lnTo>
                <a:lnTo>
                  <a:pt x="11790" y="2914"/>
                </a:lnTo>
                <a:lnTo>
                  <a:pt x="11796" y="2912"/>
                </a:lnTo>
                <a:lnTo>
                  <a:pt x="11800" y="2908"/>
                </a:lnTo>
                <a:lnTo>
                  <a:pt x="11798" y="2906"/>
                </a:lnTo>
                <a:lnTo>
                  <a:pt x="11782" y="2896"/>
                </a:lnTo>
                <a:lnTo>
                  <a:pt x="11774" y="2892"/>
                </a:lnTo>
                <a:lnTo>
                  <a:pt x="11766" y="2886"/>
                </a:lnTo>
                <a:lnTo>
                  <a:pt x="11764" y="2878"/>
                </a:lnTo>
                <a:lnTo>
                  <a:pt x="11764" y="2876"/>
                </a:lnTo>
                <a:lnTo>
                  <a:pt x="11764" y="2872"/>
                </a:lnTo>
                <a:lnTo>
                  <a:pt x="11770" y="2866"/>
                </a:lnTo>
                <a:lnTo>
                  <a:pt x="11774" y="2864"/>
                </a:lnTo>
                <a:lnTo>
                  <a:pt x="11778" y="2866"/>
                </a:lnTo>
                <a:lnTo>
                  <a:pt x="11780" y="2870"/>
                </a:lnTo>
                <a:lnTo>
                  <a:pt x="11784" y="2874"/>
                </a:lnTo>
                <a:lnTo>
                  <a:pt x="11788" y="2876"/>
                </a:lnTo>
                <a:lnTo>
                  <a:pt x="11794" y="2876"/>
                </a:lnTo>
                <a:lnTo>
                  <a:pt x="11800" y="2874"/>
                </a:lnTo>
                <a:lnTo>
                  <a:pt x="11808" y="2868"/>
                </a:lnTo>
                <a:lnTo>
                  <a:pt x="11814" y="2866"/>
                </a:lnTo>
                <a:lnTo>
                  <a:pt x="11818" y="2866"/>
                </a:lnTo>
                <a:lnTo>
                  <a:pt x="11826" y="2868"/>
                </a:lnTo>
                <a:lnTo>
                  <a:pt x="11842" y="2878"/>
                </a:lnTo>
                <a:lnTo>
                  <a:pt x="11872" y="2896"/>
                </a:lnTo>
                <a:lnTo>
                  <a:pt x="11880" y="2898"/>
                </a:lnTo>
                <a:lnTo>
                  <a:pt x="11884" y="2896"/>
                </a:lnTo>
                <a:lnTo>
                  <a:pt x="11888" y="2890"/>
                </a:lnTo>
                <a:lnTo>
                  <a:pt x="11890" y="2882"/>
                </a:lnTo>
                <a:lnTo>
                  <a:pt x="11896" y="2864"/>
                </a:lnTo>
                <a:lnTo>
                  <a:pt x="11900" y="2856"/>
                </a:lnTo>
                <a:lnTo>
                  <a:pt x="11906" y="2850"/>
                </a:lnTo>
                <a:lnTo>
                  <a:pt x="11918" y="2846"/>
                </a:lnTo>
                <a:lnTo>
                  <a:pt x="11930" y="2846"/>
                </a:lnTo>
                <a:lnTo>
                  <a:pt x="11942" y="2844"/>
                </a:lnTo>
                <a:lnTo>
                  <a:pt x="11956" y="2840"/>
                </a:lnTo>
                <a:lnTo>
                  <a:pt x="11978" y="2828"/>
                </a:lnTo>
                <a:lnTo>
                  <a:pt x="11984" y="2824"/>
                </a:lnTo>
                <a:lnTo>
                  <a:pt x="11984" y="2822"/>
                </a:lnTo>
                <a:lnTo>
                  <a:pt x="11984" y="2820"/>
                </a:lnTo>
                <a:lnTo>
                  <a:pt x="11982" y="2820"/>
                </a:lnTo>
                <a:lnTo>
                  <a:pt x="11978" y="2820"/>
                </a:lnTo>
                <a:lnTo>
                  <a:pt x="11972" y="2822"/>
                </a:lnTo>
                <a:lnTo>
                  <a:pt x="11970" y="2822"/>
                </a:lnTo>
                <a:lnTo>
                  <a:pt x="11966" y="2820"/>
                </a:lnTo>
                <a:lnTo>
                  <a:pt x="11962" y="2818"/>
                </a:lnTo>
                <a:lnTo>
                  <a:pt x="11958" y="2810"/>
                </a:lnTo>
                <a:lnTo>
                  <a:pt x="11956" y="2802"/>
                </a:lnTo>
                <a:lnTo>
                  <a:pt x="11956" y="2794"/>
                </a:lnTo>
                <a:lnTo>
                  <a:pt x="11958" y="2786"/>
                </a:lnTo>
                <a:lnTo>
                  <a:pt x="11962" y="2780"/>
                </a:lnTo>
                <a:lnTo>
                  <a:pt x="11966" y="2770"/>
                </a:lnTo>
                <a:lnTo>
                  <a:pt x="11966" y="2768"/>
                </a:lnTo>
                <a:lnTo>
                  <a:pt x="11964" y="2768"/>
                </a:lnTo>
                <a:lnTo>
                  <a:pt x="11960" y="2770"/>
                </a:lnTo>
                <a:lnTo>
                  <a:pt x="11958" y="2772"/>
                </a:lnTo>
                <a:lnTo>
                  <a:pt x="11950" y="2780"/>
                </a:lnTo>
                <a:lnTo>
                  <a:pt x="11944" y="2788"/>
                </a:lnTo>
                <a:lnTo>
                  <a:pt x="11938" y="2790"/>
                </a:lnTo>
                <a:lnTo>
                  <a:pt x="11932" y="2792"/>
                </a:lnTo>
                <a:lnTo>
                  <a:pt x="11928" y="2790"/>
                </a:lnTo>
                <a:lnTo>
                  <a:pt x="11926" y="2788"/>
                </a:lnTo>
                <a:lnTo>
                  <a:pt x="11924" y="2784"/>
                </a:lnTo>
                <a:lnTo>
                  <a:pt x="11922" y="2782"/>
                </a:lnTo>
                <a:lnTo>
                  <a:pt x="11920" y="2780"/>
                </a:lnTo>
                <a:lnTo>
                  <a:pt x="11916" y="2778"/>
                </a:lnTo>
                <a:lnTo>
                  <a:pt x="11910" y="2776"/>
                </a:lnTo>
                <a:lnTo>
                  <a:pt x="11900" y="2774"/>
                </a:lnTo>
                <a:lnTo>
                  <a:pt x="11892" y="2770"/>
                </a:lnTo>
                <a:lnTo>
                  <a:pt x="11882" y="2762"/>
                </a:lnTo>
                <a:lnTo>
                  <a:pt x="11872" y="2754"/>
                </a:lnTo>
                <a:lnTo>
                  <a:pt x="11854" y="2734"/>
                </a:lnTo>
                <a:lnTo>
                  <a:pt x="11840" y="2716"/>
                </a:lnTo>
                <a:lnTo>
                  <a:pt x="11836" y="2710"/>
                </a:lnTo>
                <a:lnTo>
                  <a:pt x="11828" y="2706"/>
                </a:lnTo>
                <a:lnTo>
                  <a:pt x="11822" y="2704"/>
                </a:lnTo>
                <a:lnTo>
                  <a:pt x="11818" y="2704"/>
                </a:lnTo>
                <a:lnTo>
                  <a:pt x="11814" y="2706"/>
                </a:lnTo>
                <a:lnTo>
                  <a:pt x="11812" y="2712"/>
                </a:lnTo>
                <a:lnTo>
                  <a:pt x="11812" y="2720"/>
                </a:lnTo>
                <a:lnTo>
                  <a:pt x="11816" y="2728"/>
                </a:lnTo>
                <a:lnTo>
                  <a:pt x="11820" y="2738"/>
                </a:lnTo>
                <a:lnTo>
                  <a:pt x="11822" y="2746"/>
                </a:lnTo>
                <a:lnTo>
                  <a:pt x="11820" y="2752"/>
                </a:lnTo>
                <a:lnTo>
                  <a:pt x="11820" y="2756"/>
                </a:lnTo>
                <a:lnTo>
                  <a:pt x="11816" y="2764"/>
                </a:lnTo>
                <a:lnTo>
                  <a:pt x="11814" y="2768"/>
                </a:lnTo>
                <a:lnTo>
                  <a:pt x="11816" y="2774"/>
                </a:lnTo>
                <a:lnTo>
                  <a:pt x="11818" y="2778"/>
                </a:lnTo>
                <a:lnTo>
                  <a:pt x="11816" y="2784"/>
                </a:lnTo>
                <a:lnTo>
                  <a:pt x="11812" y="2792"/>
                </a:lnTo>
                <a:lnTo>
                  <a:pt x="11806" y="2800"/>
                </a:lnTo>
                <a:lnTo>
                  <a:pt x="11804" y="2806"/>
                </a:lnTo>
                <a:lnTo>
                  <a:pt x="11804" y="2810"/>
                </a:lnTo>
                <a:lnTo>
                  <a:pt x="11806" y="2820"/>
                </a:lnTo>
                <a:lnTo>
                  <a:pt x="11806" y="2830"/>
                </a:lnTo>
                <a:lnTo>
                  <a:pt x="11804" y="2834"/>
                </a:lnTo>
                <a:lnTo>
                  <a:pt x="11800" y="2836"/>
                </a:lnTo>
                <a:lnTo>
                  <a:pt x="11794" y="2836"/>
                </a:lnTo>
                <a:lnTo>
                  <a:pt x="11788" y="2832"/>
                </a:lnTo>
                <a:lnTo>
                  <a:pt x="11774" y="2826"/>
                </a:lnTo>
                <a:lnTo>
                  <a:pt x="11764" y="2824"/>
                </a:lnTo>
                <a:lnTo>
                  <a:pt x="11762" y="2824"/>
                </a:lnTo>
                <a:lnTo>
                  <a:pt x="11762" y="2826"/>
                </a:lnTo>
                <a:lnTo>
                  <a:pt x="11762" y="2830"/>
                </a:lnTo>
                <a:lnTo>
                  <a:pt x="11766" y="2836"/>
                </a:lnTo>
                <a:lnTo>
                  <a:pt x="11768" y="2838"/>
                </a:lnTo>
                <a:lnTo>
                  <a:pt x="11770" y="2842"/>
                </a:lnTo>
                <a:lnTo>
                  <a:pt x="11766" y="2848"/>
                </a:lnTo>
                <a:lnTo>
                  <a:pt x="11760" y="2854"/>
                </a:lnTo>
                <a:lnTo>
                  <a:pt x="11754" y="2862"/>
                </a:lnTo>
                <a:lnTo>
                  <a:pt x="11746" y="2868"/>
                </a:lnTo>
                <a:lnTo>
                  <a:pt x="11742" y="2876"/>
                </a:lnTo>
                <a:lnTo>
                  <a:pt x="11740" y="2878"/>
                </a:lnTo>
                <a:lnTo>
                  <a:pt x="11740" y="2882"/>
                </a:lnTo>
                <a:lnTo>
                  <a:pt x="11742" y="2886"/>
                </a:lnTo>
                <a:lnTo>
                  <a:pt x="11746" y="2888"/>
                </a:lnTo>
                <a:close/>
                <a:moveTo>
                  <a:pt x="11370" y="3520"/>
                </a:moveTo>
                <a:lnTo>
                  <a:pt x="11370" y="3520"/>
                </a:lnTo>
                <a:lnTo>
                  <a:pt x="11368" y="3522"/>
                </a:lnTo>
                <a:lnTo>
                  <a:pt x="11366" y="3524"/>
                </a:lnTo>
                <a:lnTo>
                  <a:pt x="11366" y="3528"/>
                </a:lnTo>
                <a:lnTo>
                  <a:pt x="11366" y="3530"/>
                </a:lnTo>
                <a:lnTo>
                  <a:pt x="11370" y="3532"/>
                </a:lnTo>
                <a:lnTo>
                  <a:pt x="11374" y="3530"/>
                </a:lnTo>
                <a:lnTo>
                  <a:pt x="11374" y="3528"/>
                </a:lnTo>
                <a:lnTo>
                  <a:pt x="11372" y="3524"/>
                </a:lnTo>
                <a:lnTo>
                  <a:pt x="11370" y="3520"/>
                </a:lnTo>
                <a:close/>
                <a:moveTo>
                  <a:pt x="11300" y="3398"/>
                </a:moveTo>
                <a:lnTo>
                  <a:pt x="11300" y="3398"/>
                </a:lnTo>
                <a:lnTo>
                  <a:pt x="11296" y="3398"/>
                </a:lnTo>
                <a:lnTo>
                  <a:pt x="11294" y="3402"/>
                </a:lnTo>
                <a:lnTo>
                  <a:pt x="11294" y="3406"/>
                </a:lnTo>
                <a:lnTo>
                  <a:pt x="11296" y="3408"/>
                </a:lnTo>
                <a:lnTo>
                  <a:pt x="11302" y="3406"/>
                </a:lnTo>
                <a:lnTo>
                  <a:pt x="11304" y="3404"/>
                </a:lnTo>
                <a:lnTo>
                  <a:pt x="11304" y="3402"/>
                </a:lnTo>
                <a:lnTo>
                  <a:pt x="11300" y="3398"/>
                </a:lnTo>
                <a:close/>
                <a:moveTo>
                  <a:pt x="11356" y="3414"/>
                </a:moveTo>
                <a:lnTo>
                  <a:pt x="11356" y="3414"/>
                </a:lnTo>
                <a:lnTo>
                  <a:pt x="11356" y="3412"/>
                </a:lnTo>
                <a:lnTo>
                  <a:pt x="11352" y="3412"/>
                </a:lnTo>
                <a:lnTo>
                  <a:pt x="11348" y="3416"/>
                </a:lnTo>
                <a:lnTo>
                  <a:pt x="11348" y="3424"/>
                </a:lnTo>
                <a:lnTo>
                  <a:pt x="11350" y="3426"/>
                </a:lnTo>
                <a:lnTo>
                  <a:pt x="11352" y="3424"/>
                </a:lnTo>
                <a:lnTo>
                  <a:pt x="11356" y="3420"/>
                </a:lnTo>
                <a:lnTo>
                  <a:pt x="11356" y="3414"/>
                </a:lnTo>
                <a:close/>
                <a:moveTo>
                  <a:pt x="11550" y="3304"/>
                </a:moveTo>
                <a:lnTo>
                  <a:pt x="11550" y="3304"/>
                </a:lnTo>
                <a:lnTo>
                  <a:pt x="11548" y="3304"/>
                </a:lnTo>
                <a:lnTo>
                  <a:pt x="11544" y="3308"/>
                </a:lnTo>
                <a:lnTo>
                  <a:pt x="11540" y="3316"/>
                </a:lnTo>
                <a:lnTo>
                  <a:pt x="11540" y="3320"/>
                </a:lnTo>
                <a:lnTo>
                  <a:pt x="11542" y="3324"/>
                </a:lnTo>
                <a:lnTo>
                  <a:pt x="11544" y="3324"/>
                </a:lnTo>
                <a:lnTo>
                  <a:pt x="11548" y="3318"/>
                </a:lnTo>
                <a:lnTo>
                  <a:pt x="11550" y="3310"/>
                </a:lnTo>
                <a:lnTo>
                  <a:pt x="11550" y="3304"/>
                </a:lnTo>
                <a:close/>
                <a:moveTo>
                  <a:pt x="11484" y="3218"/>
                </a:moveTo>
                <a:lnTo>
                  <a:pt x="11484" y="3218"/>
                </a:lnTo>
                <a:lnTo>
                  <a:pt x="11486" y="3216"/>
                </a:lnTo>
                <a:lnTo>
                  <a:pt x="11484" y="3212"/>
                </a:lnTo>
                <a:lnTo>
                  <a:pt x="11482" y="3210"/>
                </a:lnTo>
                <a:lnTo>
                  <a:pt x="11480" y="3208"/>
                </a:lnTo>
                <a:lnTo>
                  <a:pt x="11478" y="3210"/>
                </a:lnTo>
                <a:lnTo>
                  <a:pt x="11476" y="3214"/>
                </a:lnTo>
                <a:lnTo>
                  <a:pt x="11478" y="3216"/>
                </a:lnTo>
                <a:lnTo>
                  <a:pt x="11482" y="3218"/>
                </a:lnTo>
                <a:lnTo>
                  <a:pt x="11484" y="3218"/>
                </a:lnTo>
                <a:close/>
                <a:moveTo>
                  <a:pt x="11262" y="3740"/>
                </a:moveTo>
                <a:lnTo>
                  <a:pt x="11262" y="3740"/>
                </a:lnTo>
                <a:lnTo>
                  <a:pt x="11262" y="3736"/>
                </a:lnTo>
                <a:lnTo>
                  <a:pt x="11264" y="3732"/>
                </a:lnTo>
                <a:lnTo>
                  <a:pt x="11276" y="3720"/>
                </a:lnTo>
                <a:lnTo>
                  <a:pt x="11282" y="3712"/>
                </a:lnTo>
                <a:lnTo>
                  <a:pt x="11282" y="3708"/>
                </a:lnTo>
                <a:lnTo>
                  <a:pt x="11278" y="3708"/>
                </a:lnTo>
                <a:lnTo>
                  <a:pt x="11272" y="3712"/>
                </a:lnTo>
                <a:lnTo>
                  <a:pt x="11262" y="3722"/>
                </a:lnTo>
                <a:lnTo>
                  <a:pt x="11258" y="3728"/>
                </a:lnTo>
                <a:lnTo>
                  <a:pt x="11254" y="3738"/>
                </a:lnTo>
                <a:lnTo>
                  <a:pt x="11254" y="3742"/>
                </a:lnTo>
                <a:lnTo>
                  <a:pt x="11256" y="3744"/>
                </a:lnTo>
                <a:lnTo>
                  <a:pt x="11260" y="3744"/>
                </a:lnTo>
                <a:lnTo>
                  <a:pt x="11262" y="3740"/>
                </a:lnTo>
                <a:close/>
                <a:moveTo>
                  <a:pt x="11304" y="3662"/>
                </a:moveTo>
                <a:lnTo>
                  <a:pt x="11304" y="3662"/>
                </a:lnTo>
                <a:lnTo>
                  <a:pt x="11308" y="3664"/>
                </a:lnTo>
                <a:lnTo>
                  <a:pt x="11310" y="3664"/>
                </a:lnTo>
                <a:lnTo>
                  <a:pt x="11310" y="3660"/>
                </a:lnTo>
                <a:lnTo>
                  <a:pt x="11308" y="3654"/>
                </a:lnTo>
                <a:lnTo>
                  <a:pt x="11306" y="3652"/>
                </a:lnTo>
                <a:lnTo>
                  <a:pt x="11304" y="3654"/>
                </a:lnTo>
                <a:lnTo>
                  <a:pt x="11304" y="3658"/>
                </a:lnTo>
                <a:lnTo>
                  <a:pt x="11304" y="3662"/>
                </a:lnTo>
                <a:close/>
                <a:moveTo>
                  <a:pt x="11320" y="3638"/>
                </a:moveTo>
                <a:lnTo>
                  <a:pt x="11320" y="3638"/>
                </a:lnTo>
                <a:lnTo>
                  <a:pt x="11320" y="3640"/>
                </a:lnTo>
                <a:lnTo>
                  <a:pt x="11322" y="3640"/>
                </a:lnTo>
                <a:lnTo>
                  <a:pt x="11330" y="3636"/>
                </a:lnTo>
                <a:lnTo>
                  <a:pt x="11336" y="3628"/>
                </a:lnTo>
                <a:lnTo>
                  <a:pt x="11336" y="3624"/>
                </a:lnTo>
                <a:lnTo>
                  <a:pt x="11336" y="3622"/>
                </a:lnTo>
                <a:lnTo>
                  <a:pt x="11332" y="3622"/>
                </a:lnTo>
                <a:lnTo>
                  <a:pt x="11328" y="3624"/>
                </a:lnTo>
                <a:lnTo>
                  <a:pt x="11322" y="3630"/>
                </a:lnTo>
                <a:lnTo>
                  <a:pt x="11320" y="3632"/>
                </a:lnTo>
                <a:lnTo>
                  <a:pt x="11320" y="3638"/>
                </a:lnTo>
                <a:close/>
                <a:moveTo>
                  <a:pt x="11104" y="3838"/>
                </a:moveTo>
                <a:lnTo>
                  <a:pt x="11104" y="3838"/>
                </a:lnTo>
                <a:lnTo>
                  <a:pt x="11104" y="3834"/>
                </a:lnTo>
                <a:lnTo>
                  <a:pt x="11100" y="3830"/>
                </a:lnTo>
                <a:lnTo>
                  <a:pt x="11098" y="3830"/>
                </a:lnTo>
                <a:lnTo>
                  <a:pt x="11096" y="3832"/>
                </a:lnTo>
                <a:lnTo>
                  <a:pt x="11094" y="3834"/>
                </a:lnTo>
                <a:lnTo>
                  <a:pt x="11096" y="3838"/>
                </a:lnTo>
                <a:lnTo>
                  <a:pt x="11098" y="3840"/>
                </a:lnTo>
                <a:lnTo>
                  <a:pt x="11102" y="3840"/>
                </a:lnTo>
                <a:lnTo>
                  <a:pt x="11104" y="3838"/>
                </a:lnTo>
                <a:close/>
                <a:moveTo>
                  <a:pt x="11122" y="3824"/>
                </a:moveTo>
                <a:lnTo>
                  <a:pt x="11122" y="3824"/>
                </a:lnTo>
                <a:lnTo>
                  <a:pt x="11120" y="3824"/>
                </a:lnTo>
                <a:lnTo>
                  <a:pt x="11116" y="3826"/>
                </a:lnTo>
                <a:lnTo>
                  <a:pt x="11110" y="3830"/>
                </a:lnTo>
                <a:lnTo>
                  <a:pt x="11110" y="3832"/>
                </a:lnTo>
                <a:lnTo>
                  <a:pt x="11112" y="3834"/>
                </a:lnTo>
                <a:lnTo>
                  <a:pt x="11116" y="3836"/>
                </a:lnTo>
                <a:lnTo>
                  <a:pt x="11118" y="3834"/>
                </a:lnTo>
                <a:lnTo>
                  <a:pt x="11122" y="3824"/>
                </a:lnTo>
                <a:close/>
                <a:moveTo>
                  <a:pt x="11164" y="3810"/>
                </a:moveTo>
                <a:lnTo>
                  <a:pt x="11164" y="3810"/>
                </a:lnTo>
                <a:lnTo>
                  <a:pt x="11162" y="3810"/>
                </a:lnTo>
                <a:lnTo>
                  <a:pt x="11158" y="3810"/>
                </a:lnTo>
                <a:lnTo>
                  <a:pt x="11156" y="3814"/>
                </a:lnTo>
                <a:lnTo>
                  <a:pt x="11156" y="3816"/>
                </a:lnTo>
                <a:lnTo>
                  <a:pt x="11160" y="3818"/>
                </a:lnTo>
                <a:lnTo>
                  <a:pt x="11162" y="3816"/>
                </a:lnTo>
                <a:lnTo>
                  <a:pt x="11164" y="3814"/>
                </a:lnTo>
                <a:lnTo>
                  <a:pt x="11164" y="3810"/>
                </a:lnTo>
                <a:close/>
                <a:moveTo>
                  <a:pt x="11654" y="2152"/>
                </a:moveTo>
                <a:lnTo>
                  <a:pt x="11654" y="2152"/>
                </a:lnTo>
                <a:lnTo>
                  <a:pt x="11660" y="2154"/>
                </a:lnTo>
                <a:lnTo>
                  <a:pt x="11664" y="2152"/>
                </a:lnTo>
                <a:lnTo>
                  <a:pt x="11668" y="2148"/>
                </a:lnTo>
                <a:lnTo>
                  <a:pt x="11670" y="2144"/>
                </a:lnTo>
                <a:lnTo>
                  <a:pt x="11672" y="2138"/>
                </a:lnTo>
                <a:lnTo>
                  <a:pt x="11672" y="2134"/>
                </a:lnTo>
                <a:lnTo>
                  <a:pt x="11668" y="2130"/>
                </a:lnTo>
                <a:lnTo>
                  <a:pt x="11664" y="2128"/>
                </a:lnTo>
                <a:lnTo>
                  <a:pt x="11658" y="2128"/>
                </a:lnTo>
                <a:lnTo>
                  <a:pt x="11652" y="2128"/>
                </a:lnTo>
                <a:lnTo>
                  <a:pt x="11650" y="2132"/>
                </a:lnTo>
                <a:lnTo>
                  <a:pt x="11648" y="2134"/>
                </a:lnTo>
                <a:lnTo>
                  <a:pt x="11646" y="2138"/>
                </a:lnTo>
                <a:lnTo>
                  <a:pt x="11648" y="2142"/>
                </a:lnTo>
                <a:lnTo>
                  <a:pt x="11650" y="2146"/>
                </a:lnTo>
                <a:lnTo>
                  <a:pt x="11654" y="2152"/>
                </a:lnTo>
                <a:close/>
                <a:moveTo>
                  <a:pt x="13688" y="1366"/>
                </a:moveTo>
                <a:lnTo>
                  <a:pt x="13688" y="1366"/>
                </a:lnTo>
                <a:lnTo>
                  <a:pt x="13680" y="1356"/>
                </a:lnTo>
                <a:lnTo>
                  <a:pt x="13670" y="1348"/>
                </a:lnTo>
                <a:lnTo>
                  <a:pt x="13660" y="1344"/>
                </a:lnTo>
                <a:lnTo>
                  <a:pt x="13648" y="1340"/>
                </a:lnTo>
                <a:lnTo>
                  <a:pt x="13620" y="1338"/>
                </a:lnTo>
                <a:lnTo>
                  <a:pt x="13588" y="1336"/>
                </a:lnTo>
                <a:lnTo>
                  <a:pt x="13580" y="1336"/>
                </a:lnTo>
                <a:lnTo>
                  <a:pt x="13576" y="1340"/>
                </a:lnTo>
                <a:lnTo>
                  <a:pt x="13574" y="1342"/>
                </a:lnTo>
                <a:lnTo>
                  <a:pt x="13574" y="1348"/>
                </a:lnTo>
                <a:lnTo>
                  <a:pt x="13578" y="1358"/>
                </a:lnTo>
                <a:lnTo>
                  <a:pt x="13584" y="1372"/>
                </a:lnTo>
                <a:lnTo>
                  <a:pt x="13590" y="1382"/>
                </a:lnTo>
                <a:lnTo>
                  <a:pt x="13592" y="1390"/>
                </a:lnTo>
                <a:lnTo>
                  <a:pt x="13592" y="1392"/>
                </a:lnTo>
                <a:lnTo>
                  <a:pt x="13588" y="1392"/>
                </a:lnTo>
                <a:lnTo>
                  <a:pt x="13572" y="1384"/>
                </a:lnTo>
                <a:lnTo>
                  <a:pt x="13564" y="1378"/>
                </a:lnTo>
                <a:lnTo>
                  <a:pt x="13558" y="1372"/>
                </a:lnTo>
                <a:lnTo>
                  <a:pt x="13554" y="1366"/>
                </a:lnTo>
                <a:lnTo>
                  <a:pt x="13552" y="1362"/>
                </a:lnTo>
                <a:lnTo>
                  <a:pt x="13552" y="1350"/>
                </a:lnTo>
                <a:lnTo>
                  <a:pt x="13554" y="1338"/>
                </a:lnTo>
                <a:lnTo>
                  <a:pt x="13554" y="1326"/>
                </a:lnTo>
                <a:lnTo>
                  <a:pt x="13552" y="1320"/>
                </a:lnTo>
                <a:lnTo>
                  <a:pt x="13550" y="1314"/>
                </a:lnTo>
                <a:lnTo>
                  <a:pt x="13544" y="1306"/>
                </a:lnTo>
                <a:lnTo>
                  <a:pt x="13534" y="1300"/>
                </a:lnTo>
                <a:lnTo>
                  <a:pt x="13522" y="1292"/>
                </a:lnTo>
                <a:lnTo>
                  <a:pt x="13506" y="1284"/>
                </a:lnTo>
                <a:lnTo>
                  <a:pt x="13470" y="1266"/>
                </a:lnTo>
                <a:lnTo>
                  <a:pt x="13434" y="1248"/>
                </a:lnTo>
                <a:lnTo>
                  <a:pt x="13366" y="1214"/>
                </a:lnTo>
                <a:lnTo>
                  <a:pt x="13366" y="1208"/>
                </a:lnTo>
                <a:lnTo>
                  <a:pt x="13336" y="1194"/>
                </a:lnTo>
                <a:lnTo>
                  <a:pt x="13306" y="1180"/>
                </a:lnTo>
                <a:lnTo>
                  <a:pt x="13276" y="1170"/>
                </a:lnTo>
                <a:lnTo>
                  <a:pt x="13244" y="1162"/>
                </a:lnTo>
                <a:lnTo>
                  <a:pt x="13200" y="1150"/>
                </a:lnTo>
                <a:lnTo>
                  <a:pt x="13182" y="1146"/>
                </a:lnTo>
                <a:lnTo>
                  <a:pt x="13158" y="1142"/>
                </a:lnTo>
                <a:lnTo>
                  <a:pt x="13098" y="1138"/>
                </a:lnTo>
                <a:lnTo>
                  <a:pt x="13058" y="1134"/>
                </a:lnTo>
                <a:lnTo>
                  <a:pt x="13032" y="1128"/>
                </a:lnTo>
                <a:lnTo>
                  <a:pt x="13014" y="1122"/>
                </a:lnTo>
                <a:lnTo>
                  <a:pt x="13004" y="1118"/>
                </a:lnTo>
                <a:lnTo>
                  <a:pt x="12996" y="1116"/>
                </a:lnTo>
                <a:lnTo>
                  <a:pt x="12992" y="1118"/>
                </a:lnTo>
                <a:lnTo>
                  <a:pt x="12984" y="1126"/>
                </a:lnTo>
                <a:lnTo>
                  <a:pt x="12974" y="1142"/>
                </a:lnTo>
                <a:lnTo>
                  <a:pt x="12968" y="1150"/>
                </a:lnTo>
                <a:lnTo>
                  <a:pt x="12966" y="1158"/>
                </a:lnTo>
                <a:lnTo>
                  <a:pt x="12966" y="1162"/>
                </a:lnTo>
                <a:lnTo>
                  <a:pt x="12968" y="1168"/>
                </a:lnTo>
                <a:lnTo>
                  <a:pt x="12972" y="1170"/>
                </a:lnTo>
                <a:lnTo>
                  <a:pt x="12976" y="1174"/>
                </a:lnTo>
                <a:lnTo>
                  <a:pt x="12988" y="1178"/>
                </a:lnTo>
                <a:lnTo>
                  <a:pt x="12998" y="1182"/>
                </a:lnTo>
                <a:lnTo>
                  <a:pt x="13002" y="1184"/>
                </a:lnTo>
                <a:lnTo>
                  <a:pt x="13004" y="1188"/>
                </a:lnTo>
                <a:lnTo>
                  <a:pt x="13004" y="1192"/>
                </a:lnTo>
                <a:lnTo>
                  <a:pt x="13002" y="1196"/>
                </a:lnTo>
                <a:lnTo>
                  <a:pt x="12998" y="1204"/>
                </a:lnTo>
                <a:lnTo>
                  <a:pt x="12988" y="1212"/>
                </a:lnTo>
                <a:lnTo>
                  <a:pt x="12972" y="1224"/>
                </a:lnTo>
                <a:lnTo>
                  <a:pt x="12966" y="1228"/>
                </a:lnTo>
                <a:lnTo>
                  <a:pt x="12960" y="1228"/>
                </a:lnTo>
                <a:lnTo>
                  <a:pt x="12956" y="1228"/>
                </a:lnTo>
                <a:lnTo>
                  <a:pt x="12952" y="1226"/>
                </a:lnTo>
                <a:lnTo>
                  <a:pt x="12946" y="1220"/>
                </a:lnTo>
                <a:lnTo>
                  <a:pt x="12940" y="1210"/>
                </a:lnTo>
                <a:lnTo>
                  <a:pt x="12934" y="1202"/>
                </a:lnTo>
                <a:lnTo>
                  <a:pt x="12928" y="1198"/>
                </a:lnTo>
                <a:lnTo>
                  <a:pt x="12922" y="1196"/>
                </a:lnTo>
                <a:lnTo>
                  <a:pt x="12916" y="1194"/>
                </a:lnTo>
                <a:lnTo>
                  <a:pt x="12908" y="1194"/>
                </a:lnTo>
                <a:lnTo>
                  <a:pt x="12900" y="1194"/>
                </a:lnTo>
                <a:lnTo>
                  <a:pt x="12894" y="1192"/>
                </a:lnTo>
                <a:lnTo>
                  <a:pt x="12892" y="1190"/>
                </a:lnTo>
                <a:lnTo>
                  <a:pt x="12890" y="1186"/>
                </a:lnTo>
                <a:lnTo>
                  <a:pt x="12888" y="1178"/>
                </a:lnTo>
                <a:lnTo>
                  <a:pt x="12888" y="1170"/>
                </a:lnTo>
                <a:lnTo>
                  <a:pt x="12888" y="1162"/>
                </a:lnTo>
                <a:lnTo>
                  <a:pt x="12886" y="1158"/>
                </a:lnTo>
                <a:lnTo>
                  <a:pt x="12882" y="1156"/>
                </a:lnTo>
                <a:lnTo>
                  <a:pt x="12876" y="1156"/>
                </a:lnTo>
                <a:lnTo>
                  <a:pt x="12870" y="1156"/>
                </a:lnTo>
                <a:lnTo>
                  <a:pt x="12846" y="1164"/>
                </a:lnTo>
                <a:lnTo>
                  <a:pt x="12832" y="1168"/>
                </a:lnTo>
                <a:lnTo>
                  <a:pt x="12820" y="1170"/>
                </a:lnTo>
                <a:lnTo>
                  <a:pt x="12808" y="1170"/>
                </a:lnTo>
                <a:lnTo>
                  <a:pt x="12796" y="1170"/>
                </a:lnTo>
                <a:lnTo>
                  <a:pt x="12778" y="1168"/>
                </a:lnTo>
                <a:lnTo>
                  <a:pt x="12758" y="1162"/>
                </a:lnTo>
                <a:lnTo>
                  <a:pt x="12740" y="1158"/>
                </a:lnTo>
                <a:lnTo>
                  <a:pt x="12716" y="1154"/>
                </a:lnTo>
                <a:lnTo>
                  <a:pt x="12704" y="1152"/>
                </a:lnTo>
                <a:lnTo>
                  <a:pt x="12688" y="1154"/>
                </a:lnTo>
                <a:lnTo>
                  <a:pt x="12672" y="1154"/>
                </a:lnTo>
                <a:lnTo>
                  <a:pt x="12654" y="1158"/>
                </a:lnTo>
                <a:lnTo>
                  <a:pt x="12620" y="1164"/>
                </a:lnTo>
                <a:lnTo>
                  <a:pt x="12594" y="1166"/>
                </a:lnTo>
                <a:lnTo>
                  <a:pt x="12574" y="1164"/>
                </a:lnTo>
                <a:lnTo>
                  <a:pt x="12562" y="1160"/>
                </a:lnTo>
                <a:lnTo>
                  <a:pt x="12558" y="1156"/>
                </a:lnTo>
                <a:lnTo>
                  <a:pt x="12554" y="1152"/>
                </a:lnTo>
                <a:lnTo>
                  <a:pt x="12552" y="1142"/>
                </a:lnTo>
                <a:lnTo>
                  <a:pt x="12552" y="1132"/>
                </a:lnTo>
                <a:lnTo>
                  <a:pt x="12556" y="1122"/>
                </a:lnTo>
                <a:lnTo>
                  <a:pt x="12558" y="1118"/>
                </a:lnTo>
                <a:lnTo>
                  <a:pt x="12558" y="1112"/>
                </a:lnTo>
                <a:lnTo>
                  <a:pt x="12556" y="1104"/>
                </a:lnTo>
                <a:lnTo>
                  <a:pt x="12552" y="1098"/>
                </a:lnTo>
                <a:lnTo>
                  <a:pt x="12544" y="1090"/>
                </a:lnTo>
                <a:lnTo>
                  <a:pt x="12536" y="1084"/>
                </a:lnTo>
                <a:lnTo>
                  <a:pt x="12524" y="1078"/>
                </a:lnTo>
                <a:lnTo>
                  <a:pt x="12512" y="1072"/>
                </a:lnTo>
                <a:lnTo>
                  <a:pt x="12496" y="1066"/>
                </a:lnTo>
                <a:lnTo>
                  <a:pt x="12480" y="1062"/>
                </a:lnTo>
                <a:lnTo>
                  <a:pt x="12460" y="1058"/>
                </a:lnTo>
                <a:lnTo>
                  <a:pt x="12440" y="1056"/>
                </a:lnTo>
                <a:lnTo>
                  <a:pt x="12416" y="1056"/>
                </a:lnTo>
                <a:lnTo>
                  <a:pt x="12392" y="1056"/>
                </a:lnTo>
                <a:lnTo>
                  <a:pt x="12364" y="1058"/>
                </a:lnTo>
                <a:lnTo>
                  <a:pt x="12336" y="1064"/>
                </a:lnTo>
                <a:lnTo>
                  <a:pt x="12308" y="1068"/>
                </a:lnTo>
                <a:lnTo>
                  <a:pt x="12284" y="1068"/>
                </a:lnTo>
                <a:lnTo>
                  <a:pt x="12264" y="1068"/>
                </a:lnTo>
                <a:lnTo>
                  <a:pt x="12246" y="1064"/>
                </a:lnTo>
                <a:lnTo>
                  <a:pt x="12230" y="1060"/>
                </a:lnTo>
                <a:lnTo>
                  <a:pt x="12218" y="1054"/>
                </a:lnTo>
                <a:lnTo>
                  <a:pt x="12206" y="1046"/>
                </a:lnTo>
                <a:lnTo>
                  <a:pt x="12196" y="1038"/>
                </a:lnTo>
                <a:lnTo>
                  <a:pt x="12180" y="1022"/>
                </a:lnTo>
                <a:lnTo>
                  <a:pt x="12168" y="1004"/>
                </a:lnTo>
                <a:lnTo>
                  <a:pt x="12152" y="988"/>
                </a:lnTo>
                <a:lnTo>
                  <a:pt x="12144" y="982"/>
                </a:lnTo>
                <a:lnTo>
                  <a:pt x="12136" y="978"/>
                </a:lnTo>
                <a:lnTo>
                  <a:pt x="12116" y="972"/>
                </a:lnTo>
                <a:lnTo>
                  <a:pt x="12102" y="968"/>
                </a:lnTo>
                <a:lnTo>
                  <a:pt x="12076" y="966"/>
                </a:lnTo>
                <a:lnTo>
                  <a:pt x="12042" y="964"/>
                </a:lnTo>
                <a:lnTo>
                  <a:pt x="12018" y="960"/>
                </a:lnTo>
                <a:lnTo>
                  <a:pt x="11988" y="954"/>
                </a:lnTo>
                <a:lnTo>
                  <a:pt x="11958" y="946"/>
                </a:lnTo>
                <a:lnTo>
                  <a:pt x="11932" y="942"/>
                </a:lnTo>
                <a:lnTo>
                  <a:pt x="11890" y="940"/>
                </a:lnTo>
                <a:lnTo>
                  <a:pt x="11854" y="936"/>
                </a:lnTo>
                <a:lnTo>
                  <a:pt x="11834" y="934"/>
                </a:lnTo>
                <a:lnTo>
                  <a:pt x="11810" y="928"/>
                </a:lnTo>
                <a:lnTo>
                  <a:pt x="11790" y="924"/>
                </a:lnTo>
                <a:lnTo>
                  <a:pt x="11782" y="924"/>
                </a:lnTo>
                <a:lnTo>
                  <a:pt x="11780" y="926"/>
                </a:lnTo>
                <a:lnTo>
                  <a:pt x="11778" y="928"/>
                </a:lnTo>
                <a:lnTo>
                  <a:pt x="11780" y="934"/>
                </a:lnTo>
                <a:lnTo>
                  <a:pt x="11780" y="940"/>
                </a:lnTo>
                <a:lnTo>
                  <a:pt x="11778" y="942"/>
                </a:lnTo>
                <a:lnTo>
                  <a:pt x="11776" y="946"/>
                </a:lnTo>
                <a:lnTo>
                  <a:pt x="11772" y="948"/>
                </a:lnTo>
                <a:lnTo>
                  <a:pt x="11764" y="950"/>
                </a:lnTo>
                <a:lnTo>
                  <a:pt x="11742" y="954"/>
                </a:lnTo>
                <a:lnTo>
                  <a:pt x="11730" y="954"/>
                </a:lnTo>
                <a:lnTo>
                  <a:pt x="11722" y="958"/>
                </a:lnTo>
                <a:lnTo>
                  <a:pt x="11720" y="962"/>
                </a:lnTo>
                <a:lnTo>
                  <a:pt x="11718" y="968"/>
                </a:lnTo>
                <a:lnTo>
                  <a:pt x="11720" y="974"/>
                </a:lnTo>
                <a:lnTo>
                  <a:pt x="11724" y="982"/>
                </a:lnTo>
                <a:lnTo>
                  <a:pt x="11734" y="996"/>
                </a:lnTo>
                <a:lnTo>
                  <a:pt x="11746" y="1010"/>
                </a:lnTo>
                <a:lnTo>
                  <a:pt x="11748" y="1016"/>
                </a:lnTo>
                <a:lnTo>
                  <a:pt x="11750" y="1022"/>
                </a:lnTo>
                <a:lnTo>
                  <a:pt x="11748" y="1024"/>
                </a:lnTo>
                <a:lnTo>
                  <a:pt x="11744" y="1026"/>
                </a:lnTo>
                <a:lnTo>
                  <a:pt x="11736" y="1026"/>
                </a:lnTo>
                <a:lnTo>
                  <a:pt x="11724" y="1024"/>
                </a:lnTo>
                <a:lnTo>
                  <a:pt x="11698" y="1018"/>
                </a:lnTo>
                <a:lnTo>
                  <a:pt x="11680" y="1016"/>
                </a:lnTo>
                <a:lnTo>
                  <a:pt x="11668" y="1018"/>
                </a:lnTo>
                <a:lnTo>
                  <a:pt x="11658" y="1020"/>
                </a:lnTo>
                <a:lnTo>
                  <a:pt x="11650" y="1022"/>
                </a:lnTo>
                <a:lnTo>
                  <a:pt x="11640" y="1024"/>
                </a:lnTo>
                <a:lnTo>
                  <a:pt x="11624" y="1024"/>
                </a:lnTo>
                <a:lnTo>
                  <a:pt x="11604" y="1020"/>
                </a:lnTo>
                <a:lnTo>
                  <a:pt x="11592" y="1018"/>
                </a:lnTo>
                <a:lnTo>
                  <a:pt x="11582" y="1016"/>
                </a:lnTo>
                <a:lnTo>
                  <a:pt x="11574" y="1018"/>
                </a:lnTo>
                <a:lnTo>
                  <a:pt x="11566" y="1020"/>
                </a:lnTo>
                <a:lnTo>
                  <a:pt x="11552" y="1024"/>
                </a:lnTo>
                <a:lnTo>
                  <a:pt x="11538" y="1030"/>
                </a:lnTo>
                <a:lnTo>
                  <a:pt x="11526" y="1036"/>
                </a:lnTo>
                <a:lnTo>
                  <a:pt x="11520" y="1036"/>
                </a:lnTo>
                <a:lnTo>
                  <a:pt x="11512" y="1036"/>
                </a:lnTo>
                <a:lnTo>
                  <a:pt x="11504" y="1034"/>
                </a:lnTo>
                <a:lnTo>
                  <a:pt x="11496" y="1032"/>
                </a:lnTo>
                <a:lnTo>
                  <a:pt x="11486" y="1026"/>
                </a:lnTo>
                <a:lnTo>
                  <a:pt x="11474" y="1018"/>
                </a:lnTo>
                <a:lnTo>
                  <a:pt x="11464" y="1012"/>
                </a:lnTo>
                <a:lnTo>
                  <a:pt x="11454" y="1010"/>
                </a:lnTo>
                <a:lnTo>
                  <a:pt x="11446" y="1010"/>
                </a:lnTo>
                <a:lnTo>
                  <a:pt x="11440" y="1014"/>
                </a:lnTo>
                <a:lnTo>
                  <a:pt x="11434" y="1020"/>
                </a:lnTo>
                <a:lnTo>
                  <a:pt x="11428" y="1028"/>
                </a:lnTo>
                <a:lnTo>
                  <a:pt x="11418" y="1046"/>
                </a:lnTo>
                <a:lnTo>
                  <a:pt x="11408" y="1064"/>
                </a:lnTo>
                <a:lnTo>
                  <a:pt x="11404" y="1070"/>
                </a:lnTo>
                <a:lnTo>
                  <a:pt x="11396" y="1076"/>
                </a:lnTo>
                <a:lnTo>
                  <a:pt x="11390" y="1078"/>
                </a:lnTo>
                <a:lnTo>
                  <a:pt x="11380" y="1078"/>
                </a:lnTo>
                <a:lnTo>
                  <a:pt x="11370" y="1072"/>
                </a:lnTo>
                <a:lnTo>
                  <a:pt x="11358" y="1062"/>
                </a:lnTo>
                <a:lnTo>
                  <a:pt x="11316" y="1022"/>
                </a:lnTo>
                <a:lnTo>
                  <a:pt x="11290" y="994"/>
                </a:lnTo>
                <a:lnTo>
                  <a:pt x="11278" y="984"/>
                </a:lnTo>
                <a:lnTo>
                  <a:pt x="11268" y="976"/>
                </a:lnTo>
                <a:lnTo>
                  <a:pt x="11256" y="968"/>
                </a:lnTo>
                <a:lnTo>
                  <a:pt x="11242" y="962"/>
                </a:lnTo>
                <a:lnTo>
                  <a:pt x="11234" y="960"/>
                </a:lnTo>
                <a:lnTo>
                  <a:pt x="11230" y="960"/>
                </a:lnTo>
                <a:lnTo>
                  <a:pt x="11226" y="962"/>
                </a:lnTo>
                <a:lnTo>
                  <a:pt x="11226" y="964"/>
                </a:lnTo>
                <a:lnTo>
                  <a:pt x="11228" y="972"/>
                </a:lnTo>
                <a:lnTo>
                  <a:pt x="11232" y="982"/>
                </a:lnTo>
                <a:lnTo>
                  <a:pt x="11236" y="992"/>
                </a:lnTo>
                <a:lnTo>
                  <a:pt x="11238" y="996"/>
                </a:lnTo>
                <a:lnTo>
                  <a:pt x="11238" y="998"/>
                </a:lnTo>
                <a:lnTo>
                  <a:pt x="11234" y="996"/>
                </a:lnTo>
                <a:lnTo>
                  <a:pt x="11224" y="988"/>
                </a:lnTo>
                <a:lnTo>
                  <a:pt x="11206" y="976"/>
                </a:lnTo>
                <a:lnTo>
                  <a:pt x="11184" y="964"/>
                </a:lnTo>
                <a:lnTo>
                  <a:pt x="11158" y="954"/>
                </a:lnTo>
                <a:lnTo>
                  <a:pt x="11130" y="944"/>
                </a:lnTo>
                <a:lnTo>
                  <a:pt x="11096" y="934"/>
                </a:lnTo>
                <a:lnTo>
                  <a:pt x="11058" y="926"/>
                </a:lnTo>
                <a:lnTo>
                  <a:pt x="11018" y="920"/>
                </a:lnTo>
                <a:lnTo>
                  <a:pt x="10970" y="916"/>
                </a:lnTo>
                <a:lnTo>
                  <a:pt x="10918" y="910"/>
                </a:lnTo>
                <a:lnTo>
                  <a:pt x="10900" y="908"/>
                </a:lnTo>
                <a:lnTo>
                  <a:pt x="10890" y="904"/>
                </a:lnTo>
                <a:lnTo>
                  <a:pt x="10882" y="900"/>
                </a:lnTo>
                <a:lnTo>
                  <a:pt x="10880" y="898"/>
                </a:lnTo>
                <a:lnTo>
                  <a:pt x="10880" y="894"/>
                </a:lnTo>
                <a:lnTo>
                  <a:pt x="10882" y="890"/>
                </a:lnTo>
                <a:lnTo>
                  <a:pt x="10890" y="884"/>
                </a:lnTo>
                <a:lnTo>
                  <a:pt x="10896" y="878"/>
                </a:lnTo>
                <a:lnTo>
                  <a:pt x="10898" y="874"/>
                </a:lnTo>
                <a:lnTo>
                  <a:pt x="10896" y="872"/>
                </a:lnTo>
                <a:lnTo>
                  <a:pt x="10890" y="870"/>
                </a:lnTo>
                <a:lnTo>
                  <a:pt x="10880" y="870"/>
                </a:lnTo>
                <a:lnTo>
                  <a:pt x="10834" y="866"/>
                </a:lnTo>
                <a:lnTo>
                  <a:pt x="10792" y="864"/>
                </a:lnTo>
                <a:lnTo>
                  <a:pt x="10752" y="864"/>
                </a:lnTo>
                <a:lnTo>
                  <a:pt x="10732" y="866"/>
                </a:lnTo>
                <a:lnTo>
                  <a:pt x="10710" y="868"/>
                </a:lnTo>
                <a:lnTo>
                  <a:pt x="10702" y="870"/>
                </a:lnTo>
                <a:lnTo>
                  <a:pt x="10694" y="870"/>
                </a:lnTo>
                <a:lnTo>
                  <a:pt x="10688" y="870"/>
                </a:lnTo>
                <a:lnTo>
                  <a:pt x="10684" y="866"/>
                </a:lnTo>
                <a:lnTo>
                  <a:pt x="10678" y="860"/>
                </a:lnTo>
                <a:lnTo>
                  <a:pt x="10674" y="854"/>
                </a:lnTo>
                <a:lnTo>
                  <a:pt x="10672" y="848"/>
                </a:lnTo>
                <a:lnTo>
                  <a:pt x="10668" y="842"/>
                </a:lnTo>
                <a:lnTo>
                  <a:pt x="10666" y="842"/>
                </a:lnTo>
                <a:lnTo>
                  <a:pt x="10662" y="842"/>
                </a:lnTo>
                <a:lnTo>
                  <a:pt x="10650" y="848"/>
                </a:lnTo>
                <a:lnTo>
                  <a:pt x="10636" y="852"/>
                </a:lnTo>
                <a:lnTo>
                  <a:pt x="10626" y="854"/>
                </a:lnTo>
                <a:lnTo>
                  <a:pt x="10618" y="852"/>
                </a:lnTo>
                <a:lnTo>
                  <a:pt x="10610" y="848"/>
                </a:lnTo>
                <a:lnTo>
                  <a:pt x="10602" y="842"/>
                </a:lnTo>
                <a:lnTo>
                  <a:pt x="10594" y="838"/>
                </a:lnTo>
                <a:lnTo>
                  <a:pt x="10580" y="838"/>
                </a:lnTo>
                <a:lnTo>
                  <a:pt x="10564" y="840"/>
                </a:lnTo>
                <a:lnTo>
                  <a:pt x="10548" y="844"/>
                </a:lnTo>
                <a:lnTo>
                  <a:pt x="10542" y="850"/>
                </a:lnTo>
                <a:lnTo>
                  <a:pt x="10538" y="856"/>
                </a:lnTo>
                <a:lnTo>
                  <a:pt x="10536" y="864"/>
                </a:lnTo>
                <a:lnTo>
                  <a:pt x="10532" y="872"/>
                </a:lnTo>
                <a:lnTo>
                  <a:pt x="10522" y="878"/>
                </a:lnTo>
                <a:lnTo>
                  <a:pt x="10504" y="886"/>
                </a:lnTo>
                <a:lnTo>
                  <a:pt x="10474" y="892"/>
                </a:lnTo>
                <a:lnTo>
                  <a:pt x="10442" y="896"/>
                </a:lnTo>
                <a:lnTo>
                  <a:pt x="10418" y="896"/>
                </a:lnTo>
                <a:lnTo>
                  <a:pt x="10404" y="896"/>
                </a:lnTo>
                <a:lnTo>
                  <a:pt x="10402" y="894"/>
                </a:lnTo>
                <a:lnTo>
                  <a:pt x="10400" y="892"/>
                </a:lnTo>
                <a:lnTo>
                  <a:pt x="10400" y="888"/>
                </a:lnTo>
                <a:lnTo>
                  <a:pt x="10404" y="886"/>
                </a:lnTo>
                <a:lnTo>
                  <a:pt x="10416" y="876"/>
                </a:lnTo>
                <a:lnTo>
                  <a:pt x="10438" y="866"/>
                </a:lnTo>
                <a:lnTo>
                  <a:pt x="10468" y="852"/>
                </a:lnTo>
                <a:lnTo>
                  <a:pt x="10498" y="838"/>
                </a:lnTo>
                <a:lnTo>
                  <a:pt x="10520" y="828"/>
                </a:lnTo>
                <a:lnTo>
                  <a:pt x="10548" y="808"/>
                </a:lnTo>
                <a:lnTo>
                  <a:pt x="10562" y="800"/>
                </a:lnTo>
                <a:lnTo>
                  <a:pt x="10576" y="792"/>
                </a:lnTo>
                <a:lnTo>
                  <a:pt x="10596" y="784"/>
                </a:lnTo>
                <a:lnTo>
                  <a:pt x="10622" y="776"/>
                </a:lnTo>
                <a:lnTo>
                  <a:pt x="10650" y="766"/>
                </a:lnTo>
                <a:lnTo>
                  <a:pt x="10670" y="754"/>
                </a:lnTo>
                <a:lnTo>
                  <a:pt x="10678" y="748"/>
                </a:lnTo>
                <a:lnTo>
                  <a:pt x="10684" y="740"/>
                </a:lnTo>
                <a:lnTo>
                  <a:pt x="10692" y="728"/>
                </a:lnTo>
                <a:lnTo>
                  <a:pt x="10694" y="714"/>
                </a:lnTo>
                <a:lnTo>
                  <a:pt x="10694" y="700"/>
                </a:lnTo>
                <a:lnTo>
                  <a:pt x="10692" y="688"/>
                </a:lnTo>
                <a:lnTo>
                  <a:pt x="10686" y="678"/>
                </a:lnTo>
                <a:lnTo>
                  <a:pt x="10680" y="670"/>
                </a:lnTo>
                <a:lnTo>
                  <a:pt x="10672" y="664"/>
                </a:lnTo>
                <a:lnTo>
                  <a:pt x="10664" y="660"/>
                </a:lnTo>
                <a:lnTo>
                  <a:pt x="10656" y="658"/>
                </a:lnTo>
                <a:lnTo>
                  <a:pt x="10636" y="652"/>
                </a:lnTo>
                <a:lnTo>
                  <a:pt x="10626" y="646"/>
                </a:lnTo>
                <a:lnTo>
                  <a:pt x="10614" y="638"/>
                </a:lnTo>
                <a:lnTo>
                  <a:pt x="10600" y="630"/>
                </a:lnTo>
                <a:lnTo>
                  <a:pt x="10588" y="624"/>
                </a:lnTo>
                <a:lnTo>
                  <a:pt x="10574" y="624"/>
                </a:lnTo>
                <a:lnTo>
                  <a:pt x="10562" y="624"/>
                </a:lnTo>
                <a:lnTo>
                  <a:pt x="10532" y="626"/>
                </a:lnTo>
                <a:lnTo>
                  <a:pt x="10518" y="626"/>
                </a:lnTo>
                <a:lnTo>
                  <a:pt x="10500" y="624"/>
                </a:lnTo>
                <a:lnTo>
                  <a:pt x="10486" y="622"/>
                </a:lnTo>
                <a:lnTo>
                  <a:pt x="10478" y="622"/>
                </a:lnTo>
                <a:lnTo>
                  <a:pt x="10472" y="624"/>
                </a:lnTo>
                <a:lnTo>
                  <a:pt x="10466" y="628"/>
                </a:lnTo>
                <a:lnTo>
                  <a:pt x="10462" y="632"/>
                </a:lnTo>
                <a:lnTo>
                  <a:pt x="10454" y="636"/>
                </a:lnTo>
                <a:lnTo>
                  <a:pt x="10442" y="640"/>
                </a:lnTo>
                <a:lnTo>
                  <a:pt x="10426" y="642"/>
                </a:lnTo>
                <a:lnTo>
                  <a:pt x="10404" y="644"/>
                </a:lnTo>
                <a:lnTo>
                  <a:pt x="10400" y="644"/>
                </a:lnTo>
                <a:lnTo>
                  <a:pt x="10400" y="642"/>
                </a:lnTo>
                <a:lnTo>
                  <a:pt x="10406" y="636"/>
                </a:lnTo>
                <a:lnTo>
                  <a:pt x="10416" y="628"/>
                </a:lnTo>
                <a:lnTo>
                  <a:pt x="10426" y="620"/>
                </a:lnTo>
                <a:lnTo>
                  <a:pt x="10430" y="616"/>
                </a:lnTo>
                <a:lnTo>
                  <a:pt x="10430" y="612"/>
                </a:lnTo>
                <a:lnTo>
                  <a:pt x="10428" y="608"/>
                </a:lnTo>
                <a:lnTo>
                  <a:pt x="10422" y="606"/>
                </a:lnTo>
                <a:lnTo>
                  <a:pt x="10412" y="604"/>
                </a:lnTo>
                <a:lnTo>
                  <a:pt x="10396" y="602"/>
                </a:lnTo>
                <a:lnTo>
                  <a:pt x="10366" y="600"/>
                </a:lnTo>
                <a:lnTo>
                  <a:pt x="10348" y="598"/>
                </a:lnTo>
                <a:lnTo>
                  <a:pt x="10336" y="594"/>
                </a:lnTo>
                <a:lnTo>
                  <a:pt x="10334" y="592"/>
                </a:lnTo>
                <a:lnTo>
                  <a:pt x="10338" y="588"/>
                </a:lnTo>
                <a:lnTo>
                  <a:pt x="10346" y="584"/>
                </a:lnTo>
                <a:lnTo>
                  <a:pt x="10374" y="578"/>
                </a:lnTo>
                <a:lnTo>
                  <a:pt x="10380" y="576"/>
                </a:lnTo>
                <a:lnTo>
                  <a:pt x="10384" y="572"/>
                </a:lnTo>
                <a:lnTo>
                  <a:pt x="10384" y="570"/>
                </a:lnTo>
                <a:lnTo>
                  <a:pt x="10384" y="566"/>
                </a:lnTo>
                <a:lnTo>
                  <a:pt x="10380" y="562"/>
                </a:lnTo>
                <a:lnTo>
                  <a:pt x="10374" y="558"/>
                </a:lnTo>
                <a:lnTo>
                  <a:pt x="10358" y="552"/>
                </a:lnTo>
                <a:lnTo>
                  <a:pt x="10336" y="548"/>
                </a:lnTo>
                <a:lnTo>
                  <a:pt x="10310" y="546"/>
                </a:lnTo>
                <a:lnTo>
                  <a:pt x="10296" y="548"/>
                </a:lnTo>
                <a:lnTo>
                  <a:pt x="10280" y="550"/>
                </a:lnTo>
                <a:lnTo>
                  <a:pt x="10266" y="554"/>
                </a:lnTo>
                <a:lnTo>
                  <a:pt x="10250" y="560"/>
                </a:lnTo>
                <a:lnTo>
                  <a:pt x="10230" y="570"/>
                </a:lnTo>
                <a:lnTo>
                  <a:pt x="10214" y="578"/>
                </a:lnTo>
                <a:lnTo>
                  <a:pt x="10202" y="586"/>
                </a:lnTo>
                <a:lnTo>
                  <a:pt x="10192" y="594"/>
                </a:lnTo>
                <a:lnTo>
                  <a:pt x="10184" y="602"/>
                </a:lnTo>
                <a:lnTo>
                  <a:pt x="10180" y="608"/>
                </a:lnTo>
                <a:lnTo>
                  <a:pt x="10174" y="618"/>
                </a:lnTo>
                <a:lnTo>
                  <a:pt x="10172" y="626"/>
                </a:lnTo>
                <a:lnTo>
                  <a:pt x="10168" y="634"/>
                </a:lnTo>
                <a:lnTo>
                  <a:pt x="10166" y="636"/>
                </a:lnTo>
                <a:lnTo>
                  <a:pt x="10160" y="638"/>
                </a:lnTo>
                <a:lnTo>
                  <a:pt x="10144" y="640"/>
                </a:lnTo>
                <a:lnTo>
                  <a:pt x="10112" y="640"/>
                </a:lnTo>
                <a:lnTo>
                  <a:pt x="10098" y="642"/>
                </a:lnTo>
                <a:lnTo>
                  <a:pt x="10094" y="644"/>
                </a:lnTo>
                <a:lnTo>
                  <a:pt x="10094" y="646"/>
                </a:lnTo>
                <a:lnTo>
                  <a:pt x="10096" y="648"/>
                </a:lnTo>
                <a:lnTo>
                  <a:pt x="10098" y="652"/>
                </a:lnTo>
                <a:lnTo>
                  <a:pt x="10098" y="654"/>
                </a:lnTo>
                <a:lnTo>
                  <a:pt x="10094" y="658"/>
                </a:lnTo>
                <a:lnTo>
                  <a:pt x="10080" y="664"/>
                </a:lnTo>
                <a:lnTo>
                  <a:pt x="10050" y="670"/>
                </a:lnTo>
                <a:lnTo>
                  <a:pt x="10020" y="676"/>
                </a:lnTo>
                <a:lnTo>
                  <a:pt x="10006" y="676"/>
                </a:lnTo>
                <a:lnTo>
                  <a:pt x="10002" y="676"/>
                </a:lnTo>
                <a:lnTo>
                  <a:pt x="10000" y="674"/>
                </a:lnTo>
                <a:lnTo>
                  <a:pt x="10000" y="670"/>
                </a:lnTo>
                <a:lnTo>
                  <a:pt x="10000" y="666"/>
                </a:lnTo>
                <a:lnTo>
                  <a:pt x="9998" y="664"/>
                </a:lnTo>
                <a:lnTo>
                  <a:pt x="9994" y="662"/>
                </a:lnTo>
                <a:lnTo>
                  <a:pt x="9988" y="660"/>
                </a:lnTo>
                <a:lnTo>
                  <a:pt x="9964" y="660"/>
                </a:lnTo>
                <a:lnTo>
                  <a:pt x="9922" y="664"/>
                </a:lnTo>
                <a:lnTo>
                  <a:pt x="9882" y="670"/>
                </a:lnTo>
                <a:lnTo>
                  <a:pt x="9870" y="674"/>
                </a:lnTo>
                <a:lnTo>
                  <a:pt x="9862" y="678"/>
                </a:lnTo>
                <a:lnTo>
                  <a:pt x="9858" y="680"/>
                </a:lnTo>
                <a:lnTo>
                  <a:pt x="9856" y="684"/>
                </a:lnTo>
                <a:lnTo>
                  <a:pt x="9858" y="690"/>
                </a:lnTo>
                <a:lnTo>
                  <a:pt x="9860" y="692"/>
                </a:lnTo>
                <a:lnTo>
                  <a:pt x="9858" y="696"/>
                </a:lnTo>
                <a:lnTo>
                  <a:pt x="9856" y="698"/>
                </a:lnTo>
                <a:lnTo>
                  <a:pt x="9852" y="700"/>
                </a:lnTo>
                <a:lnTo>
                  <a:pt x="9844" y="704"/>
                </a:lnTo>
                <a:lnTo>
                  <a:pt x="9830" y="706"/>
                </a:lnTo>
                <a:lnTo>
                  <a:pt x="9786" y="710"/>
                </a:lnTo>
                <a:lnTo>
                  <a:pt x="9738" y="716"/>
                </a:lnTo>
                <a:lnTo>
                  <a:pt x="9708" y="720"/>
                </a:lnTo>
                <a:lnTo>
                  <a:pt x="9688" y="726"/>
                </a:lnTo>
                <a:lnTo>
                  <a:pt x="9678" y="732"/>
                </a:lnTo>
                <a:lnTo>
                  <a:pt x="9672" y="738"/>
                </a:lnTo>
                <a:lnTo>
                  <a:pt x="9664" y="742"/>
                </a:lnTo>
                <a:lnTo>
                  <a:pt x="9652" y="746"/>
                </a:lnTo>
                <a:lnTo>
                  <a:pt x="9630" y="748"/>
                </a:lnTo>
                <a:lnTo>
                  <a:pt x="9618" y="750"/>
                </a:lnTo>
                <a:lnTo>
                  <a:pt x="9606" y="752"/>
                </a:lnTo>
                <a:lnTo>
                  <a:pt x="9596" y="756"/>
                </a:lnTo>
                <a:lnTo>
                  <a:pt x="9588" y="760"/>
                </a:lnTo>
                <a:lnTo>
                  <a:pt x="9580" y="766"/>
                </a:lnTo>
                <a:lnTo>
                  <a:pt x="9574" y="772"/>
                </a:lnTo>
                <a:lnTo>
                  <a:pt x="9570" y="778"/>
                </a:lnTo>
                <a:lnTo>
                  <a:pt x="9568" y="784"/>
                </a:lnTo>
                <a:lnTo>
                  <a:pt x="9566" y="790"/>
                </a:lnTo>
                <a:lnTo>
                  <a:pt x="9566" y="796"/>
                </a:lnTo>
                <a:lnTo>
                  <a:pt x="9568" y="802"/>
                </a:lnTo>
                <a:lnTo>
                  <a:pt x="9570" y="806"/>
                </a:lnTo>
                <a:lnTo>
                  <a:pt x="9574" y="810"/>
                </a:lnTo>
                <a:lnTo>
                  <a:pt x="9580" y="814"/>
                </a:lnTo>
                <a:lnTo>
                  <a:pt x="9586" y="818"/>
                </a:lnTo>
                <a:lnTo>
                  <a:pt x="9592" y="818"/>
                </a:lnTo>
                <a:lnTo>
                  <a:pt x="9604" y="820"/>
                </a:lnTo>
                <a:lnTo>
                  <a:pt x="9612" y="824"/>
                </a:lnTo>
                <a:lnTo>
                  <a:pt x="9614" y="828"/>
                </a:lnTo>
                <a:lnTo>
                  <a:pt x="9612" y="832"/>
                </a:lnTo>
                <a:lnTo>
                  <a:pt x="9604" y="838"/>
                </a:lnTo>
                <a:lnTo>
                  <a:pt x="9594" y="842"/>
                </a:lnTo>
                <a:lnTo>
                  <a:pt x="9578" y="848"/>
                </a:lnTo>
                <a:lnTo>
                  <a:pt x="9560" y="852"/>
                </a:lnTo>
                <a:lnTo>
                  <a:pt x="9526" y="858"/>
                </a:lnTo>
                <a:lnTo>
                  <a:pt x="9494" y="860"/>
                </a:lnTo>
                <a:lnTo>
                  <a:pt x="9430" y="862"/>
                </a:lnTo>
                <a:lnTo>
                  <a:pt x="9402" y="862"/>
                </a:lnTo>
                <a:lnTo>
                  <a:pt x="9378" y="866"/>
                </a:lnTo>
                <a:lnTo>
                  <a:pt x="9368" y="868"/>
                </a:lnTo>
                <a:lnTo>
                  <a:pt x="9358" y="870"/>
                </a:lnTo>
                <a:lnTo>
                  <a:pt x="9352" y="876"/>
                </a:lnTo>
                <a:lnTo>
                  <a:pt x="9346" y="882"/>
                </a:lnTo>
                <a:lnTo>
                  <a:pt x="9340" y="892"/>
                </a:lnTo>
                <a:lnTo>
                  <a:pt x="9338" y="894"/>
                </a:lnTo>
                <a:lnTo>
                  <a:pt x="9340" y="898"/>
                </a:lnTo>
                <a:lnTo>
                  <a:pt x="9344" y="900"/>
                </a:lnTo>
                <a:lnTo>
                  <a:pt x="9352" y="902"/>
                </a:lnTo>
                <a:lnTo>
                  <a:pt x="9358" y="906"/>
                </a:lnTo>
                <a:lnTo>
                  <a:pt x="9364" y="910"/>
                </a:lnTo>
                <a:lnTo>
                  <a:pt x="9366" y="914"/>
                </a:lnTo>
                <a:lnTo>
                  <a:pt x="9366" y="918"/>
                </a:lnTo>
                <a:lnTo>
                  <a:pt x="9364" y="924"/>
                </a:lnTo>
                <a:lnTo>
                  <a:pt x="9360" y="930"/>
                </a:lnTo>
                <a:lnTo>
                  <a:pt x="9356" y="938"/>
                </a:lnTo>
                <a:lnTo>
                  <a:pt x="9356" y="944"/>
                </a:lnTo>
                <a:lnTo>
                  <a:pt x="9356" y="948"/>
                </a:lnTo>
                <a:lnTo>
                  <a:pt x="9360" y="952"/>
                </a:lnTo>
                <a:lnTo>
                  <a:pt x="9368" y="956"/>
                </a:lnTo>
                <a:lnTo>
                  <a:pt x="9382" y="958"/>
                </a:lnTo>
                <a:lnTo>
                  <a:pt x="9394" y="960"/>
                </a:lnTo>
                <a:lnTo>
                  <a:pt x="9408" y="962"/>
                </a:lnTo>
                <a:lnTo>
                  <a:pt x="9412" y="966"/>
                </a:lnTo>
                <a:lnTo>
                  <a:pt x="9418" y="968"/>
                </a:lnTo>
                <a:lnTo>
                  <a:pt x="9420" y="974"/>
                </a:lnTo>
                <a:lnTo>
                  <a:pt x="9422" y="978"/>
                </a:lnTo>
                <a:lnTo>
                  <a:pt x="9422" y="984"/>
                </a:lnTo>
                <a:lnTo>
                  <a:pt x="9426" y="988"/>
                </a:lnTo>
                <a:lnTo>
                  <a:pt x="9428" y="992"/>
                </a:lnTo>
                <a:lnTo>
                  <a:pt x="9434" y="994"/>
                </a:lnTo>
                <a:lnTo>
                  <a:pt x="9446" y="996"/>
                </a:lnTo>
                <a:lnTo>
                  <a:pt x="9458" y="996"/>
                </a:lnTo>
                <a:lnTo>
                  <a:pt x="9468" y="998"/>
                </a:lnTo>
                <a:lnTo>
                  <a:pt x="9472" y="1000"/>
                </a:lnTo>
                <a:lnTo>
                  <a:pt x="9474" y="1002"/>
                </a:lnTo>
                <a:lnTo>
                  <a:pt x="9476" y="1006"/>
                </a:lnTo>
                <a:lnTo>
                  <a:pt x="9476" y="1012"/>
                </a:lnTo>
                <a:lnTo>
                  <a:pt x="9474" y="1018"/>
                </a:lnTo>
                <a:lnTo>
                  <a:pt x="9470" y="1028"/>
                </a:lnTo>
                <a:lnTo>
                  <a:pt x="9466" y="1036"/>
                </a:lnTo>
                <a:lnTo>
                  <a:pt x="9466" y="1044"/>
                </a:lnTo>
                <a:lnTo>
                  <a:pt x="9464" y="1050"/>
                </a:lnTo>
                <a:lnTo>
                  <a:pt x="9466" y="1056"/>
                </a:lnTo>
                <a:lnTo>
                  <a:pt x="9470" y="1066"/>
                </a:lnTo>
                <a:lnTo>
                  <a:pt x="9478" y="1074"/>
                </a:lnTo>
                <a:lnTo>
                  <a:pt x="9484" y="1082"/>
                </a:lnTo>
                <a:lnTo>
                  <a:pt x="9486" y="1086"/>
                </a:lnTo>
                <a:lnTo>
                  <a:pt x="9486" y="1090"/>
                </a:lnTo>
                <a:lnTo>
                  <a:pt x="9486" y="1094"/>
                </a:lnTo>
                <a:lnTo>
                  <a:pt x="9484" y="1100"/>
                </a:lnTo>
                <a:lnTo>
                  <a:pt x="9480" y="1106"/>
                </a:lnTo>
                <a:lnTo>
                  <a:pt x="9472" y="1112"/>
                </a:lnTo>
                <a:lnTo>
                  <a:pt x="9458" y="1122"/>
                </a:lnTo>
                <a:lnTo>
                  <a:pt x="9456" y="1122"/>
                </a:lnTo>
                <a:lnTo>
                  <a:pt x="9454" y="1120"/>
                </a:lnTo>
                <a:lnTo>
                  <a:pt x="9454" y="1112"/>
                </a:lnTo>
                <a:lnTo>
                  <a:pt x="9458" y="1098"/>
                </a:lnTo>
                <a:lnTo>
                  <a:pt x="9460" y="1084"/>
                </a:lnTo>
                <a:lnTo>
                  <a:pt x="9460" y="1076"/>
                </a:lnTo>
                <a:lnTo>
                  <a:pt x="9460" y="1070"/>
                </a:lnTo>
                <a:lnTo>
                  <a:pt x="9458" y="1066"/>
                </a:lnTo>
                <a:lnTo>
                  <a:pt x="9454" y="1064"/>
                </a:lnTo>
                <a:lnTo>
                  <a:pt x="9448" y="1062"/>
                </a:lnTo>
                <a:lnTo>
                  <a:pt x="9440" y="1064"/>
                </a:lnTo>
                <a:lnTo>
                  <a:pt x="9432" y="1066"/>
                </a:lnTo>
                <a:lnTo>
                  <a:pt x="9426" y="1068"/>
                </a:lnTo>
                <a:lnTo>
                  <a:pt x="9424" y="1066"/>
                </a:lnTo>
                <a:lnTo>
                  <a:pt x="9424" y="1064"/>
                </a:lnTo>
                <a:lnTo>
                  <a:pt x="9430" y="1054"/>
                </a:lnTo>
                <a:lnTo>
                  <a:pt x="9440" y="1042"/>
                </a:lnTo>
                <a:lnTo>
                  <a:pt x="9448" y="1030"/>
                </a:lnTo>
                <a:lnTo>
                  <a:pt x="9450" y="1024"/>
                </a:lnTo>
                <a:lnTo>
                  <a:pt x="9452" y="1020"/>
                </a:lnTo>
                <a:lnTo>
                  <a:pt x="9450" y="1016"/>
                </a:lnTo>
                <a:lnTo>
                  <a:pt x="9446" y="1012"/>
                </a:lnTo>
                <a:lnTo>
                  <a:pt x="9440" y="1010"/>
                </a:lnTo>
                <a:lnTo>
                  <a:pt x="9428" y="1010"/>
                </a:lnTo>
                <a:lnTo>
                  <a:pt x="9408" y="1008"/>
                </a:lnTo>
                <a:lnTo>
                  <a:pt x="9392" y="1004"/>
                </a:lnTo>
                <a:lnTo>
                  <a:pt x="9380" y="998"/>
                </a:lnTo>
                <a:lnTo>
                  <a:pt x="9372" y="990"/>
                </a:lnTo>
                <a:lnTo>
                  <a:pt x="9362" y="982"/>
                </a:lnTo>
                <a:lnTo>
                  <a:pt x="9348" y="974"/>
                </a:lnTo>
                <a:lnTo>
                  <a:pt x="9330" y="966"/>
                </a:lnTo>
                <a:lnTo>
                  <a:pt x="9304" y="962"/>
                </a:lnTo>
                <a:lnTo>
                  <a:pt x="9288" y="960"/>
                </a:lnTo>
                <a:lnTo>
                  <a:pt x="9274" y="958"/>
                </a:lnTo>
                <a:lnTo>
                  <a:pt x="9262" y="960"/>
                </a:lnTo>
                <a:lnTo>
                  <a:pt x="9254" y="962"/>
                </a:lnTo>
                <a:lnTo>
                  <a:pt x="9246" y="964"/>
                </a:lnTo>
                <a:lnTo>
                  <a:pt x="9240" y="968"/>
                </a:lnTo>
                <a:lnTo>
                  <a:pt x="9234" y="974"/>
                </a:lnTo>
                <a:lnTo>
                  <a:pt x="9230" y="982"/>
                </a:lnTo>
                <a:lnTo>
                  <a:pt x="9228" y="988"/>
                </a:lnTo>
                <a:lnTo>
                  <a:pt x="9226" y="992"/>
                </a:lnTo>
                <a:lnTo>
                  <a:pt x="9222" y="992"/>
                </a:lnTo>
                <a:lnTo>
                  <a:pt x="9218" y="992"/>
                </a:lnTo>
                <a:lnTo>
                  <a:pt x="9204" y="988"/>
                </a:lnTo>
                <a:lnTo>
                  <a:pt x="9190" y="988"/>
                </a:lnTo>
                <a:lnTo>
                  <a:pt x="9180" y="990"/>
                </a:lnTo>
                <a:lnTo>
                  <a:pt x="9172" y="996"/>
                </a:lnTo>
                <a:lnTo>
                  <a:pt x="9170" y="1000"/>
                </a:lnTo>
                <a:lnTo>
                  <a:pt x="9170" y="1004"/>
                </a:lnTo>
                <a:lnTo>
                  <a:pt x="9170" y="1006"/>
                </a:lnTo>
                <a:lnTo>
                  <a:pt x="9172" y="1012"/>
                </a:lnTo>
                <a:lnTo>
                  <a:pt x="9178" y="1016"/>
                </a:lnTo>
                <a:lnTo>
                  <a:pt x="9184" y="1020"/>
                </a:lnTo>
                <a:lnTo>
                  <a:pt x="9202" y="1028"/>
                </a:lnTo>
                <a:lnTo>
                  <a:pt x="9220" y="1034"/>
                </a:lnTo>
                <a:lnTo>
                  <a:pt x="9230" y="1040"/>
                </a:lnTo>
                <a:lnTo>
                  <a:pt x="9232" y="1042"/>
                </a:lnTo>
                <a:lnTo>
                  <a:pt x="9234" y="1044"/>
                </a:lnTo>
                <a:lnTo>
                  <a:pt x="9230" y="1046"/>
                </a:lnTo>
                <a:lnTo>
                  <a:pt x="9220" y="1048"/>
                </a:lnTo>
                <a:lnTo>
                  <a:pt x="9206" y="1048"/>
                </a:lnTo>
                <a:lnTo>
                  <a:pt x="9168" y="1044"/>
                </a:lnTo>
                <a:lnTo>
                  <a:pt x="9160" y="1042"/>
                </a:lnTo>
                <a:lnTo>
                  <a:pt x="9152" y="1040"/>
                </a:lnTo>
                <a:lnTo>
                  <a:pt x="9148" y="1036"/>
                </a:lnTo>
                <a:lnTo>
                  <a:pt x="9146" y="1030"/>
                </a:lnTo>
                <a:lnTo>
                  <a:pt x="9144" y="1024"/>
                </a:lnTo>
                <a:lnTo>
                  <a:pt x="9144" y="1018"/>
                </a:lnTo>
                <a:lnTo>
                  <a:pt x="9148" y="1004"/>
                </a:lnTo>
                <a:lnTo>
                  <a:pt x="9152" y="988"/>
                </a:lnTo>
                <a:lnTo>
                  <a:pt x="9156" y="972"/>
                </a:lnTo>
                <a:lnTo>
                  <a:pt x="9158" y="956"/>
                </a:lnTo>
                <a:lnTo>
                  <a:pt x="9156" y="950"/>
                </a:lnTo>
                <a:lnTo>
                  <a:pt x="9154" y="944"/>
                </a:lnTo>
                <a:lnTo>
                  <a:pt x="9146" y="934"/>
                </a:lnTo>
                <a:lnTo>
                  <a:pt x="9140" y="926"/>
                </a:lnTo>
                <a:lnTo>
                  <a:pt x="9132" y="922"/>
                </a:lnTo>
                <a:lnTo>
                  <a:pt x="9128" y="920"/>
                </a:lnTo>
                <a:lnTo>
                  <a:pt x="9124" y="922"/>
                </a:lnTo>
                <a:lnTo>
                  <a:pt x="9122" y="928"/>
                </a:lnTo>
                <a:lnTo>
                  <a:pt x="9122" y="938"/>
                </a:lnTo>
                <a:lnTo>
                  <a:pt x="9126" y="952"/>
                </a:lnTo>
                <a:lnTo>
                  <a:pt x="9128" y="962"/>
                </a:lnTo>
                <a:lnTo>
                  <a:pt x="9128" y="970"/>
                </a:lnTo>
                <a:lnTo>
                  <a:pt x="9124" y="978"/>
                </a:lnTo>
                <a:lnTo>
                  <a:pt x="9118" y="984"/>
                </a:lnTo>
                <a:lnTo>
                  <a:pt x="9112" y="988"/>
                </a:lnTo>
                <a:lnTo>
                  <a:pt x="9104" y="992"/>
                </a:lnTo>
                <a:lnTo>
                  <a:pt x="9086" y="998"/>
                </a:lnTo>
                <a:lnTo>
                  <a:pt x="9070" y="1004"/>
                </a:lnTo>
                <a:lnTo>
                  <a:pt x="9064" y="1008"/>
                </a:lnTo>
                <a:lnTo>
                  <a:pt x="9060" y="1012"/>
                </a:lnTo>
                <a:lnTo>
                  <a:pt x="9056" y="1018"/>
                </a:lnTo>
                <a:lnTo>
                  <a:pt x="9056" y="1024"/>
                </a:lnTo>
                <a:lnTo>
                  <a:pt x="9060" y="1032"/>
                </a:lnTo>
                <a:lnTo>
                  <a:pt x="9066" y="1042"/>
                </a:lnTo>
                <a:lnTo>
                  <a:pt x="9090" y="1068"/>
                </a:lnTo>
                <a:lnTo>
                  <a:pt x="9096" y="1078"/>
                </a:lnTo>
                <a:lnTo>
                  <a:pt x="9100" y="1086"/>
                </a:lnTo>
                <a:lnTo>
                  <a:pt x="9100" y="1094"/>
                </a:lnTo>
                <a:lnTo>
                  <a:pt x="9098" y="1102"/>
                </a:lnTo>
                <a:lnTo>
                  <a:pt x="9092" y="1112"/>
                </a:lnTo>
                <a:lnTo>
                  <a:pt x="9082" y="1126"/>
                </a:lnTo>
                <a:lnTo>
                  <a:pt x="9072" y="1138"/>
                </a:lnTo>
                <a:lnTo>
                  <a:pt x="9068" y="1148"/>
                </a:lnTo>
                <a:lnTo>
                  <a:pt x="9068" y="1156"/>
                </a:lnTo>
                <a:lnTo>
                  <a:pt x="9070" y="1162"/>
                </a:lnTo>
                <a:lnTo>
                  <a:pt x="9078" y="1172"/>
                </a:lnTo>
                <a:lnTo>
                  <a:pt x="9080" y="1180"/>
                </a:lnTo>
                <a:lnTo>
                  <a:pt x="9082" y="1190"/>
                </a:lnTo>
                <a:lnTo>
                  <a:pt x="9082" y="1196"/>
                </a:lnTo>
                <a:lnTo>
                  <a:pt x="9084" y="1198"/>
                </a:lnTo>
                <a:lnTo>
                  <a:pt x="9088" y="1200"/>
                </a:lnTo>
                <a:lnTo>
                  <a:pt x="9092" y="1202"/>
                </a:lnTo>
                <a:lnTo>
                  <a:pt x="9106" y="1200"/>
                </a:lnTo>
                <a:lnTo>
                  <a:pt x="9122" y="1196"/>
                </a:lnTo>
                <a:lnTo>
                  <a:pt x="9142" y="1192"/>
                </a:lnTo>
                <a:lnTo>
                  <a:pt x="9164" y="1190"/>
                </a:lnTo>
                <a:lnTo>
                  <a:pt x="9176" y="1192"/>
                </a:lnTo>
                <a:lnTo>
                  <a:pt x="9188" y="1194"/>
                </a:lnTo>
                <a:lnTo>
                  <a:pt x="9198" y="1198"/>
                </a:lnTo>
                <a:lnTo>
                  <a:pt x="9210" y="1204"/>
                </a:lnTo>
                <a:lnTo>
                  <a:pt x="9228" y="1216"/>
                </a:lnTo>
                <a:lnTo>
                  <a:pt x="9240" y="1226"/>
                </a:lnTo>
                <a:lnTo>
                  <a:pt x="9246" y="1236"/>
                </a:lnTo>
                <a:lnTo>
                  <a:pt x="9248" y="1242"/>
                </a:lnTo>
                <a:lnTo>
                  <a:pt x="9248" y="1248"/>
                </a:lnTo>
                <a:lnTo>
                  <a:pt x="9246" y="1254"/>
                </a:lnTo>
                <a:lnTo>
                  <a:pt x="9238" y="1264"/>
                </a:lnTo>
                <a:lnTo>
                  <a:pt x="9232" y="1278"/>
                </a:lnTo>
                <a:lnTo>
                  <a:pt x="9224" y="1292"/>
                </a:lnTo>
                <a:lnTo>
                  <a:pt x="9220" y="1296"/>
                </a:lnTo>
                <a:lnTo>
                  <a:pt x="9218" y="1296"/>
                </a:lnTo>
                <a:lnTo>
                  <a:pt x="9218" y="1292"/>
                </a:lnTo>
                <a:lnTo>
                  <a:pt x="9220" y="1280"/>
                </a:lnTo>
                <a:lnTo>
                  <a:pt x="9222" y="1266"/>
                </a:lnTo>
                <a:lnTo>
                  <a:pt x="9222" y="1252"/>
                </a:lnTo>
                <a:lnTo>
                  <a:pt x="9218" y="1238"/>
                </a:lnTo>
                <a:lnTo>
                  <a:pt x="9212" y="1226"/>
                </a:lnTo>
                <a:lnTo>
                  <a:pt x="9206" y="1220"/>
                </a:lnTo>
                <a:lnTo>
                  <a:pt x="9200" y="1216"/>
                </a:lnTo>
                <a:lnTo>
                  <a:pt x="9194" y="1212"/>
                </a:lnTo>
                <a:lnTo>
                  <a:pt x="9186" y="1210"/>
                </a:lnTo>
                <a:lnTo>
                  <a:pt x="9176" y="1210"/>
                </a:lnTo>
                <a:lnTo>
                  <a:pt x="9166" y="1210"/>
                </a:lnTo>
                <a:lnTo>
                  <a:pt x="9154" y="1212"/>
                </a:lnTo>
                <a:lnTo>
                  <a:pt x="9142" y="1216"/>
                </a:lnTo>
                <a:lnTo>
                  <a:pt x="9130" y="1220"/>
                </a:lnTo>
                <a:lnTo>
                  <a:pt x="9122" y="1224"/>
                </a:lnTo>
                <a:lnTo>
                  <a:pt x="9116" y="1230"/>
                </a:lnTo>
                <a:lnTo>
                  <a:pt x="9112" y="1236"/>
                </a:lnTo>
                <a:lnTo>
                  <a:pt x="9110" y="1242"/>
                </a:lnTo>
                <a:lnTo>
                  <a:pt x="9110" y="1248"/>
                </a:lnTo>
                <a:lnTo>
                  <a:pt x="9114" y="1262"/>
                </a:lnTo>
                <a:lnTo>
                  <a:pt x="9118" y="1274"/>
                </a:lnTo>
                <a:lnTo>
                  <a:pt x="9122" y="1286"/>
                </a:lnTo>
                <a:lnTo>
                  <a:pt x="9122" y="1292"/>
                </a:lnTo>
                <a:lnTo>
                  <a:pt x="9120" y="1296"/>
                </a:lnTo>
                <a:lnTo>
                  <a:pt x="9116" y="1302"/>
                </a:lnTo>
                <a:lnTo>
                  <a:pt x="9110" y="1304"/>
                </a:lnTo>
                <a:lnTo>
                  <a:pt x="9098" y="1312"/>
                </a:lnTo>
                <a:lnTo>
                  <a:pt x="9090" y="1320"/>
                </a:lnTo>
                <a:lnTo>
                  <a:pt x="9086" y="1328"/>
                </a:lnTo>
                <a:lnTo>
                  <a:pt x="9084" y="1336"/>
                </a:lnTo>
                <a:lnTo>
                  <a:pt x="9082" y="1344"/>
                </a:lnTo>
                <a:lnTo>
                  <a:pt x="9078" y="1352"/>
                </a:lnTo>
                <a:lnTo>
                  <a:pt x="9068" y="1360"/>
                </a:lnTo>
                <a:lnTo>
                  <a:pt x="9054" y="1368"/>
                </a:lnTo>
                <a:lnTo>
                  <a:pt x="9040" y="1376"/>
                </a:lnTo>
                <a:lnTo>
                  <a:pt x="9032" y="1382"/>
                </a:lnTo>
                <a:lnTo>
                  <a:pt x="9024" y="1396"/>
                </a:lnTo>
                <a:lnTo>
                  <a:pt x="9018" y="1400"/>
                </a:lnTo>
                <a:lnTo>
                  <a:pt x="9006" y="1402"/>
                </a:lnTo>
                <a:lnTo>
                  <a:pt x="8988" y="1400"/>
                </a:lnTo>
                <a:lnTo>
                  <a:pt x="8958" y="1394"/>
                </a:lnTo>
                <a:lnTo>
                  <a:pt x="8932" y="1390"/>
                </a:lnTo>
                <a:lnTo>
                  <a:pt x="8924" y="1386"/>
                </a:lnTo>
                <a:lnTo>
                  <a:pt x="8924" y="1384"/>
                </a:lnTo>
                <a:lnTo>
                  <a:pt x="8928" y="1384"/>
                </a:lnTo>
                <a:lnTo>
                  <a:pt x="8942" y="1380"/>
                </a:lnTo>
                <a:lnTo>
                  <a:pt x="8960" y="1374"/>
                </a:lnTo>
                <a:lnTo>
                  <a:pt x="8982" y="1368"/>
                </a:lnTo>
                <a:lnTo>
                  <a:pt x="8992" y="1362"/>
                </a:lnTo>
                <a:lnTo>
                  <a:pt x="9002" y="1356"/>
                </a:lnTo>
                <a:lnTo>
                  <a:pt x="9010" y="1348"/>
                </a:lnTo>
                <a:lnTo>
                  <a:pt x="9016" y="1338"/>
                </a:lnTo>
                <a:lnTo>
                  <a:pt x="9026" y="1322"/>
                </a:lnTo>
                <a:lnTo>
                  <a:pt x="9034" y="1312"/>
                </a:lnTo>
                <a:lnTo>
                  <a:pt x="9042" y="1306"/>
                </a:lnTo>
                <a:lnTo>
                  <a:pt x="9048" y="1302"/>
                </a:lnTo>
                <a:lnTo>
                  <a:pt x="9054" y="1300"/>
                </a:lnTo>
                <a:lnTo>
                  <a:pt x="9058" y="1294"/>
                </a:lnTo>
                <a:lnTo>
                  <a:pt x="9062" y="1286"/>
                </a:lnTo>
                <a:lnTo>
                  <a:pt x="9066" y="1272"/>
                </a:lnTo>
                <a:lnTo>
                  <a:pt x="9066" y="1256"/>
                </a:lnTo>
                <a:lnTo>
                  <a:pt x="9062" y="1244"/>
                </a:lnTo>
                <a:lnTo>
                  <a:pt x="9056" y="1234"/>
                </a:lnTo>
                <a:lnTo>
                  <a:pt x="9048" y="1224"/>
                </a:lnTo>
                <a:lnTo>
                  <a:pt x="9040" y="1214"/>
                </a:lnTo>
                <a:lnTo>
                  <a:pt x="9034" y="1202"/>
                </a:lnTo>
                <a:lnTo>
                  <a:pt x="9030" y="1186"/>
                </a:lnTo>
                <a:lnTo>
                  <a:pt x="9032" y="1166"/>
                </a:lnTo>
                <a:lnTo>
                  <a:pt x="9038" y="1126"/>
                </a:lnTo>
                <a:lnTo>
                  <a:pt x="9040" y="1110"/>
                </a:lnTo>
                <a:lnTo>
                  <a:pt x="9042" y="1094"/>
                </a:lnTo>
                <a:lnTo>
                  <a:pt x="9040" y="1080"/>
                </a:lnTo>
                <a:lnTo>
                  <a:pt x="9036" y="1068"/>
                </a:lnTo>
                <a:lnTo>
                  <a:pt x="9028" y="1056"/>
                </a:lnTo>
                <a:lnTo>
                  <a:pt x="9014" y="1042"/>
                </a:lnTo>
                <a:lnTo>
                  <a:pt x="9004" y="1032"/>
                </a:lnTo>
                <a:lnTo>
                  <a:pt x="9002" y="1028"/>
                </a:lnTo>
                <a:lnTo>
                  <a:pt x="9002" y="1024"/>
                </a:lnTo>
                <a:lnTo>
                  <a:pt x="9002" y="1020"/>
                </a:lnTo>
                <a:lnTo>
                  <a:pt x="9006" y="1018"/>
                </a:lnTo>
                <a:lnTo>
                  <a:pt x="9014" y="1012"/>
                </a:lnTo>
                <a:lnTo>
                  <a:pt x="9024" y="1004"/>
                </a:lnTo>
                <a:lnTo>
                  <a:pt x="9034" y="994"/>
                </a:lnTo>
                <a:lnTo>
                  <a:pt x="9038" y="988"/>
                </a:lnTo>
                <a:lnTo>
                  <a:pt x="9042" y="982"/>
                </a:lnTo>
                <a:lnTo>
                  <a:pt x="9044" y="974"/>
                </a:lnTo>
                <a:lnTo>
                  <a:pt x="9044" y="964"/>
                </a:lnTo>
                <a:lnTo>
                  <a:pt x="9044" y="952"/>
                </a:lnTo>
                <a:lnTo>
                  <a:pt x="9040" y="944"/>
                </a:lnTo>
                <a:lnTo>
                  <a:pt x="9036" y="936"/>
                </a:lnTo>
                <a:lnTo>
                  <a:pt x="9030" y="932"/>
                </a:lnTo>
                <a:lnTo>
                  <a:pt x="9022" y="928"/>
                </a:lnTo>
                <a:lnTo>
                  <a:pt x="9014" y="924"/>
                </a:lnTo>
                <a:lnTo>
                  <a:pt x="8994" y="922"/>
                </a:lnTo>
                <a:lnTo>
                  <a:pt x="8974" y="922"/>
                </a:lnTo>
                <a:lnTo>
                  <a:pt x="8952" y="922"/>
                </a:lnTo>
                <a:lnTo>
                  <a:pt x="8932" y="924"/>
                </a:lnTo>
                <a:lnTo>
                  <a:pt x="8916" y="922"/>
                </a:lnTo>
                <a:lnTo>
                  <a:pt x="8908" y="920"/>
                </a:lnTo>
                <a:lnTo>
                  <a:pt x="8900" y="922"/>
                </a:lnTo>
                <a:lnTo>
                  <a:pt x="8896" y="926"/>
                </a:lnTo>
                <a:lnTo>
                  <a:pt x="8890" y="932"/>
                </a:lnTo>
                <a:lnTo>
                  <a:pt x="8882" y="946"/>
                </a:lnTo>
                <a:lnTo>
                  <a:pt x="8876" y="966"/>
                </a:lnTo>
                <a:lnTo>
                  <a:pt x="8868" y="986"/>
                </a:lnTo>
                <a:lnTo>
                  <a:pt x="8860" y="1006"/>
                </a:lnTo>
                <a:lnTo>
                  <a:pt x="8854" y="1016"/>
                </a:lnTo>
                <a:lnTo>
                  <a:pt x="8846" y="1024"/>
                </a:lnTo>
                <a:lnTo>
                  <a:pt x="8838" y="1030"/>
                </a:lnTo>
                <a:lnTo>
                  <a:pt x="8826" y="1036"/>
                </a:lnTo>
                <a:lnTo>
                  <a:pt x="8804" y="1048"/>
                </a:lnTo>
                <a:lnTo>
                  <a:pt x="8798" y="1052"/>
                </a:lnTo>
                <a:lnTo>
                  <a:pt x="8794" y="1058"/>
                </a:lnTo>
                <a:lnTo>
                  <a:pt x="8792" y="1062"/>
                </a:lnTo>
                <a:lnTo>
                  <a:pt x="8794" y="1066"/>
                </a:lnTo>
                <a:lnTo>
                  <a:pt x="8800" y="1074"/>
                </a:lnTo>
                <a:lnTo>
                  <a:pt x="8808" y="1082"/>
                </a:lnTo>
                <a:lnTo>
                  <a:pt x="8812" y="1088"/>
                </a:lnTo>
                <a:lnTo>
                  <a:pt x="8814" y="1094"/>
                </a:lnTo>
                <a:lnTo>
                  <a:pt x="8816" y="1102"/>
                </a:lnTo>
                <a:lnTo>
                  <a:pt x="8814" y="1108"/>
                </a:lnTo>
                <a:lnTo>
                  <a:pt x="8812" y="1118"/>
                </a:lnTo>
                <a:lnTo>
                  <a:pt x="8806" y="1128"/>
                </a:lnTo>
                <a:lnTo>
                  <a:pt x="8800" y="1138"/>
                </a:lnTo>
                <a:lnTo>
                  <a:pt x="8798" y="1146"/>
                </a:lnTo>
                <a:lnTo>
                  <a:pt x="8800" y="1154"/>
                </a:lnTo>
                <a:lnTo>
                  <a:pt x="8804" y="1162"/>
                </a:lnTo>
                <a:lnTo>
                  <a:pt x="8812" y="1168"/>
                </a:lnTo>
                <a:lnTo>
                  <a:pt x="8820" y="1174"/>
                </a:lnTo>
                <a:lnTo>
                  <a:pt x="8842" y="1184"/>
                </a:lnTo>
                <a:lnTo>
                  <a:pt x="8862" y="1196"/>
                </a:lnTo>
                <a:lnTo>
                  <a:pt x="8872" y="1200"/>
                </a:lnTo>
                <a:lnTo>
                  <a:pt x="8878" y="1208"/>
                </a:lnTo>
                <a:lnTo>
                  <a:pt x="8884" y="1214"/>
                </a:lnTo>
                <a:lnTo>
                  <a:pt x="8886" y="1220"/>
                </a:lnTo>
                <a:lnTo>
                  <a:pt x="8886" y="1230"/>
                </a:lnTo>
                <a:lnTo>
                  <a:pt x="8880" y="1238"/>
                </a:lnTo>
                <a:lnTo>
                  <a:pt x="8870" y="1254"/>
                </a:lnTo>
                <a:lnTo>
                  <a:pt x="8866" y="1258"/>
                </a:lnTo>
                <a:lnTo>
                  <a:pt x="8862" y="1260"/>
                </a:lnTo>
                <a:lnTo>
                  <a:pt x="8858" y="1260"/>
                </a:lnTo>
                <a:lnTo>
                  <a:pt x="8854" y="1258"/>
                </a:lnTo>
                <a:lnTo>
                  <a:pt x="8844" y="1252"/>
                </a:lnTo>
                <a:lnTo>
                  <a:pt x="8830" y="1240"/>
                </a:lnTo>
                <a:lnTo>
                  <a:pt x="8806" y="1224"/>
                </a:lnTo>
                <a:lnTo>
                  <a:pt x="8772" y="1204"/>
                </a:lnTo>
                <a:lnTo>
                  <a:pt x="8752" y="1194"/>
                </a:lnTo>
                <a:lnTo>
                  <a:pt x="8726" y="1184"/>
                </a:lnTo>
                <a:lnTo>
                  <a:pt x="8698" y="1174"/>
                </a:lnTo>
                <a:lnTo>
                  <a:pt x="8674" y="1166"/>
                </a:lnTo>
                <a:lnTo>
                  <a:pt x="8652" y="1160"/>
                </a:lnTo>
                <a:lnTo>
                  <a:pt x="8630" y="1156"/>
                </a:lnTo>
                <a:lnTo>
                  <a:pt x="8612" y="1152"/>
                </a:lnTo>
                <a:lnTo>
                  <a:pt x="8594" y="1152"/>
                </a:lnTo>
                <a:lnTo>
                  <a:pt x="8580" y="1152"/>
                </a:lnTo>
                <a:lnTo>
                  <a:pt x="8568" y="1152"/>
                </a:lnTo>
                <a:lnTo>
                  <a:pt x="8556" y="1156"/>
                </a:lnTo>
                <a:lnTo>
                  <a:pt x="8548" y="1158"/>
                </a:lnTo>
                <a:lnTo>
                  <a:pt x="8542" y="1162"/>
                </a:lnTo>
                <a:lnTo>
                  <a:pt x="8540" y="1168"/>
                </a:lnTo>
                <a:lnTo>
                  <a:pt x="8538" y="1174"/>
                </a:lnTo>
                <a:lnTo>
                  <a:pt x="8538" y="1180"/>
                </a:lnTo>
                <a:lnTo>
                  <a:pt x="8542" y="1186"/>
                </a:lnTo>
                <a:lnTo>
                  <a:pt x="8548" y="1194"/>
                </a:lnTo>
                <a:lnTo>
                  <a:pt x="8552" y="1198"/>
                </a:lnTo>
                <a:lnTo>
                  <a:pt x="8552" y="1204"/>
                </a:lnTo>
                <a:lnTo>
                  <a:pt x="8552" y="1210"/>
                </a:lnTo>
                <a:lnTo>
                  <a:pt x="8550" y="1216"/>
                </a:lnTo>
                <a:lnTo>
                  <a:pt x="8542" y="1228"/>
                </a:lnTo>
                <a:lnTo>
                  <a:pt x="8530" y="1238"/>
                </a:lnTo>
                <a:lnTo>
                  <a:pt x="8518" y="1244"/>
                </a:lnTo>
                <a:lnTo>
                  <a:pt x="8512" y="1246"/>
                </a:lnTo>
                <a:lnTo>
                  <a:pt x="8506" y="1246"/>
                </a:lnTo>
                <a:lnTo>
                  <a:pt x="8500" y="1244"/>
                </a:lnTo>
                <a:lnTo>
                  <a:pt x="8496" y="1242"/>
                </a:lnTo>
                <a:lnTo>
                  <a:pt x="8494" y="1236"/>
                </a:lnTo>
                <a:lnTo>
                  <a:pt x="8494" y="1230"/>
                </a:lnTo>
                <a:lnTo>
                  <a:pt x="8492" y="1216"/>
                </a:lnTo>
                <a:lnTo>
                  <a:pt x="8490" y="1208"/>
                </a:lnTo>
                <a:lnTo>
                  <a:pt x="8486" y="1206"/>
                </a:lnTo>
                <a:lnTo>
                  <a:pt x="8478" y="1206"/>
                </a:lnTo>
                <a:lnTo>
                  <a:pt x="8470" y="1208"/>
                </a:lnTo>
                <a:lnTo>
                  <a:pt x="8458" y="1214"/>
                </a:lnTo>
                <a:lnTo>
                  <a:pt x="8430" y="1234"/>
                </a:lnTo>
                <a:lnTo>
                  <a:pt x="8416" y="1242"/>
                </a:lnTo>
                <a:lnTo>
                  <a:pt x="8410" y="1242"/>
                </a:lnTo>
                <a:lnTo>
                  <a:pt x="8404" y="1242"/>
                </a:lnTo>
                <a:lnTo>
                  <a:pt x="8394" y="1240"/>
                </a:lnTo>
                <a:lnTo>
                  <a:pt x="8386" y="1236"/>
                </a:lnTo>
                <a:lnTo>
                  <a:pt x="8378" y="1232"/>
                </a:lnTo>
                <a:lnTo>
                  <a:pt x="8366" y="1230"/>
                </a:lnTo>
                <a:lnTo>
                  <a:pt x="8358" y="1232"/>
                </a:lnTo>
                <a:lnTo>
                  <a:pt x="8350" y="1234"/>
                </a:lnTo>
                <a:lnTo>
                  <a:pt x="8330" y="1246"/>
                </a:lnTo>
                <a:lnTo>
                  <a:pt x="8308" y="1256"/>
                </a:lnTo>
                <a:lnTo>
                  <a:pt x="8300" y="1258"/>
                </a:lnTo>
                <a:lnTo>
                  <a:pt x="8294" y="1260"/>
                </a:lnTo>
                <a:lnTo>
                  <a:pt x="8288" y="1260"/>
                </a:lnTo>
                <a:lnTo>
                  <a:pt x="8284" y="1258"/>
                </a:lnTo>
                <a:lnTo>
                  <a:pt x="8280" y="1254"/>
                </a:lnTo>
                <a:lnTo>
                  <a:pt x="8278" y="1250"/>
                </a:lnTo>
                <a:lnTo>
                  <a:pt x="8278" y="1240"/>
                </a:lnTo>
                <a:lnTo>
                  <a:pt x="8280" y="1230"/>
                </a:lnTo>
                <a:lnTo>
                  <a:pt x="8286" y="1220"/>
                </a:lnTo>
                <a:lnTo>
                  <a:pt x="8294" y="1212"/>
                </a:lnTo>
                <a:lnTo>
                  <a:pt x="8300" y="1206"/>
                </a:lnTo>
                <a:lnTo>
                  <a:pt x="8300" y="1204"/>
                </a:lnTo>
                <a:lnTo>
                  <a:pt x="8298" y="1204"/>
                </a:lnTo>
                <a:lnTo>
                  <a:pt x="8290" y="1204"/>
                </a:lnTo>
                <a:lnTo>
                  <a:pt x="8276" y="1206"/>
                </a:lnTo>
                <a:lnTo>
                  <a:pt x="8256" y="1214"/>
                </a:lnTo>
                <a:lnTo>
                  <a:pt x="8230" y="1224"/>
                </a:lnTo>
                <a:lnTo>
                  <a:pt x="8200" y="1236"/>
                </a:lnTo>
                <a:lnTo>
                  <a:pt x="8164" y="1254"/>
                </a:lnTo>
                <a:lnTo>
                  <a:pt x="8130" y="1270"/>
                </a:lnTo>
                <a:lnTo>
                  <a:pt x="8104" y="1278"/>
                </a:lnTo>
                <a:lnTo>
                  <a:pt x="8084" y="1282"/>
                </a:lnTo>
                <a:lnTo>
                  <a:pt x="8068" y="1286"/>
                </a:lnTo>
                <a:lnTo>
                  <a:pt x="8056" y="1288"/>
                </a:lnTo>
                <a:lnTo>
                  <a:pt x="8048" y="1294"/>
                </a:lnTo>
                <a:lnTo>
                  <a:pt x="8040" y="1304"/>
                </a:lnTo>
                <a:lnTo>
                  <a:pt x="8034" y="1322"/>
                </a:lnTo>
                <a:lnTo>
                  <a:pt x="8026" y="1342"/>
                </a:lnTo>
                <a:lnTo>
                  <a:pt x="8020" y="1352"/>
                </a:lnTo>
                <a:lnTo>
                  <a:pt x="8016" y="1356"/>
                </a:lnTo>
                <a:lnTo>
                  <a:pt x="8010" y="1358"/>
                </a:lnTo>
                <a:lnTo>
                  <a:pt x="7996" y="1354"/>
                </a:lnTo>
                <a:lnTo>
                  <a:pt x="7986" y="1356"/>
                </a:lnTo>
                <a:lnTo>
                  <a:pt x="7976" y="1360"/>
                </a:lnTo>
                <a:lnTo>
                  <a:pt x="7966" y="1364"/>
                </a:lnTo>
                <a:lnTo>
                  <a:pt x="7960" y="1364"/>
                </a:lnTo>
                <a:lnTo>
                  <a:pt x="7956" y="1362"/>
                </a:lnTo>
                <a:lnTo>
                  <a:pt x="7954" y="1358"/>
                </a:lnTo>
                <a:lnTo>
                  <a:pt x="7952" y="1352"/>
                </a:lnTo>
                <a:lnTo>
                  <a:pt x="7948" y="1344"/>
                </a:lnTo>
                <a:lnTo>
                  <a:pt x="7942" y="1338"/>
                </a:lnTo>
                <a:lnTo>
                  <a:pt x="7930" y="1330"/>
                </a:lnTo>
                <a:lnTo>
                  <a:pt x="7920" y="1324"/>
                </a:lnTo>
                <a:lnTo>
                  <a:pt x="7918" y="1322"/>
                </a:lnTo>
                <a:lnTo>
                  <a:pt x="7918" y="1318"/>
                </a:lnTo>
                <a:lnTo>
                  <a:pt x="7918" y="1314"/>
                </a:lnTo>
                <a:lnTo>
                  <a:pt x="7920" y="1312"/>
                </a:lnTo>
                <a:lnTo>
                  <a:pt x="7926" y="1304"/>
                </a:lnTo>
                <a:lnTo>
                  <a:pt x="7934" y="1300"/>
                </a:lnTo>
                <a:lnTo>
                  <a:pt x="7946" y="1296"/>
                </a:lnTo>
                <a:lnTo>
                  <a:pt x="7958" y="1292"/>
                </a:lnTo>
                <a:lnTo>
                  <a:pt x="7970" y="1292"/>
                </a:lnTo>
                <a:lnTo>
                  <a:pt x="7976" y="1290"/>
                </a:lnTo>
                <a:lnTo>
                  <a:pt x="7980" y="1288"/>
                </a:lnTo>
                <a:lnTo>
                  <a:pt x="7982" y="1286"/>
                </a:lnTo>
                <a:lnTo>
                  <a:pt x="7984" y="1282"/>
                </a:lnTo>
                <a:lnTo>
                  <a:pt x="7982" y="1274"/>
                </a:lnTo>
                <a:lnTo>
                  <a:pt x="7978" y="1264"/>
                </a:lnTo>
                <a:lnTo>
                  <a:pt x="7968" y="1254"/>
                </a:lnTo>
                <a:lnTo>
                  <a:pt x="7956" y="1246"/>
                </a:lnTo>
                <a:lnTo>
                  <a:pt x="7942" y="1240"/>
                </a:lnTo>
                <a:lnTo>
                  <a:pt x="7934" y="1238"/>
                </a:lnTo>
                <a:lnTo>
                  <a:pt x="7926" y="1238"/>
                </a:lnTo>
                <a:lnTo>
                  <a:pt x="7910" y="1238"/>
                </a:lnTo>
                <a:lnTo>
                  <a:pt x="7892" y="1236"/>
                </a:lnTo>
                <a:lnTo>
                  <a:pt x="7866" y="1230"/>
                </a:lnTo>
                <a:lnTo>
                  <a:pt x="7858" y="1230"/>
                </a:lnTo>
                <a:lnTo>
                  <a:pt x="7856" y="1230"/>
                </a:lnTo>
                <a:lnTo>
                  <a:pt x="7860" y="1236"/>
                </a:lnTo>
                <a:lnTo>
                  <a:pt x="7870" y="1246"/>
                </a:lnTo>
                <a:lnTo>
                  <a:pt x="7876" y="1252"/>
                </a:lnTo>
                <a:lnTo>
                  <a:pt x="7880" y="1258"/>
                </a:lnTo>
                <a:lnTo>
                  <a:pt x="7882" y="1264"/>
                </a:lnTo>
                <a:lnTo>
                  <a:pt x="7884" y="1270"/>
                </a:lnTo>
                <a:lnTo>
                  <a:pt x="7882" y="1284"/>
                </a:lnTo>
                <a:lnTo>
                  <a:pt x="7876" y="1296"/>
                </a:lnTo>
                <a:lnTo>
                  <a:pt x="7872" y="1306"/>
                </a:lnTo>
                <a:lnTo>
                  <a:pt x="7870" y="1318"/>
                </a:lnTo>
                <a:lnTo>
                  <a:pt x="7870" y="1324"/>
                </a:lnTo>
                <a:lnTo>
                  <a:pt x="7874" y="1328"/>
                </a:lnTo>
                <a:lnTo>
                  <a:pt x="7878" y="1334"/>
                </a:lnTo>
                <a:lnTo>
                  <a:pt x="7884" y="1340"/>
                </a:lnTo>
                <a:lnTo>
                  <a:pt x="7896" y="1348"/>
                </a:lnTo>
                <a:lnTo>
                  <a:pt x="7900" y="1352"/>
                </a:lnTo>
                <a:lnTo>
                  <a:pt x="7902" y="1356"/>
                </a:lnTo>
                <a:lnTo>
                  <a:pt x="7902" y="1364"/>
                </a:lnTo>
                <a:lnTo>
                  <a:pt x="7898" y="1372"/>
                </a:lnTo>
                <a:lnTo>
                  <a:pt x="7892" y="1380"/>
                </a:lnTo>
                <a:lnTo>
                  <a:pt x="7888" y="1390"/>
                </a:lnTo>
                <a:lnTo>
                  <a:pt x="7884" y="1400"/>
                </a:lnTo>
                <a:lnTo>
                  <a:pt x="7886" y="1414"/>
                </a:lnTo>
                <a:lnTo>
                  <a:pt x="7886" y="1424"/>
                </a:lnTo>
                <a:lnTo>
                  <a:pt x="7884" y="1422"/>
                </a:lnTo>
                <a:lnTo>
                  <a:pt x="7876" y="1414"/>
                </a:lnTo>
                <a:lnTo>
                  <a:pt x="7864" y="1402"/>
                </a:lnTo>
                <a:lnTo>
                  <a:pt x="7850" y="1390"/>
                </a:lnTo>
                <a:lnTo>
                  <a:pt x="7842" y="1386"/>
                </a:lnTo>
                <a:lnTo>
                  <a:pt x="7832" y="1382"/>
                </a:lnTo>
                <a:lnTo>
                  <a:pt x="7822" y="1382"/>
                </a:lnTo>
                <a:lnTo>
                  <a:pt x="7810" y="1382"/>
                </a:lnTo>
                <a:lnTo>
                  <a:pt x="7798" y="1386"/>
                </a:lnTo>
                <a:lnTo>
                  <a:pt x="7786" y="1394"/>
                </a:lnTo>
                <a:lnTo>
                  <a:pt x="7762" y="1410"/>
                </a:lnTo>
                <a:lnTo>
                  <a:pt x="7740" y="1422"/>
                </a:lnTo>
                <a:lnTo>
                  <a:pt x="7724" y="1432"/>
                </a:lnTo>
                <a:lnTo>
                  <a:pt x="7712" y="1440"/>
                </a:lnTo>
                <a:lnTo>
                  <a:pt x="7706" y="1448"/>
                </a:lnTo>
                <a:lnTo>
                  <a:pt x="7706" y="1452"/>
                </a:lnTo>
                <a:lnTo>
                  <a:pt x="7706" y="1456"/>
                </a:lnTo>
                <a:lnTo>
                  <a:pt x="7712" y="1468"/>
                </a:lnTo>
                <a:lnTo>
                  <a:pt x="7724" y="1482"/>
                </a:lnTo>
                <a:lnTo>
                  <a:pt x="7736" y="1498"/>
                </a:lnTo>
                <a:lnTo>
                  <a:pt x="7738" y="1504"/>
                </a:lnTo>
                <a:lnTo>
                  <a:pt x="7740" y="1508"/>
                </a:lnTo>
                <a:lnTo>
                  <a:pt x="7738" y="1512"/>
                </a:lnTo>
                <a:lnTo>
                  <a:pt x="7736" y="1516"/>
                </a:lnTo>
                <a:lnTo>
                  <a:pt x="7732" y="1518"/>
                </a:lnTo>
                <a:lnTo>
                  <a:pt x="7726" y="1520"/>
                </a:lnTo>
                <a:lnTo>
                  <a:pt x="7710" y="1520"/>
                </a:lnTo>
                <a:lnTo>
                  <a:pt x="7690" y="1516"/>
                </a:lnTo>
                <a:lnTo>
                  <a:pt x="7668" y="1508"/>
                </a:lnTo>
                <a:lnTo>
                  <a:pt x="7642" y="1496"/>
                </a:lnTo>
                <a:lnTo>
                  <a:pt x="7618" y="1486"/>
                </a:lnTo>
                <a:lnTo>
                  <a:pt x="7600" y="1482"/>
                </a:lnTo>
                <a:lnTo>
                  <a:pt x="7586" y="1480"/>
                </a:lnTo>
                <a:lnTo>
                  <a:pt x="7576" y="1482"/>
                </a:lnTo>
                <a:lnTo>
                  <a:pt x="7574" y="1484"/>
                </a:lnTo>
                <a:lnTo>
                  <a:pt x="7572" y="1486"/>
                </a:lnTo>
                <a:lnTo>
                  <a:pt x="7572" y="1494"/>
                </a:lnTo>
                <a:lnTo>
                  <a:pt x="7576" y="1504"/>
                </a:lnTo>
                <a:lnTo>
                  <a:pt x="7584" y="1514"/>
                </a:lnTo>
                <a:lnTo>
                  <a:pt x="7596" y="1524"/>
                </a:lnTo>
                <a:lnTo>
                  <a:pt x="7610" y="1530"/>
                </a:lnTo>
                <a:lnTo>
                  <a:pt x="7632" y="1540"/>
                </a:lnTo>
                <a:lnTo>
                  <a:pt x="7638" y="1544"/>
                </a:lnTo>
                <a:lnTo>
                  <a:pt x="7640" y="1546"/>
                </a:lnTo>
                <a:lnTo>
                  <a:pt x="7640" y="1548"/>
                </a:lnTo>
                <a:lnTo>
                  <a:pt x="7636" y="1554"/>
                </a:lnTo>
                <a:lnTo>
                  <a:pt x="7624" y="1562"/>
                </a:lnTo>
                <a:lnTo>
                  <a:pt x="7610" y="1568"/>
                </a:lnTo>
                <a:lnTo>
                  <a:pt x="7604" y="1570"/>
                </a:lnTo>
                <a:lnTo>
                  <a:pt x="7600" y="1568"/>
                </a:lnTo>
                <a:lnTo>
                  <a:pt x="7592" y="1564"/>
                </a:lnTo>
                <a:lnTo>
                  <a:pt x="7586" y="1558"/>
                </a:lnTo>
                <a:lnTo>
                  <a:pt x="7580" y="1550"/>
                </a:lnTo>
                <a:lnTo>
                  <a:pt x="7570" y="1540"/>
                </a:lnTo>
                <a:lnTo>
                  <a:pt x="7560" y="1532"/>
                </a:lnTo>
                <a:lnTo>
                  <a:pt x="7552" y="1530"/>
                </a:lnTo>
                <a:lnTo>
                  <a:pt x="7544" y="1528"/>
                </a:lnTo>
                <a:lnTo>
                  <a:pt x="7528" y="1524"/>
                </a:lnTo>
                <a:lnTo>
                  <a:pt x="7520" y="1518"/>
                </a:lnTo>
                <a:lnTo>
                  <a:pt x="7516" y="1512"/>
                </a:lnTo>
                <a:lnTo>
                  <a:pt x="7516" y="1506"/>
                </a:lnTo>
                <a:lnTo>
                  <a:pt x="7516" y="1498"/>
                </a:lnTo>
                <a:lnTo>
                  <a:pt x="7514" y="1490"/>
                </a:lnTo>
                <a:lnTo>
                  <a:pt x="7512" y="1482"/>
                </a:lnTo>
                <a:lnTo>
                  <a:pt x="7504" y="1474"/>
                </a:lnTo>
                <a:lnTo>
                  <a:pt x="7498" y="1468"/>
                </a:lnTo>
                <a:lnTo>
                  <a:pt x="7496" y="1464"/>
                </a:lnTo>
                <a:lnTo>
                  <a:pt x="7496" y="1460"/>
                </a:lnTo>
                <a:lnTo>
                  <a:pt x="7496" y="1458"/>
                </a:lnTo>
                <a:lnTo>
                  <a:pt x="7500" y="1452"/>
                </a:lnTo>
                <a:lnTo>
                  <a:pt x="7506" y="1446"/>
                </a:lnTo>
                <a:lnTo>
                  <a:pt x="7512" y="1438"/>
                </a:lnTo>
                <a:lnTo>
                  <a:pt x="7514" y="1432"/>
                </a:lnTo>
                <a:lnTo>
                  <a:pt x="7512" y="1428"/>
                </a:lnTo>
                <a:lnTo>
                  <a:pt x="7510" y="1424"/>
                </a:lnTo>
                <a:lnTo>
                  <a:pt x="7506" y="1418"/>
                </a:lnTo>
                <a:lnTo>
                  <a:pt x="7500" y="1412"/>
                </a:lnTo>
                <a:lnTo>
                  <a:pt x="7484" y="1402"/>
                </a:lnTo>
                <a:lnTo>
                  <a:pt x="7470" y="1394"/>
                </a:lnTo>
                <a:lnTo>
                  <a:pt x="7442" y="1378"/>
                </a:lnTo>
                <a:lnTo>
                  <a:pt x="7432" y="1370"/>
                </a:lnTo>
                <a:lnTo>
                  <a:pt x="7422" y="1364"/>
                </a:lnTo>
                <a:lnTo>
                  <a:pt x="7416" y="1354"/>
                </a:lnTo>
                <a:lnTo>
                  <a:pt x="7412" y="1344"/>
                </a:lnTo>
                <a:lnTo>
                  <a:pt x="7410" y="1336"/>
                </a:lnTo>
                <a:lnTo>
                  <a:pt x="7410" y="1334"/>
                </a:lnTo>
                <a:lnTo>
                  <a:pt x="7420" y="1344"/>
                </a:lnTo>
                <a:lnTo>
                  <a:pt x="7430" y="1352"/>
                </a:lnTo>
                <a:lnTo>
                  <a:pt x="7446" y="1362"/>
                </a:lnTo>
                <a:lnTo>
                  <a:pt x="7466" y="1370"/>
                </a:lnTo>
                <a:lnTo>
                  <a:pt x="7492" y="1376"/>
                </a:lnTo>
                <a:lnTo>
                  <a:pt x="7520" y="1382"/>
                </a:lnTo>
                <a:lnTo>
                  <a:pt x="7548" y="1390"/>
                </a:lnTo>
                <a:lnTo>
                  <a:pt x="7606" y="1408"/>
                </a:lnTo>
                <a:lnTo>
                  <a:pt x="7632" y="1414"/>
                </a:lnTo>
                <a:lnTo>
                  <a:pt x="7646" y="1416"/>
                </a:lnTo>
                <a:lnTo>
                  <a:pt x="7660" y="1416"/>
                </a:lnTo>
                <a:lnTo>
                  <a:pt x="7674" y="1416"/>
                </a:lnTo>
                <a:lnTo>
                  <a:pt x="7686" y="1414"/>
                </a:lnTo>
                <a:lnTo>
                  <a:pt x="7700" y="1408"/>
                </a:lnTo>
                <a:lnTo>
                  <a:pt x="7714" y="1402"/>
                </a:lnTo>
                <a:lnTo>
                  <a:pt x="7738" y="1388"/>
                </a:lnTo>
                <a:lnTo>
                  <a:pt x="7756" y="1374"/>
                </a:lnTo>
                <a:lnTo>
                  <a:pt x="7770" y="1360"/>
                </a:lnTo>
                <a:lnTo>
                  <a:pt x="7774" y="1354"/>
                </a:lnTo>
                <a:lnTo>
                  <a:pt x="7776" y="1346"/>
                </a:lnTo>
                <a:lnTo>
                  <a:pt x="7778" y="1340"/>
                </a:lnTo>
                <a:lnTo>
                  <a:pt x="7778" y="1334"/>
                </a:lnTo>
                <a:lnTo>
                  <a:pt x="7774" y="1326"/>
                </a:lnTo>
                <a:lnTo>
                  <a:pt x="7770" y="1320"/>
                </a:lnTo>
                <a:lnTo>
                  <a:pt x="7764" y="1312"/>
                </a:lnTo>
                <a:lnTo>
                  <a:pt x="7756" y="1304"/>
                </a:lnTo>
                <a:lnTo>
                  <a:pt x="7734" y="1288"/>
                </a:lnTo>
                <a:lnTo>
                  <a:pt x="7694" y="1264"/>
                </a:lnTo>
                <a:lnTo>
                  <a:pt x="7666" y="1252"/>
                </a:lnTo>
                <a:lnTo>
                  <a:pt x="7638" y="1238"/>
                </a:lnTo>
                <a:lnTo>
                  <a:pt x="7594" y="1212"/>
                </a:lnTo>
                <a:lnTo>
                  <a:pt x="7570" y="1198"/>
                </a:lnTo>
                <a:lnTo>
                  <a:pt x="7552" y="1190"/>
                </a:lnTo>
                <a:lnTo>
                  <a:pt x="7538" y="1188"/>
                </a:lnTo>
                <a:lnTo>
                  <a:pt x="7528" y="1188"/>
                </a:lnTo>
                <a:lnTo>
                  <a:pt x="7518" y="1190"/>
                </a:lnTo>
                <a:lnTo>
                  <a:pt x="7508" y="1190"/>
                </a:lnTo>
                <a:lnTo>
                  <a:pt x="7492" y="1188"/>
                </a:lnTo>
                <a:lnTo>
                  <a:pt x="7472" y="1182"/>
                </a:lnTo>
                <a:lnTo>
                  <a:pt x="7452" y="1176"/>
                </a:lnTo>
                <a:lnTo>
                  <a:pt x="7442" y="1170"/>
                </a:lnTo>
                <a:lnTo>
                  <a:pt x="7440" y="1166"/>
                </a:lnTo>
                <a:lnTo>
                  <a:pt x="7440" y="1164"/>
                </a:lnTo>
                <a:lnTo>
                  <a:pt x="7442" y="1160"/>
                </a:lnTo>
                <a:lnTo>
                  <a:pt x="7442" y="1156"/>
                </a:lnTo>
                <a:lnTo>
                  <a:pt x="7436" y="1152"/>
                </a:lnTo>
                <a:lnTo>
                  <a:pt x="7424" y="1146"/>
                </a:lnTo>
                <a:lnTo>
                  <a:pt x="7410" y="1140"/>
                </a:lnTo>
                <a:lnTo>
                  <a:pt x="7402" y="1140"/>
                </a:lnTo>
                <a:lnTo>
                  <a:pt x="7398" y="1144"/>
                </a:lnTo>
                <a:lnTo>
                  <a:pt x="7394" y="1148"/>
                </a:lnTo>
                <a:lnTo>
                  <a:pt x="7390" y="1152"/>
                </a:lnTo>
                <a:lnTo>
                  <a:pt x="7384" y="1156"/>
                </a:lnTo>
                <a:lnTo>
                  <a:pt x="7370" y="1156"/>
                </a:lnTo>
                <a:lnTo>
                  <a:pt x="7350" y="1150"/>
                </a:lnTo>
                <a:lnTo>
                  <a:pt x="7342" y="1150"/>
                </a:lnTo>
                <a:lnTo>
                  <a:pt x="7336" y="1150"/>
                </a:lnTo>
                <a:lnTo>
                  <a:pt x="7332" y="1148"/>
                </a:lnTo>
                <a:lnTo>
                  <a:pt x="7328" y="1146"/>
                </a:lnTo>
                <a:lnTo>
                  <a:pt x="7326" y="1144"/>
                </a:lnTo>
                <a:lnTo>
                  <a:pt x="7322" y="1148"/>
                </a:lnTo>
                <a:lnTo>
                  <a:pt x="7320" y="1152"/>
                </a:lnTo>
                <a:lnTo>
                  <a:pt x="7314" y="1154"/>
                </a:lnTo>
                <a:lnTo>
                  <a:pt x="7304" y="1156"/>
                </a:lnTo>
                <a:lnTo>
                  <a:pt x="7302" y="1154"/>
                </a:lnTo>
                <a:lnTo>
                  <a:pt x="7304" y="1152"/>
                </a:lnTo>
                <a:lnTo>
                  <a:pt x="7306" y="1148"/>
                </a:lnTo>
                <a:lnTo>
                  <a:pt x="7306" y="1142"/>
                </a:lnTo>
                <a:lnTo>
                  <a:pt x="7304" y="1140"/>
                </a:lnTo>
                <a:lnTo>
                  <a:pt x="7302" y="1138"/>
                </a:lnTo>
                <a:lnTo>
                  <a:pt x="7298" y="1136"/>
                </a:lnTo>
                <a:lnTo>
                  <a:pt x="7292" y="1134"/>
                </a:lnTo>
                <a:lnTo>
                  <a:pt x="7282" y="1134"/>
                </a:lnTo>
                <a:lnTo>
                  <a:pt x="7276" y="1130"/>
                </a:lnTo>
                <a:lnTo>
                  <a:pt x="7270" y="1128"/>
                </a:lnTo>
                <a:lnTo>
                  <a:pt x="7264" y="1128"/>
                </a:lnTo>
                <a:lnTo>
                  <a:pt x="7260" y="1126"/>
                </a:lnTo>
                <a:lnTo>
                  <a:pt x="7264" y="1124"/>
                </a:lnTo>
                <a:lnTo>
                  <a:pt x="7276" y="1124"/>
                </a:lnTo>
                <a:lnTo>
                  <a:pt x="7298" y="1128"/>
                </a:lnTo>
                <a:lnTo>
                  <a:pt x="7308" y="1130"/>
                </a:lnTo>
                <a:lnTo>
                  <a:pt x="7318" y="1130"/>
                </a:lnTo>
                <a:lnTo>
                  <a:pt x="7324" y="1128"/>
                </a:lnTo>
                <a:lnTo>
                  <a:pt x="7330" y="1124"/>
                </a:lnTo>
                <a:lnTo>
                  <a:pt x="7338" y="1118"/>
                </a:lnTo>
                <a:lnTo>
                  <a:pt x="7342" y="1116"/>
                </a:lnTo>
                <a:lnTo>
                  <a:pt x="7348" y="1116"/>
                </a:lnTo>
                <a:lnTo>
                  <a:pt x="7352" y="1116"/>
                </a:lnTo>
                <a:lnTo>
                  <a:pt x="7356" y="1116"/>
                </a:lnTo>
                <a:lnTo>
                  <a:pt x="7358" y="1114"/>
                </a:lnTo>
                <a:lnTo>
                  <a:pt x="7360" y="1110"/>
                </a:lnTo>
                <a:lnTo>
                  <a:pt x="7360" y="1108"/>
                </a:lnTo>
                <a:lnTo>
                  <a:pt x="7358" y="1106"/>
                </a:lnTo>
                <a:lnTo>
                  <a:pt x="7356" y="1104"/>
                </a:lnTo>
                <a:lnTo>
                  <a:pt x="7352" y="1104"/>
                </a:lnTo>
                <a:lnTo>
                  <a:pt x="7346" y="1102"/>
                </a:lnTo>
                <a:lnTo>
                  <a:pt x="7342" y="1100"/>
                </a:lnTo>
                <a:lnTo>
                  <a:pt x="7340" y="1096"/>
                </a:lnTo>
                <a:lnTo>
                  <a:pt x="7336" y="1094"/>
                </a:lnTo>
                <a:lnTo>
                  <a:pt x="7332" y="1094"/>
                </a:lnTo>
                <a:lnTo>
                  <a:pt x="7328" y="1092"/>
                </a:lnTo>
                <a:lnTo>
                  <a:pt x="7326" y="1088"/>
                </a:lnTo>
                <a:lnTo>
                  <a:pt x="7320" y="1084"/>
                </a:lnTo>
                <a:lnTo>
                  <a:pt x="7318" y="1084"/>
                </a:lnTo>
                <a:lnTo>
                  <a:pt x="7314" y="1084"/>
                </a:lnTo>
                <a:lnTo>
                  <a:pt x="7308" y="1086"/>
                </a:lnTo>
                <a:lnTo>
                  <a:pt x="7308" y="1084"/>
                </a:lnTo>
                <a:lnTo>
                  <a:pt x="7306" y="1082"/>
                </a:lnTo>
                <a:lnTo>
                  <a:pt x="7298" y="1084"/>
                </a:lnTo>
                <a:lnTo>
                  <a:pt x="7290" y="1084"/>
                </a:lnTo>
                <a:lnTo>
                  <a:pt x="7290" y="1082"/>
                </a:lnTo>
                <a:lnTo>
                  <a:pt x="7290" y="1080"/>
                </a:lnTo>
                <a:lnTo>
                  <a:pt x="7290" y="1078"/>
                </a:lnTo>
                <a:lnTo>
                  <a:pt x="7286" y="1074"/>
                </a:lnTo>
                <a:lnTo>
                  <a:pt x="7280" y="1072"/>
                </a:lnTo>
                <a:lnTo>
                  <a:pt x="7274" y="1072"/>
                </a:lnTo>
                <a:lnTo>
                  <a:pt x="7268" y="1072"/>
                </a:lnTo>
                <a:lnTo>
                  <a:pt x="7262" y="1074"/>
                </a:lnTo>
                <a:lnTo>
                  <a:pt x="7258" y="1078"/>
                </a:lnTo>
                <a:lnTo>
                  <a:pt x="7256" y="1082"/>
                </a:lnTo>
                <a:lnTo>
                  <a:pt x="7254" y="1088"/>
                </a:lnTo>
                <a:lnTo>
                  <a:pt x="7254" y="1098"/>
                </a:lnTo>
                <a:lnTo>
                  <a:pt x="7256" y="1104"/>
                </a:lnTo>
                <a:lnTo>
                  <a:pt x="7254" y="1102"/>
                </a:lnTo>
                <a:lnTo>
                  <a:pt x="7248" y="1100"/>
                </a:lnTo>
                <a:lnTo>
                  <a:pt x="7246" y="1100"/>
                </a:lnTo>
                <a:lnTo>
                  <a:pt x="7242" y="1100"/>
                </a:lnTo>
                <a:lnTo>
                  <a:pt x="7236" y="1102"/>
                </a:lnTo>
                <a:lnTo>
                  <a:pt x="7232" y="1100"/>
                </a:lnTo>
                <a:lnTo>
                  <a:pt x="7232" y="1098"/>
                </a:lnTo>
                <a:lnTo>
                  <a:pt x="7238" y="1094"/>
                </a:lnTo>
                <a:lnTo>
                  <a:pt x="7244" y="1090"/>
                </a:lnTo>
                <a:lnTo>
                  <a:pt x="7248" y="1086"/>
                </a:lnTo>
                <a:lnTo>
                  <a:pt x="7250" y="1084"/>
                </a:lnTo>
                <a:lnTo>
                  <a:pt x="7246" y="1082"/>
                </a:lnTo>
                <a:lnTo>
                  <a:pt x="7240" y="1084"/>
                </a:lnTo>
                <a:lnTo>
                  <a:pt x="7238" y="1082"/>
                </a:lnTo>
                <a:lnTo>
                  <a:pt x="7240" y="1078"/>
                </a:lnTo>
                <a:lnTo>
                  <a:pt x="7242" y="1076"/>
                </a:lnTo>
                <a:lnTo>
                  <a:pt x="7250" y="1074"/>
                </a:lnTo>
                <a:lnTo>
                  <a:pt x="7256" y="1070"/>
                </a:lnTo>
                <a:lnTo>
                  <a:pt x="7258" y="1068"/>
                </a:lnTo>
                <a:lnTo>
                  <a:pt x="7258" y="1066"/>
                </a:lnTo>
                <a:lnTo>
                  <a:pt x="7258" y="1064"/>
                </a:lnTo>
                <a:lnTo>
                  <a:pt x="7256" y="1062"/>
                </a:lnTo>
                <a:lnTo>
                  <a:pt x="7250" y="1064"/>
                </a:lnTo>
                <a:lnTo>
                  <a:pt x="7246" y="1064"/>
                </a:lnTo>
                <a:lnTo>
                  <a:pt x="7246" y="1062"/>
                </a:lnTo>
                <a:lnTo>
                  <a:pt x="7244" y="1060"/>
                </a:lnTo>
                <a:lnTo>
                  <a:pt x="7244" y="1058"/>
                </a:lnTo>
                <a:lnTo>
                  <a:pt x="7244" y="1056"/>
                </a:lnTo>
                <a:lnTo>
                  <a:pt x="7238" y="1058"/>
                </a:lnTo>
                <a:lnTo>
                  <a:pt x="7232" y="1058"/>
                </a:lnTo>
                <a:lnTo>
                  <a:pt x="7230" y="1058"/>
                </a:lnTo>
                <a:lnTo>
                  <a:pt x="7226" y="1056"/>
                </a:lnTo>
                <a:lnTo>
                  <a:pt x="7222" y="1054"/>
                </a:lnTo>
                <a:lnTo>
                  <a:pt x="7220" y="1054"/>
                </a:lnTo>
                <a:lnTo>
                  <a:pt x="7218" y="1058"/>
                </a:lnTo>
                <a:lnTo>
                  <a:pt x="7216" y="1062"/>
                </a:lnTo>
                <a:lnTo>
                  <a:pt x="7214" y="1062"/>
                </a:lnTo>
                <a:lnTo>
                  <a:pt x="7212" y="1062"/>
                </a:lnTo>
                <a:lnTo>
                  <a:pt x="7208" y="1060"/>
                </a:lnTo>
                <a:lnTo>
                  <a:pt x="7206" y="1060"/>
                </a:lnTo>
                <a:lnTo>
                  <a:pt x="7202" y="1064"/>
                </a:lnTo>
                <a:lnTo>
                  <a:pt x="7202" y="1066"/>
                </a:lnTo>
                <a:lnTo>
                  <a:pt x="7202" y="1068"/>
                </a:lnTo>
                <a:lnTo>
                  <a:pt x="7204" y="1070"/>
                </a:lnTo>
                <a:lnTo>
                  <a:pt x="7208" y="1070"/>
                </a:lnTo>
                <a:lnTo>
                  <a:pt x="7214" y="1072"/>
                </a:lnTo>
                <a:lnTo>
                  <a:pt x="7212" y="1074"/>
                </a:lnTo>
                <a:lnTo>
                  <a:pt x="7208" y="1076"/>
                </a:lnTo>
                <a:lnTo>
                  <a:pt x="7208" y="1080"/>
                </a:lnTo>
                <a:lnTo>
                  <a:pt x="7204" y="1082"/>
                </a:lnTo>
                <a:lnTo>
                  <a:pt x="7200" y="1082"/>
                </a:lnTo>
                <a:lnTo>
                  <a:pt x="7200" y="1086"/>
                </a:lnTo>
                <a:lnTo>
                  <a:pt x="7198" y="1088"/>
                </a:lnTo>
                <a:lnTo>
                  <a:pt x="7196" y="1090"/>
                </a:lnTo>
                <a:lnTo>
                  <a:pt x="7194" y="1092"/>
                </a:lnTo>
                <a:lnTo>
                  <a:pt x="7194" y="1096"/>
                </a:lnTo>
                <a:lnTo>
                  <a:pt x="7196" y="1100"/>
                </a:lnTo>
                <a:lnTo>
                  <a:pt x="7194" y="1102"/>
                </a:lnTo>
                <a:lnTo>
                  <a:pt x="7190" y="1102"/>
                </a:lnTo>
                <a:lnTo>
                  <a:pt x="7180" y="1106"/>
                </a:lnTo>
                <a:lnTo>
                  <a:pt x="7176" y="1108"/>
                </a:lnTo>
                <a:lnTo>
                  <a:pt x="7176" y="1102"/>
                </a:lnTo>
                <a:lnTo>
                  <a:pt x="7180" y="1094"/>
                </a:lnTo>
                <a:lnTo>
                  <a:pt x="7180" y="1088"/>
                </a:lnTo>
                <a:lnTo>
                  <a:pt x="7180" y="1084"/>
                </a:lnTo>
                <a:lnTo>
                  <a:pt x="7182" y="1078"/>
                </a:lnTo>
                <a:lnTo>
                  <a:pt x="7184" y="1070"/>
                </a:lnTo>
                <a:lnTo>
                  <a:pt x="7184" y="1068"/>
                </a:lnTo>
                <a:lnTo>
                  <a:pt x="7182" y="1066"/>
                </a:lnTo>
                <a:lnTo>
                  <a:pt x="7178" y="1066"/>
                </a:lnTo>
                <a:lnTo>
                  <a:pt x="7174" y="1070"/>
                </a:lnTo>
                <a:lnTo>
                  <a:pt x="7164" y="1078"/>
                </a:lnTo>
                <a:lnTo>
                  <a:pt x="7140" y="1102"/>
                </a:lnTo>
                <a:lnTo>
                  <a:pt x="7134" y="1108"/>
                </a:lnTo>
                <a:lnTo>
                  <a:pt x="7134" y="1112"/>
                </a:lnTo>
                <a:lnTo>
                  <a:pt x="7134" y="1116"/>
                </a:lnTo>
                <a:lnTo>
                  <a:pt x="7130" y="1122"/>
                </a:lnTo>
                <a:lnTo>
                  <a:pt x="7124" y="1126"/>
                </a:lnTo>
                <a:lnTo>
                  <a:pt x="7122" y="1128"/>
                </a:lnTo>
                <a:lnTo>
                  <a:pt x="7118" y="1126"/>
                </a:lnTo>
                <a:lnTo>
                  <a:pt x="7116" y="1128"/>
                </a:lnTo>
                <a:lnTo>
                  <a:pt x="7112" y="1130"/>
                </a:lnTo>
                <a:lnTo>
                  <a:pt x="7112" y="1128"/>
                </a:lnTo>
                <a:lnTo>
                  <a:pt x="7112" y="1126"/>
                </a:lnTo>
                <a:lnTo>
                  <a:pt x="7116" y="1120"/>
                </a:lnTo>
                <a:lnTo>
                  <a:pt x="7120" y="1114"/>
                </a:lnTo>
                <a:lnTo>
                  <a:pt x="7120" y="1112"/>
                </a:lnTo>
                <a:lnTo>
                  <a:pt x="7120" y="1110"/>
                </a:lnTo>
                <a:lnTo>
                  <a:pt x="7122" y="1106"/>
                </a:lnTo>
                <a:lnTo>
                  <a:pt x="7126" y="1102"/>
                </a:lnTo>
                <a:lnTo>
                  <a:pt x="7124" y="1100"/>
                </a:lnTo>
                <a:lnTo>
                  <a:pt x="7124" y="1098"/>
                </a:lnTo>
                <a:lnTo>
                  <a:pt x="7124" y="1096"/>
                </a:lnTo>
                <a:lnTo>
                  <a:pt x="7132" y="1088"/>
                </a:lnTo>
                <a:lnTo>
                  <a:pt x="7150" y="1072"/>
                </a:lnTo>
                <a:lnTo>
                  <a:pt x="7152" y="1072"/>
                </a:lnTo>
                <a:lnTo>
                  <a:pt x="7150" y="1070"/>
                </a:lnTo>
                <a:lnTo>
                  <a:pt x="7144" y="1070"/>
                </a:lnTo>
                <a:lnTo>
                  <a:pt x="7138" y="1070"/>
                </a:lnTo>
                <a:lnTo>
                  <a:pt x="7136" y="1068"/>
                </a:lnTo>
                <a:lnTo>
                  <a:pt x="7132" y="1064"/>
                </a:lnTo>
                <a:lnTo>
                  <a:pt x="7130" y="1064"/>
                </a:lnTo>
                <a:lnTo>
                  <a:pt x="7128" y="1070"/>
                </a:lnTo>
                <a:lnTo>
                  <a:pt x="7126" y="1076"/>
                </a:lnTo>
                <a:lnTo>
                  <a:pt x="7122" y="1070"/>
                </a:lnTo>
                <a:lnTo>
                  <a:pt x="7118" y="1066"/>
                </a:lnTo>
                <a:lnTo>
                  <a:pt x="7114" y="1066"/>
                </a:lnTo>
                <a:lnTo>
                  <a:pt x="7112" y="1066"/>
                </a:lnTo>
                <a:lnTo>
                  <a:pt x="7108" y="1066"/>
                </a:lnTo>
                <a:lnTo>
                  <a:pt x="7106" y="1066"/>
                </a:lnTo>
                <a:lnTo>
                  <a:pt x="7102" y="1064"/>
                </a:lnTo>
                <a:lnTo>
                  <a:pt x="7098" y="1064"/>
                </a:lnTo>
                <a:lnTo>
                  <a:pt x="7096" y="1066"/>
                </a:lnTo>
                <a:lnTo>
                  <a:pt x="7098" y="1068"/>
                </a:lnTo>
                <a:lnTo>
                  <a:pt x="7100" y="1072"/>
                </a:lnTo>
                <a:lnTo>
                  <a:pt x="7100" y="1076"/>
                </a:lnTo>
                <a:lnTo>
                  <a:pt x="7098" y="1076"/>
                </a:lnTo>
                <a:lnTo>
                  <a:pt x="7094" y="1074"/>
                </a:lnTo>
                <a:lnTo>
                  <a:pt x="7088" y="1072"/>
                </a:lnTo>
                <a:lnTo>
                  <a:pt x="7084" y="1074"/>
                </a:lnTo>
                <a:lnTo>
                  <a:pt x="7086" y="1078"/>
                </a:lnTo>
                <a:lnTo>
                  <a:pt x="7094" y="1082"/>
                </a:lnTo>
                <a:lnTo>
                  <a:pt x="7102" y="1086"/>
                </a:lnTo>
                <a:lnTo>
                  <a:pt x="7106" y="1088"/>
                </a:lnTo>
                <a:lnTo>
                  <a:pt x="7104" y="1088"/>
                </a:lnTo>
                <a:lnTo>
                  <a:pt x="7094" y="1086"/>
                </a:lnTo>
                <a:lnTo>
                  <a:pt x="7088" y="1084"/>
                </a:lnTo>
                <a:lnTo>
                  <a:pt x="7088" y="1086"/>
                </a:lnTo>
                <a:lnTo>
                  <a:pt x="7086" y="1088"/>
                </a:lnTo>
                <a:lnTo>
                  <a:pt x="7084" y="1090"/>
                </a:lnTo>
                <a:lnTo>
                  <a:pt x="7080" y="1094"/>
                </a:lnTo>
                <a:lnTo>
                  <a:pt x="7072" y="1100"/>
                </a:lnTo>
                <a:lnTo>
                  <a:pt x="7060" y="1106"/>
                </a:lnTo>
                <a:lnTo>
                  <a:pt x="7056" y="1110"/>
                </a:lnTo>
                <a:lnTo>
                  <a:pt x="7056" y="1112"/>
                </a:lnTo>
                <a:lnTo>
                  <a:pt x="7050" y="1116"/>
                </a:lnTo>
                <a:lnTo>
                  <a:pt x="7046" y="1118"/>
                </a:lnTo>
                <a:lnTo>
                  <a:pt x="7044" y="1120"/>
                </a:lnTo>
                <a:lnTo>
                  <a:pt x="7044" y="1122"/>
                </a:lnTo>
                <a:lnTo>
                  <a:pt x="7048" y="1124"/>
                </a:lnTo>
                <a:lnTo>
                  <a:pt x="7046" y="1126"/>
                </a:lnTo>
                <a:lnTo>
                  <a:pt x="7044" y="1126"/>
                </a:lnTo>
                <a:lnTo>
                  <a:pt x="7042" y="1128"/>
                </a:lnTo>
                <a:lnTo>
                  <a:pt x="7042" y="1130"/>
                </a:lnTo>
                <a:lnTo>
                  <a:pt x="7046" y="1132"/>
                </a:lnTo>
                <a:lnTo>
                  <a:pt x="7052" y="1134"/>
                </a:lnTo>
                <a:lnTo>
                  <a:pt x="7054" y="1136"/>
                </a:lnTo>
                <a:lnTo>
                  <a:pt x="7052" y="1136"/>
                </a:lnTo>
                <a:lnTo>
                  <a:pt x="7048" y="1136"/>
                </a:lnTo>
                <a:lnTo>
                  <a:pt x="7040" y="1136"/>
                </a:lnTo>
                <a:lnTo>
                  <a:pt x="7034" y="1132"/>
                </a:lnTo>
                <a:lnTo>
                  <a:pt x="7034" y="1130"/>
                </a:lnTo>
                <a:lnTo>
                  <a:pt x="7034" y="1128"/>
                </a:lnTo>
                <a:lnTo>
                  <a:pt x="7036" y="1124"/>
                </a:lnTo>
                <a:lnTo>
                  <a:pt x="7034" y="1122"/>
                </a:lnTo>
                <a:lnTo>
                  <a:pt x="7028" y="1118"/>
                </a:lnTo>
                <a:lnTo>
                  <a:pt x="7018" y="1116"/>
                </a:lnTo>
                <a:lnTo>
                  <a:pt x="7012" y="1116"/>
                </a:lnTo>
                <a:lnTo>
                  <a:pt x="7008" y="1116"/>
                </a:lnTo>
                <a:lnTo>
                  <a:pt x="7006" y="1114"/>
                </a:lnTo>
                <a:lnTo>
                  <a:pt x="7004" y="1114"/>
                </a:lnTo>
                <a:lnTo>
                  <a:pt x="7002" y="1114"/>
                </a:lnTo>
                <a:lnTo>
                  <a:pt x="6998" y="1114"/>
                </a:lnTo>
                <a:lnTo>
                  <a:pt x="6992" y="1112"/>
                </a:lnTo>
                <a:lnTo>
                  <a:pt x="6990" y="1112"/>
                </a:lnTo>
                <a:lnTo>
                  <a:pt x="6988" y="1120"/>
                </a:lnTo>
                <a:lnTo>
                  <a:pt x="6988" y="1124"/>
                </a:lnTo>
                <a:lnTo>
                  <a:pt x="6984" y="1120"/>
                </a:lnTo>
                <a:lnTo>
                  <a:pt x="6982" y="1116"/>
                </a:lnTo>
                <a:lnTo>
                  <a:pt x="6978" y="1114"/>
                </a:lnTo>
                <a:lnTo>
                  <a:pt x="6974" y="1114"/>
                </a:lnTo>
                <a:lnTo>
                  <a:pt x="6968" y="1114"/>
                </a:lnTo>
                <a:lnTo>
                  <a:pt x="6964" y="1118"/>
                </a:lnTo>
                <a:lnTo>
                  <a:pt x="6964" y="1120"/>
                </a:lnTo>
                <a:lnTo>
                  <a:pt x="6966" y="1122"/>
                </a:lnTo>
                <a:lnTo>
                  <a:pt x="6970" y="1124"/>
                </a:lnTo>
                <a:lnTo>
                  <a:pt x="6972" y="1124"/>
                </a:lnTo>
                <a:lnTo>
                  <a:pt x="6972" y="1126"/>
                </a:lnTo>
                <a:lnTo>
                  <a:pt x="6974" y="1128"/>
                </a:lnTo>
                <a:lnTo>
                  <a:pt x="6978" y="1128"/>
                </a:lnTo>
                <a:lnTo>
                  <a:pt x="6982" y="1128"/>
                </a:lnTo>
                <a:lnTo>
                  <a:pt x="6986" y="1132"/>
                </a:lnTo>
                <a:lnTo>
                  <a:pt x="6988" y="1134"/>
                </a:lnTo>
                <a:lnTo>
                  <a:pt x="6992" y="1134"/>
                </a:lnTo>
                <a:lnTo>
                  <a:pt x="6994" y="1134"/>
                </a:lnTo>
                <a:lnTo>
                  <a:pt x="6992" y="1138"/>
                </a:lnTo>
                <a:lnTo>
                  <a:pt x="6990" y="1140"/>
                </a:lnTo>
                <a:lnTo>
                  <a:pt x="6990" y="1142"/>
                </a:lnTo>
                <a:lnTo>
                  <a:pt x="6996" y="1150"/>
                </a:lnTo>
                <a:lnTo>
                  <a:pt x="6998" y="1154"/>
                </a:lnTo>
                <a:lnTo>
                  <a:pt x="6996" y="1152"/>
                </a:lnTo>
                <a:lnTo>
                  <a:pt x="6980" y="1140"/>
                </a:lnTo>
                <a:lnTo>
                  <a:pt x="6970" y="1134"/>
                </a:lnTo>
                <a:lnTo>
                  <a:pt x="6964" y="1134"/>
                </a:lnTo>
                <a:lnTo>
                  <a:pt x="6962" y="1136"/>
                </a:lnTo>
                <a:lnTo>
                  <a:pt x="6964" y="1138"/>
                </a:lnTo>
                <a:lnTo>
                  <a:pt x="6964" y="1140"/>
                </a:lnTo>
                <a:lnTo>
                  <a:pt x="6964" y="1142"/>
                </a:lnTo>
                <a:lnTo>
                  <a:pt x="6960" y="1144"/>
                </a:lnTo>
                <a:lnTo>
                  <a:pt x="6958" y="1144"/>
                </a:lnTo>
                <a:lnTo>
                  <a:pt x="6956" y="1142"/>
                </a:lnTo>
                <a:lnTo>
                  <a:pt x="6958" y="1140"/>
                </a:lnTo>
                <a:lnTo>
                  <a:pt x="6958" y="1138"/>
                </a:lnTo>
                <a:lnTo>
                  <a:pt x="6956" y="1138"/>
                </a:lnTo>
                <a:lnTo>
                  <a:pt x="6950" y="1142"/>
                </a:lnTo>
                <a:lnTo>
                  <a:pt x="6938" y="1152"/>
                </a:lnTo>
                <a:lnTo>
                  <a:pt x="6936" y="1152"/>
                </a:lnTo>
                <a:lnTo>
                  <a:pt x="6934" y="1154"/>
                </a:lnTo>
                <a:lnTo>
                  <a:pt x="6934" y="1162"/>
                </a:lnTo>
                <a:lnTo>
                  <a:pt x="6932" y="1168"/>
                </a:lnTo>
                <a:lnTo>
                  <a:pt x="6928" y="1172"/>
                </a:lnTo>
                <a:lnTo>
                  <a:pt x="6922" y="1180"/>
                </a:lnTo>
                <a:lnTo>
                  <a:pt x="6914" y="1186"/>
                </a:lnTo>
                <a:lnTo>
                  <a:pt x="6922" y="1172"/>
                </a:lnTo>
                <a:lnTo>
                  <a:pt x="6926" y="1160"/>
                </a:lnTo>
                <a:lnTo>
                  <a:pt x="6928" y="1150"/>
                </a:lnTo>
                <a:lnTo>
                  <a:pt x="6928" y="1140"/>
                </a:lnTo>
                <a:lnTo>
                  <a:pt x="6926" y="1136"/>
                </a:lnTo>
                <a:lnTo>
                  <a:pt x="6924" y="1138"/>
                </a:lnTo>
                <a:lnTo>
                  <a:pt x="6922" y="1142"/>
                </a:lnTo>
                <a:lnTo>
                  <a:pt x="6920" y="1142"/>
                </a:lnTo>
                <a:lnTo>
                  <a:pt x="6918" y="1140"/>
                </a:lnTo>
                <a:lnTo>
                  <a:pt x="6916" y="1140"/>
                </a:lnTo>
                <a:lnTo>
                  <a:pt x="6908" y="1150"/>
                </a:lnTo>
                <a:lnTo>
                  <a:pt x="6906" y="1156"/>
                </a:lnTo>
                <a:lnTo>
                  <a:pt x="6906" y="1160"/>
                </a:lnTo>
                <a:lnTo>
                  <a:pt x="6908" y="1160"/>
                </a:lnTo>
                <a:lnTo>
                  <a:pt x="6904" y="1164"/>
                </a:lnTo>
                <a:lnTo>
                  <a:pt x="6902" y="1166"/>
                </a:lnTo>
                <a:lnTo>
                  <a:pt x="6898" y="1166"/>
                </a:lnTo>
                <a:lnTo>
                  <a:pt x="6898" y="1162"/>
                </a:lnTo>
                <a:lnTo>
                  <a:pt x="6900" y="1158"/>
                </a:lnTo>
                <a:lnTo>
                  <a:pt x="6902" y="1152"/>
                </a:lnTo>
                <a:lnTo>
                  <a:pt x="6902" y="1150"/>
                </a:lnTo>
                <a:lnTo>
                  <a:pt x="6900" y="1148"/>
                </a:lnTo>
                <a:lnTo>
                  <a:pt x="6896" y="1148"/>
                </a:lnTo>
                <a:lnTo>
                  <a:pt x="6888" y="1150"/>
                </a:lnTo>
                <a:lnTo>
                  <a:pt x="6882" y="1152"/>
                </a:lnTo>
                <a:lnTo>
                  <a:pt x="6870" y="1160"/>
                </a:lnTo>
                <a:lnTo>
                  <a:pt x="6868" y="1162"/>
                </a:lnTo>
                <a:lnTo>
                  <a:pt x="6870" y="1164"/>
                </a:lnTo>
                <a:lnTo>
                  <a:pt x="6872" y="1166"/>
                </a:lnTo>
                <a:lnTo>
                  <a:pt x="6872" y="1168"/>
                </a:lnTo>
                <a:lnTo>
                  <a:pt x="6872" y="1170"/>
                </a:lnTo>
                <a:lnTo>
                  <a:pt x="6872" y="1174"/>
                </a:lnTo>
                <a:lnTo>
                  <a:pt x="6874" y="1174"/>
                </a:lnTo>
                <a:lnTo>
                  <a:pt x="6882" y="1178"/>
                </a:lnTo>
                <a:lnTo>
                  <a:pt x="6886" y="1178"/>
                </a:lnTo>
                <a:lnTo>
                  <a:pt x="6890" y="1182"/>
                </a:lnTo>
                <a:lnTo>
                  <a:pt x="6892" y="1186"/>
                </a:lnTo>
                <a:lnTo>
                  <a:pt x="6894" y="1192"/>
                </a:lnTo>
                <a:lnTo>
                  <a:pt x="6884" y="1188"/>
                </a:lnTo>
                <a:lnTo>
                  <a:pt x="6884" y="1186"/>
                </a:lnTo>
                <a:lnTo>
                  <a:pt x="6886" y="1184"/>
                </a:lnTo>
                <a:lnTo>
                  <a:pt x="6880" y="1182"/>
                </a:lnTo>
                <a:lnTo>
                  <a:pt x="6874" y="1180"/>
                </a:lnTo>
                <a:lnTo>
                  <a:pt x="6870" y="1178"/>
                </a:lnTo>
                <a:lnTo>
                  <a:pt x="6868" y="1172"/>
                </a:lnTo>
                <a:lnTo>
                  <a:pt x="6864" y="1168"/>
                </a:lnTo>
                <a:lnTo>
                  <a:pt x="6858" y="1168"/>
                </a:lnTo>
                <a:lnTo>
                  <a:pt x="6850" y="1172"/>
                </a:lnTo>
                <a:lnTo>
                  <a:pt x="6850" y="1174"/>
                </a:lnTo>
                <a:lnTo>
                  <a:pt x="6858" y="1180"/>
                </a:lnTo>
                <a:lnTo>
                  <a:pt x="6862" y="1184"/>
                </a:lnTo>
                <a:lnTo>
                  <a:pt x="6860" y="1186"/>
                </a:lnTo>
                <a:lnTo>
                  <a:pt x="6856" y="1184"/>
                </a:lnTo>
                <a:lnTo>
                  <a:pt x="6852" y="1180"/>
                </a:lnTo>
                <a:lnTo>
                  <a:pt x="6842" y="1172"/>
                </a:lnTo>
                <a:lnTo>
                  <a:pt x="6838" y="1172"/>
                </a:lnTo>
                <a:lnTo>
                  <a:pt x="6838" y="1174"/>
                </a:lnTo>
                <a:lnTo>
                  <a:pt x="6840" y="1178"/>
                </a:lnTo>
                <a:lnTo>
                  <a:pt x="6838" y="1180"/>
                </a:lnTo>
                <a:lnTo>
                  <a:pt x="6836" y="1182"/>
                </a:lnTo>
                <a:lnTo>
                  <a:pt x="6834" y="1184"/>
                </a:lnTo>
                <a:lnTo>
                  <a:pt x="6836" y="1190"/>
                </a:lnTo>
                <a:lnTo>
                  <a:pt x="6836" y="1194"/>
                </a:lnTo>
                <a:lnTo>
                  <a:pt x="6836" y="1196"/>
                </a:lnTo>
                <a:lnTo>
                  <a:pt x="6830" y="1198"/>
                </a:lnTo>
                <a:lnTo>
                  <a:pt x="6822" y="1200"/>
                </a:lnTo>
                <a:lnTo>
                  <a:pt x="6818" y="1202"/>
                </a:lnTo>
                <a:lnTo>
                  <a:pt x="6814" y="1206"/>
                </a:lnTo>
                <a:lnTo>
                  <a:pt x="6812" y="1210"/>
                </a:lnTo>
                <a:lnTo>
                  <a:pt x="6814" y="1212"/>
                </a:lnTo>
                <a:lnTo>
                  <a:pt x="6818" y="1214"/>
                </a:lnTo>
                <a:lnTo>
                  <a:pt x="6822" y="1214"/>
                </a:lnTo>
                <a:lnTo>
                  <a:pt x="6816" y="1216"/>
                </a:lnTo>
                <a:lnTo>
                  <a:pt x="6808" y="1220"/>
                </a:lnTo>
                <a:lnTo>
                  <a:pt x="6804" y="1222"/>
                </a:lnTo>
                <a:lnTo>
                  <a:pt x="6802" y="1226"/>
                </a:lnTo>
                <a:lnTo>
                  <a:pt x="6798" y="1228"/>
                </a:lnTo>
                <a:lnTo>
                  <a:pt x="6792" y="1230"/>
                </a:lnTo>
                <a:lnTo>
                  <a:pt x="6786" y="1230"/>
                </a:lnTo>
                <a:lnTo>
                  <a:pt x="6780" y="1232"/>
                </a:lnTo>
                <a:lnTo>
                  <a:pt x="6774" y="1240"/>
                </a:lnTo>
                <a:lnTo>
                  <a:pt x="6772" y="1244"/>
                </a:lnTo>
                <a:lnTo>
                  <a:pt x="6772" y="1246"/>
                </a:lnTo>
                <a:lnTo>
                  <a:pt x="6776" y="1248"/>
                </a:lnTo>
                <a:lnTo>
                  <a:pt x="6780" y="1246"/>
                </a:lnTo>
                <a:lnTo>
                  <a:pt x="6790" y="1244"/>
                </a:lnTo>
                <a:lnTo>
                  <a:pt x="6792" y="1244"/>
                </a:lnTo>
                <a:lnTo>
                  <a:pt x="6794" y="1244"/>
                </a:lnTo>
                <a:lnTo>
                  <a:pt x="6794" y="1246"/>
                </a:lnTo>
                <a:lnTo>
                  <a:pt x="6796" y="1248"/>
                </a:lnTo>
                <a:lnTo>
                  <a:pt x="6808" y="1242"/>
                </a:lnTo>
                <a:lnTo>
                  <a:pt x="6812" y="1240"/>
                </a:lnTo>
                <a:lnTo>
                  <a:pt x="6814" y="1240"/>
                </a:lnTo>
                <a:lnTo>
                  <a:pt x="6812" y="1244"/>
                </a:lnTo>
                <a:lnTo>
                  <a:pt x="6804" y="1250"/>
                </a:lnTo>
                <a:lnTo>
                  <a:pt x="6794" y="1254"/>
                </a:lnTo>
                <a:lnTo>
                  <a:pt x="6786" y="1254"/>
                </a:lnTo>
                <a:lnTo>
                  <a:pt x="6784" y="1252"/>
                </a:lnTo>
                <a:lnTo>
                  <a:pt x="6780" y="1252"/>
                </a:lnTo>
                <a:lnTo>
                  <a:pt x="6772" y="1250"/>
                </a:lnTo>
                <a:lnTo>
                  <a:pt x="6764" y="1252"/>
                </a:lnTo>
                <a:lnTo>
                  <a:pt x="6756" y="1254"/>
                </a:lnTo>
                <a:lnTo>
                  <a:pt x="6754" y="1258"/>
                </a:lnTo>
                <a:lnTo>
                  <a:pt x="6758" y="1260"/>
                </a:lnTo>
                <a:lnTo>
                  <a:pt x="6760" y="1262"/>
                </a:lnTo>
                <a:lnTo>
                  <a:pt x="6760" y="1264"/>
                </a:lnTo>
                <a:lnTo>
                  <a:pt x="6764" y="1264"/>
                </a:lnTo>
                <a:lnTo>
                  <a:pt x="6770" y="1266"/>
                </a:lnTo>
                <a:lnTo>
                  <a:pt x="6768" y="1270"/>
                </a:lnTo>
                <a:lnTo>
                  <a:pt x="6764" y="1274"/>
                </a:lnTo>
                <a:lnTo>
                  <a:pt x="6762" y="1278"/>
                </a:lnTo>
                <a:lnTo>
                  <a:pt x="6762" y="1282"/>
                </a:lnTo>
                <a:lnTo>
                  <a:pt x="6760" y="1286"/>
                </a:lnTo>
                <a:lnTo>
                  <a:pt x="6758" y="1284"/>
                </a:lnTo>
                <a:lnTo>
                  <a:pt x="6756" y="1278"/>
                </a:lnTo>
                <a:lnTo>
                  <a:pt x="6754" y="1272"/>
                </a:lnTo>
                <a:lnTo>
                  <a:pt x="6754" y="1266"/>
                </a:lnTo>
                <a:lnTo>
                  <a:pt x="6754" y="1262"/>
                </a:lnTo>
                <a:lnTo>
                  <a:pt x="6750" y="1262"/>
                </a:lnTo>
                <a:lnTo>
                  <a:pt x="6748" y="1266"/>
                </a:lnTo>
                <a:lnTo>
                  <a:pt x="6744" y="1270"/>
                </a:lnTo>
                <a:lnTo>
                  <a:pt x="6742" y="1272"/>
                </a:lnTo>
                <a:lnTo>
                  <a:pt x="6742" y="1270"/>
                </a:lnTo>
                <a:lnTo>
                  <a:pt x="6740" y="1268"/>
                </a:lnTo>
                <a:lnTo>
                  <a:pt x="6736" y="1268"/>
                </a:lnTo>
                <a:lnTo>
                  <a:pt x="6730" y="1270"/>
                </a:lnTo>
                <a:lnTo>
                  <a:pt x="6726" y="1272"/>
                </a:lnTo>
                <a:lnTo>
                  <a:pt x="6724" y="1274"/>
                </a:lnTo>
                <a:lnTo>
                  <a:pt x="6724" y="1276"/>
                </a:lnTo>
                <a:lnTo>
                  <a:pt x="6726" y="1278"/>
                </a:lnTo>
                <a:lnTo>
                  <a:pt x="6728" y="1276"/>
                </a:lnTo>
                <a:lnTo>
                  <a:pt x="6732" y="1276"/>
                </a:lnTo>
                <a:lnTo>
                  <a:pt x="6740" y="1276"/>
                </a:lnTo>
                <a:lnTo>
                  <a:pt x="6746" y="1278"/>
                </a:lnTo>
                <a:lnTo>
                  <a:pt x="6750" y="1280"/>
                </a:lnTo>
                <a:lnTo>
                  <a:pt x="6748" y="1282"/>
                </a:lnTo>
                <a:lnTo>
                  <a:pt x="6744" y="1282"/>
                </a:lnTo>
                <a:lnTo>
                  <a:pt x="6734" y="1284"/>
                </a:lnTo>
                <a:lnTo>
                  <a:pt x="6716" y="1286"/>
                </a:lnTo>
                <a:lnTo>
                  <a:pt x="6704" y="1290"/>
                </a:lnTo>
                <a:lnTo>
                  <a:pt x="6702" y="1294"/>
                </a:lnTo>
                <a:lnTo>
                  <a:pt x="6704" y="1296"/>
                </a:lnTo>
                <a:lnTo>
                  <a:pt x="6706" y="1296"/>
                </a:lnTo>
                <a:lnTo>
                  <a:pt x="6706" y="1298"/>
                </a:lnTo>
                <a:lnTo>
                  <a:pt x="6702" y="1300"/>
                </a:lnTo>
                <a:lnTo>
                  <a:pt x="6700" y="1302"/>
                </a:lnTo>
                <a:lnTo>
                  <a:pt x="6704" y="1304"/>
                </a:lnTo>
                <a:lnTo>
                  <a:pt x="6710" y="1304"/>
                </a:lnTo>
                <a:lnTo>
                  <a:pt x="6714" y="1304"/>
                </a:lnTo>
                <a:lnTo>
                  <a:pt x="6720" y="1298"/>
                </a:lnTo>
                <a:lnTo>
                  <a:pt x="6726" y="1294"/>
                </a:lnTo>
                <a:lnTo>
                  <a:pt x="6732" y="1294"/>
                </a:lnTo>
                <a:lnTo>
                  <a:pt x="6736" y="1294"/>
                </a:lnTo>
                <a:lnTo>
                  <a:pt x="6744" y="1296"/>
                </a:lnTo>
                <a:lnTo>
                  <a:pt x="6742" y="1298"/>
                </a:lnTo>
                <a:lnTo>
                  <a:pt x="6734" y="1298"/>
                </a:lnTo>
                <a:lnTo>
                  <a:pt x="6724" y="1300"/>
                </a:lnTo>
                <a:lnTo>
                  <a:pt x="6718" y="1304"/>
                </a:lnTo>
                <a:lnTo>
                  <a:pt x="6720" y="1306"/>
                </a:lnTo>
                <a:lnTo>
                  <a:pt x="6718" y="1308"/>
                </a:lnTo>
                <a:lnTo>
                  <a:pt x="6710" y="1310"/>
                </a:lnTo>
                <a:lnTo>
                  <a:pt x="6700" y="1312"/>
                </a:lnTo>
                <a:lnTo>
                  <a:pt x="6700" y="1314"/>
                </a:lnTo>
                <a:lnTo>
                  <a:pt x="6700" y="1316"/>
                </a:lnTo>
                <a:lnTo>
                  <a:pt x="6706" y="1318"/>
                </a:lnTo>
                <a:lnTo>
                  <a:pt x="6706" y="1320"/>
                </a:lnTo>
                <a:lnTo>
                  <a:pt x="6706" y="1322"/>
                </a:lnTo>
                <a:lnTo>
                  <a:pt x="6704" y="1322"/>
                </a:lnTo>
                <a:lnTo>
                  <a:pt x="6702" y="1320"/>
                </a:lnTo>
                <a:lnTo>
                  <a:pt x="6698" y="1320"/>
                </a:lnTo>
                <a:lnTo>
                  <a:pt x="6694" y="1322"/>
                </a:lnTo>
                <a:lnTo>
                  <a:pt x="6688" y="1328"/>
                </a:lnTo>
                <a:lnTo>
                  <a:pt x="6688" y="1330"/>
                </a:lnTo>
                <a:lnTo>
                  <a:pt x="6692" y="1332"/>
                </a:lnTo>
                <a:lnTo>
                  <a:pt x="6696" y="1332"/>
                </a:lnTo>
                <a:lnTo>
                  <a:pt x="6700" y="1330"/>
                </a:lnTo>
                <a:lnTo>
                  <a:pt x="6708" y="1330"/>
                </a:lnTo>
                <a:lnTo>
                  <a:pt x="6720" y="1330"/>
                </a:lnTo>
                <a:lnTo>
                  <a:pt x="6736" y="1332"/>
                </a:lnTo>
                <a:lnTo>
                  <a:pt x="6732" y="1334"/>
                </a:lnTo>
                <a:lnTo>
                  <a:pt x="6730" y="1336"/>
                </a:lnTo>
                <a:lnTo>
                  <a:pt x="6730" y="1338"/>
                </a:lnTo>
                <a:lnTo>
                  <a:pt x="6732" y="1342"/>
                </a:lnTo>
                <a:lnTo>
                  <a:pt x="6728" y="1340"/>
                </a:lnTo>
                <a:lnTo>
                  <a:pt x="6722" y="1336"/>
                </a:lnTo>
                <a:lnTo>
                  <a:pt x="6718" y="1334"/>
                </a:lnTo>
                <a:lnTo>
                  <a:pt x="6712" y="1332"/>
                </a:lnTo>
                <a:lnTo>
                  <a:pt x="6704" y="1334"/>
                </a:lnTo>
                <a:lnTo>
                  <a:pt x="6698" y="1334"/>
                </a:lnTo>
                <a:lnTo>
                  <a:pt x="6692" y="1336"/>
                </a:lnTo>
                <a:lnTo>
                  <a:pt x="6686" y="1338"/>
                </a:lnTo>
                <a:lnTo>
                  <a:pt x="6682" y="1338"/>
                </a:lnTo>
                <a:lnTo>
                  <a:pt x="6680" y="1338"/>
                </a:lnTo>
                <a:lnTo>
                  <a:pt x="6678" y="1340"/>
                </a:lnTo>
                <a:lnTo>
                  <a:pt x="6674" y="1340"/>
                </a:lnTo>
                <a:lnTo>
                  <a:pt x="6672" y="1340"/>
                </a:lnTo>
                <a:lnTo>
                  <a:pt x="6672" y="1342"/>
                </a:lnTo>
                <a:lnTo>
                  <a:pt x="6672" y="1346"/>
                </a:lnTo>
                <a:lnTo>
                  <a:pt x="6672" y="1348"/>
                </a:lnTo>
                <a:lnTo>
                  <a:pt x="6670" y="1350"/>
                </a:lnTo>
                <a:lnTo>
                  <a:pt x="6666" y="1350"/>
                </a:lnTo>
                <a:lnTo>
                  <a:pt x="6660" y="1352"/>
                </a:lnTo>
                <a:lnTo>
                  <a:pt x="6652" y="1352"/>
                </a:lnTo>
                <a:lnTo>
                  <a:pt x="6654" y="1356"/>
                </a:lnTo>
                <a:lnTo>
                  <a:pt x="6658" y="1360"/>
                </a:lnTo>
                <a:lnTo>
                  <a:pt x="6658" y="1362"/>
                </a:lnTo>
                <a:lnTo>
                  <a:pt x="6656" y="1364"/>
                </a:lnTo>
                <a:lnTo>
                  <a:pt x="6652" y="1366"/>
                </a:lnTo>
                <a:lnTo>
                  <a:pt x="6648" y="1366"/>
                </a:lnTo>
                <a:lnTo>
                  <a:pt x="6646" y="1366"/>
                </a:lnTo>
                <a:lnTo>
                  <a:pt x="6642" y="1370"/>
                </a:lnTo>
                <a:lnTo>
                  <a:pt x="6638" y="1374"/>
                </a:lnTo>
                <a:lnTo>
                  <a:pt x="6640" y="1374"/>
                </a:lnTo>
                <a:lnTo>
                  <a:pt x="6644" y="1376"/>
                </a:lnTo>
                <a:lnTo>
                  <a:pt x="6642" y="1378"/>
                </a:lnTo>
                <a:lnTo>
                  <a:pt x="6640" y="1380"/>
                </a:lnTo>
                <a:lnTo>
                  <a:pt x="6640" y="1382"/>
                </a:lnTo>
                <a:lnTo>
                  <a:pt x="6638" y="1382"/>
                </a:lnTo>
                <a:lnTo>
                  <a:pt x="6634" y="1382"/>
                </a:lnTo>
                <a:lnTo>
                  <a:pt x="6632" y="1382"/>
                </a:lnTo>
                <a:lnTo>
                  <a:pt x="6630" y="1382"/>
                </a:lnTo>
                <a:lnTo>
                  <a:pt x="6632" y="1386"/>
                </a:lnTo>
                <a:lnTo>
                  <a:pt x="6634" y="1388"/>
                </a:lnTo>
                <a:lnTo>
                  <a:pt x="6634" y="1390"/>
                </a:lnTo>
                <a:lnTo>
                  <a:pt x="6632" y="1394"/>
                </a:lnTo>
                <a:lnTo>
                  <a:pt x="6632" y="1396"/>
                </a:lnTo>
                <a:lnTo>
                  <a:pt x="6638" y="1398"/>
                </a:lnTo>
                <a:lnTo>
                  <a:pt x="6642" y="1398"/>
                </a:lnTo>
                <a:lnTo>
                  <a:pt x="6638" y="1400"/>
                </a:lnTo>
                <a:lnTo>
                  <a:pt x="6632" y="1402"/>
                </a:lnTo>
                <a:lnTo>
                  <a:pt x="6632" y="1404"/>
                </a:lnTo>
                <a:lnTo>
                  <a:pt x="6638" y="1404"/>
                </a:lnTo>
                <a:lnTo>
                  <a:pt x="6648" y="1402"/>
                </a:lnTo>
                <a:lnTo>
                  <a:pt x="6674" y="1396"/>
                </a:lnTo>
                <a:lnTo>
                  <a:pt x="6678" y="1396"/>
                </a:lnTo>
                <a:lnTo>
                  <a:pt x="6676" y="1398"/>
                </a:lnTo>
                <a:lnTo>
                  <a:pt x="6666" y="1402"/>
                </a:lnTo>
                <a:lnTo>
                  <a:pt x="6656" y="1404"/>
                </a:lnTo>
                <a:lnTo>
                  <a:pt x="6638" y="1408"/>
                </a:lnTo>
                <a:lnTo>
                  <a:pt x="6630" y="1408"/>
                </a:lnTo>
                <a:lnTo>
                  <a:pt x="6622" y="1412"/>
                </a:lnTo>
                <a:lnTo>
                  <a:pt x="6616" y="1414"/>
                </a:lnTo>
                <a:lnTo>
                  <a:pt x="6620" y="1414"/>
                </a:lnTo>
                <a:lnTo>
                  <a:pt x="6626" y="1414"/>
                </a:lnTo>
                <a:lnTo>
                  <a:pt x="6630" y="1416"/>
                </a:lnTo>
                <a:lnTo>
                  <a:pt x="6630" y="1418"/>
                </a:lnTo>
                <a:lnTo>
                  <a:pt x="6628" y="1422"/>
                </a:lnTo>
                <a:lnTo>
                  <a:pt x="6624" y="1422"/>
                </a:lnTo>
                <a:lnTo>
                  <a:pt x="6620" y="1426"/>
                </a:lnTo>
                <a:lnTo>
                  <a:pt x="6616" y="1432"/>
                </a:lnTo>
                <a:lnTo>
                  <a:pt x="6614" y="1436"/>
                </a:lnTo>
                <a:lnTo>
                  <a:pt x="6612" y="1438"/>
                </a:lnTo>
                <a:lnTo>
                  <a:pt x="6608" y="1438"/>
                </a:lnTo>
                <a:lnTo>
                  <a:pt x="6604" y="1440"/>
                </a:lnTo>
                <a:lnTo>
                  <a:pt x="6604" y="1444"/>
                </a:lnTo>
                <a:lnTo>
                  <a:pt x="6606" y="1450"/>
                </a:lnTo>
                <a:lnTo>
                  <a:pt x="6608" y="1450"/>
                </a:lnTo>
                <a:lnTo>
                  <a:pt x="6612" y="1450"/>
                </a:lnTo>
                <a:lnTo>
                  <a:pt x="6612" y="1454"/>
                </a:lnTo>
                <a:lnTo>
                  <a:pt x="6612" y="1458"/>
                </a:lnTo>
                <a:lnTo>
                  <a:pt x="6612" y="1460"/>
                </a:lnTo>
                <a:lnTo>
                  <a:pt x="6608" y="1464"/>
                </a:lnTo>
                <a:lnTo>
                  <a:pt x="6604" y="1468"/>
                </a:lnTo>
                <a:lnTo>
                  <a:pt x="6602" y="1468"/>
                </a:lnTo>
                <a:lnTo>
                  <a:pt x="6604" y="1470"/>
                </a:lnTo>
                <a:lnTo>
                  <a:pt x="6606" y="1474"/>
                </a:lnTo>
                <a:lnTo>
                  <a:pt x="6606" y="1478"/>
                </a:lnTo>
                <a:lnTo>
                  <a:pt x="6602" y="1482"/>
                </a:lnTo>
                <a:lnTo>
                  <a:pt x="6596" y="1484"/>
                </a:lnTo>
                <a:lnTo>
                  <a:pt x="6588" y="1484"/>
                </a:lnTo>
                <a:lnTo>
                  <a:pt x="6586" y="1486"/>
                </a:lnTo>
                <a:lnTo>
                  <a:pt x="6582" y="1488"/>
                </a:lnTo>
                <a:lnTo>
                  <a:pt x="6576" y="1490"/>
                </a:lnTo>
                <a:lnTo>
                  <a:pt x="6572" y="1490"/>
                </a:lnTo>
                <a:lnTo>
                  <a:pt x="6568" y="1492"/>
                </a:lnTo>
                <a:lnTo>
                  <a:pt x="6564" y="1494"/>
                </a:lnTo>
                <a:lnTo>
                  <a:pt x="6562" y="1494"/>
                </a:lnTo>
                <a:lnTo>
                  <a:pt x="6552" y="1492"/>
                </a:lnTo>
                <a:lnTo>
                  <a:pt x="6546" y="1494"/>
                </a:lnTo>
                <a:lnTo>
                  <a:pt x="6544" y="1496"/>
                </a:lnTo>
                <a:lnTo>
                  <a:pt x="6544" y="1498"/>
                </a:lnTo>
                <a:lnTo>
                  <a:pt x="6548" y="1498"/>
                </a:lnTo>
                <a:lnTo>
                  <a:pt x="6552" y="1498"/>
                </a:lnTo>
                <a:lnTo>
                  <a:pt x="6560" y="1498"/>
                </a:lnTo>
                <a:lnTo>
                  <a:pt x="6562" y="1500"/>
                </a:lnTo>
                <a:lnTo>
                  <a:pt x="6564" y="1500"/>
                </a:lnTo>
                <a:lnTo>
                  <a:pt x="6564" y="1504"/>
                </a:lnTo>
                <a:lnTo>
                  <a:pt x="6562" y="1506"/>
                </a:lnTo>
                <a:lnTo>
                  <a:pt x="6564" y="1506"/>
                </a:lnTo>
                <a:lnTo>
                  <a:pt x="6570" y="1502"/>
                </a:lnTo>
                <a:lnTo>
                  <a:pt x="6576" y="1500"/>
                </a:lnTo>
                <a:lnTo>
                  <a:pt x="6578" y="1500"/>
                </a:lnTo>
                <a:lnTo>
                  <a:pt x="6576" y="1504"/>
                </a:lnTo>
                <a:lnTo>
                  <a:pt x="6570" y="1506"/>
                </a:lnTo>
                <a:lnTo>
                  <a:pt x="6568" y="1508"/>
                </a:lnTo>
                <a:lnTo>
                  <a:pt x="6570" y="1512"/>
                </a:lnTo>
                <a:lnTo>
                  <a:pt x="6574" y="1514"/>
                </a:lnTo>
                <a:lnTo>
                  <a:pt x="6574" y="1516"/>
                </a:lnTo>
                <a:lnTo>
                  <a:pt x="6570" y="1520"/>
                </a:lnTo>
                <a:lnTo>
                  <a:pt x="6570" y="1524"/>
                </a:lnTo>
                <a:lnTo>
                  <a:pt x="6568" y="1524"/>
                </a:lnTo>
                <a:lnTo>
                  <a:pt x="6562" y="1526"/>
                </a:lnTo>
                <a:lnTo>
                  <a:pt x="6560" y="1526"/>
                </a:lnTo>
                <a:lnTo>
                  <a:pt x="6558" y="1524"/>
                </a:lnTo>
                <a:lnTo>
                  <a:pt x="6554" y="1520"/>
                </a:lnTo>
                <a:lnTo>
                  <a:pt x="6552" y="1516"/>
                </a:lnTo>
                <a:lnTo>
                  <a:pt x="6552" y="1514"/>
                </a:lnTo>
                <a:lnTo>
                  <a:pt x="6548" y="1514"/>
                </a:lnTo>
                <a:lnTo>
                  <a:pt x="6546" y="1516"/>
                </a:lnTo>
                <a:lnTo>
                  <a:pt x="6546" y="1518"/>
                </a:lnTo>
                <a:lnTo>
                  <a:pt x="6546" y="1520"/>
                </a:lnTo>
                <a:lnTo>
                  <a:pt x="6544" y="1520"/>
                </a:lnTo>
                <a:lnTo>
                  <a:pt x="6536" y="1522"/>
                </a:lnTo>
                <a:lnTo>
                  <a:pt x="6532" y="1524"/>
                </a:lnTo>
                <a:lnTo>
                  <a:pt x="6530" y="1528"/>
                </a:lnTo>
                <a:lnTo>
                  <a:pt x="6530" y="1530"/>
                </a:lnTo>
                <a:lnTo>
                  <a:pt x="6530" y="1534"/>
                </a:lnTo>
                <a:lnTo>
                  <a:pt x="6528" y="1536"/>
                </a:lnTo>
                <a:lnTo>
                  <a:pt x="6524" y="1538"/>
                </a:lnTo>
                <a:lnTo>
                  <a:pt x="6520" y="1538"/>
                </a:lnTo>
                <a:lnTo>
                  <a:pt x="6516" y="1540"/>
                </a:lnTo>
                <a:lnTo>
                  <a:pt x="6514" y="1544"/>
                </a:lnTo>
                <a:lnTo>
                  <a:pt x="6512" y="1552"/>
                </a:lnTo>
                <a:lnTo>
                  <a:pt x="6510" y="1556"/>
                </a:lnTo>
                <a:lnTo>
                  <a:pt x="6502" y="1562"/>
                </a:lnTo>
                <a:lnTo>
                  <a:pt x="6496" y="1566"/>
                </a:lnTo>
                <a:lnTo>
                  <a:pt x="6494" y="1570"/>
                </a:lnTo>
                <a:lnTo>
                  <a:pt x="6492" y="1572"/>
                </a:lnTo>
                <a:lnTo>
                  <a:pt x="6490" y="1576"/>
                </a:lnTo>
                <a:lnTo>
                  <a:pt x="6492" y="1578"/>
                </a:lnTo>
                <a:lnTo>
                  <a:pt x="6496" y="1576"/>
                </a:lnTo>
                <a:lnTo>
                  <a:pt x="6500" y="1574"/>
                </a:lnTo>
                <a:lnTo>
                  <a:pt x="6502" y="1574"/>
                </a:lnTo>
                <a:lnTo>
                  <a:pt x="6502" y="1576"/>
                </a:lnTo>
                <a:lnTo>
                  <a:pt x="6502" y="1578"/>
                </a:lnTo>
                <a:lnTo>
                  <a:pt x="6504" y="1580"/>
                </a:lnTo>
                <a:lnTo>
                  <a:pt x="6506" y="1582"/>
                </a:lnTo>
                <a:lnTo>
                  <a:pt x="6506" y="1584"/>
                </a:lnTo>
                <a:lnTo>
                  <a:pt x="6508" y="1586"/>
                </a:lnTo>
                <a:lnTo>
                  <a:pt x="6510" y="1588"/>
                </a:lnTo>
                <a:lnTo>
                  <a:pt x="6520" y="1586"/>
                </a:lnTo>
                <a:lnTo>
                  <a:pt x="6532" y="1582"/>
                </a:lnTo>
                <a:lnTo>
                  <a:pt x="6546" y="1572"/>
                </a:lnTo>
                <a:lnTo>
                  <a:pt x="6552" y="1566"/>
                </a:lnTo>
                <a:lnTo>
                  <a:pt x="6554" y="1564"/>
                </a:lnTo>
                <a:lnTo>
                  <a:pt x="6552" y="1562"/>
                </a:lnTo>
                <a:lnTo>
                  <a:pt x="6548" y="1562"/>
                </a:lnTo>
                <a:lnTo>
                  <a:pt x="6544" y="1562"/>
                </a:lnTo>
                <a:lnTo>
                  <a:pt x="6542" y="1562"/>
                </a:lnTo>
                <a:lnTo>
                  <a:pt x="6546" y="1560"/>
                </a:lnTo>
                <a:lnTo>
                  <a:pt x="6554" y="1554"/>
                </a:lnTo>
                <a:lnTo>
                  <a:pt x="6558" y="1552"/>
                </a:lnTo>
                <a:lnTo>
                  <a:pt x="6560" y="1552"/>
                </a:lnTo>
                <a:lnTo>
                  <a:pt x="6566" y="1552"/>
                </a:lnTo>
                <a:lnTo>
                  <a:pt x="6568" y="1554"/>
                </a:lnTo>
                <a:lnTo>
                  <a:pt x="6562" y="1558"/>
                </a:lnTo>
                <a:lnTo>
                  <a:pt x="6558" y="1560"/>
                </a:lnTo>
                <a:lnTo>
                  <a:pt x="6556" y="1562"/>
                </a:lnTo>
                <a:lnTo>
                  <a:pt x="6558" y="1564"/>
                </a:lnTo>
                <a:lnTo>
                  <a:pt x="6564" y="1566"/>
                </a:lnTo>
                <a:lnTo>
                  <a:pt x="6568" y="1568"/>
                </a:lnTo>
                <a:lnTo>
                  <a:pt x="6564" y="1570"/>
                </a:lnTo>
                <a:lnTo>
                  <a:pt x="6544" y="1580"/>
                </a:lnTo>
                <a:lnTo>
                  <a:pt x="6538" y="1584"/>
                </a:lnTo>
                <a:lnTo>
                  <a:pt x="6540" y="1584"/>
                </a:lnTo>
                <a:lnTo>
                  <a:pt x="6542" y="1584"/>
                </a:lnTo>
                <a:lnTo>
                  <a:pt x="6542" y="1586"/>
                </a:lnTo>
                <a:lnTo>
                  <a:pt x="6540" y="1588"/>
                </a:lnTo>
                <a:lnTo>
                  <a:pt x="6544" y="1590"/>
                </a:lnTo>
                <a:lnTo>
                  <a:pt x="6546" y="1592"/>
                </a:lnTo>
                <a:lnTo>
                  <a:pt x="6544" y="1594"/>
                </a:lnTo>
                <a:lnTo>
                  <a:pt x="6538" y="1594"/>
                </a:lnTo>
                <a:lnTo>
                  <a:pt x="6528" y="1592"/>
                </a:lnTo>
                <a:lnTo>
                  <a:pt x="6520" y="1592"/>
                </a:lnTo>
                <a:lnTo>
                  <a:pt x="6514" y="1594"/>
                </a:lnTo>
                <a:lnTo>
                  <a:pt x="6510" y="1596"/>
                </a:lnTo>
                <a:lnTo>
                  <a:pt x="6506" y="1600"/>
                </a:lnTo>
                <a:lnTo>
                  <a:pt x="6506" y="1598"/>
                </a:lnTo>
                <a:lnTo>
                  <a:pt x="6506" y="1594"/>
                </a:lnTo>
                <a:lnTo>
                  <a:pt x="6502" y="1586"/>
                </a:lnTo>
                <a:lnTo>
                  <a:pt x="6498" y="1580"/>
                </a:lnTo>
                <a:lnTo>
                  <a:pt x="6494" y="1580"/>
                </a:lnTo>
                <a:lnTo>
                  <a:pt x="6490" y="1582"/>
                </a:lnTo>
                <a:lnTo>
                  <a:pt x="6484" y="1584"/>
                </a:lnTo>
                <a:lnTo>
                  <a:pt x="6480" y="1586"/>
                </a:lnTo>
                <a:lnTo>
                  <a:pt x="6478" y="1586"/>
                </a:lnTo>
                <a:lnTo>
                  <a:pt x="6476" y="1590"/>
                </a:lnTo>
                <a:lnTo>
                  <a:pt x="6476" y="1594"/>
                </a:lnTo>
                <a:lnTo>
                  <a:pt x="6474" y="1592"/>
                </a:lnTo>
                <a:lnTo>
                  <a:pt x="6468" y="1590"/>
                </a:lnTo>
                <a:lnTo>
                  <a:pt x="6462" y="1592"/>
                </a:lnTo>
                <a:lnTo>
                  <a:pt x="6446" y="1598"/>
                </a:lnTo>
                <a:lnTo>
                  <a:pt x="6444" y="1600"/>
                </a:lnTo>
                <a:lnTo>
                  <a:pt x="6444" y="1602"/>
                </a:lnTo>
                <a:lnTo>
                  <a:pt x="6450" y="1606"/>
                </a:lnTo>
                <a:lnTo>
                  <a:pt x="6452" y="1608"/>
                </a:lnTo>
                <a:lnTo>
                  <a:pt x="6454" y="1610"/>
                </a:lnTo>
                <a:lnTo>
                  <a:pt x="6450" y="1612"/>
                </a:lnTo>
                <a:lnTo>
                  <a:pt x="6444" y="1612"/>
                </a:lnTo>
                <a:lnTo>
                  <a:pt x="6438" y="1614"/>
                </a:lnTo>
                <a:lnTo>
                  <a:pt x="6436" y="1614"/>
                </a:lnTo>
                <a:lnTo>
                  <a:pt x="6436" y="1616"/>
                </a:lnTo>
                <a:lnTo>
                  <a:pt x="6438" y="1618"/>
                </a:lnTo>
                <a:lnTo>
                  <a:pt x="6440" y="1620"/>
                </a:lnTo>
                <a:lnTo>
                  <a:pt x="6432" y="1618"/>
                </a:lnTo>
                <a:lnTo>
                  <a:pt x="6424" y="1616"/>
                </a:lnTo>
                <a:lnTo>
                  <a:pt x="6426" y="1618"/>
                </a:lnTo>
                <a:lnTo>
                  <a:pt x="6428" y="1622"/>
                </a:lnTo>
                <a:lnTo>
                  <a:pt x="6428" y="1624"/>
                </a:lnTo>
                <a:lnTo>
                  <a:pt x="6424" y="1624"/>
                </a:lnTo>
                <a:lnTo>
                  <a:pt x="6412" y="1626"/>
                </a:lnTo>
                <a:lnTo>
                  <a:pt x="6402" y="1624"/>
                </a:lnTo>
                <a:lnTo>
                  <a:pt x="6394" y="1624"/>
                </a:lnTo>
                <a:lnTo>
                  <a:pt x="6388" y="1624"/>
                </a:lnTo>
                <a:lnTo>
                  <a:pt x="6386" y="1628"/>
                </a:lnTo>
                <a:lnTo>
                  <a:pt x="6388" y="1632"/>
                </a:lnTo>
                <a:lnTo>
                  <a:pt x="6388" y="1634"/>
                </a:lnTo>
                <a:lnTo>
                  <a:pt x="6392" y="1636"/>
                </a:lnTo>
                <a:lnTo>
                  <a:pt x="6396" y="1638"/>
                </a:lnTo>
                <a:lnTo>
                  <a:pt x="6404" y="1638"/>
                </a:lnTo>
                <a:lnTo>
                  <a:pt x="6410" y="1636"/>
                </a:lnTo>
                <a:lnTo>
                  <a:pt x="6410" y="1638"/>
                </a:lnTo>
                <a:lnTo>
                  <a:pt x="6406" y="1642"/>
                </a:lnTo>
                <a:lnTo>
                  <a:pt x="6404" y="1646"/>
                </a:lnTo>
                <a:lnTo>
                  <a:pt x="6406" y="1648"/>
                </a:lnTo>
                <a:lnTo>
                  <a:pt x="6408" y="1652"/>
                </a:lnTo>
                <a:lnTo>
                  <a:pt x="6402" y="1650"/>
                </a:lnTo>
                <a:lnTo>
                  <a:pt x="6388" y="1646"/>
                </a:lnTo>
                <a:lnTo>
                  <a:pt x="6380" y="1646"/>
                </a:lnTo>
                <a:lnTo>
                  <a:pt x="6370" y="1648"/>
                </a:lnTo>
                <a:lnTo>
                  <a:pt x="6362" y="1650"/>
                </a:lnTo>
                <a:lnTo>
                  <a:pt x="6360" y="1652"/>
                </a:lnTo>
                <a:lnTo>
                  <a:pt x="6362" y="1654"/>
                </a:lnTo>
                <a:lnTo>
                  <a:pt x="6366" y="1654"/>
                </a:lnTo>
                <a:lnTo>
                  <a:pt x="6378" y="1656"/>
                </a:lnTo>
                <a:lnTo>
                  <a:pt x="6384" y="1658"/>
                </a:lnTo>
                <a:lnTo>
                  <a:pt x="6386" y="1662"/>
                </a:lnTo>
                <a:lnTo>
                  <a:pt x="6388" y="1666"/>
                </a:lnTo>
                <a:lnTo>
                  <a:pt x="6384" y="1664"/>
                </a:lnTo>
                <a:lnTo>
                  <a:pt x="6382" y="1662"/>
                </a:lnTo>
                <a:lnTo>
                  <a:pt x="6376" y="1662"/>
                </a:lnTo>
                <a:lnTo>
                  <a:pt x="6368" y="1662"/>
                </a:lnTo>
                <a:lnTo>
                  <a:pt x="6360" y="1664"/>
                </a:lnTo>
                <a:lnTo>
                  <a:pt x="6352" y="1668"/>
                </a:lnTo>
                <a:lnTo>
                  <a:pt x="6348" y="1670"/>
                </a:lnTo>
                <a:lnTo>
                  <a:pt x="6348" y="1672"/>
                </a:lnTo>
                <a:lnTo>
                  <a:pt x="6348" y="1674"/>
                </a:lnTo>
                <a:lnTo>
                  <a:pt x="6348" y="1676"/>
                </a:lnTo>
                <a:lnTo>
                  <a:pt x="6342" y="1676"/>
                </a:lnTo>
                <a:lnTo>
                  <a:pt x="6338" y="1674"/>
                </a:lnTo>
                <a:lnTo>
                  <a:pt x="6336" y="1676"/>
                </a:lnTo>
                <a:lnTo>
                  <a:pt x="6338" y="1678"/>
                </a:lnTo>
                <a:lnTo>
                  <a:pt x="6338" y="1680"/>
                </a:lnTo>
                <a:lnTo>
                  <a:pt x="6330" y="1680"/>
                </a:lnTo>
                <a:lnTo>
                  <a:pt x="6314" y="1678"/>
                </a:lnTo>
                <a:lnTo>
                  <a:pt x="6312" y="1678"/>
                </a:lnTo>
                <a:lnTo>
                  <a:pt x="6316" y="1684"/>
                </a:lnTo>
                <a:lnTo>
                  <a:pt x="6318" y="1686"/>
                </a:lnTo>
                <a:lnTo>
                  <a:pt x="6316" y="1686"/>
                </a:lnTo>
                <a:lnTo>
                  <a:pt x="6312" y="1686"/>
                </a:lnTo>
                <a:lnTo>
                  <a:pt x="6306" y="1686"/>
                </a:lnTo>
                <a:lnTo>
                  <a:pt x="6306" y="1688"/>
                </a:lnTo>
                <a:lnTo>
                  <a:pt x="6308" y="1690"/>
                </a:lnTo>
                <a:lnTo>
                  <a:pt x="6312" y="1692"/>
                </a:lnTo>
                <a:lnTo>
                  <a:pt x="6318" y="1694"/>
                </a:lnTo>
                <a:lnTo>
                  <a:pt x="6330" y="1694"/>
                </a:lnTo>
                <a:lnTo>
                  <a:pt x="6344" y="1694"/>
                </a:lnTo>
                <a:lnTo>
                  <a:pt x="6350" y="1696"/>
                </a:lnTo>
                <a:lnTo>
                  <a:pt x="6358" y="1698"/>
                </a:lnTo>
                <a:lnTo>
                  <a:pt x="6366" y="1702"/>
                </a:lnTo>
                <a:lnTo>
                  <a:pt x="6364" y="1702"/>
                </a:lnTo>
                <a:lnTo>
                  <a:pt x="6356" y="1702"/>
                </a:lnTo>
                <a:lnTo>
                  <a:pt x="6352" y="1702"/>
                </a:lnTo>
                <a:lnTo>
                  <a:pt x="6350" y="1702"/>
                </a:lnTo>
                <a:lnTo>
                  <a:pt x="6346" y="1704"/>
                </a:lnTo>
                <a:lnTo>
                  <a:pt x="6344" y="1702"/>
                </a:lnTo>
                <a:lnTo>
                  <a:pt x="6338" y="1698"/>
                </a:lnTo>
                <a:lnTo>
                  <a:pt x="6334" y="1696"/>
                </a:lnTo>
                <a:lnTo>
                  <a:pt x="6328" y="1696"/>
                </a:lnTo>
                <a:lnTo>
                  <a:pt x="6322" y="1698"/>
                </a:lnTo>
                <a:lnTo>
                  <a:pt x="6314" y="1702"/>
                </a:lnTo>
                <a:lnTo>
                  <a:pt x="6308" y="1706"/>
                </a:lnTo>
                <a:lnTo>
                  <a:pt x="6306" y="1710"/>
                </a:lnTo>
                <a:lnTo>
                  <a:pt x="6308" y="1714"/>
                </a:lnTo>
                <a:lnTo>
                  <a:pt x="6312" y="1716"/>
                </a:lnTo>
                <a:lnTo>
                  <a:pt x="6316" y="1720"/>
                </a:lnTo>
                <a:lnTo>
                  <a:pt x="6316" y="1722"/>
                </a:lnTo>
                <a:lnTo>
                  <a:pt x="6312" y="1724"/>
                </a:lnTo>
                <a:lnTo>
                  <a:pt x="6306" y="1728"/>
                </a:lnTo>
                <a:lnTo>
                  <a:pt x="6308" y="1730"/>
                </a:lnTo>
                <a:lnTo>
                  <a:pt x="6312" y="1732"/>
                </a:lnTo>
                <a:lnTo>
                  <a:pt x="6312" y="1734"/>
                </a:lnTo>
                <a:lnTo>
                  <a:pt x="6312" y="1736"/>
                </a:lnTo>
                <a:lnTo>
                  <a:pt x="6310" y="1738"/>
                </a:lnTo>
                <a:lnTo>
                  <a:pt x="6310" y="1740"/>
                </a:lnTo>
                <a:lnTo>
                  <a:pt x="6310" y="1744"/>
                </a:lnTo>
                <a:lnTo>
                  <a:pt x="6312" y="1746"/>
                </a:lnTo>
                <a:lnTo>
                  <a:pt x="6316" y="1748"/>
                </a:lnTo>
                <a:lnTo>
                  <a:pt x="6320" y="1748"/>
                </a:lnTo>
                <a:lnTo>
                  <a:pt x="6326" y="1748"/>
                </a:lnTo>
                <a:lnTo>
                  <a:pt x="6332" y="1744"/>
                </a:lnTo>
                <a:lnTo>
                  <a:pt x="6338" y="1742"/>
                </a:lnTo>
                <a:lnTo>
                  <a:pt x="6344" y="1742"/>
                </a:lnTo>
                <a:lnTo>
                  <a:pt x="6354" y="1744"/>
                </a:lnTo>
                <a:lnTo>
                  <a:pt x="6362" y="1744"/>
                </a:lnTo>
                <a:lnTo>
                  <a:pt x="6366" y="1744"/>
                </a:lnTo>
                <a:lnTo>
                  <a:pt x="6368" y="1740"/>
                </a:lnTo>
                <a:lnTo>
                  <a:pt x="6370" y="1736"/>
                </a:lnTo>
                <a:lnTo>
                  <a:pt x="6372" y="1736"/>
                </a:lnTo>
                <a:lnTo>
                  <a:pt x="6376" y="1738"/>
                </a:lnTo>
                <a:lnTo>
                  <a:pt x="6384" y="1742"/>
                </a:lnTo>
                <a:lnTo>
                  <a:pt x="6388" y="1742"/>
                </a:lnTo>
                <a:lnTo>
                  <a:pt x="6394" y="1742"/>
                </a:lnTo>
                <a:lnTo>
                  <a:pt x="6404" y="1742"/>
                </a:lnTo>
                <a:lnTo>
                  <a:pt x="6410" y="1742"/>
                </a:lnTo>
                <a:lnTo>
                  <a:pt x="6408" y="1744"/>
                </a:lnTo>
                <a:lnTo>
                  <a:pt x="6400" y="1746"/>
                </a:lnTo>
                <a:lnTo>
                  <a:pt x="6394" y="1748"/>
                </a:lnTo>
                <a:lnTo>
                  <a:pt x="6392" y="1752"/>
                </a:lnTo>
                <a:lnTo>
                  <a:pt x="6392" y="1754"/>
                </a:lnTo>
                <a:lnTo>
                  <a:pt x="6392" y="1756"/>
                </a:lnTo>
                <a:lnTo>
                  <a:pt x="6392" y="1758"/>
                </a:lnTo>
                <a:lnTo>
                  <a:pt x="6384" y="1750"/>
                </a:lnTo>
                <a:lnTo>
                  <a:pt x="6378" y="1746"/>
                </a:lnTo>
                <a:lnTo>
                  <a:pt x="6374" y="1744"/>
                </a:lnTo>
                <a:lnTo>
                  <a:pt x="6372" y="1746"/>
                </a:lnTo>
                <a:lnTo>
                  <a:pt x="6370" y="1748"/>
                </a:lnTo>
                <a:lnTo>
                  <a:pt x="6366" y="1750"/>
                </a:lnTo>
                <a:lnTo>
                  <a:pt x="6364" y="1752"/>
                </a:lnTo>
                <a:lnTo>
                  <a:pt x="6360" y="1750"/>
                </a:lnTo>
                <a:lnTo>
                  <a:pt x="6356" y="1748"/>
                </a:lnTo>
                <a:lnTo>
                  <a:pt x="6350" y="1748"/>
                </a:lnTo>
                <a:lnTo>
                  <a:pt x="6340" y="1750"/>
                </a:lnTo>
                <a:lnTo>
                  <a:pt x="6330" y="1754"/>
                </a:lnTo>
                <a:lnTo>
                  <a:pt x="6324" y="1754"/>
                </a:lnTo>
                <a:lnTo>
                  <a:pt x="6320" y="1754"/>
                </a:lnTo>
                <a:lnTo>
                  <a:pt x="6310" y="1752"/>
                </a:lnTo>
                <a:lnTo>
                  <a:pt x="6310" y="1754"/>
                </a:lnTo>
                <a:lnTo>
                  <a:pt x="6310" y="1760"/>
                </a:lnTo>
                <a:lnTo>
                  <a:pt x="6310" y="1764"/>
                </a:lnTo>
                <a:lnTo>
                  <a:pt x="6312" y="1764"/>
                </a:lnTo>
                <a:lnTo>
                  <a:pt x="6316" y="1766"/>
                </a:lnTo>
                <a:lnTo>
                  <a:pt x="6320" y="1766"/>
                </a:lnTo>
                <a:lnTo>
                  <a:pt x="6322" y="1768"/>
                </a:lnTo>
                <a:lnTo>
                  <a:pt x="6322" y="1770"/>
                </a:lnTo>
                <a:lnTo>
                  <a:pt x="6322" y="1774"/>
                </a:lnTo>
                <a:lnTo>
                  <a:pt x="6320" y="1774"/>
                </a:lnTo>
                <a:lnTo>
                  <a:pt x="6314" y="1772"/>
                </a:lnTo>
                <a:lnTo>
                  <a:pt x="6310" y="1770"/>
                </a:lnTo>
                <a:lnTo>
                  <a:pt x="6308" y="1772"/>
                </a:lnTo>
                <a:lnTo>
                  <a:pt x="6310" y="1774"/>
                </a:lnTo>
                <a:lnTo>
                  <a:pt x="6312" y="1778"/>
                </a:lnTo>
                <a:lnTo>
                  <a:pt x="6314" y="1780"/>
                </a:lnTo>
                <a:lnTo>
                  <a:pt x="6318" y="1780"/>
                </a:lnTo>
                <a:lnTo>
                  <a:pt x="6322" y="1780"/>
                </a:lnTo>
                <a:lnTo>
                  <a:pt x="6324" y="1782"/>
                </a:lnTo>
                <a:lnTo>
                  <a:pt x="6324" y="1786"/>
                </a:lnTo>
                <a:lnTo>
                  <a:pt x="6322" y="1790"/>
                </a:lnTo>
                <a:lnTo>
                  <a:pt x="6320" y="1792"/>
                </a:lnTo>
                <a:lnTo>
                  <a:pt x="6314" y="1796"/>
                </a:lnTo>
                <a:lnTo>
                  <a:pt x="6310" y="1798"/>
                </a:lnTo>
                <a:lnTo>
                  <a:pt x="6320" y="1808"/>
                </a:lnTo>
                <a:lnTo>
                  <a:pt x="6324" y="1810"/>
                </a:lnTo>
                <a:lnTo>
                  <a:pt x="6328" y="1806"/>
                </a:lnTo>
                <a:lnTo>
                  <a:pt x="6330" y="1806"/>
                </a:lnTo>
                <a:lnTo>
                  <a:pt x="6332" y="1808"/>
                </a:lnTo>
                <a:lnTo>
                  <a:pt x="6334" y="1810"/>
                </a:lnTo>
                <a:lnTo>
                  <a:pt x="6336" y="1810"/>
                </a:lnTo>
                <a:lnTo>
                  <a:pt x="6338" y="1808"/>
                </a:lnTo>
                <a:lnTo>
                  <a:pt x="6338" y="1814"/>
                </a:lnTo>
                <a:lnTo>
                  <a:pt x="6338" y="1818"/>
                </a:lnTo>
                <a:lnTo>
                  <a:pt x="6338" y="1820"/>
                </a:lnTo>
                <a:lnTo>
                  <a:pt x="6340" y="1820"/>
                </a:lnTo>
                <a:lnTo>
                  <a:pt x="6342" y="1818"/>
                </a:lnTo>
                <a:lnTo>
                  <a:pt x="6344" y="1816"/>
                </a:lnTo>
                <a:lnTo>
                  <a:pt x="6344" y="1812"/>
                </a:lnTo>
                <a:lnTo>
                  <a:pt x="6346" y="1806"/>
                </a:lnTo>
                <a:lnTo>
                  <a:pt x="6348" y="1804"/>
                </a:lnTo>
                <a:lnTo>
                  <a:pt x="6350" y="1802"/>
                </a:lnTo>
                <a:lnTo>
                  <a:pt x="6352" y="1804"/>
                </a:lnTo>
                <a:lnTo>
                  <a:pt x="6354" y="1806"/>
                </a:lnTo>
                <a:lnTo>
                  <a:pt x="6350" y="1812"/>
                </a:lnTo>
                <a:lnTo>
                  <a:pt x="6346" y="1820"/>
                </a:lnTo>
                <a:lnTo>
                  <a:pt x="6338" y="1826"/>
                </a:lnTo>
                <a:lnTo>
                  <a:pt x="6336" y="1828"/>
                </a:lnTo>
                <a:lnTo>
                  <a:pt x="6334" y="1828"/>
                </a:lnTo>
                <a:lnTo>
                  <a:pt x="6338" y="1832"/>
                </a:lnTo>
                <a:lnTo>
                  <a:pt x="6342" y="1834"/>
                </a:lnTo>
                <a:lnTo>
                  <a:pt x="6342" y="1836"/>
                </a:lnTo>
                <a:lnTo>
                  <a:pt x="6340" y="1838"/>
                </a:lnTo>
                <a:lnTo>
                  <a:pt x="6336" y="1840"/>
                </a:lnTo>
                <a:lnTo>
                  <a:pt x="6334" y="1840"/>
                </a:lnTo>
                <a:lnTo>
                  <a:pt x="6332" y="1840"/>
                </a:lnTo>
                <a:lnTo>
                  <a:pt x="6328" y="1838"/>
                </a:lnTo>
                <a:lnTo>
                  <a:pt x="6320" y="1844"/>
                </a:lnTo>
                <a:lnTo>
                  <a:pt x="6318" y="1848"/>
                </a:lnTo>
                <a:lnTo>
                  <a:pt x="6316" y="1852"/>
                </a:lnTo>
                <a:lnTo>
                  <a:pt x="6316" y="1858"/>
                </a:lnTo>
                <a:lnTo>
                  <a:pt x="6318" y="1862"/>
                </a:lnTo>
                <a:lnTo>
                  <a:pt x="6324" y="1866"/>
                </a:lnTo>
                <a:lnTo>
                  <a:pt x="6328" y="1866"/>
                </a:lnTo>
                <a:lnTo>
                  <a:pt x="6330" y="1864"/>
                </a:lnTo>
                <a:lnTo>
                  <a:pt x="6330" y="1862"/>
                </a:lnTo>
                <a:lnTo>
                  <a:pt x="6332" y="1862"/>
                </a:lnTo>
                <a:lnTo>
                  <a:pt x="6336" y="1864"/>
                </a:lnTo>
                <a:lnTo>
                  <a:pt x="6338" y="1864"/>
                </a:lnTo>
                <a:lnTo>
                  <a:pt x="6340" y="1862"/>
                </a:lnTo>
                <a:lnTo>
                  <a:pt x="6342" y="1858"/>
                </a:lnTo>
                <a:lnTo>
                  <a:pt x="6344" y="1858"/>
                </a:lnTo>
                <a:lnTo>
                  <a:pt x="6348" y="1858"/>
                </a:lnTo>
                <a:lnTo>
                  <a:pt x="6350" y="1862"/>
                </a:lnTo>
                <a:lnTo>
                  <a:pt x="6348" y="1864"/>
                </a:lnTo>
                <a:lnTo>
                  <a:pt x="6346" y="1866"/>
                </a:lnTo>
                <a:lnTo>
                  <a:pt x="6344" y="1868"/>
                </a:lnTo>
                <a:lnTo>
                  <a:pt x="6346" y="1870"/>
                </a:lnTo>
                <a:lnTo>
                  <a:pt x="6348" y="1872"/>
                </a:lnTo>
                <a:lnTo>
                  <a:pt x="6346" y="1876"/>
                </a:lnTo>
                <a:lnTo>
                  <a:pt x="6344" y="1878"/>
                </a:lnTo>
                <a:lnTo>
                  <a:pt x="6346" y="1882"/>
                </a:lnTo>
                <a:lnTo>
                  <a:pt x="6348" y="1884"/>
                </a:lnTo>
                <a:lnTo>
                  <a:pt x="6346" y="1886"/>
                </a:lnTo>
                <a:lnTo>
                  <a:pt x="6342" y="1888"/>
                </a:lnTo>
                <a:lnTo>
                  <a:pt x="6338" y="1890"/>
                </a:lnTo>
                <a:lnTo>
                  <a:pt x="6336" y="1888"/>
                </a:lnTo>
                <a:lnTo>
                  <a:pt x="6332" y="1884"/>
                </a:lnTo>
                <a:lnTo>
                  <a:pt x="6330" y="1884"/>
                </a:lnTo>
                <a:lnTo>
                  <a:pt x="6328" y="1892"/>
                </a:lnTo>
                <a:lnTo>
                  <a:pt x="6326" y="1904"/>
                </a:lnTo>
                <a:lnTo>
                  <a:pt x="6330" y="1910"/>
                </a:lnTo>
                <a:lnTo>
                  <a:pt x="6338" y="1916"/>
                </a:lnTo>
                <a:lnTo>
                  <a:pt x="6342" y="1918"/>
                </a:lnTo>
                <a:lnTo>
                  <a:pt x="6346" y="1918"/>
                </a:lnTo>
                <a:lnTo>
                  <a:pt x="6348" y="1920"/>
                </a:lnTo>
                <a:lnTo>
                  <a:pt x="6352" y="1926"/>
                </a:lnTo>
                <a:lnTo>
                  <a:pt x="6358" y="1928"/>
                </a:lnTo>
                <a:lnTo>
                  <a:pt x="6372" y="1934"/>
                </a:lnTo>
                <a:lnTo>
                  <a:pt x="6374" y="1936"/>
                </a:lnTo>
                <a:lnTo>
                  <a:pt x="6374" y="1938"/>
                </a:lnTo>
                <a:lnTo>
                  <a:pt x="6372" y="1940"/>
                </a:lnTo>
                <a:lnTo>
                  <a:pt x="6372" y="1942"/>
                </a:lnTo>
                <a:lnTo>
                  <a:pt x="6374" y="1944"/>
                </a:lnTo>
                <a:lnTo>
                  <a:pt x="6376" y="1946"/>
                </a:lnTo>
                <a:lnTo>
                  <a:pt x="6378" y="1944"/>
                </a:lnTo>
                <a:lnTo>
                  <a:pt x="6380" y="1942"/>
                </a:lnTo>
                <a:lnTo>
                  <a:pt x="6384" y="1944"/>
                </a:lnTo>
                <a:lnTo>
                  <a:pt x="6390" y="1946"/>
                </a:lnTo>
                <a:lnTo>
                  <a:pt x="6390" y="1948"/>
                </a:lnTo>
                <a:lnTo>
                  <a:pt x="6390" y="1950"/>
                </a:lnTo>
                <a:lnTo>
                  <a:pt x="6394" y="1948"/>
                </a:lnTo>
                <a:lnTo>
                  <a:pt x="6404" y="1946"/>
                </a:lnTo>
                <a:lnTo>
                  <a:pt x="6418" y="1944"/>
                </a:lnTo>
                <a:lnTo>
                  <a:pt x="6430" y="1942"/>
                </a:lnTo>
                <a:lnTo>
                  <a:pt x="6436" y="1940"/>
                </a:lnTo>
                <a:lnTo>
                  <a:pt x="6440" y="1938"/>
                </a:lnTo>
                <a:lnTo>
                  <a:pt x="6444" y="1934"/>
                </a:lnTo>
                <a:lnTo>
                  <a:pt x="6452" y="1930"/>
                </a:lnTo>
                <a:lnTo>
                  <a:pt x="6458" y="1926"/>
                </a:lnTo>
                <a:lnTo>
                  <a:pt x="6464" y="1918"/>
                </a:lnTo>
                <a:lnTo>
                  <a:pt x="6466" y="1914"/>
                </a:lnTo>
                <a:lnTo>
                  <a:pt x="6470" y="1912"/>
                </a:lnTo>
                <a:lnTo>
                  <a:pt x="6474" y="1910"/>
                </a:lnTo>
                <a:lnTo>
                  <a:pt x="6478" y="1910"/>
                </a:lnTo>
                <a:lnTo>
                  <a:pt x="6478" y="1906"/>
                </a:lnTo>
                <a:lnTo>
                  <a:pt x="6478" y="1904"/>
                </a:lnTo>
                <a:lnTo>
                  <a:pt x="6480" y="1902"/>
                </a:lnTo>
                <a:lnTo>
                  <a:pt x="6484" y="1902"/>
                </a:lnTo>
                <a:lnTo>
                  <a:pt x="6488" y="1900"/>
                </a:lnTo>
                <a:lnTo>
                  <a:pt x="6488" y="1898"/>
                </a:lnTo>
                <a:lnTo>
                  <a:pt x="6486" y="1896"/>
                </a:lnTo>
                <a:lnTo>
                  <a:pt x="6482" y="1894"/>
                </a:lnTo>
                <a:lnTo>
                  <a:pt x="6482" y="1892"/>
                </a:lnTo>
                <a:lnTo>
                  <a:pt x="6488" y="1892"/>
                </a:lnTo>
                <a:lnTo>
                  <a:pt x="6494" y="1890"/>
                </a:lnTo>
                <a:lnTo>
                  <a:pt x="6496" y="1888"/>
                </a:lnTo>
                <a:lnTo>
                  <a:pt x="6496" y="1884"/>
                </a:lnTo>
                <a:lnTo>
                  <a:pt x="6498" y="1880"/>
                </a:lnTo>
                <a:lnTo>
                  <a:pt x="6500" y="1882"/>
                </a:lnTo>
                <a:lnTo>
                  <a:pt x="6504" y="1886"/>
                </a:lnTo>
                <a:lnTo>
                  <a:pt x="6506" y="1886"/>
                </a:lnTo>
                <a:lnTo>
                  <a:pt x="6508" y="1886"/>
                </a:lnTo>
                <a:lnTo>
                  <a:pt x="6514" y="1884"/>
                </a:lnTo>
                <a:lnTo>
                  <a:pt x="6518" y="1884"/>
                </a:lnTo>
                <a:lnTo>
                  <a:pt x="6522" y="1882"/>
                </a:lnTo>
                <a:lnTo>
                  <a:pt x="6522" y="1876"/>
                </a:lnTo>
                <a:lnTo>
                  <a:pt x="6524" y="1872"/>
                </a:lnTo>
                <a:lnTo>
                  <a:pt x="6524" y="1870"/>
                </a:lnTo>
                <a:lnTo>
                  <a:pt x="6528" y="1866"/>
                </a:lnTo>
                <a:lnTo>
                  <a:pt x="6530" y="1866"/>
                </a:lnTo>
                <a:lnTo>
                  <a:pt x="6530" y="1864"/>
                </a:lnTo>
                <a:lnTo>
                  <a:pt x="6528" y="1858"/>
                </a:lnTo>
                <a:lnTo>
                  <a:pt x="6524" y="1854"/>
                </a:lnTo>
                <a:lnTo>
                  <a:pt x="6522" y="1848"/>
                </a:lnTo>
                <a:lnTo>
                  <a:pt x="6524" y="1846"/>
                </a:lnTo>
                <a:lnTo>
                  <a:pt x="6528" y="1848"/>
                </a:lnTo>
                <a:lnTo>
                  <a:pt x="6530" y="1850"/>
                </a:lnTo>
                <a:lnTo>
                  <a:pt x="6532" y="1850"/>
                </a:lnTo>
                <a:lnTo>
                  <a:pt x="6534" y="1848"/>
                </a:lnTo>
                <a:lnTo>
                  <a:pt x="6536" y="1846"/>
                </a:lnTo>
                <a:lnTo>
                  <a:pt x="6536" y="1848"/>
                </a:lnTo>
                <a:lnTo>
                  <a:pt x="6536" y="1852"/>
                </a:lnTo>
                <a:lnTo>
                  <a:pt x="6534" y="1854"/>
                </a:lnTo>
                <a:lnTo>
                  <a:pt x="6534" y="1856"/>
                </a:lnTo>
                <a:lnTo>
                  <a:pt x="6536" y="1860"/>
                </a:lnTo>
                <a:lnTo>
                  <a:pt x="6540" y="1864"/>
                </a:lnTo>
                <a:lnTo>
                  <a:pt x="6540" y="1870"/>
                </a:lnTo>
                <a:lnTo>
                  <a:pt x="6540" y="1872"/>
                </a:lnTo>
                <a:lnTo>
                  <a:pt x="6546" y="1874"/>
                </a:lnTo>
                <a:lnTo>
                  <a:pt x="6550" y="1874"/>
                </a:lnTo>
                <a:lnTo>
                  <a:pt x="6554" y="1876"/>
                </a:lnTo>
                <a:lnTo>
                  <a:pt x="6560" y="1878"/>
                </a:lnTo>
                <a:lnTo>
                  <a:pt x="6558" y="1880"/>
                </a:lnTo>
                <a:lnTo>
                  <a:pt x="6558" y="1884"/>
                </a:lnTo>
                <a:lnTo>
                  <a:pt x="6556" y="1888"/>
                </a:lnTo>
                <a:lnTo>
                  <a:pt x="6558" y="1894"/>
                </a:lnTo>
                <a:lnTo>
                  <a:pt x="6560" y="1902"/>
                </a:lnTo>
                <a:lnTo>
                  <a:pt x="6560" y="1910"/>
                </a:lnTo>
                <a:lnTo>
                  <a:pt x="6560" y="1920"/>
                </a:lnTo>
                <a:lnTo>
                  <a:pt x="6560" y="1924"/>
                </a:lnTo>
                <a:lnTo>
                  <a:pt x="6564" y="1930"/>
                </a:lnTo>
                <a:lnTo>
                  <a:pt x="6566" y="1932"/>
                </a:lnTo>
                <a:lnTo>
                  <a:pt x="6570" y="1934"/>
                </a:lnTo>
                <a:lnTo>
                  <a:pt x="6576" y="1930"/>
                </a:lnTo>
                <a:lnTo>
                  <a:pt x="6580" y="1928"/>
                </a:lnTo>
                <a:lnTo>
                  <a:pt x="6582" y="1928"/>
                </a:lnTo>
                <a:lnTo>
                  <a:pt x="6584" y="1932"/>
                </a:lnTo>
                <a:lnTo>
                  <a:pt x="6586" y="1936"/>
                </a:lnTo>
                <a:lnTo>
                  <a:pt x="6586" y="1940"/>
                </a:lnTo>
                <a:lnTo>
                  <a:pt x="6584" y="1946"/>
                </a:lnTo>
                <a:lnTo>
                  <a:pt x="6582" y="1954"/>
                </a:lnTo>
                <a:lnTo>
                  <a:pt x="6582" y="1960"/>
                </a:lnTo>
                <a:lnTo>
                  <a:pt x="6584" y="1968"/>
                </a:lnTo>
                <a:lnTo>
                  <a:pt x="6592" y="1988"/>
                </a:lnTo>
                <a:lnTo>
                  <a:pt x="6602" y="2010"/>
                </a:lnTo>
                <a:lnTo>
                  <a:pt x="6612" y="2028"/>
                </a:lnTo>
                <a:lnTo>
                  <a:pt x="6618" y="2032"/>
                </a:lnTo>
                <a:lnTo>
                  <a:pt x="6622" y="2034"/>
                </a:lnTo>
                <a:lnTo>
                  <a:pt x="6628" y="2034"/>
                </a:lnTo>
                <a:lnTo>
                  <a:pt x="6628" y="2036"/>
                </a:lnTo>
                <a:lnTo>
                  <a:pt x="6630" y="2038"/>
                </a:lnTo>
                <a:lnTo>
                  <a:pt x="6626" y="2042"/>
                </a:lnTo>
                <a:lnTo>
                  <a:pt x="6620" y="2046"/>
                </a:lnTo>
                <a:lnTo>
                  <a:pt x="6618" y="2048"/>
                </a:lnTo>
                <a:lnTo>
                  <a:pt x="6618" y="2050"/>
                </a:lnTo>
                <a:lnTo>
                  <a:pt x="6620" y="2056"/>
                </a:lnTo>
                <a:lnTo>
                  <a:pt x="6622" y="2060"/>
                </a:lnTo>
                <a:lnTo>
                  <a:pt x="6616" y="2058"/>
                </a:lnTo>
                <a:lnTo>
                  <a:pt x="6610" y="2056"/>
                </a:lnTo>
                <a:lnTo>
                  <a:pt x="6610" y="2058"/>
                </a:lnTo>
                <a:lnTo>
                  <a:pt x="6618" y="2068"/>
                </a:lnTo>
                <a:lnTo>
                  <a:pt x="6624" y="2076"/>
                </a:lnTo>
                <a:lnTo>
                  <a:pt x="6628" y="2086"/>
                </a:lnTo>
                <a:lnTo>
                  <a:pt x="6630" y="2094"/>
                </a:lnTo>
                <a:lnTo>
                  <a:pt x="6630" y="2098"/>
                </a:lnTo>
                <a:lnTo>
                  <a:pt x="6628" y="2104"/>
                </a:lnTo>
                <a:lnTo>
                  <a:pt x="6626" y="2110"/>
                </a:lnTo>
                <a:lnTo>
                  <a:pt x="6626" y="2114"/>
                </a:lnTo>
                <a:lnTo>
                  <a:pt x="6632" y="2116"/>
                </a:lnTo>
                <a:lnTo>
                  <a:pt x="6638" y="2114"/>
                </a:lnTo>
                <a:lnTo>
                  <a:pt x="6656" y="2112"/>
                </a:lnTo>
                <a:lnTo>
                  <a:pt x="6666" y="2112"/>
                </a:lnTo>
                <a:lnTo>
                  <a:pt x="6674" y="2112"/>
                </a:lnTo>
                <a:lnTo>
                  <a:pt x="6680" y="2110"/>
                </a:lnTo>
                <a:lnTo>
                  <a:pt x="6682" y="2106"/>
                </a:lnTo>
                <a:lnTo>
                  <a:pt x="6684" y="2092"/>
                </a:lnTo>
                <a:lnTo>
                  <a:pt x="6684" y="2084"/>
                </a:lnTo>
                <a:lnTo>
                  <a:pt x="6686" y="2078"/>
                </a:lnTo>
                <a:lnTo>
                  <a:pt x="6690" y="2074"/>
                </a:lnTo>
                <a:lnTo>
                  <a:pt x="6694" y="2074"/>
                </a:lnTo>
                <a:lnTo>
                  <a:pt x="6702" y="2074"/>
                </a:lnTo>
                <a:lnTo>
                  <a:pt x="6702" y="2070"/>
                </a:lnTo>
                <a:lnTo>
                  <a:pt x="6702" y="2068"/>
                </a:lnTo>
                <a:lnTo>
                  <a:pt x="6704" y="2066"/>
                </a:lnTo>
                <a:lnTo>
                  <a:pt x="6710" y="2064"/>
                </a:lnTo>
                <a:lnTo>
                  <a:pt x="6718" y="2064"/>
                </a:lnTo>
                <a:lnTo>
                  <a:pt x="6728" y="2062"/>
                </a:lnTo>
                <a:lnTo>
                  <a:pt x="6734" y="2064"/>
                </a:lnTo>
                <a:lnTo>
                  <a:pt x="6744" y="2068"/>
                </a:lnTo>
                <a:lnTo>
                  <a:pt x="6746" y="2068"/>
                </a:lnTo>
                <a:lnTo>
                  <a:pt x="6748" y="2066"/>
                </a:lnTo>
                <a:lnTo>
                  <a:pt x="6754" y="2054"/>
                </a:lnTo>
                <a:lnTo>
                  <a:pt x="6760" y="2038"/>
                </a:lnTo>
                <a:lnTo>
                  <a:pt x="6766" y="2026"/>
                </a:lnTo>
                <a:lnTo>
                  <a:pt x="6770" y="2018"/>
                </a:lnTo>
                <a:lnTo>
                  <a:pt x="6772" y="2010"/>
                </a:lnTo>
                <a:lnTo>
                  <a:pt x="6772" y="2002"/>
                </a:lnTo>
                <a:lnTo>
                  <a:pt x="6774" y="1992"/>
                </a:lnTo>
                <a:lnTo>
                  <a:pt x="6776" y="1984"/>
                </a:lnTo>
                <a:lnTo>
                  <a:pt x="6776" y="1976"/>
                </a:lnTo>
                <a:lnTo>
                  <a:pt x="6776" y="1972"/>
                </a:lnTo>
                <a:lnTo>
                  <a:pt x="6776" y="1968"/>
                </a:lnTo>
                <a:lnTo>
                  <a:pt x="6780" y="1962"/>
                </a:lnTo>
                <a:lnTo>
                  <a:pt x="6782" y="1956"/>
                </a:lnTo>
                <a:lnTo>
                  <a:pt x="6782" y="1952"/>
                </a:lnTo>
                <a:lnTo>
                  <a:pt x="6782" y="1948"/>
                </a:lnTo>
                <a:lnTo>
                  <a:pt x="6780" y="1944"/>
                </a:lnTo>
                <a:lnTo>
                  <a:pt x="6782" y="1940"/>
                </a:lnTo>
                <a:lnTo>
                  <a:pt x="6784" y="1934"/>
                </a:lnTo>
                <a:lnTo>
                  <a:pt x="6782" y="1928"/>
                </a:lnTo>
                <a:lnTo>
                  <a:pt x="6780" y="1924"/>
                </a:lnTo>
                <a:lnTo>
                  <a:pt x="6780" y="1922"/>
                </a:lnTo>
                <a:lnTo>
                  <a:pt x="6782" y="1920"/>
                </a:lnTo>
                <a:lnTo>
                  <a:pt x="6786" y="1920"/>
                </a:lnTo>
                <a:lnTo>
                  <a:pt x="6786" y="1918"/>
                </a:lnTo>
                <a:lnTo>
                  <a:pt x="6784" y="1916"/>
                </a:lnTo>
                <a:lnTo>
                  <a:pt x="6784" y="1912"/>
                </a:lnTo>
                <a:lnTo>
                  <a:pt x="6786" y="1910"/>
                </a:lnTo>
                <a:lnTo>
                  <a:pt x="6796" y="1906"/>
                </a:lnTo>
                <a:lnTo>
                  <a:pt x="6810" y="1900"/>
                </a:lnTo>
                <a:lnTo>
                  <a:pt x="6814" y="1896"/>
                </a:lnTo>
                <a:lnTo>
                  <a:pt x="6816" y="1892"/>
                </a:lnTo>
                <a:lnTo>
                  <a:pt x="6818" y="1888"/>
                </a:lnTo>
                <a:lnTo>
                  <a:pt x="6820" y="1886"/>
                </a:lnTo>
                <a:lnTo>
                  <a:pt x="6822" y="1888"/>
                </a:lnTo>
                <a:lnTo>
                  <a:pt x="6826" y="1892"/>
                </a:lnTo>
                <a:lnTo>
                  <a:pt x="6828" y="1892"/>
                </a:lnTo>
                <a:lnTo>
                  <a:pt x="6830" y="1890"/>
                </a:lnTo>
                <a:lnTo>
                  <a:pt x="6836" y="1882"/>
                </a:lnTo>
                <a:lnTo>
                  <a:pt x="6842" y="1880"/>
                </a:lnTo>
                <a:lnTo>
                  <a:pt x="6848" y="1876"/>
                </a:lnTo>
                <a:lnTo>
                  <a:pt x="6848" y="1874"/>
                </a:lnTo>
                <a:lnTo>
                  <a:pt x="6848" y="1872"/>
                </a:lnTo>
                <a:lnTo>
                  <a:pt x="6850" y="1872"/>
                </a:lnTo>
                <a:lnTo>
                  <a:pt x="6854" y="1870"/>
                </a:lnTo>
                <a:lnTo>
                  <a:pt x="6856" y="1868"/>
                </a:lnTo>
                <a:lnTo>
                  <a:pt x="6858" y="1866"/>
                </a:lnTo>
                <a:lnTo>
                  <a:pt x="6856" y="1864"/>
                </a:lnTo>
                <a:lnTo>
                  <a:pt x="6854" y="1858"/>
                </a:lnTo>
                <a:lnTo>
                  <a:pt x="6852" y="1856"/>
                </a:lnTo>
                <a:lnTo>
                  <a:pt x="6848" y="1858"/>
                </a:lnTo>
                <a:lnTo>
                  <a:pt x="6836" y="1864"/>
                </a:lnTo>
                <a:lnTo>
                  <a:pt x="6828" y="1866"/>
                </a:lnTo>
                <a:lnTo>
                  <a:pt x="6820" y="1868"/>
                </a:lnTo>
                <a:lnTo>
                  <a:pt x="6812" y="1866"/>
                </a:lnTo>
                <a:lnTo>
                  <a:pt x="6806" y="1862"/>
                </a:lnTo>
                <a:lnTo>
                  <a:pt x="6798" y="1858"/>
                </a:lnTo>
                <a:lnTo>
                  <a:pt x="6788" y="1856"/>
                </a:lnTo>
                <a:lnTo>
                  <a:pt x="6778" y="1854"/>
                </a:lnTo>
                <a:lnTo>
                  <a:pt x="6770" y="1856"/>
                </a:lnTo>
                <a:lnTo>
                  <a:pt x="6762" y="1856"/>
                </a:lnTo>
                <a:lnTo>
                  <a:pt x="6768" y="1852"/>
                </a:lnTo>
                <a:lnTo>
                  <a:pt x="6776" y="1848"/>
                </a:lnTo>
                <a:lnTo>
                  <a:pt x="6782" y="1846"/>
                </a:lnTo>
                <a:lnTo>
                  <a:pt x="6794" y="1848"/>
                </a:lnTo>
                <a:lnTo>
                  <a:pt x="6802" y="1850"/>
                </a:lnTo>
                <a:lnTo>
                  <a:pt x="6806" y="1850"/>
                </a:lnTo>
                <a:lnTo>
                  <a:pt x="6808" y="1850"/>
                </a:lnTo>
                <a:lnTo>
                  <a:pt x="6810" y="1848"/>
                </a:lnTo>
                <a:lnTo>
                  <a:pt x="6814" y="1850"/>
                </a:lnTo>
                <a:lnTo>
                  <a:pt x="6820" y="1856"/>
                </a:lnTo>
                <a:lnTo>
                  <a:pt x="6826" y="1860"/>
                </a:lnTo>
                <a:lnTo>
                  <a:pt x="6830" y="1862"/>
                </a:lnTo>
                <a:lnTo>
                  <a:pt x="6834" y="1860"/>
                </a:lnTo>
                <a:lnTo>
                  <a:pt x="6862" y="1844"/>
                </a:lnTo>
                <a:lnTo>
                  <a:pt x="6874" y="1836"/>
                </a:lnTo>
                <a:lnTo>
                  <a:pt x="6876" y="1832"/>
                </a:lnTo>
                <a:lnTo>
                  <a:pt x="6876" y="1828"/>
                </a:lnTo>
                <a:lnTo>
                  <a:pt x="6868" y="1818"/>
                </a:lnTo>
                <a:lnTo>
                  <a:pt x="6862" y="1814"/>
                </a:lnTo>
                <a:lnTo>
                  <a:pt x="6856" y="1812"/>
                </a:lnTo>
                <a:lnTo>
                  <a:pt x="6852" y="1812"/>
                </a:lnTo>
                <a:lnTo>
                  <a:pt x="6852" y="1806"/>
                </a:lnTo>
                <a:lnTo>
                  <a:pt x="6854" y="1802"/>
                </a:lnTo>
                <a:lnTo>
                  <a:pt x="6852" y="1800"/>
                </a:lnTo>
                <a:lnTo>
                  <a:pt x="6850" y="1798"/>
                </a:lnTo>
                <a:lnTo>
                  <a:pt x="6842" y="1794"/>
                </a:lnTo>
                <a:lnTo>
                  <a:pt x="6838" y="1788"/>
                </a:lnTo>
                <a:lnTo>
                  <a:pt x="6832" y="1784"/>
                </a:lnTo>
                <a:lnTo>
                  <a:pt x="6828" y="1784"/>
                </a:lnTo>
                <a:lnTo>
                  <a:pt x="6824" y="1784"/>
                </a:lnTo>
                <a:lnTo>
                  <a:pt x="6818" y="1786"/>
                </a:lnTo>
                <a:lnTo>
                  <a:pt x="6818" y="1782"/>
                </a:lnTo>
                <a:lnTo>
                  <a:pt x="6816" y="1780"/>
                </a:lnTo>
                <a:lnTo>
                  <a:pt x="6816" y="1778"/>
                </a:lnTo>
                <a:lnTo>
                  <a:pt x="6812" y="1778"/>
                </a:lnTo>
                <a:lnTo>
                  <a:pt x="6808" y="1778"/>
                </a:lnTo>
                <a:lnTo>
                  <a:pt x="6806" y="1776"/>
                </a:lnTo>
                <a:lnTo>
                  <a:pt x="6804" y="1768"/>
                </a:lnTo>
                <a:lnTo>
                  <a:pt x="6800" y="1758"/>
                </a:lnTo>
                <a:lnTo>
                  <a:pt x="6800" y="1746"/>
                </a:lnTo>
                <a:lnTo>
                  <a:pt x="6800" y="1734"/>
                </a:lnTo>
                <a:lnTo>
                  <a:pt x="6800" y="1722"/>
                </a:lnTo>
                <a:lnTo>
                  <a:pt x="6804" y="1716"/>
                </a:lnTo>
                <a:lnTo>
                  <a:pt x="6806" y="1714"/>
                </a:lnTo>
                <a:lnTo>
                  <a:pt x="6808" y="1712"/>
                </a:lnTo>
                <a:lnTo>
                  <a:pt x="6812" y="1712"/>
                </a:lnTo>
                <a:lnTo>
                  <a:pt x="6812" y="1710"/>
                </a:lnTo>
                <a:lnTo>
                  <a:pt x="6812" y="1702"/>
                </a:lnTo>
                <a:lnTo>
                  <a:pt x="6810" y="1692"/>
                </a:lnTo>
                <a:lnTo>
                  <a:pt x="6810" y="1686"/>
                </a:lnTo>
                <a:lnTo>
                  <a:pt x="6814" y="1678"/>
                </a:lnTo>
                <a:lnTo>
                  <a:pt x="6816" y="1672"/>
                </a:lnTo>
                <a:lnTo>
                  <a:pt x="6816" y="1670"/>
                </a:lnTo>
                <a:lnTo>
                  <a:pt x="6816" y="1668"/>
                </a:lnTo>
                <a:lnTo>
                  <a:pt x="6812" y="1668"/>
                </a:lnTo>
                <a:lnTo>
                  <a:pt x="6808" y="1668"/>
                </a:lnTo>
                <a:lnTo>
                  <a:pt x="6806" y="1664"/>
                </a:lnTo>
                <a:lnTo>
                  <a:pt x="6806" y="1660"/>
                </a:lnTo>
                <a:lnTo>
                  <a:pt x="6806" y="1654"/>
                </a:lnTo>
                <a:lnTo>
                  <a:pt x="6810" y="1656"/>
                </a:lnTo>
                <a:lnTo>
                  <a:pt x="6814" y="1658"/>
                </a:lnTo>
                <a:lnTo>
                  <a:pt x="6820" y="1658"/>
                </a:lnTo>
                <a:lnTo>
                  <a:pt x="6826" y="1656"/>
                </a:lnTo>
                <a:lnTo>
                  <a:pt x="6832" y="1652"/>
                </a:lnTo>
                <a:lnTo>
                  <a:pt x="6834" y="1650"/>
                </a:lnTo>
                <a:lnTo>
                  <a:pt x="6832" y="1646"/>
                </a:lnTo>
                <a:lnTo>
                  <a:pt x="6830" y="1644"/>
                </a:lnTo>
                <a:lnTo>
                  <a:pt x="6828" y="1642"/>
                </a:lnTo>
                <a:lnTo>
                  <a:pt x="6826" y="1640"/>
                </a:lnTo>
                <a:lnTo>
                  <a:pt x="6830" y="1638"/>
                </a:lnTo>
                <a:lnTo>
                  <a:pt x="6836" y="1638"/>
                </a:lnTo>
                <a:lnTo>
                  <a:pt x="6844" y="1634"/>
                </a:lnTo>
                <a:lnTo>
                  <a:pt x="6850" y="1630"/>
                </a:lnTo>
                <a:lnTo>
                  <a:pt x="6854" y="1624"/>
                </a:lnTo>
                <a:lnTo>
                  <a:pt x="6856" y="1620"/>
                </a:lnTo>
                <a:lnTo>
                  <a:pt x="6862" y="1610"/>
                </a:lnTo>
                <a:lnTo>
                  <a:pt x="6866" y="1608"/>
                </a:lnTo>
                <a:lnTo>
                  <a:pt x="6870" y="1610"/>
                </a:lnTo>
                <a:lnTo>
                  <a:pt x="6874" y="1612"/>
                </a:lnTo>
                <a:lnTo>
                  <a:pt x="6878" y="1610"/>
                </a:lnTo>
                <a:lnTo>
                  <a:pt x="6880" y="1602"/>
                </a:lnTo>
                <a:lnTo>
                  <a:pt x="6884" y="1594"/>
                </a:lnTo>
                <a:lnTo>
                  <a:pt x="6888" y="1592"/>
                </a:lnTo>
                <a:lnTo>
                  <a:pt x="6892" y="1592"/>
                </a:lnTo>
                <a:lnTo>
                  <a:pt x="6898" y="1592"/>
                </a:lnTo>
                <a:lnTo>
                  <a:pt x="6902" y="1590"/>
                </a:lnTo>
                <a:lnTo>
                  <a:pt x="6906" y="1586"/>
                </a:lnTo>
                <a:lnTo>
                  <a:pt x="6910" y="1582"/>
                </a:lnTo>
                <a:lnTo>
                  <a:pt x="6912" y="1580"/>
                </a:lnTo>
                <a:lnTo>
                  <a:pt x="6916" y="1582"/>
                </a:lnTo>
                <a:lnTo>
                  <a:pt x="6920" y="1582"/>
                </a:lnTo>
                <a:lnTo>
                  <a:pt x="6922" y="1580"/>
                </a:lnTo>
                <a:lnTo>
                  <a:pt x="6926" y="1576"/>
                </a:lnTo>
                <a:lnTo>
                  <a:pt x="6928" y="1572"/>
                </a:lnTo>
                <a:lnTo>
                  <a:pt x="6930" y="1570"/>
                </a:lnTo>
                <a:lnTo>
                  <a:pt x="6934" y="1570"/>
                </a:lnTo>
                <a:lnTo>
                  <a:pt x="6938" y="1570"/>
                </a:lnTo>
                <a:lnTo>
                  <a:pt x="6942" y="1568"/>
                </a:lnTo>
                <a:lnTo>
                  <a:pt x="6946" y="1558"/>
                </a:lnTo>
                <a:lnTo>
                  <a:pt x="6954" y="1544"/>
                </a:lnTo>
                <a:lnTo>
                  <a:pt x="6960" y="1538"/>
                </a:lnTo>
                <a:lnTo>
                  <a:pt x="6968" y="1530"/>
                </a:lnTo>
                <a:lnTo>
                  <a:pt x="6974" y="1526"/>
                </a:lnTo>
                <a:lnTo>
                  <a:pt x="6976" y="1524"/>
                </a:lnTo>
                <a:lnTo>
                  <a:pt x="6976" y="1520"/>
                </a:lnTo>
                <a:lnTo>
                  <a:pt x="6974" y="1520"/>
                </a:lnTo>
                <a:lnTo>
                  <a:pt x="6968" y="1514"/>
                </a:lnTo>
                <a:lnTo>
                  <a:pt x="6964" y="1512"/>
                </a:lnTo>
                <a:lnTo>
                  <a:pt x="6962" y="1506"/>
                </a:lnTo>
                <a:lnTo>
                  <a:pt x="6960" y="1502"/>
                </a:lnTo>
                <a:lnTo>
                  <a:pt x="6962" y="1498"/>
                </a:lnTo>
                <a:lnTo>
                  <a:pt x="6966" y="1492"/>
                </a:lnTo>
                <a:lnTo>
                  <a:pt x="6972" y="1486"/>
                </a:lnTo>
                <a:lnTo>
                  <a:pt x="6974" y="1480"/>
                </a:lnTo>
                <a:lnTo>
                  <a:pt x="6976" y="1474"/>
                </a:lnTo>
                <a:lnTo>
                  <a:pt x="6978" y="1468"/>
                </a:lnTo>
                <a:lnTo>
                  <a:pt x="6980" y="1464"/>
                </a:lnTo>
                <a:lnTo>
                  <a:pt x="6982" y="1462"/>
                </a:lnTo>
                <a:lnTo>
                  <a:pt x="6986" y="1460"/>
                </a:lnTo>
                <a:lnTo>
                  <a:pt x="6992" y="1460"/>
                </a:lnTo>
                <a:lnTo>
                  <a:pt x="6994" y="1458"/>
                </a:lnTo>
                <a:lnTo>
                  <a:pt x="6994" y="1456"/>
                </a:lnTo>
                <a:lnTo>
                  <a:pt x="6998" y="1450"/>
                </a:lnTo>
                <a:lnTo>
                  <a:pt x="7004" y="1444"/>
                </a:lnTo>
                <a:lnTo>
                  <a:pt x="7022" y="1430"/>
                </a:lnTo>
                <a:lnTo>
                  <a:pt x="7026" y="1428"/>
                </a:lnTo>
                <a:lnTo>
                  <a:pt x="7028" y="1430"/>
                </a:lnTo>
                <a:lnTo>
                  <a:pt x="7030" y="1434"/>
                </a:lnTo>
                <a:lnTo>
                  <a:pt x="7032" y="1436"/>
                </a:lnTo>
                <a:lnTo>
                  <a:pt x="7034" y="1438"/>
                </a:lnTo>
                <a:lnTo>
                  <a:pt x="7038" y="1438"/>
                </a:lnTo>
                <a:lnTo>
                  <a:pt x="7042" y="1436"/>
                </a:lnTo>
                <a:lnTo>
                  <a:pt x="7048" y="1434"/>
                </a:lnTo>
                <a:lnTo>
                  <a:pt x="7054" y="1432"/>
                </a:lnTo>
                <a:lnTo>
                  <a:pt x="7062" y="1434"/>
                </a:lnTo>
                <a:lnTo>
                  <a:pt x="7072" y="1434"/>
                </a:lnTo>
                <a:lnTo>
                  <a:pt x="7076" y="1434"/>
                </a:lnTo>
                <a:lnTo>
                  <a:pt x="7082" y="1432"/>
                </a:lnTo>
                <a:lnTo>
                  <a:pt x="7092" y="1434"/>
                </a:lnTo>
                <a:lnTo>
                  <a:pt x="7098" y="1438"/>
                </a:lnTo>
                <a:lnTo>
                  <a:pt x="7102" y="1440"/>
                </a:lnTo>
                <a:lnTo>
                  <a:pt x="7112" y="1444"/>
                </a:lnTo>
                <a:lnTo>
                  <a:pt x="7122" y="1448"/>
                </a:lnTo>
                <a:lnTo>
                  <a:pt x="7126" y="1450"/>
                </a:lnTo>
                <a:lnTo>
                  <a:pt x="7126" y="1454"/>
                </a:lnTo>
                <a:lnTo>
                  <a:pt x="7126" y="1462"/>
                </a:lnTo>
                <a:lnTo>
                  <a:pt x="7124" y="1472"/>
                </a:lnTo>
                <a:lnTo>
                  <a:pt x="7124" y="1480"/>
                </a:lnTo>
                <a:lnTo>
                  <a:pt x="7126" y="1484"/>
                </a:lnTo>
                <a:lnTo>
                  <a:pt x="7130" y="1486"/>
                </a:lnTo>
                <a:lnTo>
                  <a:pt x="7130" y="1490"/>
                </a:lnTo>
                <a:lnTo>
                  <a:pt x="7128" y="1494"/>
                </a:lnTo>
                <a:lnTo>
                  <a:pt x="7124" y="1494"/>
                </a:lnTo>
                <a:lnTo>
                  <a:pt x="7118" y="1494"/>
                </a:lnTo>
                <a:lnTo>
                  <a:pt x="7106" y="1496"/>
                </a:lnTo>
                <a:lnTo>
                  <a:pt x="7100" y="1498"/>
                </a:lnTo>
                <a:lnTo>
                  <a:pt x="7096" y="1502"/>
                </a:lnTo>
                <a:lnTo>
                  <a:pt x="7090" y="1512"/>
                </a:lnTo>
                <a:lnTo>
                  <a:pt x="7082" y="1526"/>
                </a:lnTo>
                <a:lnTo>
                  <a:pt x="7076" y="1532"/>
                </a:lnTo>
                <a:lnTo>
                  <a:pt x="7066" y="1540"/>
                </a:lnTo>
                <a:lnTo>
                  <a:pt x="7058" y="1546"/>
                </a:lnTo>
                <a:lnTo>
                  <a:pt x="7052" y="1550"/>
                </a:lnTo>
                <a:lnTo>
                  <a:pt x="7050" y="1554"/>
                </a:lnTo>
                <a:lnTo>
                  <a:pt x="7050" y="1556"/>
                </a:lnTo>
                <a:lnTo>
                  <a:pt x="7050" y="1558"/>
                </a:lnTo>
                <a:lnTo>
                  <a:pt x="7044" y="1560"/>
                </a:lnTo>
                <a:lnTo>
                  <a:pt x="7038" y="1562"/>
                </a:lnTo>
                <a:lnTo>
                  <a:pt x="7034" y="1566"/>
                </a:lnTo>
                <a:lnTo>
                  <a:pt x="7030" y="1572"/>
                </a:lnTo>
                <a:lnTo>
                  <a:pt x="7028" y="1576"/>
                </a:lnTo>
                <a:lnTo>
                  <a:pt x="7026" y="1578"/>
                </a:lnTo>
                <a:lnTo>
                  <a:pt x="7024" y="1576"/>
                </a:lnTo>
                <a:lnTo>
                  <a:pt x="7020" y="1576"/>
                </a:lnTo>
                <a:lnTo>
                  <a:pt x="7016" y="1578"/>
                </a:lnTo>
                <a:lnTo>
                  <a:pt x="7014" y="1582"/>
                </a:lnTo>
                <a:lnTo>
                  <a:pt x="7010" y="1586"/>
                </a:lnTo>
                <a:lnTo>
                  <a:pt x="7008" y="1588"/>
                </a:lnTo>
                <a:lnTo>
                  <a:pt x="7006" y="1588"/>
                </a:lnTo>
                <a:lnTo>
                  <a:pt x="7004" y="1588"/>
                </a:lnTo>
                <a:lnTo>
                  <a:pt x="7002" y="1590"/>
                </a:lnTo>
                <a:lnTo>
                  <a:pt x="7002" y="1596"/>
                </a:lnTo>
                <a:lnTo>
                  <a:pt x="7002" y="1602"/>
                </a:lnTo>
                <a:lnTo>
                  <a:pt x="7002" y="1606"/>
                </a:lnTo>
                <a:lnTo>
                  <a:pt x="6998" y="1610"/>
                </a:lnTo>
                <a:lnTo>
                  <a:pt x="6996" y="1610"/>
                </a:lnTo>
                <a:lnTo>
                  <a:pt x="6992" y="1612"/>
                </a:lnTo>
                <a:lnTo>
                  <a:pt x="6984" y="1610"/>
                </a:lnTo>
                <a:lnTo>
                  <a:pt x="6978" y="1608"/>
                </a:lnTo>
                <a:lnTo>
                  <a:pt x="6976" y="1610"/>
                </a:lnTo>
                <a:lnTo>
                  <a:pt x="6976" y="1612"/>
                </a:lnTo>
                <a:lnTo>
                  <a:pt x="6974" y="1616"/>
                </a:lnTo>
                <a:lnTo>
                  <a:pt x="6972" y="1622"/>
                </a:lnTo>
                <a:lnTo>
                  <a:pt x="6964" y="1632"/>
                </a:lnTo>
                <a:lnTo>
                  <a:pt x="6960" y="1638"/>
                </a:lnTo>
                <a:lnTo>
                  <a:pt x="6958" y="1646"/>
                </a:lnTo>
                <a:lnTo>
                  <a:pt x="6960" y="1654"/>
                </a:lnTo>
                <a:lnTo>
                  <a:pt x="6962" y="1664"/>
                </a:lnTo>
                <a:lnTo>
                  <a:pt x="6966" y="1672"/>
                </a:lnTo>
                <a:lnTo>
                  <a:pt x="6966" y="1678"/>
                </a:lnTo>
                <a:lnTo>
                  <a:pt x="6966" y="1680"/>
                </a:lnTo>
                <a:lnTo>
                  <a:pt x="6964" y="1684"/>
                </a:lnTo>
                <a:lnTo>
                  <a:pt x="6962" y="1686"/>
                </a:lnTo>
                <a:lnTo>
                  <a:pt x="6962" y="1690"/>
                </a:lnTo>
                <a:lnTo>
                  <a:pt x="6966" y="1696"/>
                </a:lnTo>
                <a:lnTo>
                  <a:pt x="6972" y="1704"/>
                </a:lnTo>
                <a:lnTo>
                  <a:pt x="6978" y="1710"/>
                </a:lnTo>
                <a:lnTo>
                  <a:pt x="6978" y="1714"/>
                </a:lnTo>
                <a:lnTo>
                  <a:pt x="6978" y="1716"/>
                </a:lnTo>
                <a:lnTo>
                  <a:pt x="6976" y="1716"/>
                </a:lnTo>
                <a:lnTo>
                  <a:pt x="6972" y="1718"/>
                </a:lnTo>
                <a:lnTo>
                  <a:pt x="6970" y="1720"/>
                </a:lnTo>
                <a:lnTo>
                  <a:pt x="6970" y="1724"/>
                </a:lnTo>
                <a:lnTo>
                  <a:pt x="6972" y="1732"/>
                </a:lnTo>
                <a:lnTo>
                  <a:pt x="6972" y="1740"/>
                </a:lnTo>
                <a:lnTo>
                  <a:pt x="6968" y="1762"/>
                </a:lnTo>
                <a:lnTo>
                  <a:pt x="6964" y="1772"/>
                </a:lnTo>
                <a:lnTo>
                  <a:pt x="6964" y="1780"/>
                </a:lnTo>
                <a:lnTo>
                  <a:pt x="6966" y="1782"/>
                </a:lnTo>
                <a:lnTo>
                  <a:pt x="6970" y="1784"/>
                </a:lnTo>
                <a:lnTo>
                  <a:pt x="6982" y="1788"/>
                </a:lnTo>
                <a:lnTo>
                  <a:pt x="7006" y="1792"/>
                </a:lnTo>
                <a:lnTo>
                  <a:pt x="7012" y="1796"/>
                </a:lnTo>
                <a:lnTo>
                  <a:pt x="7014" y="1798"/>
                </a:lnTo>
                <a:lnTo>
                  <a:pt x="7012" y="1802"/>
                </a:lnTo>
                <a:lnTo>
                  <a:pt x="7012" y="1810"/>
                </a:lnTo>
                <a:lnTo>
                  <a:pt x="7014" y="1818"/>
                </a:lnTo>
                <a:lnTo>
                  <a:pt x="7016" y="1820"/>
                </a:lnTo>
                <a:lnTo>
                  <a:pt x="7018" y="1822"/>
                </a:lnTo>
                <a:lnTo>
                  <a:pt x="7020" y="1820"/>
                </a:lnTo>
                <a:lnTo>
                  <a:pt x="7024" y="1818"/>
                </a:lnTo>
                <a:lnTo>
                  <a:pt x="7030" y="1812"/>
                </a:lnTo>
                <a:lnTo>
                  <a:pt x="7036" y="1812"/>
                </a:lnTo>
                <a:lnTo>
                  <a:pt x="7038" y="1812"/>
                </a:lnTo>
                <a:lnTo>
                  <a:pt x="7040" y="1814"/>
                </a:lnTo>
                <a:lnTo>
                  <a:pt x="7038" y="1818"/>
                </a:lnTo>
                <a:lnTo>
                  <a:pt x="7036" y="1822"/>
                </a:lnTo>
                <a:lnTo>
                  <a:pt x="7032" y="1830"/>
                </a:lnTo>
                <a:lnTo>
                  <a:pt x="7030" y="1832"/>
                </a:lnTo>
                <a:lnTo>
                  <a:pt x="7036" y="1832"/>
                </a:lnTo>
                <a:lnTo>
                  <a:pt x="7050" y="1824"/>
                </a:lnTo>
                <a:lnTo>
                  <a:pt x="7060" y="1822"/>
                </a:lnTo>
                <a:lnTo>
                  <a:pt x="7074" y="1820"/>
                </a:lnTo>
                <a:lnTo>
                  <a:pt x="7092" y="1816"/>
                </a:lnTo>
                <a:lnTo>
                  <a:pt x="7122" y="1806"/>
                </a:lnTo>
                <a:lnTo>
                  <a:pt x="7132" y="1802"/>
                </a:lnTo>
                <a:lnTo>
                  <a:pt x="7138" y="1800"/>
                </a:lnTo>
                <a:lnTo>
                  <a:pt x="7144" y="1802"/>
                </a:lnTo>
                <a:lnTo>
                  <a:pt x="7146" y="1802"/>
                </a:lnTo>
                <a:lnTo>
                  <a:pt x="7150" y="1804"/>
                </a:lnTo>
                <a:lnTo>
                  <a:pt x="7154" y="1798"/>
                </a:lnTo>
                <a:lnTo>
                  <a:pt x="7160" y="1794"/>
                </a:lnTo>
                <a:lnTo>
                  <a:pt x="7164" y="1794"/>
                </a:lnTo>
                <a:lnTo>
                  <a:pt x="7168" y="1796"/>
                </a:lnTo>
                <a:lnTo>
                  <a:pt x="7174" y="1794"/>
                </a:lnTo>
                <a:lnTo>
                  <a:pt x="7182" y="1792"/>
                </a:lnTo>
                <a:lnTo>
                  <a:pt x="7190" y="1788"/>
                </a:lnTo>
                <a:lnTo>
                  <a:pt x="7196" y="1788"/>
                </a:lnTo>
                <a:lnTo>
                  <a:pt x="7206" y="1788"/>
                </a:lnTo>
                <a:lnTo>
                  <a:pt x="7216" y="1788"/>
                </a:lnTo>
                <a:lnTo>
                  <a:pt x="7222" y="1786"/>
                </a:lnTo>
                <a:lnTo>
                  <a:pt x="7230" y="1784"/>
                </a:lnTo>
                <a:lnTo>
                  <a:pt x="7234" y="1786"/>
                </a:lnTo>
                <a:lnTo>
                  <a:pt x="7240" y="1786"/>
                </a:lnTo>
                <a:lnTo>
                  <a:pt x="7250" y="1780"/>
                </a:lnTo>
                <a:lnTo>
                  <a:pt x="7258" y="1772"/>
                </a:lnTo>
                <a:lnTo>
                  <a:pt x="7262" y="1772"/>
                </a:lnTo>
                <a:lnTo>
                  <a:pt x="7264" y="1772"/>
                </a:lnTo>
                <a:lnTo>
                  <a:pt x="7266" y="1774"/>
                </a:lnTo>
                <a:lnTo>
                  <a:pt x="7262" y="1776"/>
                </a:lnTo>
                <a:lnTo>
                  <a:pt x="7260" y="1778"/>
                </a:lnTo>
                <a:lnTo>
                  <a:pt x="7262" y="1784"/>
                </a:lnTo>
                <a:lnTo>
                  <a:pt x="7264" y="1788"/>
                </a:lnTo>
                <a:lnTo>
                  <a:pt x="7262" y="1788"/>
                </a:lnTo>
                <a:lnTo>
                  <a:pt x="7258" y="1786"/>
                </a:lnTo>
                <a:lnTo>
                  <a:pt x="7254" y="1786"/>
                </a:lnTo>
                <a:lnTo>
                  <a:pt x="7256" y="1792"/>
                </a:lnTo>
                <a:lnTo>
                  <a:pt x="7262" y="1798"/>
                </a:lnTo>
                <a:lnTo>
                  <a:pt x="7266" y="1798"/>
                </a:lnTo>
                <a:lnTo>
                  <a:pt x="7268" y="1798"/>
                </a:lnTo>
                <a:lnTo>
                  <a:pt x="7272" y="1804"/>
                </a:lnTo>
                <a:lnTo>
                  <a:pt x="7276" y="1806"/>
                </a:lnTo>
                <a:lnTo>
                  <a:pt x="7282" y="1808"/>
                </a:lnTo>
                <a:lnTo>
                  <a:pt x="7292" y="1808"/>
                </a:lnTo>
                <a:lnTo>
                  <a:pt x="7302" y="1808"/>
                </a:lnTo>
                <a:lnTo>
                  <a:pt x="7308" y="1810"/>
                </a:lnTo>
                <a:lnTo>
                  <a:pt x="7310" y="1812"/>
                </a:lnTo>
                <a:lnTo>
                  <a:pt x="7312" y="1816"/>
                </a:lnTo>
                <a:lnTo>
                  <a:pt x="7316" y="1818"/>
                </a:lnTo>
                <a:lnTo>
                  <a:pt x="7322" y="1820"/>
                </a:lnTo>
                <a:lnTo>
                  <a:pt x="7326" y="1820"/>
                </a:lnTo>
                <a:lnTo>
                  <a:pt x="7326" y="1822"/>
                </a:lnTo>
                <a:lnTo>
                  <a:pt x="7326" y="1824"/>
                </a:lnTo>
                <a:lnTo>
                  <a:pt x="7322" y="1828"/>
                </a:lnTo>
                <a:lnTo>
                  <a:pt x="7318" y="1828"/>
                </a:lnTo>
                <a:lnTo>
                  <a:pt x="7294" y="1820"/>
                </a:lnTo>
                <a:lnTo>
                  <a:pt x="7286" y="1820"/>
                </a:lnTo>
                <a:lnTo>
                  <a:pt x="7280" y="1820"/>
                </a:lnTo>
                <a:lnTo>
                  <a:pt x="7278" y="1824"/>
                </a:lnTo>
                <a:lnTo>
                  <a:pt x="7276" y="1826"/>
                </a:lnTo>
                <a:lnTo>
                  <a:pt x="7274" y="1830"/>
                </a:lnTo>
                <a:lnTo>
                  <a:pt x="7272" y="1832"/>
                </a:lnTo>
                <a:lnTo>
                  <a:pt x="7268" y="1834"/>
                </a:lnTo>
                <a:lnTo>
                  <a:pt x="7264" y="1832"/>
                </a:lnTo>
                <a:lnTo>
                  <a:pt x="7258" y="1830"/>
                </a:lnTo>
                <a:lnTo>
                  <a:pt x="7254" y="1830"/>
                </a:lnTo>
                <a:lnTo>
                  <a:pt x="7254" y="1834"/>
                </a:lnTo>
                <a:lnTo>
                  <a:pt x="7254" y="1836"/>
                </a:lnTo>
                <a:lnTo>
                  <a:pt x="7252" y="1840"/>
                </a:lnTo>
                <a:lnTo>
                  <a:pt x="7250" y="1840"/>
                </a:lnTo>
                <a:lnTo>
                  <a:pt x="7244" y="1838"/>
                </a:lnTo>
                <a:lnTo>
                  <a:pt x="7240" y="1834"/>
                </a:lnTo>
                <a:lnTo>
                  <a:pt x="7236" y="1834"/>
                </a:lnTo>
                <a:lnTo>
                  <a:pt x="7236" y="1836"/>
                </a:lnTo>
                <a:lnTo>
                  <a:pt x="7236" y="1838"/>
                </a:lnTo>
                <a:lnTo>
                  <a:pt x="7238" y="1846"/>
                </a:lnTo>
                <a:lnTo>
                  <a:pt x="7238" y="1850"/>
                </a:lnTo>
                <a:lnTo>
                  <a:pt x="7236" y="1854"/>
                </a:lnTo>
                <a:lnTo>
                  <a:pt x="7226" y="1858"/>
                </a:lnTo>
                <a:lnTo>
                  <a:pt x="7214" y="1858"/>
                </a:lnTo>
                <a:lnTo>
                  <a:pt x="7204" y="1858"/>
                </a:lnTo>
                <a:lnTo>
                  <a:pt x="7192" y="1854"/>
                </a:lnTo>
                <a:lnTo>
                  <a:pt x="7182" y="1848"/>
                </a:lnTo>
                <a:lnTo>
                  <a:pt x="7172" y="1846"/>
                </a:lnTo>
                <a:lnTo>
                  <a:pt x="7160" y="1846"/>
                </a:lnTo>
                <a:lnTo>
                  <a:pt x="7144" y="1842"/>
                </a:lnTo>
                <a:lnTo>
                  <a:pt x="7138" y="1842"/>
                </a:lnTo>
                <a:lnTo>
                  <a:pt x="7134" y="1842"/>
                </a:lnTo>
                <a:lnTo>
                  <a:pt x="7132" y="1844"/>
                </a:lnTo>
                <a:lnTo>
                  <a:pt x="7132" y="1846"/>
                </a:lnTo>
                <a:lnTo>
                  <a:pt x="7130" y="1850"/>
                </a:lnTo>
                <a:lnTo>
                  <a:pt x="7126" y="1852"/>
                </a:lnTo>
                <a:lnTo>
                  <a:pt x="7120" y="1852"/>
                </a:lnTo>
                <a:lnTo>
                  <a:pt x="7106" y="1850"/>
                </a:lnTo>
                <a:lnTo>
                  <a:pt x="7092" y="1852"/>
                </a:lnTo>
                <a:lnTo>
                  <a:pt x="7082" y="1856"/>
                </a:lnTo>
                <a:lnTo>
                  <a:pt x="7078" y="1858"/>
                </a:lnTo>
                <a:lnTo>
                  <a:pt x="7076" y="1862"/>
                </a:lnTo>
                <a:lnTo>
                  <a:pt x="7074" y="1864"/>
                </a:lnTo>
                <a:lnTo>
                  <a:pt x="7072" y="1866"/>
                </a:lnTo>
                <a:lnTo>
                  <a:pt x="7064" y="1868"/>
                </a:lnTo>
                <a:lnTo>
                  <a:pt x="7058" y="1872"/>
                </a:lnTo>
                <a:lnTo>
                  <a:pt x="7056" y="1874"/>
                </a:lnTo>
                <a:lnTo>
                  <a:pt x="7054" y="1880"/>
                </a:lnTo>
                <a:lnTo>
                  <a:pt x="7052" y="1890"/>
                </a:lnTo>
                <a:lnTo>
                  <a:pt x="7052" y="1898"/>
                </a:lnTo>
                <a:lnTo>
                  <a:pt x="7054" y="1904"/>
                </a:lnTo>
                <a:lnTo>
                  <a:pt x="7056" y="1912"/>
                </a:lnTo>
                <a:lnTo>
                  <a:pt x="7062" y="1920"/>
                </a:lnTo>
                <a:lnTo>
                  <a:pt x="7066" y="1928"/>
                </a:lnTo>
                <a:lnTo>
                  <a:pt x="7070" y="1930"/>
                </a:lnTo>
                <a:lnTo>
                  <a:pt x="7074" y="1932"/>
                </a:lnTo>
                <a:lnTo>
                  <a:pt x="7080" y="1930"/>
                </a:lnTo>
                <a:lnTo>
                  <a:pt x="7086" y="1928"/>
                </a:lnTo>
                <a:lnTo>
                  <a:pt x="7094" y="1924"/>
                </a:lnTo>
                <a:lnTo>
                  <a:pt x="7096" y="1924"/>
                </a:lnTo>
                <a:lnTo>
                  <a:pt x="7096" y="1928"/>
                </a:lnTo>
                <a:lnTo>
                  <a:pt x="7086" y="1956"/>
                </a:lnTo>
                <a:lnTo>
                  <a:pt x="7086" y="1964"/>
                </a:lnTo>
                <a:lnTo>
                  <a:pt x="7088" y="1972"/>
                </a:lnTo>
                <a:lnTo>
                  <a:pt x="7092" y="1986"/>
                </a:lnTo>
                <a:lnTo>
                  <a:pt x="7092" y="1992"/>
                </a:lnTo>
                <a:lnTo>
                  <a:pt x="7090" y="1998"/>
                </a:lnTo>
                <a:lnTo>
                  <a:pt x="7086" y="2004"/>
                </a:lnTo>
                <a:lnTo>
                  <a:pt x="7076" y="2008"/>
                </a:lnTo>
                <a:lnTo>
                  <a:pt x="7064" y="2012"/>
                </a:lnTo>
                <a:lnTo>
                  <a:pt x="7054" y="2010"/>
                </a:lnTo>
                <a:lnTo>
                  <a:pt x="7048" y="2008"/>
                </a:lnTo>
                <a:lnTo>
                  <a:pt x="7044" y="2002"/>
                </a:lnTo>
                <a:lnTo>
                  <a:pt x="7038" y="1990"/>
                </a:lnTo>
                <a:lnTo>
                  <a:pt x="7034" y="1984"/>
                </a:lnTo>
                <a:lnTo>
                  <a:pt x="7028" y="1980"/>
                </a:lnTo>
                <a:lnTo>
                  <a:pt x="7022" y="1976"/>
                </a:lnTo>
                <a:lnTo>
                  <a:pt x="7018" y="1974"/>
                </a:lnTo>
                <a:lnTo>
                  <a:pt x="7018" y="1970"/>
                </a:lnTo>
                <a:lnTo>
                  <a:pt x="7018" y="1968"/>
                </a:lnTo>
                <a:lnTo>
                  <a:pt x="7018" y="1966"/>
                </a:lnTo>
                <a:lnTo>
                  <a:pt x="7016" y="1964"/>
                </a:lnTo>
                <a:lnTo>
                  <a:pt x="7010" y="1966"/>
                </a:lnTo>
                <a:lnTo>
                  <a:pt x="6986" y="1974"/>
                </a:lnTo>
                <a:lnTo>
                  <a:pt x="6980" y="1978"/>
                </a:lnTo>
                <a:lnTo>
                  <a:pt x="6976" y="1980"/>
                </a:lnTo>
                <a:lnTo>
                  <a:pt x="6970" y="1992"/>
                </a:lnTo>
                <a:lnTo>
                  <a:pt x="6968" y="1996"/>
                </a:lnTo>
                <a:lnTo>
                  <a:pt x="6970" y="2002"/>
                </a:lnTo>
                <a:lnTo>
                  <a:pt x="6970" y="2006"/>
                </a:lnTo>
                <a:lnTo>
                  <a:pt x="6970" y="2008"/>
                </a:lnTo>
                <a:lnTo>
                  <a:pt x="6966" y="2012"/>
                </a:lnTo>
                <a:lnTo>
                  <a:pt x="6960" y="2018"/>
                </a:lnTo>
                <a:lnTo>
                  <a:pt x="6956" y="2022"/>
                </a:lnTo>
                <a:lnTo>
                  <a:pt x="6954" y="2026"/>
                </a:lnTo>
                <a:lnTo>
                  <a:pt x="6952" y="2038"/>
                </a:lnTo>
                <a:lnTo>
                  <a:pt x="6952" y="2048"/>
                </a:lnTo>
                <a:lnTo>
                  <a:pt x="6952" y="2070"/>
                </a:lnTo>
                <a:lnTo>
                  <a:pt x="6954" y="2084"/>
                </a:lnTo>
                <a:lnTo>
                  <a:pt x="6954" y="2088"/>
                </a:lnTo>
                <a:lnTo>
                  <a:pt x="6958" y="2094"/>
                </a:lnTo>
                <a:lnTo>
                  <a:pt x="6962" y="2100"/>
                </a:lnTo>
                <a:lnTo>
                  <a:pt x="6964" y="2108"/>
                </a:lnTo>
                <a:lnTo>
                  <a:pt x="6964" y="2120"/>
                </a:lnTo>
                <a:lnTo>
                  <a:pt x="6964" y="2124"/>
                </a:lnTo>
                <a:lnTo>
                  <a:pt x="6962" y="2124"/>
                </a:lnTo>
                <a:lnTo>
                  <a:pt x="6960" y="2126"/>
                </a:lnTo>
                <a:lnTo>
                  <a:pt x="6962" y="2134"/>
                </a:lnTo>
                <a:lnTo>
                  <a:pt x="6962" y="2136"/>
                </a:lnTo>
                <a:lnTo>
                  <a:pt x="6960" y="2138"/>
                </a:lnTo>
                <a:lnTo>
                  <a:pt x="6956" y="2142"/>
                </a:lnTo>
                <a:lnTo>
                  <a:pt x="6948" y="2142"/>
                </a:lnTo>
                <a:lnTo>
                  <a:pt x="6942" y="2142"/>
                </a:lnTo>
                <a:lnTo>
                  <a:pt x="6942" y="2140"/>
                </a:lnTo>
                <a:lnTo>
                  <a:pt x="6940" y="2140"/>
                </a:lnTo>
                <a:lnTo>
                  <a:pt x="6942" y="2134"/>
                </a:lnTo>
                <a:lnTo>
                  <a:pt x="6952" y="2122"/>
                </a:lnTo>
                <a:lnTo>
                  <a:pt x="6954" y="2118"/>
                </a:lnTo>
                <a:lnTo>
                  <a:pt x="6952" y="2118"/>
                </a:lnTo>
                <a:lnTo>
                  <a:pt x="6940" y="2130"/>
                </a:lnTo>
                <a:lnTo>
                  <a:pt x="6934" y="2138"/>
                </a:lnTo>
                <a:lnTo>
                  <a:pt x="6930" y="2138"/>
                </a:lnTo>
                <a:lnTo>
                  <a:pt x="6924" y="2138"/>
                </a:lnTo>
                <a:lnTo>
                  <a:pt x="6916" y="2138"/>
                </a:lnTo>
                <a:lnTo>
                  <a:pt x="6912" y="2140"/>
                </a:lnTo>
                <a:lnTo>
                  <a:pt x="6910" y="2142"/>
                </a:lnTo>
                <a:lnTo>
                  <a:pt x="6908" y="2148"/>
                </a:lnTo>
                <a:lnTo>
                  <a:pt x="6910" y="2152"/>
                </a:lnTo>
                <a:lnTo>
                  <a:pt x="6908" y="2158"/>
                </a:lnTo>
                <a:lnTo>
                  <a:pt x="6904" y="2162"/>
                </a:lnTo>
                <a:lnTo>
                  <a:pt x="6898" y="2168"/>
                </a:lnTo>
                <a:lnTo>
                  <a:pt x="6886" y="2174"/>
                </a:lnTo>
                <a:lnTo>
                  <a:pt x="6874" y="2176"/>
                </a:lnTo>
                <a:lnTo>
                  <a:pt x="6866" y="2176"/>
                </a:lnTo>
                <a:lnTo>
                  <a:pt x="6862" y="2174"/>
                </a:lnTo>
                <a:lnTo>
                  <a:pt x="6858" y="2170"/>
                </a:lnTo>
                <a:lnTo>
                  <a:pt x="6854" y="2166"/>
                </a:lnTo>
                <a:lnTo>
                  <a:pt x="6850" y="2154"/>
                </a:lnTo>
                <a:lnTo>
                  <a:pt x="6852" y="2154"/>
                </a:lnTo>
                <a:lnTo>
                  <a:pt x="6858" y="2158"/>
                </a:lnTo>
                <a:lnTo>
                  <a:pt x="6864" y="2162"/>
                </a:lnTo>
                <a:lnTo>
                  <a:pt x="6868" y="2162"/>
                </a:lnTo>
                <a:lnTo>
                  <a:pt x="6868" y="2160"/>
                </a:lnTo>
                <a:lnTo>
                  <a:pt x="6866" y="2158"/>
                </a:lnTo>
                <a:lnTo>
                  <a:pt x="6852" y="2150"/>
                </a:lnTo>
                <a:lnTo>
                  <a:pt x="6844" y="2146"/>
                </a:lnTo>
                <a:lnTo>
                  <a:pt x="6836" y="2146"/>
                </a:lnTo>
                <a:lnTo>
                  <a:pt x="6822" y="2148"/>
                </a:lnTo>
                <a:lnTo>
                  <a:pt x="6802" y="2152"/>
                </a:lnTo>
                <a:lnTo>
                  <a:pt x="6798" y="2156"/>
                </a:lnTo>
                <a:lnTo>
                  <a:pt x="6794" y="2158"/>
                </a:lnTo>
                <a:lnTo>
                  <a:pt x="6784" y="2162"/>
                </a:lnTo>
                <a:lnTo>
                  <a:pt x="6776" y="2164"/>
                </a:lnTo>
                <a:lnTo>
                  <a:pt x="6770" y="2168"/>
                </a:lnTo>
                <a:lnTo>
                  <a:pt x="6766" y="2172"/>
                </a:lnTo>
                <a:lnTo>
                  <a:pt x="6764" y="2176"/>
                </a:lnTo>
                <a:lnTo>
                  <a:pt x="6760" y="2178"/>
                </a:lnTo>
                <a:lnTo>
                  <a:pt x="6752" y="2182"/>
                </a:lnTo>
                <a:lnTo>
                  <a:pt x="6738" y="2186"/>
                </a:lnTo>
                <a:lnTo>
                  <a:pt x="6718" y="2192"/>
                </a:lnTo>
                <a:lnTo>
                  <a:pt x="6704" y="2198"/>
                </a:lnTo>
                <a:lnTo>
                  <a:pt x="6692" y="2202"/>
                </a:lnTo>
                <a:lnTo>
                  <a:pt x="6686" y="2202"/>
                </a:lnTo>
                <a:lnTo>
                  <a:pt x="6680" y="2202"/>
                </a:lnTo>
                <a:lnTo>
                  <a:pt x="6676" y="2200"/>
                </a:lnTo>
                <a:lnTo>
                  <a:pt x="6672" y="2196"/>
                </a:lnTo>
                <a:lnTo>
                  <a:pt x="6664" y="2188"/>
                </a:lnTo>
                <a:lnTo>
                  <a:pt x="6664" y="2192"/>
                </a:lnTo>
                <a:lnTo>
                  <a:pt x="6668" y="2200"/>
                </a:lnTo>
                <a:lnTo>
                  <a:pt x="6668" y="2202"/>
                </a:lnTo>
                <a:lnTo>
                  <a:pt x="6668" y="2204"/>
                </a:lnTo>
                <a:lnTo>
                  <a:pt x="6666" y="2206"/>
                </a:lnTo>
                <a:lnTo>
                  <a:pt x="6666" y="2208"/>
                </a:lnTo>
                <a:lnTo>
                  <a:pt x="6670" y="2208"/>
                </a:lnTo>
                <a:lnTo>
                  <a:pt x="6674" y="2206"/>
                </a:lnTo>
                <a:lnTo>
                  <a:pt x="6678" y="2206"/>
                </a:lnTo>
                <a:lnTo>
                  <a:pt x="6680" y="2206"/>
                </a:lnTo>
                <a:lnTo>
                  <a:pt x="6684" y="2210"/>
                </a:lnTo>
                <a:lnTo>
                  <a:pt x="6686" y="2208"/>
                </a:lnTo>
                <a:lnTo>
                  <a:pt x="6688" y="2208"/>
                </a:lnTo>
                <a:lnTo>
                  <a:pt x="6692" y="2208"/>
                </a:lnTo>
                <a:lnTo>
                  <a:pt x="6694" y="2210"/>
                </a:lnTo>
                <a:lnTo>
                  <a:pt x="6694" y="2218"/>
                </a:lnTo>
                <a:lnTo>
                  <a:pt x="6694" y="2220"/>
                </a:lnTo>
                <a:lnTo>
                  <a:pt x="6692" y="2220"/>
                </a:lnTo>
                <a:lnTo>
                  <a:pt x="6688" y="2218"/>
                </a:lnTo>
                <a:lnTo>
                  <a:pt x="6682" y="2216"/>
                </a:lnTo>
                <a:lnTo>
                  <a:pt x="6680" y="2214"/>
                </a:lnTo>
                <a:lnTo>
                  <a:pt x="6670" y="2212"/>
                </a:lnTo>
                <a:lnTo>
                  <a:pt x="6664" y="2210"/>
                </a:lnTo>
                <a:lnTo>
                  <a:pt x="6664" y="2208"/>
                </a:lnTo>
                <a:lnTo>
                  <a:pt x="6664" y="2204"/>
                </a:lnTo>
                <a:lnTo>
                  <a:pt x="6664" y="2200"/>
                </a:lnTo>
                <a:lnTo>
                  <a:pt x="6662" y="2198"/>
                </a:lnTo>
                <a:lnTo>
                  <a:pt x="6662" y="2194"/>
                </a:lnTo>
                <a:lnTo>
                  <a:pt x="6660" y="2188"/>
                </a:lnTo>
                <a:lnTo>
                  <a:pt x="6658" y="2188"/>
                </a:lnTo>
                <a:lnTo>
                  <a:pt x="6654" y="2190"/>
                </a:lnTo>
                <a:lnTo>
                  <a:pt x="6646" y="2190"/>
                </a:lnTo>
                <a:lnTo>
                  <a:pt x="6642" y="2188"/>
                </a:lnTo>
                <a:lnTo>
                  <a:pt x="6638" y="2184"/>
                </a:lnTo>
                <a:lnTo>
                  <a:pt x="6634" y="2178"/>
                </a:lnTo>
                <a:lnTo>
                  <a:pt x="6632" y="2174"/>
                </a:lnTo>
                <a:lnTo>
                  <a:pt x="6632" y="2172"/>
                </a:lnTo>
                <a:lnTo>
                  <a:pt x="6628" y="2172"/>
                </a:lnTo>
                <a:lnTo>
                  <a:pt x="6622" y="2172"/>
                </a:lnTo>
                <a:lnTo>
                  <a:pt x="6618" y="2170"/>
                </a:lnTo>
                <a:lnTo>
                  <a:pt x="6614" y="2168"/>
                </a:lnTo>
                <a:lnTo>
                  <a:pt x="6612" y="2168"/>
                </a:lnTo>
                <a:lnTo>
                  <a:pt x="6608" y="2172"/>
                </a:lnTo>
                <a:lnTo>
                  <a:pt x="6604" y="2178"/>
                </a:lnTo>
                <a:lnTo>
                  <a:pt x="6596" y="2184"/>
                </a:lnTo>
                <a:lnTo>
                  <a:pt x="6592" y="2186"/>
                </a:lnTo>
                <a:lnTo>
                  <a:pt x="6586" y="2188"/>
                </a:lnTo>
                <a:lnTo>
                  <a:pt x="6580" y="2188"/>
                </a:lnTo>
                <a:lnTo>
                  <a:pt x="6576" y="2190"/>
                </a:lnTo>
                <a:lnTo>
                  <a:pt x="6572" y="2198"/>
                </a:lnTo>
                <a:lnTo>
                  <a:pt x="6568" y="2202"/>
                </a:lnTo>
                <a:lnTo>
                  <a:pt x="6566" y="2202"/>
                </a:lnTo>
                <a:lnTo>
                  <a:pt x="6562" y="2200"/>
                </a:lnTo>
                <a:lnTo>
                  <a:pt x="6558" y="2198"/>
                </a:lnTo>
                <a:lnTo>
                  <a:pt x="6554" y="2198"/>
                </a:lnTo>
                <a:lnTo>
                  <a:pt x="6550" y="2198"/>
                </a:lnTo>
                <a:lnTo>
                  <a:pt x="6544" y="2200"/>
                </a:lnTo>
                <a:lnTo>
                  <a:pt x="6542" y="2200"/>
                </a:lnTo>
                <a:lnTo>
                  <a:pt x="6540" y="2198"/>
                </a:lnTo>
                <a:lnTo>
                  <a:pt x="6540" y="2196"/>
                </a:lnTo>
                <a:lnTo>
                  <a:pt x="6542" y="2194"/>
                </a:lnTo>
                <a:lnTo>
                  <a:pt x="6548" y="2190"/>
                </a:lnTo>
                <a:lnTo>
                  <a:pt x="6554" y="2186"/>
                </a:lnTo>
                <a:lnTo>
                  <a:pt x="6556" y="2184"/>
                </a:lnTo>
                <a:lnTo>
                  <a:pt x="6554" y="2182"/>
                </a:lnTo>
                <a:lnTo>
                  <a:pt x="6554" y="2180"/>
                </a:lnTo>
                <a:lnTo>
                  <a:pt x="6556" y="2176"/>
                </a:lnTo>
                <a:lnTo>
                  <a:pt x="6556" y="2174"/>
                </a:lnTo>
                <a:lnTo>
                  <a:pt x="6554" y="2174"/>
                </a:lnTo>
                <a:lnTo>
                  <a:pt x="6546" y="2176"/>
                </a:lnTo>
                <a:lnTo>
                  <a:pt x="6540" y="2178"/>
                </a:lnTo>
                <a:lnTo>
                  <a:pt x="6536" y="2178"/>
                </a:lnTo>
                <a:lnTo>
                  <a:pt x="6532" y="2178"/>
                </a:lnTo>
                <a:lnTo>
                  <a:pt x="6530" y="2176"/>
                </a:lnTo>
                <a:lnTo>
                  <a:pt x="6528" y="2172"/>
                </a:lnTo>
                <a:lnTo>
                  <a:pt x="6526" y="2172"/>
                </a:lnTo>
                <a:lnTo>
                  <a:pt x="6522" y="2172"/>
                </a:lnTo>
                <a:lnTo>
                  <a:pt x="6520" y="2174"/>
                </a:lnTo>
                <a:lnTo>
                  <a:pt x="6518" y="2172"/>
                </a:lnTo>
                <a:lnTo>
                  <a:pt x="6514" y="2168"/>
                </a:lnTo>
                <a:lnTo>
                  <a:pt x="6510" y="2168"/>
                </a:lnTo>
                <a:lnTo>
                  <a:pt x="6506" y="2168"/>
                </a:lnTo>
                <a:lnTo>
                  <a:pt x="6508" y="2166"/>
                </a:lnTo>
                <a:lnTo>
                  <a:pt x="6512" y="2162"/>
                </a:lnTo>
                <a:lnTo>
                  <a:pt x="6512" y="2158"/>
                </a:lnTo>
                <a:lnTo>
                  <a:pt x="6510" y="2156"/>
                </a:lnTo>
                <a:lnTo>
                  <a:pt x="6508" y="2150"/>
                </a:lnTo>
                <a:lnTo>
                  <a:pt x="6506" y="2150"/>
                </a:lnTo>
                <a:lnTo>
                  <a:pt x="6504" y="2150"/>
                </a:lnTo>
                <a:lnTo>
                  <a:pt x="6500" y="2150"/>
                </a:lnTo>
                <a:lnTo>
                  <a:pt x="6496" y="2148"/>
                </a:lnTo>
                <a:lnTo>
                  <a:pt x="6494" y="2148"/>
                </a:lnTo>
                <a:lnTo>
                  <a:pt x="6490" y="2148"/>
                </a:lnTo>
                <a:lnTo>
                  <a:pt x="6488" y="2148"/>
                </a:lnTo>
                <a:lnTo>
                  <a:pt x="6492" y="2142"/>
                </a:lnTo>
                <a:lnTo>
                  <a:pt x="6494" y="2142"/>
                </a:lnTo>
                <a:lnTo>
                  <a:pt x="6494" y="2144"/>
                </a:lnTo>
                <a:lnTo>
                  <a:pt x="6496" y="2144"/>
                </a:lnTo>
                <a:lnTo>
                  <a:pt x="6500" y="2146"/>
                </a:lnTo>
                <a:lnTo>
                  <a:pt x="6502" y="2144"/>
                </a:lnTo>
                <a:lnTo>
                  <a:pt x="6504" y="2144"/>
                </a:lnTo>
                <a:lnTo>
                  <a:pt x="6506" y="2144"/>
                </a:lnTo>
                <a:lnTo>
                  <a:pt x="6508" y="2146"/>
                </a:lnTo>
                <a:lnTo>
                  <a:pt x="6512" y="2144"/>
                </a:lnTo>
                <a:lnTo>
                  <a:pt x="6512" y="2142"/>
                </a:lnTo>
                <a:lnTo>
                  <a:pt x="6512" y="2140"/>
                </a:lnTo>
                <a:lnTo>
                  <a:pt x="6506" y="2134"/>
                </a:lnTo>
                <a:lnTo>
                  <a:pt x="6500" y="2132"/>
                </a:lnTo>
                <a:lnTo>
                  <a:pt x="6496" y="2134"/>
                </a:lnTo>
                <a:lnTo>
                  <a:pt x="6494" y="2134"/>
                </a:lnTo>
                <a:lnTo>
                  <a:pt x="6490" y="2132"/>
                </a:lnTo>
                <a:lnTo>
                  <a:pt x="6490" y="2130"/>
                </a:lnTo>
                <a:lnTo>
                  <a:pt x="6490" y="2128"/>
                </a:lnTo>
                <a:lnTo>
                  <a:pt x="6494" y="2124"/>
                </a:lnTo>
                <a:lnTo>
                  <a:pt x="6498" y="2122"/>
                </a:lnTo>
                <a:lnTo>
                  <a:pt x="6498" y="2120"/>
                </a:lnTo>
                <a:lnTo>
                  <a:pt x="6496" y="2118"/>
                </a:lnTo>
                <a:lnTo>
                  <a:pt x="6494" y="2114"/>
                </a:lnTo>
                <a:lnTo>
                  <a:pt x="6494" y="2112"/>
                </a:lnTo>
                <a:lnTo>
                  <a:pt x="6494" y="2110"/>
                </a:lnTo>
                <a:lnTo>
                  <a:pt x="6492" y="2106"/>
                </a:lnTo>
                <a:lnTo>
                  <a:pt x="6492" y="2104"/>
                </a:lnTo>
                <a:lnTo>
                  <a:pt x="6498" y="2102"/>
                </a:lnTo>
                <a:lnTo>
                  <a:pt x="6502" y="2100"/>
                </a:lnTo>
                <a:lnTo>
                  <a:pt x="6504" y="2098"/>
                </a:lnTo>
                <a:lnTo>
                  <a:pt x="6502" y="2096"/>
                </a:lnTo>
                <a:lnTo>
                  <a:pt x="6504" y="2094"/>
                </a:lnTo>
                <a:lnTo>
                  <a:pt x="6508" y="2092"/>
                </a:lnTo>
                <a:lnTo>
                  <a:pt x="6510" y="2090"/>
                </a:lnTo>
                <a:lnTo>
                  <a:pt x="6510" y="2088"/>
                </a:lnTo>
                <a:lnTo>
                  <a:pt x="6508" y="2086"/>
                </a:lnTo>
                <a:lnTo>
                  <a:pt x="6506" y="2082"/>
                </a:lnTo>
                <a:lnTo>
                  <a:pt x="6508" y="2082"/>
                </a:lnTo>
                <a:lnTo>
                  <a:pt x="6514" y="2084"/>
                </a:lnTo>
                <a:lnTo>
                  <a:pt x="6516" y="2084"/>
                </a:lnTo>
                <a:lnTo>
                  <a:pt x="6518" y="2084"/>
                </a:lnTo>
                <a:lnTo>
                  <a:pt x="6520" y="2080"/>
                </a:lnTo>
                <a:lnTo>
                  <a:pt x="6520" y="2078"/>
                </a:lnTo>
                <a:lnTo>
                  <a:pt x="6518" y="2068"/>
                </a:lnTo>
                <a:lnTo>
                  <a:pt x="6520" y="2060"/>
                </a:lnTo>
                <a:lnTo>
                  <a:pt x="6522" y="2056"/>
                </a:lnTo>
                <a:lnTo>
                  <a:pt x="6524" y="2056"/>
                </a:lnTo>
                <a:lnTo>
                  <a:pt x="6528" y="2056"/>
                </a:lnTo>
                <a:lnTo>
                  <a:pt x="6528" y="2058"/>
                </a:lnTo>
                <a:lnTo>
                  <a:pt x="6526" y="2062"/>
                </a:lnTo>
                <a:lnTo>
                  <a:pt x="6526" y="2064"/>
                </a:lnTo>
                <a:lnTo>
                  <a:pt x="6528" y="2066"/>
                </a:lnTo>
                <a:lnTo>
                  <a:pt x="6532" y="2068"/>
                </a:lnTo>
                <a:lnTo>
                  <a:pt x="6534" y="2066"/>
                </a:lnTo>
                <a:lnTo>
                  <a:pt x="6534" y="2064"/>
                </a:lnTo>
                <a:lnTo>
                  <a:pt x="6536" y="2064"/>
                </a:lnTo>
                <a:lnTo>
                  <a:pt x="6538" y="2064"/>
                </a:lnTo>
                <a:lnTo>
                  <a:pt x="6540" y="2064"/>
                </a:lnTo>
                <a:lnTo>
                  <a:pt x="6542" y="2060"/>
                </a:lnTo>
                <a:lnTo>
                  <a:pt x="6548" y="2050"/>
                </a:lnTo>
                <a:lnTo>
                  <a:pt x="6548" y="2046"/>
                </a:lnTo>
                <a:lnTo>
                  <a:pt x="6548" y="2044"/>
                </a:lnTo>
                <a:lnTo>
                  <a:pt x="6542" y="2042"/>
                </a:lnTo>
                <a:lnTo>
                  <a:pt x="6530" y="2042"/>
                </a:lnTo>
                <a:lnTo>
                  <a:pt x="6526" y="2040"/>
                </a:lnTo>
                <a:lnTo>
                  <a:pt x="6522" y="2040"/>
                </a:lnTo>
                <a:lnTo>
                  <a:pt x="6522" y="2038"/>
                </a:lnTo>
                <a:lnTo>
                  <a:pt x="6524" y="2036"/>
                </a:lnTo>
                <a:lnTo>
                  <a:pt x="6526" y="2030"/>
                </a:lnTo>
                <a:lnTo>
                  <a:pt x="6524" y="2026"/>
                </a:lnTo>
                <a:lnTo>
                  <a:pt x="6522" y="2022"/>
                </a:lnTo>
                <a:lnTo>
                  <a:pt x="6522" y="2018"/>
                </a:lnTo>
                <a:lnTo>
                  <a:pt x="6524" y="2008"/>
                </a:lnTo>
                <a:lnTo>
                  <a:pt x="6526" y="2004"/>
                </a:lnTo>
                <a:lnTo>
                  <a:pt x="6528" y="2002"/>
                </a:lnTo>
                <a:lnTo>
                  <a:pt x="6530" y="1998"/>
                </a:lnTo>
                <a:lnTo>
                  <a:pt x="6532" y="1994"/>
                </a:lnTo>
                <a:lnTo>
                  <a:pt x="6532" y="1988"/>
                </a:lnTo>
                <a:lnTo>
                  <a:pt x="6530" y="1980"/>
                </a:lnTo>
                <a:lnTo>
                  <a:pt x="6528" y="1976"/>
                </a:lnTo>
                <a:lnTo>
                  <a:pt x="6528" y="1974"/>
                </a:lnTo>
                <a:lnTo>
                  <a:pt x="6532" y="1968"/>
                </a:lnTo>
                <a:lnTo>
                  <a:pt x="6534" y="1966"/>
                </a:lnTo>
                <a:lnTo>
                  <a:pt x="6534" y="1964"/>
                </a:lnTo>
                <a:lnTo>
                  <a:pt x="6530" y="1964"/>
                </a:lnTo>
                <a:lnTo>
                  <a:pt x="6528" y="1966"/>
                </a:lnTo>
                <a:lnTo>
                  <a:pt x="6522" y="1970"/>
                </a:lnTo>
                <a:lnTo>
                  <a:pt x="6514" y="1974"/>
                </a:lnTo>
                <a:lnTo>
                  <a:pt x="6510" y="1974"/>
                </a:lnTo>
                <a:lnTo>
                  <a:pt x="6506" y="1978"/>
                </a:lnTo>
                <a:lnTo>
                  <a:pt x="6500" y="1988"/>
                </a:lnTo>
                <a:lnTo>
                  <a:pt x="6494" y="1994"/>
                </a:lnTo>
                <a:lnTo>
                  <a:pt x="6488" y="1998"/>
                </a:lnTo>
                <a:lnTo>
                  <a:pt x="6480" y="2002"/>
                </a:lnTo>
                <a:lnTo>
                  <a:pt x="6470" y="2002"/>
                </a:lnTo>
                <a:lnTo>
                  <a:pt x="6460" y="2004"/>
                </a:lnTo>
                <a:lnTo>
                  <a:pt x="6452" y="2006"/>
                </a:lnTo>
                <a:lnTo>
                  <a:pt x="6446" y="2012"/>
                </a:lnTo>
                <a:lnTo>
                  <a:pt x="6442" y="2018"/>
                </a:lnTo>
                <a:lnTo>
                  <a:pt x="6438" y="2026"/>
                </a:lnTo>
                <a:lnTo>
                  <a:pt x="6436" y="2034"/>
                </a:lnTo>
                <a:lnTo>
                  <a:pt x="6432" y="2054"/>
                </a:lnTo>
                <a:lnTo>
                  <a:pt x="6432" y="2070"/>
                </a:lnTo>
                <a:lnTo>
                  <a:pt x="6434" y="2080"/>
                </a:lnTo>
                <a:lnTo>
                  <a:pt x="6436" y="2088"/>
                </a:lnTo>
                <a:lnTo>
                  <a:pt x="6434" y="2096"/>
                </a:lnTo>
                <a:lnTo>
                  <a:pt x="6432" y="2102"/>
                </a:lnTo>
                <a:lnTo>
                  <a:pt x="6434" y="2104"/>
                </a:lnTo>
                <a:lnTo>
                  <a:pt x="6438" y="2106"/>
                </a:lnTo>
                <a:lnTo>
                  <a:pt x="6442" y="2110"/>
                </a:lnTo>
                <a:lnTo>
                  <a:pt x="6442" y="2108"/>
                </a:lnTo>
                <a:lnTo>
                  <a:pt x="6444" y="2104"/>
                </a:lnTo>
                <a:lnTo>
                  <a:pt x="6446" y="2106"/>
                </a:lnTo>
                <a:lnTo>
                  <a:pt x="6450" y="2108"/>
                </a:lnTo>
                <a:lnTo>
                  <a:pt x="6452" y="2110"/>
                </a:lnTo>
                <a:lnTo>
                  <a:pt x="6456" y="2114"/>
                </a:lnTo>
                <a:lnTo>
                  <a:pt x="6456" y="2122"/>
                </a:lnTo>
                <a:lnTo>
                  <a:pt x="6456" y="2128"/>
                </a:lnTo>
                <a:lnTo>
                  <a:pt x="6452" y="2126"/>
                </a:lnTo>
                <a:lnTo>
                  <a:pt x="6450" y="2124"/>
                </a:lnTo>
                <a:lnTo>
                  <a:pt x="6448" y="2128"/>
                </a:lnTo>
                <a:lnTo>
                  <a:pt x="6448" y="2132"/>
                </a:lnTo>
                <a:lnTo>
                  <a:pt x="6450" y="2132"/>
                </a:lnTo>
                <a:lnTo>
                  <a:pt x="6452" y="2130"/>
                </a:lnTo>
                <a:lnTo>
                  <a:pt x="6454" y="2130"/>
                </a:lnTo>
                <a:lnTo>
                  <a:pt x="6454" y="2142"/>
                </a:lnTo>
                <a:lnTo>
                  <a:pt x="6456" y="2148"/>
                </a:lnTo>
                <a:lnTo>
                  <a:pt x="6458" y="2154"/>
                </a:lnTo>
                <a:lnTo>
                  <a:pt x="6468" y="2164"/>
                </a:lnTo>
                <a:lnTo>
                  <a:pt x="6470" y="2168"/>
                </a:lnTo>
                <a:lnTo>
                  <a:pt x="6470" y="2170"/>
                </a:lnTo>
                <a:lnTo>
                  <a:pt x="6466" y="2172"/>
                </a:lnTo>
                <a:lnTo>
                  <a:pt x="6458" y="2172"/>
                </a:lnTo>
                <a:lnTo>
                  <a:pt x="6456" y="2174"/>
                </a:lnTo>
                <a:lnTo>
                  <a:pt x="6454" y="2178"/>
                </a:lnTo>
                <a:lnTo>
                  <a:pt x="6454" y="2180"/>
                </a:lnTo>
                <a:lnTo>
                  <a:pt x="6454" y="2182"/>
                </a:lnTo>
                <a:lnTo>
                  <a:pt x="6460" y="2180"/>
                </a:lnTo>
                <a:lnTo>
                  <a:pt x="6464" y="2180"/>
                </a:lnTo>
                <a:lnTo>
                  <a:pt x="6464" y="2184"/>
                </a:lnTo>
                <a:lnTo>
                  <a:pt x="6462" y="2186"/>
                </a:lnTo>
                <a:lnTo>
                  <a:pt x="6462" y="2188"/>
                </a:lnTo>
                <a:lnTo>
                  <a:pt x="6466" y="2192"/>
                </a:lnTo>
                <a:lnTo>
                  <a:pt x="6470" y="2194"/>
                </a:lnTo>
                <a:lnTo>
                  <a:pt x="6468" y="2196"/>
                </a:lnTo>
                <a:lnTo>
                  <a:pt x="6464" y="2198"/>
                </a:lnTo>
                <a:lnTo>
                  <a:pt x="6464" y="2200"/>
                </a:lnTo>
                <a:lnTo>
                  <a:pt x="6466" y="2202"/>
                </a:lnTo>
                <a:lnTo>
                  <a:pt x="6474" y="2204"/>
                </a:lnTo>
                <a:lnTo>
                  <a:pt x="6482" y="2206"/>
                </a:lnTo>
                <a:lnTo>
                  <a:pt x="6488" y="2212"/>
                </a:lnTo>
                <a:lnTo>
                  <a:pt x="6490" y="2214"/>
                </a:lnTo>
                <a:lnTo>
                  <a:pt x="6486" y="2212"/>
                </a:lnTo>
                <a:lnTo>
                  <a:pt x="6478" y="2208"/>
                </a:lnTo>
                <a:lnTo>
                  <a:pt x="6472" y="2208"/>
                </a:lnTo>
                <a:lnTo>
                  <a:pt x="6464" y="2208"/>
                </a:lnTo>
                <a:lnTo>
                  <a:pt x="6456" y="2206"/>
                </a:lnTo>
                <a:lnTo>
                  <a:pt x="6454" y="2206"/>
                </a:lnTo>
                <a:lnTo>
                  <a:pt x="6452" y="2208"/>
                </a:lnTo>
                <a:lnTo>
                  <a:pt x="6452" y="2216"/>
                </a:lnTo>
                <a:lnTo>
                  <a:pt x="6454" y="2228"/>
                </a:lnTo>
                <a:lnTo>
                  <a:pt x="6454" y="2232"/>
                </a:lnTo>
                <a:lnTo>
                  <a:pt x="6450" y="2236"/>
                </a:lnTo>
                <a:lnTo>
                  <a:pt x="6448" y="2236"/>
                </a:lnTo>
                <a:lnTo>
                  <a:pt x="6448" y="2232"/>
                </a:lnTo>
                <a:lnTo>
                  <a:pt x="6448" y="2226"/>
                </a:lnTo>
                <a:lnTo>
                  <a:pt x="6448" y="2224"/>
                </a:lnTo>
                <a:lnTo>
                  <a:pt x="6446" y="2222"/>
                </a:lnTo>
                <a:lnTo>
                  <a:pt x="6442" y="2222"/>
                </a:lnTo>
                <a:lnTo>
                  <a:pt x="6440" y="2224"/>
                </a:lnTo>
                <a:lnTo>
                  <a:pt x="6440" y="2228"/>
                </a:lnTo>
                <a:lnTo>
                  <a:pt x="6438" y="2232"/>
                </a:lnTo>
                <a:lnTo>
                  <a:pt x="6438" y="2234"/>
                </a:lnTo>
                <a:lnTo>
                  <a:pt x="6436" y="2232"/>
                </a:lnTo>
                <a:lnTo>
                  <a:pt x="6434" y="2230"/>
                </a:lnTo>
                <a:lnTo>
                  <a:pt x="6432" y="2226"/>
                </a:lnTo>
                <a:lnTo>
                  <a:pt x="6434" y="2222"/>
                </a:lnTo>
                <a:lnTo>
                  <a:pt x="6432" y="2220"/>
                </a:lnTo>
                <a:lnTo>
                  <a:pt x="6430" y="2218"/>
                </a:lnTo>
                <a:lnTo>
                  <a:pt x="6426" y="2216"/>
                </a:lnTo>
                <a:lnTo>
                  <a:pt x="6418" y="2216"/>
                </a:lnTo>
                <a:lnTo>
                  <a:pt x="6406" y="2216"/>
                </a:lnTo>
                <a:lnTo>
                  <a:pt x="6398" y="2218"/>
                </a:lnTo>
                <a:lnTo>
                  <a:pt x="6394" y="2222"/>
                </a:lnTo>
                <a:lnTo>
                  <a:pt x="6392" y="2230"/>
                </a:lnTo>
                <a:lnTo>
                  <a:pt x="6390" y="2234"/>
                </a:lnTo>
                <a:lnTo>
                  <a:pt x="6392" y="2236"/>
                </a:lnTo>
                <a:lnTo>
                  <a:pt x="6394" y="2238"/>
                </a:lnTo>
                <a:lnTo>
                  <a:pt x="6398" y="2240"/>
                </a:lnTo>
                <a:lnTo>
                  <a:pt x="6398" y="2242"/>
                </a:lnTo>
                <a:lnTo>
                  <a:pt x="6394" y="2244"/>
                </a:lnTo>
                <a:lnTo>
                  <a:pt x="6390" y="2242"/>
                </a:lnTo>
                <a:lnTo>
                  <a:pt x="6384" y="2234"/>
                </a:lnTo>
                <a:lnTo>
                  <a:pt x="6380" y="2232"/>
                </a:lnTo>
                <a:lnTo>
                  <a:pt x="6374" y="2230"/>
                </a:lnTo>
                <a:lnTo>
                  <a:pt x="6348" y="2234"/>
                </a:lnTo>
                <a:lnTo>
                  <a:pt x="6338" y="2238"/>
                </a:lnTo>
                <a:lnTo>
                  <a:pt x="6330" y="2240"/>
                </a:lnTo>
                <a:lnTo>
                  <a:pt x="6324" y="2244"/>
                </a:lnTo>
                <a:lnTo>
                  <a:pt x="6322" y="2248"/>
                </a:lnTo>
                <a:lnTo>
                  <a:pt x="6318" y="2252"/>
                </a:lnTo>
                <a:lnTo>
                  <a:pt x="6318" y="2254"/>
                </a:lnTo>
                <a:lnTo>
                  <a:pt x="6318" y="2258"/>
                </a:lnTo>
                <a:lnTo>
                  <a:pt x="6320" y="2258"/>
                </a:lnTo>
                <a:lnTo>
                  <a:pt x="6322" y="2258"/>
                </a:lnTo>
                <a:lnTo>
                  <a:pt x="6324" y="2260"/>
                </a:lnTo>
                <a:lnTo>
                  <a:pt x="6324" y="2264"/>
                </a:lnTo>
                <a:lnTo>
                  <a:pt x="6324" y="2266"/>
                </a:lnTo>
                <a:lnTo>
                  <a:pt x="6326" y="2268"/>
                </a:lnTo>
                <a:lnTo>
                  <a:pt x="6328" y="2268"/>
                </a:lnTo>
                <a:lnTo>
                  <a:pt x="6330" y="2270"/>
                </a:lnTo>
                <a:lnTo>
                  <a:pt x="6330" y="2276"/>
                </a:lnTo>
                <a:lnTo>
                  <a:pt x="6330" y="2280"/>
                </a:lnTo>
                <a:lnTo>
                  <a:pt x="6332" y="2282"/>
                </a:lnTo>
                <a:lnTo>
                  <a:pt x="6334" y="2284"/>
                </a:lnTo>
                <a:lnTo>
                  <a:pt x="6338" y="2286"/>
                </a:lnTo>
                <a:lnTo>
                  <a:pt x="6340" y="2288"/>
                </a:lnTo>
                <a:lnTo>
                  <a:pt x="6338" y="2292"/>
                </a:lnTo>
                <a:lnTo>
                  <a:pt x="6336" y="2298"/>
                </a:lnTo>
                <a:lnTo>
                  <a:pt x="6332" y="2300"/>
                </a:lnTo>
                <a:lnTo>
                  <a:pt x="6328" y="2304"/>
                </a:lnTo>
                <a:lnTo>
                  <a:pt x="6324" y="2304"/>
                </a:lnTo>
                <a:lnTo>
                  <a:pt x="6318" y="2304"/>
                </a:lnTo>
                <a:lnTo>
                  <a:pt x="6312" y="2298"/>
                </a:lnTo>
                <a:lnTo>
                  <a:pt x="6308" y="2292"/>
                </a:lnTo>
                <a:lnTo>
                  <a:pt x="6308" y="2288"/>
                </a:lnTo>
                <a:lnTo>
                  <a:pt x="6308" y="2286"/>
                </a:lnTo>
                <a:lnTo>
                  <a:pt x="6312" y="2282"/>
                </a:lnTo>
                <a:lnTo>
                  <a:pt x="6314" y="2280"/>
                </a:lnTo>
                <a:lnTo>
                  <a:pt x="6318" y="2278"/>
                </a:lnTo>
                <a:lnTo>
                  <a:pt x="6316" y="2276"/>
                </a:lnTo>
                <a:lnTo>
                  <a:pt x="6312" y="2272"/>
                </a:lnTo>
                <a:lnTo>
                  <a:pt x="6310" y="2272"/>
                </a:lnTo>
                <a:lnTo>
                  <a:pt x="6310" y="2270"/>
                </a:lnTo>
                <a:lnTo>
                  <a:pt x="6312" y="2264"/>
                </a:lnTo>
                <a:lnTo>
                  <a:pt x="6314" y="2260"/>
                </a:lnTo>
                <a:lnTo>
                  <a:pt x="6314" y="2258"/>
                </a:lnTo>
                <a:lnTo>
                  <a:pt x="6312" y="2258"/>
                </a:lnTo>
                <a:lnTo>
                  <a:pt x="6302" y="2262"/>
                </a:lnTo>
                <a:lnTo>
                  <a:pt x="6298" y="2262"/>
                </a:lnTo>
                <a:lnTo>
                  <a:pt x="6296" y="2262"/>
                </a:lnTo>
                <a:lnTo>
                  <a:pt x="6294" y="2272"/>
                </a:lnTo>
                <a:lnTo>
                  <a:pt x="6292" y="2286"/>
                </a:lnTo>
                <a:lnTo>
                  <a:pt x="6288" y="2294"/>
                </a:lnTo>
                <a:lnTo>
                  <a:pt x="6286" y="2304"/>
                </a:lnTo>
                <a:lnTo>
                  <a:pt x="6278" y="2316"/>
                </a:lnTo>
                <a:lnTo>
                  <a:pt x="6272" y="2320"/>
                </a:lnTo>
                <a:lnTo>
                  <a:pt x="6270" y="2322"/>
                </a:lnTo>
                <a:lnTo>
                  <a:pt x="6270" y="2324"/>
                </a:lnTo>
                <a:lnTo>
                  <a:pt x="6270" y="2328"/>
                </a:lnTo>
                <a:lnTo>
                  <a:pt x="6270" y="2330"/>
                </a:lnTo>
                <a:lnTo>
                  <a:pt x="6262" y="2332"/>
                </a:lnTo>
                <a:lnTo>
                  <a:pt x="6256" y="2334"/>
                </a:lnTo>
                <a:lnTo>
                  <a:pt x="6256" y="2336"/>
                </a:lnTo>
                <a:lnTo>
                  <a:pt x="6256" y="2338"/>
                </a:lnTo>
                <a:lnTo>
                  <a:pt x="6262" y="2340"/>
                </a:lnTo>
                <a:lnTo>
                  <a:pt x="6272" y="2342"/>
                </a:lnTo>
                <a:lnTo>
                  <a:pt x="6276" y="2344"/>
                </a:lnTo>
                <a:lnTo>
                  <a:pt x="6268" y="2346"/>
                </a:lnTo>
                <a:lnTo>
                  <a:pt x="6254" y="2344"/>
                </a:lnTo>
                <a:lnTo>
                  <a:pt x="6250" y="2344"/>
                </a:lnTo>
                <a:lnTo>
                  <a:pt x="6246" y="2346"/>
                </a:lnTo>
                <a:lnTo>
                  <a:pt x="6246" y="2348"/>
                </a:lnTo>
                <a:lnTo>
                  <a:pt x="6252" y="2352"/>
                </a:lnTo>
                <a:lnTo>
                  <a:pt x="6260" y="2354"/>
                </a:lnTo>
                <a:lnTo>
                  <a:pt x="6264" y="2354"/>
                </a:lnTo>
                <a:lnTo>
                  <a:pt x="6270" y="2352"/>
                </a:lnTo>
                <a:lnTo>
                  <a:pt x="6272" y="2354"/>
                </a:lnTo>
                <a:lnTo>
                  <a:pt x="6274" y="2356"/>
                </a:lnTo>
                <a:lnTo>
                  <a:pt x="6272" y="2356"/>
                </a:lnTo>
                <a:lnTo>
                  <a:pt x="6264" y="2358"/>
                </a:lnTo>
                <a:lnTo>
                  <a:pt x="6260" y="2360"/>
                </a:lnTo>
                <a:lnTo>
                  <a:pt x="6256" y="2358"/>
                </a:lnTo>
                <a:lnTo>
                  <a:pt x="6252" y="2356"/>
                </a:lnTo>
                <a:lnTo>
                  <a:pt x="6248" y="2356"/>
                </a:lnTo>
                <a:lnTo>
                  <a:pt x="6242" y="2356"/>
                </a:lnTo>
                <a:lnTo>
                  <a:pt x="6234" y="2360"/>
                </a:lnTo>
                <a:lnTo>
                  <a:pt x="6226" y="2366"/>
                </a:lnTo>
                <a:lnTo>
                  <a:pt x="6216" y="2372"/>
                </a:lnTo>
                <a:lnTo>
                  <a:pt x="6208" y="2374"/>
                </a:lnTo>
                <a:lnTo>
                  <a:pt x="6190" y="2378"/>
                </a:lnTo>
                <a:lnTo>
                  <a:pt x="6176" y="2382"/>
                </a:lnTo>
                <a:lnTo>
                  <a:pt x="6172" y="2384"/>
                </a:lnTo>
                <a:lnTo>
                  <a:pt x="6170" y="2388"/>
                </a:lnTo>
                <a:lnTo>
                  <a:pt x="6170" y="2390"/>
                </a:lnTo>
                <a:lnTo>
                  <a:pt x="6170" y="2396"/>
                </a:lnTo>
                <a:lnTo>
                  <a:pt x="6170" y="2402"/>
                </a:lnTo>
                <a:lnTo>
                  <a:pt x="6170" y="2408"/>
                </a:lnTo>
                <a:lnTo>
                  <a:pt x="6170" y="2410"/>
                </a:lnTo>
                <a:lnTo>
                  <a:pt x="6170" y="2414"/>
                </a:lnTo>
                <a:lnTo>
                  <a:pt x="6170" y="2416"/>
                </a:lnTo>
                <a:lnTo>
                  <a:pt x="6170" y="2418"/>
                </a:lnTo>
                <a:lnTo>
                  <a:pt x="6168" y="2420"/>
                </a:lnTo>
                <a:lnTo>
                  <a:pt x="6170" y="2424"/>
                </a:lnTo>
                <a:lnTo>
                  <a:pt x="6172" y="2426"/>
                </a:lnTo>
                <a:lnTo>
                  <a:pt x="6170" y="2428"/>
                </a:lnTo>
                <a:lnTo>
                  <a:pt x="6168" y="2428"/>
                </a:lnTo>
                <a:lnTo>
                  <a:pt x="6164" y="2432"/>
                </a:lnTo>
                <a:lnTo>
                  <a:pt x="6162" y="2436"/>
                </a:lnTo>
                <a:lnTo>
                  <a:pt x="6156" y="2438"/>
                </a:lnTo>
                <a:lnTo>
                  <a:pt x="6128" y="2448"/>
                </a:lnTo>
                <a:lnTo>
                  <a:pt x="6120" y="2454"/>
                </a:lnTo>
                <a:lnTo>
                  <a:pt x="6114" y="2458"/>
                </a:lnTo>
                <a:lnTo>
                  <a:pt x="6110" y="2460"/>
                </a:lnTo>
                <a:lnTo>
                  <a:pt x="6110" y="2464"/>
                </a:lnTo>
                <a:lnTo>
                  <a:pt x="6110" y="2466"/>
                </a:lnTo>
                <a:lnTo>
                  <a:pt x="6112" y="2468"/>
                </a:lnTo>
                <a:lnTo>
                  <a:pt x="6118" y="2470"/>
                </a:lnTo>
                <a:lnTo>
                  <a:pt x="6120" y="2472"/>
                </a:lnTo>
                <a:lnTo>
                  <a:pt x="6116" y="2474"/>
                </a:lnTo>
                <a:lnTo>
                  <a:pt x="6104" y="2480"/>
                </a:lnTo>
                <a:lnTo>
                  <a:pt x="6100" y="2480"/>
                </a:lnTo>
                <a:lnTo>
                  <a:pt x="6096" y="2480"/>
                </a:lnTo>
                <a:lnTo>
                  <a:pt x="6088" y="2478"/>
                </a:lnTo>
                <a:lnTo>
                  <a:pt x="6076" y="2476"/>
                </a:lnTo>
                <a:lnTo>
                  <a:pt x="6068" y="2476"/>
                </a:lnTo>
                <a:lnTo>
                  <a:pt x="6060" y="2478"/>
                </a:lnTo>
                <a:lnTo>
                  <a:pt x="6058" y="2476"/>
                </a:lnTo>
                <a:lnTo>
                  <a:pt x="6058" y="2474"/>
                </a:lnTo>
                <a:lnTo>
                  <a:pt x="6056" y="2466"/>
                </a:lnTo>
                <a:lnTo>
                  <a:pt x="6054" y="2458"/>
                </a:lnTo>
                <a:lnTo>
                  <a:pt x="6052" y="2456"/>
                </a:lnTo>
                <a:lnTo>
                  <a:pt x="6048" y="2456"/>
                </a:lnTo>
                <a:lnTo>
                  <a:pt x="6040" y="2458"/>
                </a:lnTo>
                <a:lnTo>
                  <a:pt x="6034" y="2456"/>
                </a:lnTo>
                <a:lnTo>
                  <a:pt x="6030" y="2456"/>
                </a:lnTo>
                <a:lnTo>
                  <a:pt x="6030" y="2460"/>
                </a:lnTo>
                <a:lnTo>
                  <a:pt x="6032" y="2464"/>
                </a:lnTo>
                <a:lnTo>
                  <a:pt x="6032" y="2470"/>
                </a:lnTo>
                <a:lnTo>
                  <a:pt x="6032" y="2474"/>
                </a:lnTo>
                <a:lnTo>
                  <a:pt x="6036" y="2476"/>
                </a:lnTo>
                <a:lnTo>
                  <a:pt x="6040" y="2480"/>
                </a:lnTo>
                <a:lnTo>
                  <a:pt x="6042" y="2488"/>
                </a:lnTo>
                <a:lnTo>
                  <a:pt x="6044" y="2498"/>
                </a:lnTo>
                <a:lnTo>
                  <a:pt x="6044" y="2506"/>
                </a:lnTo>
                <a:lnTo>
                  <a:pt x="6044" y="2510"/>
                </a:lnTo>
                <a:lnTo>
                  <a:pt x="6044" y="2512"/>
                </a:lnTo>
                <a:lnTo>
                  <a:pt x="6046" y="2516"/>
                </a:lnTo>
                <a:lnTo>
                  <a:pt x="6048" y="2520"/>
                </a:lnTo>
                <a:lnTo>
                  <a:pt x="6042" y="2522"/>
                </a:lnTo>
                <a:lnTo>
                  <a:pt x="6036" y="2522"/>
                </a:lnTo>
                <a:lnTo>
                  <a:pt x="6034" y="2518"/>
                </a:lnTo>
                <a:lnTo>
                  <a:pt x="6032" y="2516"/>
                </a:lnTo>
                <a:lnTo>
                  <a:pt x="6030" y="2514"/>
                </a:lnTo>
                <a:lnTo>
                  <a:pt x="6028" y="2516"/>
                </a:lnTo>
                <a:lnTo>
                  <a:pt x="6026" y="2518"/>
                </a:lnTo>
                <a:lnTo>
                  <a:pt x="6022" y="2520"/>
                </a:lnTo>
                <a:lnTo>
                  <a:pt x="6018" y="2520"/>
                </a:lnTo>
                <a:lnTo>
                  <a:pt x="6016" y="2518"/>
                </a:lnTo>
                <a:lnTo>
                  <a:pt x="6014" y="2516"/>
                </a:lnTo>
                <a:lnTo>
                  <a:pt x="6010" y="2518"/>
                </a:lnTo>
                <a:lnTo>
                  <a:pt x="6002" y="2524"/>
                </a:lnTo>
                <a:lnTo>
                  <a:pt x="5998" y="2526"/>
                </a:lnTo>
                <a:lnTo>
                  <a:pt x="5994" y="2522"/>
                </a:lnTo>
                <a:lnTo>
                  <a:pt x="5988" y="2508"/>
                </a:lnTo>
                <a:lnTo>
                  <a:pt x="5982" y="2504"/>
                </a:lnTo>
                <a:lnTo>
                  <a:pt x="5980" y="2504"/>
                </a:lnTo>
                <a:lnTo>
                  <a:pt x="5976" y="2504"/>
                </a:lnTo>
                <a:lnTo>
                  <a:pt x="5970" y="2508"/>
                </a:lnTo>
                <a:lnTo>
                  <a:pt x="5966" y="2508"/>
                </a:lnTo>
                <a:lnTo>
                  <a:pt x="5964" y="2508"/>
                </a:lnTo>
                <a:lnTo>
                  <a:pt x="5964" y="2512"/>
                </a:lnTo>
                <a:lnTo>
                  <a:pt x="5962" y="2514"/>
                </a:lnTo>
                <a:lnTo>
                  <a:pt x="5960" y="2516"/>
                </a:lnTo>
                <a:lnTo>
                  <a:pt x="5956" y="2518"/>
                </a:lnTo>
                <a:lnTo>
                  <a:pt x="5950" y="2516"/>
                </a:lnTo>
                <a:lnTo>
                  <a:pt x="5946" y="2514"/>
                </a:lnTo>
                <a:lnTo>
                  <a:pt x="5944" y="2514"/>
                </a:lnTo>
                <a:lnTo>
                  <a:pt x="5942" y="2516"/>
                </a:lnTo>
                <a:lnTo>
                  <a:pt x="5934" y="2518"/>
                </a:lnTo>
                <a:lnTo>
                  <a:pt x="5924" y="2520"/>
                </a:lnTo>
                <a:lnTo>
                  <a:pt x="5918" y="2524"/>
                </a:lnTo>
                <a:lnTo>
                  <a:pt x="5914" y="2528"/>
                </a:lnTo>
                <a:lnTo>
                  <a:pt x="5914" y="2534"/>
                </a:lnTo>
                <a:lnTo>
                  <a:pt x="5916" y="2536"/>
                </a:lnTo>
                <a:lnTo>
                  <a:pt x="5920" y="2536"/>
                </a:lnTo>
                <a:lnTo>
                  <a:pt x="5924" y="2534"/>
                </a:lnTo>
                <a:lnTo>
                  <a:pt x="5928" y="2536"/>
                </a:lnTo>
                <a:lnTo>
                  <a:pt x="5930" y="2538"/>
                </a:lnTo>
                <a:lnTo>
                  <a:pt x="5926" y="2538"/>
                </a:lnTo>
                <a:lnTo>
                  <a:pt x="5922" y="2540"/>
                </a:lnTo>
                <a:lnTo>
                  <a:pt x="5922" y="2542"/>
                </a:lnTo>
                <a:lnTo>
                  <a:pt x="5924" y="2544"/>
                </a:lnTo>
                <a:lnTo>
                  <a:pt x="5926" y="2544"/>
                </a:lnTo>
                <a:lnTo>
                  <a:pt x="5930" y="2544"/>
                </a:lnTo>
                <a:lnTo>
                  <a:pt x="5934" y="2546"/>
                </a:lnTo>
                <a:lnTo>
                  <a:pt x="5934" y="2548"/>
                </a:lnTo>
                <a:lnTo>
                  <a:pt x="5932" y="2550"/>
                </a:lnTo>
                <a:lnTo>
                  <a:pt x="5924" y="2550"/>
                </a:lnTo>
                <a:lnTo>
                  <a:pt x="5918" y="2552"/>
                </a:lnTo>
                <a:lnTo>
                  <a:pt x="5918" y="2554"/>
                </a:lnTo>
                <a:lnTo>
                  <a:pt x="5920" y="2556"/>
                </a:lnTo>
                <a:lnTo>
                  <a:pt x="5928" y="2562"/>
                </a:lnTo>
                <a:lnTo>
                  <a:pt x="5930" y="2566"/>
                </a:lnTo>
                <a:lnTo>
                  <a:pt x="5932" y="2568"/>
                </a:lnTo>
                <a:lnTo>
                  <a:pt x="5938" y="2566"/>
                </a:lnTo>
                <a:lnTo>
                  <a:pt x="5942" y="2566"/>
                </a:lnTo>
                <a:lnTo>
                  <a:pt x="5950" y="2566"/>
                </a:lnTo>
                <a:lnTo>
                  <a:pt x="5964" y="2572"/>
                </a:lnTo>
                <a:lnTo>
                  <a:pt x="5972" y="2574"/>
                </a:lnTo>
                <a:lnTo>
                  <a:pt x="5976" y="2578"/>
                </a:lnTo>
                <a:lnTo>
                  <a:pt x="5980" y="2580"/>
                </a:lnTo>
                <a:lnTo>
                  <a:pt x="5986" y="2580"/>
                </a:lnTo>
                <a:lnTo>
                  <a:pt x="5990" y="2580"/>
                </a:lnTo>
                <a:lnTo>
                  <a:pt x="5990" y="2582"/>
                </a:lnTo>
                <a:lnTo>
                  <a:pt x="5992" y="2584"/>
                </a:lnTo>
                <a:lnTo>
                  <a:pt x="5998" y="2586"/>
                </a:lnTo>
                <a:lnTo>
                  <a:pt x="6004" y="2584"/>
                </a:lnTo>
                <a:lnTo>
                  <a:pt x="6006" y="2586"/>
                </a:lnTo>
                <a:lnTo>
                  <a:pt x="6008" y="2588"/>
                </a:lnTo>
                <a:lnTo>
                  <a:pt x="6008" y="2590"/>
                </a:lnTo>
                <a:lnTo>
                  <a:pt x="6004" y="2594"/>
                </a:lnTo>
                <a:lnTo>
                  <a:pt x="6004" y="2596"/>
                </a:lnTo>
                <a:lnTo>
                  <a:pt x="6006" y="2598"/>
                </a:lnTo>
                <a:lnTo>
                  <a:pt x="6014" y="2600"/>
                </a:lnTo>
                <a:lnTo>
                  <a:pt x="6020" y="2600"/>
                </a:lnTo>
                <a:lnTo>
                  <a:pt x="6018" y="2602"/>
                </a:lnTo>
                <a:lnTo>
                  <a:pt x="6018" y="2606"/>
                </a:lnTo>
                <a:lnTo>
                  <a:pt x="6018" y="2608"/>
                </a:lnTo>
                <a:lnTo>
                  <a:pt x="6020" y="2608"/>
                </a:lnTo>
                <a:lnTo>
                  <a:pt x="6024" y="2610"/>
                </a:lnTo>
                <a:lnTo>
                  <a:pt x="6026" y="2612"/>
                </a:lnTo>
                <a:lnTo>
                  <a:pt x="6026" y="2614"/>
                </a:lnTo>
                <a:lnTo>
                  <a:pt x="6024" y="2618"/>
                </a:lnTo>
                <a:lnTo>
                  <a:pt x="6022" y="2620"/>
                </a:lnTo>
                <a:lnTo>
                  <a:pt x="6020" y="2624"/>
                </a:lnTo>
                <a:lnTo>
                  <a:pt x="6024" y="2632"/>
                </a:lnTo>
                <a:lnTo>
                  <a:pt x="6032" y="2642"/>
                </a:lnTo>
                <a:lnTo>
                  <a:pt x="6044" y="2650"/>
                </a:lnTo>
                <a:lnTo>
                  <a:pt x="6052" y="2654"/>
                </a:lnTo>
                <a:lnTo>
                  <a:pt x="6058" y="2656"/>
                </a:lnTo>
                <a:lnTo>
                  <a:pt x="6060" y="2656"/>
                </a:lnTo>
                <a:lnTo>
                  <a:pt x="6060" y="2658"/>
                </a:lnTo>
                <a:lnTo>
                  <a:pt x="6058" y="2662"/>
                </a:lnTo>
                <a:lnTo>
                  <a:pt x="6060" y="2664"/>
                </a:lnTo>
                <a:lnTo>
                  <a:pt x="6062" y="2668"/>
                </a:lnTo>
                <a:lnTo>
                  <a:pt x="6062" y="2678"/>
                </a:lnTo>
                <a:lnTo>
                  <a:pt x="6060" y="2682"/>
                </a:lnTo>
                <a:lnTo>
                  <a:pt x="6058" y="2684"/>
                </a:lnTo>
                <a:lnTo>
                  <a:pt x="6054" y="2686"/>
                </a:lnTo>
                <a:lnTo>
                  <a:pt x="6054" y="2688"/>
                </a:lnTo>
                <a:lnTo>
                  <a:pt x="6062" y="2692"/>
                </a:lnTo>
                <a:lnTo>
                  <a:pt x="6072" y="2700"/>
                </a:lnTo>
                <a:lnTo>
                  <a:pt x="6078" y="2706"/>
                </a:lnTo>
                <a:lnTo>
                  <a:pt x="6078" y="2712"/>
                </a:lnTo>
                <a:lnTo>
                  <a:pt x="6080" y="2720"/>
                </a:lnTo>
                <a:lnTo>
                  <a:pt x="6078" y="2722"/>
                </a:lnTo>
                <a:lnTo>
                  <a:pt x="6076" y="2716"/>
                </a:lnTo>
                <a:lnTo>
                  <a:pt x="6072" y="2706"/>
                </a:lnTo>
                <a:lnTo>
                  <a:pt x="6068" y="2702"/>
                </a:lnTo>
                <a:lnTo>
                  <a:pt x="6064" y="2700"/>
                </a:lnTo>
                <a:lnTo>
                  <a:pt x="6062" y="2708"/>
                </a:lnTo>
                <a:lnTo>
                  <a:pt x="6058" y="2728"/>
                </a:lnTo>
                <a:lnTo>
                  <a:pt x="6056" y="2744"/>
                </a:lnTo>
                <a:lnTo>
                  <a:pt x="6058" y="2744"/>
                </a:lnTo>
                <a:lnTo>
                  <a:pt x="6060" y="2742"/>
                </a:lnTo>
                <a:lnTo>
                  <a:pt x="6062" y="2744"/>
                </a:lnTo>
                <a:lnTo>
                  <a:pt x="6062" y="2746"/>
                </a:lnTo>
                <a:lnTo>
                  <a:pt x="6060" y="2748"/>
                </a:lnTo>
                <a:lnTo>
                  <a:pt x="6058" y="2750"/>
                </a:lnTo>
                <a:lnTo>
                  <a:pt x="6056" y="2752"/>
                </a:lnTo>
                <a:lnTo>
                  <a:pt x="6054" y="2778"/>
                </a:lnTo>
                <a:lnTo>
                  <a:pt x="6050" y="2798"/>
                </a:lnTo>
                <a:lnTo>
                  <a:pt x="6046" y="2810"/>
                </a:lnTo>
                <a:lnTo>
                  <a:pt x="6042" y="2816"/>
                </a:lnTo>
                <a:lnTo>
                  <a:pt x="6036" y="2820"/>
                </a:lnTo>
                <a:lnTo>
                  <a:pt x="6026" y="2822"/>
                </a:lnTo>
                <a:lnTo>
                  <a:pt x="6020" y="2824"/>
                </a:lnTo>
                <a:lnTo>
                  <a:pt x="6010" y="2820"/>
                </a:lnTo>
                <a:lnTo>
                  <a:pt x="5998" y="2818"/>
                </a:lnTo>
                <a:lnTo>
                  <a:pt x="5992" y="2818"/>
                </a:lnTo>
                <a:lnTo>
                  <a:pt x="5984" y="2818"/>
                </a:lnTo>
                <a:lnTo>
                  <a:pt x="5972" y="2816"/>
                </a:lnTo>
                <a:lnTo>
                  <a:pt x="5962" y="2814"/>
                </a:lnTo>
                <a:lnTo>
                  <a:pt x="5954" y="2814"/>
                </a:lnTo>
                <a:lnTo>
                  <a:pt x="5936" y="2816"/>
                </a:lnTo>
                <a:lnTo>
                  <a:pt x="5916" y="2816"/>
                </a:lnTo>
                <a:lnTo>
                  <a:pt x="5904" y="2814"/>
                </a:lnTo>
                <a:lnTo>
                  <a:pt x="5890" y="2810"/>
                </a:lnTo>
                <a:lnTo>
                  <a:pt x="5876" y="2808"/>
                </a:lnTo>
                <a:lnTo>
                  <a:pt x="5868" y="2808"/>
                </a:lnTo>
                <a:lnTo>
                  <a:pt x="5856" y="2810"/>
                </a:lnTo>
                <a:lnTo>
                  <a:pt x="5838" y="2810"/>
                </a:lnTo>
                <a:lnTo>
                  <a:pt x="5828" y="2810"/>
                </a:lnTo>
                <a:lnTo>
                  <a:pt x="5818" y="2808"/>
                </a:lnTo>
                <a:lnTo>
                  <a:pt x="5806" y="2802"/>
                </a:lnTo>
                <a:lnTo>
                  <a:pt x="5794" y="2800"/>
                </a:lnTo>
                <a:lnTo>
                  <a:pt x="5788" y="2800"/>
                </a:lnTo>
                <a:lnTo>
                  <a:pt x="5782" y="2802"/>
                </a:lnTo>
                <a:lnTo>
                  <a:pt x="5776" y="2806"/>
                </a:lnTo>
                <a:lnTo>
                  <a:pt x="5774" y="2810"/>
                </a:lnTo>
                <a:lnTo>
                  <a:pt x="5772" y="2816"/>
                </a:lnTo>
                <a:lnTo>
                  <a:pt x="5770" y="2822"/>
                </a:lnTo>
                <a:lnTo>
                  <a:pt x="5768" y="2822"/>
                </a:lnTo>
                <a:lnTo>
                  <a:pt x="5762" y="2822"/>
                </a:lnTo>
                <a:lnTo>
                  <a:pt x="5756" y="2824"/>
                </a:lnTo>
                <a:lnTo>
                  <a:pt x="5750" y="2826"/>
                </a:lnTo>
                <a:lnTo>
                  <a:pt x="5740" y="2834"/>
                </a:lnTo>
                <a:lnTo>
                  <a:pt x="5736" y="2838"/>
                </a:lnTo>
                <a:lnTo>
                  <a:pt x="5734" y="2842"/>
                </a:lnTo>
                <a:lnTo>
                  <a:pt x="5732" y="2844"/>
                </a:lnTo>
                <a:lnTo>
                  <a:pt x="5734" y="2848"/>
                </a:lnTo>
                <a:lnTo>
                  <a:pt x="5740" y="2852"/>
                </a:lnTo>
                <a:lnTo>
                  <a:pt x="5740" y="2856"/>
                </a:lnTo>
                <a:lnTo>
                  <a:pt x="5742" y="2862"/>
                </a:lnTo>
                <a:lnTo>
                  <a:pt x="5746" y="2870"/>
                </a:lnTo>
                <a:lnTo>
                  <a:pt x="5748" y="2878"/>
                </a:lnTo>
                <a:lnTo>
                  <a:pt x="5750" y="2886"/>
                </a:lnTo>
                <a:lnTo>
                  <a:pt x="5750" y="2896"/>
                </a:lnTo>
                <a:lnTo>
                  <a:pt x="5752" y="2904"/>
                </a:lnTo>
                <a:lnTo>
                  <a:pt x="5750" y="2910"/>
                </a:lnTo>
                <a:lnTo>
                  <a:pt x="5750" y="2914"/>
                </a:lnTo>
                <a:lnTo>
                  <a:pt x="5752" y="2916"/>
                </a:lnTo>
                <a:lnTo>
                  <a:pt x="5752" y="2920"/>
                </a:lnTo>
                <a:lnTo>
                  <a:pt x="5750" y="2924"/>
                </a:lnTo>
                <a:lnTo>
                  <a:pt x="5752" y="2930"/>
                </a:lnTo>
                <a:lnTo>
                  <a:pt x="5758" y="2944"/>
                </a:lnTo>
                <a:lnTo>
                  <a:pt x="5760" y="2950"/>
                </a:lnTo>
                <a:lnTo>
                  <a:pt x="5758" y="2956"/>
                </a:lnTo>
                <a:lnTo>
                  <a:pt x="5756" y="2972"/>
                </a:lnTo>
                <a:lnTo>
                  <a:pt x="5750" y="2986"/>
                </a:lnTo>
                <a:lnTo>
                  <a:pt x="5750" y="2996"/>
                </a:lnTo>
                <a:lnTo>
                  <a:pt x="5750" y="3000"/>
                </a:lnTo>
                <a:lnTo>
                  <a:pt x="5748" y="3004"/>
                </a:lnTo>
                <a:lnTo>
                  <a:pt x="5746" y="3012"/>
                </a:lnTo>
                <a:lnTo>
                  <a:pt x="5740" y="3026"/>
                </a:lnTo>
                <a:lnTo>
                  <a:pt x="5738" y="3032"/>
                </a:lnTo>
                <a:lnTo>
                  <a:pt x="5734" y="3038"/>
                </a:lnTo>
                <a:lnTo>
                  <a:pt x="5730" y="3042"/>
                </a:lnTo>
                <a:lnTo>
                  <a:pt x="5728" y="3042"/>
                </a:lnTo>
                <a:lnTo>
                  <a:pt x="5728" y="3048"/>
                </a:lnTo>
                <a:lnTo>
                  <a:pt x="5728" y="3052"/>
                </a:lnTo>
                <a:lnTo>
                  <a:pt x="5728" y="3056"/>
                </a:lnTo>
                <a:lnTo>
                  <a:pt x="5724" y="3068"/>
                </a:lnTo>
                <a:lnTo>
                  <a:pt x="5722" y="3074"/>
                </a:lnTo>
                <a:lnTo>
                  <a:pt x="5722" y="3078"/>
                </a:lnTo>
                <a:lnTo>
                  <a:pt x="5724" y="3080"/>
                </a:lnTo>
                <a:lnTo>
                  <a:pt x="5728" y="3080"/>
                </a:lnTo>
                <a:lnTo>
                  <a:pt x="5736" y="3080"/>
                </a:lnTo>
                <a:lnTo>
                  <a:pt x="5736" y="3082"/>
                </a:lnTo>
                <a:lnTo>
                  <a:pt x="5734" y="3084"/>
                </a:lnTo>
                <a:lnTo>
                  <a:pt x="5734" y="3086"/>
                </a:lnTo>
                <a:lnTo>
                  <a:pt x="5734" y="3090"/>
                </a:lnTo>
                <a:lnTo>
                  <a:pt x="5734" y="3094"/>
                </a:lnTo>
                <a:lnTo>
                  <a:pt x="5734" y="3096"/>
                </a:lnTo>
                <a:lnTo>
                  <a:pt x="5738" y="3096"/>
                </a:lnTo>
                <a:lnTo>
                  <a:pt x="5742" y="3094"/>
                </a:lnTo>
                <a:lnTo>
                  <a:pt x="5748" y="3094"/>
                </a:lnTo>
                <a:lnTo>
                  <a:pt x="5750" y="3096"/>
                </a:lnTo>
                <a:lnTo>
                  <a:pt x="5752" y="3100"/>
                </a:lnTo>
                <a:lnTo>
                  <a:pt x="5752" y="3104"/>
                </a:lnTo>
                <a:lnTo>
                  <a:pt x="5750" y="3110"/>
                </a:lnTo>
                <a:lnTo>
                  <a:pt x="5748" y="3120"/>
                </a:lnTo>
                <a:lnTo>
                  <a:pt x="5750" y="3126"/>
                </a:lnTo>
                <a:lnTo>
                  <a:pt x="5750" y="3138"/>
                </a:lnTo>
                <a:lnTo>
                  <a:pt x="5748" y="3160"/>
                </a:lnTo>
                <a:lnTo>
                  <a:pt x="5744" y="3172"/>
                </a:lnTo>
                <a:lnTo>
                  <a:pt x="5746" y="3174"/>
                </a:lnTo>
                <a:lnTo>
                  <a:pt x="5748" y="3172"/>
                </a:lnTo>
                <a:lnTo>
                  <a:pt x="5752" y="3170"/>
                </a:lnTo>
                <a:lnTo>
                  <a:pt x="5756" y="3168"/>
                </a:lnTo>
                <a:lnTo>
                  <a:pt x="5764" y="3168"/>
                </a:lnTo>
                <a:lnTo>
                  <a:pt x="5778" y="3172"/>
                </a:lnTo>
                <a:lnTo>
                  <a:pt x="5788" y="3174"/>
                </a:lnTo>
                <a:lnTo>
                  <a:pt x="5794" y="3172"/>
                </a:lnTo>
                <a:lnTo>
                  <a:pt x="5798" y="3168"/>
                </a:lnTo>
                <a:lnTo>
                  <a:pt x="5808" y="3162"/>
                </a:lnTo>
                <a:lnTo>
                  <a:pt x="5814" y="3162"/>
                </a:lnTo>
                <a:lnTo>
                  <a:pt x="5820" y="3162"/>
                </a:lnTo>
                <a:lnTo>
                  <a:pt x="5828" y="3164"/>
                </a:lnTo>
                <a:lnTo>
                  <a:pt x="5834" y="3166"/>
                </a:lnTo>
                <a:lnTo>
                  <a:pt x="5842" y="3176"/>
                </a:lnTo>
                <a:lnTo>
                  <a:pt x="5846" y="3180"/>
                </a:lnTo>
                <a:lnTo>
                  <a:pt x="5846" y="3184"/>
                </a:lnTo>
                <a:lnTo>
                  <a:pt x="5848" y="3192"/>
                </a:lnTo>
                <a:lnTo>
                  <a:pt x="5852" y="3200"/>
                </a:lnTo>
                <a:lnTo>
                  <a:pt x="5858" y="3210"/>
                </a:lnTo>
                <a:lnTo>
                  <a:pt x="5866" y="3218"/>
                </a:lnTo>
                <a:lnTo>
                  <a:pt x="5874" y="3226"/>
                </a:lnTo>
                <a:lnTo>
                  <a:pt x="5880" y="3228"/>
                </a:lnTo>
                <a:lnTo>
                  <a:pt x="5882" y="3228"/>
                </a:lnTo>
                <a:lnTo>
                  <a:pt x="5886" y="3224"/>
                </a:lnTo>
                <a:lnTo>
                  <a:pt x="5890" y="3220"/>
                </a:lnTo>
                <a:lnTo>
                  <a:pt x="5892" y="3216"/>
                </a:lnTo>
                <a:lnTo>
                  <a:pt x="5896" y="3210"/>
                </a:lnTo>
                <a:lnTo>
                  <a:pt x="5900" y="3206"/>
                </a:lnTo>
                <a:lnTo>
                  <a:pt x="5902" y="3204"/>
                </a:lnTo>
                <a:lnTo>
                  <a:pt x="5912" y="3202"/>
                </a:lnTo>
                <a:lnTo>
                  <a:pt x="5920" y="3200"/>
                </a:lnTo>
                <a:lnTo>
                  <a:pt x="5924" y="3198"/>
                </a:lnTo>
                <a:lnTo>
                  <a:pt x="5924" y="3196"/>
                </a:lnTo>
                <a:lnTo>
                  <a:pt x="5930" y="3190"/>
                </a:lnTo>
                <a:lnTo>
                  <a:pt x="5938" y="3186"/>
                </a:lnTo>
                <a:lnTo>
                  <a:pt x="5948" y="3184"/>
                </a:lnTo>
                <a:lnTo>
                  <a:pt x="5954" y="3186"/>
                </a:lnTo>
                <a:lnTo>
                  <a:pt x="5960" y="3188"/>
                </a:lnTo>
                <a:lnTo>
                  <a:pt x="5968" y="3190"/>
                </a:lnTo>
                <a:lnTo>
                  <a:pt x="5976" y="3190"/>
                </a:lnTo>
                <a:lnTo>
                  <a:pt x="5994" y="3188"/>
                </a:lnTo>
                <a:lnTo>
                  <a:pt x="6008" y="3184"/>
                </a:lnTo>
                <a:lnTo>
                  <a:pt x="6012" y="3184"/>
                </a:lnTo>
                <a:lnTo>
                  <a:pt x="6016" y="3186"/>
                </a:lnTo>
                <a:lnTo>
                  <a:pt x="6020" y="3186"/>
                </a:lnTo>
                <a:lnTo>
                  <a:pt x="6024" y="3184"/>
                </a:lnTo>
                <a:lnTo>
                  <a:pt x="6030" y="3170"/>
                </a:lnTo>
                <a:lnTo>
                  <a:pt x="6036" y="3162"/>
                </a:lnTo>
                <a:lnTo>
                  <a:pt x="6042" y="3154"/>
                </a:lnTo>
                <a:lnTo>
                  <a:pt x="6048" y="3148"/>
                </a:lnTo>
                <a:lnTo>
                  <a:pt x="6060" y="3144"/>
                </a:lnTo>
                <a:lnTo>
                  <a:pt x="6074" y="3144"/>
                </a:lnTo>
                <a:lnTo>
                  <a:pt x="6076" y="3140"/>
                </a:lnTo>
                <a:lnTo>
                  <a:pt x="6076" y="3136"/>
                </a:lnTo>
                <a:lnTo>
                  <a:pt x="6076" y="3124"/>
                </a:lnTo>
                <a:lnTo>
                  <a:pt x="6080" y="3114"/>
                </a:lnTo>
                <a:lnTo>
                  <a:pt x="6086" y="3106"/>
                </a:lnTo>
                <a:lnTo>
                  <a:pt x="6094" y="3098"/>
                </a:lnTo>
                <a:lnTo>
                  <a:pt x="6108" y="3086"/>
                </a:lnTo>
                <a:lnTo>
                  <a:pt x="6114" y="3082"/>
                </a:lnTo>
                <a:lnTo>
                  <a:pt x="6114" y="3078"/>
                </a:lnTo>
                <a:lnTo>
                  <a:pt x="6112" y="3074"/>
                </a:lnTo>
                <a:lnTo>
                  <a:pt x="6106" y="3070"/>
                </a:lnTo>
                <a:lnTo>
                  <a:pt x="6100" y="3064"/>
                </a:lnTo>
                <a:lnTo>
                  <a:pt x="6098" y="3058"/>
                </a:lnTo>
                <a:lnTo>
                  <a:pt x="6094" y="3050"/>
                </a:lnTo>
                <a:lnTo>
                  <a:pt x="6094" y="3042"/>
                </a:lnTo>
                <a:lnTo>
                  <a:pt x="6096" y="3032"/>
                </a:lnTo>
                <a:lnTo>
                  <a:pt x="6102" y="3020"/>
                </a:lnTo>
                <a:lnTo>
                  <a:pt x="6108" y="3008"/>
                </a:lnTo>
                <a:lnTo>
                  <a:pt x="6124" y="2988"/>
                </a:lnTo>
                <a:lnTo>
                  <a:pt x="6130" y="2982"/>
                </a:lnTo>
                <a:lnTo>
                  <a:pt x="6134" y="2978"/>
                </a:lnTo>
                <a:lnTo>
                  <a:pt x="6144" y="2972"/>
                </a:lnTo>
                <a:lnTo>
                  <a:pt x="6144" y="2970"/>
                </a:lnTo>
                <a:lnTo>
                  <a:pt x="6140" y="2966"/>
                </a:lnTo>
                <a:lnTo>
                  <a:pt x="6138" y="2964"/>
                </a:lnTo>
                <a:lnTo>
                  <a:pt x="6138" y="2960"/>
                </a:lnTo>
                <a:lnTo>
                  <a:pt x="6142" y="2956"/>
                </a:lnTo>
                <a:lnTo>
                  <a:pt x="6150" y="2952"/>
                </a:lnTo>
                <a:lnTo>
                  <a:pt x="6168" y="2946"/>
                </a:lnTo>
                <a:lnTo>
                  <a:pt x="6186" y="2940"/>
                </a:lnTo>
                <a:lnTo>
                  <a:pt x="6192" y="2938"/>
                </a:lnTo>
                <a:lnTo>
                  <a:pt x="6196" y="2934"/>
                </a:lnTo>
                <a:lnTo>
                  <a:pt x="6198" y="2930"/>
                </a:lnTo>
                <a:lnTo>
                  <a:pt x="6204" y="2926"/>
                </a:lnTo>
                <a:lnTo>
                  <a:pt x="6220" y="2918"/>
                </a:lnTo>
                <a:lnTo>
                  <a:pt x="6228" y="2912"/>
                </a:lnTo>
                <a:lnTo>
                  <a:pt x="6234" y="2908"/>
                </a:lnTo>
                <a:lnTo>
                  <a:pt x="6238" y="2900"/>
                </a:lnTo>
                <a:lnTo>
                  <a:pt x="6236" y="2896"/>
                </a:lnTo>
                <a:lnTo>
                  <a:pt x="6236" y="2892"/>
                </a:lnTo>
                <a:lnTo>
                  <a:pt x="6234" y="2890"/>
                </a:lnTo>
                <a:lnTo>
                  <a:pt x="6236" y="2888"/>
                </a:lnTo>
                <a:lnTo>
                  <a:pt x="6240" y="2884"/>
                </a:lnTo>
                <a:lnTo>
                  <a:pt x="6240" y="2882"/>
                </a:lnTo>
                <a:lnTo>
                  <a:pt x="6240" y="2880"/>
                </a:lnTo>
                <a:lnTo>
                  <a:pt x="6238" y="2876"/>
                </a:lnTo>
                <a:lnTo>
                  <a:pt x="6232" y="2872"/>
                </a:lnTo>
                <a:lnTo>
                  <a:pt x="6232" y="2860"/>
                </a:lnTo>
                <a:lnTo>
                  <a:pt x="6232" y="2854"/>
                </a:lnTo>
                <a:lnTo>
                  <a:pt x="6234" y="2848"/>
                </a:lnTo>
                <a:lnTo>
                  <a:pt x="6234" y="2840"/>
                </a:lnTo>
                <a:lnTo>
                  <a:pt x="6234" y="2836"/>
                </a:lnTo>
                <a:lnTo>
                  <a:pt x="6234" y="2832"/>
                </a:lnTo>
                <a:lnTo>
                  <a:pt x="6240" y="2828"/>
                </a:lnTo>
                <a:lnTo>
                  <a:pt x="6248" y="2824"/>
                </a:lnTo>
                <a:lnTo>
                  <a:pt x="6256" y="2820"/>
                </a:lnTo>
                <a:lnTo>
                  <a:pt x="6268" y="2810"/>
                </a:lnTo>
                <a:lnTo>
                  <a:pt x="6272" y="2810"/>
                </a:lnTo>
                <a:lnTo>
                  <a:pt x="6272" y="2812"/>
                </a:lnTo>
                <a:lnTo>
                  <a:pt x="6274" y="2816"/>
                </a:lnTo>
                <a:lnTo>
                  <a:pt x="6278" y="2818"/>
                </a:lnTo>
                <a:lnTo>
                  <a:pt x="6282" y="2818"/>
                </a:lnTo>
                <a:lnTo>
                  <a:pt x="6290" y="2820"/>
                </a:lnTo>
                <a:lnTo>
                  <a:pt x="6292" y="2822"/>
                </a:lnTo>
                <a:lnTo>
                  <a:pt x="6294" y="2824"/>
                </a:lnTo>
                <a:lnTo>
                  <a:pt x="6302" y="2822"/>
                </a:lnTo>
                <a:lnTo>
                  <a:pt x="6310" y="2820"/>
                </a:lnTo>
                <a:lnTo>
                  <a:pt x="6316" y="2822"/>
                </a:lnTo>
                <a:lnTo>
                  <a:pt x="6320" y="2824"/>
                </a:lnTo>
                <a:lnTo>
                  <a:pt x="6324" y="2830"/>
                </a:lnTo>
                <a:lnTo>
                  <a:pt x="6328" y="2834"/>
                </a:lnTo>
                <a:lnTo>
                  <a:pt x="6332" y="2832"/>
                </a:lnTo>
                <a:lnTo>
                  <a:pt x="6336" y="2832"/>
                </a:lnTo>
                <a:lnTo>
                  <a:pt x="6338" y="2832"/>
                </a:lnTo>
                <a:lnTo>
                  <a:pt x="6340" y="2834"/>
                </a:lnTo>
                <a:lnTo>
                  <a:pt x="6344" y="2836"/>
                </a:lnTo>
                <a:lnTo>
                  <a:pt x="6350" y="2836"/>
                </a:lnTo>
                <a:lnTo>
                  <a:pt x="6362" y="2834"/>
                </a:lnTo>
                <a:lnTo>
                  <a:pt x="6374" y="2830"/>
                </a:lnTo>
                <a:lnTo>
                  <a:pt x="6378" y="2826"/>
                </a:lnTo>
                <a:lnTo>
                  <a:pt x="6378" y="2822"/>
                </a:lnTo>
                <a:lnTo>
                  <a:pt x="6378" y="2820"/>
                </a:lnTo>
                <a:lnTo>
                  <a:pt x="6380" y="2818"/>
                </a:lnTo>
                <a:lnTo>
                  <a:pt x="6390" y="2812"/>
                </a:lnTo>
                <a:lnTo>
                  <a:pt x="6410" y="2800"/>
                </a:lnTo>
                <a:lnTo>
                  <a:pt x="6422" y="2794"/>
                </a:lnTo>
                <a:lnTo>
                  <a:pt x="6432" y="2788"/>
                </a:lnTo>
                <a:lnTo>
                  <a:pt x="6438" y="2784"/>
                </a:lnTo>
                <a:lnTo>
                  <a:pt x="6442" y="2778"/>
                </a:lnTo>
                <a:lnTo>
                  <a:pt x="6448" y="2770"/>
                </a:lnTo>
                <a:lnTo>
                  <a:pt x="6452" y="2766"/>
                </a:lnTo>
                <a:lnTo>
                  <a:pt x="6458" y="2762"/>
                </a:lnTo>
                <a:lnTo>
                  <a:pt x="6464" y="2760"/>
                </a:lnTo>
                <a:lnTo>
                  <a:pt x="6472" y="2762"/>
                </a:lnTo>
                <a:lnTo>
                  <a:pt x="6478" y="2766"/>
                </a:lnTo>
                <a:lnTo>
                  <a:pt x="6482" y="2770"/>
                </a:lnTo>
                <a:lnTo>
                  <a:pt x="6492" y="2780"/>
                </a:lnTo>
                <a:lnTo>
                  <a:pt x="6498" y="2782"/>
                </a:lnTo>
                <a:lnTo>
                  <a:pt x="6504" y="2782"/>
                </a:lnTo>
                <a:lnTo>
                  <a:pt x="6510" y="2782"/>
                </a:lnTo>
                <a:lnTo>
                  <a:pt x="6514" y="2786"/>
                </a:lnTo>
                <a:lnTo>
                  <a:pt x="6516" y="2790"/>
                </a:lnTo>
                <a:lnTo>
                  <a:pt x="6518" y="2798"/>
                </a:lnTo>
                <a:lnTo>
                  <a:pt x="6520" y="2812"/>
                </a:lnTo>
                <a:lnTo>
                  <a:pt x="6522" y="2818"/>
                </a:lnTo>
                <a:lnTo>
                  <a:pt x="6526" y="2822"/>
                </a:lnTo>
                <a:lnTo>
                  <a:pt x="6528" y="2826"/>
                </a:lnTo>
                <a:lnTo>
                  <a:pt x="6530" y="2828"/>
                </a:lnTo>
                <a:lnTo>
                  <a:pt x="6530" y="2836"/>
                </a:lnTo>
                <a:lnTo>
                  <a:pt x="6530" y="2840"/>
                </a:lnTo>
                <a:lnTo>
                  <a:pt x="6530" y="2844"/>
                </a:lnTo>
                <a:lnTo>
                  <a:pt x="6534" y="2848"/>
                </a:lnTo>
                <a:lnTo>
                  <a:pt x="6538" y="2852"/>
                </a:lnTo>
                <a:lnTo>
                  <a:pt x="6554" y="2864"/>
                </a:lnTo>
                <a:lnTo>
                  <a:pt x="6556" y="2868"/>
                </a:lnTo>
                <a:lnTo>
                  <a:pt x="6556" y="2874"/>
                </a:lnTo>
                <a:lnTo>
                  <a:pt x="6556" y="2876"/>
                </a:lnTo>
                <a:lnTo>
                  <a:pt x="6558" y="2878"/>
                </a:lnTo>
                <a:lnTo>
                  <a:pt x="6566" y="2880"/>
                </a:lnTo>
                <a:lnTo>
                  <a:pt x="6574" y="2884"/>
                </a:lnTo>
                <a:lnTo>
                  <a:pt x="6578" y="2888"/>
                </a:lnTo>
                <a:lnTo>
                  <a:pt x="6582" y="2894"/>
                </a:lnTo>
                <a:lnTo>
                  <a:pt x="6586" y="2900"/>
                </a:lnTo>
                <a:lnTo>
                  <a:pt x="6590" y="2902"/>
                </a:lnTo>
                <a:lnTo>
                  <a:pt x="6594" y="2906"/>
                </a:lnTo>
                <a:lnTo>
                  <a:pt x="6604" y="2916"/>
                </a:lnTo>
                <a:lnTo>
                  <a:pt x="6616" y="2928"/>
                </a:lnTo>
                <a:lnTo>
                  <a:pt x="6628" y="2936"/>
                </a:lnTo>
                <a:lnTo>
                  <a:pt x="6642" y="2940"/>
                </a:lnTo>
                <a:lnTo>
                  <a:pt x="6654" y="2942"/>
                </a:lnTo>
                <a:lnTo>
                  <a:pt x="6658" y="2942"/>
                </a:lnTo>
                <a:lnTo>
                  <a:pt x="6662" y="2946"/>
                </a:lnTo>
                <a:lnTo>
                  <a:pt x="6666" y="2956"/>
                </a:lnTo>
                <a:lnTo>
                  <a:pt x="6672" y="2964"/>
                </a:lnTo>
                <a:lnTo>
                  <a:pt x="6676" y="2966"/>
                </a:lnTo>
                <a:lnTo>
                  <a:pt x="6680" y="2968"/>
                </a:lnTo>
                <a:lnTo>
                  <a:pt x="6686" y="2966"/>
                </a:lnTo>
                <a:lnTo>
                  <a:pt x="6688" y="2968"/>
                </a:lnTo>
                <a:lnTo>
                  <a:pt x="6688" y="2972"/>
                </a:lnTo>
                <a:lnTo>
                  <a:pt x="6688" y="2974"/>
                </a:lnTo>
                <a:lnTo>
                  <a:pt x="6688" y="2976"/>
                </a:lnTo>
                <a:lnTo>
                  <a:pt x="6690" y="2976"/>
                </a:lnTo>
                <a:lnTo>
                  <a:pt x="6696" y="2976"/>
                </a:lnTo>
                <a:lnTo>
                  <a:pt x="6702" y="2976"/>
                </a:lnTo>
                <a:lnTo>
                  <a:pt x="6706" y="2976"/>
                </a:lnTo>
                <a:lnTo>
                  <a:pt x="6706" y="2980"/>
                </a:lnTo>
                <a:lnTo>
                  <a:pt x="6706" y="2982"/>
                </a:lnTo>
                <a:lnTo>
                  <a:pt x="6706" y="2992"/>
                </a:lnTo>
                <a:lnTo>
                  <a:pt x="6708" y="2998"/>
                </a:lnTo>
                <a:lnTo>
                  <a:pt x="6714" y="3002"/>
                </a:lnTo>
                <a:lnTo>
                  <a:pt x="6726" y="3008"/>
                </a:lnTo>
                <a:lnTo>
                  <a:pt x="6734" y="3012"/>
                </a:lnTo>
                <a:lnTo>
                  <a:pt x="6738" y="3014"/>
                </a:lnTo>
                <a:lnTo>
                  <a:pt x="6742" y="3020"/>
                </a:lnTo>
                <a:lnTo>
                  <a:pt x="6746" y="3026"/>
                </a:lnTo>
                <a:lnTo>
                  <a:pt x="6750" y="3038"/>
                </a:lnTo>
                <a:lnTo>
                  <a:pt x="6754" y="3058"/>
                </a:lnTo>
                <a:lnTo>
                  <a:pt x="6756" y="3068"/>
                </a:lnTo>
                <a:lnTo>
                  <a:pt x="6756" y="3076"/>
                </a:lnTo>
                <a:lnTo>
                  <a:pt x="6752" y="3080"/>
                </a:lnTo>
                <a:lnTo>
                  <a:pt x="6748" y="3084"/>
                </a:lnTo>
                <a:lnTo>
                  <a:pt x="6748" y="3090"/>
                </a:lnTo>
                <a:lnTo>
                  <a:pt x="6746" y="3094"/>
                </a:lnTo>
                <a:lnTo>
                  <a:pt x="6744" y="3100"/>
                </a:lnTo>
                <a:lnTo>
                  <a:pt x="6740" y="3108"/>
                </a:lnTo>
                <a:lnTo>
                  <a:pt x="6738" y="3114"/>
                </a:lnTo>
                <a:lnTo>
                  <a:pt x="6738" y="3120"/>
                </a:lnTo>
                <a:lnTo>
                  <a:pt x="6742" y="3124"/>
                </a:lnTo>
                <a:lnTo>
                  <a:pt x="6748" y="3126"/>
                </a:lnTo>
                <a:lnTo>
                  <a:pt x="6752" y="3126"/>
                </a:lnTo>
                <a:lnTo>
                  <a:pt x="6754" y="3124"/>
                </a:lnTo>
                <a:lnTo>
                  <a:pt x="6756" y="3122"/>
                </a:lnTo>
                <a:lnTo>
                  <a:pt x="6760" y="3112"/>
                </a:lnTo>
                <a:lnTo>
                  <a:pt x="6768" y="3102"/>
                </a:lnTo>
                <a:lnTo>
                  <a:pt x="6772" y="3096"/>
                </a:lnTo>
                <a:lnTo>
                  <a:pt x="6774" y="3092"/>
                </a:lnTo>
                <a:lnTo>
                  <a:pt x="6776" y="3086"/>
                </a:lnTo>
                <a:lnTo>
                  <a:pt x="6780" y="3078"/>
                </a:lnTo>
                <a:lnTo>
                  <a:pt x="6784" y="3074"/>
                </a:lnTo>
                <a:lnTo>
                  <a:pt x="6790" y="3070"/>
                </a:lnTo>
                <a:lnTo>
                  <a:pt x="6796" y="3066"/>
                </a:lnTo>
                <a:lnTo>
                  <a:pt x="6798" y="3060"/>
                </a:lnTo>
                <a:lnTo>
                  <a:pt x="6800" y="3054"/>
                </a:lnTo>
                <a:lnTo>
                  <a:pt x="6800" y="3050"/>
                </a:lnTo>
                <a:lnTo>
                  <a:pt x="6796" y="3044"/>
                </a:lnTo>
                <a:lnTo>
                  <a:pt x="6794" y="3040"/>
                </a:lnTo>
                <a:lnTo>
                  <a:pt x="6788" y="3036"/>
                </a:lnTo>
                <a:lnTo>
                  <a:pt x="6784" y="3034"/>
                </a:lnTo>
                <a:lnTo>
                  <a:pt x="6774" y="3030"/>
                </a:lnTo>
                <a:lnTo>
                  <a:pt x="6770" y="3026"/>
                </a:lnTo>
                <a:lnTo>
                  <a:pt x="6770" y="3022"/>
                </a:lnTo>
                <a:lnTo>
                  <a:pt x="6774" y="3016"/>
                </a:lnTo>
                <a:lnTo>
                  <a:pt x="6778" y="3008"/>
                </a:lnTo>
                <a:lnTo>
                  <a:pt x="6778" y="3002"/>
                </a:lnTo>
                <a:lnTo>
                  <a:pt x="6780" y="2994"/>
                </a:lnTo>
                <a:lnTo>
                  <a:pt x="6784" y="2990"/>
                </a:lnTo>
                <a:lnTo>
                  <a:pt x="6788" y="2986"/>
                </a:lnTo>
                <a:lnTo>
                  <a:pt x="6796" y="2984"/>
                </a:lnTo>
                <a:lnTo>
                  <a:pt x="6802" y="2984"/>
                </a:lnTo>
                <a:lnTo>
                  <a:pt x="6808" y="2988"/>
                </a:lnTo>
                <a:lnTo>
                  <a:pt x="6818" y="2990"/>
                </a:lnTo>
                <a:lnTo>
                  <a:pt x="6824" y="2992"/>
                </a:lnTo>
                <a:lnTo>
                  <a:pt x="6828" y="2996"/>
                </a:lnTo>
                <a:lnTo>
                  <a:pt x="6832" y="3004"/>
                </a:lnTo>
                <a:lnTo>
                  <a:pt x="6836" y="3014"/>
                </a:lnTo>
                <a:lnTo>
                  <a:pt x="6838" y="3018"/>
                </a:lnTo>
                <a:lnTo>
                  <a:pt x="6842" y="3020"/>
                </a:lnTo>
                <a:lnTo>
                  <a:pt x="6850" y="3020"/>
                </a:lnTo>
                <a:lnTo>
                  <a:pt x="6850" y="3018"/>
                </a:lnTo>
                <a:lnTo>
                  <a:pt x="6850" y="3014"/>
                </a:lnTo>
                <a:lnTo>
                  <a:pt x="6852" y="3006"/>
                </a:lnTo>
                <a:lnTo>
                  <a:pt x="6854" y="3000"/>
                </a:lnTo>
                <a:lnTo>
                  <a:pt x="6852" y="2996"/>
                </a:lnTo>
                <a:lnTo>
                  <a:pt x="6850" y="2992"/>
                </a:lnTo>
                <a:lnTo>
                  <a:pt x="6846" y="2986"/>
                </a:lnTo>
                <a:lnTo>
                  <a:pt x="6836" y="2978"/>
                </a:lnTo>
                <a:lnTo>
                  <a:pt x="6826" y="2972"/>
                </a:lnTo>
                <a:lnTo>
                  <a:pt x="6810" y="2962"/>
                </a:lnTo>
                <a:lnTo>
                  <a:pt x="6804" y="2958"/>
                </a:lnTo>
                <a:lnTo>
                  <a:pt x="6798" y="2952"/>
                </a:lnTo>
                <a:lnTo>
                  <a:pt x="6794" y="2950"/>
                </a:lnTo>
                <a:lnTo>
                  <a:pt x="6786" y="2946"/>
                </a:lnTo>
                <a:lnTo>
                  <a:pt x="6768" y="2938"/>
                </a:lnTo>
                <a:lnTo>
                  <a:pt x="6758" y="2932"/>
                </a:lnTo>
                <a:lnTo>
                  <a:pt x="6752" y="2928"/>
                </a:lnTo>
                <a:lnTo>
                  <a:pt x="6750" y="2922"/>
                </a:lnTo>
                <a:lnTo>
                  <a:pt x="6752" y="2920"/>
                </a:lnTo>
                <a:lnTo>
                  <a:pt x="6754" y="2918"/>
                </a:lnTo>
                <a:lnTo>
                  <a:pt x="6760" y="2912"/>
                </a:lnTo>
                <a:lnTo>
                  <a:pt x="6760" y="2908"/>
                </a:lnTo>
                <a:lnTo>
                  <a:pt x="6758" y="2908"/>
                </a:lnTo>
                <a:lnTo>
                  <a:pt x="6752" y="2906"/>
                </a:lnTo>
                <a:lnTo>
                  <a:pt x="6744" y="2904"/>
                </a:lnTo>
                <a:lnTo>
                  <a:pt x="6722" y="2902"/>
                </a:lnTo>
                <a:lnTo>
                  <a:pt x="6710" y="2898"/>
                </a:lnTo>
                <a:lnTo>
                  <a:pt x="6702" y="2894"/>
                </a:lnTo>
                <a:lnTo>
                  <a:pt x="6686" y="2878"/>
                </a:lnTo>
                <a:lnTo>
                  <a:pt x="6676" y="2862"/>
                </a:lnTo>
                <a:lnTo>
                  <a:pt x="6668" y="2848"/>
                </a:lnTo>
                <a:lnTo>
                  <a:pt x="6664" y="2834"/>
                </a:lnTo>
                <a:lnTo>
                  <a:pt x="6658" y="2816"/>
                </a:lnTo>
                <a:lnTo>
                  <a:pt x="6654" y="2810"/>
                </a:lnTo>
                <a:lnTo>
                  <a:pt x="6650" y="2808"/>
                </a:lnTo>
                <a:lnTo>
                  <a:pt x="6642" y="2806"/>
                </a:lnTo>
                <a:lnTo>
                  <a:pt x="6636" y="2800"/>
                </a:lnTo>
                <a:lnTo>
                  <a:pt x="6628" y="2794"/>
                </a:lnTo>
                <a:lnTo>
                  <a:pt x="6618" y="2786"/>
                </a:lnTo>
                <a:lnTo>
                  <a:pt x="6612" y="2780"/>
                </a:lnTo>
                <a:lnTo>
                  <a:pt x="6608" y="2774"/>
                </a:lnTo>
                <a:lnTo>
                  <a:pt x="6604" y="2766"/>
                </a:lnTo>
                <a:lnTo>
                  <a:pt x="6602" y="2758"/>
                </a:lnTo>
                <a:lnTo>
                  <a:pt x="6602" y="2752"/>
                </a:lnTo>
                <a:lnTo>
                  <a:pt x="6602" y="2746"/>
                </a:lnTo>
                <a:lnTo>
                  <a:pt x="6604" y="2742"/>
                </a:lnTo>
                <a:lnTo>
                  <a:pt x="6608" y="2738"/>
                </a:lnTo>
                <a:lnTo>
                  <a:pt x="6610" y="2738"/>
                </a:lnTo>
                <a:lnTo>
                  <a:pt x="6612" y="2736"/>
                </a:lnTo>
                <a:lnTo>
                  <a:pt x="6612" y="2730"/>
                </a:lnTo>
                <a:lnTo>
                  <a:pt x="6602" y="2718"/>
                </a:lnTo>
                <a:lnTo>
                  <a:pt x="6600" y="2710"/>
                </a:lnTo>
                <a:lnTo>
                  <a:pt x="6600" y="2704"/>
                </a:lnTo>
                <a:lnTo>
                  <a:pt x="6604" y="2702"/>
                </a:lnTo>
                <a:lnTo>
                  <a:pt x="6608" y="2704"/>
                </a:lnTo>
                <a:lnTo>
                  <a:pt x="6612" y="2704"/>
                </a:lnTo>
                <a:lnTo>
                  <a:pt x="6614" y="2704"/>
                </a:lnTo>
                <a:lnTo>
                  <a:pt x="6618" y="2702"/>
                </a:lnTo>
                <a:lnTo>
                  <a:pt x="6626" y="2696"/>
                </a:lnTo>
                <a:lnTo>
                  <a:pt x="6634" y="2690"/>
                </a:lnTo>
                <a:lnTo>
                  <a:pt x="6642" y="2688"/>
                </a:lnTo>
                <a:lnTo>
                  <a:pt x="6642" y="2690"/>
                </a:lnTo>
                <a:lnTo>
                  <a:pt x="6644" y="2692"/>
                </a:lnTo>
                <a:lnTo>
                  <a:pt x="6650" y="2690"/>
                </a:lnTo>
                <a:lnTo>
                  <a:pt x="6656" y="2690"/>
                </a:lnTo>
                <a:lnTo>
                  <a:pt x="6658" y="2690"/>
                </a:lnTo>
                <a:lnTo>
                  <a:pt x="6658" y="2696"/>
                </a:lnTo>
                <a:lnTo>
                  <a:pt x="6658" y="2698"/>
                </a:lnTo>
                <a:lnTo>
                  <a:pt x="6656" y="2698"/>
                </a:lnTo>
                <a:lnTo>
                  <a:pt x="6654" y="2700"/>
                </a:lnTo>
                <a:lnTo>
                  <a:pt x="6652" y="2702"/>
                </a:lnTo>
                <a:lnTo>
                  <a:pt x="6652" y="2704"/>
                </a:lnTo>
                <a:lnTo>
                  <a:pt x="6654" y="2716"/>
                </a:lnTo>
                <a:lnTo>
                  <a:pt x="6660" y="2730"/>
                </a:lnTo>
                <a:lnTo>
                  <a:pt x="6666" y="2742"/>
                </a:lnTo>
                <a:lnTo>
                  <a:pt x="6670" y="2744"/>
                </a:lnTo>
                <a:lnTo>
                  <a:pt x="6672" y="2742"/>
                </a:lnTo>
                <a:lnTo>
                  <a:pt x="6678" y="2718"/>
                </a:lnTo>
                <a:lnTo>
                  <a:pt x="6680" y="2714"/>
                </a:lnTo>
                <a:lnTo>
                  <a:pt x="6684" y="2712"/>
                </a:lnTo>
                <a:lnTo>
                  <a:pt x="6688" y="2712"/>
                </a:lnTo>
                <a:lnTo>
                  <a:pt x="6694" y="2714"/>
                </a:lnTo>
                <a:lnTo>
                  <a:pt x="6700" y="2722"/>
                </a:lnTo>
                <a:lnTo>
                  <a:pt x="6706" y="2728"/>
                </a:lnTo>
                <a:lnTo>
                  <a:pt x="6706" y="2732"/>
                </a:lnTo>
                <a:lnTo>
                  <a:pt x="6708" y="2736"/>
                </a:lnTo>
                <a:lnTo>
                  <a:pt x="6708" y="2746"/>
                </a:lnTo>
                <a:lnTo>
                  <a:pt x="6710" y="2752"/>
                </a:lnTo>
                <a:lnTo>
                  <a:pt x="6714" y="2758"/>
                </a:lnTo>
                <a:lnTo>
                  <a:pt x="6720" y="2764"/>
                </a:lnTo>
                <a:lnTo>
                  <a:pt x="6720" y="2768"/>
                </a:lnTo>
                <a:lnTo>
                  <a:pt x="6720" y="2770"/>
                </a:lnTo>
                <a:lnTo>
                  <a:pt x="6718" y="2772"/>
                </a:lnTo>
                <a:lnTo>
                  <a:pt x="6718" y="2774"/>
                </a:lnTo>
                <a:lnTo>
                  <a:pt x="6718" y="2778"/>
                </a:lnTo>
                <a:lnTo>
                  <a:pt x="6722" y="2782"/>
                </a:lnTo>
                <a:lnTo>
                  <a:pt x="6732" y="2790"/>
                </a:lnTo>
                <a:lnTo>
                  <a:pt x="6740" y="2798"/>
                </a:lnTo>
                <a:lnTo>
                  <a:pt x="6746" y="2804"/>
                </a:lnTo>
                <a:lnTo>
                  <a:pt x="6750" y="2812"/>
                </a:lnTo>
                <a:lnTo>
                  <a:pt x="6750" y="2814"/>
                </a:lnTo>
                <a:lnTo>
                  <a:pt x="6752" y="2814"/>
                </a:lnTo>
                <a:lnTo>
                  <a:pt x="6762" y="2814"/>
                </a:lnTo>
                <a:lnTo>
                  <a:pt x="6768" y="2814"/>
                </a:lnTo>
                <a:lnTo>
                  <a:pt x="6774" y="2814"/>
                </a:lnTo>
                <a:lnTo>
                  <a:pt x="6786" y="2822"/>
                </a:lnTo>
                <a:lnTo>
                  <a:pt x="6800" y="2832"/>
                </a:lnTo>
                <a:lnTo>
                  <a:pt x="6812" y="2844"/>
                </a:lnTo>
                <a:lnTo>
                  <a:pt x="6798" y="2842"/>
                </a:lnTo>
                <a:lnTo>
                  <a:pt x="6794" y="2842"/>
                </a:lnTo>
                <a:lnTo>
                  <a:pt x="6800" y="2846"/>
                </a:lnTo>
                <a:lnTo>
                  <a:pt x="6818" y="2854"/>
                </a:lnTo>
                <a:lnTo>
                  <a:pt x="6828" y="2858"/>
                </a:lnTo>
                <a:lnTo>
                  <a:pt x="6836" y="2862"/>
                </a:lnTo>
                <a:lnTo>
                  <a:pt x="6844" y="2870"/>
                </a:lnTo>
                <a:lnTo>
                  <a:pt x="6848" y="2876"/>
                </a:lnTo>
                <a:lnTo>
                  <a:pt x="6852" y="2876"/>
                </a:lnTo>
                <a:lnTo>
                  <a:pt x="6858" y="2876"/>
                </a:lnTo>
                <a:lnTo>
                  <a:pt x="6862" y="2880"/>
                </a:lnTo>
                <a:lnTo>
                  <a:pt x="6868" y="2882"/>
                </a:lnTo>
                <a:lnTo>
                  <a:pt x="6872" y="2886"/>
                </a:lnTo>
                <a:lnTo>
                  <a:pt x="6874" y="2892"/>
                </a:lnTo>
                <a:lnTo>
                  <a:pt x="6876" y="2898"/>
                </a:lnTo>
                <a:lnTo>
                  <a:pt x="6876" y="2902"/>
                </a:lnTo>
                <a:lnTo>
                  <a:pt x="6880" y="2904"/>
                </a:lnTo>
                <a:lnTo>
                  <a:pt x="6888" y="2904"/>
                </a:lnTo>
                <a:lnTo>
                  <a:pt x="6892" y="2908"/>
                </a:lnTo>
                <a:lnTo>
                  <a:pt x="6894" y="2912"/>
                </a:lnTo>
                <a:lnTo>
                  <a:pt x="6892" y="2928"/>
                </a:lnTo>
                <a:lnTo>
                  <a:pt x="6890" y="2944"/>
                </a:lnTo>
                <a:lnTo>
                  <a:pt x="6890" y="2950"/>
                </a:lnTo>
                <a:lnTo>
                  <a:pt x="6890" y="2954"/>
                </a:lnTo>
                <a:lnTo>
                  <a:pt x="6892" y="2956"/>
                </a:lnTo>
                <a:lnTo>
                  <a:pt x="6890" y="2958"/>
                </a:lnTo>
                <a:lnTo>
                  <a:pt x="6888" y="2962"/>
                </a:lnTo>
                <a:lnTo>
                  <a:pt x="6884" y="2968"/>
                </a:lnTo>
                <a:lnTo>
                  <a:pt x="6884" y="2974"/>
                </a:lnTo>
                <a:lnTo>
                  <a:pt x="6886" y="2978"/>
                </a:lnTo>
                <a:lnTo>
                  <a:pt x="6888" y="2984"/>
                </a:lnTo>
                <a:lnTo>
                  <a:pt x="6888" y="2988"/>
                </a:lnTo>
                <a:lnTo>
                  <a:pt x="6886" y="2990"/>
                </a:lnTo>
                <a:lnTo>
                  <a:pt x="6886" y="2992"/>
                </a:lnTo>
                <a:lnTo>
                  <a:pt x="6894" y="2996"/>
                </a:lnTo>
                <a:lnTo>
                  <a:pt x="6902" y="3002"/>
                </a:lnTo>
                <a:lnTo>
                  <a:pt x="6906" y="3008"/>
                </a:lnTo>
                <a:lnTo>
                  <a:pt x="6908" y="3012"/>
                </a:lnTo>
                <a:lnTo>
                  <a:pt x="6910" y="3016"/>
                </a:lnTo>
                <a:lnTo>
                  <a:pt x="6910" y="3022"/>
                </a:lnTo>
                <a:lnTo>
                  <a:pt x="6912" y="3026"/>
                </a:lnTo>
                <a:lnTo>
                  <a:pt x="6916" y="3026"/>
                </a:lnTo>
                <a:lnTo>
                  <a:pt x="6924" y="3044"/>
                </a:lnTo>
                <a:lnTo>
                  <a:pt x="6930" y="3052"/>
                </a:lnTo>
                <a:lnTo>
                  <a:pt x="6936" y="3058"/>
                </a:lnTo>
                <a:lnTo>
                  <a:pt x="6940" y="3062"/>
                </a:lnTo>
                <a:lnTo>
                  <a:pt x="6942" y="3066"/>
                </a:lnTo>
                <a:lnTo>
                  <a:pt x="6944" y="3064"/>
                </a:lnTo>
                <a:lnTo>
                  <a:pt x="6946" y="3064"/>
                </a:lnTo>
                <a:lnTo>
                  <a:pt x="6948" y="3062"/>
                </a:lnTo>
                <a:lnTo>
                  <a:pt x="6952" y="3064"/>
                </a:lnTo>
                <a:lnTo>
                  <a:pt x="6958" y="3068"/>
                </a:lnTo>
                <a:lnTo>
                  <a:pt x="6960" y="3070"/>
                </a:lnTo>
                <a:lnTo>
                  <a:pt x="6958" y="3070"/>
                </a:lnTo>
                <a:lnTo>
                  <a:pt x="6950" y="3070"/>
                </a:lnTo>
                <a:lnTo>
                  <a:pt x="6942" y="3072"/>
                </a:lnTo>
                <a:lnTo>
                  <a:pt x="6942" y="3074"/>
                </a:lnTo>
                <a:lnTo>
                  <a:pt x="6944" y="3078"/>
                </a:lnTo>
                <a:lnTo>
                  <a:pt x="6952" y="3088"/>
                </a:lnTo>
                <a:lnTo>
                  <a:pt x="6956" y="3098"/>
                </a:lnTo>
                <a:lnTo>
                  <a:pt x="6958" y="3102"/>
                </a:lnTo>
                <a:lnTo>
                  <a:pt x="6962" y="3102"/>
                </a:lnTo>
                <a:lnTo>
                  <a:pt x="6964" y="3100"/>
                </a:lnTo>
                <a:lnTo>
                  <a:pt x="6968" y="3098"/>
                </a:lnTo>
                <a:lnTo>
                  <a:pt x="6970" y="3098"/>
                </a:lnTo>
                <a:lnTo>
                  <a:pt x="6974" y="3100"/>
                </a:lnTo>
                <a:lnTo>
                  <a:pt x="6984" y="3098"/>
                </a:lnTo>
                <a:lnTo>
                  <a:pt x="6996" y="3098"/>
                </a:lnTo>
                <a:lnTo>
                  <a:pt x="7000" y="3098"/>
                </a:lnTo>
                <a:lnTo>
                  <a:pt x="7004" y="3100"/>
                </a:lnTo>
                <a:lnTo>
                  <a:pt x="7008" y="3100"/>
                </a:lnTo>
                <a:lnTo>
                  <a:pt x="7014" y="3100"/>
                </a:lnTo>
                <a:lnTo>
                  <a:pt x="7020" y="3104"/>
                </a:lnTo>
                <a:lnTo>
                  <a:pt x="7026" y="3106"/>
                </a:lnTo>
                <a:lnTo>
                  <a:pt x="7032" y="3108"/>
                </a:lnTo>
                <a:lnTo>
                  <a:pt x="7038" y="3108"/>
                </a:lnTo>
                <a:lnTo>
                  <a:pt x="7042" y="3110"/>
                </a:lnTo>
                <a:lnTo>
                  <a:pt x="7042" y="3112"/>
                </a:lnTo>
                <a:lnTo>
                  <a:pt x="7042" y="3114"/>
                </a:lnTo>
                <a:lnTo>
                  <a:pt x="7036" y="3116"/>
                </a:lnTo>
                <a:lnTo>
                  <a:pt x="7028" y="3118"/>
                </a:lnTo>
                <a:lnTo>
                  <a:pt x="7022" y="3118"/>
                </a:lnTo>
                <a:lnTo>
                  <a:pt x="7006" y="3108"/>
                </a:lnTo>
                <a:lnTo>
                  <a:pt x="6996" y="3104"/>
                </a:lnTo>
                <a:lnTo>
                  <a:pt x="6990" y="3102"/>
                </a:lnTo>
                <a:lnTo>
                  <a:pt x="6986" y="3104"/>
                </a:lnTo>
                <a:lnTo>
                  <a:pt x="6982" y="3108"/>
                </a:lnTo>
                <a:lnTo>
                  <a:pt x="6980" y="3110"/>
                </a:lnTo>
                <a:lnTo>
                  <a:pt x="6978" y="3110"/>
                </a:lnTo>
                <a:lnTo>
                  <a:pt x="6972" y="3110"/>
                </a:lnTo>
                <a:lnTo>
                  <a:pt x="6968" y="3110"/>
                </a:lnTo>
                <a:lnTo>
                  <a:pt x="6966" y="3112"/>
                </a:lnTo>
                <a:lnTo>
                  <a:pt x="6966" y="3116"/>
                </a:lnTo>
                <a:lnTo>
                  <a:pt x="6964" y="3120"/>
                </a:lnTo>
                <a:lnTo>
                  <a:pt x="6962" y="3122"/>
                </a:lnTo>
                <a:lnTo>
                  <a:pt x="6960" y="3124"/>
                </a:lnTo>
                <a:lnTo>
                  <a:pt x="6958" y="3126"/>
                </a:lnTo>
                <a:lnTo>
                  <a:pt x="6960" y="3130"/>
                </a:lnTo>
                <a:lnTo>
                  <a:pt x="6964" y="3134"/>
                </a:lnTo>
                <a:lnTo>
                  <a:pt x="6964" y="3138"/>
                </a:lnTo>
                <a:lnTo>
                  <a:pt x="6964" y="3140"/>
                </a:lnTo>
                <a:lnTo>
                  <a:pt x="6970" y="3142"/>
                </a:lnTo>
                <a:lnTo>
                  <a:pt x="6974" y="3142"/>
                </a:lnTo>
                <a:lnTo>
                  <a:pt x="6976" y="3144"/>
                </a:lnTo>
                <a:lnTo>
                  <a:pt x="6980" y="3148"/>
                </a:lnTo>
                <a:lnTo>
                  <a:pt x="6978" y="3156"/>
                </a:lnTo>
                <a:lnTo>
                  <a:pt x="6976" y="3162"/>
                </a:lnTo>
                <a:lnTo>
                  <a:pt x="6976" y="3166"/>
                </a:lnTo>
                <a:lnTo>
                  <a:pt x="6976" y="3170"/>
                </a:lnTo>
                <a:lnTo>
                  <a:pt x="6982" y="3180"/>
                </a:lnTo>
                <a:lnTo>
                  <a:pt x="6986" y="3184"/>
                </a:lnTo>
                <a:lnTo>
                  <a:pt x="6988" y="3186"/>
                </a:lnTo>
                <a:lnTo>
                  <a:pt x="6990" y="3184"/>
                </a:lnTo>
                <a:lnTo>
                  <a:pt x="6992" y="3178"/>
                </a:lnTo>
                <a:lnTo>
                  <a:pt x="6994" y="3174"/>
                </a:lnTo>
                <a:lnTo>
                  <a:pt x="6996" y="3172"/>
                </a:lnTo>
                <a:lnTo>
                  <a:pt x="6998" y="3172"/>
                </a:lnTo>
                <a:lnTo>
                  <a:pt x="7000" y="3174"/>
                </a:lnTo>
                <a:lnTo>
                  <a:pt x="7006" y="3184"/>
                </a:lnTo>
                <a:lnTo>
                  <a:pt x="7008" y="3196"/>
                </a:lnTo>
                <a:lnTo>
                  <a:pt x="7008" y="3204"/>
                </a:lnTo>
                <a:lnTo>
                  <a:pt x="7010" y="3206"/>
                </a:lnTo>
                <a:lnTo>
                  <a:pt x="7012" y="3206"/>
                </a:lnTo>
                <a:lnTo>
                  <a:pt x="7014" y="3200"/>
                </a:lnTo>
                <a:lnTo>
                  <a:pt x="7018" y="3190"/>
                </a:lnTo>
                <a:lnTo>
                  <a:pt x="7018" y="3184"/>
                </a:lnTo>
                <a:lnTo>
                  <a:pt x="7020" y="3182"/>
                </a:lnTo>
                <a:lnTo>
                  <a:pt x="7022" y="3184"/>
                </a:lnTo>
                <a:lnTo>
                  <a:pt x="7026" y="3190"/>
                </a:lnTo>
                <a:lnTo>
                  <a:pt x="7032" y="3200"/>
                </a:lnTo>
                <a:lnTo>
                  <a:pt x="7036" y="3204"/>
                </a:lnTo>
                <a:lnTo>
                  <a:pt x="7040" y="3204"/>
                </a:lnTo>
                <a:lnTo>
                  <a:pt x="7040" y="3200"/>
                </a:lnTo>
                <a:lnTo>
                  <a:pt x="7040" y="3192"/>
                </a:lnTo>
                <a:lnTo>
                  <a:pt x="7032" y="3172"/>
                </a:lnTo>
                <a:lnTo>
                  <a:pt x="7024" y="3150"/>
                </a:lnTo>
                <a:lnTo>
                  <a:pt x="7022" y="3144"/>
                </a:lnTo>
                <a:lnTo>
                  <a:pt x="7022" y="3142"/>
                </a:lnTo>
                <a:lnTo>
                  <a:pt x="7024" y="3142"/>
                </a:lnTo>
                <a:lnTo>
                  <a:pt x="7030" y="3144"/>
                </a:lnTo>
                <a:lnTo>
                  <a:pt x="7034" y="3146"/>
                </a:lnTo>
                <a:lnTo>
                  <a:pt x="7036" y="3150"/>
                </a:lnTo>
                <a:lnTo>
                  <a:pt x="7038" y="3154"/>
                </a:lnTo>
                <a:lnTo>
                  <a:pt x="7040" y="3158"/>
                </a:lnTo>
                <a:lnTo>
                  <a:pt x="7044" y="3158"/>
                </a:lnTo>
                <a:lnTo>
                  <a:pt x="7052" y="3152"/>
                </a:lnTo>
                <a:lnTo>
                  <a:pt x="7054" y="3152"/>
                </a:lnTo>
                <a:lnTo>
                  <a:pt x="7056" y="3150"/>
                </a:lnTo>
                <a:lnTo>
                  <a:pt x="7054" y="3146"/>
                </a:lnTo>
                <a:lnTo>
                  <a:pt x="7050" y="3142"/>
                </a:lnTo>
                <a:lnTo>
                  <a:pt x="7044" y="3140"/>
                </a:lnTo>
                <a:lnTo>
                  <a:pt x="7040" y="3140"/>
                </a:lnTo>
                <a:lnTo>
                  <a:pt x="7040" y="3138"/>
                </a:lnTo>
                <a:lnTo>
                  <a:pt x="7040" y="3134"/>
                </a:lnTo>
                <a:lnTo>
                  <a:pt x="7038" y="3130"/>
                </a:lnTo>
                <a:lnTo>
                  <a:pt x="7036" y="3128"/>
                </a:lnTo>
                <a:lnTo>
                  <a:pt x="7038" y="3124"/>
                </a:lnTo>
                <a:lnTo>
                  <a:pt x="7044" y="3120"/>
                </a:lnTo>
                <a:lnTo>
                  <a:pt x="7052" y="3118"/>
                </a:lnTo>
                <a:lnTo>
                  <a:pt x="7056" y="3118"/>
                </a:lnTo>
                <a:lnTo>
                  <a:pt x="7058" y="3120"/>
                </a:lnTo>
                <a:lnTo>
                  <a:pt x="7066" y="3132"/>
                </a:lnTo>
                <a:lnTo>
                  <a:pt x="7072" y="3136"/>
                </a:lnTo>
                <a:lnTo>
                  <a:pt x="7074" y="3138"/>
                </a:lnTo>
                <a:lnTo>
                  <a:pt x="7076" y="3138"/>
                </a:lnTo>
                <a:lnTo>
                  <a:pt x="7078" y="3136"/>
                </a:lnTo>
                <a:lnTo>
                  <a:pt x="7078" y="3134"/>
                </a:lnTo>
                <a:lnTo>
                  <a:pt x="7078" y="3128"/>
                </a:lnTo>
                <a:lnTo>
                  <a:pt x="7076" y="3120"/>
                </a:lnTo>
                <a:lnTo>
                  <a:pt x="7076" y="3114"/>
                </a:lnTo>
                <a:lnTo>
                  <a:pt x="7076" y="3110"/>
                </a:lnTo>
                <a:lnTo>
                  <a:pt x="7076" y="3108"/>
                </a:lnTo>
                <a:lnTo>
                  <a:pt x="7070" y="3104"/>
                </a:lnTo>
                <a:lnTo>
                  <a:pt x="7062" y="3102"/>
                </a:lnTo>
                <a:lnTo>
                  <a:pt x="7060" y="3100"/>
                </a:lnTo>
                <a:lnTo>
                  <a:pt x="7058" y="3096"/>
                </a:lnTo>
                <a:lnTo>
                  <a:pt x="7054" y="3092"/>
                </a:lnTo>
                <a:lnTo>
                  <a:pt x="7052" y="3092"/>
                </a:lnTo>
                <a:lnTo>
                  <a:pt x="7048" y="3090"/>
                </a:lnTo>
                <a:lnTo>
                  <a:pt x="7044" y="3086"/>
                </a:lnTo>
                <a:lnTo>
                  <a:pt x="7042" y="3082"/>
                </a:lnTo>
                <a:lnTo>
                  <a:pt x="7036" y="3078"/>
                </a:lnTo>
                <a:lnTo>
                  <a:pt x="7024" y="3074"/>
                </a:lnTo>
                <a:lnTo>
                  <a:pt x="7016" y="3072"/>
                </a:lnTo>
                <a:lnTo>
                  <a:pt x="7016" y="3070"/>
                </a:lnTo>
                <a:lnTo>
                  <a:pt x="7022" y="3068"/>
                </a:lnTo>
                <a:lnTo>
                  <a:pt x="7030" y="3068"/>
                </a:lnTo>
                <a:lnTo>
                  <a:pt x="7032" y="3064"/>
                </a:lnTo>
                <a:lnTo>
                  <a:pt x="7032" y="3060"/>
                </a:lnTo>
                <a:lnTo>
                  <a:pt x="7032" y="3056"/>
                </a:lnTo>
                <a:lnTo>
                  <a:pt x="7028" y="3050"/>
                </a:lnTo>
                <a:lnTo>
                  <a:pt x="7030" y="3048"/>
                </a:lnTo>
                <a:lnTo>
                  <a:pt x="7034" y="3046"/>
                </a:lnTo>
                <a:lnTo>
                  <a:pt x="7036" y="3048"/>
                </a:lnTo>
                <a:lnTo>
                  <a:pt x="7038" y="3048"/>
                </a:lnTo>
                <a:lnTo>
                  <a:pt x="7038" y="3054"/>
                </a:lnTo>
                <a:lnTo>
                  <a:pt x="7038" y="3060"/>
                </a:lnTo>
                <a:lnTo>
                  <a:pt x="7040" y="3060"/>
                </a:lnTo>
                <a:lnTo>
                  <a:pt x="7042" y="3058"/>
                </a:lnTo>
                <a:lnTo>
                  <a:pt x="7044" y="3056"/>
                </a:lnTo>
                <a:lnTo>
                  <a:pt x="7046" y="3052"/>
                </a:lnTo>
                <a:lnTo>
                  <a:pt x="7044" y="3046"/>
                </a:lnTo>
                <a:lnTo>
                  <a:pt x="7038" y="3038"/>
                </a:lnTo>
                <a:lnTo>
                  <a:pt x="7032" y="3028"/>
                </a:lnTo>
                <a:lnTo>
                  <a:pt x="7024" y="3018"/>
                </a:lnTo>
                <a:lnTo>
                  <a:pt x="7018" y="3010"/>
                </a:lnTo>
                <a:lnTo>
                  <a:pt x="7016" y="3000"/>
                </a:lnTo>
                <a:lnTo>
                  <a:pt x="7014" y="2996"/>
                </a:lnTo>
                <a:lnTo>
                  <a:pt x="7016" y="2990"/>
                </a:lnTo>
                <a:lnTo>
                  <a:pt x="7020" y="2984"/>
                </a:lnTo>
                <a:lnTo>
                  <a:pt x="7026" y="2978"/>
                </a:lnTo>
                <a:lnTo>
                  <a:pt x="7028" y="2976"/>
                </a:lnTo>
                <a:lnTo>
                  <a:pt x="7030" y="2976"/>
                </a:lnTo>
                <a:lnTo>
                  <a:pt x="7030" y="2980"/>
                </a:lnTo>
                <a:lnTo>
                  <a:pt x="7030" y="2984"/>
                </a:lnTo>
                <a:lnTo>
                  <a:pt x="7030" y="2988"/>
                </a:lnTo>
                <a:lnTo>
                  <a:pt x="7032" y="2988"/>
                </a:lnTo>
                <a:lnTo>
                  <a:pt x="7036" y="2990"/>
                </a:lnTo>
                <a:lnTo>
                  <a:pt x="7042" y="2994"/>
                </a:lnTo>
                <a:lnTo>
                  <a:pt x="7044" y="2998"/>
                </a:lnTo>
                <a:lnTo>
                  <a:pt x="7046" y="3004"/>
                </a:lnTo>
                <a:lnTo>
                  <a:pt x="7048" y="3008"/>
                </a:lnTo>
                <a:lnTo>
                  <a:pt x="7050" y="3012"/>
                </a:lnTo>
                <a:lnTo>
                  <a:pt x="7056" y="3014"/>
                </a:lnTo>
                <a:lnTo>
                  <a:pt x="7058" y="3014"/>
                </a:lnTo>
                <a:lnTo>
                  <a:pt x="7060" y="3012"/>
                </a:lnTo>
                <a:lnTo>
                  <a:pt x="7060" y="3010"/>
                </a:lnTo>
                <a:lnTo>
                  <a:pt x="7058" y="3008"/>
                </a:lnTo>
                <a:lnTo>
                  <a:pt x="7054" y="3002"/>
                </a:lnTo>
                <a:lnTo>
                  <a:pt x="7052" y="2996"/>
                </a:lnTo>
                <a:lnTo>
                  <a:pt x="7054" y="2996"/>
                </a:lnTo>
                <a:lnTo>
                  <a:pt x="7062" y="3002"/>
                </a:lnTo>
                <a:lnTo>
                  <a:pt x="7070" y="3010"/>
                </a:lnTo>
                <a:lnTo>
                  <a:pt x="7074" y="3012"/>
                </a:lnTo>
                <a:lnTo>
                  <a:pt x="7076" y="3010"/>
                </a:lnTo>
                <a:lnTo>
                  <a:pt x="7076" y="3008"/>
                </a:lnTo>
                <a:lnTo>
                  <a:pt x="7070" y="3000"/>
                </a:lnTo>
                <a:lnTo>
                  <a:pt x="7064" y="2992"/>
                </a:lnTo>
                <a:lnTo>
                  <a:pt x="7066" y="2990"/>
                </a:lnTo>
                <a:lnTo>
                  <a:pt x="7080" y="2998"/>
                </a:lnTo>
                <a:lnTo>
                  <a:pt x="7086" y="3002"/>
                </a:lnTo>
                <a:lnTo>
                  <a:pt x="7090" y="3002"/>
                </a:lnTo>
                <a:lnTo>
                  <a:pt x="7090" y="3000"/>
                </a:lnTo>
                <a:lnTo>
                  <a:pt x="7084" y="2994"/>
                </a:lnTo>
                <a:lnTo>
                  <a:pt x="7076" y="2988"/>
                </a:lnTo>
                <a:lnTo>
                  <a:pt x="7072" y="2986"/>
                </a:lnTo>
                <a:lnTo>
                  <a:pt x="7068" y="2986"/>
                </a:lnTo>
                <a:lnTo>
                  <a:pt x="7070" y="2982"/>
                </a:lnTo>
                <a:lnTo>
                  <a:pt x="7070" y="2980"/>
                </a:lnTo>
                <a:lnTo>
                  <a:pt x="7068" y="2976"/>
                </a:lnTo>
                <a:lnTo>
                  <a:pt x="7066" y="2974"/>
                </a:lnTo>
                <a:lnTo>
                  <a:pt x="7064" y="2972"/>
                </a:lnTo>
                <a:lnTo>
                  <a:pt x="7072" y="2970"/>
                </a:lnTo>
                <a:lnTo>
                  <a:pt x="7078" y="2968"/>
                </a:lnTo>
                <a:lnTo>
                  <a:pt x="7082" y="2966"/>
                </a:lnTo>
                <a:lnTo>
                  <a:pt x="7088" y="2962"/>
                </a:lnTo>
                <a:lnTo>
                  <a:pt x="7094" y="2958"/>
                </a:lnTo>
                <a:lnTo>
                  <a:pt x="7096" y="2958"/>
                </a:lnTo>
                <a:lnTo>
                  <a:pt x="7102" y="2960"/>
                </a:lnTo>
                <a:lnTo>
                  <a:pt x="7106" y="2962"/>
                </a:lnTo>
                <a:lnTo>
                  <a:pt x="7110" y="2960"/>
                </a:lnTo>
                <a:lnTo>
                  <a:pt x="7114" y="2958"/>
                </a:lnTo>
                <a:lnTo>
                  <a:pt x="7120" y="2956"/>
                </a:lnTo>
                <a:lnTo>
                  <a:pt x="7124" y="2956"/>
                </a:lnTo>
                <a:lnTo>
                  <a:pt x="7128" y="2958"/>
                </a:lnTo>
                <a:lnTo>
                  <a:pt x="7134" y="2960"/>
                </a:lnTo>
                <a:lnTo>
                  <a:pt x="7140" y="2962"/>
                </a:lnTo>
                <a:lnTo>
                  <a:pt x="7148" y="2962"/>
                </a:lnTo>
                <a:lnTo>
                  <a:pt x="7154" y="2962"/>
                </a:lnTo>
                <a:lnTo>
                  <a:pt x="7156" y="2964"/>
                </a:lnTo>
                <a:lnTo>
                  <a:pt x="7158" y="2968"/>
                </a:lnTo>
                <a:lnTo>
                  <a:pt x="7158" y="2974"/>
                </a:lnTo>
                <a:lnTo>
                  <a:pt x="7164" y="2976"/>
                </a:lnTo>
                <a:lnTo>
                  <a:pt x="7170" y="2978"/>
                </a:lnTo>
                <a:lnTo>
                  <a:pt x="7178" y="2976"/>
                </a:lnTo>
                <a:lnTo>
                  <a:pt x="7188" y="2974"/>
                </a:lnTo>
                <a:lnTo>
                  <a:pt x="7186" y="2976"/>
                </a:lnTo>
                <a:lnTo>
                  <a:pt x="7168" y="2986"/>
                </a:lnTo>
                <a:lnTo>
                  <a:pt x="7164" y="2990"/>
                </a:lnTo>
                <a:lnTo>
                  <a:pt x="7162" y="2998"/>
                </a:lnTo>
                <a:lnTo>
                  <a:pt x="7164" y="3002"/>
                </a:lnTo>
                <a:lnTo>
                  <a:pt x="7166" y="3000"/>
                </a:lnTo>
                <a:lnTo>
                  <a:pt x="7180" y="2988"/>
                </a:lnTo>
                <a:lnTo>
                  <a:pt x="7190" y="2980"/>
                </a:lnTo>
                <a:lnTo>
                  <a:pt x="7200" y="2976"/>
                </a:lnTo>
                <a:lnTo>
                  <a:pt x="7206" y="2972"/>
                </a:lnTo>
                <a:lnTo>
                  <a:pt x="7212" y="2964"/>
                </a:lnTo>
                <a:lnTo>
                  <a:pt x="7216" y="2956"/>
                </a:lnTo>
                <a:lnTo>
                  <a:pt x="7220" y="2952"/>
                </a:lnTo>
                <a:lnTo>
                  <a:pt x="7222" y="2952"/>
                </a:lnTo>
                <a:lnTo>
                  <a:pt x="7224" y="2952"/>
                </a:lnTo>
                <a:lnTo>
                  <a:pt x="7230" y="2956"/>
                </a:lnTo>
                <a:lnTo>
                  <a:pt x="7232" y="2956"/>
                </a:lnTo>
                <a:lnTo>
                  <a:pt x="7236" y="2954"/>
                </a:lnTo>
                <a:lnTo>
                  <a:pt x="7240" y="2952"/>
                </a:lnTo>
                <a:lnTo>
                  <a:pt x="7246" y="2952"/>
                </a:lnTo>
                <a:lnTo>
                  <a:pt x="7256" y="2954"/>
                </a:lnTo>
                <a:lnTo>
                  <a:pt x="7266" y="2956"/>
                </a:lnTo>
                <a:lnTo>
                  <a:pt x="7270" y="2954"/>
                </a:lnTo>
                <a:lnTo>
                  <a:pt x="7274" y="2950"/>
                </a:lnTo>
                <a:lnTo>
                  <a:pt x="7278" y="2944"/>
                </a:lnTo>
                <a:lnTo>
                  <a:pt x="7278" y="2942"/>
                </a:lnTo>
                <a:lnTo>
                  <a:pt x="7276" y="2940"/>
                </a:lnTo>
                <a:lnTo>
                  <a:pt x="7268" y="2938"/>
                </a:lnTo>
                <a:lnTo>
                  <a:pt x="7256" y="2934"/>
                </a:lnTo>
                <a:lnTo>
                  <a:pt x="7244" y="2926"/>
                </a:lnTo>
                <a:lnTo>
                  <a:pt x="7238" y="2918"/>
                </a:lnTo>
                <a:lnTo>
                  <a:pt x="7236" y="2910"/>
                </a:lnTo>
                <a:lnTo>
                  <a:pt x="7236" y="2900"/>
                </a:lnTo>
                <a:lnTo>
                  <a:pt x="7236" y="2896"/>
                </a:lnTo>
                <a:lnTo>
                  <a:pt x="7234" y="2892"/>
                </a:lnTo>
                <a:lnTo>
                  <a:pt x="7230" y="2890"/>
                </a:lnTo>
                <a:lnTo>
                  <a:pt x="7226" y="2888"/>
                </a:lnTo>
                <a:lnTo>
                  <a:pt x="7224" y="2884"/>
                </a:lnTo>
                <a:lnTo>
                  <a:pt x="7224" y="2882"/>
                </a:lnTo>
                <a:lnTo>
                  <a:pt x="7224" y="2878"/>
                </a:lnTo>
                <a:lnTo>
                  <a:pt x="7222" y="2876"/>
                </a:lnTo>
                <a:lnTo>
                  <a:pt x="7216" y="2874"/>
                </a:lnTo>
                <a:lnTo>
                  <a:pt x="7212" y="2872"/>
                </a:lnTo>
                <a:lnTo>
                  <a:pt x="7220" y="2864"/>
                </a:lnTo>
                <a:lnTo>
                  <a:pt x="7226" y="2860"/>
                </a:lnTo>
                <a:lnTo>
                  <a:pt x="7230" y="2856"/>
                </a:lnTo>
                <a:lnTo>
                  <a:pt x="7232" y="2852"/>
                </a:lnTo>
                <a:lnTo>
                  <a:pt x="7232" y="2848"/>
                </a:lnTo>
                <a:lnTo>
                  <a:pt x="7230" y="2840"/>
                </a:lnTo>
                <a:lnTo>
                  <a:pt x="7232" y="2834"/>
                </a:lnTo>
                <a:lnTo>
                  <a:pt x="7234" y="2826"/>
                </a:lnTo>
                <a:lnTo>
                  <a:pt x="7240" y="2822"/>
                </a:lnTo>
                <a:lnTo>
                  <a:pt x="7244" y="2820"/>
                </a:lnTo>
                <a:lnTo>
                  <a:pt x="7250" y="2822"/>
                </a:lnTo>
                <a:lnTo>
                  <a:pt x="7254" y="2822"/>
                </a:lnTo>
                <a:lnTo>
                  <a:pt x="7256" y="2818"/>
                </a:lnTo>
                <a:lnTo>
                  <a:pt x="7258" y="2812"/>
                </a:lnTo>
                <a:lnTo>
                  <a:pt x="7258" y="2800"/>
                </a:lnTo>
                <a:lnTo>
                  <a:pt x="7262" y="2776"/>
                </a:lnTo>
                <a:lnTo>
                  <a:pt x="7264" y="2766"/>
                </a:lnTo>
                <a:lnTo>
                  <a:pt x="7268" y="2758"/>
                </a:lnTo>
                <a:lnTo>
                  <a:pt x="7272" y="2752"/>
                </a:lnTo>
                <a:lnTo>
                  <a:pt x="7278" y="2746"/>
                </a:lnTo>
                <a:lnTo>
                  <a:pt x="7284" y="2742"/>
                </a:lnTo>
                <a:lnTo>
                  <a:pt x="7292" y="2740"/>
                </a:lnTo>
                <a:lnTo>
                  <a:pt x="7300" y="2736"/>
                </a:lnTo>
                <a:lnTo>
                  <a:pt x="7302" y="2730"/>
                </a:lnTo>
                <a:lnTo>
                  <a:pt x="7304" y="2724"/>
                </a:lnTo>
                <a:lnTo>
                  <a:pt x="7306" y="2716"/>
                </a:lnTo>
                <a:lnTo>
                  <a:pt x="7306" y="2708"/>
                </a:lnTo>
                <a:lnTo>
                  <a:pt x="7304" y="2704"/>
                </a:lnTo>
                <a:lnTo>
                  <a:pt x="7302" y="2702"/>
                </a:lnTo>
                <a:lnTo>
                  <a:pt x="7300" y="2696"/>
                </a:lnTo>
                <a:lnTo>
                  <a:pt x="7300" y="2688"/>
                </a:lnTo>
                <a:lnTo>
                  <a:pt x="7304" y="2688"/>
                </a:lnTo>
                <a:lnTo>
                  <a:pt x="7310" y="2690"/>
                </a:lnTo>
                <a:lnTo>
                  <a:pt x="7316" y="2688"/>
                </a:lnTo>
                <a:lnTo>
                  <a:pt x="7320" y="2684"/>
                </a:lnTo>
                <a:lnTo>
                  <a:pt x="7332" y="2674"/>
                </a:lnTo>
                <a:lnTo>
                  <a:pt x="7340" y="2666"/>
                </a:lnTo>
                <a:lnTo>
                  <a:pt x="7344" y="2658"/>
                </a:lnTo>
                <a:lnTo>
                  <a:pt x="7346" y="2648"/>
                </a:lnTo>
                <a:lnTo>
                  <a:pt x="7346" y="2644"/>
                </a:lnTo>
                <a:lnTo>
                  <a:pt x="7348" y="2640"/>
                </a:lnTo>
                <a:lnTo>
                  <a:pt x="7352" y="2640"/>
                </a:lnTo>
                <a:lnTo>
                  <a:pt x="7356" y="2638"/>
                </a:lnTo>
                <a:lnTo>
                  <a:pt x="7366" y="2638"/>
                </a:lnTo>
                <a:lnTo>
                  <a:pt x="7374" y="2636"/>
                </a:lnTo>
                <a:lnTo>
                  <a:pt x="7382" y="2634"/>
                </a:lnTo>
                <a:lnTo>
                  <a:pt x="7386" y="2636"/>
                </a:lnTo>
                <a:lnTo>
                  <a:pt x="7390" y="2636"/>
                </a:lnTo>
                <a:lnTo>
                  <a:pt x="7390" y="2630"/>
                </a:lnTo>
                <a:lnTo>
                  <a:pt x="7392" y="2612"/>
                </a:lnTo>
                <a:lnTo>
                  <a:pt x="7394" y="2610"/>
                </a:lnTo>
                <a:lnTo>
                  <a:pt x="7396" y="2616"/>
                </a:lnTo>
                <a:lnTo>
                  <a:pt x="7396" y="2626"/>
                </a:lnTo>
                <a:lnTo>
                  <a:pt x="7396" y="2634"/>
                </a:lnTo>
                <a:lnTo>
                  <a:pt x="7398" y="2636"/>
                </a:lnTo>
                <a:lnTo>
                  <a:pt x="7402" y="2638"/>
                </a:lnTo>
                <a:lnTo>
                  <a:pt x="7408" y="2640"/>
                </a:lnTo>
                <a:lnTo>
                  <a:pt x="7418" y="2640"/>
                </a:lnTo>
                <a:lnTo>
                  <a:pt x="7410" y="2642"/>
                </a:lnTo>
                <a:lnTo>
                  <a:pt x="7404" y="2644"/>
                </a:lnTo>
                <a:lnTo>
                  <a:pt x="7392" y="2642"/>
                </a:lnTo>
                <a:lnTo>
                  <a:pt x="7384" y="2640"/>
                </a:lnTo>
                <a:lnTo>
                  <a:pt x="7382" y="2640"/>
                </a:lnTo>
                <a:lnTo>
                  <a:pt x="7380" y="2642"/>
                </a:lnTo>
                <a:lnTo>
                  <a:pt x="7380" y="2644"/>
                </a:lnTo>
                <a:lnTo>
                  <a:pt x="7384" y="2648"/>
                </a:lnTo>
                <a:lnTo>
                  <a:pt x="7392" y="2654"/>
                </a:lnTo>
                <a:lnTo>
                  <a:pt x="7402" y="2660"/>
                </a:lnTo>
                <a:lnTo>
                  <a:pt x="7406" y="2664"/>
                </a:lnTo>
                <a:lnTo>
                  <a:pt x="7406" y="2666"/>
                </a:lnTo>
                <a:lnTo>
                  <a:pt x="7408" y="2668"/>
                </a:lnTo>
                <a:lnTo>
                  <a:pt x="7412" y="2668"/>
                </a:lnTo>
                <a:lnTo>
                  <a:pt x="7424" y="2666"/>
                </a:lnTo>
                <a:lnTo>
                  <a:pt x="7438" y="2666"/>
                </a:lnTo>
                <a:lnTo>
                  <a:pt x="7444" y="2666"/>
                </a:lnTo>
                <a:lnTo>
                  <a:pt x="7448" y="2666"/>
                </a:lnTo>
                <a:lnTo>
                  <a:pt x="7450" y="2668"/>
                </a:lnTo>
                <a:lnTo>
                  <a:pt x="7454" y="2668"/>
                </a:lnTo>
                <a:lnTo>
                  <a:pt x="7458" y="2668"/>
                </a:lnTo>
                <a:lnTo>
                  <a:pt x="7460" y="2666"/>
                </a:lnTo>
                <a:lnTo>
                  <a:pt x="7464" y="2672"/>
                </a:lnTo>
                <a:lnTo>
                  <a:pt x="7464" y="2676"/>
                </a:lnTo>
                <a:lnTo>
                  <a:pt x="7464" y="2678"/>
                </a:lnTo>
                <a:lnTo>
                  <a:pt x="7458" y="2682"/>
                </a:lnTo>
                <a:lnTo>
                  <a:pt x="7440" y="2692"/>
                </a:lnTo>
                <a:lnTo>
                  <a:pt x="7422" y="2700"/>
                </a:lnTo>
                <a:lnTo>
                  <a:pt x="7416" y="2704"/>
                </a:lnTo>
                <a:lnTo>
                  <a:pt x="7416" y="2706"/>
                </a:lnTo>
                <a:lnTo>
                  <a:pt x="7416" y="2708"/>
                </a:lnTo>
                <a:lnTo>
                  <a:pt x="7420" y="2710"/>
                </a:lnTo>
                <a:lnTo>
                  <a:pt x="7426" y="2712"/>
                </a:lnTo>
                <a:lnTo>
                  <a:pt x="7440" y="2716"/>
                </a:lnTo>
                <a:lnTo>
                  <a:pt x="7446" y="2718"/>
                </a:lnTo>
                <a:lnTo>
                  <a:pt x="7452" y="2722"/>
                </a:lnTo>
                <a:lnTo>
                  <a:pt x="7458" y="2726"/>
                </a:lnTo>
                <a:lnTo>
                  <a:pt x="7458" y="2734"/>
                </a:lnTo>
                <a:lnTo>
                  <a:pt x="7458" y="2742"/>
                </a:lnTo>
                <a:lnTo>
                  <a:pt x="7456" y="2746"/>
                </a:lnTo>
                <a:lnTo>
                  <a:pt x="7452" y="2750"/>
                </a:lnTo>
                <a:lnTo>
                  <a:pt x="7452" y="2752"/>
                </a:lnTo>
                <a:lnTo>
                  <a:pt x="7458" y="2760"/>
                </a:lnTo>
                <a:lnTo>
                  <a:pt x="7466" y="2764"/>
                </a:lnTo>
                <a:lnTo>
                  <a:pt x="7472" y="2764"/>
                </a:lnTo>
                <a:lnTo>
                  <a:pt x="7478" y="2762"/>
                </a:lnTo>
                <a:lnTo>
                  <a:pt x="7484" y="2760"/>
                </a:lnTo>
                <a:lnTo>
                  <a:pt x="7494" y="2750"/>
                </a:lnTo>
                <a:lnTo>
                  <a:pt x="7506" y="2740"/>
                </a:lnTo>
                <a:lnTo>
                  <a:pt x="7510" y="2738"/>
                </a:lnTo>
                <a:lnTo>
                  <a:pt x="7514" y="2736"/>
                </a:lnTo>
                <a:lnTo>
                  <a:pt x="7518" y="2738"/>
                </a:lnTo>
                <a:lnTo>
                  <a:pt x="7520" y="2738"/>
                </a:lnTo>
                <a:lnTo>
                  <a:pt x="7528" y="2734"/>
                </a:lnTo>
                <a:lnTo>
                  <a:pt x="7534" y="2728"/>
                </a:lnTo>
                <a:lnTo>
                  <a:pt x="7540" y="2724"/>
                </a:lnTo>
                <a:lnTo>
                  <a:pt x="7544" y="2724"/>
                </a:lnTo>
                <a:lnTo>
                  <a:pt x="7546" y="2726"/>
                </a:lnTo>
                <a:lnTo>
                  <a:pt x="7554" y="2730"/>
                </a:lnTo>
                <a:lnTo>
                  <a:pt x="7560" y="2730"/>
                </a:lnTo>
                <a:lnTo>
                  <a:pt x="7566" y="2730"/>
                </a:lnTo>
                <a:lnTo>
                  <a:pt x="7576" y="2724"/>
                </a:lnTo>
                <a:lnTo>
                  <a:pt x="7578" y="2724"/>
                </a:lnTo>
                <a:lnTo>
                  <a:pt x="7578" y="2722"/>
                </a:lnTo>
                <a:lnTo>
                  <a:pt x="7576" y="2718"/>
                </a:lnTo>
                <a:lnTo>
                  <a:pt x="7576" y="2716"/>
                </a:lnTo>
                <a:lnTo>
                  <a:pt x="7578" y="2712"/>
                </a:lnTo>
                <a:lnTo>
                  <a:pt x="7580" y="2706"/>
                </a:lnTo>
                <a:lnTo>
                  <a:pt x="7578" y="2704"/>
                </a:lnTo>
                <a:lnTo>
                  <a:pt x="7570" y="2702"/>
                </a:lnTo>
                <a:lnTo>
                  <a:pt x="7558" y="2704"/>
                </a:lnTo>
                <a:lnTo>
                  <a:pt x="7552" y="2706"/>
                </a:lnTo>
                <a:lnTo>
                  <a:pt x="7548" y="2708"/>
                </a:lnTo>
                <a:lnTo>
                  <a:pt x="7540" y="2712"/>
                </a:lnTo>
                <a:lnTo>
                  <a:pt x="7536" y="2712"/>
                </a:lnTo>
                <a:lnTo>
                  <a:pt x="7532" y="2710"/>
                </a:lnTo>
                <a:lnTo>
                  <a:pt x="7526" y="2704"/>
                </a:lnTo>
                <a:lnTo>
                  <a:pt x="7520" y="2694"/>
                </a:lnTo>
                <a:lnTo>
                  <a:pt x="7510" y="2676"/>
                </a:lnTo>
                <a:lnTo>
                  <a:pt x="7508" y="2666"/>
                </a:lnTo>
                <a:lnTo>
                  <a:pt x="7508" y="2664"/>
                </a:lnTo>
                <a:lnTo>
                  <a:pt x="7510" y="2662"/>
                </a:lnTo>
                <a:lnTo>
                  <a:pt x="7514" y="2660"/>
                </a:lnTo>
                <a:lnTo>
                  <a:pt x="7520" y="2656"/>
                </a:lnTo>
                <a:lnTo>
                  <a:pt x="7522" y="2656"/>
                </a:lnTo>
                <a:lnTo>
                  <a:pt x="7524" y="2658"/>
                </a:lnTo>
                <a:lnTo>
                  <a:pt x="7522" y="2662"/>
                </a:lnTo>
                <a:lnTo>
                  <a:pt x="7522" y="2666"/>
                </a:lnTo>
                <a:lnTo>
                  <a:pt x="7526" y="2662"/>
                </a:lnTo>
                <a:lnTo>
                  <a:pt x="7536" y="2654"/>
                </a:lnTo>
                <a:lnTo>
                  <a:pt x="7546" y="2644"/>
                </a:lnTo>
                <a:lnTo>
                  <a:pt x="7556" y="2636"/>
                </a:lnTo>
                <a:lnTo>
                  <a:pt x="7560" y="2634"/>
                </a:lnTo>
                <a:lnTo>
                  <a:pt x="7564" y="2634"/>
                </a:lnTo>
                <a:lnTo>
                  <a:pt x="7572" y="2636"/>
                </a:lnTo>
                <a:lnTo>
                  <a:pt x="7580" y="2634"/>
                </a:lnTo>
                <a:lnTo>
                  <a:pt x="7590" y="2630"/>
                </a:lnTo>
                <a:lnTo>
                  <a:pt x="7600" y="2624"/>
                </a:lnTo>
                <a:lnTo>
                  <a:pt x="7618" y="2614"/>
                </a:lnTo>
                <a:lnTo>
                  <a:pt x="7628" y="2608"/>
                </a:lnTo>
                <a:lnTo>
                  <a:pt x="7638" y="2610"/>
                </a:lnTo>
                <a:lnTo>
                  <a:pt x="7642" y="2612"/>
                </a:lnTo>
                <a:lnTo>
                  <a:pt x="7644" y="2614"/>
                </a:lnTo>
                <a:lnTo>
                  <a:pt x="7648" y="2610"/>
                </a:lnTo>
                <a:lnTo>
                  <a:pt x="7658" y="2604"/>
                </a:lnTo>
                <a:lnTo>
                  <a:pt x="7660" y="2604"/>
                </a:lnTo>
                <a:lnTo>
                  <a:pt x="7660" y="2606"/>
                </a:lnTo>
                <a:lnTo>
                  <a:pt x="7666" y="2608"/>
                </a:lnTo>
                <a:lnTo>
                  <a:pt x="7670" y="2606"/>
                </a:lnTo>
                <a:lnTo>
                  <a:pt x="7676" y="2604"/>
                </a:lnTo>
                <a:lnTo>
                  <a:pt x="7682" y="2602"/>
                </a:lnTo>
                <a:lnTo>
                  <a:pt x="7686" y="2600"/>
                </a:lnTo>
                <a:lnTo>
                  <a:pt x="7688" y="2602"/>
                </a:lnTo>
                <a:lnTo>
                  <a:pt x="7690" y="2604"/>
                </a:lnTo>
                <a:lnTo>
                  <a:pt x="7688" y="2608"/>
                </a:lnTo>
                <a:lnTo>
                  <a:pt x="7686" y="2612"/>
                </a:lnTo>
                <a:lnTo>
                  <a:pt x="7680" y="2614"/>
                </a:lnTo>
                <a:lnTo>
                  <a:pt x="7674" y="2618"/>
                </a:lnTo>
                <a:lnTo>
                  <a:pt x="7664" y="2620"/>
                </a:lnTo>
                <a:lnTo>
                  <a:pt x="7658" y="2624"/>
                </a:lnTo>
                <a:lnTo>
                  <a:pt x="7652" y="2628"/>
                </a:lnTo>
                <a:lnTo>
                  <a:pt x="7646" y="2632"/>
                </a:lnTo>
                <a:lnTo>
                  <a:pt x="7634" y="2634"/>
                </a:lnTo>
                <a:lnTo>
                  <a:pt x="7630" y="2636"/>
                </a:lnTo>
                <a:lnTo>
                  <a:pt x="7628" y="2638"/>
                </a:lnTo>
                <a:lnTo>
                  <a:pt x="7628" y="2640"/>
                </a:lnTo>
                <a:lnTo>
                  <a:pt x="7630" y="2644"/>
                </a:lnTo>
                <a:lnTo>
                  <a:pt x="7636" y="2650"/>
                </a:lnTo>
                <a:lnTo>
                  <a:pt x="7640" y="2652"/>
                </a:lnTo>
                <a:lnTo>
                  <a:pt x="7644" y="2652"/>
                </a:lnTo>
                <a:lnTo>
                  <a:pt x="7648" y="2652"/>
                </a:lnTo>
                <a:lnTo>
                  <a:pt x="7652" y="2654"/>
                </a:lnTo>
                <a:lnTo>
                  <a:pt x="7660" y="2662"/>
                </a:lnTo>
                <a:lnTo>
                  <a:pt x="7662" y="2668"/>
                </a:lnTo>
                <a:lnTo>
                  <a:pt x="7662" y="2670"/>
                </a:lnTo>
                <a:lnTo>
                  <a:pt x="7658" y="2670"/>
                </a:lnTo>
                <a:lnTo>
                  <a:pt x="7648" y="2668"/>
                </a:lnTo>
                <a:lnTo>
                  <a:pt x="7642" y="2668"/>
                </a:lnTo>
                <a:lnTo>
                  <a:pt x="7636" y="2670"/>
                </a:lnTo>
                <a:lnTo>
                  <a:pt x="7634" y="2678"/>
                </a:lnTo>
                <a:lnTo>
                  <a:pt x="7626" y="2694"/>
                </a:lnTo>
                <a:lnTo>
                  <a:pt x="7624" y="2698"/>
                </a:lnTo>
                <a:lnTo>
                  <a:pt x="7626" y="2704"/>
                </a:lnTo>
                <a:lnTo>
                  <a:pt x="7628" y="2712"/>
                </a:lnTo>
                <a:lnTo>
                  <a:pt x="7628" y="2714"/>
                </a:lnTo>
                <a:lnTo>
                  <a:pt x="7624" y="2712"/>
                </a:lnTo>
                <a:lnTo>
                  <a:pt x="7618" y="2710"/>
                </a:lnTo>
                <a:lnTo>
                  <a:pt x="7614" y="2710"/>
                </a:lnTo>
                <a:lnTo>
                  <a:pt x="7610" y="2710"/>
                </a:lnTo>
                <a:lnTo>
                  <a:pt x="7606" y="2710"/>
                </a:lnTo>
                <a:lnTo>
                  <a:pt x="7602" y="2710"/>
                </a:lnTo>
                <a:lnTo>
                  <a:pt x="7594" y="2708"/>
                </a:lnTo>
                <a:lnTo>
                  <a:pt x="7590" y="2706"/>
                </a:lnTo>
                <a:lnTo>
                  <a:pt x="7588" y="2706"/>
                </a:lnTo>
                <a:lnTo>
                  <a:pt x="7588" y="2710"/>
                </a:lnTo>
                <a:lnTo>
                  <a:pt x="7588" y="2712"/>
                </a:lnTo>
                <a:lnTo>
                  <a:pt x="7588" y="2716"/>
                </a:lnTo>
                <a:lnTo>
                  <a:pt x="7584" y="2718"/>
                </a:lnTo>
                <a:lnTo>
                  <a:pt x="7584" y="2720"/>
                </a:lnTo>
                <a:lnTo>
                  <a:pt x="7586" y="2722"/>
                </a:lnTo>
                <a:lnTo>
                  <a:pt x="7596" y="2728"/>
                </a:lnTo>
                <a:lnTo>
                  <a:pt x="7604" y="2732"/>
                </a:lnTo>
                <a:lnTo>
                  <a:pt x="7608" y="2736"/>
                </a:lnTo>
                <a:lnTo>
                  <a:pt x="7614" y="2742"/>
                </a:lnTo>
                <a:lnTo>
                  <a:pt x="7618" y="2748"/>
                </a:lnTo>
                <a:lnTo>
                  <a:pt x="7622" y="2750"/>
                </a:lnTo>
                <a:lnTo>
                  <a:pt x="7630" y="2750"/>
                </a:lnTo>
                <a:lnTo>
                  <a:pt x="7636" y="2752"/>
                </a:lnTo>
                <a:lnTo>
                  <a:pt x="7638" y="2754"/>
                </a:lnTo>
                <a:lnTo>
                  <a:pt x="7640" y="2758"/>
                </a:lnTo>
                <a:lnTo>
                  <a:pt x="7642" y="2760"/>
                </a:lnTo>
                <a:lnTo>
                  <a:pt x="7646" y="2762"/>
                </a:lnTo>
                <a:lnTo>
                  <a:pt x="7650" y="2766"/>
                </a:lnTo>
                <a:lnTo>
                  <a:pt x="7660" y="2768"/>
                </a:lnTo>
                <a:lnTo>
                  <a:pt x="7674" y="2774"/>
                </a:lnTo>
                <a:lnTo>
                  <a:pt x="7678" y="2776"/>
                </a:lnTo>
                <a:lnTo>
                  <a:pt x="7680" y="2778"/>
                </a:lnTo>
                <a:lnTo>
                  <a:pt x="7690" y="2792"/>
                </a:lnTo>
                <a:lnTo>
                  <a:pt x="7718" y="2820"/>
                </a:lnTo>
                <a:lnTo>
                  <a:pt x="7726" y="2828"/>
                </a:lnTo>
                <a:lnTo>
                  <a:pt x="7734" y="2832"/>
                </a:lnTo>
                <a:lnTo>
                  <a:pt x="7746" y="2838"/>
                </a:lnTo>
                <a:lnTo>
                  <a:pt x="7754" y="2840"/>
                </a:lnTo>
                <a:lnTo>
                  <a:pt x="7758" y="2844"/>
                </a:lnTo>
                <a:lnTo>
                  <a:pt x="7760" y="2848"/>
                </a:lnTo>
                <a:lnTo>
                  <a:pt x="7764" y="2852"/>
                </a:lnTo>
                <a:lnTo>
                  <a:pt x="7766" y="2854"/>
                </a:lnTo>
                <a:lnTo>
                  <a:pt x="7772" y="2856"/>
                </a:lnTo>
                <a:lnTo>
                  <a:pt x="7776" y="2858"/>
                </a:lnTo>
                <a:lnTo>
                  <a:pt x="7778" y="2862"/>
                </a:lnTo>
                <a:lnTo>
                  <a:pt x="7782" y="2868"/>
                </a:lnTo>
                <a:lnTo>
                  <a:pt x="7786" y="2880"/>
                </a:lnTo>
                <a:lnTo>
                  <a:pt x="7788" y="2902"/>
                </a:lnTo>
                <a:lnTo>
                  <a:pt x="7788" y="2916"/>
                </a:lnTo>
                <a:lnTo>
                  <a:pt x="7786" y="2922"/>
                </a:lnTo>
                <a:lnTo>
                  <a:pt x="7782" y="2926"/>
                </a:lnTo>
                <a:lnTo>
                  <a:pt x="7770" y="2936"/>
                </a:lnTo>
                <a:lnTo>
                  <a:pt x="7750" y="2948"/>
                </a:lnTo>
                <a:lnTo>
                  <a:pt x="7740" y="2954"/>
                </a:lnTo>
                <a:lnTo>
                  <a:pt x="7728" y="2956"/>
                </a:lnTo>
                <a:lnTo>
                  <a:pt x="7718" y="2956"/>
                </a:lnTo>
                <a:lnTo>
                  <a:pt x="7712" y="2954"/>
                </a:lnTo>
                <a:lnTo>
                  <a:pt x="7708" y="2952"/>
                </a:lnTo>
                <a:lnTo>
                  <a:pt x="7698" y="2948"/>
                </a:lnTo>
                <a:lnTo>
                  <a:pt x="7690" y="2946"/>
                </a:lnTo>
                <a:lnTo>
                  <a:pt x="7680" y="2950"/>
                </a:lnTo>
                <a:lnTo>
                  <a:pt x="7670" y="2954"/>
                </a:lnTo>
                <a:lnTo>
                  <a:pt x="7662" y="2956"/>
                </a:lnTo>
                <a:lnTo>
                  <a:pt x="7652" y="2960"/>
                </a:lnTo>
                <a:lnTo>
                  <a:pt x="7644" y="2958"/>
                </a:lnTo>
                <a:lnTo>
                  <a:pt x="7640" y="2956"/>
                </a:lnTo>
                <a:lnTo>
                  <a:pt x="7636" y="2954"/>
                </a:lnTo>
                <a:lnTo>
                  <a:pt x="7626" y="2946"/>
                </a:lnTo>
                <a:lnTo>
                  <a:pt x="7624" y="2946"/>
                </a:lnTo>
                <a:lnTo>
                  <a:pt x="7624" y="2948"/>
                </a:lnTo>
                <a:lnTo>
                  <a:pt x="7622" y="2950"/>
                </a:lnTo>
                <a:lnTo>
                  <a:pt x="7620" y="2950"/>
                </a:lnTo>
                <a:lnTo>
                  <a:pt x="7616" y="2950"/>
                </a:lnTo>
                <a:lnTo>
                  <a:pt x="7610" y="2948"/>
                </a:lnTo>
                <a:lnTo>
                  <a:pt x="7602" y="2944"/>
                </a:lnTo>
                <a:lnTo>
                  <a:pt x="7598" y="2940"/>
                </a:lnTo>
                <a:lnTo>
                  <a:pt x="7594" y="2936"/>
                </a:lnTo>
                <a:lnTo>
                  <a:pt x="7592" y="2934"/>
                </a:lnTo>
                <a:lnTo>
                  <a:pt x="7590" y="2934"/>
                </a:lnTo>
                <a:lnTo>
                  <a:pt x="7582" y="2938"/>
                </a:lnTo>
                <a:lnTo>
                  <a:pt x="7574" y="2938"/>
                </a:lnTo>
                <a:lnTo>
                  <a:pt x="7572" y="2936"/>
                </a:lnTo>
                <a:lnTo>
                  <a:pt x="7568" y="2932"/>
                </a:lnTo>
                <a:lnTo>
                  <a:pt x="7566" y="2926"/>
                </a:lnTo>
                <a:lnTo>
                  <a:pt x="7564" y="2920"/>
                </a:lnTo>
                <a:lnTo>
                  <a:pt x="7560" y="2916"/>
                </a:lnTo>
                <a:lnTo>
                  <a:pt x="7554" y="2914"/>
                </a:lnTo>
                <a:lnTo>
                  <a:pt x="7544" y="2916"/>
                </a:lnTo>
                <a:lnTo>
                  <a:pt x="7534" y="2916"/>
                </a:lnTo>
                <a:lnTo>
                  <a:pt x="7528" y="2914"/>
                </a:lnTo>
                <a:lnTo>
                  <a:pt x="7526" y="2910"/>
                </a:lnTo>
                <a:lnTo>
                  <a:pt x="7524" y="2904"/>
                </a:lnTo>
                <a:lnTo>
                  <a:pt x="7524" y="2898"/>
                </a:lnTo>
                <a:lnTo>
                  <a:pt x="7522" y="2894"/>
                </a:lnTo>
                <a:lnTo>
                  <a:pt x="7520" y="2894"/>
                </a:lnTo>
                <a:lnTo>
                  <a:pt x="7514" y="2896"/>
                </a:lnTo>
                <a:lnTo>
                  <a:pt x="7506" y="2900"/>
                </a:lnTo>
                <a:lnTo>
                  <a:pt x="7498" y="2902"/>
                </a:lnTo>
                <a:lnTo>
                  <a:pt x="7482" y="2900"/>
                </a:lnTo>
                <a:lnTo>
                  <a:pt x="7474" y="2898"/>
                </a:lnTo>
                <a:lnTo>
                  <a:pt x="7462" y="2898"/>
                </a:lnTo>
                <a:lnTo>
                  <a:pt x="7450" y="2898"/>
                </a:lnTo>
                <a:lnTo>
                  <a:pt x="7436" y="2902"/>
                </a:lnTo>
                <a:lnTo>
                  <a:pt x="7408" y="2914"/>
                </a:lnTo>
                <a:lnTo>
                  <a:pt x="7390" y="2924"/>
                </a:lnTo>
                <a:lnTo>
                  <a:pt x="7378" y="2934"/>
                </a:lnTo>
                <a:lnTo>
                  <a:pt x="7372" y="2942"/>
                </a:lnTo>
                <a:lnTo>
                  <a:pt x="7368" y="2948"/>
                </a:lnTo>
                <a:lnTo>
                  <a:pt x="7362" y="2950"/>
                </a:lnTo>
                <a:lnTo>
                  <a:pt x="7354" y="2950"/>
                </a:lnTo>
                <a:lnTo>
                  <a:pt x="7342" y="2946"/>
                </a:lnTo>
                <a:lnTo>
                  <a:pt x="7330" y="2944"/>
                </a:lnTo>
                <a:lnTo>
                  <a:pt x="7322" y="2944"/>
                </a:lnTo>
                <a:lnTo>
                  <a:pt x="7314" y="2946"/>
                </a:lnTo>
                <a:lnTo>
                  <a:pt x="7302" y="2944"/>
                </a:lnTo>
                <a:lnTo>
                  <a:pt x="7292" y="2942"/>
                </a:lnTo>
                <a:lnTo>
                  <a:pt x="7286" y="2942"/>
                </a:lnTo>
                <a:lnTo>
                  <a:pt x="7282" y="2946"/>
                </a:lnTo>
                <a:lnTo>
                  <a:pt x="7280" y="2952"/>
                </a:lnTo>
                <a:lnTo>
                  <a:pt x="7278" y="2956"/>
                </a:lnTo>
                <a:lnTo>
                  <a:pt x="7280" y="2958"/>
                </a:lnTo>
                <a:lnTo>
                  <a:pt x="7284" y="2960"/>
                </a:lnTo>
                <a:lnTo>
                  <a:pt x="7288" y="2964"/>
                </a:lnTo>
                <a:lnTo>
                  <a:pt x="7292" y="2966"/>
                </a:lnTo>
                <a:lnTo>
                  <a:pt x="7296" y="2968"/>
                </a:lnTo>
                <a:lnTo>
                  <a:pt x="7304" y="2970"/>
                </a:lnTo>
                <a:lnTo>
                  <a:pt x="7306" y="2970"/>
                </a:lnTo>
                <a:lnTo>
                  <a:pt x="7290" y="2974"/>
                </a:lnTo>
                <a:lnTo>
                  <a:pt x="7270" y="2978"/>
                </a:lnTo>
                <a:lnTo>
                  <a:pt x="7268" y="2980"/>
                </a:lnTo>
                <a:lnTo>
                  <a:pt x="7270" y="2982"/>
                </a:lnTo>
                <a:lnTo>
                  <a:pt x="7276" y="2984"/>
                </a:lnTo>
                <a:lnTo>
                  <a:pt x="7278" y="2986"/>
                </a:lnTo>
                <a:lnTo>
                  <a:pt x="7278" y="2990"/>
                </a:lnTo>
                <a:lnTo>
                  <a:pt x="7270" y="2990"/>
                </a:lnTo>
                <a:lnTo>
                  <a:pt x="7256" y="2990"/>
                </a:lnTo>
                <a:lnTo>
                  <a:pt x="7242" y="2988"/>
                </a:lnTo>
                <a:lnTo>
                  <a:pt x="7238" y="2986"/>
                </a:lnTo>
                <a:lnTo>
                  <a:pt x="7236" y="2984"/>
                </a:lnTo>
                <a:lnTo>
                  <a:pt x="7236" y="2982"/>
                </a:lnTo>
                <a:lnTo>
                  <a:pt x="7236" y="2980"/>
                </a:lnTo>
                <a:lnTo>
                  <a:pt x="7228" y="2980"/>
                </a:lnTo>
                <a:lnTo>
                  <a:pt x="7222" y="2982"/>
                </a:lnTo>
                <a:lnTo>
                  <a:pt x="7222" y="2984"/>
                </a:lnTo>
                <a:lnTo>
                  <a:pt x="7222" y="2986"/>
                </a:lnTo>
                <a:lnTo>
                  <a:pt x="7224" y="2990"/>
                </a:lnTo>
                <a:lnTo>
                  <a:pt x="7220" y="2994"/>
                </a:lnTo>
                <a:lnTo>
                  <a:pt x="7214" y="2994"/>
                </a:lnTo>
                <a:lnTo>
                  <a:pt x="7212" y="2992"/>
                </a:lnTo>
                <a:lnTo>
                  <a:pt x="7210" y="2990"/>
                </a:lnTo>
                <a:lnTo>
                  <a:pt x="7208" y="2986"/>
                </a:lnTo>
                <a:lnTo>
                  <a:pt x="7204" y="2986"/>
                </a:lnTo>
                <a:lnTo>
                  <a:pt x="7200" y="2984"/>
                </a:lnTo>
                <a:lnTo>
                  <a:pt x="7196" y="2984"/>
                </a:lnTo>
                <a:lnTo>
                  <a:pt x="7190" y="2986"/>
                </a:lnTo>
                <a:lnTo>
                  <a:pt x="7184" y="2990"/>
                </a:lnTo>
                <a:lnTo>
                  <a:pt x="7178" y="2996"/>
                </a:lnTo>
                <a:lnTo>
                  <a:pt x="7172" y="3004"/>
                </a:lnTo>
                <a:lnTo>
                  <a:pt x="7168" y="3010"/>
                </a:lnTo>
                <a:lnTo>
                  <a:pt x="7164" y="3010"/>
                </a:lnTo>
                <a:lnTo>
                  <a:pt x="7162" y="3014"/>
                </a:lnTo>
                <a:lnTo>
                  <a:pt x="7160" y="3022"/>
                </a:lnTo>
                <a:lnTo>
                  <a:pt x="7158" y="3032"/>
                </a:lnTo>
                <a:lnTo>
                  <a:pt x="7160" y="3036"/>
                </a:lnTo>
                <a:lnTo>
                  <a:pt x="7160" y="3038"/>
                </a:lnTo>
                <a:lnTo>
                  <a:pt x="7168" y="3038"/>
                </a:lnTo>
                <a:lnTo>
                  <a:pt x="7180" y="3034"/>
                </a:lnTo>
                <a:lnTo>
                  <a:pt x="7188" y="3032"/>
                </a:lnTo>
                <a:lnTo>
                  <a:pt x="7190" y="3032"/>
                </a:lnTo>
                <a:lnTo>
                  <a:pt x="7190" y="3034"/>
                </a:lnTo>
                <a:lnTo>
                  <a:pt x="7188" y="3038"/>
                </a:lnTo>
                <a:lnTo>
                  <a:pt x="7184" y="3044"/>
                </a:lnTo>
                <a:lnTo>
                  <a:pt x="7184" y="3048"/>
                </a:lnTo>
                <a:lnTo>
                  <a:pt x="7186" y="3052"/>
                </a:lnTo>
                <a:lnTo>
                  <a:pt x="7188" y="3054"/>
                </a:lnTo>
                <a:lnTo>
                  <a:pt x="7190" y="3058"/>
                </a:lnTo>
                <a:lnTo>
                  <a:pt x="7188" y="3064"/>
                </a:lnTo>
                <a:lnTo>
                  <a:pt x="7186" y="3068"/>
                </a:lnTo>
                <a:lnTo>
                  <a:pt x="7188" y="3068"/>
                </a:lnTo>
                <a:lnTo>
                  <a:pt x="7192" y="3070"/>
                </a:lnTo>
                <a:lnTo>
                  <a:pt x="7194" y="3070"/>
                </a:lnTo>
                <a:lnTo>
                  <a:pt x="7194" y="3072"/>
                </a:lnTo>
                <a:lnTo>
                  <a:pt x="7188" y="3078"/>
                </a:lnTo>
                <a:lnTo>
                  <a:pt x="7182" y="3082"/>
                </a:lnTo>
                <a:lnTo>
                  <a:pt x="7182" y="3086"/>
                </a:lnTo>
                <a:lnTo>
                  <a:pt x="7186" y="3088"/>
                </a:lnTo>
                <a:lnTo>
                  <a:pt x="7192" y="3092"/>
                </a:lnTo>
                <a:lnTo>
                  <a:pt x="7194" y="3094"/>
                </a:lnTo>
                <a:lnTo>
                  <a:pt x="7194" y="3098"/>
                </a:lnTo>
                <a:lnTo>
                  <a:pt x="7192" y="3100"/>
                </a:lnTo>
                <a:lnTo>
                  <a:pt x="7188" y="3100"/>
                </a:lnTo>
                <a:lnTo>
                  <a:pt x="7184" y="3100"/>
                </a:lnTo>
                <a:lnTo>
                  <a:pt x="7182" y="3096"/>
                </a:lnTo>
                <a:lnTo>
                  <a:pt x="7178" y="3090"/>
                </a:lnTo>
                <a:lnTo>
                  <a:pt x="7176" y="3086"/>
                </a:lnTo>
                <a:lnTo>
                  <a:pt x="7174" y="3084"/>
                </a:lnTo>
                <a:lnTo>
                  <a:pt x="7170" y="3086"/>
                </a:lnTo>
                <a:lnTo>
                  <a:pt x="7170" y="3090"/>
                </a:lnTo>
                <a:lnTo>
                  <a:pt x="7170" y="3100"/>
                </a:lnTo>
                <a:lnTo>
                  <a:pt x="7170" y="3104"/>
                </a:lnTo>
                <a:lnTo>
                  <a:pt x="7174" y="3108"/>
                </a:lnTo>
                <a:lnTo>
                  <a:pt x="7180" y="3112"/>
                </a:lnTo>
                <a:lnTo>
                  <a:pt x="7182" y="3112"/>
                </a:lnTo>
                <a:lnTo>
                  <a:pt x="7186" y="3110"/>
                </a:lnTo>
                <a:lnTo>
                  <a:pt x="7188" y="3114"/>
                </a:lnTo>
                <a:lnTo>
                  <a:pt x="7192" y="3116"/>
                </a:lnTo>
                <a:lnTo>
                  <a:pt x="7196" y="3118"/>
                </a:lnTo>
                <a:lnTo>
                  <a:pt x="7202" y="3120"/>
                </a:lnTo>
                <a:lnTo>
                  <a:pt x="7204" y="3120"/>
                </a:lnTo>
                <a:lnTo>
                  <a:pt x="7206" y="3122"/>
                </a:lnTo>
                <a:lnTo>
                  <a:pt x="7206" y="3124"/>
                </a:lnTo>
                <a:lnTo>
                  <a:pt x="7204" y="3128"/>
                </a:lnTo>
                <a:lnTo>
                  <a:pt x="7200" y="3136"/>
                </a:lnTo>
                <a:lnTo>
                  <a:pt x="7202" y="3140"/>
                </a:lnTo>
                <a:lnTo>
                  <a:pt x="7204" y="3144"/>
                </a:lnTo>
                <a:lnTo>
                  <a:pt x="7204" y="3150"/>
                </a:lnTo>
                <a:lnTo>
                  <a:pt x="7204" y="3154"/>
                </a:lnTo>
                <a:lnTo>
                  <a:pt x="7208" y="3154"/>
                </a:lnTo>
                <a:lnTo>
                  <a:pt x="7212" y="3156"/>
                </a:lnTo>
                <a:lnTo>
                  <a:pt x="7214" y="3158"/>
                </a:lnTo>
                <a:lnTo>
                  <a:pt x="7214" y="3162"/>
                </a:lnTo>
                <a:lnTo>
                  <a:pt x="7216" y="3164"/>
                </a:lnTo>
                <a:lnTo>
                  <a:pt x="7214" y="3166"/>
                </a:lnTo>
                <a:lnTo>
                  <a:pt x="7208" y="3166"/>
                </a:lnTo>
                <a:lnTo>
                  <a:pt x="7204" y="3166"/>
                </a:lnTo>
                <a:lnTo>
                  <a:pt x="7202" y="3168"/>
                </a:lnTo>
                <a:lnTo>
                  <a:pt x="7204" y="3172"/>
                </a:lnTo>
                <a:lnTo>
                  <a:pt x="7208" y="3174"/>
                </a:lnTo>
                <a:lnTo>
                  <a:pt x="7212" y="3174"/>
                </a:lnTo>
                <a:lnTo>
                  <a:pt x="7226" y="3174"/>
                </a:lnTo>
                <a:lnTo>
                  <a:pt x="7238" y="3174"/>
                </a:lnTo>
                <a:lnTo>
                  <a:pt x="7240" y="3174"/>
                </a:lnTo>
                <a:lnTo>
                  <a:pt x="7238" y="3178"/>
                </a:lnTo>
                <a:lnTo>
                  <a:pt x="7234" y="3182"/>
                </a:lnTo>
                <a:lnTo>
                  <a:pt x="7230" y="3184"/>
                </a:lnTo>
                <a:lnTo>
                  <a:pt x="7220" y="3186"/>
                </a:lnTo>
                <a:lnTo>
                  <a:pt x="7210" y="3186"/>
                </a:lnTo>
                <a:lnTo>
                  <a:pt x="7210" y="3188"/>
                </a:lnTo>
                <a:lnTo>
                  <a:pt x="7210" y="3190"/>
                </a:lnTo>
                <a:lnTo>
                  <a:pt x="7212" y="3192"/>
                </a:lnTo>
                <a:lnTo>
                  <a:pt x="7216" y="3192"/>
                </a:lnTo>
                <a:lnTo>
                  <a:pt x="7224" y="3190"/>
                </a:lnTo>
                <a:lnTo>
                  <a:pt x="7232" y="3190"/>
                </a:lnTo>
                <a:lnTo>
                  <a:pt x="7236" y="3190"/>
                </a:lnTo>
                <a:lnTo>
                  <a:pt x="7236" y="3194"/>
                </a:lnTo>
                <a:lnTo>
                  <a:pt x="7236" y="3196"/>
                </a:lnTo>
                <a:lnTo>
                  <a:pt x="7238" y="3196"/>
                </a:lnTo>
                <a:lnTo>
                  <a:pt x="7244" y="3190"/>
                </a:lnTo>
                <a:lnTo>
                  <a:pt x="7248" y="3186"/>
                </a:lnTo>
                <a:lnTo>
                  <a:pt x="7252" y="3184"/>
                </a:lnTo>
                <a:lnTo>
                  <a:pt x="7256" y="3184"/>
                </a:lnTo>
                <a:lnTo>
                  <a:pt x="7260" y="3188"/>
                </a:lnTo>
                <a:lnTo>
                  <a:pt x="7264" y="3192"/>
                </a:lnTo>
                <a:lnTo>
                  <a:pt x="7268" y="3192"/>
                </a:lnTo>
                <a:lnTo>
                  <a:pt x="7272" y="3190"/>
                </a:lnTo>
                <a:lnTo>
                  <a:pt x="7274" y="3190"/>
                </a:lnTo>
                <a:lnTo>
                  <a:pt x="7276" y="3190"/>
                </a:lnTo>
                <a:lnTo>
                  <a:pt x="7278" y="3192"/>
                </a:lnTo>
                <a:lnTo>
                  <a:pt x="7280" y="3198"/>
                </a:lnTo>
                <a:lnTo>
                  <a:pt x="7282" y="3204"/>
                </a:lnTo>
                <a:lnTo>
                  <a:pt x="7286" y="3210"/>
                </a:lnTo>
                <a:lnTo>
                  <a:pt x="7296" y="3218"/>
                </a:lnTo>
                <a:lnTo>
                  <a:pt x="7300" y="3220"/>
                </a:lnTo>
                <a:lnTo>
                  <a:pt x="7304" y="3222"/>
                </a:lnTo>
                <a:lnTo>
                  <a:pt x="7310" y="3220"/>
                </a:lnTo>
                <a:lnTo>
                  <a:pt x="7312" y="3218"/>
                </a:lnTo>
                <a:lnTo>
                  <a:pt x="7318" y="3214"/>
                </a:lnTo>
                <a:lnTo>
                  <a:pt x="7322" y="3212"/>
                </a:lnTo>
                <a:lnTo>
                  <a:pt x="7326" y="3212"/>
                </a:lnTo>
                <a:lnTo>
                  <a:pt x="7328" y="3212"/>
                </a:lnTo>
                <a:lnTo>
                  <a:pt x="7330" y="3214"/>
                </a:lnTo>
                <a:lnTo>
                  <a:pt x="7332" y="3214"/>
                </a:lnTo>
                <a:lnTo>
                  <a:pt x="7336" y="3212"/>
                </a:lnTo>
                <a:lnTo>
                  <a:pt x="7338" y="3208"/>
                </a:lnTo>
                <a:lnTo>
                  <a:pt x="7338" y="3202"/>
                </a:lnTo>
                <a:lnTo>
                  <a:pt x="7338" y="3188"/>
                </a:lnTo>
                <a:lnTo>
                  <a:pt x="7340" y="3184"/>
                </a:lnTo>
                <a:lnTo>
                  <a:pt x="7346" y="3180"/>
                </a:lnTo>
                <a:lnTo>
                  <a:pt x="7356" y="3180"/>
                </a:lnTo>
                <a:lnTo>
                  <a:pt x="7370" y="3184"/>
                </a:lnTo>
                <a:lnTo>
                  <a:pt x="7384" y="3192"/>
                </a:lnTo>
                <a:lnTo>
                  <a:pt x="7396" y="3200"/>
                </a:lnTo>
                <a:lnTo>
                  <a:pt x="7404" y="3208"/>
                </a:lnTo>
                <a:lnTo>
                  <a:pt x="7412" y="3214"/>
                </a:lnTo>
                <a:lnTo>
                  <a:pt x="7418" y="3222"/>
                </a:lnTo>
                <a:lnTo>
                  <a:pt x="7422" y="3226"/>
                </a:lnTo>
                <a:lnTo>
                  <a:pt x="7428" y="3228"/>
                </a:lnTo>
                <a:lnTo>
                  <a:pt x="7436" y="3226"/>
                </a:lnTo>
                <a:lnTo>
                  <a:pt x="7450" y="3222"/>
                </a:lnTo>
                <a:lnTo>
                  <a:pt x="7462" y="3220"/>
                </a:lnTo>
                <a:lnTo>
                  <a:pt x="7466" y="3218"/>
                </a:lnTo>
                <a:lnTo>
                  <a:pt x="7472" y="3214"/>
                </a:lnTo>
                <a:lnTo>
                  <a:pt x="7480" y="3210"/>
                </a:lnTo>
                <a:lnTo>
                  <a:pt x="7488" y="3200"/>
                </a:lnTo>
                <a:lnTo>
                  <a:pt x="7498" y="3190"/>
                </a:lnTo>
                <a:lnTo>
                  <a:pt x="7506" y="3186"/>
                </a:lnTo>
                <a:lnTo>
                  <a:pt x="7514" y="3186"/>
                </a:lnTo>
                <a:lnTo>
                  <a:pt x="7518" y="3190"/>
                </a:lnTo>
                <a:lnTo>
                  <a:pt x="7524" y="3194"/>
                </a:lnTo>
                <a:lnTo>
                  <a:pt x="7528" y="3196"/>
                </a:lnTo>
                <a:lnTo>
                  <a:pt x="7534" y="3198"/>
                </a:lnTo>
                <a:lnTo>
                  <a:pt x="7540" y="3194"/>
                </a:lnTo>
                <a:lnTo>
                  <a:pt x="7552" y="3182"/>
                </a:lnTo>
                <a:lnTo>
                  <a:pt x="7560" y="3178"/>
                </a:lnTo>
                <a:lnTo>
                  <a:pt x="7562" y="3178"/>
                </a:lnTo>
                <a:lnTo>
                  <a:pt x="7564" y="3178"/>
                </a:lnTo>
                <a:lnTo>
                  <a:pt x="7566" y="3186"/>
                </a:lnTo>
                <a:lnTo>
                  <a:pt x="7566" y="3192"/>
                </a:lnTo>
                <a:lnTo>
                  <a:pt x="7564" y="3196"/>
                </a:lnTo>
                <a:lnTo>
                  <a:pt x="7556" y="3202"/>
                </a:lnTo>
                <a:lnTo>
                  <a:pt x="7550" y="3208"/>
                </a:lnTo>
                <a:lnTo>
                  <a:pt x="7550" y="3212"/>
                </a:lnTo>
                <a:lnTo>
                  <a:pt x="7550" y="3214"/>
                </a:lnTo>
                <a:lnTo>
                  <a:pt x="7556" y="3222"/>
                </a:lnTo>
                <a:lnTo>
                  <a:pt x="7558" y="3226"/>
                </a:lnTo>
                <a:lnTo>
                  <a:pt x="7556" y="3230"/>
                </a:lnTo>
                <a:lnTo>
                  <a:pt x="7552" y="3236"/>
                </a:lnTo>
                <a:lnTo>
                  <a:pt x="7548" y="3242"/>
                </a:lnTo>
                <a:lnTo>
                  <a:pt x="7546" y="3248"/>
                </a:lnTo>
                <a:lnTo>
                  <a:pt x="7550" y="3256"/>
                </a:lnTo>
                <a:lnTo>
                  <a:pt x="7554" y="3264"/>
                </a:lnTo>
                <a:lnTo>
                  <a:pt x="7554" y="3272"/>
                </a:lnTo>
                <a:lnTo>
                  <a:pt x="7554" y="3284"/>
                </a:lnTo>
                <a:lnTo>
                  <a:pt x="7556" y="3298"/>
                </a:lnTo>
                <a:lnTo>
                  <a:pt x="7556" y="3304"/>
                </a:lnTo>
                <a:lnTo>
                  <a:pt x="7556" y="3308"/>
                </a:lnTo>
                <a:lnTo>
                  <a:pt x="7550" y="3312"/>
                </a:lnTo>
                <a:lnTo>
                  <a:pt x="7544" y="3318"/>
                </a:lnTo>
                <a:lnTo>
                  <a:pt x="7542" y="3322"/>
                </a:lnTo>
                <a:lnTo>
                  <a:pt x="7542" y="3328"/>
                </a:lnTo>
                <a:lnTo>
                  <a:pt x="7544" y="3336"/>
                </a:lnTo>
                <a:lnTo>
                  <a:pt x="7542" y="3338"/>
                </a:lnTo>
                <a:lnTo>
                  <a:pt x="7538" y="3340"/>
                </a:lnTo>
                <a:lnTo>
                  <a:pt x="7536" y="3350"/>
                </a:lnTo>
                <a:lnTo>
                  <a:pt x="7532" y="3362"/>
                </a:lnTo>
                <a:lnTo>
                  <a:pt x="7530" y="3366"/>
                </a:lnTo>
                <a:lnTo>
                  <a:pt x="7526" y="3372"/>
                </a:lnTo>
                <a:lnTo>
                  <a:pt x="7522" y="3382"/>
                </a:lnTo>
                <a:lnTo>
                  <a:pt x="7508" y="3424"/>
                </a:lnTo>
                <a:lnTo>
                  <a:pt x="7502" y="3446"/>
                </a:lnTo>
                <a:lnTo>
                  <a:pt x="7498" y="3460"/>
                </a:lnTo>
                <a:lnTo>
                  <a:pt x="7492" y="3472"/>
                </a:lnTo>
                <a:lnTo>
                  <a:pt x="7486" y="3478"/>
                </a:lnTo>
                <a:lnTo>
                  <a:pt x="7452" y="3488"/>
                </a:lnTo>
                <a:lnTo>
                  <a:pt x="7448" y="3488"/>
                </a:lnTo>
                <a:lnTo>
                  <a:pt x="7444" y="3484"/>
                </a:lnTo>
                <a:lnTo>
                  <a:pt x="7440" y="3482"/>
                </a:lnTo>
                <a:lnTo>
                  <a:pt x="7438" y="3482"/>
                </a:lnTo>
                <a:lnTo>
                  <a:pt x="7432" y="3486"/>
                </a:lnTo>
                <a:lnTo>
                  <a:pt x="7428" y="3488"/>
                </a:lnTo>
                <a:lnTo>
                  <a:pt x="7424" y="3488"/>
                </a:lnTo>
                <a:lnTo>
                  <a:pt x="7418" y="3486"/>
                </a:lnTo>
                <a:lnTo>
                  <a:pt x="7414" y="3482"/>
                </a:lnTo>
                <a:lnTo>
                  <a:pt x="7410" y="3478"/>
                </a:lnTo>
                <a:lnTo>
                  <a:pt x="7408" y="3478"/>
                </a:lnTo>
                <a:lnTo>
                  <a:pt x="7408" y="3482"/>
                </a:lnTo>
                <a:lnTo>
                  <a:pt x="7408" y="3484"/>
                </a:lnTo>
                <a:lnTo>
                  <a:pt x="7406" y="3486"/>
                </a:lnTo>
                <a:lnTo>
                  <a:pt x="7402" y="3488"/>
                </a:lnTo>
                <a:lnTo>
                  <a:pt x="7400" y="3484"/>
                </a:lnTo>
                <a:lnTo>
                  <a:pt x="7398" y="3482"/>
                </a:lnTo>
                <a:lnTo>
                  <a:pt x="7394" y="3482"/>
                </a:lnTo>
                <a:lnTo>
                  <a:pt x="7390" y="3482"/>
                </a:lnTo>
                <a:lnTo>
                  <a:pt x="7388" y="3480"/>
                </a:lnTo>
                <a:lnTo>
                  <a:pt x="7388" y="3478"/>
                </a:lnTo>
                <a:lnTo>
                  <a:pt x="7390" y="3476"/>
                </a:lnTo>
                <a:lnTo>
                  <a:pt x="7392" y="3474"/>
                </a:lnTo>
                <a:lnTo>
                  <a:pt x="7392" y="3470"/>
                </a:lnTo>
                <a:lnTo>
                  <a:pt x="7394" y="3470"/>
                </a:lnTo>
                <a:lnTo>
                  <a:pt x="7398" y="3472"/>
                </a:lnTo>
                <a:lnTo>
                  <a:pt x="7402" y="3476"/>
                </a:lnTo>
                <a:lnTo>
                  <a:pt x="7404" y="3478"/>
                </a:lnTo>
                <a:lnTo>
                  <a:pt x="7404" y="3476"/>
                </a:lnTo>
                <a:lnTo>
                  <a:pt x="7402" y="3472"/>
                </a:lnTo>
                <a:lnTo>
                  <a:pt x="7396" y="3466"/>
                </a:lnTo>
                <a:lnTo>
                  <a:pt x="7392" y="3464"/>
                </a:lnTo>
                <a:lnTo>
                  <a:pt x="7390" y="3464"/>
                </a:lnTo>
                <a:lnTo>
                  <a:pt x="7384" y="3468"/>
                </a:lnTo>
                <a:lnTo>
                  <a:pt x="7382" y="3468"/>
                </a:lnTo>
                <a:lnTo>
                  <a:pt x="7378" y="3468"/>
                </a:lnTo>
                <a:lnTo>
                  <a:pt x="7370" y="3464"/>
                </a:lnTo>
                <a:lnTo>
                  <a:pt x="7362" y="3460"/>
                </a:lnTo>
                <a:lnTo>
                  <a:pt x="7358" y="3460"/>
                </a:lnTo>
                <a:lnTo>
                  <a:pt x="7352" y="3462"/>
                </a:lnTo>
                <a:lnTo>
                  <a:pt x="7342" y="3466"/>
                </a:lnTo>
                <a:lnTo>
                  <a:pt x="7336" y="3468"/>
                </a:lnTo>
                <a:lnTo>
                  <a:pt x="7332" y="3468"/>
                </a:lnTo>
                <a:lnTo>
                  <a:pt x="7326" y="3474"/>
                </a:lnTo>
                <a:lnTo>
                  <a:pt x="7324" y="3476"/>
                </a:lnTo>
                <a:lnTo>
                  <a:pt x="7320" y="3476"/>
                </a:lnTo>
                <a:lnTo>
                  <a:pt x="7312" y="3482"/>
                </a:lnTo>
                <a:lnTo>
                  <a:pt x="7298" y="3496"/>
                </a:lnTo>
                <a:lnTo>
                  <a:pt x="7290" y="3500"/>
                </a:lnTo>
                <a:lnTo>
                  <a:pt x="7284" y="3502"/>
                </a:lnTo>
                <a:lnTo>
                  <a:pt x="7278" y="3502"/>
                </a:lnTo>
                <a:lnTo>
                  <a:pt x="7270" y="3498"/>
                </a:lnTo>
                <a:lnTo>
                  <a:pt x="7258" y="3492"/>
                </a:lnTo>
                <a:lnTo>
                  <a:pt x="7254" y="3490"/>
                </a:lnTo>
                <a:lnTo>
                  <a:pt x="7248" y="3490"/>
                </a:lnTo>
                <a:lnTo>
                  <a:pt x="7240" y="3488"/>
                </a:lnTo>
                <a:lnTo>
                  <a:pt x="7236" y="3484"/>
                </a:lnTo>
                <a:lnTo>
                  <a:pt x="7230" y="3482"/>
                </a:lnTo>
                <a:lnTo>
                  <a:pt x="7226" y="3482"/>
                </a:lnTo>
                <a:lnTo>
                  <a:pt x="7222" y="3482"/>
                </a:lnTo>
                <a:lnTo>
                  <a:pt x="7218" y="3482"/>
                </a:lnTo>
                <a:lnTo>
                  <a:pt x="7216" y="3478"/>
                </a:lnTo>
                <a:lnTo>
                  <a:pt x="7214" y="3476"/>
                </a:lnTo>
                <a:lnTo>
                  <a:pt x="7208" y="3474"/>
                </a:lnTo>
                <a:lnTo>
                  <a:pt x="7198" y="3470"/>
                </a:lnTo>
                <a:lnTo>
                  <a:pt x="7182" y="3466"/>
                </a:lnTo>
                <a:lnTo>
                  <a:pt x="7166" y="3464"/>
                </a:lnTo>
                <a:lnTo>
                  <a:pt x="7154" y="3462"/>
                </a:lnTo>
                <a:lnTo>
                  <a:pt x="7138" y="3464"/>
                </a:lnTo>
                <a:lnTo>
                  <a:pt x="7128" y="3466"/>
                </a:lnTo>
                <a:lnTo>
                  <a:pt x="7124" y="3466"/>
                </a:lnTo>
                <a:lnTo>
                  <a:pt x="7122" y="3464"/>
                </a:lnTo>
                <a:lnTo>
                  <a:pt x="7120" y="3456"/>
                </a:lnTo>
                <a:lnTo>
                  <a:pt x="7118" y="3448"/>
                </a:lnTo>
                <a:lnTo>
                  <a:pt x="7116" y="3444"/>
                </a:lnTo>
                <a:lnTo>
                  <a:pt x="7112" y="3442"/>
                </a:lnTo>
                <a:lnTo>
                  <a:pt x="7106" y="3440"/>
                </a:lnTo>
                <a:lnTo>
                  <a:pt x="7096" y="3440"/>
                </a:lnTo>
                <a:lnTo>
                  <a:pt x="7082" y="3440"/>
                </a:lnTo>
                <a:lnTo>
                  <a:pt x="7076" y="3438"/>
                </a:lnTo>
                <a:lnTo>
                  <a:pt x="7072" y="3436"/>
                </a:lnTo>
                <a:lnTo>
                  <a:pt x="7060" y="3434"/>
                </a:lnTo>
                <a:lnTo>
                  <a:pt x="7052" y="3432"/>
                </a:lnTo>
                <a:lnTo>
                  <a:pt x="7048" y="3430"/>
                </a:lnTo>
                <a:lnTo>
                  <a:pt x="7044" y="3422"/>
                </a:lnTo>
                <a:lnTo>
                  <a:pt x="7042" y="3416"/>
                </a:lnTo>
                <a:lnTo>
                  <a:pt x="7036" y="3410"/>
                </a:lnTo>
                <a:lnTo>
                  <a:pt x="7028" y="3404"/>
                </a:lnTo>
                <a:lnTo>
                  <a:pt x="7016" y="3398"/>
                </a:lnTo>
                <a:lnTo>
                  <a:pt x="7000" y="3392"/>
                </a:lnTo>
                <a:lnTo>
                  <a:pt x="6988" y="3390"/>
                </a:lnTo>
                <a:lnTo>
                  <a:pt x="6980" y="3392"/>
                </a:lnTo>
                <a:lnTo>
                  <a:pt x="6972" y="3398"/>
                </a:lnTo>
                <a:lnTo>
                  <a:pt x="6968" y="3400"/>
                </a:lnTo>
                <a:lnTo>
                  <a:pt x="6964" y="3400"/>
                </a:lnTo>
                <a:lnTo>
                  <a:pt x="6956" y="3402"/>
                </a:lnTo>
                <a:lnTo>
                  <a:pt x="6948" y="3404"/>
                </a:lnTo>
                <a:lnTo>
                  <a:pt x="6942" y="3408"/>
                </a:lnTo>
                <a:lnTo>
                  <a:pt x="6932" y="3416"/>
                </a:lnTo>
                <a:lnTo>
                  <a:pt x="6920" y="3428"/>
                </a:lnTo>
                <a:lnTo>
                  <a:pt x="6914" y="3438"/>
                </a:lnTo>
                <a:lnTo>
                  <a:pt x="6912" y="3448"/>
                </a:lnTo>
                <a:lnTo>
                  <a:pt x="6914" y="3458"/>
                </a:lnTo>
                <a:lnTo>
                  <a:pt x="6914" y="3468"/>
                </a:lnTo>
                <a:lnTo>
                  <a:pt x="6916" y="3478"/>
                </a:lnTo>
                <a:lnTo>
                  <a:pt x="6918" y="3488"/>
                </a:lnTo>
                <a:lnTo>
                  <a:pt x="6916" y="3498"/>
                </a:lnTo>
                <a:lnTo>
                  <a:pt x="6910" y="3508"/>
                </a:lnTo>
                <a:lnTo>
                  <a:pt x="6904" y="3518"/>
                </a:lnTo>
                <a:lnTo>
                  <a:pt x="6896" y="3524"/>
                </a:lnTo>
                <a:lnTo>
                  <a:pt x="6888" y="3528"/>
                </a:lnTo>
                <a:lnTo>
                  <a:pt x="6882" y="3530"/>
                </a:lnTo>
                <a:lnTo>
                  <a:pt x="6874" y="3530"/>
                </a:lnTo>
                <a:lnTo>
                  <a:pt x="6868" y="3528"/>
                </a:lnTo>
                <a:lnTo>
                  <a:pt x="6862" y="3524"/>
                </a:lnTo>
                <a:lnTo>
                  <a:pt x="6856" y="3518"/>
                </a:lnTo>
                <a:lnTo>
                  <a:pt x="6850" y="3510"/>
                </a:lnTo>
                <a:lnTo>
                  <a:pt x="6842" y="3504"/>
                </a:lnTo>
                <a:lnTo>
                  <a:pt x="6824" y="3494"/>
                </a:lnTo>
                <a:lnTo>
                  <a:pt x="6802" y="3486"/>
                </a:lnTo>
                <a:lnTo>
                  <a:pt x="6780" y="3482"/>
                </a:lnTo>
                <a:lnTo>
                  <a:pt x="6762" y="3480"/>
                </a:lnTo>
                <a:lnTo>
                  <a:pt x="6754" y="3478"/>
                </a:lnTo>
                <a:lnTo>
                  <a:pt x="6748" y="3476"/>
                </a:lnTo>
                <a:lnTo>
                  <a:pt x="6742" y="3472"/>
                </a:lnTo>
                <a:lnTo>
                  <a:pt x="6738" y="3464"/>
                </a:lnTo>
                <a:lnTo>
                  <a:pt x="6734" y="3454"/>
                </a:lnTo>
                <a:lnTo>
                  <a:pt x="6732" y="3442"/>
                </a:lnTo>
                <a:lnTo>
                  <a:pt x="6728" y="3430"/>
                </a:lnTo>
                <a:lnTo>
                  <a:pt x="6724" y="3422"/>
                </a:lnTo>
                <a:lnTo>
                  <a:pt x="6718" y="3418"/>
                </a:lnTo>
                <a:lnTo>
                  <a:pt x="6712" y="3416"/>
                </a:lnTo>
                <a:lnTo>
                  <a:pt x="6698" y="3414"/>
                </a:lnTo>
                <a:lnTo>
                  <a:pt x="6692" y="3412"/>
                </a:lnTo>
                <a:lnTo>
                  <a:pt x="6688" y="3410"/>
                </a:lnTo>
                <a:lnTo>
                  <a:pt x="6676" y="3402"/>
                </a:lnTo>
                <a:lnTo>
                  <a:pt x="6660" y="3396"/>
                </a:lnTo>
                <a:lnTo>
                  <a:pt x="6644" y="3394"/>
                </a:lnTo>
                <a:lnTo>
                  <a:pt x="6636" y="3394"/>
                </a:lnTo>
                <a:lnTo>
                  <a:pt x="6628" y="3396"/>
                </a:lnTo>
                <a:lnTo>
                  <a:pt x="6622" y="3396"/>
                </a:lnTo>
                <a:lnTo>
                  <a:pt x="6614" y="3396"/>
                </a:lnTo>
                <a:lnTo>
                  <a:pt x="6600" y="3392"/>
                </a:lnTo>
                <a:lnTo>
                  <a:pt x="6586" y="3386"/>
                </a:lnTo>
                <a:lnTo>
                  <a:pt x="6576" y="3380"/>
                </a:lnTo>
                <a:lnTo>
                  <a:pt x="6564" y="3374"/>
                </a:lnTo>
                <a:lnTo>
                  <a:pt x="6560" y="3370"/>
                </a:lnTo>
                <a:lnTo>
                  <a:pt x="6558" y="3362"/>
                </a:lnTo>
                <a:lnTo>
                  <a:pt x="6556" y="3354"/>
                </a:lnTo>
                <a:lnTo>
                  <a:pt x="6554" y="3352"/>
                </a:lnTo>
                <a:lnTo>
                  <a:pt x="6552" y="3354"/>
                </a:lnTo>
                <a:lnTo>
                  <a:pt x="6548" y="3354"/>
                </a:lnTo>
                <a:lnTo>
                  <a:pt x="6546" y="3354"/>
                </a:lnTo>
                <a:lnTo>
                  <a:pt x="6544" y="3354"/>
                </a:lnTo>
                <a:lnTo>
                  <a:pt x="6536" y="3352"/>
                </a:lnTo>
                <a:lnTo>
                  <a:pt x="6528" y="3350"/>
                </a:lnTo>
                <a:lnTo>
                  <a:pt x="6522" y="3348"/>
                </a:lnTo>
                <a:lnTo>
                  <a:pt x="6518" y="3344"/>
                </a:lnTo>
                <a:lnTo>
                  <a:pt x="6516" y="3340"/>
                </a:lnTo>
                <a:lnTo>
                  <a:pt x="6512" y="3332"/>
                </a:lnTo>
                <a:lnTo>
                  <a:pt x="6514" y="3326"/>
                </a:lnTo>
                <a:lnTo>
                  <a:pt x="6520" y="3318"/>
                </a:lnTo>
                <a:lnTo>
                  <a:pt x="6538" y="3298"/>
                </a:lnTo>
                <a:lnTo>
                  <a:pt x="6548" y="3288"/>
                </a:lnTo>
                <a:lnTo>
                  <a:pt x="6554" y="3280"/>
                </a:lnTo>
                <a:lnTo>
                  <a:pt x="6558" y="3272"/>
                </a:lnTo>
                <a:lnTo>
                  <a:pt x="6558" y="3268"/>
                </a:lnTo>
                <a:lnTo>
                  <a:pt x="6556" y="3266"/>
                </a:lnTo>
                <a:lnTo>
                  <a:pt x="6554" y="3262"/>
                </a:lnTo>
                <a:lnTo>
                  <a:pt x="6554" y="3258"/>
                </a:lnTo>
                <a:lnTo>
                  <a:pt x="6554" y="3252"/>
                </a:lnTo>
                <a:lnTo>
                  <a:pt x="6552" y="3248"/>
                </a:lnTo>
                <a:lnTo>
                  <a:pt x="6550" y="3244"/>
                </a:lnTo>
                <a:lnTo>
                  <a:pt x="6548" y="3242"/>
                </a:lnTo>
                <a:lnTo>
                  <a:pt x="6540" y="3236"/>
                </a:lnTo>
                <a:lnTo>
                  <a:pt x="6536" y="3234"/>
                </a:lnTo>
                <a:lnTo>
                  <a:pt x="6532" y="3230"/>
                </a:lnTo>
                <a:lnTo>
                  <a:pt x="6528" y="3220"/>
                </a:lnTo>
                <a:lnTo>
                  <a:pt x="6528" y="3216"/>
                </a:lnTo>
                <a:lnTo>
                  <a:pt x="6528" y="3210"/>
                </a:lnTo>
                <a:lnTo>
                  <a:pt x="6532" y="3208"/>
                </a:lnTo>
                <a:lnTo>
                  <a:pt x="6534" y="3204"/>
                </a:lnTo>
                <a:lnTo>
                  <a:pt x="6544" y="3198"/>
                </a:lnTo>
                <a:lnTo>
                  <a:pt x="6552" y="3190"/>
                </a:lnTo>
                <a:lnTo>
                  <a:pt x="6556" y="3180"/>
                </a:lnTo>
                <a:lnTo>
                  <a:pt x="6556" y="3176"/>
                </a:lnTo>
                <a:lnTo>
                  <a:pt x="6556" y="3172"/>
                </a:lnTo>
                <a:lnTo>
                  <a:pt x="6552" y="3170"/>
                </a:lnTo>
                <a:lnTo>
                  <a:pt x="6550" y="3170"/>
                </a:lnTo>
                <a:lnTo>
                  <a:pt x="6542" y="3176"/>
                </a:lnTo>
                <a:lnTo>
                  <a:pt x="6532" y="3184"/>
                </a:lnTo>
                <a:lnTo>
                  <a:pt x="6530" y="3186"/>
                </a:lnTo>
                <a:lnTo>
                  <a:pt x="6526" y="3188"/>
                </a:lnTo>
                <a:lnTo>
                  <a:pt x="6524" y="3186"/>
                </a:lnTo>
                <a:lnTo>
                  <a:pt x="6524" y="3182"/>
                </a:lnTo>
                <a:lnTo>
                  <a:pt x="6522" y="3174"/>
                </a:lnTo>
                <a:lnTo>
                  <a:pt x="6520" y="3164"/>
                </a:lnTo>
                <a:lnTo>
                  <a:pt x="6516" y="3162"/>
                </a:lnTo>
                <a:lnTo>
                  <a:pt x="6512" y="3158"/>
                </a:lnTo>
                <a:lnTo>
                  <a:pt x="6502" y="3156"/>
                </a:lnTo>
                <a:lnTo>
                  <a:pt x="6492" y="3156"/>
                </a:lnTo>
                <a:lnTo>
                  <a:pt x="6484" y="3158"/>
                </a:lnTo>
                <a:lnTo>
                  <a:pt x="6478" y="3162"/>
                </a:lnTo>
                <a:lnTo>
                  <a:pt x="6468" y="3170"/>
                </a:lnTo>
                <a:lnTo>
                  <a:pt x="6462" y="3176"/>
                </a:lnTo>
                <a:lnTo>
                  <a:pt x="6456" y="3178"/>
                </a:lnTo>
                <a:lnTo>
                  <a:pt x="6444" y="3178"/>
                </a:lnTo>
                <a:lnTo>
                  <a:pt x="6438" y="3178"/>
                </a:lnTo>
                <a:lnTo>
                  <a:pt x="6432" y="3180"/>
                </a:lnTo>
                <a:lnTo>
                  <a:pt x="6426" y="3182"/>
                </a:lnTo>
                <a:lnTo>
                  <a:pt x="6422" y="3180"/>
                </a:lnTo>
                <a:lnTo>
                  <a:pt x="6420" y="3174"/>
                </a:lnTo>
                <a:lnTo>
                  <a:pt x="6410" y="3168"/>
                </a:lnTo>
                <a:lnTo>
                  <a:pt x="6406" y="3168"/>
                </a:lnTo>
                <a:lnTo>
                  <a:pt x="6404" y="3168"/>
                </a:lnTo>
                <a:lnTo>
                  <a:pt x="6398" y="3174"/>
                </a:lnTo>
                <a:lnTo>
                  <a:pt x="6396" y="3176"/>
                </a:lnTo>
                <a:lnTo>
                  <a:pt x="6392" y="3178"/>
                </a:lnTo>
                <a:lnTo>
                  <a:pt x="6388" y="3178"/>
                </a:lnTo>
                <a:lnTo>
                  <a:pt x="6382" y="3176"/>
                </a:lnTo>
                <a:lnTo>
                  <a:pt x="6370" y="3172"/>
                </a:lnTo>
                <a:lnTo>
                  <a:pt x="6366" y="3172"/>
                </a:lnTo>
                <a:lnTo>
                  <a:pt x="6364" y="3172"/>
                </a:lnTo>
                <a:lnTo>
                  <a:pt x="6358" y="3176"/>
                </a:lnTo>
                <a:lnTo>
                  <a:pt x="6346" y="3182"/>
                </a:lnTo>
                <a:lnTo>
                  <a:pt x="6340" y="3184"/>
                </a:lnTo>
                <a:lnTo>
                  <a:pt x="6334" y="3186"/>
                </a:lnTo>
                <a:lnTo>
                  <a:pt x="6328" y="3192"/>
                </a:lnTo>
                <a:lnTo>
                  <a:pt x="6326" y="3192"/>
                </a:lnTo>
                <a:lnTo>
                  <a:pt x="6322" y="3192"/>
                </a:lnTo>
                <a:lnTo>
                  <a:pt x="6318" y="3192"/>
                </a:lnTo>
                <a:lnTo>
                  <a:pt x="6314" y="3188"/>
                </a:lnTo>
                <a:lnTo>
                  <a:pt x="6310" y="3184"/>
                </a:lnTo>
                <a:lnTo>
                  <a:pt x="6304" y="3182"/>
                </a:lnTo>
                <a:lnTo>
                  <a:pt x="6290" y="3178"/>
                </a:lnTo>
                <a:lnTo>
                  <a:pt x="6274" y="3178"/>
                </a:lnTo>
                <a:lnTo>
                  <a:pt x="6258" y="3182"/>
                </a:lnTo>
                <a:lnTo>
                  <a:pt x="6252" y="3184"/>
                </a:lnTo>
                <a:lnTo>
                  <a:pt x="6246" y="3184"/>
                </a:lnTo>
                <a:lnTo>
                  <a:pt x="6236" y="3184"/>
                </a:lnTo>
                <a:lnTo>
                  <a:pt x="6228" y="3184"/>
                </a:lnTo>
                <a:lnTo>
                  <a:pt x="6224" y="3184"/>
                </a:lnTo>
                <a:lnTo>
                  <a:pt x="6222" y="3188"/>
                </a:lnTo>
                <a:lnTo>
                  <a:pt x="6216" y="3194"/>
                </a:lnTo>
                <a:lnTo>
                  <a:pt x="6208" y="3196"/>
                </a:lnTo>
                <a:lnTo>
                  <a:pt x="6180" y="3196"/>
                </a:lnTo>
                <a:lnTo>
                  <a:pt x="6158" y="3200"/>
                </a:lnTo>
                <a:lnTo>
                  <a:pt x="6138" y="3208"/>
                </a:lnTo>
                <a:lnTo>
                  <a:pt x="6128" y="3212"/>
                </a:lnTo>
                <a:lnTo>
                  <a:pt x="6120" y="3218"/>
                </a:lnTo>
                <a:lnTo>
                  <a:pt x="6114" y="3226"/>
                </a:lnTo>
                <a:lnTo>
                  <a:pt x="6110" y="3232"/>
                </a:lnTo>
                <a:lnTo>
                  <a:pt x="6108" y="3238"/>
                </a:lnTo>
                <a:lnTo>
                  <a:pt x="6106" y="3240"/>
                </a:lnTo>
                <a:lnTo>
                  <a:pt x="6102" y="3240"/>
                </a:lnTo>
                <a:lnTo>
                  <a:pt x="6100" y="3240"/>
                </a:lnTo>
                <a:lnTo>
                  <a:pt x="6094" y="3236"/>
                </a:lnTo>
                <a:lnTo>
                  <a:pt x="6090" y="3236"/>
                </a:lnTo>
                <a:lnTo>
                  <a:pt x="6086" y="3240"/>
                </a:lnTo>
                <a:lnTo>
                  <a:pt x="6084" y="3242"/>
                </a:lnTo>
                <a:lnTo>
                  <a:pt x="6080" y="3244"/>
                </a:lnTo>
                <a:lnTo>
                  <a:pt x="6076" y="3242"/>
                </a:lnTo>
                <a:lnTo>
                  <a:pt x="6072" y="3242"/>
                </a:lnTo>
                <a:lnTo>
                  <a:pt x="6070" y="3242"/>
                </a:lnTo>
                <a:lnTo>
                  <a:pt x="6066" y="3246"/>
                </a:lnTo>
                <a:lnTo>
                  <a:pt x="6062" y="3250"/>
                </a:lnTo>
                <a:lnTo>
                  <a:pt x="6054" y="3260"/>
                </a:lnTo>
                <a:lnTo>
                  <a:pt x="6044" y="3270"/>
                </a:lnTo>
                <a:lnTo>
                  <a:pt x="6038" y="3274"/>
                </a:lnTo>
                <a:lnTo>
                  <a:pt x="6032" y="3276"/>
                </a:lnTo>
                <a:lnTo>
                  <a:pt x="6026" y="3276"/>
                </a:lnTo>
                <a:lnTo>
                  <a:pt x="6020" y="3276"/>
                </a:lnTo>
                <a:lnTo>
                  <a:pt x="6006" y="3274"/>
                </a:lnTo>
                <a:lnTo>
                  <a:pt x="6000" y="3274"/>
                </a:lnTo>
                <a:lnTo>
                  <a:pt x="5996" y="3272"/>
                </a:lnTo>
                <a:lnTo>
                  <a:pt x="5992" y="3268"/>
                </a:lnTo>
                <a:lnTo>
                  <a:pt x="5990" y="3262"/>
                </a:lnTo>
                <a:lnTo>
                  <a:pt x="5990" y="3258"/>
                </a:lnTo>
                <a:lnTo>
                  <a:pt x="5988" y="3258"/>
                </a:lnTo>
                <a:lnTo>
                  <a:pt x="5986" y="3262"/>
                </a:lnTo>
                <a:lnTo>
                  <a:pt x="5982" y="3266"/>
                </a:lnTo>
                <a:lnTo>
                  <a:pt x="5978" y="3268"/>
                </a:lnTo>
                <a:lnTo>
                  <a:pt x="5974" y="3268"/>
                </a:lnTo>
                <a:lnTo>
                  <a:pt x="5968" y="3266"/>
                </a:lnTo>
                <a:lnTo>
                  <a:pt x="5962" y="3266"/>
                </a:lnTo>
                <a:lnTo>
                  <a:pt x="5958" y="3266"/>
                </a:lnTo>
                <a:lnTo>
                  <a:pt x="5948" y="3270"/>
                </a:lnTo>
                <a:lnTo>
                  <a:pt x="5942" y="3272"/>
                </a:lnTo>
                <a:lnTo>
                  <a:pt x="5934" y="3272"/>
                </a:lnTo>
                <a:lnTo>
                  <a:pt x="5926" y="3272"/>
                </a:lnTo>
                <a:lnTo>
                  <a:pt x="5914" y="3266"/>
                </a:lnTo>
                <a:lnTo>
                  <a:pt x="5904" y="3260"/>
                </a:lnTo>
                <a:lnTo>
                  <a:pt x="5898" y="3254"/>
                </a:lnTo>
                <a:lnTo>
                  <a:pt x="5896" y="3248"/>
                </a:lnTo>
                <a:lnTo>
                  <a:pt x="5896" y="3242"/>
                </a:lnTo>
                <a:lnTo>
                  <a:pt x="5896" y="3236"/>
                </a:lnTo>
                <a:lnTo>
                  <a:pt x="5894" y="3234"/>
                </a:lnTo>
                <a:lnTo>
                  <a:pt x="5890" y="3232"/>
                </a:lnTo>
                <a:lnTo>
                  <a:pt x="5884" y="3234"/>
                </a:lnTo>
                <a:lnTo>
                  <a:pt x="5880" y="3238"/>
                </a:lnTo>
                <a:lnTo>
                  <a:pt x="5874" y="3242"/>
                </a:lnTo>
                <a:lnTo>
                  <a:pt x="5868" y="3254"/>
                </a:lnTo>
                <a:lnTo>
                  <a:pt x="5856" y="3290"/>
                </a:lnTo>
                <a:lnTo>
                  <a:pt x="5848" y="3310"/>
                </a:lnTo>
                <a:lnTo>
                  <a:pt x="5838" y="3328"/>
                </a:lnTo>
                <a:lnTo>
                  <a:pt x="5830" y="3336"/>
                </a:lnTo>
                <a:lnTo>
                  <a:pt x="5822" y="3344"/>
                </a:lnTo>
                <a:lnTo>
                  <a:pt x="5814" y="3350"/>
                </a:lnTo>
                <a:lnTo>
                  <a:pt x="5804" y="3354"/>
                </a:lnTo>
                <a:lnTo>
                  <a:pt x="5786" y="3362"/>
                </a:lnTo>
                <a:lnTo>
                  <a:pt x="5772" y="3368"/>
                </a:lnTo>
                <a:lnTo>
                  <a:pt x="5766" y="3374"/>
                </a:lnTo>
                <a:lnTo>
                  <a:pt x="5762" y="3378"/>
                </a:lnTo>
                <a:lnTo>
                  <a:pt x="5756" y="3386"/>
                </a:lnTo>
                <a:lnTo>
                  <a:pt x="5752" y="3392"/>
                </a:lnTo>
                <a:lnTo>
                  <a:pt x="5746" y="3400"/>
                </a:lnTo>
                <a:lnTo>
                  <a:pt x="5738" y="3406"/>
                </a:lnTo>
                <a:lnTo>
                  <a:pt x="5736" y="3412"/>
                </a:lnTo>
                <a:lnTo>
                  <a:pt x="5734" y="3416"/>
                </a:lnTo>
                <a:lnTo>
                  <a:pt x="5736" y="3420"/>
                </a:lnTo>
                <a:lnTo>
                  <a:pt x="5736" y="3424"/>
                </a:lnTo>
                <a:lnTo>
                  <a:pt x="5734" y="3430"/>
                </a:lnTo>
                <a:lnTo>
                  <a:pt x="5732" y="3438"/>
                </a:lnTo>
                <a:lnTo>
                  <a:pt x="5724" y="3448"/>
                </a:lnTo>
                <a:lnTo>
                  <a:pt x="5716" y="3462"/>
                </a:lnTo>
                <a:lnTo>
                  <a:pt x="5714" y="3476"/>
                </a:lnTo>
                <a:lnTo>
                  <a:pt x="5712" y="3490"/>
                </a:lnTo>
                <a:lnTo>
                  <a:pt x="5714" y="3504"/>
                </a:lnTo>
                <a:lnTo>
                  <a:pt x="5718" y="3530"/>
                </a:lnTo>
                <a:lnTo>
                  <a:pt x="5718" y="3542"/>
                </a:lnTo>
                <a:lnTo>
                  <a:pt x="5714" y="3554"/>
                </a:lnTo>
                <a:lnTo>
                  <a:pt x="5702" y="3576"/>
                </a:lnTo>
                <a:lnTo>
                  <a:pt x="5694" y="3590"/>
                </a:lnTo>
                <a:lnTo>
                  <a:pt x="5686" y="3598"/>
                </a:lnTo>
                <a:lnTo>
                  <a:pt x="5680" y="3602"/>
                </a:lnTo>
                <a:lnTo>
                  <a:pt x="5668" y="3606"/>
                </a:lnTo>
                <a:lnTo>
                  <a:pt x="5662" y="3612"/>
                </a:lnTo>
                <a:lnTo>
                  <a:pt x="5654" y="3622"/>
                </a:lnTo>
                <a:lnTo>
                  <a:pt x="5644" y="3632"/>
                </a:lnTo>
                <a:lnTo>
                  <a:pt x="5634" y="3640"/>
                </a:lnTo>
                <a:lnTo>
                  <a:pt x="5622" y="3642"/>
                </a:lnTo>
                <a:lnTo>
                  <a:pt x="5610" y="3646"/>
                </a:lnTo>
                <a:lnTo>
                  <a:pt x="5600" y="3648"/>
                </a:lnTo>
                <a:lnTo>
                  <a:pt x="5592" y="3650"/>
                </a:lnTo>
                <a:lnTo>
                  <a:pt x="5584" y="3656"/>
                </a:lnTo>
                <a:lnTo>
                  <a:pt x="5580" y="3666"/>
                </a:lnTo>
                <a:lnTo>
                  <a:pt x="5570" y="3694"/>
                </a:lnTo>
                <a:lnTo>
                  <a:pt x="5560" y="3712"/>
                </a:lnTo>
                <a:lnTo>
                  <a:pt x="5552" y="3722"/>
                </a:lnTo>
                <a:lnTo>
                  <a:pt x="5544" y="3726"/>
                </a:lnTo>
                <a:lnTo>
                  <a:pt x="5538" y="3730"/>
                </a:lnTo>
                <a:lnTo>
                  <a:pt x="5534" y="3732"/>
                </a:lnTo>
                <a:lnTo>
                  <a:pt x="5528" y="3738"/>
                </a:lnTo>
                <a:lnTo>
                  <a:pt x="5524" y="3752"/>
                </a:lnTo>
                <a:lnTo>
                  <a:pt x="5520" y="3766"/>
                </a:lnTo>
                <a:lnTo>
                  <a:pt x="5518" y="3770"/>
                </a:lnTo>
                <a:lnTo>
                  <a:pt x="5516" y="3776"/>
                </a:lnTo>
                <a:lnTo>
                  <a:pt x="5512" y="3794"/>
                </a:lnTo>
                <a:lnTo>
                  <a:pt x="5508" y="3816"/>
                </a:lnTo>
                <a:lnTo>
                  <a:pt x="5506" y="3822"/>
                </a:lnTo>
                <a:lnTo>
                  <a:pt x="5502" y="3826"/>
                </a:lnTo>
                <a:lnTo>
                  <a:pt x="5494" y="3834"/>
                </a:lnTo>
                <a:lnTo>
                  <a:pt x="5482" y="3848"/>
                </a:lnTo>
                <a:lnTo>
                  <a:pt x="5468" y="3862"/>
                </a:lnTo>
                <a:lnTo>
                  <a:pt x="5462" y="3868"/>
                </a:lnTo>
                <a:lnTo>
                  <a:pt x="5462" y="3870"/>
                </a:lnTo>
                <a:lnTo>
                  <a:pt x="5464" y="3870"/>
                </a:lnTo>
                <a:lnTo>
                  <a:pt x="5470" y="3870"/>
                </a:lnTo>
                <a:lnTo>
                  <a:pt x="5470" y="3872"/>
                </a:lnTo>
                <a:lnTo>
                  <a:pt x="5466" y="3880"/>
                </a:lnTo>
                <a:lnTo>
                  <a:pt x="5458" y="3896"/>
                </a:lnTo>
                <a:lnTo>
                  <a:pt x="5456" y="3906"/>
                </a:lnTo>
                <a:lnTo>
                  <a:pt x="5454" y="3918"/>
                </a:lnTo>
                <a:lnTo>
                  <a:pt x="5452" y="3928"/>
                </a:lnTo>
                <a:lnTo>
                  <a:pt x="5450" y="3934"/>
                </a:lnTo>
                <a:lnTo>
                  <a:pt x="5446" y="3938"/>
                </a:lnTo>
                <a:lnTo>
                  <a:pt x="5442" y="3940"/>
                </a:lnTo>
                <a:lnTo>
                  <a:pt x="5436" y="3944"/>
                </a:lnTo>
                <a:lnTo>
                  <a:pt x="5432" y="3948"/>
                </a:lnTo>
                <a:lnTo>
                  <a:pt x="5428" y="3956"/>
                </a:lnTo>
                <a:lnTo>
                  <a:pt x="5424" y="3966"/>
                </a:lnTo>
                <a:lnTo>
                  <a:pt x="5420" y="3990"/>
                </a:lnTo>
                <a:lnTo>
                  <a:pt x="5420" y="4006"/>
                </a:lnTo>
                <a:lnTo>
                  <a:pt x="5420" y="4014"/>
                </a:lnTo>
                <a:lnTo>
                  <a:pt x="5422" y="4016"/>
                </a:lnTo>
                <a:lnTo>
                  <a:pt x="5424" y="4016"/>
                </a:lnTo>
                <a:lnTo>
                  <a:pt x="5424" y="4014"/>
                </a:lnTo>
                <a:lnTo>
                  <a:pt x="5426" y="4012"/>
                </a:lnTo>
                <a:lnTo>
                  <a:pt x="5426" y="4006"/>
                </a:lnTo>
                <a:lnTo>
                  <a:pt x="5428" y="4002"/>
                </a:lnTo>
                <a:lnTo>
                  <a:pt x="5430" y="4000"/>
                </a:lnTo>
                <a:lnTo>
                  <a:pt x="5432" y="4000"/>
                </a:lnTo>
                <a:lnTo>
                  <a:pt x="5434" y="4002"/>
                </a:lnTo>
                <a:lnTo>
                  <a:pt x="5434" y="4006"/>
                </a:lnTo>
                <a:lnTo>
                  <a:pt x="5436" y="4014"/>
                </a:lnTo>
                <a:lnTo>
                  <a:pt x="5438" y="4022"/>
                </a:lnTo>
                <a:lnTo>
                  <a:pt x="5440" y="4024"/>
                </a:lnTo>
                <a:lnTo>
                  <a:pt x="5442" y="4024"/>
                </a:lnTo>
                <a:lnTo>
                  <a:pt x="5446" y="4022"/>
                </a:lnTo>
                <a:lnTo>
                  <a:pt x="5448" y="4024"/>
                </a:lnTo>
                <a:lnTo>
                  <a:pt x="5452" y="4032"/>
                </a:lnTo>
                <a:lnTo>
                  <a:pt x="5454" y="4044"/>
                </a:lnTo>
                <a:lnTo>
                  <a:pt x="5454" y="4058"/>
                </a:lnTo>
                <a:lnTo>
                  <a:pt x="5454" y="4066"/>
                </a:lnTo>
                <a:lnTo>
                  <a:pt x="5452" y="4072"/>
                </a:lnTo>
                <a:lnTo>
                  <a:pt x="5446" y="4080"/>
                </a:lnTo>
                <a:lnTo>
                  <a:pt x="5442" y="4086"/>
                </a:lnTo>
                <a:lnTo>
                  <a:pt x="5444" y="4088"/>
                </a:lnTo>
                <a:lnTo>
                  <a:pt x="5446" y="4090"/>
                </a:lnTo>
                <a:lnTo>
                  <a:pt x="5450" y="4096"/>
                </a:lnTo>
                <a:lnTo>
                  <a:pt x="5456" y="4104"/>
                </a:lnTo>
                <a:lnTo>
                  <a:pt x="5458" y="4114"/>
                </a:lnTo>
                <a:lnTo>
                  <a:pt x="5462" y="4128"/>
                </a:lnTo>
                <a:lnTo>
                  <a:pt x="5464" y="4142"/>
                </a:lnTo>
                <a:lnTo>
                  <a:pt x="5464" y="4156"/>
                </a:lnTo>
                <a:lnTo>
                  <a:pt x="5462" y="4172"/>
                </a:lnTo>
                <a:lnTo>
                  <a:pt x="5460" y="4186"/>
                </a:lnTo>
                <a:lnTo>
                  <a:pt x="5448" y="4222"/>
                </a:lnTo>
                <a:lnTo>
                  <a:pt x="5446" y="4232"/>
                </a:lnTo>
                <a:lnTo>
                  <a:pt x="5444" y="4242"/>
                </a:lnTo>
                <a:lnTo>
                  <a:pt x="5444" y="4258"/>
                </a:lnTo>
                <a:lnTo>
                  <a:pt x="5438" y="4278"/>
                </a:lnTo>
                <a:lnTo>
                  <a:pt x="5434" y="4288"/>
                </a:lnTo>
                <a:lnTo>
                  <a:pt x="5428" y="4298"/>
                </a:lnTo>
                <a:lnTo>
                  <a:pt x="5420" y="4304"/>
                </a:lnTo>
                <a:lnTo>
                  <a:pt x="5412" y="4310"/>
                </a:lnTo>
                <a:lnTo>
                  <a:pt x="5406" y="4314"/>
                </a:lnTo>
                <a:lnTo>
                  <a:pt x="5404" y="4318"/>
                </a:lnTo>
                <a:lnTo>
                  <a:pt x="5408" y="4320"/>
                </a:lnTo>
                <a:lnTo>
                  <a:pt x="5414" y="4318"/>
                </a:lnTo>
                <a:lnTo>
                  <a:pt x="5418" y="4320"/>
                </a:lnTo>
                <a:lnTo>
                  <a:pt x="5422" y="4324"/>
                </a:lnTo>
                <a:lnTo>
                  <a:pt x="5428" y="4338"/>
                </a:lnTo>
                <a:lnTo>
                  <a:pt x="5434" y="4358"/>
                </a:lnTo>
                <a:lnTo>
                  <a:pt x="5438" y="4366"/>
                </a:lnTo>
                <a:lnTo>
                  <a:pt x="5442" y="4374"/>
                </a:lnTo>
                <a:lnTo>
                  <a:pt x="5444" y="4378"/>
                </a:lnTo>
                <a:lnTo>
                  <a:pt x="5448" y="4380"/>
                </a:lnTo>
                <a:lnTo>
                  <a:pt x="5452" y="4382"/>
                </a:lnTo>
                <a:lnTo>
                  <a:pt x="5456" y="4382"/>
                </a:lnTo>
                <a:lnTo>
                  <a:pt x="5468" y="4380"/>
                </a:lnTo>
                <a:lnTo>
                  <a:pt x="5484" y="4378"/>
                </a:lnTo>
                <a:lnTo>
                  <a:pt x="5466" y="4382"/>
                </a:lnTo>
                <a:lnTo>
                  <a:pt x="5454" y="4386"/>
                </a:lnTo>
                <a:lnTo>
                  <a:pt x="5446" y="4388"/>
                </a:lnTo>
                <a:lnTo>
                  <a:pt x="5442" y="4386"/>
                </a:lnTo>
                <a:lnTo>
                  <a:pt x="5440" y="4384"/>
                </a:lnTo>
                <a:lnTo>
                  <a:pt x="5438" y="4380"/>
                </a:lnTo>
                <a:lnTo>
                  <a:pt x="5436" y="4380"/>
                </a:lnTo>
                <a:lnTo>
                  <a:pt x="5432" y="4382"/>
                </a:lnTo>
                <a:lnTo>
                  <a:pt x="5430" y="4390"/>
                </a:lnTo>
                <a:lnTo>
                  <a:pt x="5432" y="4398"/>
                </a:lnTo>
                <a:lnTo>
                  <a:pt x="5434" y="4408"/>
                </a:lnTo>
                <a:lnTo>
                  <a:pt x="5434" y="4416"/>
                </a:lnTo>
                <a:lnTo>
                  <a:pt x="5436" y="4420"/>
                </a:lnTo>
                <a:lnTo>
                  <a:pt x="5440" y="4418"/>
                </a:lnTo>
                <a:lnTo>
                  <a:pt x="5444" y="4416"/>
                </a:lnTo>
                <a:lnTo>
                  <a:pt x="5448" y="4418"/>
                </a:lnTo>
                <a:lnTo>
                  <a:pt x="5452" y="4420"/>
                </a:lnTo>
                <a:lnTo>
                  <a:pt x="5458" y="4420"/>
                </a:lnTo>
                <a:lnTo>
                  <a:pt x="5464" y="4418"/>
                </a:lnTo>
                <a:lnTo>
                  <a:pt x="5468" y="4420"/>
                </a:lnTo>
                <a:lnTo>
                  <a:pt x="5474" y="4422"/>
                </a:lnTo>
                <a:lnTo>
                  <a:pt x="5480" y="4424"/>
                </a:lnTo>
                <a:lnTo>
                  <a:pt x="5468" y="4426"/>
                </a:lnTo>
                <a:lnTo>
                  <a:pt x="5460" y="4426"/>
                </a:lnTo>
                <a:lnTo>
                  <a:pt x="5448" y="4424"/>
                </a:lnTo>
                <a:lnTo>
                  <a:pt x="5442" y="4422"/>
                </a:lnTo>
                <a:lnTo>
                  <a:pt x="5440" y="4422"/>
                </a:lnTo>
                <a:lnTo>
                  <a:pt x="5436" y="4426"/>
                </a:lnTo>
                <a:lnTo>
                  <a:pt x="5434" y="4430"/>
                </a:lnTo>
                <a:lnTo>
                  <a:pt x="5434" y="4432"/>
                </a:lnTo>
                <a:lnTo>
                  <a:pt x="5438" y="4434"/>
                </a:lnTo>
                <a:lnTo>
                  <a:pt x="5442" y="4438"/>
                </a:lnTo>
                <a:lnTo>
                  <a:pt x="5444" y="4440"/>
                </a:lnTo>
                <a:lnTo>
                  <a:pt x="5446" y="4440"/>
                </a:lnTo>
                <a:lnTo>
                  <a:pt x="5452" y="4440"/>
                </a:lnTo>
                <a:lnTo>
                  <a:pt x="5456" y="4440"/>
                </a:lnTo>
                <a:lnTo>
                  <a:pt x="5454" y="4444"/>
                </a:lnTo>
                <a:lnTo>
                  <a:pt x="5452" y="4452"/>
                </a:lnTo>
                <a:lnTo>
                  <a:pt x="5452" y="4454"/>
                </a:lnTo>
                <a:lnTo>
                  <a:pt x="5454" y="4456"/>
                </a:lnTo>
                <a:lnTo>
                  <a:pt x="5458" y="4456"/>
                </a:lnTo>
                <a:lnTo>
                  <a:pt x="5464" y="4454"/>
                </a:lnTo>
                <a:lnTo>
                  <a:pt x="5468" y="4454"/>
                </a:lnTo>
                <a:lnTo>
                  <a:pt x="5470" y="4456"/>
                </a:lnTo>
                <a:lnTo>
                  <a:pt x="5468" y="4462"/>
                </a:lnTo>
                <a:lnTo>
                  <a:pt x="5468" y="4468"/>
                </a:lnTo>
                <a:lnTo>
                  <a:pt x="5470" y="4468"/>
                </a:lnTo>
                <a:lnTo>
                  <a:pt x="5474" y="4464"/>
                </a:lnTo>
                <a:lnTo>
                  <a:pt x="5484" y="4458"/>
                </a:lnTo>
                <a:lnTo>
                  <a:pt x="5490" y="4456"/>
                </a:lnTo>
                <a:lnTo>
                  <a:pt x="5492" y="4456"/>
                </a:lnTo>
                <a:lnTo>
                  <a:pt x="5488" y="4460"/>
                </a:lnTo>
                <a:lnTo>
                  <a:pt x="5484" y="4462"/>
                </a:lnTo>
                <a:lnTo>
                  <a:pt x="5484" y="4464"/>
                </a:lnTo>
                <a:lnTo>
                  <a:pt x="5484" y="4468"/>
                </a:lnTo>
                <a:lnTo>
                  <a:pt x="5488" y="4472"/>
                </a:lnTo>
                <a:lnTo>
                  <a:pt x="5488" y="4476"/>
                </a:lnTo>
                <a:lnTo>
                  <a:pt x="5486" y="4478"/>
                </a:lnTo>
                <a:lnTo>
                  <a:pt x="5486" y="4482"/>
                </a:lnTo>
                <a:lnTo>
                  <a:pt x="5486" y="4484"/>
                </a:lnTo>
                <a:lnTo>
                  <a:pt x="5488" y="4484"/>
                </a:lnTo>
                <a:lnTo>
                  <a:pt x="5490" y="4488"/>
                </a:lnTo>
                <a:lnTo>
                  <a:pt x="5490" y="4492"/>
                </a:lnTo>
                <a:lnTo>
                  <a:pt x="5492" y="4492"/>
                </a:lnTo>
                <a:lnTo>
                  <a:pt x="5494" y="4492"/>
                </a:lnTo>
                <a:lnTo>
                  <a:pt x="5496" y="4496"/>
                </a:lnTo>
                <a:lnTo>
                  <a:pt x="5496" y="4500"/>
                </a:lnTo>
                <a:lnTo>
                  <a:pt x="5498" y="4500"/>
                </a:lnTo>
                <a:lnTo>
                  <a:pt x="5504" y="4492"/>
                </a:lnTo>
                <a:lnTo>
                  <a:pt x="5502" y="4500"/>
                </a:lnTo>
                <a:lnTo>
                  <a:pt x="5504" y="4504"/>
                </a:lnTo>
                <a:lnTo>
                  <a:pt x="5502" y="4508"/>
                </a:lnTo>
                <a:lnTo>
                  <a:pt x="5504" y="4510"/>
                </a:lnTo>
                <a:lnTo>
                  <a:pt x="5506" y="4512"/>
                </a:lnTo>
                <a:lnTo>
                  <a:pt x="5508" y="4510"/>
                </a:lnTo>
                <a:lnTo>
                  <a:pt x="5508" y="4506"/>
                </a:lnTo>
                <a:lnTo>
                  <a:pt x="5512" y="4502"/>
                </a:lnTo>
                <a:lnTo>
                  <a:pt x="5514" y="4500"/>
                </a:lnTo>
                <a:lnTo>
                  <a:pt x="5518" y="4498"/>
                </a:lnTo>
                <a:lnTo>
                  <a:pt x="5520" y="4500"/>
                </a:lnTo>
                <a:lnTo>
                  <a:pt x="5518" y="4502"/>
                </a:lnTo>
                <a:lnTo>
                  <a:pt x="5514" y="4506"/>
                </a:lnTo>
                <a:lnTo>
                  <a:pt x="5514" y="4508"/>
                </a:lnTo>
                <a:lnTo>
                  <a:pt x="5516" y="4512"/>
                </a:lnTo>
                <a:lnTo>
                  <a:pt x="5516" y="4514"/>
                </a:lnTo>
                <a:lnTo>
                  <a:pt x="5518" y="4516"/>
                </a:lnTo>
                <a:lnTo>
                  <a:pt x="5522" y="4512"/>
                </a:lnTo>
                <a:lnTo>
                  <a:pt x="5524" y="4510"/>
                </a:lnTo>
                <a:lnTo>
                  <a:pt x="5522" y="4518"/>
                </a:lnTo>
                <a:lnTo>
                  <a:pt x="5522" y="4528"/>
                </a:lnTo>
                <a:lnTo>
                  <a:pt x="5524" y="4528"/>
                </a:lnTo>
                <a:lnTo>
                  <a:pt x="5524" y="4534"/>
                </a:lnTo>
                <a:lnTo>
                  <a:pt x="5528" y="4538"/>
                </a:lnTo>
                <a:lnTo>
                  <a:pt x="5532" y="4542"/>
                </a:lnTo>
                <a:lnTo>
                  <a:pt x="5538" y="4544"/>
                </a:lnTo>
                <a:lnTo>
                  <a:pt x="5544" y="4548"/>
                </a:lnTo>
                <a:lnTo>
                  <a:pt x="5550" y="4554"/>
                </a:lnTo>
                <a:lnTo>
                  <a:pt x="5558" y="4556"/>
                </a:lnTo>
                <a:lnTo>
                  <a:pt x="5562" y="4560"/>
                </a:lnTo>
                <a:lnTo>
                  <a:pt x="5564" y="4562"/>
                </a:lnTo>
                <a:lnTo>
                  <a:pt x="5562" y="4564"/>
                </a:lnTo>
                <a:lnTo>
                  <a:pt x="5560" y="4568"/>
                </a:lnTo>
                <a:lnTo>
                  <a:pt x="5560" y="4572"/>
                </a:lnTo>
                <a:lnTo>
                  <a:pt x="5560" y="4576"/>
                </a:lnTo>
                <a:lnTo>
                  <a:pt x="5566" y="4578"/>
                </a:lnTo>
                <a:lnTo>
                  <a:pt x="5570" y="4582"/>
                </a:lnTo>
                <a:lnTo>
                  <a:pt x="5570" y="4584"/>
                </a:lnTo>
                <a:lnTo>
                  <a:pt x="5572" y="4586"/>
                </a:lnTo>
                <a:lnTo>
                  <a:pt x="5574" y="4588"/>
                </a:lnTo>
                <a:lnTo>
                  <a:pt x="5576" y="4592"/>
                </a:lnTo>
                <a:lnTo>
                  <a:pt x="5574" y="4594"/>
                </a:lnTo>
                <a:lnTo>
                  <a:pt x="5574" y="4596"/>
                </a:lnTo>
                <a:lnTo>
                  <a:pt x="5580" y="4604"/>
                </a:lnTo>
                <a:lnTo>
                  <a:pt x="5580" y="4606"/>
                </a:lnTo>
                <a:lnTo>
                  <a:pt x="5576" y="4608"/>
                </a:lnTo>
                <a:lnTo>
                  <a:pt x="5576" y="4610"/>
                </a:lnTo>
                <a:lnTo>
                  <a:pt x="5576" y="4612"/>
                </a:lnTo>
                <a:lnTo>
                  <a:pt x="5578" y="4618"/>
                </a:lnTo>
                <a:lnTo>
                  <a:pt x="5580" y="4618"/>
                </a:lnTo>
                <a:lnTo>
                  <a:pt x="5584" y="4616"/>
                </a:lnTo>
                <a:lnTo>
                  <a:pt x="5590" y="4620"/>
                </a:lnTo>
                <a:lnTo>
                  <a:pt x="5586" y="4624"/>
                </a:lnTo>
                <a:lnTo>
                  <a:pt x="5584" y="4624"/>
                </a:lnTo>
                <a:lnTo>
                  <a:pt x="5578" y="4624"/>
                </a:lnTo>
                <a:lnTo>
                  <a:pt x="5574" y="4624"/>
                </a:lnTo>
                <a:lnTo>
                  <a:pt x="5574" y="4628"/>
                </a:lnTo>
                <a:lnTo>
                  <a:pt x="5580" y="4636"/>
                </a:lnTo>
                <a:lnTo>
                  <a:pt x="5584" y="4638"/>
                </a:lnTo>
                <a:lnTo>
                  <a:pt x="5586" y="4638"/>
                </a:lnTo>
                <a:lnTo>
                  <a:pt x="5590" y="4642"/>
                </a:lnTo>
                <a:lnTo>
                  <a:pt x="5590" y="4648"/>
                </a:lnTo>
                <a:lnTo>
                  <a:pt x="5588" y="4650"/>
                </a:lnTo>
                <a:lnTo>
                  <a:pt x="5586" y="4650"/>
                </a:lnTo>
                <a:lnTo>
                  <a:pt x="5588" y="4654"/>
                </a:lnTo>
                <a:lnTo>
                  <a:pt x="5590" y="4656"/>
                </a:lnTo>
                <a:lnTo>
                  <a:pt x="5596" y="4658"/>
                </a:lnTo>
                <a:lnTo>
                  <a:pt x="5602" y="4660"/>
                </a:lnTo>
                <a:lnTo>
                  <a:pt x="5606" y="4666"/>
                </a:lnTo>
                <a:lnTo>
                  <a:pt x="5608" y="4668"/>
                </a:lnTo>
                <a:lnTo>
                  <a:pt x="5608" y="4670"/>
                </a:lnTo>
                <a:lnTo>
                  <a:pt x="5606" y="4672"/>
                </a:lnTo>
                <a:lnTo>
                  <a:pt x="5606" y="4674"/>
                </a:lnTo>
                <a:lnTo>
                  <a:pt x="5606" y="4676"/>
                </a:lnTo>
                <a:lnTo>
                  <a:pt x="5612" y="4680"/>
                </a:lnTo>
                <a:lnTo>
                  <a:pt x="5632" y="4688"/>
                </a:lnTo>
                <a:lnTo>
                  <a:pt x="5640" y="4694"/>
                </a:lnTo>
                <a:lnTo>
                  <a:pt x="5646" y="4700"/>
                </a:lnTo>
                <a:lnTo>
                  <a:pt x="5650" y="4706"/>
                </a:lnTo>
                <a:lnTo>
                  <a:pt x="5656" y="4710"/>
                </a:lnTo>
                <a:lnTo>
                  <a:pt x="5664" y="4716"/>
                </a:lnTo>
                <a:lnTo>
                  <a:pt x="5672" y="4722"/>
                </a:lnTo>
                <a:lnTo>
                  <a:pt x="5676" y="4724"/>
                </a:lnTo>
                <a:lnTo>
                  <a:pt x="5676" y="4728"/>
                </a:lnTo>
                <a:lnTo>
                  <a:pt x="5678" y="4732"/>
                </a:lnTo>
                <a:lnTo>
                  <a:pt x="5680" y="4734"/>
                </a:lnTo>
                <a:lnTo>
                  <a:pt x="5686" y="4738"/>
                </a:lnTo>
                <a:lnTo>
                  <a:pt x="5698" y="4744"/>
                </a:lnTo>
                <a:lnTo>
                  <a:pt x="5706" y="4752"/>
                </a:lnTo>
                <a:lnTo>
                  <a:pt x="5714" y="4762"/>
                </a:lnTo>
                <a:lnTo>
                  <a:pt x="5732" y="4782"/>
                </a:lnTo>
                <a:lnTo>
                  <a:pt x="5752" y="4798"/>
                </a:lnTo>
                <a:lnTo>
                  <a:pt x="5768" y="4810"/>
                </a:lnTo>
                <a:lnTo>
                  <a:pt x="5784" y="4816"/>
                </a:lnTo>
                <a:lnTo>
                  <a:pt x="5794" y="4820"/>
                </a:lnTo>
                <a:lnTo>
                  <a:pt x="5796" y="4824"/>
                </a:lnTo>
                <a:lnTo>
                  <a:pt x="5800" y="4826"/>
                </a:lnTo>
                <a:lnTo>
                  <a:pt x="5808" y="4826"/>
                </a:lnTo>
                <a:lnTo>
                  <a:pt x="5812" y="4824"/>
                </a:lnTo>
                <a:lnTo>
                  <a:pt x="5816" y="4822"/>
                </a:lnTo>
                <a:lnTo>
                  <a:pt x="5826" y="4814"/>
                </a:lnTo>
                <a:lnTo>
                  <a:pt x="5840" y="4804"/>
                </a:lnTo>
                <a:lnTo>
                  <a:pt x="5852" y="4798"/>
                </a:lnTo>
                <a:lnTo>
                  <a:pt x="5866" y="4794"/>
                </a:lnTo>
                <a:lnTo>
                  <a:pt x="5892" y="4788"/>
                </a:lnTo>
                <a:lnTo>
                  <a:pt x="5908" y="4788"/>
                </a:lnTo>
                <a:lnTo>
                  <a:pt x="5920" y="4788"/>
                </a:lnTo>
                <a:lnTo>
                  <a:pt x="5934" y="4786"/>
                </a:lnTo>
                <a:lnTo>
                  <a:pt x="5944" y="4782"/>
                </a:lnTo>
                <a:lnTo>
                  <a:pt x="5958" y="4786"/>
                </a:lnTo>
                <a:lnTo>
                  <a:pt x="5972" y="4786"/>
                </a:lnTo>
                <a:lnTo>
                  <a:pt x="5976" y="4786"/>
                </a:lnTo>
                <a:lnTo>
                  <a:pt x="5980" y="4784"/>
                </a:lnTo>
                <a:lnTo>
                  <a:pt x="5984" y="4784"/>
                </a:lnTo>
                <a:lnTo>
                  <a:pt x="5994" y="4786"/>
                </a:lnTo>
                <a:lnTo>
                  <a:pt x="5996" y="4788"/>
                </a:lnTo>
                <a:lnTo>
                  <a:pt x="5994" y="4788"/>
                </a:lnTo>
                <a:lnTo>
                  <a:pt x="5986" y="4790"/>
                </a:lnTo>
                <a:lnTo>
                  <a:pt x="5982" y="4790"/>
                </a:lnTo>
                <a:lnTo>
                  <a:pt x="5980" y="4790"/>
                </a:lnTo>
                <a:lnTo>
                  <a:pt x="5982" y="4792"/>
                </a:lnTo>
                <a:lnTo>
                  <a:pt x="6000" y="4796"/>
                </a:lnTo>
                <a:lnTo>
                  <a:pt x="6010" y="4800"/>
                </a:lnTo>
                <a:lnTo>
                  <a:pt x="6022" y="4804"/>
                </a:lnTo>
                <a:lnTo>
                  <a:pt x="6026" y="4806"/>
                </a:lnTo>
                <a:lnTo>
                  <a:pt x="6030" y="4806"/>
                </a:lnTo>
                <a:lnTo>
                  <a:pt x="6040" y="4800"/>
                </a:lnTo>
                <a:lnTo>
                  <a:pt x="6052" y="4790"/>
                </a:lnTo>
                <a:lnTo>
                  <a:pt x="6060" y="4786"/>
                </a:lnTo>
                <a:lnTo>
                  <a:pt x="6068" y="4784"/>
                </a:lnTo>
                <a:lnTo>
                  <a:pt x="6078" y="4782"/>
                </a:lnTo>
                <a:lnTo>
                  <a:pt x="6084" y="4778"/>
                </a:lnTo>
                <a:lnTo>
                  <a:pt x="6096" y="4770"/>
                </a:lnTo>
                <a:lnTo>
                  <a:pt x="6102" y="4766"/>
                </a:lnTo>
                <a:lnTo>
                  <a:pt x="6110" y="4762"/>
                </a:lnTo>
                <a:lnTo>
                  <a:pt x="6120" y="4758"/>
                </a:lnTo>
                <a:lnTo>
                  <a:pt x="6134" y="4756"/>
                </a:lnTo>
                <a:lnTo>
                  <a:pt x="6146" y="4754"/>
                </a:lnTo>
                <a:lnTo>
                  <a:pt x="6150" y="4752"/>
                </a:lnTo>
                <a:lnTo>
                  <a:pt x="6152" y="4750"/>
                </a:lnTo>
                <a:lnTo>
                  <a:pt x="6152" y="4746"/>
                </a:lnTo>
                <a:lnTo>
                  <a:pt x="6158" y="4740"/>
                </a:lnTo>
                <a:lnTo>
                  <a:pt x="6164" y="4736"/>
                </a:lnTo>
                <a:lnTo>
                  <a:pt x="6178" y="4732"/>
                </a:lnTo>
                <a:lnTo>
                  <a:pt x="6202" y="4730"/>
                </a:lnTo>
                <a:lnTo>
                  <a:pt x="6218" y="4728"/>
                </a:lnTo>
                <a:lnTo>
                  <a:pt x="6236" y="4726"/>
                </a:lnTo>
                <a:lnTo>
                  <a:pt x="6242" y="4726"/>
                </a:lnTo>
                <a:lnTo>
                  <a:pt x="6246" y="4722"/>
                </a:lnTo>
                <a:lnTo>
                  <a:pt x="6248" y="4720"/>
                </a:lnTo>
                <a:lnTo>
                  <a:pt x="6250" y="4722"/>
                </a:lnTo>
                <a:lnTo>
                  <a:pt x="6254" y="4724"/>
                </a:lnTo>
                <a:lnTo>
                  <a:pt x="6264" y="4726"/>
                </a:lnTo>
                <a:lnTo>
                  <a:pt x="6278" y="4726"/>
                </a:lnTo>
                <a:lnTo>
                  <a:pt x="6290" y="4730"/>
                </a:lnTo>
                <a:lnTo>
                  <a:pt x="6294" y="4734"/>
                </a:lnTo>
                <a:lnTo>
                  <a:pt x="6300" y="4738"/>
                </a:lnTo>
                <a:lnTo>
                  <a:pt x="6314" y="4756"/>
                </a:lnTo>
                <a:lnTo>
                  <a:pt x="6320" y="4772"/>
                </a:lnTo>
                <a:lnTo>
                  <a:pt x="6328" y="4796"/>
                </a:lnTo>
                <a:lnTo>
                  <a:pt x="6334" y="4808"/>
                </a:lnTo>
                <a:lnTo>
                  <a:pt x="6340" y="4818"/>
                </a:lnTo>
                <a:lnTo>
                  <a:pt x="6348" y="4826"/>
                </a:lnTo>
                <a:lnTo>
                  <a:pt x="6352" y="4826"/>
                </a:lnTo>
                <a:lnTo>
                  <a:pt x="6358" y="4828"/>
                </a:lnTo>
                <a:lnTo>
                  <a:pt x="6374" y="4828"/>
                </a:lnTo>
                <a:lnTo>
                  <a:pt x="6380" y="4828"/>
                </a:lnTo>
                <a:lnTo>
                  <a:pt x="6388" y="4826"/>
                </a:lnTo>
                <a:lnTo>
                  <a:pt x="6394" y="4822"/>
                </a:lnTo>
                <a:lnTo>
                  <a:pt x="6396" y="4820"/>
                </a:lnTo>
                <a:lnTo>
                  <a:pt x="6398" y="4816"/>
                </a:lnTo>
                <a:lnTo>
                  <a:pt x="6398" y="4814"/>
                </a:lnTo>
                <a:lnTo>
                  <a:pt x="6396" y="4810"/>
                </a:lnTo>
                <a:lnTo>
                  <a:pt x="6402" y="4814"/>
                </a:lnTo>
                <a:lnTo>
                  <a:pt x="6406" y="4816"/>
                </a:lnTo>
                <a:lnTo>
                  <a:pt x="6414" y="4818"/>
                </a:lnTo>
                <a:lnTo>
                  <a:pt x="6422" y="4818"/>
                </a:lnTo>
                <a:lnTo>
                  <a:pt x="6432" y="4818"/>
                </a:lnTo>
                <a:lnTo>
                  <a:pt x="6440" y="4816"/>
                </a:lnTo>
                <a:lnTo>
                  <a:pt x="6444" y="4812"/>
                </a:lnTo>
                <a:lnTo>
                  <a:pt x="6446" y="4808"/>
                </a:lnTo>
                <a:lnTo>
                  <a:pt x="6446" y="4806"/>
                </a:lnTo>
                <a:lnTo>
                  <a:pt x="6440" y="4796"/>
                </a:lnTo>
                <a:lnTo>
                  <a:pt x="6452" y="4806"/>
                </a:lnTo>
                <a:lnTo>
                  <a:pt x="6452" y="4814"/>
                </a:lnTo>
                <a:lnTo>
                  <a:pt x="6454" y="4818"/>
                </a:lnTo>
                <a:lnTo>
                  <a:pt x="6458" y="4818"/>
                </a:lnTo>
                <a:lnTo>
                  <a:pt x="6460" y="4818"/>
                </a:lnTo>
                <a:lnTo>
                  <a:pt x="6464" y="4816"/>
                </a:lnTo>
                <a:lnTo>
                  <a:pt x="6466" y="4816"/>
                </a:lnTo>
                <a:lnTo>
                  <a:pt x="6468" y="4822"/>
                </a:lnTo>
                <a:lnTo>
                  <a:pt x="6470" y="4836"/>
                </a:lnTo>
                <a:lnTo>
                  <a:pt x="6474" y="4840"/>
                </a:lnTo>
                <a:lnTo>
                  <a:pt x="6482" y="4844"/>
                </a:lnTo>
                <a:lnTo>
                  <a:pt x="6486" y="4846"/>
                </a:lnTo>
                <a:lnTo>
                  <a:pt x="6488" y="4844"/>
                </a:lnTo>
                <a:lnTo>
                  <a:pt x="6492" y="4842"/>
                </a:lnTo>
                <a:lnTo>
                  <a:pt x="6494" y="4838"/>
                </a:lnTo>
                <a:lnTo>
                  <a:pt x="6498" y="4840"/>
                </a:lnTo>
                <a:lnTo>
                  <a:pt x="6500" y="4844"/>
                </a:lnTo>
                <a:lnTo>
                  <a:pt x="6500" y="4846"/>
                </a:lnTo>
                <a:lnTo>
                  <a:pt x="6498" y="4850"/>
                </a:lnTo>
                <a:lnTo>
                  <a:pt x="6494" y="4852"/>
                </a:lnTo>
                <a:lnTo>
                  <a:pt x="6494" y="4856"/>
                </a:lnTo>
                <a:lnTo>
                  <a:pt x="6496" y="4858"/>
                </a:lnTo>
                <a:lnTo>
                  <a:pt x="6500" y="4862"/>
                </a:lnTo>
                <a:lnTo>
                  <a:pt x="6500" y="4864"/>
                </a:lnTo>
                <a:lnTo>
                  <a:pt x="6500" y="4866"/>
                </a:lnTo>
                <a:lnTo>
                  <a:pt x="6504" y="4874"/>
                </a:lnTo>
                <a:lnTo>
                  <a:pt x="6506" y="4880"/>
                </a:lnTo>
                <a:lnTo>
                  <a:pt x="6508" y="4886"/>
                </a:lnTo>
                <a:lnTo>
                  <a:pt x="6508" y="4898"/>
                </a:lnTo>
                <a:lnTo>
                  <a:pt x="6504" y="4910"/>
                </a:lnTo>
                <a:lnTo>
                  <a:pt x="6504" y="4924"/>
                </a:lnTo>
                <a:lnTo>
                  <a:pt x="6504" y="4936"/>
                </a:lnTo>
                <a:lnTo>
                  <a:pt x="6502" y="4946"/>
                </a:lnTo>
                <a:lnTo>
                  <a:pt x="6498" y="4954"/>
                </a:lnTo>
                <a:lnTo>
                  <a:pt x="6494" y="4960"/>
                </a:lnTo>
                <a:lnTo>
                  <a:pt x="6488" y="4970"/>
                </a:lnTo>
                <a:lnTo>
                  <a:pt x="6486" y="4974"/>
                </a:lnTo>
                <a:lnTo>
                  <a:pt x="6486" y="4978"/>
                </a:lnTo>
                <a:lnTo>
                  <a:pt x="6486" y="4982"/>
                </a:lnTo>
                <a:lnTo>
                  <a:pt x="6488" y="4984"/>
                </a:lnTo>
                <a:lnTo>
                  <a:pt x="6494" y="4984"/>
                </a:lnTo>
                <a:lnTo>
                  <a:pt x="6496" y="4984"/>
                </a:lnTo>
                <a:lnTo>
                  <a:pt x="6496" y="4988"/>
                </a:lnTo>
                <a:lnTo>
                  <a:pt x="6494" y="4994"/>
                </a:lnTo>
                <a:lnTo>
                  <a:pt x="6496" y="4998"/>
                </a:lnTo>
                <a:lnTo>
                  <a:pt x="6498" y="5002"/>
                </a:lnTo>
                <a:lnTo>
                  <a:pt x="6496" y="5006"/>
                </a:lnTo>
                <a:lnTo>
                  <a:pt x="6494" y="5006"/>
                </a:lnTo>
                <a:lnTo>
                  <a:pt x="6492" y="5004"/>
                </a:lnTo>
                <a:lnTo>
                  <a:pt x="6490" y="5004"/>
                </a:lnTo>
                <a:lnTo>
                  <a:pt x="6486" y="5006"/>
                </a:lnTo>
                <a:lnTo>
                  <a:pt x="6486" y="5010"/>
                </a:lnTo>
                <a:lnTo>
                  <a:pt x="6486" y="5014"/>
                </a:lnTo>
                <a:lnTo>
                  <a:pt x="6490" y="5018"/>
                </a:lnTo>
                <a:lnTo>
                  <a:pt x="6500" y="5024"/>
                </a:lnTo>
                <a:lnTo>
                  <a:pt x="6510" y="5026"/>
                </a:lnTo>
                <a:lnTo>
                  <a:pt x="6514" y="5028"/>
                </a:lnTo>
                <a:lnTo>
                  <a:pt x="6516" y="5030"/>
                </a:lnTo>
                <a:lnTo>
                  <a:pt x="6514" y="5032"/>
                </a:lnTo>
                <a:lnTo>
                  <a:pt x="6512" y="5034"/>
                </a:lnTo>
                <a:lnTo>
                  <a:pt x="6508" y="5034"/>
                </a:lnTo>
                <a:lnTo>
                  <a:pt x="6502" y="5034"/>
                </a:lnTo>
                <a:lnTo>
                  <a:pt x="6498" y="5034"/>
                </a:lnTo>
                <a:lnTo>
                  <a:pt x="6494" y="5030"/>
                </a:lnTo>
                <a:lnTo>
                  <a:pt x="6488" y="5022"/>
                </a:lnTo>
                <a:lnTo>
                  <a:pt x="6486" y="5022"/>
                </a:lnTo>
                <a:lnTo>
                  <a:pt x="6484" y="5022"/>
                </a:lnTo>
                <a:lnTo>
                  <a:pt x="6484" y="5026"/>
                </a:lnTo>
                <a:lnTo>
                  <a:pt x="6484" y="5038"/>
                </a:lnTo>
                <a:lnTo>
                  <a:pt x="6484" y="5052"/>
                </a:lnTo>
                <a:lnTo>
                  <a:pt x="6480" y="5066"/>
                </a:lnTo>
                <a:lnTo>
                  <a:pt x="6476" y="5070"/>
                </a:lnTo>
                <a:lnTo>
                  <a:pt x="6474" y="5072"/>
                </a:lnTo>
                <a:lnTo>
                  <a:pt x="6470" y="5072"/>
                </a:lnTo>
                <a:lnTo>
                  <a:pt x="6466" y="5070"/>
                </a:lnTo>
                <a:lnTo>
                  <a:pt x="6460" y="5066"/>
                </a:lnTo>
                <a:lnTo>
                  <a:pt x="6460" y="5068"/>
                </a:lnTo>
                <a:lnTo>
                  <a:pt x="6462" y="5076"/>
                </a:lnTo>
                <a:lnTo>
                  <a:pt x="6468" y="5092"/>
                </a:lnTo>
                <a:lnTo>
                  <a:pt x="6480" y="5120"/>
                </a:lnTo>
                <a:lnTo>
                  <a:pt x="6484" y="5130"/>
                </a:lnTo>
                <a:lnTo>
                  <a:pt x="6488" y="5136"/>
                </a:lnTo>
                <a:lnTo>
                  <a:pt x="6494" y="5144"/>
                </a:lnTo>
                <a:lnTo>
                  <a:pt x="6498" y="5152"/>
                </a:lnTo>
                <a:lnTo>
                  <a:pt x="6504" y="5162"/>
                </a:lnTo>
                <a:lnTo>
                  <a:pt x="6514" y="5174"/>
                </a:lnTo>
                <a:lnTo>
                  <a:pt x="6536" y="5198"/>
                </a:lnTo>
                <a:lnTo>
                  <a:pt x="6544" y="5208"/>
                </a:lnTo>
                <a:lnTo>
                  <a:pt x="6546" y="5214"/>
                </a:lnTo>
                <a:lnTo>
                  <a:pt x="6556" y="5224"/>
                </a:lnTo>
                <a:lnTo>
                  <a:pt x="6576" y="5248"/>
                </a:lnTo>
                <a:lnTo>
                  <a:pt x="6582" y="5256"/>
                </a:lnTo>
                <a:lnTo>
                  <a:pt x="6584" y="5264"/>
                </a:lnTo>
                <a:lnTo>
                  <a:pt x="6588" y="5274"/>
                </a:lnTo>
                <a:lnTo>
                  <a:pt x="6594" y="5282"/>
                </a:lnTo>
                <a:lnTo>
                  <a:pt x="6600" y="5292"/>
                </a:lnTo>
                <a:lnTo>
                  <a:pt x="6600" y="5296"/>
                </a:lnTo>
                <a:lnTo>
                  <a:pt x="6600" y="5302"/>
                </a:lnTo>
                <a:lnTo>
                  <a:pt x="6598" y="5310"/>
                </a:lnTo>
                <a:lnTo>
                  <a:pt x="6598" y="5314"/>
                </a:lnTo>
                <a:lnTo>
                  <a:pt x="6600" y="5314"/>
                </a:lnTo>
                <a:lnTo>
                  <a:pt x="6602" y="5318"/>
                </a:lnTo>
                <a:lnTo>
                  <a:pt x="6606" y="5324"/>
                </a:lnTo>
                <a:lnTo>
                  <a:pt x="6608" y="5324"/>
                </a:lnTo>
                <a:lnTo>
                  <a:pt x="6614" y="5322"/>
                </a:lnTo>
                <a:lnTo>
                  <a:pt x="6620" y="5320"/>
                </a:lnTo>
                <a:lnTo>
                  <a:pt x="6626" y="5318"/>
                </a:lnTo>
                <a:lnTo>
                  <a:pt x="6630" y="5316"/>
                </a:lnTo>
                <a:lnTo>
                  <a:pt x="6638" y="5318"/>
                </a:lnTo>
                <a:lnTo>
                  <a:pt x="6630" y="5324"/>
                </a:lnTo>
                <a:lnTo>
                  <a:pt x="6624" y="5328"/>
                </a:lnTo>
                <a:lnTo>
                  <a:pt x="6612" y="5330"/>
                </a:lnTo>
                <a:lnTo>
                  <a:pt x="6606" y="5332"/>
                </a:lnTo>
                <a:lnTo>
                  <a:pt x="6604" y="5334"/>
                </a:lnTo>
                <a:lnTo>
                  <a:pt x="6606" y="5336"/>
                </a:lnTo>
                <a:lnTo>
                  <a:pt x="6616" y="5358"/>
                </a:lnTo>
                <a:lnTo>
                  <a:pt x="6630" y="5394"/>
                </a:lnTo>
                <a:lnTo>
                  <a:pt x="6638" y="5416"/>
                </a:lnTo>
                <a:lnTo>
                  <a:pt x="6642" y="5434"/>
                </a:lnTo>
                <a:lnTo>
                  <a:pt x="6642" y="5450"/>
                </a:lnTo>
                <a:lnTo>
                  <a:pt x="6642" y="5456"/>
                </a:lnTo>
                <a:lnTo>
                  <a:pt x="6638" y="5460"/>
                </a:lnTo>
                <a:lnTo>
                  <a:pt x="6634" y="5470"/>
                </a:lnTo>
                <a:lnTo>
                  <a:pt x="6634" y="5480"/>
                </a:lnTo>
                <a:lnTo>
                  <a:pt x="6636" y="5490"/>
                </a:lnTo>
                <a:lnTo>
                  <a:pt x="6638" y="5502"/>
                </a:lnTo>
                <a:lnTo>
                  <a:pt x="6650" y="5526"/>
                </a:lnTo>
                <a:lnTo>
                  <a:pt x="6660" y="5552"/>
                </a:lnTo>
                <a:lnTo>
                  <a:pt x="6664" y="5564"/>
                </a:lnTo>
                <a:lnTo>
                  <a:pt x="6666" y="5578"/>
                </a:lnTo>
                <a:lnTo>
                  <a:pt x="6668" y="5592"/>
                </a:lnTo>
                <a:lnTo>
                  <a:pt x="6666" y="5606"/>
                </a:lnTo>
                <a:lnTo>
                  <a:pt x="6664" y="5618"/>
                </a:lnTo>
                <a:lnTo>
                  <a:pt x="6658" y="5630"/>
                </a:lnTo>
                <a:lnTo>
                  <a:pt x="6652" y="5642"/>
                </a:lnTo>
                <a:lnTo>
                  <a:pt x="6642" y="5650"/>
                </a:lnTo>
                <a:lnTo>
                  <a:pt x="6634" y="5658"/>
                </a:lnTo>
                <a:lnTo>
                  <a:pt x="6628" y="5666"/>
                </a:lnTo>
                <a:lnTo>
                  <a:pt x="6622" y="5674"/>
                </a:lnTo>
                <a:lnTo>
                  <a:pt x="6618" y="5684"/>
                </a:lnTo>
                <a:lnTo>
                  <a:pt x="6610" y="5704"/>
                </a:lnTo>
                <a:lnTo>
                  <a:pt x="6606" y="5724"/>
                </a:lnTo>
                <a:lnTo>
                  <a:pt x="6600" y="5764"/>
                </a:lnTo>
                <a:lnTo>
                  <a:pt x="6598" y="5782"/>
                </a:lnTo>
                <a:lnTo>
                  <a:pt x="6592" y="5794"/>
                </a:lnTo>
                <a:lnTo>
                  <a:pt x="6586" y="5806"/>
                </a:lnTo>
                <a:lnTo>
                  <a:pt x="6582" y="5816"/>
                </a:lnTo>
                <a:lnTo>
                  <a:pt x="6582" y="5826"/>
                </a:lnTo>
                <a:lnTo>
                  <a:pt x="6582" y="5836"/>
                </a:lnTo>
                <a:lnTo>
                  <a:pt x="6584" y="5854"/>
                </a:lnTo>
                <a:lnTo>
                  <a:pt x="6584" y="5868"/>
                </a:lnTo>
                <a:lnTo>
                  <a:pt x="6582" y="5882"/>
                </a:lnTo>
                <a:lnTo>
                  <a:pt x="6580" y="5892"/>
                </a:lnTo>
                <a:lnTo>
                  <a:pt x="6582" y="5900"/>
                </a:lnTo>
                <a:lnTo>
                  <a:pt x="6586" y="5920"/>
                </a:lnTo>
                <a:lnTo>
                  <a:pt x="6594" y="5938"/>
                </a:lnTo>
                <a:lnTo>
                  <a:pt x="6604" y="5960"/>
                </a:lnTo>
                <a:lnTo>
                  <a:pt x="6628" y="6004"/>
                </a:lnTo>
                <a:lnTo>
                  <a:pt x="6638" y="6030"/>
                </a:lnTo>
                <a:lnTo>
                  <a:pt x="6646" y="6060"/>
                </a:lnTo>
                <a:lnTo>
                  <a:pt x="6654" y="6084"/>
                </a:lnTo>
                <a:lnTo>
                  <a:pt x="6664" y="6102"/>
                </a:lnTo>
                <a:lnTo>
                  <a:pt x="6672" y="6112"/>
                </a:lnTo>
                <a:lnTo>
                  <a:pt x="6682" y="6122"/>
                </a:lnTo>
                <a:lnTo>
                  <a:pt x="6688" y="6132"/>
                </a:lnTo>
                <a:lnTo>
                  <a:pt x="6692" y="6144"/>
                </a:lnTo>
                <a:lnTo>
                  <a:pt x="6692" y="6164"/>
                </a:lnTo>
                <a:lnTo>
                  <a:pt x="6690" y="6194"/>
                </a:lnTo>
                <a:lnTo>
                  <a:pt x="6688" y="6208"/>
                </a:lnTo>
                <a:lnTo>
                  <a:pt x="6690" y="6226"/>
                </a:lnTo>
                <a:lnTo>
                  <a:pt x="6698" y="6266"/>
                </a:lnTo>
                <a:lnTo>
                  <a:pt x="6708" y="6312"/>
                </a:lnTo>
                <a:lnTo>
                  <a:pt x="6712" y="6334"/>
                </a:lnTo>
                <a:lnTo>
                  <a:pt x="6714" y="6356"/>
                </a:lnTo>
                <a:lnTo>
                  <a:pt x="6718" y="6376"/>
                </a:lnTo>
                <a:lnTo>
                  <a:pt x="6722" y="6394"/>
                </a:lnTo>
                <a:lnTo>
                  <a:pt x="6730" y="6408"/>
                </a:lnTo>
                <a:lnTo>
                  <a:pt x="6738" y="6422"/>
                </a:lnTo>
                <a:lnTo>
                  <a:pt x="6748" y="6432"/>
                </a:lnTo>
                <a:lnTo>
                  <a:pt x="6756" y="6442"/>
                </a:lnTo>
                <a:lnTo>
                  <a:pt x="6772" y="6456"/>
                </a:lnTo>
                <a:lnTo>
                  <a:pt x="6782" y="6470"/>
                </a:lnTo>
                <a:lnTo>
                  <a:pt x="6788" y="6484"/>
                </a:lnTo>
                <a:lnTo>
                  <a:pt x="6792" y="6498"/>
                </a:lnTo>
                <a:lnTo>
                  <a:pt x="6796" y="6514"/>
                </a:lnTo>
                <a:lnTo>
                  <a:pt x="6800" y="6530"/>
                </a:lnTo>
                <a:lnTo>
                  <a:pt x="6806" y="6548"/>
                </a:lnTo>
                <a:lnTo>
                  <a:pt x="6816" y="6568"/>
                </a:lnTo>
                <a:lnTo>
                  <a:pt x="6830" y="6592"/>
                </a:lnTo>
                <a:lnTo>
                  <a:pt x="6840" y="6612"/>
                </a:lnTo>
                <a:lnTo>
                  <a:pt x="6848" y="6630"/>
                </a:lnTo>
                <a:lnTo>
                  <a:pt x="6850" y="6644"/>
                </a:lnTo>
                <a:lnTo>
                  <a:pt x="6850" y="6656"/>
                </a:lnTo>
                <a:lnTo>
                  <a:pt x="6846" y="6666"/>
                </a:lnTo>
                <a:lnTo>
                  <a:pt x="6844" y="6672"/>
                </a:lnTo>
                <a:lnTo>
                  <a:pt x="6840" y="6674"/>
                </a:lnTo>
                <a:lnTo>
                  <a:pt x="6836" y="6674"/>
                </a:lnTo>
                <a:lnTo>
                  <a:pt x="6834" y="6672"/>
                </a:lnTo>
                <a:lnTo>
                  <a:pt x="6832" y="6672"/>
                </a:lnTo>
                <a:lnTo>
                  <a:pt x="6830" y="6674"/>
                </a:lnTo>
                <a:lnTo>
                  <a:pt x="6828" y="6676"/>
                </a:lnTo>
                <a:lnTo>
                  <a:pt x="6828" y="6682"/>
                </a:lnTo>
                <a:lnTo>
                  <a:pt x="6830" y="6686"/>
                </a:lnTo>
                <a:lnTo>
                  <a:pt x="6832" y="6694"/>
                </a:lnTo>
                <a:lnTo>
                  <a:pt x="6836" y="6700"/>
                </a:lnTo>
                <a:lnTo>
                  <a:pt x="6846" y="6714"/>
                </a:lnTo>
                <a:lnTo>
                  <a:pt x="6850" y="6722"/>
                </a:lnTo>
                <a:lnTo>
                  <a:pt x="6852" y="6730"/>
                </a:lnTo>
                <a:lnTo>
                  <a:pt x="6848" y="6734"/>
                </a:lnTo>
                <a:lnTo>
                  <a:pt x="6846" y="6738"/>
                </a:lnTo>
                <a:lnTo>
                  <a:pt x="6846" y="6742"/>
                </a:lnTo>
                <a:lnTo>
                  <a:pt x="6848" y="6752"/>
                </a:lnTo>
                <a:lnTo>
                  <a:pt x="6850" y="6758"/>
                </a:lnTo>
                <a:lnTo>
                  <a:pt x="6852" y="6756"/>
                </a:lnTo>
                <a:lnTo>
                  <a:pt x="6854" y="6754"/>
                </a:lnTo>
                <a:lnTo>
                  <a:pt x="6854" y="6750"/>
                </a:lnTo>
                <a:lnTo>
                  <a:pt x="6856" y="6746"/>
                </a:lnTo>
                <a:lnTo>
                  <a:pt x="6858" y="6744"/>
                </a:lnTo>
                <a:lnTo>
                  <a:pt x="6862" y="6744"/>
                </a:lnTo>
                <a:lnTo>
                  <a:pt x="6864" y="6744"/>
                </a:lnTo>
                <a:lnTo>
                  <a:pt x="6866" y="6746"/>
                </a:lnTo>
                <a:lnTo>
                  <a:pt x="6868" y="6748"/>
                </a:lnTo>
                <a:lnTo>
                  <a:pt x="6868" y="6752"/>
                </a:lnTo>
                <a:lnTo>
                  <a:pt x="6870" y="6758"/>
                </a:lnTo>
                <a:lnTo>
                  <a:pt x="6870" y="6760"/>
                </a:lnTo>
                <a:lnTo>
                  <a:pt x="6874" y="6760"/>
                </a:lnTo>
                <a:lnTo>
                  <a:pt x="6876" y="6760"/>
                </a:lnTo>
                <a:lnTo>
                  <a:pt x="6882" y="6762"/>
                </a:lnTo>
                <a:lnTo>
                  <a:pt x="6884" y="6764"/>
                </a:lnTo>
                <a:lnTo>
                  <a:pt x="6886" y="6768"/>
                </a:lnTo>
                <a:lnTo>
                  <a:pt x="6888" y="6774"/>
                </a:lnTo>
                <a:lnTo>
                  <a:pt x="6890" y="6776"/>
                </a:lnTo>
                <a:lnTo>
                  <a:pt x="6894" y="6776"/>
                </a:lnTo>
                <a:lnTo>
                  <a:pt x="6898" y="6780"/>
                </a:lnTo>
                <a:lnTo>
                  <a:pt x="6902" y="6782"/>
                </a:lnTo>
                <a:lnTo>
                  <a:pt x="6906" y="6782"/>
                </a:lnTo>
                <a:lnTo>
                  <a:pt x="6910" y="6782"/>
                </a:lnTo>
                <a:lnTo>
                  <a:pt x="6916" y="6782"/>
                </a:lnTo>
                <a:lnTo>
                  <a:pt x="6918" y="6782"/>
                </a:lnTo>
                <a:lnTo>
                  <a:pt x="6920" y="6782"/>
                </a:lnTo>
                <a:lnTo>
                  <a:pt x="6924" y="6774"/>
                </a:lnTo>
                <a:lnTo>
                  <a:pt x="6932" y="6768"/>
                </a:lnTo>
                <a:lnTo>
                  <a:pt x="6936" y="6764"/>
                </a:lnTo>
                <a:lnTo>
                  <a:pt x="6944" y="6762"/>
                </a:lnTo>
                <a:lnTo>
                  <a:pt x="6956" y="6762"/>
                </a:lnTo>
                <a:lnTo>
                  <a:pt x="6962" y="6764"/>
                </a:lnTo>
                <a:lnTo>
                  <a:pt x="6970" y="6764"/>
                </a:lnTo>
                <a:lnTo>
                  <a:pt x="6982" y="6760"/>
                </a:lnTo>
                <a:lnTo>
                  <a:pt x="6988" y="6758"/>
                </a:lnTo>
                <a:lnTo>
                  <a:pt x="6994" y="6754"/>
                </a:lnTo>
                <a:lnTo>
                  <a:pt x="7000" y="6748"/>
                </a:lnTo>
                <a:lnTo>
                  <a:pt x="7004" y="6742"/>
                </a:lnTo>
                <a:lnTo>
                  <a:pt x="7008" y="6740"/>
                </a:lnTo>
                <a:lnTo>
                  <a:pt x="7012" y="6740"/>
                </a:lnTo>
                <a:lnTo>
                  <a:pt x="7024" y="6740"/>
                </a:lnTo>
                <a:lnTo>
                  <a:pt x="7036" y="6742"/>
                </a:lnTo>
                <a:lnTo>
                  <a:pt x="7046" y="6744"/>
                </a:lnTo>
                <a:lnTo>
                  <a:pt x="7052" y="6744"/>
                </a:lnTo>
                <a:lnTo>
                  <a:pt x="7056" y="6742"/>
                </a:lnTo>
                <a:lnTo>
                  <a:pt x="7062" y="6740"/>
                </a:lnTo>
                <a:lnTo>
                  <a:pt x="7068" y="6742"/>
                </a:lnTo>
                <a:lnTo>
                  <a:pt x="7084" y="6746"/>
                </a:lnTo>
                <a:lnTo>
                  <a:pt x="7092" y="6750"/>
                </a:lnTo>
                <a:lnTo>
                  <a:pt x="7098" y="6750"/>
                </a:lnTo>
                <a:lnTo>
                  <a:pt x="7106" y="6748"/>
                </a:lnTo>
                <a:lnTo>
                  <a:pt x="7112" y="6744"/>
                </a:lnTo>
                <a:lnTo>
                  <a:pt x="7116" y="6740"/>
                </a:lnTo>
                <a:lnTo>
                  <a:pt x="7122" y="6738"/>
                </a:lnTo>
                <a:lnTo>
                  <a:pt x="7128" y="6738"/>
                </a:lnTo>
                <a:lnTo>
                  <a:pt x="7134" y="6740"/>
                </a:lnTo>
                <a:lnTo>
                  <a:pt x="7142" y="6742"/>
                </a:lnTo>
                <a:lnTo>
                  <a:pt x="7144" y="6740"/>
                </a:lnTo>
                <a:lnTo>
                  <a:pt x="7144" y="6734"/>
                </a:lnTo>
                <a:lnTo>
                  <a:pt x="7144" y="6730"/>
                </a:lnTo>
                <a:lnTo>
                  <a:pt x="7148" y="6728"/>
                </a:lnTo>
                <a:lnTo>
                  <a:pt x="7152" y="6726"/>
                </a:lnTo>
                <a:lnTo>
                  <a:pt x="7160" y="6726"/>
                </a:lnTo>
                <a:lnTo>
                  <a:pt x="7168" y="6726"/>
                </a:lnTo>
                <a:lnTo>
                  <a:pt x="7178" y="6726"/>
                </a:lnTo>
                <a:lnTo>
                  <a:pt x="7188" y="6724"/>
                </a:lnTo>
                <a:lnTo>
                  <a:pt x="7196" y="6718"/>
                </a:lnTo>
                <a:lnTo>
                  <a:pt x="7214" y="6704"/>
                </a:lnTo>
                <a:lnTo>
                  <a:pt x="7236" y="6686"/>
                </a:lnTo>
                <a:lnTo>
                  <a:pt x="7262" y="6662"/>
                </a:lnTo>
                <a:lnTo>
                  <a:pt x="7276" y="6646"/>
                </a:lnTo>
                <a:lnTo>
                  <a:pt x="7288" y="6626"/>
                </a:lnTo>
                <a:lnTo>
                  <a:pt x="7296" y="6618"/>
                </a:lnTo>
                <a:lnTo>
                  <a:pt x="7302" y="6610"/>
                </a:lnTo>
                <a:lnTo>
                  <a:pt x="7316" y="6598"/>
                </a:lnTo>
                <a:lnTo>
                  <a:pt x="7324" y="6588"/>
                </a:lnTo>
                <a:lnTo>
                  <a:pt x="7334" y="6574"/>
                </a:lnTo>
                <a:lnTo>
                  <a:pt x="7344" y="6554"/>
                </a:lnTo>
                <a:lnTo>
                  <a:pt x="7356" y="6528"/>
                </a:lnTo>
                <a:lnTo>
                  <a:pt x="7372" y="6498"/>
                </a:lnTo>
                <a:lnTo>
                  <a:pt x="7384" y="6480"/>
                </a:lnTo>
                <a:lnTo>
                  <a:pt x="7396" y="6468"/>
                </a:lnTo>
                <a:lnTo>
                  <a:pt x="7406" y="6460"/>
                </a:lnTo>
                <a:lnTo>
                  <a:pt x="7416" y="6448"/>
                </a:lnTo>
                <a:lnTo>
                  <a:pt x="7424" y="6432"/>
                </a:lnTo>
                <a:lnTo>
                  <a:pt x="7430" y="6406"/>
                </a:lnTo>
                <a:lnTo>
                  <a:pt x="7436" y="6366"/>
                </a:lnTo>
                <a:lnTo>
                  <a:pt x="7438" y="6338"/>
                </a:lnTo>
                <a:lnTo>
                  <a:pt x="7438" y="6332"/>
                </a:lnTo>
                <a:lnTo>
                  <a:pt x="7436" y="6330"/>
                </a:lnTo>
                <a:lnTo>
                  <a:pt x="7430" y="6332"/>
                </a:lnTo>
                <a:lnTo>
                  <a:pt x="7428" y="6330"/>
                </a:lnTo>
                <a:lnTo>
                  <a:pt x="7426" y="6326"/>
                </a:lnTo>
                <a:lnTo>
                  <a:pt x="7426" y="6320"/>
                </a:lnTo>
                <a:lnTo>
                  <a:pt x="7428" y="6312"/>
                </a:lnTo>
                <a:lnTo>
                  <a:pt x="7434" y="6304"/>
                </a:lnTo>
                <a:lnTo>
                  <a:pt x="7440" y="6296"/>
                </a:lnTo>
                <a:lnTo>
                  <a:pt x="7450" y="6288"/>
                </a:lnTo>
                <a:lnTo>
                  <a:pt x="7462" y="6280"/>
                </a:lnTo>
                <a:lnTo>
                  <a:pt x="7474" y="6274"/>
                </a:lnTo>
                <a:lnTo>
                  <a:pt x="7488" y="6268"/>
                </a:lnTo>
                <a:lnTo>
                  <a:pt x="7502" y="6262"/>
                </a:lnTo>
                <a:lnTo>
                  <a:pt x="7514" y="6256"/>
                </a:lnTo>
                <a:lnTo>
                  <a:pt x="7524" y="6248"/>
                </a:lnTo>
                <a:lnTo>
                  <a:pt x="7530" y="6242"/>
                </a:lnTo>
                <a:lnTo>
                  <a:pt x="7536" y="6234"/>
                </a:lnTo>
                <a:lnTo>
                  <a:pt x="7540" y="6226"/>
                </a:lnTo>
                <a:lnTo>
                  <a:pt x="7540" y="6218"/>
                </a:lnTo>
                <a:lnTo>
                  <a:pt x="7538" y="6210"/>
                </a:lnTo>
                <a:lnTo>
                  <a:pt x="7534" y="6206"/>
                </a:lnTo>
                <a:lnTo>
                  <a:pt x="7534" y="6200"/>
                </a:lnTo>
                <a:lnTo>
                  <a:pt x="7536" y="6188"/>
                </a:lnTo>
                <a:lnTo>
                  <a:pt x="7540" y="6172"/>
                </a:lnTo>
                <a:lnTo>
                  <a:pt x="7542" y="6160"/>
                </a:lnTo>
                <a:lnTo>
                  <a:pt x="7542" y="6146"/>
                </a:lnTo>
                <a:lnTo>
                  <a:pt x="7540" y="6126"/>
                </a:lnTo>
                <a:lnTo>
                  <a:pt x="7538" y="6128"/>
                </a:lnTo>
                <a:lnTo>
                  <a:pt x="7536" y="6130"/>
                </a:lnTo>
                <a:lnTo>
                  <a:pt x="7534" y="6130"/>
                </a:lnTo>
                <a:lnTo>
                  <a:pt x="7532" y="6126"/>
                </a:lnTo>
                <a:lnTo>
                  <a:pt x="7530" y="6118"/>
                </a:lnTo>
                <a:lnTo>
                  <a:pt x="7526" y="6090"/>
                </a:lnTo>
                <a:lnTo>
                  <a:pt x="7524" y="6074"/>
                </a:lnTo>
                <a:lnTo>
                  <a:pt x="7522" y="6064"/>
                </a:lnTo>
                <a:lnTo>
                  <a:pt x="7512" y="6052"/>
                </a:lnTo>
                <a:lnTo>
                  <a:pt x="7508" y="6046"/>
                </a:lnTo>
                <a:lnTo>
                  <a:pt x="7506" y="6042"/>
                </a:lnTo>
                <a:lnTo>
                  <a:pt x="7506" y="6034"/>
                </a:lnTo>
                <a:lnTo>
                  <a:pt x="7508" y="6026"/>
                </a:lnTo>
                <a:lnTo>
                  <a:pt x="7508" y="6016"/>
                </a:lnTo>
                <a:lnTo>
                  <a:pt x="7508" y="6010"/>
                </a:lnTo>
                <a:lnTo>
                  <a:pt x="7514" y="6008"/>
                </a:lnTo>
                <a:lnTo>
                  <a:pt x="7518" y="6008"/>
                </a:lnTo>
                <a:lnTo>
                  <a:pt x="7524" y="6004"/>
                </a:lnTo>
                <a:lnTo>
                  <a:pt x="7530" y="5998"/>
                </a:lnTo>
                <a:lnTo>
                  <a:pt x="7540" y="5988"/>
                </a:lnTo>
                <a:lnTo>
                  <a:pt x="7548" y="5976"/>
                </a:lnTo>
                <a:lnTo>
                  <a:pt x="7556" y="5972"/>
                </a:lnTo>
                <a:lnTo>
                  <a:pt x="7566" y="5966"/>
                </a:lnTo>
                <a:lnTo>
                  <a:pt x="7570" y="5964"/>
                </a:lnTo>
                <a:lnTo>
                  <a:pt x="7576" y="5960"/>
                </a:lnTo>
                <a:lnTo>
                  <a:pt x="7582" y="5950"/>
                </a:lnTo>
                <a:lnTo>
                  <a:pt x="7590" y="5936"/>
                </a:lnTo>
                <a:lnTo>
                  <a:pt x="7600" y="5918"/>
                </a:lnTo>
                <a:lnTo>
                  <a:pt x="7610" y="5906"/>
                </a:lnTo>
                <a:lnTo>
                  <a:pt x="7620" y="5896"/>
                </a:lnTo>
                <a:lnTo>
                  <a:pt x="7630" y="5888"/>
                </a:lnTo>
                <a:lnTo>
                  <a:pt x="7640" y="5884"/>
                </a:lnTo>
                <a:lnTo>
                  <a:pt x="7650" y="5880"/>
                </a:lnTo>
                <a:lnTo>
                  <a:pt x="7670" y="5874"/>
                </a:lnTo>
                <a:lnTo>
                  <a:pt x="7680" y="5868"/>
                </a:lnTo>
                <a:lnTo>
                  <a:pt x="7690" y="5862"/>
                </a:lnTo>
                <a:lnTo>
                  <a:pt x="7698" y="5854"/>
                </a:lnTo>
                <a:lnTo>
                  <a:pt x="7708" y="5844"/>
                </a:lnTo>
                <a:lnTo>
                  <a:pt x="7724" y="5822"/>
                </a:lnTo>
                <a:lnTo>
                  <a:pt x="7742" y="5792"/>
                </a:lnTo>
                <a:lnTo>
                  <a:pt x="7748" y="5778"/>
                </a:lnTo>
                <a:lnTo>
                  <a:pt x="7748" y="5774"/>
                </a:lnTo>
                <a:lnTo>
                  <a:pt x="7748" y="5772"/>
                </a:lnTo>
                <a:lnTo>
                  <a:pt x="7752" y="5762"/>
                </a:lnTo>
                <a:lnTo>
                  <a:pt x="7756" y="5754"/>
                </a:lnTo>
                <a:lnTo>
                  <a:pt x="7756" y="5748"/>
                </a:lnTo>
                <a:lnTo>
                  <a:pt x="7754" y="5744"/>
                </a:lnTo>
                <a:lnTo>
                  <a:pt x="7752" y="5742"/>
                </a:lnTo>
                <a:lnTo>
                  <a:pt x="7748" y="5736"/>
                </a:lnTo>
                <a:lnTo>
                  <a:pt x="7744" y="5730"/>
                </a:lnTo>
                <a:lnTo>
                  <a:pt x="7742" y="5720"/>
                </a:lnTo>
                <a:lnTo>
                  <a:pt x="7742" y="5706"/>
                </a:lnTo>
                <a:lnTo>
                  <a:pt x="7744" y="5654"/>
                </a:lnTo>
                <a:lnTo>
                  <a:pt x="7742" y="5632"/>
                </a:lnTo>
                <a:lnTo>
                  <a:pt x="7738" y="5610"/>
                </a:lnTo>
                <a:lnTo>
                  <a:pt x="7738" y="5596"/>
                </a:lnTo>
                <a:lnTo>
                  <a:pt x="7740" y="5588"/>
                </a:lnTo>
                <a:lnTo>
                  <a:pt x="7742" y="5582"/>
                </a:lnTo>
                <a:lnTo>
                  <a:pt x="7746" y="5578"/>
                </a:lnTo>
                <a:lnTo>
                  <a:pt x="7748" y="5576"/>
                </a:lnTo>
                <a:lnTo>
                  <a:pt x="7748" y="5570"/>
                </a:lnTo>
                <a:lnTo>
                  <a:pt x="7746" y="5562"/>
                </a:lnTo>
                <a:lnTo>
                  <a:pt x="7738" y="5550"/>
                </a:lnTo>
                <a:lnTo>
                  <a:pt x="7728" y="5538"/>
                </a:lnTo>
                <a:lnTo>
                  <a:pt x="7722" y="5536"/>
                </a:lnTo>
                <a:lnTo>
                  <a:pt x="7716" y="5532"/>
                </a:lnTo>
                <a:lnTo>
                  <a:pt x="7712" y="5524"/>
                </a:lnTo>
                <a:lnTo>
                  <a:pt x="7708" y="5512"/>
                </a:lnTo>
                <a:lnTo>
                  <a:pt x="7708" y="5502"/>
                </a:lnTo>
                <a:lnTo>
                  <a:pt x="7704" y="5488"/>
                </a:lnTo>
                <a:lnTo>
                  <a:pt x="7696" y="5466"/>
                </a:lnTo>
                <a:lnTo>
                  <a:pt x="7692" y="5454"/>
                </a:lnTo>
                <a:lnTo>
                  <a:pt x="7692" y="5446"/>
                </a:lnTo>
                <a:lnTo>
                  <a:pt x="7692" y="5440"/>
                </a:lnTo>
                <a:lnTo>
                  <a:pt x="7694" y="5436"/>
                </a:lnTo>
                <a:lnTo>
                  <a:pt x="7698" y="5432"/>
                </a:lnTo>
                <a:lnTo>
                  <a:pt x="7700" y="5428"/>
                </a:lnTo>
                <a:lnTo>
                  <a:pt x="7700" y="5422"/>
                </a:lnTo>
                <a:lnTo>
                  <a:pt x="7696" y="5414"/>
                </a:lnTo>
                <a:lnTo>
                  <a:pt x="7694" y="5402"/>
                </a:lnTo>
                <a:lnTo>
                  <a:pt x="7692" y="5396"/>
                </a:lnTo>
                <a:lnTo>
                  <a:pt x="7694" y="5390"/>
                </a:lnTo>
                <a:lnTo>
                  <a:pt x="7696" y="5388"/>
                </a:lnTo>
                <a:lnTo>
                  <a:pt x="7700" y="5386"/>
                </a:lnTo>
                <a:lnTo>
                  <a:pt x="7700" y="5384"/>
                </a:lnTo>
                <a:lnTo>
                  <a:pt x="7700" y="5380"/>
                </a:lnTo>
                <a:lnTo>
                  <a:pt x="7698" y="5374"/>
                </a:lnTo>
                <a:lnTo>
                  <a:pt x="7686" y="5360"/>
                </a:lnTo>
                <a:lnTo>
                  <a:pt x="7676" y="5348"/>
                </a:lnTo>
                <a:lnTo>
                  <a:pt x="7672" y="5340"/>
                </a:lnTo>
                <a:lnTo>
                  <a:pt x="7670" y="5330"/>
                </a:lnTo>
                <a:lnTo>
                  <a:pt x="7672" y="5318"/>
                </a:lnTo>
                <a:lnTo>
                  <a:pt x="7676" y="5304"/>
                </a:lnTo>
                <a:lnTo>
                  <a:pt x="7680" y="5294"/>
                </a:lnTo>
                <a:lnTo>
                  <a:pt x="7682" y="5286"/>
                </a:lnTo>
                <a:lnTo>
                  <a:pt x="7686" y="5278"/>
                </a:lnTo>
                <a:lnTo>
                  <a:pt x="7692" y="5264"/>
                </a:lnTo>
                <a:lnTo>
                  <a:pt x="7708" y="5240"/>
                </a:lnTo>
                <a:lnTo>
                  <a:pt x="7712" y="5228"/>
                </a:lnTo>
                <a:lnTo>
                  <a:pt x="7714" y="5214"/>
                </a:lnTo>
                <a:lnTo>
                  <a:pt x="7716" y="5208"/>
                </a:lnTo>
                <a:lnTo>
                  <a:pt x="7718" y="5204"/>
                </a:lnTo>
                <a:lnTo>
                  <a:pt x="7724" y="5202"/>
                </a:lnTo>
                <a:lnTo>
                  <a:pt x="7726" y="5200"/>
                </a:lnTo>
                <a:lnTo>
                  <a:pt x="7728" y="5198"/>
                </a:lnTo>
                <a:lnTo>
                  <a:pt x="7728" y="5192"/>
                </a:lnTo>
                <a:lnTo>
                  <a:pt x="7728" y="5182"/>
                </a:lnTo>
                <a:lnTo>
                  <a:pt x="7728" y="5170"/>
                </a:lnTo>
                <a:lnTo>
                  <a:pt x="7732" y="5164"/>
                </a:lnTo>
                <a:lnTo>
                  <a:pt x="7736" y="5160"/>
                </a:lnTo>
                <a:lnTo>
                  <a:pt x="7744" y="5158"/>
                </a:lnTo>
                <a:lnTo>
                  <a:pt x="7754" y="5154"/>
                </a:lnTo>
                <a:lnTo>
                  <a:pt x="7758" y="5150"/>
                </a:lnTo>
                <a:lnTo>
                  <a:pt x="7758" y="5144"/>
                </a:lnTo>
                <a:lnTo>
                  <a:pt x="7756" y="5136"/>
                </a:lnTo>
                <a:lnTo>
                  <a:pt x="7760" y="5136"/>
                </a:lnTo>
                <a:lnTo>
                  <a:pt x="7764" y="5134"/>
                </a:lnTo>
                <a:lnTo>
                  <a:pt x="7770" y="5132"/>
                </a:lnTo>
                <a:lnTo>
                  <a:pt x="7776" y="5126"/>
                </a:lnTo>
                <a:lnTo>
                  <a:pt x="7786" y="5116"/>
                </a:lnTo>
                <a:lnTo>
                  <a:pt x="7792" y="5106"/>
                </a:lnTo>
                <a:lnTo>
                  <a:pt x="7796" y="5098"/>
                </a:lnTo>
                <a:lnTo>
                  <a:pt x="7798" y="5088"/>
                </a:lnTo>
                <a:lnTo>
                  <a:pt x="7800" y="5082"/>
                </a:lnTo>
                <a:lnTo>
                  <a:pt x="7804" y="5074"/>
                </a:lnTo>
                <a:lnTo>
                  <a:pt x="7814" y="5062"/>
                </a:lnTo>
                <a:lnTo>
                  <a:pt x="7826" y="5046"/>
                </a:lnTo>
                <a:lnTo>
                  <a:pt x="7854" y="5016"/>
                </a:lnTo>
                <a:lnTo>
                  <a:pt x="7874" y="4990"/>
                </a:lnTo>
                <a:lnTo>
                  <a:pt x="7898" y="4966"/>
                </a:lnTo>
                <a:lnTo>
                  <a:pt x="7936" y="4934"/>
                </a:lnTo>
                <a:lnTo>
                  <a:pt x="7960" y="4914"/>
                </a:lnTo>
                <a:lnTo>
                  <a:pt x="7984" y="4892"/>
                </a:lnTo>
                <a:lnTo>
                  <a:pt x="8008" y="4864"/>
                </a:lnTo>
                <a:lnTo>
                  <a:pt x="8030" y="4834"/>
                </a:lnTo>
                <a:lnTo>
                  <a:pt x="8050" y="4802"/>
                </a:lnTo>
                <a:lnTo>
                  <a:pt x="8070" y="4766"/>
                </a:lnTo>
                <a:lnTo>
                  <a:pt x="8090" y="4726"/>
                </a:lnTo>
                <a:lnTo>
                  <a:pt x="8108" y="4682"/>
                </a:lnTo>
                <a:lnTo>
                  <a:pt x="8116" y="4658"/>
                </a:lnTo>
                <a:lnTo>
                  <a:pt x="8126" y="4638"/>
                </a:lnTo>
                <a:lnTo>
                  <a:pt x="8142" y="4606"/>
                </a:lnTo>
                <a:lnTo>
                  <a:pt x="8154" y="4582"/>
                </a:lnTo>
                <a:lnTo>
                  <a:pt x="8158" y="4570"/>
                </a:lnTo>
                <a:lnTo>
                  <a:pt x="8160" y="4558"/>
                </a:lnTo>
                <a:lnTo>
                  <a:pt x="8162" y="4542"/>
                </a:lnTo>
                <a:lnTo>
                  <a:pt x="8166" y="4534"/>
                </a:lnTo>
                <a:lnTo>
                  <a:pt x="8172" y="4530"/>
                </a:lnTo>
                <a:lnTo>
                  <a:pt x="8176" y="4530"/>
                </a:lnTo>
                <a:lnTo>
                  <a:pt x="8180" y="4532"/>
                </a:lnTo>
                <a:lnTo>
                  <a:pt x="8182" y="4532"/>
                </a:lnTo>
                <a:lnTo>
                  <a:pt x="8174" y="4518"/>
                </a:lnTo>
                <a:lnTo>
                  <a:pt x="8168" y="4508"/>
                </a:lnTo>
                <a:lnTo>
                  <a:pt x="8168" y="4496"/>
                </a:lnTo>
                <a:lnTo>
                  <a:pt x="8168" y="4486"/>
                </a:lnTo>
                <a:lnTo>
                  <a:pt x="8172" y="4478"/>
                </a:lnTo>
                <a:lnTo>
                  <a:pt x="8174" y="4470"/>
                </a:lnTo>
                <a:lnTo>
                  <a:pt x="8174" y="4464"/>
                </a:lnTo>
                <a:lnTo>
                  <a:pt x="8172" y="4460"/>
                </a:lnTo>
                <a:lnTo>
                  <a:pt x="8166" y="4456"/>
                </a:lnTo>
                <a:lnTo>
                  <a:pt x="8158" y="4454"/>
                </a:lnTo>
                <a:lnTo>
                  <a:pt x="8150" y="4458"/>
                </a:lnTo>
                <a:lnTo>
                  <a:pt x="8134" y="4468"/>
                </a:lnTo>
                <a:lnTo>
                  <a:pt x="8124" y="4474"/>
                </a:lnTo>
                <a:lnTo>
                  <a:pt x="8112" y="4480"/>
                </a:lnTo>
                <a:lnTo>
                  <a:pt x="8098" y="4484"/>
                </a:lnTo>
                <a:lnTo>
                  <a:pt x="8080" y="4486"/>
                </a:lnTo>
                <a:lnTo>
                  <a:pt x="8064" y="4486"/>
                </a:lnTo>
                <a:lnTo>
                  <a:pt x="8056" y="4488"/>
                </a:lnTo>
                <a:lnTo>
                  <a:pt x="8052" y="4490"/>
                </a:lnTo>
                <a:lnTo>
                  <a:pt x="8050" y="4492"/>
                </a:lnTo>
                <a:lnTo>
                  <a:pt x="8050" y="4494"/>
                </a:lnTo>
                <a:lnTo>
                  <a:pt x="8048" y="4496"/>
                </a:lnTo>
                <a:lnTo>
                  <a:pt x="8044" y="4496"/>
                </a:lnTo>
                <a:lnTo>
                  <a:pt x="8034" y="4496"/>
                </a:lnTo>
                <a:lnTo>
                  <a:pt x="8022" y="4496"/>
                </a:lnTo>
                <a:lnTo>
                  <a:pt x="8014" y="4498"/>
                </a:lnTo>
                <a:lnTo>
                  <a:pt x="8006" y="4502"/>
                </a:lnTo>
                <a:lnTo>
                  <a:pt x="8000" y="4508"/>
                </a:lnTo>
                <a:lnTo>
                  <a:pt x="7994" y="4512"/>
                </a:lnTo>
                <a:lnTo>
                  <a:pt x="7988" y="4516"/>
                </a:lnTo>
                <a:lnTo>
                  <a:pt x="7980" y="4516"/>
                </a:lnTo>
                <a:lnTo>
                  <a:pt x="7968" y="4514"/>
                </a:lnTo>
                <a:lnTo>
                  <a:pt x="7956" y="4510"/>
                </a:lnTo>
                <a:lnTo>
                  <a:pt x="7948" y="4512"/>
                </a:lnTo>
                <a:lnTo>
                  <a:pt x="7940" y="4516"/>
                </a:lnTo>
                <a:lnTo>
                  <a:pt x="7932" y="4522"/>
                </a:lnTo>
                <a:lnTo>
                  <a:pt x="7924" y="4526"/>
                </a:lnTo>
                <a:lnTo>
                  <a:pt x="7918" y="4530"/>
                </a:lnTo>
                <a:lnTo>
                  <a:pt x="7908" y="4532"/>
                </a:lnTo>
                <a:lnTo>
                  <a:pt x="7898" y="4530"/>
                </a:lnTo>
                <a:lnTo>
                  <a:pt x="7888" y="4524"/>
                </a:lnTo>
                <a:lnTo>
                  <a:pt x="7880" y="4518"/>
                </a:lnTo>
                <a:lnTo>
                  <a:pt x="7874" y="4512"/>
                </a:lnTo>
                <a:lnTo>
                  <a:pt x="7870" y="4504"/>
                </a:lnTo>
                <a:lnTo>
                  <a:pt x="7862" y="4490"/>
                </a:lnTo>
                <a:lnTo>
                  <a:pt x="7858" y="4484"/>
                </a:lnTo>
                <a:lnTo>
                  <a:pt x="7852" y="4476"/>
                </a:lnTo>
                <a:lnTo>
                  <a:pt x="7848" y="4472"/>
                </a:lnTo>
                <a:lnTo>
                  <a:pt x="7842" y="4472"/>
                </a:lnTo>
                <a:lnTo>
                  <a:pt x="7832" y="4472"/>
                </a:lnTo>
                <a:lnTo>
                  <a:pt x="7830" y="4472"/>
                </a:lnTo>
                <a:lnTo>
                  <a:pt x="7832" y="4470"/>
                </a:lnTo>
                <a:lnTo>
                  <a:pt x="7848" y="4458"/>
                </a:lnTo>
                <a:lnTo>
                  <a:pt x="7854" y="4454"/>
                </a:lnTo>
                <a:lnTo>
                  <a:pt x="7856" y="4448"/>
                </a:lnTo>
                <a:lnTo>
                  <a:pt x="7858" y="4444"/>
                </a:lnTo>
                <a:lnTo>
                  <a:pt x="7856" y="4438"/>
                </a:lnTo>
                <a:lnTo>
                  <a:pt x="7852" y="4428"/>
                </a:lnTo>
                <a:lnTo>
                  <a:pt x="7846" y="4414"/>
                </a:lnTo>
                <a:lnTo>
                  <a:pt x="7842" y="4412"/>
                </a:lnTo>
                <a:lnTo>
                  <a:pt x="7836" y="4410"/>
                </a:lnTo>
                <a:lnTo>
                  <a:pt x="7832" y="4408"/>
                </a:lnTo>
                <a:lnTo>
                  <a:pt x="7826" y="4400"/>
                </a:lnTo>
                <a:lnTo>
                  <a:pt x="7824" y="4394"/>
                </a:lnTo>
                <a:lnTo>
                  <a:pt x="7822" y="4392"/>
                </a:lnTo>
                <a:lnTo>
                  <a:pt x="7818" y="4388"/>
                </a:lnTo>
                <a:lnTo>
                  <a:pt x="7814" y="4380"/>
                </a:lnTo>
                <a:lnTo>
                  <a:pt x="7808" y="4370"/>
                </a:lnTo>
                <a:lnTo>
                  <a:pt x="7808" y="4368"/>
                </a:lnTo>
                <a:lnTo>
                  <a:pt x="7808" y="4370"/>
                </a:lnTo>
                <a:lnTo>
                  <a:pt x="7806" y="4370"/>
                </a:lnTo>
                <a:lnTo>
                  <a:pt x="7802" y="4364"/>
                </a:lnTo>
                <a:lnTo>
                  <a:pt x="7798" y="4360"/>
                </a:lnTo>
                <a:lnTo>
                  <a:pt x="7796" y="4358"/>
                </a:lnTo>
                <a:lnTo>
                  <a:pt x="7792" y="4358"/>
                </a:lnTo>
                <a:lnTo>
                  <a:pt x="7790" y="4356"/>
                </a:lnTo>
                <a:lnTo>
                  <a:pt x="7786" y="4354"/>
                </a:lnTo>
                <a:lnTo>
                  <a:pt x="7782" y="4348"/>
                </a:lnTo>
                <a:lnTo>
                  <a:pt x="7776" y="4336"/>
                </a:lnTo>
                <a:lnTo>
                  <a:pt x="7770" y="4326"/>
                </a:lnTo>
                <a:lnTo>
                  <a:pt x="7766" y="4320"/>
                </a:lnTo>
                <a:lnTo>
                  <a:pt x="7762" y="4320"/>
                </a:lnTo>
                <a:lnTo>
                  <a:pt x="7760" y="4320"/>
                </a:lnTo>
                <a:lnTo>
                  <a:pt x="7758" y="4320"/>
                </a:lnTo>
                <a:lnTo>
                  <a:pt x="7756" y="4320"/>
                </a:lnTo>
                <a:lnTo>
                  <a:pt x="7752" y="4318"/>
                </a:lnTo>
                <a:lnTo>
                  <a:pt x="7748" y="4312"/>
                </a:lnTo>
                <a:lnTo>
                  <a:pt x="7744" y="4306"/>
                </a:lnTo>
                <a:lnTo>
                  <a:pt x="7742" y="4304"/>
                </a:lnTo>
                <a:lnTo>
                  <a:pt x="7740" y="4306"/>
                </a:lnTo>
                <a:lnTo>
                  <a:pt x="7736" y="4308"/>
                </a:lnTo>
                <a:lnTo>
                  <a:pt x="7734" y="4308"/>
                </a:lnTo>
                <a:lnTo>
                  <a:pt x="7732" y="4306"/>
                </a:lnTo>
                <a:lnTo>
                  <a:pt x="7726" y="4300"/>
                </a:lnTo>
                <a:lnTo>
                  <a:pt x="7720" y="4288"/>
                </a:lnTo>
                <a:lnTo>
                  <a:pt x="7716" y="4280"/>
                </a:lnTo>
                <a:lnTo>
                  <a:pt x="7714" y="4276"/>
                </a:lnTo>
                <a:lnTo>
                  <a:pt x="7714" y="4278"/>
                </a:lnTo>
                <a:lnTo>
                  <a:pt x="7712" y="4284"/>
                </a:lnTo>
                <a:lnTo>
                  <a:pt x="7714" y="4296"/>
                </a:lnTo>
                <a:lnTo>
                  <a:pt x="7712" y="4300"/>
                </a:lnTo>
                <a:lnTo>
                  <a:pt x="7710" y="4300"/>
                </a:lnTo>
                <a:lnTo>
                  <a:pt x="7708" y="4298"/>
                </a:lnTo>
                <a:lnTo>
                  <a:pt x="7706" y="4292"/>
                </a:lnTo>
                <a:lnTo>
                  <a:pt x="7702" y="4282"/>
                </a:lnTo>
                <a:lnTo>
                  <a:pt x="7696" y="4266"/>
                </a:lnTo>
                <a:lnTo>
                  <a:pt x="7692" y="4254"/>
                </a:lnTo>
                <a:lnTo>
                  <a:pt x="7688" y="4242"/>
                </a:lnTo>
                <a:lnTo>
                  <a:pt x="7684" y="4212"/>
                </a:lnTo>
                <a:lnTo>
                  <a:pt x="7680" y="4196"/>
                </a:lnTo>
                <a:lnTo>
                  <a:pt x="7676" y="4182"/>
                </a:lnTo>
                <a:lnTo>
                  <a:pt x="7672" y="4166"/>
                </a:lnTo>
                <a:lnTo>
                  <a:pt x="7664" y="4154"/>
                </a:lnTo>
                <a:lnTo>
                  <a:pt x="7656" y="4142"/>
                </a:lnTo>
                <a:lnTo>
                  <a:pt x="7652" y="4140"/>
                </a:lnTo>
                <a:lnTo>
                  <a:pt x="7648" y="4142"/>
                </a:lnTo>
                <a:lnTo>
                  <a:pt x="7646" y="4142"/>
                </a:lnTo>
                <a:lnTo>
                  <a:pt x="7644" y="4140"/>
                </a:lnTo>
                <a:lnTo>
                  <a:pt x="7640" y="4132"/>
                </a:lnTo>
                <a:lnTo>
                  <a:pt x="7634" y="4124"/>
                </a:lnTo>
                <a:lnTo>
                  <a:pt x="7630" y="4120"/>
                </a:lnTo>
                <a:lnTo>
                  <a:pt x="7626" y="4120"/>
                </a:lnTo>
                <a:lnTo>
                  <a:pt x="7624" y="4120"/>
                </a:lnTo>
                <a:lnTo>
                  <a:pt x="7622" y="4118"/>
                </a:lnTo>
                <a:lnTo>
                  <a:pt x="7618" y="4110"/>
                </a:lnTo>
                <a:lnTo>
                  <a:pt x="7614" y="4098"/>
                </a:lnTo>
                <a:lnTo>
                  <a:pt x="7610" y="4084"/>
                </a:lnTo>
                <a:lnTo>
                  <a:pt x="7606" y="4056"/>
                </a:lnTo>
                <a:lnTo>
                  <a:pt x="7606" y="4046"/>
                </a:lnTo>
                <a:lnTo>
                  <a:pt x="7606" y="4040"/>
                </a:lnTo>
                <a:lnTo>
                  <a:pt x="7608" y="4032"/>
                </a:lnTo>
                <a:lnTo>
                  <a:pt x="7608" y="4024"/>
                </a:lnTo>
                <a:lnTo>
                  <a:pt x="7606" y="4014"/>
                </a:lnTo>
                <a:lnTo>
                  <a:pt x="7602" y="4006"/>
                </a:lnTo>
                <a:lnTo>
                  <a:pt x="7604" y="4004"/>
                </a:lnTo>
                <a:lnTo>
                  <a:pt x="7608" y="4004"/>
                </a:lnTo>
                <a:lnTo>
                  <a:pt x="7612" y="4006"/>
                </a:lnTo>
                <a:lnTo>
                  <a:pt x="7614" y="4004"/>
                </a:lnTo>
                <a:lnTo>
                  <a:pt x="7610" y="3996"/>
                </a:lnTo>
                <a:lnTo>
                  <a:pt x="7602" y="3982"/>
                </a:lnTo>
                <a:lnTo>
                  <a:pt x="7598" y="3970"/>
                </a:lnTo>
                <a:lnTo>
                  <a:pt x="7596" y="3958"/>
                </a:lnTo>
                <a:lnTo>
                  <a:pt x="7594" y="3950"/>
                </a:lnTo>
                <a:lnTo>
                  <a:pt x="7592" y="3944"/>
                </a:lnTo>
                <a:lnTo>
                  <a:pt x="7588" y="3942"/>
                </a:lnTo>
                <a:lnTo>
                  <a:pt x="7582" y="3940"/>
                </a:lnTo>
                <a:lnTo>
                  <a:pt x="7578" y="3938"/>
                </a:lnTo>
                <a:lnTo>
                  <a:pt x="7574" y="3936"/>
                </a:lnTo>
                <a:lnTo>
                  <a:pt x="7572" y="3928"/>
                </a:lnTo>
                <a:lnTo>
                  <a:pt x="7568" y="3922"/>
                </a:lnTo>
                <a:lnTo>
                  <a:pt x="7564" y="3920"/>
                </a:lnTo>
                <a:lnTo>
                  <a:pt x="7558" y="3918"/>
                </a:lnTo>
                <a:lnTo>
                  <a:pt x="7554" y="3918"/>
                </a:lnTo>
                <a:lnTo>
                  <a:pt x="7550" y="3914"/>
                </a:lnTo>
                <a:lnTo>
                  <a:pt x="7544" y="3902"/>
                </a:lnTo>
                <a:lnTo>
                  <a:pt x="7538" y="3908"/>
                </a:lnTo>
                <a:lnTo>
                  <a:pt x="7544" y="3902"/>
                </a:lnTo>
                <a:lnTo>
                  <a:pt x="7538" y="3886"/>
                </a:lnTo>
                <a:lnTo>
                  <a:pt x="7536" y="3872"/>
                </a:lnTo>
                <a:lnTo>
                  <a:pt x="7536" y="3866"/>
                </a:lnTo>
                <a:lnTo>
                  <a:pt x="7538" y="3860"/>
                </a:lnTo>
                <a:lnTo>
                  <a:pt x="7542" y="3858"/>
                </a:lnTo>
                <a:lnTo>
                  <a:pt x="7546" y="3856"/>
                </a:lnTo>
                <a:lnTo>
                  <a:pt x="7550" y="3856"/>
                </a:lnTo>
                <a:lnTo>
                  <a:pt x="7542" y="3852"/>
                </a:lnTo>
                <a:lnTo>
                  <a:pt x="7538" y="3848"/>
                </a:lnTo>
                <a:lnTo>
                  <a:pt x="7532" y="3840"/>
                </a:lnTo>
                <a:lnTo>
                  <a:pt x="7526" y="3830"/>
                </a:lnTo>
                <a:lnTo>
                  <a:pt x="7520" y="3818"/>
                </a:lnTo>
                <a:lnTo>
                  <a:pt x="7512" y="3798"/>
                </a:lnTo>
                <a:lnTo>
                  <a:pt x="7504" y="3780"/>
                </a:lnTo>
                <a:lnTo>
                  <a:pt x="7488" y="3750"/>
                </a:lnTo>
                <a:lnTo>
                  <a:pt x="7476" y="3728"/>
                </a:lnTo>
                <a:lnTo>
                  <a:pt x="7474" y="3718"/>
                </a:lnTo>
                <a:lnTo>
                  <a:pt x="7474" y="3710"/>
                </a:lnTo>
                <a:lnTo>
                  <a:pt x="7476" y="3704"/>
                </a:lnTo>
                <a:lnTo>
                  <a:pt x="7474" y="3700"/>
                </a:lnTo>
                <a:lnTo>
                  <a:pt x="7470" y="3690"/>
                </a:lnTo>
                <a:lnTo>
                  <a:pt x="7464" y="3680"/>
                </a:lnTo>
                <a:lnTo>
                  <a:pt x="7462" y="3674"/>
                </a:lnTo>
                <a:lnTo>
                  <a:pt x="7460" y="3668"/>
                </a:lnTo>
                <a:lnTo>
                  <a:pt x="7460" y="3658"/>
                </a:lnTo>
                <a:lnTo>
                  <a:pt x="7454" y="3648"/>
                </a:lnTo>
                <a:lnTo>
                  <a:pt x="7440" y="3628"/>
                </a:lnTo>
                <a:lnTo>
                  <a:pt x="7426" y="3608"/>
                </a:lnTo>
                <a:lnTo>
                  <a:pt x="7422" y="3598"/>
                </a:lnTo>
                <a:lnTo>
                  <a:pt x="7420" y="3588"/>
                </a:lnTo>
                <a:lnTo>
                  <a:pt x="7420" y="3582"/>
                </a:lnTo>
                <a:lnTo>
                  <a:pt x="7418" y="3576"/>
                </a:lnTo>
                <a:lnTo>
                  <a:pt x="7414" y="3570"/>
                </a:lnTo>
                <a:lnTo>
                  <a:pt x="7412" y="3568"/>
                </a:lnTo>
                <a:lnTo>
                  <a:pt x="7412" y="3562"/>
                </a:lnTo>
                <a:lnTo>
                  <a:pt x="7414" y="3556"/>
                </a:lnTo>
                <a:lnTo>
                  <a:pt x="7420" y="3546"/>
                </a:lnTo>
                <a:lnTo>
                  <a:pt x="7422" y="3550"/>
                </a:lnTo>
                <a:lnTo>
                  <a:pt x="7424" y="3552"/>
                </a:lnTo>
                <a:lnTo>
                  <a:pt x="7424" y="3560"/>
                </a:lnTo>
                <a:lnTo>
                  <a:pt x="7426" y="3570"/>
                </a:lnTo>
                <a:lnTo>
                  <a:pt x="7428" y="3576"/>
                </a:lnTo>
                <a:lnTo>
                  <a:pt x="7434" y="3584"/>
                </a:lnTo>
                <a:lnTo>
                  <a:pt x="7438" y="3590"/>
                </a:lnTo>
                <a:lnTo>
                  <a:pt x="7442" y="3594"/>
                </a:lnTo>
                <a:lnTo>
                  <a:pt x="7444" y="3606"/>
                </a:lnTo>
                <a:lnTo>
                  <a:pt x="7446" y="3618"/>
                </a:lnTo>
                <a:lnTo>
                  <a:pt x="7450" y="3622"/>
                </a:lnTo>
                <a:lnTo>
                  <a:pt x="7454" y="3628"/>
                </a:lnTo>
                <a:lnTo>
                  <a:pt x="7468" y="3644"/>
                </a:lnTo>
                <a:lnTo>
                  <a:pt x="7478" y="3658"/>
                </a:lnTo>
                <a:lnTo>
                  <a:pt x="7480" y="3660"/>
                </a:lnTo>
                <a:lnTo>
                  <a:pt x="7484" y="3662"/>
                </a:lnTo>
                <a:lnTo>
                  <a:pt x="7486" y="3662"/>
                </a:lnTo>
                <a:lnTo>
                  <a:pt x="7490" y="3658"/>
                </a:lnTo>
                <a:lnTo>
                  <a:pt x="7494" y="3644"/>
                </a:lnTo>
                <a:lnTo>
                  <a:pt x="7496" y="3632"/>
                </a:lnTo>
                <a:lnTo>
                  <a:pt x="7502" y="3610"/>
                </a:lnTo>
                <a:lnTo>
                  <a:pt x="7514" y="3572"/>
                </a:lnTo>
                <a:lnTo>
                  <a:pt x="7516" y="3568"/>
                </a:lnTo>
                <a:lnTo>
                  <a:pt x="7516" y="3572"/>
                </a:lnTo>
                <a:lnTo>
                  <a:pt x="7516" y="3578"/>
                </a:lnTo>
                <a:lnTo>
                  <a:pt x="7510" y="3602"/>
                </a:lnTo>
                <a:lnTo>
                  <a:pt x="7510" y="3614"/>
                </a:lnTo>
                <a:lnTo>
                  <a:pt x="7510" y="3620"/>
                </a:lnTo>
                <a:lnTo>
                  <a:pt x="7508" y="3630"/>
                </a:lnTo>
                <a:lnTo>
                  <a:pt x="7502" y="3644"/>
                </a:lnTo>
                <a:lnTo>
                  <a:pt x="7502" y="3646"/>
                </a:lnTo>
                <a:lnTo>
                  <a:pt x="7508" y="3644"/>
                </a:lnTo>
                <a:lnTo>
                  <a:pt x="7512" y="3644"/>
                </a:lnTo>
                <a:lnTo>
                  <a:pt x="7518" y="3644"/>
                </a:lnTo>
                <a:lnTo>
                  <a:pt x="7522" y="3646"/>
                </a:lnTo>
                <a:lnTo>
                  <a:pt x="7526" y="3648"/>
                </a:lnTo>
                <a:lnTo>
                  <a:pt x="7532" y="3658"/>
                </a:lnTo>
                <a:lnTo>
                  <a:pt x="7548" y="3688"/>
                </a:lnTo>
                <a:lnTo>
                  <a:pt x="7564" y="3722"/>
                </a:lnTo>
                <a:lnTo>
                  <a:pt x="7572" y="3736"/>
                </a:lnTo>
                <a:lnTo>
                  <a:pt x="7580" y="3746"/>
                </a:lnTo>
                <a:lnTo>
                  <a:pt x="7584" y="3752"/>
                </a:lnTo>
                <a:lnTo>
                  <a:pt x="7586" y="3756"/>
                </a:lnTo>
                <a:lnTo>
                  <a:pt x="7586" y="3762"/>
                </a:lnTo>
                <a:lnTo>
                  <a:pt x="7592" y="3768"/>
                </a:lnTo>
                <a:lnTo>
                  <a:pt x="7600" y="3776"/>
                </a:lnTo>
                <a:lnTo>
                  <a:pt x="7608" y="3788"/>
                </a:lnTo>
                <a:lnTo>
                  <a:pt x="7610" y="3798"/>
                </a:lnTo>
                <a:lnTo>
                  <a:pt x="7610" y="3804"/>
                </a:lnTo>
                <a:lnTo>
                  <a:pt x="7608" y="3808"/>
                </a:lnTo>
                <a:lnTo>
                  <a:pt x="7608" y="3814"/>
                </a:lnTo>
                <a:lnTo>
                  <a:pt x="7608" y="3818"/>
                </a:lnTo>
                <a:lnTo>
                  <a:pt x="7610" y="3824"/>
                </a:lnTo>
                <a:lnTo>
                  <a:pt x="7612" y="3830"/>
                </a:lnTo>
                <a:lnTo>
                  <a:pt x="7622" y="3840"/>
                </a:lnTo>
                <a:lnTo>
                  <a:pt x="7628" y="3844"/>
                </a:lnTo>
                <a:lnTo>
                  <a:pt x="7636" y="3846"/>
                </a:lnTo>
                <a:lnTo>
                  <a:pt x="7642" y="3850"/>
                </a:lnTo>
                <a:lnTo>
                  <a:pt x="7648" y="3856"/>
                </a:lnTo>
                <a:lnTo>
                  <a:pt x="7656" y="3866"/>
                </a:lnTo>
                <a:lnTo>
                  <a:pt x="7662" y="3878"/>
                </a:lnTo>
                <a:lnTo>
                  <a:pt x="7672" y="3904"/>
                </a:lnTo>
                <a:lnTo>
                  <a:pt x="7680" y="3928"/>
                </a:lnTo>
                <a:lnTo>
                  <a:pt x="7684" y="3938"/>
                </a:lnTo>
                <a:lnTo>
                  <a:pt x="7684" y="3944"/>
                </a:lnTo>
                <a:lnTo>
                  <a:pt x="7682" y="3948"/>
                </a:lnTo>
                <a:lnTo>
                  <a:pt x="7680" y="3952"/>
                </a:lnTo>
                <a:lnTo>
                  <a:pt x="7678" y="3956"/>
                </a:lnTo>
                <a:lnTo>
                  <a:pt x="7678" y="3960"/>
                </a:lnTo>
                <a:lnTo>
                  <a:pt x="7678" y="3966"/>
                </a:lnTo>
                <a:lnTo>
                  <a:pt x="7680" y="3972"/>
                </a:lnTo>
                <a:lnTo>
                  <a:pt x="7684" y="3980"/>
                </a:lnTo>
                <a:lnTo>
                  <a:pt x="7684" y="3984"/>
                </a:lnTo>
                <a:lnTo>
                  <a:pt x="7684" y="3988"/>
                </a:lnTo>
                <a:lnTo>
                  <a:pt x="7682" y="3990"/>
                </a:lnTo>
                <a:lnTo>
                  <a:pt x="7680" y="3992"/>
                </a:lnTo>
                <a:lnTo>
                  <a:pt x="7680" y="3994"/>
                </a:lnTo>
                <a:lnTo>
                  <a:pt x="7688" y="4006"/>
                </a:lnTo>
                <a:lnTo>
                  <a:pt x="7698" y="4022"/>
                </a:lnTo>
                <a:lnTo>
                  <a:pt x="7704" y="4032"/>
                </a:lnTo>
                <a:lnTo>
                  <a:pt x="7710" y="4040"/>
                </a:lnTo>
                <a:lnTo>
                  <a:pt x="7720" y="4044"/>
                </a:lnTo>
                <a:lnTo>
                  <a:pt x="7726" y="4046"/>
                </a:lnTo>
                <a:lnTo>
                  <a:pt x="7732" y="4050"/>
                </a:lnTo>
                <a:lnTo>
                  <a:pt x="7742" y="4062"/>
                </a:lnTo>
                <a:lnTo>
                  <a:pt x="7750" y="4074"/>
                </a:lnTo>
                <a:lnTo>
                  <a:pt x="7756" y="4088"/>
                </a:lnTo>
                <a:lnTo>
                  <a:pt x="7762" y="4096"/>
                </a:lnTo>
                <a:lnTo>
                  <a:pt x="7766" y="4100"/>
                </a:lnTo>
                <a:lnTo>
                  <a:pt x="7768" y="4104"/>
                </a:lnTo>
                <a:lnTo>
                  <a:pt x="7768" y="4112"/>
                </a:lnTo>
                <a:lnTo>
                  <a:pt x="7770" y="4122"/>
                </a:lnTo>
                <a:lnTo>
                  <a:pt x="7772" y="4128"/>
                </a:lnTo>
                <a:lnTo>
                  <a:pt x="7776" y="4132"/>
                </a:lnTo>
                <a:lnTo>
                  <a:pt x="7778" y="4142"/>
                </a:lnTo>
                <a:lnTo>
                  <a:pt x="7780" y="4148"/>
                </a:lnTo>
                <a:lnTo>
                  <a:pt x="7782" y="4154"/>
                </a:lnTo>
                <a:lnTo>
                  <a:pt x="7792" y="4166"/>
                </a:lnTo>
                <a:lnTo>
                  <a:pt x="7804" y="4180"/>
                </a:lnTo>
                <a:lnTo>
                  <a:pt x="7808" y="4188"/>
                </a:lnTo>
                <a:lnTo>
                  <a:pt x="7812" y="4196"/>
                </a:lnTo>
                <a:lnTo>
                  <a:pt x="7814" y="4202"/>
                </a:lnTo>
                <a:lnTo>
                  <a:pt x="7816" y="4204"/>
                </a:lnTo>
                <a:lnTo>
                  <a:pt x="7820" y="4202"/>
                </a:lnTo>
                <a:lnTo>
                  <a:pt x="7822" y="4204"/>
                </a:lnTo>
                <a:lnTo>
                  <a:pt x="7824" y="4210"/>
                </a:lnTo>
                <a:lnTo>
                  <a:pt x="7828" y="4220"/>
                </a:lnTo>
                <a:lnTo>
                  <a:pt x="7832" y="4236"/>
                </a:lnTo>
                <a:lnTo>
                  <a:pt x="7832" y="4254"/>
                </a:lnTo>
                <a:lnTo>
                  <a:pt x="7830" y="4260"/>
                </a:lnTo>
                <a:lnTo>
                  <a:pt x="7826" y="4268"/>
                </a:lnTo>
                <a:lnTo>
                  <a:pt x="7826" y="4272"/>
                </a:lnTo>
                <a:lnTo>
                  <a:pt x="7826" y="4276"/>
                </a:lnTo>
                <a:lnTo>
                  <a:pt x="7828" y="4282"/>
                </a:lnTo>
                <a:lnTo>
                  <a:pt x="7832" y="4286"/>
                </a:lnTo>
                <a:lnTo>
                  <a:pt x="7830" y="4288"/>
                </a:lnTo>
                <a:lnTo>
                  <a:pt x="7828" y="4290"/>
                </a:lnTo>
                <a:lnTo>
                  <a:pt x="7824" y="4294"/>
                </a:lnTo>
                <a:lnTo>
                  <a:pt x="7826" y="4296"/>
                </a:lnTo>
                <a:lnTo>
                  <a:pt x="7832" y="4300"/>
                </a:lnTo>
                <a:lnTo>
                  <a:pt x="7832" y="4302"/>
                </a:lnTo>
                <a:lnTo>
                  <a:pt x="7834" y="4306"/>
                </a:lnTo>
                <a:lnTo>
                  <a:pt x="7834" y="4312"/>
                </a:lnTo>
                <a:lnTo>
                  <a:pt x="7836" y="4318"/>
                </a:lnTo>
                <a:lnTo>
                  <a:pt x="7840" y="4326"/>
                </a:lnTo>
                <a:lnTo>
                  <a:pt x="7840" y="4336"/>
                </a:lnTo>
                <a:lnTo>
                  <a:pt x="7842" y="4350"/>
                </a:lnTo>
                <a:lnTo>
                  <a:pt x="7846" y="4362"/>
                </a:lnTo>
                <a:lnTo>
                  <a:pt x="7850" y="4370"/>
                </a:lnTo>
                <a:lnTo>
                  <a:pt x="7850" y="4376"/>
                </a:lnTo>
                <a:lnTo>
                  <a:pt x="7850" y="4380"/>
                </a:lnTo>
                <a:lnTo>
                  <a:pt x="7850" y="4388"/>
                </a:lnTo>
                <a:lnTo>
                  <a:pt x="7850" y="4394"/>
                </a:lnTo>
                <a:lnTo>
                  <a:pt x="7854" y="4398"/>
                </a:lnTo>
                <a:lnTo>
                  <a:pt x="7856" y="4410"/>
                </a:lnTo>
                <a:lnTo>
                  <a:pt x="7860" y="4418"/>
                </a:lnTo>
                <a:lnTo>
                  <a:pt x="7862" y="4418"/>
                </a:lnTo>
                <a:lnTo>
                  <a:pt x="7864" y="4418"/>
                </a:lnTo>
                <a:lnTo>
                  <a:pt x="7868" y="4418"/>
                </a:lnTo>
                <a:lnTo>
                  <a:pt x="7872" y="4420"/>
                </a:lnTo>
                <a:lnTo>
                  <a:pt x="7874" y="4422"/>
                </a:lnTo>
                <a:lnTo>
                  <a:pt x="7880" y="4424"/>
                </a:lnTo>
                <a:lnTo>
                  <a:pt x="7884" y="4424"/>
                </a:lnTo>
                <a:lnTo>
                  <a:pt x="7888" y="4422"/>
                </a:lnTo>
                <a:lnTo>
                  <a:pt x="7892" y="4422"/>
                </a:lnTo>
                <a:lnTo>
                  <a:pt x="7896" y="4420"/>
                </a:lnTo>
                <a:lnTo>
                  <a:pt x="7900" y="4418"/>
                </a:lnTo>
                <a:lnTo>
                  <a:pt x="7902" y="4416"/>
                </a:lnTo>
                <a:lnTo>
                  <a:pt x="7910" y="4416"/>
                </a:lnTo>
                <a:lnTo>
                  <a:pt x="7916" y="4416"/>
                </a:lnTo>
                <a:lnTo>
                  <a:pt x="7920" y="4416"/>
                </a:lnTo>
                <a:lnTo>
                  <a:pt x="7922" y="4414"/>
                </a:lnTo>
                <a:lnTo>
                  <a:pt x="7924" y="4412"/>
                </a:lnTo>
                <a:lnTo>
                  <a:pt x="7926" y="4408"/>
                </a:lnTo>
                <a:lnTo>
                  <a:pt x="7928" y="4406"/>
                </a:lnTo>
                <a:lnTo>
                  <a:pt x="7932" y="4404"/>
                </a:lnTo>
                <a:lnTo>
                  <a:pt x="7936" y="4404"/>
                </a:lnTo>
                <a:lnTo>
                  <a:pt x="7938" y="4400"/>
                </a:lnTo>
                <a:lnTo>
                  <a:pt x="7942" y="4392"/>
                </a:lnTo>
                <a:lnTo>
                  <a:pt x="7946" y="4388"/>
                </a:lnTo>
                <a:lnTo>
                  <a:pt x="7950" y="4384"/>
                </a:lnTo>
                <a:lnTo>
                  <a:pt x="7958" y="4382"/>
                </a:lnTo>
                <a:lnTo>
                  <a:pt x="7968" y="4382"/>
                </a:lnTo>
                <a:lnTo>
                  <a:pt x="7984" y="4384"/>
                </a:lnTo>
                <a:lnTo>
                  <a:pt x="7998" y="4380"/>
                </a:lnTo>
                <a:lnTo>
                  <a:pt x="8008" y="4374"/>
                </a:lnTo>
                <a:lnTo>
                  <a:pt x="8018" y="4368"/>
                </a:lnTo>
                <a:lnTo>
                  <a:pt x="8034" y="4356"/>
                </a:lnTo>
                <a:lnTo>
                  <a:pt x="8040" y="4354"/>
                </a:lnTo>
                <a:lnTo>
                  <a:pt x="8048" y="4354"/>
                </a:lnTo>
                <a:lnTo>
                  <a:pt x="8054" y="4356"/>
                </a:lnTo>
                <a:lnTo>
                  <a:pt x="8058" y="4356"/>
                </a:lnTo>
                <a:lnTo>
                  <a:pt x="8066" y="4352"/>
                </a:lnTo>
                <a:lnTo>
                  <a:pt x="8074" y="4346"/>
                </a:lnTo>
                <a:lnTo>
                  <a:pt x="8082" y="4336"/>
                </a:lnTo>
                <a:lnTo>
                  <a:pt x="8090" y="4328"/>
                </a:lnTo>
                <a:lnTo>
                  <a:pt x="8100" y="4320"/>
                </a:lnTo>
                <a:lnTo>
                  <a:pt x="8110" y="4316"/>
                </a:lnTo>
                <a:lnTo>
                  <a:pt x="8116" y="4314"/>
                </a:lnTo>
                <a:lnTo>
                  <a:pt x="8124" y="4314"/>
                </a:lnTo>
                <a:lnTo>
                  <a:pt x="8128" y="4314"/>
                </a:lnTo>
                <a:lnTo>
                  <a:pt x="8130" y="4314"/>
                </a:lnTo>
                <a:lnTo>
                  <a:pt x="8136" y="4310"/>
                </a:lnTo>
                <a:lnTo>
                  <a:pt x="8146" y="4302"/>
                </a:lnTo>
                <a:lnTo>
                  <a:pt x="8154" y="4300"/>
                </a:lnTo>
                <a:lnTo>
                  <a:pt x="8164" y="4296"/>
                </a:lnTo>
                <a:lnTo>
                  <a:pt x="8184" y="4290"/>
                </a:lnTo>
                <a:lnTo>
                  <a:pt x="8192" y="4286"/>
                </a:lnTo>
                <a:lnTo>
                  <a:pt x="8194" y="4282"/>
                </a:lnTo>
                <a:lnTo>
                  <a:pt x="8204" y="4280"/>
                </a:lnTo>
                <a:lnTo>
                  <a:pt x="8210" y="4276"/>
                </a:lnTo>
                <a:lnTo>
                  <a:pt x="8212" y="4272"/>
                </a:lnTo>
                <a:lnTo>
                  <a:pt x="8212" y="4260"/>
                </a:lnTo>
                <a:lnTo>
                  <a:pt x="8212" y="4252"/>
                </a:lnTo>
                <a:lnTo>
                  <a:pt x="8216" y="4244"/>
                </a:lnTo>
                <a:lnTo>
                  <a:pt x="8228" y="4234"/>
                </a:lnTo>
                <a:lnTo>
                  <a:pt x="8246" y="4222"/>
                </a:lnTo>
                <a:lnTo>
                  <a:pt x="8252" y="4220"/>
                </a:lnTo>
                <a:lnTo>
                  <a:pt x="8256" y="4218"/>
                </a:lnTo>
                <a:lnTo>
                  <a:pt x="8264" y="4218"/>
                </a:lnTo>
                <a:lnTo>
                  <a:pt x="8268" y="4218"/>
                </a:lnTo>
                <a:lnTo>
                  <a:pt x="8272" y="4216"/>
                </a:lnTo>
                <a:lnTo>
                  <a:pt x="8280" y="4212"/>
                </a:lnTo>
                <a:lnTo>
                  <a:pt x="8284" y="4208"/>
                </a:lnTo>
                <a:lnTo>
                  <a:pt x="8290" y="4206"/>
                </a:lnTo>
                <a:lnTo>
                  <a:pt x="8298" y="4206"/>
                </a:lnTo>
                <a:lnTo>
                  <a:pt x="8308" y="4206"/>
                </a:lnTo>
                <a:lnTo>
                  <a:pt x="8314" y="4208"/>
                </a:lnTo>
                <a:lnTo>
                  <a:pt x="8320" y="4208"/>
                </a:lnTo>
                <a:lnTo>
                  <a:pt x="8322" y="4206"/>
                </a:lnTo>
                <a:lnTo>
                  <a:pt x="8326" y="4202"/>
                </a:lnTo>
                <a:lnTo>
                  <a:pt x="8330" y="4194"/>
                </a:lnTo>
                <a:lnTo>
                  <a:pt x="8334" y="4186"/>
                </a:lnTo>
                <a:lnTo>
                  <a:pt x="8338" y="4176"/>
                </a:lnTo>
                <a:lnTo>
                  <a:pt x="8342" y="4168"/>
                </a:lnTo>
                <a:lnTo>
                  <a:pt x="8350" y="4160"/>
                </a:lnTo>
                <a:lnTo>
                  <a:pt x="8354" y="4160"/>
                </a:lnTo>
                <a:lnTo>
                  <a:pt x="8360" y="4158"/>
                </a:lnTo>
                <a:lnTo>
                  <a:pt x="8374" y="4158"/>
                </a:lnTo>
                <a:lnTo>
                  <a:pt x="8382" y="4154"/>
                </a:lnTo>
                <a:lnTo>
                  <a:pt x="8386" y="4146"/>
                </a:lnTo>
                <a:lnTo>
                  <a:pt x="8390" y="4138"/>
                </a:lnTo>
                <a:lnTo>
                  <a:pt x="8392" y="4130"/>
                </a:lnTo>
                <a:lnTo>
                  <a:pt x="8396" y="4122"/>
                </a:lnTo>
                <a:lnTo>
                  <a:pt x="8406" y="4116"/>
                </a:lnTo>
                <a:lnTo>
                  <a:pt x="8420" y="4110"/>
                </a:lnTo>
                <a:lnTo>
                  <a:pt x="8430" y="4108"/>
                </a:lnTo>
                <a:lnTo>
                  <a:pt x="8436" y="4104"/>
                </a:lnTo>
                <a:lnTo>
                  <a:pt x="8438" y="4100"/>
                </a:lnTo>
                <a:lnTo>
                  <a:pt x="8438" y="4094"/>
                </a:lnTo>
                <a:lnTo>
                  <a:pt x="8436" y="4086"/>
                </a:lnTo>
                <a:lnTo>
                  <a:pt x="8434" y="4076"/>
                </a:lnTo>
                <a:lnTo>
                  <a:pt x="8434" y="4062"/>
                </a:lnTo>
                <a:lnTo>
                  <a:pt x="8438" y="4046"/>
                </a:lnTo>
                <a:lnTo>
                  <a:pt x="8444" y="4034"/>
                </a:lnTo>
                <a:lnTo>
                  <a:pt x="8448" y="4028"/>
                </a:lnTo>
                <a:lnTo>
                  <a:pt x="8452" y="4028"/>
                </a:lnTo>
                <a:lnTo>
                  <a:pt x="8454" y="4032"/>
                </a:lnTo>
                <a:lnTo>
                  <a:pt x="8458" y="4036"/>
                </a:lnTo>
                <a:lnTo>
                  <a:pt x="8460" y="4036"/>
                </a:lnTo>
                <a:lnTo>
                  <a:pt x="8464" y="4034"/>
                </a:lnTo>
                <a:lnTo>
                  <a:pt x="8470" y="4022"/>
                </a:lnTo>
                <a:lnTo>
                  <a:pt x="8476" y="4010"/>
                </a:lnTo>
                <a:lnTo>
                  <a:pt x="8480" y="4002"/>
                </a:lnTo>
                <a:lnTo>
                  <a:pt x="8490" y="3992"/>
                </a:lnTo>
                <a:lnTo>
                  <a:pt x="8500" y="3982"/>
                </a:lnTo>
                <a:lnTo>
                  <a:pt x="8504" y="3974"/>
                </a:lnTo>
                <a:lnTo>
                  <a:pt x="8510" y="3962"/>
                </a:lnTo>
                <a:lnTo>
                  <a:pt x="8516" y="3946"/>
                </a:lnTo>
                <a:lnTo>
                  <a:pt x="8518" y="3936"/>
                </a:lnTo>
                <a:lnTo>
                  <a:pt x="8518" y="3932"/>
                </a:lnTo>
                <a:lnTo>
                  <a:pt x="8516" y="3930"/>
                </a:lnTo>
                <a:lnTo>
                  <a:pt x="8508" y="3926"/>
                </a:lnTo>
                <a:lnTo>
                  <a:pt x="8502" y="3922"/>
                </a:lnTo>
                <a:lnTo>
                  <a:pt x="8498" y="3916"/>
                </a:lnTo>
                <a:lnTo>
                  <a:pt x="8488" y="3896"/>
                </a:lnTo>
                <a:lnTo>
                  <a:pt x="8482" y="3886"/>
                </a:lnTo>
                <a:lnTo>
                  <a:pt x="8476" y="3880"/>
                </a:lnTo>
                <a:lnTo>
                  <a:pt x="8470" y="3874"/>
                </a:lnTo>
                <a:lnTo>
                  <a:pt x="8468" y="3874"/>
                </a:lnTo>
                <a:lnTo>
                  <a:pt x="8464" y="3874"/>
                </a:lnTo>
                <a:lnTo>
                  <a:pt x="8460" y="3876"/>
                </a:lnTo>
                <a:lnTo>
                  <a:pt x="8458" y="3876"/>
                </a:lnTo>
                <a:lnTo>
                  <a:pt x="8452" y="3872"/>
                </a:lnTo>
                <a:lnTo>
                  <a:pt x="8446" y="3868"/>
                </a:lnTo>
                <a:lnTo>
                  <a:pt x="8440" y="3866"/>
                </a:lnTo>
                <a:lnTo>
                  <a:pt x="8432" y="3864"/>
                </a:lnTo>
                <a:lnTo>
                  <a:pt x="8422" y="3862"/>
                </a:lnTo>
                <a:lnTo>
                  <a:pt x="8412" y="3856"/>
                </a:lnTo>
                <a:lnTo>
                  <a:pt x="8404" y="3850"/>
                </a:lnTo>
                <a:lnTo>
                  <a:pt x="8396" y="3842"/>
                </a:lnTo>
                <a:lnTo>
                  <a:pt x="8390" y="3834"/>
                </a:lnTo>
                <a:lnTo>
                  <a:pt x="8386" y="3824"/>
                </a:lnTo>
                <a:lnTo>
                  <a:pt x="8382" y="3814"/>
                </a:lnTo>
                <a:lnTo>
                  <a:pt x="8378" y="3804"/>
                </a:lnTo>
                <a:lnTo>
                  <a:pt x="8378" y="3780"/>
                </a:lnTo>
                <a:lnTo>
                  <a:pt x="8378" y="3774"/>
                </a:lnTo>
                <a:lnTo>
                  <a:pt x="8376" y="3770"/>
                </a:lnTo>
                <a:lnTo>
                  <a:pt x="8376" y="3766"/>
                </a:lnTo>
                <a:lnTo>
                  <a:pt x="8378" y="3760"/>
                </a:lnTo>
                <a:lnTo>
                  <a:pt x="8382" y="3756"/>
                </a:lnTo>
                <a:lnTo>
                  <a:pt x="8382" y="3752"/>
                </a:lnTo>
                <a:lnTo>
                  <a:pt x="8382" y="3746"/>
                </a:lnTo>
                <a:lnTo>
                  <a:pt x="8384" y="3740"/>
                </a:lnTo>
                <a:lnTo>
                  <a:pt x="8384" y="3734"/>
                </a:lnTo>
                <a:lnTo>
                  <a:pt x="8384" y="3732"/>
                </a:lnTo>
                <a:lnTo>
                  <a:pt x="8380" y="3732"/>
                </a:lnTo>
                <a:lnTo>
                  <a:pt x="8378" y="3732"/>
                </a:lnTo>
                <a:lnTo>
                  <a:pt x="8378" y="3734"/>
                </a:lnTo>
                <a:lnTo>
                  <a:pt x="8378" y="3738"/>
                </a:lnTo>
                <a:lnTo>
                  <a:pt x="8378" y="3742"/>
                </a:lnTo>
                <a:lnTo>
                  <a:pt x="8376" y="3742"/>
                </a:lnTo>
                <a:lnTo>
                  <a:pt x="8372" y="3740"/>
                </a:lnTo>
                <a:lnTo>
                  <a:pt x="8370" y="3740"/>
                </a:lnTo>
                <a:lnTo>
                  <a:pt x="8368" y="3748"/>
                </a:lnTo>
                <a:lnTo>
                  <a:pt x="8364" y="3760"/>
                </a:lnTo>
                <a:lnTo>
                  <a:pt x="8362" y="3762"/>
                </a:lnTo>
                <a:lnTo>
                  <a:pt x="8360" y="3762"/>
                </a:lnTo>
                <a:lnTo>
                  <a:pt x="8358" y="3762"/>
                </a:lnTo>
                <a:lnTo>
                  <a:pt x="8354" y="3770"/>
                </a:lnTo>
                <a:lnTo>
                  <a:pt x="8350" y="3776"/>
                </a:lnTo>
                <a:lnTo>
                  <a:pt x="8344" y="3780"/>
                </a:lnTo>
                <a:lnTo>
                  <a:pt x="8338" y="3784"/>
                </a:lnTo>
                <a:lnTo>
                  <a:pt x="8330" y="3794"/>
                </a:lnTo>
                <a:lnTo>
                  <a:pt x="8322" y="3804"/>
                </a:lnTo>
                <a:lnTo>
                  <a:pt x="8312" y="3814"/>
                </a:lnTo>
                <a:lnTo>
                  <a:pt x="8300" y="3826"/>
                </a:lnTo>
                <a:lnTo>
                  <a:pt x="8300" y="3828"/>
                </a:lnTo>
                <a:lnTo>
                  <a:pt x="8302" y="3830"/>
                </a:lnTo>
                <a:lnTo>
                  <a:pt x="8302" y="3832"/>
                </a:lnTo>
                <a:lnTo>
                  <a:pt x="8298" y="3840"/>
                </a:lnTo>
                <a:lnTo>
                  <a:pt x="8290" y="3848"/>
                </a:lnTo>
                <a:lnTo>
                  <a:pt x="8282" y="3850"/>
                </a:lnTo>
                <a:lnTo>
                  <a:pt x="8272" y="3850"/>
                </a:lnTo>
                <a:lnTo>
                  <a:pt x="8262" y="3850"/>
                </a:lnTo>
                <a:lnTo>
                  <a:pt x="8242" y="3846"/>
                </a:lnTo>
                <a:lnTo>
                  <a:pt x="8232" y="3846"/>
                </a:lnTo>
                <a:lnTo>
                  <a:pt x="8222" y="3848"/>
                </a:lnTo>
                <a:lnTo>
                  <a:pt x="8208" y="3854"/>
                </a:lnTo>
                <a:lnTo>
                  <a:pt x="8200" y="3856"/>
                </a:lnTo>
                <a:lnTo>
                  <a:pt x="8196" y="3854"/>
                </a:lnTo>
                <a:lnTo>
                  <a:pt x="8196" y="3852"/>
                </a:lnTo>
                <a:lnTo>
                  <a:pt x="8194" y="3846"/>
                </a:lnTo>
                <a:lnTo>
                  <a:pt x="8194" y="3840"/>
                </a:lnTo>
                <a:lnTo>
                  <a:pt x="8190" y="3838"/>
                </a:lnTo>
                <a:lnTo>
                  <a:pt x="8186" y="3838"/>
                </a:lnTo>
                <a:lnTo>
                  <a:pt x="8180" y="3838"/>
                </a:lnTo>
                <a:lnTo>
                  <a:pt x="8176" y="3838"/>
                </a:lnTo>
                <a:lnTo>
                  <a:pt x="8176" y="3836"/>
                </a:lnTo>
                <a:lnTo>
                  <a:pt x="8176" y="3832"/>
                </a:lnTo>
                <a:lnTo>
                  <a:pt x="8180" y="3826"/>
                </a:lnTo>
                <a:lnTo>
                  <a:pt x="8182" y="3824"/>
                </a:lnTo>
                <a:lnTo>
                  <a:pt x="8180" y="3824"/>
                </a:lnTo>
                <a:lnTo>
                  <a:pt x="8176" y="3824"/>
                </a:lnTo>
                <a:lnTo>
                  <a:pt x="8174" y="3826"/>
                </a:lnTo>
                <a:lnTo>
                  <a:pt x="8172" y="3824"/>
                </a:lnTo>
                <a:lnTo>
                  <a:pt x="8172" y="3822"/>
                </a:lnTo>
                <a:lnTo>
                  <a:pt x="8176" y="3822"/>
                </a:lnTo>
                <a:lnTo>
                  <a:pt x="8178" y="3820"/>
                </a:lnTo>
                <a:lnTo>
                  <a:pt x="8180" y="3818"/>
                </a:lnTo>
                <a:lnTo>
                  <a:pt x="8184" y="3812"/>
                </a:lnTo>
                <a:lnTo>
                  <a:pt x="8188" y="3796"/>
                </a:lnTo>
                <a:lnTo>
                  <a:pt x="8186" y="3790"/>
                </a:lnTo>
                <a:lnTo>
                  <a:pt x="8184" y="3786"/>
                </a:lnTo>
                <a:lnTo>
                  <a:pt x="8182" y="3780"/>
                </a:lnTo>
                <a:lnTo>
                  <a:pt x="8182" y="3776"/>
                </a:lnTo>
                <a:lnTo>
                  <a:pt x="8182" y="3772"/>
                </a:lnTo>
                <a:lnTo>
                  <a:pt x="8184" y="3764"/>
                </a:lnTo>
                <a:lnTo>
                  <a:pt x="8184" y="3758"/>
                </a:lnTo>
                <a:lnTo>
                  <a:pt x="8180" y="3750"/>
                </a:lnTo>
                <a:lnTo>
                  <a:pt x="8174" y="3746"/>
                </a:lnTo>
                <a:lnTo>
                  <a:pt x="8170" y="3744"/>
                </a:lnTo>
                <a:lnTo>
                  <a:pt x="8168" y="3744"/>
                </a:lnTo>
                <a:lnTo>
                  <a:pt x="8164" y="3748"/>
                </a:lnTo>
                <a:lnTo>
                  <a:pt x="8160" y="3762"/>
                </a:lnTo>
                <a:lnTo>
                  <a:pt x="8156" y="3774"/>
                </a:lnTo>
                <a:lnTo>
                  <a:pt x="8154" y="3784"/>
                </a:lnTo>
                <a:lnTo>
                  <a:pt x="8152" y="3816"/>
                </a:lnTo>
                <a:lnTo>
                  <a:pt x="8148" y="3804"/>
                </a:lnTo>
                <a:lnTo>
                  <a:pt x="8146" y="3794"/>
                </a:lnTo>
                <a:lnTo>
                  <a:pt x="8142" y="3786"/>
                </a:lnTo>
                <a:lnTo>
                  <a:pt x="8138" y="3778"/>
                </a:lnTo>
                <a:lnTo>
                  <a:pt x="8132" y="3774"/>
                </a:lnTo>
                <a:lnTo>
                  <a:pt x="8132" y="3770"/>
                </a:lnTo>
                <a:lnTo>
                  <a:pt x="8132" y="3768"/>
                </a:lnTo>
                <a:lnTo>
                  <a:pt x="8130" y="3760"/>
                </a:lnTo>
                <a:lnTo>
                  <a:pt x="8128" y="3756"/>
                </a:lnTo>
                <a:lnTo>
                  <a:pt x="8126" y="3752"/>
                </a:lnTo>
                <a:lnTo>
                  <a:pt x="8128" y="3744"/>
                </a:lnTo>
                <a:lnTo>
                  <a:pt x="8128" y="3736"/>
                </a:lnTo>
                <a:lnTo>
                  <a:pt x="8126" y="3732"/>
                </a:lnTo>
                <a:lnTo>
                  <a:pt x="8124" y="3726"/>
                </a:lnTo>
                <a:lnTo>
                  <a:pt x="8122" y="3720"/>
                </a:lnTo>
                <a:lnTo>
                  <a:pt x="8122" y="3718"/>
                </a:lnTo>
                <a:lnTo>
                  <a:pt x="8126" y="3718"/>
                </a:lnTo>
                <a:lnTo>
                  <a:pt x="8128" y="3722"/>
                </a:lnTo>
                <a:lnTo>
                  <a:pt x="8130" y="3722"/>
                </a:lnTo>
                <a:lnTo>
                  <a:pt x="8132" y="3722"/>
                </a:lnTo>
                <a:lnTo>
                  <a:pt x="8132" y="3724"/>
                </a:lnTo>
                <a:lnTo>
                  <a:pt x="8130" y="3726"/>
                </a:lnTo>
                <a:lnTo>
                  <a:pt x="8128" y="3728"/>
                </a:lnTo>
                <a:lnTo>
                  <a:pt x="8132" y="3728"/>
                </a:lnTo>
                <a:lnTo>
                  <a:pt x="8134" y="3730"/>
                </a:lnTo>
                <a:lnTo>
                  <a:pt x="8132" y="3732"/>
                </a:lnTo>
                <a:lnTo>
                  <a:pt x="8134" y="3734"/>
                </a:lnTo>
                <a:lnTo>
                  <a:pt x="8138" y="3736"/>
                </a:lnTo>
                <a:lnTo>
                  <a:pt x="8140" y="3738"/>
                </a:lnTo>
                <a:lnTo>
                  <a:pt x="8142" y="3740"/>
                </a:lnTo>
                <a:lnTo>
                  <a:pt x="8144" y="3740"/>
                </a:lnTo>
                <a:lnTo>
                  <a:pt x="8144" y="3738"/>
                </a:lnTo>
                <a:lnTo>
                  <a:pt x="8146" y="3738"/>
                </a:lnTo>
                <a:lnTo>
                  <a:pt x="8146" y="3736"/>
                </a:lnTo>
                <a:lnTo>
                  <a:pt x="8146" y="3734"/>
                </a:lnTo>
                <a:lnTo>
                  <a:pt x="8150" y="3730"/>
                </a:lnTo>
                <a:lnTo>
                  <a:pt x="8150" y="3722"/>
                </a:lnTo>
                <a:lnTo>
                  <a:pt x="8150" y="3720"/>
                </a:lnTo>
                <a:lnTo>
                  <a:pt x="8152" y="3718"/>
                </a:lnTo>
                <a:lnTo>
                  <a:pt x="8158" y="3720"/>
                </a:lnTo>
                <a:lnTo>
                  <a:pt x="8160" y="3722"/>
                </a:lnTo>
                <a:lnTo>
                  <a:pt x="8160" y="3720"/>
                </a:lnTo>
                <a:lnTo>
                  <a:pt x="8162" y="3718"/>
                </a:lnTo>
                <a:lnTo>
                  <a:pt x="8164" y="3718"/>
                </a:lnTo>
                <a:lnTo>
                  <a:pt x="8164" y="3714"/>
                </a:lnTo>
                <a:lnTo>
                  <a:pt x="8166" y="3712"/>
                </a:lnTo>
                <a:lnTo>
                  <a:pt x="8168" y="3708"/>
                </a:lnTo>
                <a:lnTo>
                  <a:pt x="8166" y="3706"/>
                </a:lnTo>
                <a:lnTo>
                  <a:pt x="8166" y="3704"/>
                </a:lnTo>
                <a:lnTo>
                  <a:pt x="8166" y="3702"/>
                </a:lnTo>
                <a:lnTo>
                  <a:pt x="8164" y="3700"/>
                </a:lnTo>
                <a:lnTo>
                  <a:pt x="8162" y="3700"/>
                </a:lnTo>
                <a:lnTo>
                  <a:pt x="8162" y="3702"/>
                </a:lnTo>
                <a:lnTo>
                  <a:pt x="8162" y="3704"/>
                </a:lnTo>
                <a:lnTo>
                  <a:pt x="8160" y="3704"/>
                </a:lnTo>
                <a:lnTo>
                  <a:pt x="8156" y="3704"/>
                </a:lnTo>
                <a:lnTo>
                  <a:pt x="8154" y="3706"/>
                </a:lnTo>
                <a:lnTo>
                  <a:pt x="8152" y="3700"/>
                </a:lnTo>
                <a:lnTo>
                  <a:pt x="8152" y="3696"/>
                </a:lnTo>
                <a:lnTo>
                  <a:pt x="8152" y="3690"/>
                </a:lnTo>
                <a:lnTo>
                  <a:pt x="8152" y="3688"/>
                </a:lnTo>
                <a:lnTo>
                  <a:pt x="8150" y="3688"/>
                </a:lnTo>
                <a:lnTo>
                  <a:pt x="8148" y="3688"/>
                </a:lnTo>
                <a:lnTo>
                  <a:pt x="8148" y="3692"/>
                </a:lnTo>
                <a:lnTo>
                  <a:pt x="8148" y="3696"/>
                </a:lnTo>
                <a:lnTo>
                  <a:pt x="8146" y="3698"/>
                </a:lnTo>
                <a:lnTo>
                  <a:pt x="8144" y="3698"/>
                </a:lnTo>
                <a:lnTo>
                  <a:pt x="8140" y="3696"/>
                </a:lnTo>
                <a:lnTo>
                  <a:pt x="8136" y="3698"/>
                </a:lnTo>
                <a:lnTo>
                  <a:pt x="8134" y="3700"/>
                </a:lnTo>
                <a:lnTo>
                  <a:pt x="8130" y="3702"/>
                </a:lnTo>
                <a:lnTo>
                  <a:pt x="8128" y="3704"/>
                </a:lnTo>
                <a:lnTo>
                  <a:pt x="8126" y="3712"/>
                </a:lnTo>
                <a:lnTo>
                  <a:pt x="8118" y="3704"/>
                </a:lnTo>
                <a:lnTo>
                  <a:pt x="8106" y="3696"/>
                </a:lnTo>
                <a:lnTo>
                  <a:pt x="8098" y="3686"/>
                </a:lnTo>
                <a:lnTo>
                  <a:pt x="8094" y="3680"/>
                </a:lnTo>
                <a:lnTo>
                  <a:pt x="8094" y="3676"/>
                </a:lnTo>
                <a:lnTo>
                  <a:pt x="8094" y="3672"/>
                </a:lnTo>
                <a:lnTo>
                  <a:pt x="8092" y="3670"/>
                </a:lnTo>
                <a:lnTo>
                  <a:pt x="8086" y="3668"/>
                </a:lnTo>
                <a:lnTo>
                  <a:pt x="8080" y="3666"/>
                </a:lnTo>
                <a:lnTo>
                  <a:pt x="8078" y="3664"/>
                </a:lnTo>
                <a:lnTo>
                  <a:pt x="8076" y="3662"/>
                </a:lnTo>
                <a:lnTo>
                  <a:pt x="8074" y="3654"/>
                </a:lnTo>
                <a:lnTo>
                  <a:pt x="8072" y="3648"/>
                </a:lnTo>
                <a:lnTo>
                  <a:pt x="8066" y="3638"/>
                </a:lnTo>
                <a:lnTo>
                  <a:pt x="8060" y="3620"/>
                </a:lnTo>
                <a:lnTo>
                  <a:pt x="8056" y="3608"/>
                </a:lnTo>
                <a:lnTo>
                  <a:pt x="8052" y="3602"/>
                </a:lnTo>
                <a:lnTo>
                  <a:pt x="8048" y="3596"/>
                </a:lnTo>
                <a:lnTo>
                  <a:pt x="8046" y="3588"/>
                </a:lnTo>
                <a:lnTo>
                  <a:pt x="8046" y="3584"/>
                </a:lnTo>
                <a:lnTo>
                  <a:pt x="8042" y="3580"/>
                </a:lnTo>
                <a:lnTo>
                  <a:pt x="8036" y="3578"/>
                </a:lnTo>
                <a:lnTo>
                  <a:pt x="8030" y="3578"/>
                </a:lnTo>
                <a:lnTo>
                  <a:pt x="8030" y="3576"/>
                </a:lnTo>
                <a:lnTo>
                  <a:pt x="8032" y="3572"/>
                </a:lnTo>
                <a:lnTo>
                  <a:pt x="8034" y="3568"/>
                </a:lnTo>
                <a:lnTo>
                  <a:pt x="8038" y="3566"/>
                </a:lnTo>
                <a:lnTo>
                  <a:pt x="8046" y="3566"/>
                </a:lnTo>
                <a:lnTo>
                  <a:pt x="8046" y="3562"/>
                </a:lnTo>
                <a:lnTo>
                  <a:pt x="8038" y="3546"/>
                </a:lnTo>
                <a:lnTo>
                  <a:pt x="8038" y="3542"/>
                </a:lnTo>
                <a:lnTo>
                  <a:pt x="8040" y="3540"/>
                </a:lnTo>
                <a:lnTo>
                  <a:pt x="8048" y="3544"/>
                </a:lnTo>
                <a:lnTo>
                  <a:pt x="8056" y="3548"/>
                </a:lnTo>
                <a:lnTo>
                  <a:pt x="8060" y="3548"/>
                </a:lnTo>
                <a:lnTo>
                  <a:pt x="8062" y="3548"/>
                </a:lnTo>
                <a:lnTo>
                  <a:pt x="8070" y="3544"/>
                </a:lnTo>
                <a:lnTo>
                  <a:pt x="8074" y="3544"/>
                </a:lnTo>
                <a:lnTo>
                  <a:pt x="8076" y="3540"/>
                </a:lnTo>
                <a:lnTo>
                  <a:pt x="8078" y="3532"/>
                </a:lnTo>
                <a:lnTo>
                  <a:pt x="8080" y="3530"/>
                </a:lnTo>
                <a:lnTo>
                  <a:pt x="8082" y="3530"/>
                </a:lnTo>
                <a:lnTo>
                  <a:pt x="8090" y="3534"/>
                </a:lnTo>
                <a:lnTo>
                  <a:pt x="8096" y="3538"/>
                </a:lnTo>
                <a:lnTo>
                  <a:pt x="8102" y="3540"/>
                </a:lnTo>
                <a:lnTo>
                  <a:pt x="8108" y="3542"/>
                </a:lnTo>
                <a:lnTo>
                  <a:pt x="8114" y="3538"/>
                </a:lnTo>
                <a:lnTo>
                  <a:pt x="8120" y="3536"/>
                </a:lnTo>
                <a:lnTo>
                  <a:pt x="8122" y="3536"/>
                </a:lnTo>
                <a:lnTo>
                  <a:pt x="8126" y="3538"/>
                </a:lnTo>
                <a:lnTo>
                  <a:pt x="8126" y="3540"/>
                </a:lnTo>
                <a:lnTo>
                  <a:pt x="8130" y="3550"/>
                </a:lnTo>
                <a:lnTo>
                  <a:pt x="8132" y="3556"/>
                </a:lnTo>
                <a:lnTo>
                  <a:pt x="8138" y="3562"/>
                </a:lnTo>
                <a:lnTo>
                  <a:pt x="8142" y="3566"/>
                </a:lnTo>
                <a:lnTo>
                  <a:pt x="8146" y="3572"/>
                </a:lnTo>
                <a:lnTo>
                  <a:pt x="8150" y="3582"/>
                </a:lnTo>
                <a:lnTo>
                  <a:pt x="8154" y="3594"/>
                </a:lnTo>
                <a:lnTo>
                  <a:pt x="8156" y="3600"/>
                </a:lnTo>
                <a:lnTo>
                  <a:pt x="8160" y="3606"/>
                </a:lnTo>
                <a:lnTo>
                  <a:pt x="8164" y="3612"/>
                </a:lnTo>
                <a:lnTo>
                  <a:pt x="8166" y="3616"/>
                </a:lnTo>
                <a:lnTo>
                  <a:pt x="8166" y="3624"/>
                </a:lnTo>
                <a:lnTo>
                  <a:pt x="8168" y="3632"/>
                </a:lnTo>
                <a:lnTo>
                  <a:pt x="8170" y="3636"/>
                </a:lnTo>
                <a:lnTo>
                  <a:pt x="8176" y="3644"/>
                </a:lnTo>
                <a:lnTo>
                  <a:pt x="8182" y="3650"/>
                </a:lnTo>
                <a:lnTo>
                  <a:pt x="8190" y="3656"/>
                </a:lnTo>
                <a:lnTo>
                  <a:pt x="8208" y="3664"/>
                </a:lnTo>
                <a:lnTo>
                  <a:pt x="8222" y="3670"/>
                </a:lnTo>
                <a:lnTo>
                  <a:pt x="8226" y="3672"/>
                </a:lnTo>
                <a:lnTo>
                  <a:pt x="8226" y="3678"/>
                </a:lnTo>
                <a:lnTo>
                  <a:pt x="8226" y="3680"/>
                </a:lnTo>
                <a:lnTo>
                  <a:pt x="8230" y="3684"/>
                </a:lnTo>
                <a:lnTo>
                  <a:pt x="8238" y="3690"/>
                </a:lnTo>
                <a:lnTo>
                  <a:pt x="8248" y="3696"/>
                </a:lnTo>
                <a:lnTo>
                  <a:pt x="8254" y="3700"/>
                </a:lnTo>
                <a:lnTo>
                  <a:pt x="8262" y="3708"/>
                </a:lnTo>
                <a:lnTo>
                  <a:pt x="8270" y="3712"/>
                </a:lnTo>
                <a:lnTo>
                  <a:pt x="8276" y="3714"/>
                </a:lnTo>
                <a:lnTo>
                  <a:pt x="8282" y="3714"/>
                </a:lnTo>
                <a:lnTo>
                  <a:pt x="8292" y="3714"/>
                </a:lnTo>
                <a:lnTo>
                  <a:pt x="8298" y="3716"/>
                </a:lnTo>
                <a:lnTo>
                  <a:pt x="8302" y="3720"/>
                </a:lnTo>
                <a:lnTo>
                  <a:pt x="8308" y="3724"/>
                </a:lnTo>
                <a:lnTo>
                  <a:pt x="8312" y="3726"/>
                </a:lnTo>
                <a:lnTo>
                  <a:pt x="8316" y="3724"/>
                </a:lnTo>
                <a:lnTo>
                  <a:pt x="8322" y="3722"/>
                </a:lnTo>
                <a:lnTo>
                  <a:pt x="8330" y="3714"/>
                </a:lnTo>
                <a:lnTo>
                  <a:pt x="8334" y="3712"/>
                </a:lnTo>
                <a:lnTo>
                  <a:pt x="8340" y="3712"/>
                </a:lnTo>
                <a:lnTo>
                  <a:pt x="8346" y="3710"/>
                </a:lnTo>
                <a:lnTo>
                  <a:pt x="8348" y="3706"/>
                </a:lnTo>
                <a:lnTo>
                  <a:pt x="8350" y="3702"/>
                </a:lnTo>
                <a:lnTo>
                  <a:pt x="8352" y="3702"/>
                </a:lnTo>
                <a:lnTo>
                  <a:pt x="8356" y="3700"/>
                </a:lnTo>
                <a:lnTo>
                  <a:pt x="8360" y="3700"/>
                </a:lnTo>
                <a:lnTo>
                  <a:pt x="8364" y="3698"/>
                </a:lnTo>
                <a:lnTo>
                  <a:pt x="8368" y="3692"/>
                </a:lnTo>
                <a:lnTo>
                  <a:pt x="8372" y="3690"/>
                </a:lnTo>
                <a:lnTo>
                  <a:pt x="8376" y="3690"/>
                </a:lnTo>
                <a:lnTo>
                  <a:pt x="8382" y="3690"/>
                </a:lnTo>
                <a:lnTo>
                  <a:pt x="8388" y="3690"/>
                </a:lnTo>
                <a:lnTo>
                  <a:pt x="8396" y="3694"/>
                </a:lnTo>
                <a:lnTo>
                  <a:pt x="8402" y="3702"/>
                </a:lnTo>
                <a:lnTo>
                  <a:pt x="8406" y="3712"/>
                </a:lnTo>
                <a:lnTo>
                  <a:pt x="8408" y="3722"/>
                </a:lnTo>
                <a:lnTo>
                  <a:pt x="8412" y="3742"/>
                </a:lnTo>
                <a:lnTo>
                  <a:pt x="8414" y="3758"/>
                </a:lnTo>
                <a:lnTo>
                  <a:pt x="8418" y="3762"/>
                </a:lnTo>
                <a:lnTo>
                  <a:pt x="8420" y="3764"/>
                </a:lnTo>
                <a:lnTo>
                  <a:pt x="8430" y="3766"/>
                </a:lnTo>
                <a:lnTo>
                  <a:pt x="8438" y="3768"/>
                </a:lnTo>
                <a:lnTo>
                  <a:pt x="8444" y="3770"/>
                </a:lnTo>
                <a:lnTo>
                  <a:pt x="8446" y="3772"/>
                </a:lnTo>
                <a:lnTo>
                  <a:pt x="8450" y="3774"/>
                </a:lnTo>
                <a:lnTo>
                  <a:pt x="8454" y="3774"/>
                </a:lnTo>
                <a:lnTo>
                  <a:pt x="8458" y="3772"/>
                </a:lnTo>
                <a:lnTo>
                  <a:pt x="8468" y="3772"/>
                </a:lnTo>
                <a:lnTo>
                  <a:pt x="8474" y="3774"/>
                </a:lnTo>
                <a:lnTo>
                  <a:pt x="8478" y="3776"/>
                </a:lnTo>
                <a:lnTo>
                  <a:pt x="8484" y="3780"/>
                </a:lnTo>
                <a:lnTo>
                  <a:pt x="8490" y="3782"/>
                </a:lnTo>
                <a:lnTo>
                  <a:pt x="8492" y="3782"/>
                </a:lnTo>
                <a:lnTo>
                  <a:pt x="8496" y="3782"/>
                </a:lnTo>
                <a:lnTo>
                  <a:pt x="8502" y="3780"/>
                </a:lnTo>
                <a:lnTo>
                  <a:pt x="8508" y="3780"/>
                </a:lnTo>
                <a:lnTo>
                  <a:pt x="8524" y="3784"/>
                </a:lnTo>
                <a:lnTo>
                  <a:pt x="8538" y="3788"/>
                </a:lnTo>
                <a:lnTo>
                  <a:pt x="8542" y="3788"/>
                </a:lnTo>
                <a:lnTo>
                  <a:pt x="8542" y="3786"/>
                </a:lnTo>
                <a:lnTo>
                  <a:pt x="8542" y="3782"/>
                </a:lnTo>
                <a:lnTo>
                  <a:pt x="8544" y="3780"/>
                </a:lnTo>
                <a:lnTo>
                  <a:pt x="8546" y="3780"/>
                </a:lnTo>
                <a:lnTo>
                  <a:pt x="8550" y="3786"/>
                </a:lnTo>
                <a:lnTo>
                  <a:pt x="8554" y="3790"/>
                </a:lnTo>
                <a:lnTo>
                  <a:pt x="8560" y="3792"/>
                </a:lnTo>
                <a:lnTo>
                  <a:pt x="8568" y="3792"/>
                </a:lnTo>
                <a:lnTo>
                  <a:pt x="8578" y="3796"/>
                </a:lnTo>
                <a:lnTo>
                  <a:pt x="8582" y="3798"/>
                </a:lnTo>
                <a:lnTo>
                  <a:pt x="8584" y="3798"/>
                </a:lnTo>
                <a:lnTo>
                  <a:pt x="8586" y="3796"/>
                </a:lnTo>
                <a:lnTo>
                  <a:pt x="8586" y="3792"/>
                </a:lnTo>
                <a:lnTo>
                  <a:pt x="8588" y="3790"/>
                </a:lnTo>
                <a:lnTo>
                  <a:pt x="8590" y="3790"/>
                </a:lnTo>
                <a:lnTo>
                  <a:pt x="8594" y="3798"/>
                </a:lnTo>
                <a:lnTo>
                  <a:pt x="8598" y="3800"/>
                </a:lnTo>
                <a:lnTo>
                  <a:pt x="8602" y="3800"/>
                </a:lnTo>
                <a:lnTo>
                  <a:pt x="8604" y="3798"/>
                </a:lnTo>
                <a:lnTo>
                  <a:pt x="8612" y="3794"/>
                </a:lnTo>
                <a:lnTo>
                  <a:pt x="8616" y="3792"/>
                </a:lnTo>
                <a:lnTo>
                  <a:pt x="8618" y="3792"/>
                </a:lnTo>
                <a:lnTo>
                  <a:pt x="8620" y="3794"/>
                </a:lnTo>
                <a:lnTo>
                  <a:pt x="8622" y="3794"/>
                </a:lnTo>
                <a:lnTo>
                  <a:pt x="8626" y="3790"/>
                </a:lnTo>
                <a:lnTo>
                  <a:pt x="8628" y="3788"/>
                </a:lnTo>
                <a:lnTo>
                  <a:pt x="8634" y="3788"/>
                </a:lnTo>
                <a:lnTo>
                  <a:pt x="8640" y="3788"/>
                </a:lnTo>
                <a:lnTo>
                  <a:pt x="8650" y="3790"/>
                </a:lnTo>
                <a:lnTo>
                  <a:pt x="8658" y="3792"/>
                </a:lnTo>
                <a:lnTo>
                  <a:pt x="8664" y="3794"/>
                </a:lnTo>
                <a:lnTo>
                  <a:pt x="8666" y="3792"/>
                </a:lnTo>
                <a:lnTo>
                  <a:pt x="8666" y="3790"/>
                </a:lnTo>
                <a:lnTo>
                  <a:pt x="8668" y="3788"/>
                </a:lnTo>
                <a:lnTo>
                  <a:pt x="8670" y="3786"/>
                </a:lnTo>
                <a:lnTo>
                  <a:pt x="8674" y="3786"/>
                </a:lnTo>
                <a:lnTo>
                  <a:pt x="8682" y="3786"/>
                </a:lnTo>
                <a:lnTo>
                  <a:pt x="8698" y="3790"/>
                </a:lnTo>
                <a:lnTo>
                  <a:pt x="8708" y="3792"/>
                </a:lnTo>
                <a:lnTo>
                  <a:pt x="8712" y="3794"/>
                </a:lnTo>
                <a:lnTo>
                  <a:pt x="8716" y="3790"/>
                </a:lnTo>
                <a:lnTo>
                  <a:pt x="8720" y="3788"/>
                </a:lnTo>
                <a:lnTo>
                  <a:pt x="8728" y="3786"/>
                </a:lnTo>
                <a:lnTo>
                  <a:pt x="8754" y="3782"/>
                </a:lnTo>
                <a:lnTo>
                  <a:pt x="8780" y="3782"/>
                </a:lnTo>
                <a:lnTo>
                  <a:pt x="8788" y="3784"/>
                </a:lnTo>
                <a:lnTo>
                  <a:pt x="8792" y="3786"/>
                </a:lnTo>
                <a:lnTo>
                  <a:pt x="8792" y="3788"/>
                </a:lnTo>
                <a:lnTo>
                  <a:pt x="8794" y="3798"/>
                </a:lnTo>
                <a:lnTo>
                  <a:pt x="8792" y="3804"/>
                </a:lnTo>
                <a:lnTo>
                  <a:pt x="8794" y="3808"/>
                </a:lnTo>
                <a:lnTo>
                  <a:pt x="8796" y="3810"/>
                </a:lnTo>
                <a:lnTo>
                  <a:pt x="8804" y="3812"/>
                </a:lnTo>
                <a:lnTo>
                  <a:pt x="8810" y="3812"/>
                </a:lnTo>
                <a:lnTo>
                  <a:pt x="8812" y="3814"/>
                </a:lnTo>
                <a:lnTo>
                  <a:pt x="8814" y="3816"/>
                </a:lnTo>
                <a:lnTo>
                  <a:pt x="8814" y="3820"/>
                </a:lnTo>
                <a:lnTo>
                  <a:pt x="8814" y="3826"/>
                </a:lnTo>
                <a:lnTo>
                  <a:pt x="8814" y="3830"/>
                </a:lnTo>
                <a:lnTo>
                  <a:pt x="8816" y="3832"/>
                </a:lnTo>
                <a:lnTo>
                  <a:pt x="8820" y="3838"/>
                </a:lnTo>
                <a:lnTo>
                  <a:pt x="8820" y="3842"/>
                </a:lnTo>
                <a:lnTo>
                  <a:pt x="8820" y="3846"/>
                </a:lnTo>
                <a:lnTo>
                  <a:pt x="8822" y="3850"/>
                </a:lnTo>
                <a:lnTo>
                  <a:pt x="8826" y="3854"/>
                </a:lnTo>
                <a:lnTo>
                  <a:pt x="8824" y="3856"/>
                </a:lnTo>
                <a:lnTo>
                  <a:pt x="8824" y="3858"/>
                </a:lnTo>
                <a:lnTo>
                  <a:pt x="8828" y="3862"/>
                </a:lnTo>
                <a:lnTo>
                  <a:pt x="8832" y="3864"/>
                </a:lnTo>
                <a:lnTo>
                  <a:pt x="8834" y="3864"/>
                </a:lnTo>
                <a:lnTo>
                  <a:pt x="8838" y="3862"/>
                </a:lnTo>
                <a:lnTo>
                  <a:pt x="8840" y="3862"/>
                </a:lnTo>
                <a:lnTo>
                  <a:pt x="8844" y="3862"/>
                </a:lnTo>
                <a:lnTo>
                  <a:pt x="8846" y="3864"/>
                </a:lnTo>
                <a:lnTo>
                  <a:pt x="8852" y="3870"/>
                </a:lnTo>
                <a:lnTo>
                  <a:pt x="8856" y="3874"/>
                </a:lnTo>
                <a:lnTo>
                  <a:pt x="8860" y="3876"/>
                </a:lnTo>
                <a:lnTo>
                  <a:pt x="8864" y="3880"/>
                </a:lnTo>
                <a:lnTo>
                  <a:pt x="8870" y="3888"/>
                </a:lnTo>
                <a:lnTo>
                  <a:pt x="8874" y="3896"/>
                </a:lnTo>
                <a:lnTo>
                  <a:pt x="8880" y="3902"/>
                </a:lnTo>
                <a:lnTo>
                  <a:pt x="8888" y="3908"/>
                </a:lnTo>
                <a:lnTo>
                  <a:pt x="8896" y="3912"/>
                </a:lnTo>
                <a:lnTo>
                  <a:pt x="8904" y="3914"/>
                </a:lnTo>
                <a:lnTo>
                  <a:pt x="8912" y="3916"/>
                </a:lnTo>
                <a:lnTo>
                  <a:pt x="8920" y="3914"/>
                </a:lnTo>
                <a:lnTo>
                  <a:pt x="8926" y="3910"/>
                </a:lnTo>
                <a:lnTo>
                  <a:pt x="8932" y="3908"/>
                </a:lnTo>
                <a:lnTo>
                  <a:pt x="8936" y="3908"/>
                </a:lnTo>
                <a:lnTo>
                  <a:pt x="8940" y="3910"/>
                </a:lnTo>
                <a:lnTo>
                  <a:pt x="8940" y="3914"/>
                </a:lnTo>
                <a:lnTo>
                  <a:pt x="8940" y="3920"/>
                </a:lnTo>
                <a:lnTo>
                  <a:pt x="8934" y="3926"/>
                </a:lnTo>
                <a:lnTo>
                  <a:pt x="8928" y="3930"/>
                </a:lnTo>
                <a:lnTo>
                  <a:pt x="8916" y="3934"/>
                </a:lnTo>
                <a:lnTo>
                  <a:pt x="8904" y="3934"/>
                </a:lnTo>
                <a:lnTo>
                  <a:pt x="8894" y="3934"/>
                </a:lnTo>
                <a:lnTo>
                  <a:pt x="8880" y="3932"/>
                </a:lnTo>
                <a:lnTo>
                  <a:pt x="8880" y="3934"/>
                </a:lnTo>
                <a:lnTo>
                  <a:pt x="8884" y="3940"/>
                </a:lnTo>
                <a:lnTo>
                  <a:pt x="8908" y="3970"/>
                </a:lnTo>
                <a:lnTo>
                  <a:pt x="8938" y="4004"/>
                </a:lnTo>
                <a:lnTo>
                  <a:pt x="8948" y="4014"/>
                </a:lnTo>
                <a:lnTo>
                  <a:pt x="8958" y="4020"/>
                </a:lnTo>
                <a:lnTo>
                  <a:pt x="8968" y="4020"/>
                </a:lnTo>
                <a:lnTo>
                  <a:pt x="8978" y="4018"/>
                </a:lnTo>
                <a:lnTo>
                  <a:pt x="8990" y="4010"/>
                </a:lnTo>
                <a:lnTo>
                  <a:pt x="9006" y="3998"/>
                </a:lnTo>
                <a:lnTo>
                  <a:pt x="9012" y="3990"/>
                </a:lnTo>
                <a:lnTo>
                  <a:pt x="9016" y="3980"/>
                </a:lnTo>
                <a:lnTo>
                  <a:pt x="9016" y="3972"/>
                </a:lnTo>
                <a:lnTo>
                  <a:pt x="9016" y="3964"/>
                </a:lnTo>
                <a:lnTo>
                  <a:pt x="9016" y="3956"/>
                </a:lnTo>
                <a:lnTo>
                  <a:pt x="9018" y="3950"/>
                </a:lnTo>
                <a:lnTo>
                  <a:pt x="9020" y="3944"/>
                </a:lnTo>
                <a:lnTo>
                  <a:pt x="9026" y="3940"/>
                </a:lnTo>
                <a:lnTo>
                  <a:pt x="9034" y="3940"/>
                </a:lnTo>
                <a:lnTo>
                  <a:pt x="9036" y="3940"/>
                </a:lnTo>
                <a:lnTo>
                  <a:pt x="9036" y="3942"/>
                </a:lnTo>
                <a:lnTo>
                  <a:pt x="9034" y="3944"/>
                </a:lnTo>
                <a:lnTo>
                  <a:pt x="9030" y="3954"/>
                </a:lnTo>
                <a:lnTo>
                  <a:pt x="9030" y="3958"/>
                </a:lnTo>
                <a:lnTo>
                  <a:pt x="9032" y="3964"/>
                </a:lnTo>
                <a:lnTo>
                  <a:pt x="9034" y="3968"/>
                </a:lnTo>
                <a:lnTo>
                  <a:pt x="9034" y="3972"/>
                </a:lnTo>
                <a:lnTo>
                  <a:pt x="9032" y="3978"/>
                </a:lnTo>
                <a:lnTo>
                  <a:pt x="9032" y="3982"/>
                </a:lnTo>
                <a:lnTo>
                  <a:pt x="9032" y="3988"/>
                </a:lnTo>
                <a:lnTo>
                  <a:pt x="9034" y="3994"/>
                </a:lnTo>
                <a:lnTo>
                  <a:pt x="9038" y="4004"/>
                </a:lnTo>
                <a:lnTo>
                  <a:pt x="9042" y="4014"/>
                </a:lnTo>
                <a:lnTo>
                  <a:pt x="9042" y="4022"/>
                </a:lnTo>
                <a:lnTo>
                  <a:pt x="9040" y="4038"/>
                </a:lnTo>
                <a:lnTo>
                  <a:pt x="9038" y="4048"/>
                </a:lnTo>
                <a:lnTo>
                  <a:pt x="9036" y="4062"/>
                </a:lnTo>
                <a:lnTo>
                  <a:pt x="9036" y="4084"/>
                </a:lnTo>
                <a:lnTo>
                  <a:pt x="9040" y="4112"/>
                </a:lnTo>
                <a:lnTo>
                  <a:pt x="9058" y="4210"/>
                </a:lnTo>
                <a:lnTo>
                  <a:pt x="9064" y="4240"/>
                </a:lnTo>
                <a:lnTo>
                  <a:pt x="9072" y="4260"/>
                </a:lnTo>
                <a:lnTo>
                  <a:pt x="9082" y="4284"/>
                </a:lnTo>
                <a:lnTo>
                  <a:pt x="9098" y="4320"/>
                </a:lnTo>
                <a:lnTo>
                  <a:pt x="9112" y="4364"/>
                </a:lnTo>
                <a:lnTo>
                  <a:pt x="9118" y="4384"/>
                </a:lnTo>
                <a:lnTo>
                  <a:pt x="9122" y="4404"/>
                </a:lnTo>
                <a:lnTo>
                  <a:pt x="9124" y="4418"/>
                </a:lnTo>
                <a:lnTo>
                  <a:pt x="9130" y="4432"/>
                </a:lnTo>
                <a:lnTo>
                  <a:pt x="9142" y="4454"/>
                </a:lnTo>
                <a:lnTo>
                  <a:pt x="9150" y="4468"/>
                </a:lnTo>
                <a:lnTo>
                  <a:pt x="9158" y="4484"/>
                </a:lnTo>
                <a:lnTo>
                  <a:pt x="9164" y="4504"/>
                </a:lnTo>
                <a:lnTo>
                  <a:pt x="9170" y="4530"/>
                </a:lnTo>
                <a:lnTo>
                  <a:pt x="9178" y="4558"/>
                </a:lnTo>
                <a:lnTo>
                  <a:pt x="9186" y="4582"/>
                </a:lnTo>
                <a:lnTo>
                  <a:pt x="9194" y="4604"/>
                </a:lnTo>
                <a:lnTo>
                  <a:pt x="9202" y="4622"/>
                </a:lnTo>
                <a:lnTo>
                  <a:pt x="9212" y="4636"/>
                </a:lnTo>
                <a:lnTo>
                  <a:pt x="9218" y="4640"/>
                </a:lnTo>
                <a:lnTo>
                  <a:pt x="9222" y="4644"/>
                </a:lnTo>
                <a:lnTo>
                  <a:pt x="9228" y="4646"/>
                </a:lnTo>
                <a:lnTo>
                  <a:pt x="9232" y="4646"/>
                </a:lnTo>
                <a:lnTo>
                  <a:pt x="9238" y="4644"/>
                </a:lnTo>
                <a:lnTo>
                  <a:pt x="9242" y="4640"/>
                </a:lnTo>
                <a:lnTo>
                  <a:pt x="9250" y="4630"/>
                </a:lnTo>
                <a:lnTo>
                  <a:pt x="9254" y="4624"/>
                </a:lnTo>
                <a:lnTo>
                  <a:pt x="9256" y="4616"/>
                </a:lnTo>
                <a:lnTo>
                  <a:pt x="9256" y="4610"/>
                </a:lnTo>
                <a:lnTo>
                  <a:pt x="9258" y="4604"/>
                </a:lnTo>
                <a:lnTo>
                  <a:pt x="9260" y="4600"/>
                </a:lnTo>
                <a:lnTo>
                  <a:pt x="9264" y="4596"/>
                </a:lnTo>
                <a:lnTo>
                  <a:pt x="9272" y="4592"/>
                </a:lnTo>
                <a:lnTo>
                  <a:pt x="9290" y="4590"/>
                </a:lnTo>
                <a:lnTo>
                  <a:pt x="9300" y="4590"/>
                </a:lnTo>
                <a:lnTo>
                  <a:pt x="9306" y="4590"/>
                </a:lnTo>
                <a:lnTo>
                  <a:pt x="9308" y="4590"/>
                </a:lnTo>
                <a:lnTo>
                  <a:pt x="9308" y="4588"/>
                </a:lnTo>
                <a:lnTo>
                  <a:pt x="9308" y="4586"/>
                </a:lnTo>
                <a:lnTo>
                  <a:pt x="9304" y="4584"/>
                </a:lnTo>
                <a:lnTo>
                  <a:pt x="9296" y="4582"/>
                </a:lnTo>
                <a:lnTo>
                  <a:pt x="9292" y="4578"/>
                </a:lnTo>
                <a:lnTo>
                  <a:pt x="9290" y="4574"/>
                </a:lnTo>
                <a:lnTo>
                  <a:pt x="9290" y="4570"/>
                </a:lnTo>
                <a:lnTo>
                  <a:pt x="9294" y="4562"/>
                </a:lnTo>
                <a:lnTo>
                  <a:pt x="9300" y="4554"/>
                </a:lnTo>
                <a:lnTo>
                  <a:pt x="9302" y="4548"/>
                </a:lnTo>
                <a:lnTo>
                  <a:pt x="9302" y="4540"/>
                </a:lnTo>
                <a:lnTo>
                  <a:pt x="9304" y="4538"/>
                </a:lnTo>
                <a:lnTo>
                  <a:pt x="9316" y="4538"/>
                </a:lnTo>
                <a:lnTo>
                  <a:pt x="9324" y="4536"/>
                </a:lnTo>
                <a:lnTo>
                  <a:pt x="9326" y="4534"/>
                </a:lnTo>
                <a:lnTo>
                  <a:pt x="9326" y="4530"/>
                </a:lnTo>
                <a:lnTo>
                  <a:pt x="9326" y="4522"/>
                </a:lnTo>
                <a:lnTo>
                  <a:pt x="9324" y="4512"/>
                </a:lnTo>
                <a:lnTo>
                  <a:pt x="9322" y="4498"/>
                </a:lnTo>
                <a:lnTo>
                  <a:pt x="9322" y="4482"/>
                </a:lnTo>
                <a:lnTo>
                  <a:pt x="9322" y="4464"/>
                </a:lnTo>
                <a:lnTo>
                  <a:pt x="9328" y="4446"/>
                </a:lnTo>
                <a:lnTo>
                  <a:pt x="9336" y="4424"/>
                </a:lnTo>
                <a:lnTo>
                  <a:pt x="9342" y="4406"/>
                </a:lnTo>
                <a:lnTo>
                  <a:pt x="9344" y="4396"/>
                </a:lnTo>
                <a:lnTo>
                  <a:pt x="9344" y="4384"/>
                </a:lnTo>
                <a:lnTo>
                  <a:pt x="9342" y="4370"/>
                </a:lnTo>
                <a:lnTo>
                  <a:pt x="9338" y="4354"/>
                </a:lnTo>
                <a:lnTo>
                  <a:pt x="9336" y="4342"/>
                </a:lnTo>
                <a:lnTo>
                  <a:pt x="9338" y="4336"/>
                </a:lnTo>
                <a:lnTo>
                  <a:pt x="9338" y="4328"/>
                </a:lnTo>
                <a:lnTo>
                  <a:pt x="9334" y="4308"/>
                </a:lnTo>
                <a:lnTo>
                  <a:pt x="9332" y="4296"/>
                </a:lnTo>
                <a:lnTo>
                  <a:pt x="9330" y="4288"/>
                </a:lnTo>
                <a:lnTo>
                  <a:pt x="9332" y="4282"/>
                </a:lnTo>
                <a:lnTo>
                  <a:pt x="9334" y="4276"/>
                </a:lnTo>
                <a:lnTo>
                  <a:pt x="9336" y="4272"/>
                </a:lnTo>
                <a:lnTo>
                  <a:pt x="9340" y="4270"/>
                </a:lnTo>
                <a:lnTo>
                  <a:pt x="9348" y="4266"/>
                </a:lnTo>
                <a:lnTo>
                  <a:pt x="9358" y="4264"/>
                </a:lnTo>
                <a:lnTo>
                  <a:pt x="9368" y="4262"/>
                </a:lnTo>
                <a:lnTo>
                  <a:pt x="9376" y="4258"/>
                </a:lnTo>
                <a:lnTo>
                  <a:pt x="9378" y="4254"/>
                </a:lnTo>
                <a:lnTo>
                  <a:pt x="9380" y="4248"/>
                </a:lnTo>
                <a:lnTo>
                  <a:pt x="9382" y="4240"/>
                </a:lnTo>
                <a:lnTo>
                  <a:pt x="9384" y="4236"/>
                </a:lnTo>
                <a:lnTo>
                  <a:pt x="9386" y="4236"/>
                </a:lnTo>
                <a:lnTo>
                  <a:pt x="9390" y="4238"/>
                </a:lnTo>
                <a:lnTo>
                  <a:pt x="9396" y="4240"/>
                </a:lnTo>
                <a:lnTo>
                  <a:pt x="9402" y="4242"/>
                </a:lnTo>
                <a:lnTo>
                  <a:pt x="9408" y="4240"/>
                </a:lnTo>
                <a:lnTo>
                  <a:pt x="9418" y="4232"/>
                </a:lnTo>
                <a:lnTo>
                  <a:pt x="9424" y="4224"/>
                </a:lnTo>
                <a:lnTo>
                  <a:pt x="9426" y="4218"/>
                </a:lnTo>
                <a:lnTo>
                  <a:pt x="9426" y="4216"/>
                </a:lnTo>
                <a:lnTo>
                  <a:pt x="9426" y="4214"/>
                </a:lnTo>
                <a:lnTo>
                  <a:pt x="9426" y="4210"/>
                </a:lnTo>
                <a:lnTo>
                  <a:pt x="9430" y="4204"/>
                </a:lnTo>
                <a:lnTo>
                  <a:pt x="9440" y="4196"/>
                </a:lnTo>
                <a:lnTo>
                  <a:pt x="9454" y="4182"/>
                </a:lnTo>
                <a:lnTo>
                  <a:pt x="9472" y="4166"/>
                </a:lnTo>
                <a:lnTo>
                  <a:pt x="9488" y="4148"/>
                </a:lnTo>
                <a:lnTo>
                  <a:pt x="9512" y="4118"/>
                </a:lnTo>
                <a:lnTo>
                  <a:pt x="9532" y="4090"/>
                </a:lnTo>
                <a:lnTo>
                  <a:pt x="9542" y="4080"/>
                </a:lnTo>
                <a:lnTo>
                  <a:pt x="9554" y="4070"/>
                </a:lnTo>
                <a:lnTo>
                  <a:pt x="9562" y="4066"/>
                </a:lnTo>
                <a:lnTo>
                  <a:pt x="9568" y="4064"/>
                </a:lnTo>
                <a:lnTo>
                  <a:pt x="9576" y="4064"/>
                </a:lnTo>
                <a:lnTo>
                  <a:pt x="9580" y="4062"/>
                </a:lnTo>
                <a:lnTo>
                  <a:pt x="9586" y="4060"/>
                </a:lnTo>
                <a:lnTo>
                  <a:pt x="9592" y="4052"/>
                </a:lnTo>
                <a:lnTo>
                  <a:pt x="9602" y="4040"/>
                </a:lnTo>
                <a:lnTo>
                  <a:pt x="9610" y="4026"/>
                </a:lnTo>
                <a:lnTo>
                  <a:pt x="9612" y="4016"/>
                </a:lnTo>
                <a:lnTo>
                  <a:pt x="9612" y="4008"/>
                </a:lnTo>
                <a:lnTo>
                  <a:pt x="9610" y="4000"/>
                </a:lnTo>
                <a:lnTo>
                  <a:pt x="9608" y="3994"/>
                </a:lnTo>
                <a:lnTo>
                  <a:pt x="9608" y="3988"/>
                </a:lnTo>
                <a:lnTo>
                  <a:pt x="9614" y="3984"/>
                </a:lnTo>
                <a:lnTo>
                  <a:pt x="9624" y="3978"/>
                </a:lnTo>
                <a:lnTo>
                  <a:pt x="9636" y="3972"/>
                </a:lnTo>
                <a:lnTo>
                  <a:pt x="9646" y="3966"/>
                </a:lnTo>
                <a:lnTo>
                  <a:pt x="9656" y="3958"/>
                </a:lnTo>
                <a:lnTo>
                  <a:pt x="9658" y="3956"/>
                </a:lnTo>
                <a:lnTo>
                  <a:pt x="9660" y="3956"/>
                </a:lnTo>
                <a:lnTo>
                  <a:pt x="9662" y="3966"/>
                </a:lnTo>
                <a:lnTo>
                  <a:pt x="9664" y="3972"/>
                </a:lnTo>
                <a:lnTo>
                  <a:pt x="9666" y="3976"/>
                </a:lnTo>
                <a:lnTo>
                  <a:pt x="9668" y="3976"/>
                </a:lnTo>
                <a:lnTo>
                  <a:pt x="9672" y="3976"/>
                </a:lnTo>
                <a:lnTo>
                  <a:pt x="9678" y="3974"/>
                </a:lnTo>
                <a:lnTo>
                  <a:pt x="9682" y="3972"/>
                </a:lnTo>
                <a:lnTo>
                  <a:pt x="9686" y="3974"/>
                </a:lnTo>
                <a:lnTo>
                  <a:pt x="9694" y="3976"/>
                </a:lnTo>
                <a:lnTo>
                  <a:pt x="9696" y="3976"/>
                </a:lnTo>
                <a:lnTo>
                  <a:pt x="9698" y="3972"/>
                </a:lnTo>
                <a:lnTo>
                  <a:pt x="9696" y="3966"/>
                </a:lnTo>
                <a:lnTo>
                  <a:pt x="9694" y="3960"/>
                </a:lnTo>
                <a:lnTo>
                  <a:pt x="9694" y="3958"/>
                </a:lnTo>
                <a:lnTo>
                  <a:pt x="9698" y="3956"/>
                </a:lnTo>
                <a:lnTo>
                  <a:pt x="9700" y="3962"/>
                </a:lnTo>
                <a:lnTo>
                  <a:pt x="9704" y="3964"/>
                </a:lnTo>
                <a:lnTo>
                  <a:pt x="9706" y="3966"/>
                </a:lnTo>
                <a:lnTo>
                  <a:pt x="9708" y="3966"/>
                </a:lnTo>
                <a:lnTo>
                  <a:pt x="9714" y="3964"/>
                </a:lnTo>
                <a:lnTo>
                  <a:pt x="9716" y="3966"/>
                </a:lnTo>
                <a:lnTo>
                  <a:pt x="9716" y="3968"/>
                </a:lnTo>
                <a:lnTo>
                  <a:pt x="9718" y="3970"/>
                </a:lnTo>
                <a:lnTo>
                  <a:pt x="9720" y="3970"/>
                </a:lnTo>
                <a:lnTo>
                  <a:pt x="9726" y="3964"/>
                </a:lnTo>
                <a:lnTo>
                  <a:pt x="9730" y="3958"/>
                </a:lnTo>
                <a:lnTo>
                  <a:pt x="9734" y="3958"/>
                </a:lnTo>
                <a:lnTo>
                  <a:pt x="9736" y="3962"/>
                </a:lnTo>
                <a:lnTo>
                  <a:pt x="9740" y="3964"/>
                </a:lnTo>
                <a:lnTo>
                  <a:pt x="9744" y="3964"/>
                </a:lnTo>
                <a:lnTo>
                  <a:pt x="9748" y="3960"/>
                </a:lnTo>
                <a:lnTo>
                  <a:pt x="9752" y="3954"/>
                </a:lnTo>
                <a:lnTo>
                  <a:pt x="9754" y="3948"/>
                </a:lnTo>
                <a:lnTo>
                  <a:pt x="9756" y="3940"/>
                </a:lnTo>
                <a:lnTo>
                  <a:pt x="9756" y="3932"/>
                </a:lnTo>
                <a:lnTo>
                  <a:pt x="9756" y="3926"/>
                </a:lnTo>
                <a:lnTo>
                  <a:pt x="9752" y="3916"/>
                </a:lnTo>
                <a:lnTo>
                  <a:pt x="9754" y="3906"/>
                </a:lnTo>
                <a:lnTo>
                  <a:pt x="9754" y="3898"/>
                </a:lnTo>
                <a:lnTo>
                  <a:pt x="9754" y="3890"/>
                </a:lnTo>
                <a:lnTo>
                  <a:pt x="9752" y="3884"/>
                </a:lnTo>
                <a:lnTo>
                  <a:pt x="9754" y="3884"/>
                </a:lnTo>
                <a:lnTo>
                  <a:pt x="9756" y="3878"/>
                </a:lnTo>
                <a:lnTo>
                  <a:pt x="9758" y="3876"/>
                </a:lnTo>
                <a:lnTo>
                  <a:pt x="9760" y="3876"/>
                </a:lnTo>
                <a:lnTo>
                  <a:pt x="9762" y="3884"/>
                </a:lnTo>
                <a:lnTo>
                  <a:pt x="9764" y="3910"/>
                </a:lnTo>
                <a:lnTo>
                  <a:pt x="9768" y="3920"/>
                </a:lnTo>
                <a:lnTo>
                  <a:pt x="9770" y="3924"/>
                </a:lnTo>
                <a:lnTo>
                  <a:pt x="9772" y="3926"/>
                </a:lnTo>
                <a:lnTo>
                  <a:pt x="9776" y="3926"/>
                </a:lnTo>
                <a:lnTo>
                  <a:pt x="9780" y="3926"/>
                </a:lnTo>
                <a:lnTo>
                  <a:pt x="9786" y="3920"/>
                </a:lnTo>
                <a:lnTo>
                  <a:pt x="9788" y="3918"/>
                </a:lnTo>
                <a:lnTo>
                  <a:pt x="9792" y="3918"/>
                </a:lnTo>
                <a:lnTo>
                  <a:pt x="9794" y="3920"/>
                </a:lnTo>
                <a:lnTo>
                  <a:pt x="9798" y="3924"/>
                </a:lnTo>
                <a:lnTo>
                  <a:pt x="9804" y="3938"/>
                </a:lnTo>
                <a:lnTo>
                  <a:pt x="9812" y="3958"/>
                </a:lnTo>
                <a:lnTo>
                  <a:pt x="9814" y="3968"/>
                </a:lnTo>
                <a:lnTo>
                  <a:pt x="9816" y="3972"/>
                </a:lnTo>
                <a:lnTo>
                  <a:pt x="9818" y="3974"/>
                </a:lnTo>
                <a:lnTo>
                  <a:pt x="9816" y="3978"/>
                </a:lnTo>
                <a:lnTo>
                  <a:pt x="9814" y="3986"/>
                </a:lnTo>
                <a:lnTo>
                  <a:pt x="9814" y="3992"/>
                </a:lnTo>
                <a:lnTo>
                  <a:pt x="9820" y="4004"/>
                </a:lnTo>
                <a:lnTo>
                  <a:pt x="9824" y="4012"/>
                </a:lnTo>
                <a:lnTo>
                  <a:pt x="9824" y="4010"/>
                </a:lnTo>
                <a:lnTo>
                  <a:pt x="9824" y="4000"/>
                </a:lnTo>
                <a:lnTo>
                  <a:pt x="9826" y="4006"/>
                </a:lnTo>
                <a:lnTo>
                  <a:pt x="9830" y="4016"/>
                </a:lnTo>
                <a:lnTo>
                  <a:pt x="9834" y="4026"/>
                </a:lnTo>
                <a:lnTo>
                  <a:pt x="9840" y="4038"/>
                </a:lnTo>
                <a:lnTo>
                  <a:pt x="9858" y="4062"/>
                </a:lnTo>
                <a:lnTo>
                  <a:pt x="9862" y="4064"/>
                </a:lnTo>
                <a:lnTo>
                  <a:pt x="9862" y="4058"/>
                </a:lnTo>
                <a:lnTo>
                  <a:pt x="9864" y="4054"/>
                </a:lnTo>
                <a:lnTo>
                  <a:pt x="9866" y="4052"/>
                </a:lnTo>
                <a:lnTo>
                  <a:pt x="9868" y="4052"/>
                </a:lnTo>
                <a:lnTo>
                  <a:pt x="9872" y="4054"/>
                </a:lnTo>
                <a:lnTo>
                  <a:pt x="9878" y="4060"/>
                </a:lnTo>
                <a:lnTo>
                  <a:pt x="9882" y="4068"/>
                </a:lnTo>
                <a:lnTo>
                  <a:pt x="9888" y="4076"/>
                </a:lnTo>
                <a:lnTo>
                  <a:pt x="9892" y="4080"/>
                </a:lnTo>
                <a:lnTo>
                  <a:pt x="9896" y="4086"/>
                </a:lnTo>
                <a:lnTo>
                  <a:pt x="9896" y="4088"/>
                </a:lnTo>
                <a:lnTo>
                  <a:pt x="9894" y="4090"/>
                </a:lnTo>
                <a:lnTo>
                  <a:pt x="9890" y="4092"/>
                </a:lnTo>
                <a:lnTo>
                  <a:pt x="9888" y="4092"/>
                </a:lnTo>
                <a:lnTo>
                  <a:pt x="9884" y="4088"/>
                </a:lnTo>
                <a:lnTo>
                  <a:pt x="9880" y="4086"/>
                </a:lnTo>
                <a:lnTo>
                  <a:pt x="9878" y="4086"/>
                </a:lnTo>
                <a:lnTo>
                  <a:pt x="9876" y="4086"/>
                </a:lnTo>
                <a:lnTo>
                  <a:pt x="9874" y="4090"/>
                </a:lnTo>
                <a:lnTo>
                  <a:pt x="9876" y="4094"/>
                </a:lnTo>
                <a:lnTo>
                  <a:pt x="9880" y="4104"/>
                </a:lnTo>
                <a:lnTo>
                  <a:pt x="9886" y="4110"/>
                </a:lnTo>
                <a:lnTo>
                  <a:pt x="9888" y="4112"/>
                </a:lnTo>
                <a:lnTo>
                  <a:pt x="9888" y="4110"/>
                </a:lnTo>
                <a:lnTo>
                  <a:pt x="9890" y="4104"/>
                </a:lnTo>
                <a:lnTo>
                  <a:pt x="9892" y="4098"/>
                </a:lnTo>
                <a:lnTo>
                  <a:pt x="9894" y="4098"/>
                </a:lnTo>
                <a:lnTo>
                  <a:pt x="9896" y="4100"/>
                </a:lnTo>
                <a:lnTo>
                  <a:pt x="9898" y="4110"/>
                </a:lnTo>
                <a:lnTo>
                  <a:pt x="9904" y="4128"/>
                </a:lnTo>
                <a:lnTo>
                  <a:pt x="9914" y="4150"/>
                </a:lnTo>
                <a:lnTo>
                  <a:pt x="9918" y="4160"/>
                </a:lnTo>
                <a:lnTo>
                  <a:pt x="9920" y="4170"/>
                </a:lnTo>
                <a:lnTo>
                  <a:pt x="9920" y="4182"/>
                </a:lnTo>
                <a:lnTo>
                  <a:pt x="9920" y="4192"/>
                </a:lnTo>
                <a:lnTo>
                  <a:pt x="9906" y="4234"/>
                </a:lnTo>
                <a:lnTo>
                  <a:pt x="9902" y="4250"/>
                </a:lnTo>
                <a:lnTo>
                  <a:pt x="9902" y="4256"/>
                </a:lnTo>
                <a:lnTo>
                  <a:pt x="9906" y="4258"/>
                </a:lnTo>
                <a:lnTo>
                  <a:pt x="9908" y="4258"/>
                </a:lnTo>
                <a:lnTo>
                  <a:pt x="9910" y="4256"/>
                </a:lnTo>
                <a:lnTo>
                  <a:pt x="9914" y="4250"/>
                </a:lnTo>
                <a:lnTo>
                  <a:pt x="9916" y="4242"/>
                </a:lnTo>
                <a:lnTo>
                  <a:pt x="9918" y="4242"/>
                </a:lnTo>
                <a:lnTo>
                  <a:pt x="9922" y="4240"/>
                </a:lnTo>
                <a:lnTo>
                  <a:pt x="9924" y="4242"/>
                </a:lnTo>
                <a:lnTo>
                  <a:pt x="9924" y="4244"/>
                </a:lnTo>
                <a:lnTo>
                  <a:pt x="9922" y="4248"/>
                </a:lnTo>
                <a:lnTo>
                  <a:pt x="9920" y="4252"/>
                </a:lnTo>
                <a:lnTo>
                  <a:pt x="9920" y="4256"/>
                </a:lnTo>
                <a:lnTo>
                  <a:pt x="9924" y="4260"/>
                </a:lnTo>
                <a:lnTo>
                  <a:pt x="9928" y="4262"/>
                </a:lnTo>
                <a:lnTo>
                  <a:pt x="9930" y="4264"/>
                </a:lnTo>
                <a:lnTo>
                  <a:pt x="9934" y="4262"/>
                </a:lnTo>
                <a:lnTo>
                  <a:pt x="9936" y="4260"/>
                </a:lnTo>
                <a:lnTo>
                  <a:pt x="9938" y="4260"/>
                </a:lnTo>
                <a:lnTo>
                  <a:pt x="9940" y="4262"/>
                </a:lnTo>
                <a:lnTo>
                  <a:pt x="9944" y="4264"/>
                </a:lnTo>
                <a:lnTo>
                  <a:pt x="9950" y="4268"/>
                </a:lnTo>
                <a:lnTo>
                  <a:pt x="9954" y="4268"/>
                </a:lnTo>
                <a:lnTo>
                  <a:pt x="9958" y="4264"/>
                </a:lnTo>
                <a:lnTo>
                  <a:pt x="9962" y="4260"/>
                </a:lnTo>
                <a:lnTo>
                  <a:pt x="9970" y="4246"/>
                </a:lnTo>
                <a:lnTo>
                  <a:pt x="9974" y="4242"/>
                </a:lnTo>
                <a:lnTo>
                  <a:pt x="9980" y="4238"/>
                </a:lnTo>
                <a:lnTo>
                  <a:pt x="9994" y="4232"/>
                </a:lnTo>
                <a:lnTo>
                  <a:pt x="10000" y="4228"/>
                </a:lnTo>
                <a:lnTo>
                  <a:pt x="10006" y="4222"/>
                </a:lnTo>
                <a:lnTo>
                  <a:pt x="10010" y="4216"/>
                </a:lnTo>
                <a:lnTo>
                  <a:pt x="10014" y="4208"/>
                </a:lnTo>
                <a:lnTo>
                  <a:pt x="10014" y="4198"/>
                </a:lnTo>
                <a:lnTo>
                  <a:pt x="10012" y="4184"/>
                </a:lnTo>
                <a:lnTo>
                  <a:pt x="10016" y="4190"/>
                </a:lnTo>
                <a:lnTo>
                  <a:pt x="10018" y="4192"/>
                </a:lnTo>
                <a:lnTo>
                  <a:pt x="10020" y="4196"/>
                </a:lnTo>
                <a:lnTo>
                  <a:pt x="10022" y="4200"/>
                </a:lnTo>
                <a:lnTo>
                  <a:pt x="10024" y="4204"/>
                </a:lnTo>
                <a:lnTo>
                  <a:pt x="10026" y="4208"/>
                </a:lnTo>
                <a:lnTo>
                  <a:pt x="10028" y="4218"/>
                </a:lnTo>
                <a:lnTo>
                  <a:pt x="10032" y="4228"/>
                </a:lnTo>
                <a:lnTo>
                  <a:pt x="10034" y="4230"/>
                </a:lnTo>
                <a:lnTo>
                  <a:pt x="10036" y="4230"/>
                </a:lnTo>
                <a:lnTo>
                  <a:pt x="10040" y="4228"/>
                </a:lnTo>
                <a:lnTo>
                  <a:pt x="10044" y="4226"/>
                </a:lnTo>
                <a:lnTo>
                  <a:pt x="10046" y="4226"/>
                </a:lnTo>
                <a:lnTo>
                  <a:pt x="10046" y="4228"/>
                </a:lnTo>
                <a:lnTo>
                  <a:pt x="10044" y="4232"/>
                </a:lnTo>
                <a:lnTo>
                  <a:pt x="10040" y="4238"/>
                </a:lnTo>
                <a:lnTo>
                  <a:pt x="10038" y="4246"/>
                </a:lnTo>
                <a:lnTo>
                  <a:pt x="10040" y="4252"/>
                </a:lnTo>
                <a:lnTo>
                  <a:pt x="10042" y="4258"/>
                </a:lnTo>
                <a:lnTo>
                  <a:pt x="10046" y="4270"/>
                </a:lnTo>
                <a:lnTo>
                  <a:pt x="10046" y="4290"/>
                </a:lnTo>
                <a:lnTo>
                  <a:pt x="10048" y="4312"/>
                </a:lnTo>
                <a:lnTo>
                  <a:pt x="10052" y="4328"/>
                </a:lnTo>
                <a:lnTo>
                  <a:pt x="10058" y="4340"/>
                </a:lnTo>
                <a:lnTo>
                  <a:pt x="10060" y="4354"/>
                </a:lnTo>
                <a:lnTo>
                  <a:pt x="10060" y="4372"/>
                </a:lnTo>
                <a:lnTo>
                  <a:pt x="10062" y="4372"/>
                </a:lnTo>
                <a:lnTo>
                  <a:pt x="10062" y="4370"/>
                </a:lnTo>
                <a:lnTo>
                  <a:pt x="10064" y="4366"/>
                </a:lnTo>
                <a:lnTo>
                  <a:pt x="10066" y="4366"/>
                </a:lnTo>
                <a:lnTo>
                  <a:pt x="10068" y="4372"/>
                </a:lnTo>
                <a:lnTo>
                  <a:pt x="10074" y="4384"/>
                </a:lnTo>
                <a:lnTo>
                  <a:pt x="10076" y="4398"/>
                </a:lnTo>
                <a:lnTo>
                  <a:pt x="10078" y="4408"/>
                </a:lnTo>
                <a:lnTo>
                  <a:pt x="10080" y="4416"/>
                </a:lnTo>
                <a:lnTo>
                  <a:pt x="10082" y="4424"/>
                </a:lnTo>
                <a:lnTo>
                  <a:pt x="10080" y="4432"/>
                </a:lnTo>
                <a:lnTo>
                  <a:pt x="10080" y="4440"/>
                </a:lnTo>
                <a:lnTo>
                  <a:pt x="10080" y="4442"/>
                </a:lnTo>
                <a:lnTo>
                  <a:pt x="10082" y="4444"/>
                </a:lnTo>
                <a:lnTo>
                  <a:pt x="10082" y="4446"/>
                </a:lnTo>
                <a:lnTo>
                  <a:pt x="10082" y="4450"/>
                </a:lnTo>
                <a:lnTo>
                  <a:pt x="10080" y="4458"/>
                </a:lnTo>
                <a:lnTo>
                  <a:pt x="10080" y="4464"/>
                </a:lnTo>
                <a:lnTo>
                  <a:pt x="10080" y="4466"/>
                </a:lnTo>
                <a:lnTo>
                  <a:pt x="10084" y="4468"/>
                </a:lnTo>
                <a:lnTo>
                  <a:pt x="10088" y="4468"/>
                </a:lnTo>
                <a:lnTo>
                  <a:pt x="10088" y="4470"/>
                </a:lnTo>
                <a:lnTo>
                  <a:pt x="10088" y="4476"/>
                </a:lnTo>
                <a:lnTo>
                  <a:pt x="10084" y="4486"/>
                </a:lnTo>
                <a:lnTo>
                  <a:pt x="10084" y="4496"/>
                </a:lnTo>
                <a:lnTo>
                  <a:pt x="10084" y="4504"/>
                </a:lnTo>
                <a:lnTo>
                  <a:pt x="10080" y="4510"/>
                </a:lnTo>
                <a:lnTo>
                  <a:pt x="10078" y="4518"/>
                </a:lnTo>
                <a:lnTo>
                  <a:pt x="10076" y="4542"/>
                </a:lnTo>
                <a:lnTo>
                  <a:pt x="10078" y="4550"/>
                </a:lnTo>
                <a:lnTo>
                  <a:pt x="10078" y="4552"/>
                </a:lnTo>
                <a:lnTo>
                  <a:pt x="10080" y="4552"/>
                </a:lnTo>
                <a:lnTo>
                  <a:pt x="10086" y="4536"/>
                </a:lnTo>
                <a:lnTo>
                  <a:pt x="10086" y="4540"/>
                </a:lnTo>
                <a:lnTo>
                  <a:pt x="10086" y="4544"/>
                </a:lnTo>
                <a:lnTo>
                  <a:pt x="10078" y="4560"/>
                </a:lnTo>
                <a:lnTo>
                  <a:pt x="10076" y="4568"/>
                </a:lnTo>
                <a:lnTo>
                  <a:pt x="10076" y="4572"/>
                </a:lnTo>
                <a:lnTo>
                  <a:pt x="10076" y="4574"/>
                </a:lnTo>
                <a:lnTo>
                  <a:pt x="10074" y="4578"/>
                </a:lnTo>
                <a:lnTo>
                  <a:pt x="10070" y="4590"/>
                </a:lnTo>
                <a:lnTo>
                  <a:pt x="10070" y="4594"/>
                </a:lnTo>
                <a:lnTo>
                  <a:pt x="10070" y="4600"/>
                </a:lnTo>
                <a:lnTo>
                  <a:pt x="10070" y="4606"/>
                </a:lnTo>
                <a:lnTo>
                  <a:pt x="10066" y="4616"/>
                </a:lnTo>
                <a:lnTo>
                  <a:pt x="10066" y="4626"/>
                </a:lnTo>
                <a:lnTo>
                  <a:pt x="10066" y="4634"/>
                </a:lnTo>
                <a:lnTo>
                  <a:pt x="10068" y="4638"/>
                </a:lnTo>
                <a:lnTo>
                  <a:pt x="10070" y="4642"/>
                </a:lnTo>
                <a:lnTo>
                  <a:pt x="10072" y="4642"/>
                </a:lnTo>
                <a:lnTo>
                  <a:pt x="10076" y="4638"/>
                </a:lnTo>
                <a:lnTo>
                  <a:pt x="10078" y="4632"/>
                </a:lnTo>
                <a:lnTo>
                  <a:pt x="10078" y="4630"/>
                </a:lnTo>
                <a:lnTo>
                  <a:pt x="10080" y="4630"/>
                </a:lnTo>
                <a:lnTo>
                  <a:pt x="10086" y="4638"/>
                </a:lnTo>
                <a:lnTo>
                  <a:pt x="10092" y="4650"/>
                </a:lnTo>
                <a:lnTo>
                  <a:pt x="10100" y="4664"/>
                </a:lnTo>
                <a:lnTo>
                  <a:pt x="10108" y="4680"/>
                </a:lnTo>
                <a:lnTo>
                  <a:pt x="10112" y="4684"/>
                </a:lnTo>
                <a:lnTo>
                  <a:pt x="10116" y="4684"/>
                </a:lnTo>
                <a:lnTo>
                  <a:pt x="10120" y="4684"/>
                </a:lnTo>
                <a:lnTo>
                  <a:pt x="10122" y="4688"/>
                </a:lnTo>
                <a:lnTo>
                  <a:pt x="10122" y="4692"/>
                </a:lnTo>
                <a:lnTo>
                  <a:pt x="10122" y="4698"/>
                </a:lnTo>
                <a:lnTo>
                  <a:pt x="10124" y="4702"/>
                </a:lnTo>
                <a:lnTo>
                  <a:pt x="10128" y="4706"/>
                </a:lnTo>
                <a:lnTo>
                  <a:pt x="10136" y="4716"/>
                </a:lnTo>
                <a:lnTo>
                  <a:pt x="10142" y="4726"/>
                </a:lnTo>
                <a:lnTo>
                  <a:pt x="10148" y="4734"/>
                </a:lnTo>
                <a:lnTo>
                  <a:pt x="10150" y="4744"/>
                </a:lnTo>
                <a:lnTo>
                  <a:pt x="10154" y="4762"/>
                </a:lnTo>
                <a:lnTo>
                  <a:pt x="10156" y="4778"/>
                </a:lnTo>
                <a:lnTo>
                  <a:pt x="10154" y="4788"/>
                </a:lnTo>
                <a:lnTo>
                  <a:pt x="10152" y="4792"/>
                </a:lnTo>
                <a:lnTo>
                  <a:pt x="10154" y="4794"/>
                </a:lnTo>
                <a:lnTo>
                  <a:pt x="10156" y="4798"/>
                </a:lnTo>
                <a:lnTo>
                  <a:pt x="10158" y="4802"/>
                </a:lnTo>
                <a:lnTo>
                  <a:pt x="10160" y="4806"/>
                </a:lnTo>
                <a:lnTo>
                  <a:pt x="10162" y="4812"/>
                </a:lnTo>
                <a:lnTo>
                  <a:pt x="10160" y="4820"/>
                </a:lnTo>
                <a:lnTo>
                  <a:pt x="10160" y="4834"/>
                </a:lnTo>
                <a:lnTo>
                  <a:pt x="10164" y="4838"/>
                </a:lnTo>
                <a:lnTo>
                  <a:pt x="10166" y="4840"/>
                </a:lnTo>
                <a:lnTo>
                  <a:pt x="10166" y="4844"/>
                </a:lnTo>
                <a:lnTo>
                  <a:pt x="10166" y="4848"/>
                </a:lnTo>
                <a:lnTo>
                  <a:pt x="10170" y="4854"/>
                </a:lnTo>
                <a:lnTo>
                  <a:pt x="10180" y="4866"/>
                </a:lnTo>
                <a:lnTo>
                  <a:pt x="10184" y="4872"/>
                </a:lnTo>
                <a:lnTo>
                  <a:pt x="10188" y="4880"/>
                </a:lnTo>
                <a:lnTo>
                  <a:pt x="10192" y="4888"/>
                </a:lnTo>
                <a:lnTo>
                  <a:pt x="10190" y="4894"/>
                </a:lnTo>
                <a:lnTo>
                  <a:pt x="10190" y="4900"/>
                </a:lnTo>
                <a:lnTo>
                  <a:pt x="10190" y="4902"/>
                </a:lnTo>
                <a:lnTo>
                  <a:pt x="10196" y="4906"/>
                </a:lnTo>
                <a:lnTo>
                  <a:pt x="10210" y="4916"/>
                </a:lnTo>
                <a:lnTo>
                  <a:pt x="10220" y="4924"/>
                </a:lnTo>
                <a:lnTo>
                  <a:pt x="10232" y="4936"/>
                </a:lnTo>
                <a:lnTo>
                  <a:pt x="10244" y="4946"/>
                </a:lnTo>
                <a:lnTo>
                  <a:pt x="10252" y="4952"/>
                </a:lnTo>
                <a:lnTo>
                  <a:pt x="10264" y="4958"/>
                </a:lnTo>
                <a:lnTo>
                  <a:pt x="10270" y="4962"/>
                </a:lnTo>
                <a:lnTo>
                  <a:pt x="10272" y="4966"/>
                </a:lnTo>
                <a:lnTo>
                  <a:pt x="10276" y="4970"/>
                </a:lnTo>
                <a:lnTo>
                  <a:pt x="10278" y="4976"/>
                </a:lnTo>
                <a:lnTo>
                  <a:pt x="10280" y="4974"/>
                </a:lnTo>
                <a:lnTo>
                  <a:pt x="10284" y="4970"/>
                </a:lnTo>
                <a:lnTo>
                  <a:pt x="10288" y="4968"/>
                </a:lnTo>
                <a:lnTo>
                  <a:pt x="10292" y="4970"/>
                </a:lnTo>
                <a:lnTo>
                  <a:pt x="10296" y="4968"/>
                </a:lnTo>
                <a:lnTo>
                  <a:pt x="10298" y="4966"/>
                </a:lnTo>
                <a:lnTo>
                  <a:pt x="10298" y="4964"/>
                </a:lnTo>
                <a:lnTo>
                  <a:pt x="10302" y="4964"/>
                </a:lnTo>
                <a:lnTo>
                  <a:pt x="10304" y="4966"/>
                </a:lnTo>
                <a:lnTo>
                  <a:pt x="10304" y="4968"/>
                </a:lnTo>
                <a:lnTo>
                  <a:pt x="10302" y="4972"/>
                </a:lnTo>
                <a:lnTo>
                  <a:pt x="10306" y="4974"/>
                </a:lnTo>
                <a:lnTo>
                  <a:pt x="10308" y="4974"/>
                </a:lnTo>
                <a:lnTo>
                  <a:pt x="10310" y="4972"/>
                </a:lnTo>
                <a:lnTo>
                  <a:pt x="10310" y="4964"/>
                </a:lnTo>
                <a:lnTo>
                  <a:pt x="10308" y="4956"/>
                </a:lnTo>
                <a:lnTo>
                  <a:pt x="10304" y="4948"/>
                </a:lnTo>
                <a:lnTo>
                  <a:pt x="10302" y="4944"/>
                </a:lnTo>
                <a:lnTo>
                  <a:pt x="10300" y="4940"/>
                </a:lnTo>
                <a:lnTo>
                  <a:pt x="10298" y="4928"/>
                </a:lnTo>
                <a:lnTo>
                  <a:pt x="10294" y="4918"/>
                </a:lnTo>
                <a:lnTo>
                  <a:pt x="10292" y="4912"/>
                </a:lnTo>
                <a:lnTo>
                  <a:pt x="10286" y="4908"/>
                </a:lnTo>
                <a:lnTo>
                  <a:pt x="10280" y="4902"/>
                </a:lnTo>
                <a:lnTo>
                  <a:pt x="10276" y="4896"/>
                </a:lnTo>
                <a:lnTo>
                  <a:pt x="10276" y="4890"/>
                </a:lnTo>
                <a:lnTo>
                  <a:pt x="10276" y="4884"/>
                </a:lnTo>
                <a:lnTo>
                  <a:pt x="10278" y="4872"/>
                </a:lnTo>
                <a:lnTo>
                  <a:pt x="10278" y="4868"/>
                </a:lnTo>
                <a:lnTo>
                  <a:pt x="10276" y="4862"/>
                </a:lnTo>
                <a:lnTo>
                  <a:pt x="10274" y="4858"/>
                </a:lnTo>
                <a:lnTo>
                  <a:pt x="10274" y="4852"/>
                </a:lnTo>
                <a:lnTo>
                  <a:pt x="10276" y="4846"/>
                </a:lnTo>
                <a:lnTo>
                  <a:pt x="10276" y="4842"/>
                </a:lnTo>
                <a:lnTo>
                  <a:pt x="10276" y="4836"/>
                </a:lnTo>
                <a:lnTo>
                  <a:pt x="10278" y="4826"/>
                </a:lnTo>
                <a:lnTo>
                  <a:pt x="10278" y="4814"/>
                </a:lnTo>
                <a:lnTo>
                  <a:pt x="10276" y="4798"/>
                </a:lnTo>
                <a:lnTo>
                  <a:pt x="10272" y="4790"/>
                </a:lnTo>
                <a:lnTo>
                  <a:pt x="10266" y="4782"/>
                </a:lnTo>
                <a:lnTo>
                  <a:pt x="10254" y="4768"/>
                </a:lnTo>
                <a:lnTo>
                  <a:pt x="10244" y="4756"/>
                </a:lnTo>
                <a:lnTo>
                  <a:pt x="10238" y="4750"/>
                </a:lnTo>
                <a:lnTo>
                  <a:pt x="10236" y="4744"/>
                </a:lnTo>
                <a:lnTo>
                  <a:pt x="10234" y="4738"/>
                </a:lnTo>
                <a:lnTo>
                  <a:pt x="10230" y="4736"/>
                </a:lnTo>
                <a:lnTo>
                  <a:pt x="10222" y="4734"/>
                </a:lnTo>
                <a:lnTo>
                  <a:pt x="10212" y="4724"/>
                </a:lnTo>
                <a:lnTo>
                  <a:pt x="10200" y="4706"/>
                </a:lnTo>
                <a:lnTo>
                  <a:pt x="10196" y="4702"/>
                </a:lnTo>
                <a:lnTo>
                  <a:pt x="10192" y="4700"/>
                </a:lnTo>
                <a:lnTo>
                  <a:pt x="10188" y="4702"/>
                </a:lnTo>
                <a:lnTo>
                  <a:pt x="10184" y="4704"/>
                </a:lnTo>
                <a:lnTo>
                  <a:pt x="10180" y="4704"/>
                </a:lnTo>
                <a:lnTo>
                  <a:pt x="10174" y="4700"/>
                </a:lnTo>
                <a:lnTo>
                  <a:pt x="10166" y="4692"/>
                </a:lnTo>
                <a:lnTo>
                  <a:pt x="10160" y="4686"/>
                </a:lnTo>
                <a:lnTo>
                  <a:pt x="10158" y="4676"/>
                </a:lnTo>
                <a:lnTo>
                  <a:pt x="10154" y="4652"/>
                </a:lnTo>
                <a:lnTo>
                  <a:pt x="10150" y="4632"/>
                </a:lnTo>
                <a:lnTo>
                  <a:pt x="10148" y="4626"/>
                </a:lnTo>
                <a:lnTo>
                  <a:pt x="10146" y="4626"/>
                </a:lnTo>
                <a:lnTo>
                  <a:pt x="10144" y="4626"/>
                </a:lnTo>
                <a:lnTo>
                  <a:pt x="10140" y="4624"/>
                </a:lnTo>
                <a:lnTo>
                  <a:pt x="10136" y="4614"/>
                </a:lnTo>
                <a:lnTo>
                  <a:pt x="10134" y="4602"/>
                </a:lnTo>
                <a:lnTo>
                  <a:pt x="10132" y="4588"/>
                </a:lnTo>
                <a:lnTo>
                  <a:pt x="10130" y="4584"/>
                </a:lnTo>
                <a:lnTo>
                  <a:pt x="10128" y="4584"/>
                </a:lnTo>
                <a:lnTo>
                  <a:pt x="10118" y="4588"/>
                </a:lnTo>
                <a:lnTo>
                  <a:pt x="10114" y="4588"/>
                </a:lnTo>
                <a:lnTo>
                  <a:pt x="10110" y="4590"/>
                </a:lnTo>
                <a:lnTo>
                  <a:pt x="10108" y="4586"/>
                </a:lnTo>
                <a:lnTo>
                  <a:pt x="10108" y="4580"/>
                </a:lnTo>
                <a:lnTo>
                  <a:pt x="10106" y="4550"/>
                </a:lnTo>
                <a:lnTo>
                  <a:pt x="10108" y="4528"/>
                </a:lnTo>
                <a:lnTo>
                  <a:pt x="10108" y="4520"/>
                </a:lnTo>
                <a:lnTo>
                  <a:pt x="10112" y="4514"/>
                </a:lnTo>
                <a:lnTo>
                  <a:pt x="10116" y="4510"/>
                </a:lnTo>
                <a:lnTo>
                  <a:pt x="10118" y="4506"/>
                </a:lnTo>
                <a:lnTo>
                  <a:pt x="10120" y="4494"/>
                </a:lnTo>
                <a:lnTo>
                  <a:pt x="10122" y="4484"/>
                </a:lnTo>
                <a:lnTo>
                  <a:pt x="10126" y="4474"/>
                </a:lnTo>
                <a:lnTo>
                  <a:pt x="10132" y="4458"/>
                </a:lnTo>
                <a:lnTo>
                  <a:pt x="10138" y="4432"/>
                </a:lnTo>
                <a:lnTo>
                  <a:pt x="10140" y="4408"/>
                </a:lnTo>
                <a:lnTo>
                  <a:pt x="10142" y="4400"/>
                </a:lnTo>
                <a:lnTo>
                  <a:pt x="10140" y="4396"/>
                </a:lnTo>
                <a:lnTo>
                  <a:pt x="10138" y="4392"/>
                </a:lnTo>
                <a:lnTo>
                  <a:pt x="10136" y="4388"/>
                </a:lnTo>
                <a:lnTo>
                  <a:pt x="10136" y="4386"/>
                </a:lnTo>
                <a:lnTo>
                  <a:pt x="10138" y="4382"/>
                </a:lnTo>
                <a:lnTo>
                  <a:pt x="10140" y="4380"/>
                </a:lnTo>
                <a:lnTo>
                  <a:pt x="10146" y="4378"/>
                </a:lnTo>
                <a:lnTo>
                  <a:pt x="10160" y="4376"/>
                </a:lnTo>
                <a:lnTo>
                  <a:pt x="10166" y="4376"/>
                </a:lnTo>
                <a:lnTo>
                  <a:pt x="10172" y="4378"/>
                </a:lnTo>
                <a:lnTo>
                  <a:pt x="10174" y="4380"/>
                </a:lnTo>
                <a:lnTo>
                  <a:pt x="10174" y="4384"/>
                </a:lnTo>
                <a:lnTo>
                  <a:pt x="10174" y="4394"/>
                </a:lnTo>
                <a:lnTo>
                  <a:pt x="10170" y="4410"/>
                </a:lnTo>
                <a:lnTo>
                  <a:pt x="10170" y="4420"/>
                </a:lnTo>
                <a:lnTo>
                  <a:pt x="10172" y="4422"/>
                </a:lnTo>
                <a:lnTo>
                  <a:pt x="10174" y="4422"/>
                </a:lnTo>
                <a:lnTo>
                  <a:pt x="10182" y="4420"/>
                </a:lnTo>
                <a:lnTo>
                  <a:pt x="10184" y="4420"/>
                </a:lnTo>
                <a:lnTo>
                  <a:pt x="10188" y="4422"/>
                </a:lnTo>
                <a:lnTo>
                  <a:pt x="10192" y="4422"/>
                </a:lnTo>
                <a:lnTo>
                  <a:pt x="10194" y="4422"/>
                </a:lnTo>
                <a:lnTo>
                  <a:pt x="10200" y="4420"/>
                </a:lnTo>
                <a:lnTo>
                  <a:pt x="10204" y="4418"/>
                </a:lnTo>
                <a:lnTo>
                  <a:pt x="10206" y="4418"/>
                </a:lnTo>
                <a:lnTo>
                  <a:pt x="10210" y="4420"/>
                </a:lnTo>
                <a:lnTo>
                  <a:pt x="10218" y="4428"/>
                </a:lnTo>
                <a:lnTo>
                  <a:pt x="10224" y="4436"/>
                </a:lnTo>
                <a:lnTo>
                  <a:pt x="10232" y="4442"/>
                </a:lnTo>
                <a:lnTo>
                  <a:pt x="10234" y="4446"/>
                </a:lnTo>
                <a:lnTo>
                  <a:pt x="10238" y="4448"/>
                </a:lnTo>
                <a:lnTo>
                  <a:pt x="10242" y="4448"/>
                </a:lnTo>
                <a:lnTo>
                  <a:pt x="10244" y="4452"/>
                </a:lnTo>
                <a:lnTo>
                  <a:pt x="10248" y="4458"/>
                </a:lnTo>
                <a:lnTo>
                  <a:pt x="10250" y="4464"/>
                </a:lnTo>
                <a:lnTo>
                  <a:pt x="10252" y="4466"/>
                </a:lnTo>
                <a:lnTo>
                  <a:pt x="10256" y="4468"/>
                </a:lnTo>
                <a:lnTo>
                  <a:pt x="10250" y="4454"/>
                </a:lnTo>
                <a:lnTo>
                  <a:pt x="10250" y="4446"/>
                </a:lnTo>
                <a:lnTo>
                  <a:pt x="10250" y="4454"/>
                </a:lnTo>
                <a:lnTo>
                  <a:pt x="10256" y="4468"/>
                </a:lnTo>
                <a:lnTo>
                  <a:pt x="10262" y="4480"/>
                </a:lnTo>
                <a:lnTo>
                  <a:pt x="10264" y="4486"/>
                </a:lnTo>
                <a:lnTo>
                  <a:pt x="10262" y="4490"/>
                </a:lnTo>
                <a:lnTo>
                  <a:pt x="10262" y="4500"/>
                </a:lnTo>
                <a:lnTo>
                  <a:pt x="10264" y="4508"/>
                </a:lnTo>
                <a:lnTo>
                  <a:pt x="10264" y="4510"/>
                </a:lnTo>
                <a:lnTo>
                  <a:pt x="10266" y="4510"/>
                </a:lnTo>
                <a:lnTo>
                  <a:pt x="10270" y="4508"/>
                </a:lnTo>
                <a:lnTo>
                  <a:pt x="10274" y="4506"/>
                </a:lnTo>
                <a:lnTo>
                  <a:pt x="10276" y="4506"/>
                </a:lnTo>
                <a:lnTo>
                  <a:pt x="10276" y="4504"/>
                </a:lnTo>
                <a:lnTo>
                  <a:pt x="10276" y="4498"/>
                </a:lnTo>
                <a:lnTo>
                  <a:pt x="10276" y="4496"/>
                </a:lnTo>
                <a:lnTo>
                  <a:pt x="10278" y="4494"/>
                </a:lnTo>
                <a:lnTo>
                  <a:pt x="10280" y="4496"/>
                </a:lnTo>
                <a:lnTo>
                  <a:pt x="10284" y="4500"/>
                </a:lnTo>
                <a:lnTo>
                  <a:pt x="10286" y="4504"/>
                </a:lnTo>
                <a:lnTo>
                  <a:pt x="10288" y="4508"/>
                </a:lnTo>
                <a:lnTo>
                  <a:pt x="10284" y="4514"/>
                </a:lnTo>
                <a:lnTo>
                  <a:pt x="10280" y="4518"/>
                </a:lnTo>
                <a:lnTo>
                  <a:pt x="10280" y="4522"/>
                </a:lnTo>
                <a:lnTo>
                  <a:pt x="10282" y="4524"/>
                </a:lnTo>
                <a:lnTo>
                  <a:pt x="10284" y="4526"/>
                </a:lnTo>
                <a:lnTo>
                  <a:pt x="10286" y="4526"/>
                </a:lnTo>
                <a:lnTo>
                  <a:pt x="10290" y="4524"/>
                </a:lnTo>
                <a:lnTo>
                  <a:pt x="10292" y="4520"/>
                </a:lnTo>
                <a:lnTo>
                  <a:pt x="10294" y="4520"/>
                </a:lnTo>
                <a:lnTo>
                  <a:pt x="10296" y="4522"/>
                </a:lnTo>
                <a:lnTo>
                  <a:pt x="10300" y="4524"/>
                </a:lnTo>
                <a:lnTo>
                  <a:pt x="10304" y="4524"/>
                </a:lnTo>
                <a:lnTo>
                  <a:pt x="10310" y="4526"/>
                </a:lnTo>
                <a:lnTo>
                  <a:pt x="10312" y="4528"/>
                </a:lnTo>
                <a:lnTo>
                  <a:pt x="10316" y="4532"/>
                </a:lnTo>
                <a:lnTo>
                  <a:pt x="10320" y="4540"/>
                </a:lnTo>
                <a:lnTo>
                  <a:pt x="10322" y="4542"/>
                </a:lnTo>
                <a:lnTo>
                  <a:pt x="10324" y="4544"/>
                </a:lnTo>
                <a:lnTo>
                  <a:pt x="10328" y="4542"/>
                </a:lnTo>
                <a:lnTo>
                  <a:pt x="10332" y="4542"/>
                </a:lnTo>
                <a:lnTo>
                  <a:pt x="10334" y="4542"/>
                </a:lnTo>
                <a:lnTo>
                  <a:pt x="10338" y="4544"/>
                </a:lnTo>
                <a:lnTo>
                  <a:pt x="10340" y="4548"/>
                </a:lnTo>
                <a:lnTo>
                  <a:pt x="10340" y="4552"/>
                </a:lnTo>
                <a:lnTo>
                  <a:pt x="10336" y="4558"/>
                </a:lnTo>
                <a:lnTo>
                  <a:pt x="10332" y="4568"/>
                </a:lnTo>
                <a:lnTo>
                  <a:pt x="10330" y="4576"/>
                </a:lnTo>
                <a:lnTo>
                  <a:pt x="10330" y="4588"/>
                </a:lnTo>
                <a:lnTo>
                  <a:pt x="10328" y="4608"/>
                </a:lnTo>
                <a:lnTo>
                  <a:pt x="10330" y="4620"/>
                </a:lnTo>
                <a:lnTo>
                  <a:pt x="10332" y="4624"/>
                </a:lnTo>
                <a:lnTo>
                  <a:pt x="10334" y="4624"/>
                </a:lnTo>
                <a:lnTo>
                  <a:pt x="10338" y="4622"/>
                </a:lnTo>
                <a:lnTo>
                  <a:pt x="10344" y="4616"/>
                </a:lnTo>
                <a:lnTo>
                  <a:pt x="10366" y="4594"/>
                </a:lnTo>
                <a:lnTo>
                  <a:pt x="10376" y="4588"/>
                </a:lnTo>
                <a:lnTo>
                  <a:pt x="10384" y="4584"/>
                </a:lnTo>
                <a:lnTo>
                  <a:pt x="10388" y="4582"/>
                </a:lnTo>
                <a:lnTo>
                  <a:pt x="10390" y="4580"/>
                </a:lnTo>
                <a:lnTo>
                  <a:pt x="10390" y="4576"/>
                </a:lnTo>
                <a:lnTo>
                  <a:pt x="10390" y="4574"/>
                </a:lnTo>
                <a:lnTo>
                  <a:pt x="10396" y="4572"/>
                </a:lnTo>
                <a:lnTo>
                  <a:pt x="10400" y="4570"/>
                </a:lnTo>
                <a:lnTo>
                  <a:pt x="10404" y="4564"/>
                </a:lnTo>
                <a:lnTo>
                  <a:pt x="10408" y="4544"/>
                </a:lnTo>
                <a:lnTo>
                  <a:pt x="10412" y="4528"/>
                </a:lnTo>
                <a:lnTo>
                  <a:pt x="10414" y="4522"/>
                </a:lnTo>
                <a:lnTo>
                  <a:pt x="10416" y="4522"/>
                </a:lnTo>
                <a:lnTo>
                  <a:pt x="10422" y="4528"/>
                </a:lnTo>
                <a:lnTo>
                  <a:pt x="10424" y="4530"/>
                </a:lnTo>
                <a:lnTo>
                  <a:pt x="10428" y="4532"/>
                </a:lnTo>
                <a:lnTo>
                  <a:pt x="10432" y="4532"/>
                </a:lnTo>
                <a:lnTo>
                  <a:pt x="10438" y="4530"/>
                </a:lnTo>
                <a:lnTo>
                  <a:pt x="10444" y="4526"/>
                </a:lnTo>
                <a:lnTo>
                  <a:pt x="10454" y="4518"/>
                </a:lnTo>
                <a:lnTo>
                  <a:pt x="10464" y="4510"/>
                </a:lnTo>
                <a:lnTo>
                  <a:pt x="10472" y="4504"/>
                </a:lnTo>
                <a:lnTo>
                  <a:pt x="10488" y="4494"/>
                </a:lnTo>
                <a:lnTo>
                  <a:pt x="10494" y="4492"/>
                </a:lnTo>
                <a:lnTo>
                  <a:pt x="10498" y="4486"/>
                </a:lnTo>
                <a:lnTo>
                  <a:pt x="10502" y="4480"/>
                </a:lnTo>
                <a:lnTo>
                  <a:pt x="10506" y="4470"/>
                </a:lnTo>
                <a:lnTo>
                  <a:pt x="10510" y="4452"/>
                </a:lnTo>
                <a:lnTo>
                  <a:pt x="10510" y="4436"/>
                </a:lnTo>
                <a:lnTo>
                  <a:pt x="10512" y="4426"/>
                </a:lnTo>
                <a:lnTo>
                  <a:pt x="10512" y="4424"/>
                </a:lnTo>
                <a:lnTo>
                  <a:pt x="10514" y="4422"/>
                </a:lnTo>
                <a:lnTo>
                  <a:pt x="10518" y="4420"/>
                </a:lnTo>
                <a:lnTo>
                  <a:pt x="10518" y="4418"/>
                </a:lnTo>
                <a:lnTo>
                  <a:pt x="10518" y="4412"/>
                </a:lnTo>
                <a:lnTo>
                  <a:pt x="10516" y="4406"/>
                </a:lnTo>
                <a:lnTo>
                  <a:pt x="10512" y="4398"/>
                </a:lnTo>
                <a:lnTo>
                  <a:pt x="10510" y="4394"/>
                </a:lnTo>
                <a:lnTo>
                  <a:pt x="10510" y="4388"/>
                </a:lnTo>
                <a:lnTo>
                  <a:pt x="10512" y="4374"/>
                </a:lnTo>
                <a:lnTo>
                  <a:pt x="10512" y="4352"/>
                </a:lnTo>
                <a:lnTo>
                  <a:pt x="10510" y="4338"/>
                </a:lnTo>
                <a:lnTo>
                  <a:pt x="10506" y="4322"/>
                </a:lnTo>
                <a:lnTo>
                  <a:pt x="10494" y="4294"/>
                </a:lnTo>
                <a:lnTo>
                  <a:pt x="10486" y="4278"/>
                </a:lnTo>
                <a:lnTo>
                  <a:pt x="10478" y="4268"/>
                </a:lnTo>
                <a:lnTo>
                  <a:pt x="10474" y="4256"/>
                </a:lnTo>
                <a:lnTo>
                  <a:pt x="10468" y="4246"/>
                </a:lnTo>
                <a:lnTo>
                  <a:pt x="10462" y="4240"/>
                </a:lnTo>
                <a:lnTo>
                  <a:pt x="10452" y="4234"/>
                </a:lnTo>
                <a:lnTo>
                  <a:pt x="10438" y="4220"/>
                </a:lnTo>
                <a:lnTo>
                  <a:pt x="10422" y="4202"/>
                </a:lnTo>
                <a:lnTo>
                  <a:pt x="10410" y="4186"/>
                </a:lnTo>
                <a:lnTo>
                  <a:pt x="10402" y="4172"/>
                </a:lnTo>
                <a:lnTo>
                  <a:pt x="10398" y="4166"/>
                </a:lnTo>
                <a:lnTo>
                  <a:pt x="10398" y="4158"/>
                </a:lnTo>
                <a:lnTo>
                  <a:pt x="10396" y="4154"/>
                </a:lnTo>
                <a:lnTo>
                  <a:pt x="10394" y="4150"/>
                </a:lnTo>
                <a:lnTo>
                  <a:pt x="10388" y="4146"/>
                </a:lnTo>
                <a:lnTo>
                  <a:pt x="10380" y="4138"/>
                </a:lnTo>
                <a:lnTo>
                  <a:pt x="10376" y="4132"/>
                </a:lnTo>
                <a:lnTo>
                  <a:pt x="10370" y="4124"/>
                </a:lnTo>
                <a:lnTo>
                  <a:pt x="10368" y="4114"/>
                </a:lnTo>
                <a:lnTo>
                  <a:pt x="10366" y="4104"/>
                </a:lnTo>
                <a:lnTo>
                  <a:pt x="10368" y="4094"/>
                </a:lnTo>
                <a:lnTo>
                  <a:pt x="10370" y="4082"/>
                </a:lnTo>
                <a:lnTo>
                  <a:pt x="10374" y="4072"/>
                </a:lnTo>
                <a:lnTo>
                  <a:pt x="10380" y="4064"/>
                </a:lnTo>
                <a:lnTo>
                  <a:pt x="10386" y="4054"/>
                </a:lnTo>
                <a:lnTo>
                  <a:pt x="10394" y="4048"/>
                </a:lnTo>
                <a:lnTo>
                  <a:pt x="10400" y="4042"/>
                </a:lnTo>
                <a:lnTo>
                  <a:pt x="10404" y="4036"/>
                </a:lnTo>
                <a:lnTo>
                  <a:pt x="10408" y="4024"/>
                </a:lnTo>
                <a:lnTo>
                  <a:pt x="10410" y="4016"/>
                </a:lnTo>
                <a:lnTo>
                  <a:pt x="10412" y="4012"/>
                </a:lnTo>
                <a:lnTo>
                  <a:pt x="10414" y="4008"/>
                </a:lnTo>
                <a:lnTo>
                  <a:pt x="10420" y="4006"/>
                </a:lnTo>
                <a:lnTo>
                  <a:pt x="10424" y="4006"/>
                </a:lnTo>
                <a:lnTo>
                  <a:pt x="10426" y="4008"/>
                </a:lnTo>
                <a:lnTo>
                  <a:pt x="10430" y="4006"/>
                </a:lnTo>
                <a:lnTo>
                  <a:pt x="10432" y="4002"/>
                </a:lnTo>
                <a:lnTo>
                  <a:pt x="10434" y="3998"/>
                </a:lnTo>
                <a:lnTo>
                  <a:pt x="10436" y="3994"/>
                </a:lnTo>
                <a:lnTo>
                  <a:pt x="10442" y="3988"/>
                </a:lnTo>
                <a:lnTo>
                  <a:pt x="10450" y="3984"/>
                </a:lnTo>
                <a:lnTo>
                  <a:pt x="10456" y="3982"/>
                </a:lnTo>
                <a:lnTo>
                  <a:pt x="10460" y="3980"/>
                </a:lnTo>
                <a:lnTo>
                  <a:pt x="10462" y="3978"/>
                </a:lnTo>
                <a:lnTo>
                  <a:pt x="10464" y="3980"/>
                </a:lnTo>
                <a:lnTo>
                  <a:pt x="10468" y="3980"/>
                </a:lnTo>
                <a:lnTo>
                  <a:pt x="10470" y="3980"/>
                </a:lnTo>
                <a:lnTo>
                  <a:pt x="10472" y="3976"/>
                </a:lnTo>
                <a:lnTo>
                  <a:pt x="10474" y="3974"/>
                </a:lnTo>
                <a:lnTo>
                  <a:pt x="10476" y="3974"/>
                </a:lnTo>
                <a:lnTo>
                  <a:pt x="10478" y="3976"/>
                </a:lnTo>
                <a:lnTo>
                  <a:pt x="10480" y="3976"/>
                </a:lnTo>
                <a:lnTo>
                  <a:pt x="10482" y="3974"/>
                </a:lnTo>
                <a:lnTo>
                  <a:pt x="10482" y="3970"/>
                </a:lnTo>
                <a:lnTo>
                  <a:pt x="10480" y="3966"/>
                </a:lnTo>
                <a:lnTo>
                  <a:pt x="10480" y="3962"/>
                </a:lnTo>
                <a:lnTo>
                  <a:pt x="10480" y="3960"/>
                </a:lnTo>
                <a:lnTo>
                  <a:pt x="10482" y="3960"/>
                </a:lnTo>
                <a:lnTo>
                  <a:pt x="10484" y="3966"/>
                </a:lnTo>
                <a:lnTo>
                  <a:pt x="10490" y="3972"/>
                </a:lnTo>
                <a:lnTo>
                  <a:pt x="10494" y="3974"/>
                </a:lnTo>
                <a:lnTo>
                  <a:pt x="10498" y="3974"/>
                </a:lnTo>
                <a:lnTo>
                  <a:pt x="10502" y="3976"/>
                </a:lnTo>
                <a:lnTo>
                  <a:pt x="10504" y="3976"/>
                </a:lnTo>
                <a:lnTo>
                  <a:pt x="10504" y="3980"/>
                </a:lnTo>
                <a:lnTo>
                  <a:pt x="10502" y="3984"/>
                </a:lnTo>
                <a:lnTo>
                  <a:pt x="10504" y="3984"/>
                </a:lnTo>
                <a:lnTo>
                  <a:pt x="10508" y="3984"/>
                </a:lnTo>
                <a:lnTo>
                  <a:pt x="10518" y="3984"/>
                </a:lnTo>
                <a:lnTo>
                  <a:pt x="10522" y="3982"/>
                </a:lnTo>
                <a:lnTo>
                  <a:pt x="10522" y="3978"/>
                </a:lnTo>
                <a:lnTo>
                  <a:pt x="10522" y="3970"/>
                </a:lnTo>
                <a:lnTo>
                  <a:pt x="10522" y="3972"/>
                </a:lnTo>
                <a:lnTo>
                  <a:pt x="10526" y="3976"/>
                </a:lnTo>
                <a:lnTo>
                  <a:pt x="10528" y="3982"/>
                </a:lnTo>
                <a:lnTo>
                  <a:pt x="10530" y="3982"/>
                </a:lnTo>
                <a:lnTo>
                  <a:pt x="10534" y="3982"/>
                </a:lnTo>
                <a:lnTo>
                  <a:pt x="10536" y="3982"/>
                </a:lnTo>
                <a:lnTo>
                  <a:pt x="10538" y="3986"/>
                </a:lnTo>
                <a:lnTo>
                  <a:pt x="10534" y="3988"/>
                </a:lnTo>
                <a:lnTo>
                  <a:pt x="10530" y="3994"/>
                </a:lnTo>
                <a:lnTo>
                  <a:pt x="10528" y="4002"/>
                </a:lnTo>
                <a:lnTo>
                  <a:pt x="10528" y="4010"/>
                </a:lnTo>
                <a:lnTo>
                  <a:pt x="10528" y="4014"/>
                </a:lnTo>
                <a:lnTo>
                  <a:pt x="10530" y="4016"/>
                </a:lnTo>
                <a:lnTo>
                  <a:pt x="10530" y="4020"/>
                </a:lnTo>
                <a:lnTo>
                  <a:pt x="10530" y="4024"/>
                </a:lnTo>
                <a:lnTo>
                  <a:pt x="10532" y="4028"/>
                </a:lnTo>
                <a:lnTo>
                  <a:pt x="10534" y="4030"/>
                </a:lnTo>
                <a:lnTo>
                  <a:pt x="10536" y="4034"/>
                </a:lnTo>
                <a:lnTo>
                  <a:pt x="10536" y="4038"/>
                </a:lnTo>
                <a:lnTo>
                  <a:pt x="10536" y="4042"/>
                </a:lnTo>
                <a:lnTo>
                  <a:pt x="10540" y="4044"/>
                </a:lnTo>
                <a:lnTo>
                  <a:pt x="10552" y="4042"/>
                </a:lnTo>
                <a:lnTo>
                  <a:pt x="10560" y="4038"/>
                </a:lnTo>
                <a:lnTo>
                  <a:pt x="10562" y="4036"/>
                </a:lnTo>
                <a:lnTo>
                  <a:pt x="10562" y="4032"/>
                </a:lnTo>
                <a:lnTo>
                  <a:pt x="10560" y="4026"/>
                </a:lnTo>
                <a:lnTo>
                  <a:pt x="10556" y="4018"/>
                </a:lnTo>
                <a:lnTo>
                  <a:pt x="10554" y="4012"/>
                </a:lnTo>
                <a:lnTo>
                  <a:pt x="10550" y="4012"/>
                </a:lnTo>
                <a:lnTo>
                  <a:pt x="10548" y="4012"/>
                </a:lnTo>
                <a:lnTo>
                  <a:pt x="10546" y="4008"/>
                </a:lnTo>
                <a:lnTo>
                  <a:pt x="10548" y="4004"/>
                </a:lnTo>
                <a:lnTo>
                  <a:pt x="10554" y="4000"/>
                </a:lnTo>
                <a:lnTo>
                  <a:pt x="10572" y="3988"/>
                </a:lnTo>
                <a:lnTo>
                  <a:pt x="10580" y="3982"/>
                </a:lnTo>
                <a:lnTo>
                  <a:pt x="10586" y="3982"/>
                </a:lnTo>
                <a:lnTo>
                  <a:pt x="10592" y="3982"/>
                </a:lnTo>
                <a:lnTo>
                  <a:pt x="10604" y="3980"/>
                </a:lnTo>
                <a:lnTo>
                  <a:pt x="10610" y="3976"/>
                </a:lnTo>
                <a:lnTo>
                  <a:pt x="10614" y="3974"/>
                </a:lnTo>
                <a:lnTo>
                  <a:pt x="10618" y="3968"/>
                </a:lnTo>
                <a:lnTo>
                  <a:pt x="10620" y="3964"/>
                </a:lnTo>
                <a:lnTo>
                  <a:pt x="10624" y="3964"/>
                </a:lnTo>
                <a:lnTo>
                  <a:pt x="10630" y="3968"/>
                </a:lnTo>
                <a:lnTo>
                  <a:pt x="10630" y="3972"/>
                </a:lnTo>
                <a:lnTo>
                  <a:pt x="10632" y="3972"/>
                </a:lnTo>
                <a:lnTo>
                  <a:pt x="10634" y="3966"/>
                </a:lnTo>
                <a:lnTo>
                  <a:pt x="10638" y="3964"/>
                </a:lnTo>
                <a:lnTo>
                  <a:pt x="10640" y="3966"/>
                </a:lnTo>
                <a:lnTo>
                  <a:pt x="10642" y="3966"/>
                </a:lnTo>
                <a:lnTo>
                  <a:pt x="10646" y="3962"/>
                </a:lnTo>
                <a:lnTo>
                  <a:pt x="10650" y="3960"/>
                </a:lnTo>
                <a:lnTo>
                  <a:pt x="10652" y="3958"/>
                </a:lnTo>
                <a:lnTo>
                  <a:pt x="10658" y="3960"/>
                </a:lnTo>
                <a:lnTo>
                  <a:pt x="10660" y="3962"/>
                </a:lnTo>
                <a:lnTo>
                  <a:pt x="10662" y="3960"/>
                </a:lnTo>
                <a:lnTo>
                  <a:pt x="10662" y="3956"/>
                </a:lnTo>
                <a:lnTo>
                  <a:pt x="10664" y="3948"/>
                </a:lnTo>
                <a:lnTo>
                  <a:pt x="10666" y="3950"/>
                </a:lnTo>
                <a:lnTo>
                  <a:pt x="10670" y="3954"/>
                </a:lnTo>
                <a:lnTo>
                  <a:pt x="10670" y="3952"/>
                </a:lnTo>
                <a:lnTo>
                  <a:pt x="10672" y="3950"/>
                </a:lnTo>
                <a:lnTo>
                  <a:pt x="10676" y="3948"/>
                </a:lnTo>
                <a:lnTo>
                  <a:pt x="10678" y="3948"/>
                </a:lnTo>
                <a:lnTo>
                  <a:pt x="10682" y="3948"/>
                </a:lnTo>
                <a:lnTo>
                  <a:pt x="10684" y="3944"/>
                </a:lnTo>
                <a:lnTo>
                  <a:pt x="10686" y="3940"/>
                </a:lnTo>
                <a:lnTo>
                  <a:pt x="10686" y="3934"/>
                </a:lnTo>
                <a:lnTo>
                  <a:pt x="10682" y="3924"/>
                </a:lnTo>
                <a:lnTo>
                  <a:pt x="10680" y="3914"/>
                </a:lnTo>
                <a:lnTo>
                  <a:pt x="10680" y="3910"/>
                </a:lnTo>
                <a:lnTo>
                  <a:pt x="10680" y="3908"/>
                </a:lnTo>
                <a:lnTo>
                  <a:pt x="10682" y="3906"/>
                </a:lnTo>
                <a:lnTo>
                  <a:pt x="10686" y="3908"/>
                </a:lnTo>
                <a:lnTo>
                  <a:pt x="10692" y="3918"/>
                </a:lnTo>
                <a:lnTo>
                  <a:pt x="10696" y="3924"/>
                </a:lnTo>
                <a:lnTo>
                  <a:pt x="10700" y="3930"/>
                </a:lnTo>
                <a:lnTo>
                  <a:pt x="10700" y="3934"/>
                </a:lnTo>
                <a:lnTo>
                  <a:pt x="10698" y="3936"/>
                </a:lnTo>
                <a:lnTo>
                  <a:pt x="10702" y="3938"/>
                </a:lnTo>
                <a:lnTo>
                  <a:pt x="10706" y="3938"/>
                </a:lnTo>
                <a:lnTo>
                  <a:pt x="10708" y="3940"/>
                </a:lnTo>
                <a:lnTo>
                  <a:pt x="10712" y="3940"/>
                </a:lnTo>
                <a:lnTo>
                  <a:pt x="10716" y="3938"/>
                </a:lnTo>
                <a:lnTo>
                  <a:pt x="10716" y="3936"/>
                </a:lnTo>
                <a:lnTo>
                  <a:pt x="10716" y="3932"/>
                </a:lnTo>
                <a:lnTo>
                  <a:pt x="10714" y="3930"/>
                </a:lnTo>
                <a:lnTo>
                  <a:pt x="10714" y="3926"/>
                </a:lnTo>
                <a:lnTo>
                  <a:pt x="10716" y="3924"/>
                </a:lnTo>
                <a:lnTo>
                  <a:pt x="10718" y="3928"/>
                </a:lnTo>
                <a:lnTo>
                  <a:pt x="10722" y="3930"/>
                </a:lnTo>
                <a:lnTo>
                  <a:pt x="10724" y="3930"/>
                </a:lnTo>
                <a:lnTo>
                  <a:pt x="10726" y="3930"/>
                </a:lnTo>
                <a:lnTo>
                  <a:pt x="10728" y="3926"/>
                </a:lnTo>
                <a:lnTo>
                  <a:pt x="10726" y="3924"/>
                </a:lnTo>
                <a:lnTo>
                  <a:pt x="10726" y="3920"/>
                </a:lnTo>
                <a:lnTo>
                  <a:pt x="10726" y="3918"/>
                </a:lnTo>
                <a:lnTo>
                  <a:pt x="10728" y="3916"/>
                </a:lnTo>
                <a:lnTo>
                  <a:pt x="10730" y="3916"/>
                </a:lnTo>
                <a:lnTo>
                  <a:pt x="10732" y="3918"/>
                </a:lnTo>
                <a:lnTo>
                  <a:pt x="10734" y="3924"/>
                </a:lnTo>
                <a:lnTo>
                  <a:pt x="10736" y="3926"/>
                </a:lnTo>
                <a:lnTo>
                  <a:pt x="10736" y="3928"/>
                </a:lnTo>
                <a:lnTo>
                  <a:pt x="10738" y="3926"/>
                </a:lnTo>
                <a:lnTo>
                  <a:pt x="10742" y="3922"/>
                </a:lnTo>
                <a:lnTo>
                  <a:pt x="10748" y="3916"/>
                </a:lnTo>
                <a:lnTo>
                  <a:pt x="10752" y="3916"/>
                </a:lnTo>
                <a:lnTo>
                  <a:pt x="10762" y="3922"/>
                </a:lnTo>
                <a:lnTo>
                  <a:pt x="10764" y="3922"/>
                </a:lnTo>
                <a:lnTo>
                  <a:pt x="10766" y="3922"/>
                </a:lnTo>
                <a:lnTo>
                  <a:pt x="10766" y="3918"/>
                </a:lnTo>
                <a:lnTo>
                  <a:pt x="10766" y="3914"/>
                </a:lnTo>
                <a:lnTo>
                  <a:pt x="10766" y="3912"/>
                </a:lnTo>
                <a:lnTo>
                  <a:pt x="10768" y="3912"/>
                </a:lnTo>
                <a:lnTo>
                  <a:pt x="10770" y="3912"/>
                </a:lnTo>
                <a:lnTo>
                  <a:pt x="10772" y="3916"/>
                </a:lnTo>
                <a:lnTo>
                  <a:pt x="10776" y="3918"/>
                </a:lnTo>
                <a:lnTo>
                  <a:pt x="10782" y="3916"/>
                </a:lnTo>
                <a:lnTo>
                  <a:pt x="10792" y="3910"/>
                </a:lnTo>
                <a:lnTo>
                  <a:pt x="10798" y="3908"/>
                </a:lnTo>
                <a:lnTo>
                  <a:pt x="10804" y="3906"/>
                </a:lnTo>
                <a:lnTo>
                  <a:pt x="10806" y="3900"/>
                </a:lnTo>
                <a:lnTo>
                  <a:pt x="10806" y="3898"/>
                </a:lnTo>
                <a:lnTo>
                  <a:pt x="10808" y="3896"/>
                </a:lnTo>
                <a:lnTo>
                  <a:pt x="10812" y="3894"/>
                </a:lnTo>
                <a:lnTo>
                  <a:pt x="10814" y="3892"/>
                </a:lnTo>
                <a:lnTo>
                  <a:pt x="10812" y="3890"/>
                </a:lnTo>
                <a:lnTo>
                  <a:pt x="10810" y="3888"/>
                </a:lnTo>
                <a:lnTo>
                  <a:pt x="10812" y="3886"/>
                </a:lnTo>
                <a:lnTo>
                  <a:pt x="10814" y="3884"/>
                </a:lnTo>
                <a:lnTo>
                  <a:pt x="10818" y="3878"/>
                </a:lnTo>
                <a:lnTo>
                  <a:pt x="10822" y="3874"/>
                </a:lnTo>
                <a:lnTo>
                  <a:pt x="10824" y="3874"/>
                </a:lnTo>
                <a:lnTo>
                  <a:pt x="10830" y="3874"/>
                </a:lnTo>
                <a:lnTo>
                  <a:pt x="10832" y="3872"/>
                </a:lnTo>
                <a:lnTo>
                  <a:pt x="10836" y="3868"/>
                </a:lnTo>
                <a:lnTo>
                  <a:pt x="10842" y="3862"/>
                </a:lnTo>
                <a:lnTo>
                  <a:pt x="10844" y="3862"/>
                </a:lnTo>
                <a:lnTo>
                  <a:pt x="10846" y="3862"/>
                </a:lnTo>
                <a:lnTo>
                  <a:pt x="10846" y="3866"/>
                </a:lnTo>
                <a:lnTo>
                  <a:pt x="10850" y="3862"/>
                </a:lnTo>
                <a:lnTo>
                  <a:pt x="10862" y="3846"/>
                </a:lnTo>
                <a:lnTo>
                  <a:pt x="10868" y="3840"/>
                </a:lnTo>
                <a:lnTo>
                  <a:pt x="10868" y="3838"/>
                </a:lnTo>
                <a:lnTo>
                  <a:pt x="10868" y="3836"/>
                </a:lnTo>
                <a:lnTo>
                  <a:pt x="10864" y="3832"/>
                </a:lnTo>
                <a:lnTo>
                  <a:pt x="10866" y="3826"/>
                </a:lnTo>
                <a:lnTo>
                  <a:pt x="10868" y="3822"/>
                </a:lnTo>
                <a:lnTo>
                  <a:pt x="10870" y="3822"/>
                </a:lnTo>
                <a:lnTo>
                  <a:pt x="10872" y="3824"/>
                </a:lnTo>
                <a:lnTo>
                  <a:pt x="10874" y="3828"/>
                </a:lnTo>
                <a:lnTo>
                  <a:pt x="10876" y="3826"/>
                </a:lnTo>
                <a:lnTo>
                  <a:pt x="10878" y="3824"/>
                </a:lnTo>
                <a:lnTo>
                  <a:pt x="10884" y="3826"/>
                </a:lnTo>
                <a:lnTo>
                  <a:pt x="10886" y="3828"/>
                </a:lnTo>
                <a:lnTo>
                  <a:pt x="10888" y="3828"/>
                </a:lnTo>
                <a:lnTo>
                  <a:pt x="10890" y="3824"/>
                </a:lnTo>
                <a:lnTo>
                  <a:pt x="10892" y="3816"/>
                </a:lnTo>
                <a:lnTo>
                  <a:pt x="10896" y="3812"/>
                </a:lnTo>
                <a:lnTo>
                  <a:pt x="10900" y="3810"/>
                </a:lnTo>
                <a:lnTo>
                  <a:pt x="10906" y="3808"/>
                </a:lnTo>
                <a:lnTo>
                  <a:pt x="10904" y="3804"/>
                </a:lnTo>
                <a:lnTo>
                  <a:pt x="10900" y="3800"/>
                </a:lnTo>
                <a:lnTo>
                  <a:pt x="10900" y="3798"/>
                </a:lnTo>
                <a:lnTo>
                  <a:pt x="10900" y="3794"/>
                </a:lnTo>
                <a:lnTo>
                  <a:pt x="10902" y="3790"/>
                </a:lnTo>
                <a:lnTo>
                  <a:pt x="10904" y="3794"/>
                </a:lnTo>
                <a:lnTo>
                  <a:pt x="10906" y="3796"/>
                </a:lnTo>
                <a:lnTo>
                  <a:pt x="10910" y="3796"/>
                </a:lnTo>
                <a:lnTo>
                  <a:pt x="10914" y="3794"/>
                </a:lnTo>
                <a:lnTo>
                  <a:pt x="10918" y="3788"/>
                </a:lnTo>
                <a:lnTo>
                  <a:pt x="10916" y="3788"/>
                </a:lnTo>
                <a:lnTo>
                  <a:pt x="10912" y="3786"/>
                </a:lnTo>
                <a:lnTo>
                  <a:pt x="10908" y="3784"/>
                </a:lnTo>
                <a:lnTo>
                  <a:pt x="10908" y="3780"/>
                </a:lnTo>
                <a:lnTo>
                  <a:pt x="10910" y="3776"/>
                </a:lnTo>
                <a:lnTo>
                  <a:pt x="10912" y="3776"/>
                </a:lnTo>
                <a:lnTo>
                  <a:pt x="10916" y="3776"/>
                </a:lnTo>
                <a:lnTo>
                  <a:pt x="10918" y="3776"/>
                </a:lnTo>
                <a:lnTo>
                  <a:pt x="10920" y="3780"/>
                </a:lnTo>
                <a:lnTo>
                  <a:pt x="10926" y="3786"/>
                </a:lnTo>
                <a:lnTo>
                  <a:pt x="10928" y="3786"/>
                </a:lnTo>
                <a:lnTo>
                  <a:pt x="10930" y="3782"/>
                </a:lnTo>
                <a:lnTo>
                  <a:pt x="10926" y="3776"/>
                </a:lnTo>
                <a:lnTo>
                  <a:pt x="10926" y="3772"/>
                </a:lnTo>
                <a:lnTo>
                  <a:pt x="10926" y="3766"/>
                </a:lnTo>
                <a:lnTo>
                  <a:pt x="10930" y="3758"/>
                </a:lnTo>
                <a:lnTo>
                  <a:pt x="10932" y="3752"/>
                </a:lnTo>
                <a:lnTo>
                  <a:pt x="10932" y="3750"/>
                </a:lnTo>
                <a:lnTo>
                  <a:pt x="10928" y="3750"/>
                </a:lnTo>
                <a:lnTo>
                  <a:pt x="10926" y="3750"/>
                </a:lnTo>
                <a:lnTo>
                  <a:pt x="10924" y="3750"/>
                </a:lnTo>
                <a:lnTo>
                  <a:pt x="10926" y="3746"/>
                </a:lnTo>
                <a:lnTo>
                  <a:pt x="10930" y="3740"/>
                </a:lnTo>
                <a:lnTo>
                  <a:pt x="10936" y="3736"/>
                </a:lnTo>
                <a:lnTo>
                  <a:pt x="10942" y="3732"/>
                </a:lnTo>
                <a:lnTo>
                  <a:pt x="10938" y="3730"/>
                </a:lnTo>
                <a:lnTo>
                  <a:pt x="10934" y="3726"/>
                </a:lnTo>
                <a:lnTo>
                  <a:pt x="10932" y="3720"/>
                </a:lnTo>
                <a:lnTo>
                  <a:pt x="10928" y="3718"/>
                </a:lnTo>
                <a:lnTo>
                  <a:pt x="10928" y="3716"/>
                </a:lnTo>
                <a:lnTo>
                  <a:pt x="10930" y="3714"/>
                </a:lnTo>
                <a:lnTo>
                  <a:pt x="10934" y="3714"/>
                </a:lnTo>
                <a:lnTo>
                  <a:pt x="10936" y="3714"/>
                </a:lnTo>
                <a:lnTo>
                  <a:pt x="10938" y="3718"/>
                </a:lnTo>
                <a:lnTo>
                  <a:pt x="10940" y="3722"/>
                </a:lnTo>
                <a:lnTo>
                  <a:pt x="10942" y="3722"/>
                </a:lnTo>
                <a:lnTo>
                  <a:pt x="10946" y="3722"/>
                </a:lnTo>
                <a:lnTo>
                  <a:pt x="10948" y="3720"/>
                </a:lnTo>
                <a:lnTo>
                  <a:pt x="10950" y="3716"/>
                </a:lnTo>
                <a:lnTo>
                  <a:pt x="10950" y="3712"/>
                </a:lnTo>
                <a:lnTo>
                  <a:pt x="10948" y="3708"/>
                </a:lnTo>
                <a:lnTo>
                  <a:pt x="10948" y="3706"/>
                </a:lnTo>
                <a:lnTo>
                  <a:pt x="10950" y="3706"/>
                </a:lnTo>
                <a:lnTo>
                  <a:pt x="10956" y="3700"/>
                </a:lnTo>
                <a:lnTo>
                  <a:pt x="10964" y="3692"/>
                </a:lnTo>
                <a:lnTo>
                  <a:pt x="10968" y="3682"/>
                </a:lnTo>
                <a:lnTo>
                  <a:pt x="10970" y="3676"/>
                </a:lnTo>
                <a:lnTo>
                  <a:pt x="10968" y="3674"/>
                </a:lnTo>
                <a:lnTo>
                  <a:pt x="10968" y="3670"/>
                </a:lnTo>
                <a:lnTo>
                  <a:pt x="10968" y="3668"/>
                </a:lnTo>
                <a:lnTo>
                  <a:pt x="10972" y="3662"/>
                </a:lnTo>
                <a:lnTo>
                  <a:pt x="10980" y="3654"/>
                </a:lnTo>
                <a:lnTo>
                  <a:pt x="10986" y="3640"/>
                </a:lnTo>
                <a:lnTo>
                  <a:pt x="10988" y="3634"/>
                </a:lnTo>
                <a:lnTo>
                  <a:pt x="10990" y="3632"/>
                </a:lnTo>
                <a:lnTo>
                  <a:pt x="10992" y="3632"/>
                </a:lnTo>
                <a:lnTo>
                  <a:pt x="10994" y="3634"/>
                </a:lnTo>
                <a:lnTo>
                  <a:pt x="10996" y="3640"/>
                </a:lnTo>
                <a:lnTo>
                  <a:pt x="10998" y="3640"/>
                </a:lnTo>
                <a:lnTo>
                  <a:pt x="11000" y="3638"/>
                </a:lnTo>
                <a:lnTo>
                  <a:pt x="11004" y="3634"/>
                </a:lnTo>
                <a:lnTo>
                  <a:pt x="11008" y="3634"/>
                </a:lnTo>
                <a:lnTo>
                  <a:pt x="11010" y="3632"/>
                </a:lnTo>
                <a:lnTo>
                  <a:pt x="11006" y="3624"/>
                </a:lnTo>
                <a:lnTo>
                  <a:pt x="11004" y="3618"/>
                </a:lnTo>
                <a:lnTo>
                  <a:pt x="11004" y="3616"/>
                </a:lnTo>
                <a:lnTo>
                  <a:pt x="11006" y="3614"/>
                </a:lnTo>
                <a:lnTo>
                  <a:pt x="11008" y="3612"/>
                </a:lnTo>
                <a:lnTo>
                  <a:pt x="11010" y="3610"/>
                </a:lnTo>
                <a:lnTo>
                  <a:pt x="11012" y="3610"/>
                </a:lnTo>
                <a:lnTo>
                  <a:pt x="11010" y="3606"/>
                </a:lnTo>
                <a:lnTo>
                  <a:pt x="11010" y="3602"/>
                </a:lnTo>
                <a:lnTo>
                  <a:pt x="11012" y="3600"/>
                </a:lnTo>
                <a:lnTo>
                  <a:pt x="11012" y="3596"/>
                </a:lnTo>
                <a:lnTo>
                  <a:pt x="11008" y="3592"/>
                </a:lnTo>
                <a:lnTo>
                  <a:pt x="11006" y="3590"/>
                </a:lnTo>
                <a:lnTo>
                  <a:pt x="11008" y="3590"/>
                </a:lnTo>
                <a:lnTo>
                  <a:pt x="11012" y="3590"/>
                </a:lnTo>
                <a:lnTo>
                  <a:pt x="11016" y="3590"/>
                </a:lnTo>
                <a:lnTo>
                  <a:pt x="11020" y="3588"/>
                </a:lnTo>
                <a:lnTo>
                  <a:pt x="11022" y="3582"/>
                </a:lnTo>
                <a:lnTo>
                  <a:pt x="11024" y="3574"/>
                </a:lnTo>
                <a:lnTo>
                  <a:pt x="11022" y="3568"/>
                </a:lnTo>
                <a:lnTo>
                  <a:pt x="11020" y="3566"/>
                </a:lnTo>
                <a:lnTo>
                  <a:pt x="11016" y="3562"/>
                </a:lnTo>
                <a:lnTo>
                  <a:pt x="11016" y="3560"/>
                </a:lnTo>
                <a:lnTo>
                  <a:pt x="11026" y="3554"/>
                </a:lnTo>
                <a:lnTo>
                  <a:pt x="11028" y="3550"/>
                </a:lnTo>
                <a:lnTo>
                  <a:pt x="11024" y="3550"/>
                </a:lnTo>
                <a:lnTo>
                  <a:pt x="11016" y="3546"/>
                </a:lnTo>
                <a:lnTo>
                  <a:pt x="11010" y="3544"/>
                </a:lnTo>
                <a:lnTo>
                  <a:pt x="11006" y="3538"/>
                </a:lnTo>
                <a:lnTo>
                  <a:pt x="11002" y="3532"/>
                </a:lnTo>
                <a:lnTo>
                  <a:pt x="10996" y="3528"/>
                </a:lnTo>
                <a:lnTo>
                  <a:pt x="10990" y="3530"/>
                </a:lnTo>
                <a:lnTo>
                  <a:pt x="10984" y="3532"/>
                </a:lnTo>
                <a:lnTo>
                  <a:pt x="10976" y="3538"/>
                </a:lnTo>
                <a:lnTo>
                  <a:pt x="10970" y="3538"/>
                </a:lnTo>
                <a:lnTo>
                  <a:pt x="10966" y="3534"/>
                </a:lnTo>
                <a:lnTo>
                  <a:pt x="10966" y="3532"/>
                </a:lnTo>
                <a:lnTo>
                  <a:pt x="10964" y="3530"/>
                </a:lnTo>
                <a:lnTo>
                  <a:pt x="10960" y="3530"/>
                </a:lnTo>
                <a:lnTo>
                  <a:pt x="10958" y="3530"/>
                </a:lnTo>
                <a:lnTo>
                  <a:pt x="10958" y="3528"/>
                </a:lnTo>
                <a:lnTo>
                  <a:pt x="10960" y="3524"/>
                </a:lnTo>
                <a:lnTo>
                  <a:pt x="10964" y="3524"/>
                </a:lnTo>
                <a:lnTo>
                  <a:pt x="10970" y="3524"/>
                </a:lnTo>
                <a:lnTo>
                  <a:pt x="10976" y="3526"/>
                </a:lnTo>
                <a:lnTo>
                  <a:pt x="10978" y="3524"/>
                </a:lnTo>
                <a:lnTo>
                  <a:pt x="10980" y="3522"/>
                </a:lnTo>
                <a:lnTo>
                  <a:pt x="10986" y="3516"/>
                </a:lnTo>
                <a:lnTo>
                  <a:pt x="10994" y="3508"/>
                </a:lnTo>
                <a:lnTo>
                  <a:pt x="11004" y="3504"/>
                </a:lnTo>
                <a:lnTo>
                  <a:pt x="11012" y="3502"/>
                </a:lnTo>
                <a:lnTo>
                  <a:pt x="11018" y="3500"/>
                </a:lnTo>
                <a:lnTo>
                  <a:pt x="11020" y="3498"/>
                </a:lnTo>
                <a:lnTo>
                  <a:pt x="11020" y="3494"/>
                </a:lnTo>
                <a:lnTo>
                  <a:pt x="11018" y="3488"/>
                </a:lnTo>
                <a:lnTo>
                  <a:pt x="11010" y="3478"/>
                </a:lnTo>
                <a:lnTo>
                  <a:pt x="10998" y="3466"/>
                </a:lnTo>
                <a:lnTo>
                  <a:pt x="10988" y="3458"/>
                </a:lnTo>
                <a:lnTo>
                  <a:pt x="10980" y="3454"/>
                </a:lnTo>
                <a:lnTo>
                  <a:pt x="10974" y="3450"/>
                </a:lnTo>
                <a:lnTo>
                  <a:pt x="10974" y="3448"/>
                </a:lnTo>
                <a:lnTo>
                  <a:pt x="10976" y="3446"/>
                </a:lnTo>
                <a:lnTo>
                  <a:pt x="10974" y="3444"/>
                </a:lnTo>
                <a:lnTo>
                  <a:pt x="10970" y="3442"/>
                </a:lnTo>
                <a:lnTo>
                  <a:pt x="10966" y="3440"/>
                </a:lnTo>
                <a:lnTo>
                  <a:pt x="10962" y="3442"/>
                </a:lnTo>
                <a:lnTo>
                  <a:pt x="10956" y="3444"/>
                </a:lnTo>
                <a:lnTo>
                  <a:pt x="10950" y="3446"/>
                </a:lnTo>
                <a:lnTo>
                  <a:pt x="10944" y="3444"/>
                </a:lnTo>
                <a:lnTo>
                  <a:pt x="10940" y="3440"/>
                </a:lnTo>
                <a:lnTo>
                  <a:pt x="10936" y="3436"/>
                </a:lnTo>
                <a:lnTo>
                  <a:pt x="10932" y="3432"/>
                </a:lnTo>
                <a:lnTo>
                  <a:pt x="10932" y="3428"/>
                </a:lnTo>
                <a:lnTo>
                  <a:pt x="10932" y="3424"/>
                </a:lnTo>
                <a:lnTo>
                  <a:pt x="10934" y="3424"/>
                </a:lnTo>
                <a:lnTo>
                  <a:pt x="10936" y="3424"/>
                </a:lnTo>
                <a:lnTo>
                  <a:pt x="10940" y="3430"/>
                </a:lnTo>
                <a:lnTo>
                  <a:pt x="10944" y="3438"/>
                </a:lnTo>
                <a:lnTo>
                  <a:pt x="10948" y="3442"/>
                </a:lnTo>
                <a:lnTo>
                  <a:pt x="10952" y="3442"/>
                </a:lnTo>
                <a:lnTo>
                  <a:pt x="10954" y="3442"/>
                </a:lnTo>
                <a:lnTo>
                  <a:pt x="10960" y="3438"/>
                </a:lnTo>
                <a:lnTo>
                  <a:pt x="10966" y="3436"/>
                </a:lnTo>
                <a:lnTo>
                  <a:pt x="10968" y="3434"/>
                </a:lnTo>
                <a:lnTo>
                  <a:pt x="10972" y="3436"/>
                </a:lnTo>
                <a:lnTo>
                  <a:pt x="10976" y="3438"/>
                </a:lnTo>
                <a:lnTo>
                  <a:pt x="10978" y="3442"/>
                </a:lnTo>
                <a:lnTo>
                  <a:pt x="10980" y="3444"/>
                </a:lnTo>
                <a:lnTo>
                  <a:pt x="10984" y="3448"/>
                </a:lnTo>
                <a:lnTo>
                  <a:pt x="10988" y="3448"/>
                </a:lnTo>
                <a:lnTo>
                  <a:pt x="10992" y="3448"/>
                </a:lnTo>
                <a:lnTo>
                  <a:pt x="10998" y="3450"/>
                </a:lnTo>
                <a:lnTo>
                  <a:pt x="11010" y="3454"/>
                </a:lnTo>
                <a:lnTo>
                  <a:pt x="11016" y="3458"/>
                </a:lnTo>
                <a:lnTo>
                  <a:pt x="11020" y="3458"/>
                </a:lnTo>
                <a:lnTo>
                  <a:pt x="11020" y="3456"/>
                </a:lnTo>
                <a:lnTo>
                  <a:pt x="11020" y="3452"/>
                </a:lnTo>
                <a:lnTo>
                  <a:pt x="11016" y="3444"/>
                </a:lnTo>
                <a:lnTo>
                  <a:pt x="11008" y="3436"/>
                </a:lnTo>
                <a:lnTo>
                  <a:pt x="11002" y="3430"/>
                </a:lnTo>
                <a:lnTo>
                  <a:pt x="11000" y="3424"/>
                </a:lnTo>
                <a:lnTo>
                  <a:pt x="10996" y="3420"/>
                </a:lnTo>
                <a:lnTo>
                  <a:pt x="10988" y="3412"/>
                </a:lnTo>
                <a:lnTo>
                  <a:pt x="10980" y="3406"/>
                </a:lnTo>
                <a:lnTo>
                  <a:pt x="10980" y="3400"/>
                </a:lnTo>
                <a:lnTo>
                  <a:pt x="10978" y="3390"/>
                </a:lnTo>
                <a:lnTo>
                  <a:pt x="10978" y="3384"/>
                </a:lnTo>
                <a:lnTo>
                  <a:pt x="10974" y="3376"/>
                </a:lnTo>
                <a:lnTo>
                  <a:pt x="10970" y="3366"/>
                </a:lnTo>
                <a:lnTo>
                  <a:pt x="10966" y="3356"/>
                </a:lnTo>
                <a:lnTo>
                  <a:pt x="10962" y="3338"/>
                </a:lnTo>
                <a:lnTo>
                  <a:pt x="10958" y="3328"/>
                </a:lnTo>
                <a:lnTo>
                  <a:pt x="10954" y="3320"/>
                </a:lnTo>
                <a:lnTo>
                  <a:pt x="10948" y="3314"/>
                </a:lnTo>
                <a:lnTo>
                  <a:pt x="10940" y="3310"/>
                </a:lnTo>
                <a:lnTo>
                  <a:pt x="10934" y="3308"/>
                </a:lnTo>
                <a:lnTo>
                  <a:pt x="10928" y="3304"/>
                </a:lnTo>
                <a:lnTo>
                  <a:pt x="10924" y="3298"/>
                </a:lnTo>
                <a:lnTo>
                  <a:pt x="10922" y="3294"/>
                </a:lnTo>
                <a:lnTo>
                  <a:pt x="10920" y="3294"/>
                </a:lnTo>
                <a:lnTo>
                  <a:pt x="10914" y="3294"/>
                </a:lnTo>
                <a:lnTo>
                  <a:pt x="10910" y="3294"/>
                </a:lnTo>
                <a:lnTo>
                  <a:pt x="10910" y="3290"/>
                </a:lnTo>
                <a:lnTo>
                  <a:pt x="10912" y="3284"/>
                </a:lnTo>
                <a:lnTo>
                  <a:pt x="10916" y="3276"/>
                </a:lnTo>
                <a:lnTo>
                  <a:pt x="10926" y="3258"/>
                </a:lnTo>
                <a:lnTo>
                  <a:pt x="10932" y="3252"/>
                </a:lnTo>
                <a:lnTo>
                  <a:pt x="10936" y="3248"/>
                </a:lnTo>
                <a:lnTo>
                  <a:pt x="10942" y="3244"/>
                </a:lnTo>
                <a:lnTo>
                  <a:pt x="10944" y="3242"/>
                </a:lnTo>
                <a:lnTo>
                  <a:pt x="10946" y="3238"/>
                </a:lnTo>
                <a:lnTo>
                  <a:pt x="10950" y="3232"/>
                </a:lnTo>
                <a:lnTo>
                  <a:pt x="10952" y="3230"/>
                </a:lnTo>
                <a:lnTo>
                  <a:pt x="10952" y="3228"/>
                </a:lnTo>
                <a:lnTo>
                  <a:pt x="10950" y="3224"/>
                </a:lnTo>
                <a:lnTo>
                  <a:pt x="10948" y="3220"/>
                </a:lnTo>
                <a:lnTo>
                  <a:pt x="10948" y="3218"/>
                </a:lnTo>
                <a:lnTo>
                  <a:pt x="10950" y="3216"/>
                </a:lnTo>
                <a:lnTo>
                  <a:pt x="10952" y="3216"/>
                </a:lnTo>
                <a:lnTo>
                  <a:pt x="10954" y="3216"/>
                </a:lnTo>
                <a:lnTo>
                  <a:pt x="10956" y="3220"/>
                </a:lnTo>
                <a:lnTo>
                  <a:pt x="10956" y="3222"/>
                </a:lnTo>
                <a:lnTo>
                  <a:pt x="10958" y="3224"/>
                </a:lnTo>
                <a:lnTo>
                  <a:pt x="10960" y="3224"/>
                </a:lnTo>
                <a:lnTo>
                  <a:pt x="10966" y="3222"/>
                </a:lnTo>
                <a:lnTo>
                  <a:pt x="10968" y="3220"/>
                </a:lnTo>
                <a:lnTo>
                  <a:pt x="10970" y="3218"/>
                </a:lnTo>
                <a:lnTo>
                  <a:pt x="10972" y="3212"/>
                </a:lnTo>
                <a:lnTo>
                  <a:pt x="10974" y="3208"/>
                </a:lnTo>
                <a:lnTo>
                  <a:pt x="10976" y="3206"/>
                </a:lnTo>
                <a:lnTo>
                  <a:pt x="10978" y="3206"/>
                </a:lnTo>
                <a:lnTo>
                  <a:pt x="10980" y="3206"/>
                </a:lnTo>
                <a:lnTo>
                  <a:pt x="10982" y="3206"/>
                </a:lnTo>
                <a:lnTo>
                  <a:pt x="10984" y="3202"/>
                </a:lnTo>
                <a:lnTo>
                  <a:pt x="10988" y="3196"/>
                </a:lnTo>
                <a:lnTo>
                  <a:pt x="10994" y="3190"/>
                </a:lnTo>
                <a:lnTo>
                  <a:pt x="11002" y="3186"/>
                </a:lnTo>
                <a:lnTo>
                  <a:pt x="11006" y="3186"/>
                </a:lnTo>
                <a:lnTo>
                  <a:pt x="11010" y="3186"/>
                </a:lnTo>
                <a:lnTo>
                  <a:pt x="11016" y="3180"/>
                </a:lnTo>
                <a:lnTo>
                  <a:pt x="11022" y="3176"/>
                </a:lnTo>
                <a:lnTo>
                  <a:pt x="11024" y="3176"/>
                </a:lnTo>
                <a:lnTo>
                  <a:pt x="11026" y="3178"/>
                </a:lnTo>
                <a:lnTo>
                  <a:pt x="11028" y="3176"/>
                </a:lnTo>
                <a:lnTo>
                  <a:pt x="11030" y="3176"/>
                </a:lnTo>
                <a:lnTo>
                  <a:pt x="11032" y="3176"/>
                </a:lnTo>
                <a:lnTo>
                  <a:pt x="11032" y="3180"/>
                </a:lnTo>
                <a:lnTo>
                  <a:pt x="11032" y="3182"/>
                </a:lnTo>
                <a:lnTo>
                  <a:pt x="11034" y="3182"/>
                </a:lnTo>
                <a:lnTo>
                  <a:pt x="11036" y="3182"/>
                </a:lnTo>
                <a:lnTo>
                  <a:pt x="11042" y="3182"/>
                </a:lnTo>
                <a:lnTo>
                  <a:pt x="11046" y="3180"/>
                </a:lnTo>
                <a:lnTo>
                  <a:pt x="11046" y="3178"/>
                </a:lnTo>
                <a:lnTo>
                  <a:pt x="11046" y="3174"/>
                </a:lnTo>
                <a:lnTo>
                  <a:pt x="11044" y="3172"/>
                </a:lnTo>
                <a:lnTo>
                  <a:pt x="11044" y="3168"/>
                </a:lnTo>
                <a:lnTo>
                  <a:pt x="11046" y="3164"/>
                </a:lnTo>
                <a:lnTo>
                  <a:pt x="11050" y="3160"/>
                </a:lnTo>
                <a:lnTo>
                  <a:pt x="11052" y="3156"/>
                </a:lnTo>
                <a:lnTo>
                  <a:pt x="11052" y="3154"/>
                </a:lnTo>
                <a:lnTo>
                  <a:pt x="11046" y="3152"/>
                </a:lnTo>
                <a:lnTo>
                  <a:pt x="11038" y="3148"/>
                </a:lnTo>
                <a:lnTo>
                  <a:pt x="11032" y="3146"/>
                </a:lnTo>
                <a:lnTo>
                  <a:pt x="11028" y="3142"/>
                </a:lnTo>
                <a:lnTo>
                  <a:pt x="11026" y="3144"/>
                </a:lnTo>
                <a:lnTo>
                  <a:pt x="11024" y="3146"/>
                </a:lnTo>
                <a:lnTo>
                  <a:pt x="11020" y="3148"/>
                </a:lnTo>
                <a:lnTo>
                  <a:pt x="11014" y="3148"/>
                </a:lnTo>
                <a:lnTo>
                  <a:pt x="11006" y="3146"/>
                </a:lnTo>
                <a:lnTo>
                  <a:pt x="11002" y="3144"/>
                </a:lnTo>
                <a:lnTo>
                  <a:pt x="11000" y="3142"/>
                </a:lnTo>
                <a:lnTo>
                  <a:pt x="10996" y="3142"/>
                </a:lnTo>
                <a:lnTo>
                  <a:pt x="10992" y="3142"/>
                </a:lnTo>
                <a:lnTo>
                  <a:pt x="10990" y="3140"/>
                </a:lnTo>
                <a:lnTo>
                  <a:pt x="10988" y="3138"/>
                </a:lnTo>
                <a:lnTo>
                  <a:pt x="10984" y="3132"/>
                </a:lnTo>
                <a:lnTo>
                  <a:pt x="10982" y="3130"/>
                </a:lnTo>
                <a:lnTo>
                  <a:pt x="10978" y="3130"/>
                </a:lnTo>
                <a:lnTo>
                  <a:pt x="10968" y="3130"/>
                </a:lnTo>
                <a:lnTo>
                  <a:pt x="10960" y="3134"/>
                </a:lnTo>
                <a:lnTo>
                  <a:pt x="10956" y="3140"/>
                </a:lnTo>
                <a:lnTo>
                  <a:pt x="10950" y="3146"/>
                </a:lnTo>
                <a:lnTo>
                  <a:pt x="10944" y="3150"/>
                </a:lnTo>
                <a:lnTo>
                  <a:pt x="10940" y="3152"/>
                </a:lnTo>
                <a:lnTo>
                  <a:pt x="10938" y="3154"/>
                </a:lnTo>
                <a:lnTo>
                  <a:pt x="10938" y="3156"/>
                </a:lnTo>
                <a:lnTo>
                  <a:pt x="10940" y="3162"/>
                </a:lnTo>
                <a:lnTo>
                  <a:pt x="10938" y="3164"/>
                </a:lnTo>
                <a:lnTo>
                  <a:pt x="10932" y="3166"/>
                </a:lnTo>
                <a:lnTo>
                  <a:pt x="10920" y="3166"/>
                </a:lnTo>
                <a:lnTo>
                  <a:pt x="10914" y="3166"/>
                </a:lnTo>
                <a:lnTo>
                  <a:pt x="10910" y="3164"/>
                </a:lnTo>
                <a:lnTo>
                  <a:pt x="10906" y="3160"/>
                </a:lnTo>
                <a:lnTo>
                  <a:pt x="10904" y="3156"/>
                </a:lnTo>
                <a:lnTo>
                  <a:pt x="10902" y="3144"/>
                </a:lnTo>
                <a:lnTo>
                  <a:pt x="10902" y="3140"/>
                </a:lnTo>
                <a:lnTo>
                  <a:pt x="10906" y="3138"/>
                </a:lnTo>
                <a:lnTo>
                  <a:pt x="10906" y="3134"/>
                </a:lnTo>
                <a:lnTo>
                  <a:pt x="10906" y="3130"/>
                </a:lnTo>
                <a:lnTo>
                  <a:pt x="10904" y="3120"/>
                </a:lnTo>
                <a:lnTo>
                  <a:pt x="10896" y="3112"/>
                </a:lnTo>
                <a:lnTo>
                  <a:pt x="10894" y="3110"/>
                </a:lnTo>
                <a:lnTo>
                  <a:pt x="10890" y="3112"/>
                </a:lnTo>
                <a:lnTo>
                  <a:pt x="10884" y="3114"/>
                </a:lnTo>
                <a:lnTo>
                  <a:pt x="10876" y="3114"/>
                </a:lnTo>
                <a:lnTo>
                  <a:pt x="10868" y="3112"/>
                </a:lnTo>
                <a:lnTo>
                  <a:pt x="10864" y="3110"/>
                </a:lnTo>
                <a:lnTo>
                  <a:pt x="10864" y="3108"/>
                </a:lnTo>
                <a:lnTo>
                  <a:pt x="10860" y="3106"/>
                </a:lnTo>
                <a:lnTo>
                  <a:pt x="10854" y="3102"/>
                </a:lnTo>
                <a:lnTo>
                  <a:pt x="10850" y="3098"/>
                </a:lnTo>
                <a:lnTo>
                  <a:pt x="10846" y="3090"/>
                </a:lnTo>
                <a:lnTo>
                  <a:pt x="10846" y="3080"/>
                </a:lnTo>
                <a:lnTo>
                  <a:pt x="10848" y="3072"/>
                </a:lnTo>
                <a:lnTo>
                  <a:pt x="10850" y="3066"/>
                </a:lnTo>
                <a:lnTo>
                  <a:pt x="10852" y="3062"/>
                </a:lnTo>
                <a:lnTo>
                  <a:pt x="10854" y="3056"/>
                </a:lnTo>
                <a:lnTo>
                  <a:pt x="10858" y="3054"/>
                </a:lnTo>
                <a:lnTo>
                  <a:pt x="10864" y="3054"/>
                </a:lnTo>
                <a:lnTo>
                  <a:pt x="10872" y="3060"/>
                </a:lnTo>
                <a:lnTo>
                  <a:pt x="10874" y="3062"/>
                </a:lnTo>
                <a:lnTo>
                  <a:pt x="10876" y="3064"/>
                </a:lnTo>
                <a:lnTo>
                  <a:pt x="10880" y="3060"/>
                </a:lnTo>
                <a:lnTo>
                  <a:pt x="10886" y="3056"/>
                </a:lnTo>
                <a:lnTo>
                  <a:pt x="10888" y="3056"/>
                </a:lnTo>
                <a:lnTo>
                  <a:pt x="10892" y="3056"/>
                </a:lnTo>
                <a:lnTo>
                  <a:pt x="10900" y="3056"/>
                </a:lnTo>
                <a:lnTo>
                  <a:pt x="10906" y="3052"/>
                </a:lnTo>
                <a:lnTo>
                  <a:pt x="10912" y="3046"/>
                </a:lnTo>
                <a:lnTo>
                  <a:pt x="10914" y="3036"/>
                </a:lnTo>
                <a:lnTo>
                  <a:pt x="10916" y="3030"/>
                </a:lnTo>
                <a:lnTo>
                  <a:pt x="10920" y="3024"/>
                </a:lnTo>
                <a:lnTo>
                  <a:pt x="10932" y="3014"/>
                </a:lnTo>
                <a:lnTo>
                  <a:pt x="10948" y="3006"/>
                </a:lnTo>
                <a:lnTo>
                  <a:pt x="10958" y="3000"/>
                </a:lnTo>
                <a:lnTo>
                  <a:pt x="10964" y="2998"/>
                </a:lnTo>
                <a:lnTo>
                  <a:pt x="10966" y="2992"/>
                </a:lnTo>
                <a:lnTo>
                  <a:pt x="10970" y="2986"/>
                </a:lnTo>
                <a:lnTo>
                  <a:pt x="10976" y="2978"/>
                </a:lnTo>
                <a:lnTo>
                  <a:pt x="10982" y="2970"/>
                </a:lnTo>
                <a:lnTo>
                  <a:pt x="10984" y="2966"/>
                </a:lnTo>
                <a:lnTo>
                  <a:pt x="10984" y="2964"/>
                </a:lnTo>
                <a:lnTo>
                  <a:pt x="10988" y="2960"/>
                </a:lnTo>
                <a:lnTo>
                  <a:pt x="10992" y="2958"/>
                </a:lnTo>
                <a:lnTo>
                  <a:pt x="10996" y="2958"/>
                </a:lnTo>
                <a:lnTo>
                  <a:pt x="11002" y="2960"/>
                </a:lnTo>
                <a:lnTo>
                  <a:pt x="11008" y="2962"/>
                </a:lnTo>
                <a:lnTo>
                  <a:pt x="11010" y="2962"/>
                </a:lnTo>
                <a:lnTo>
                  <a:pt x="11012" y="2960"/>
                </a:lnTo>
                <a:lnTo>
                  <a:pt x="11016" y="2958"/>
                </a:lnTo>
                <a:lnTo>
                  <a:pt x="11018" y="2960"/>
                </a:lnTo>
                <a:lnTo>
                  <a:pt x="11020" y="2964"/>
                </a:lnTo>
                <a:lnTo>
                  <a:pt x="11026" y="2970"/>
                </a:lnTo>
                <a:lnTo>
                  <a:pt x="11032" y="2976"/>
                </a:lnTo>
                <a:lnTo>
                  <a:pt x="11034" y="2982"/>
                </a:lnTo>
                <a:lnTo>
                  <a:pt x="11032" y="2988"/>
                </a:lnTo>
                <a:lnTo>
                  <a:pt x="11026" y="3000"/>
                </a:lnTo>
                <a:lnTo>
                  <a:pt x="11022" y="3006"/>
                </a:lnTo>
                <a:lnTo>
                  <a:pt x="11016" y="3010"/>
                </a:lnTo>
                <a:lnTo>
                  <a:pt x="11008" y="3016"/>
                </a:lnTo>
                <a:lnTo>
                  <a:pt x="11004" y="3020"/>
                </a:lnTo>
                <a:lnTo>
                  <a:pt x="11002" y="3022"/>
                </a:lnTo>
                <a:lnTo>
                  <a:pt x="11004" y="3024"/>
                </a:lnTo>
                <a:lnTo>
                  <a:pt x="11004" y="3026"/>
                </a:lnTo>
                <a:lnTo>
                  <a:pt x="11002" y="3028"/>
                </a:lnTo>
                <a:lnTo>
                  <a:pt x="10998" y="3032"/>
                </a:lnTo>
                <a:lnTo>
                  <a:pt x="10994" y="3034"/>
                </a:lnTo>
                <a:lnTo>
                  <a:pt x="10992" y="3036"/>
                </a:lnTo>
                <a:lnTo>
                  <a:pt x="10994" y="3036"/>
                </a:lnTo>
                <a:lnTo>
                  <a:pt x="11000" y="3038"/>
                </a:lnTo>
                <a:lnTo>
                  <a:pt x="11004" y="3044"/>
                </a:lnTo>
                <a:lnTo>
                  <a:pt x="11010" y="3050"/>
                </a:lnTo>
                <a:lnTo>
                  <a:pt x="11010" y="3054"/>
                </a:lnTo>
                <a:lnTo>
                  <a:pt x="11010" y="3058"/>
                </a:lnTo>
                <a:lnTo>
                  <a:pt x="11008" y="3062"/>
                </a:lnTo>
                <a:lnTo>
                  <a:pt x="11004" y="3062"/>
                </a:lnTo>
                <a:lnTo>
                  <a:pt x="11000" y="3060"/>
                </a:lnTo>
                <a:lnTo>
                  <a:pt x="10998" y="3062"/>
                </a:lnTo>
                <a:lnTo>
                  <a:pt x="10996" y="3064"/>
                </a:lnTo>
                <a:lnTo>
                  <a:pt x="10994" y="3068"/>
                </a:lnTo>
                <a:lnTo>
                  <a:pt x="10992" y="3068"/>
                </a:lnTo>
                <a:lnTo>
                  <a:pt x="10990" y="3068"/>
                </a:lnTo>
                <a:lnTo>
                  <a:pt x="10988" y="3074"/>
                </a:lnTo>
                <a:lnTo>
                  <a:pt x="10988" y="3078"/>
                </a:lnTo>
                <a:lnTo>
                  <a:pt x="10990" y="3080"/>
                </a:lnTo>
                <a:lnTo>
                  <a:pt x="10992" y="3082"/>
                </a:lnTo>
                <a:lnTo>
                  <a:pt x="10994" y="3080"/>
                </a:lnTo>
                <a:lnTo>
                  <a:pt x="11000" y="3076"/>
                </a:lnTo>
                <a:lnTo>
                  <a:pt x="11008" y="3074"/>
                </a:lnTo>
                <a:lnTo>
                  <a:pt x="11014" y="3072"/>
                </a:lnTo>
                <a:lnTo>
                  <a:pt x="11014" y="3070"/>
                </a:lnTo>
                <a:lnTo>
                  <a:pt x="11012" y="3068"/>
                </a:lnTo>
                <a:lnTo>
                  <a:pt x="11012" y="3066"/>
                </a:lnTo>
                <a:lnTo>
                  <a:pt x="11016" y="3066"/>
                </a:lnTo>
                <a:lnTo>
                  <a:pt x="11020" y="3066"/>
                </a:lnTo>
                <a:lnTo>
                  <a:pt x="11026" y="3064"/>
                </a:lnTo>
                <a:lnTo>
                  <a:pt x="11030" y="3056"/>
                </a:lnTo>
                <a:lnTo>
                  <a:pt x="11036" y="3048"/>
                </a:lnTo>
                <a:lnTo>
                  <a:pt x="11040" y="3042"/>
                </a:lnTo>
                <a:lnTo>
                  <a:pt x="11044" y="3040"/>
                </a:lnTo>
                <a:lnTo>
                  <a:pt x="11050" y="3036"/>
                </a:lnTo>
                <a:lnTo>
                  <a:pt x="11054" y="3032"/>
                </a:lnTo>
                <a:lnTo>
                  <a:pt x="11056" y="3032"/>
                </a:lnTo>
                <a:lnTo>
                  <a:pt x="11064" y="3030"/>
                </a:lnTo>
                <a:lnTo>
                  <a:pt x="11072" y="3028"/>
                </a:lnTo>
                <a:lnTo>
                  <a:pt x="11074" y="3028"/>
                </a:lnTo>
                <a:lnTo>
                  <a:pt x="11076" y="3024"/>
                </a:lnTo>
                <a:lnTo>
                  <a:pt x="11080" y="3020"/>
                </a:lnTo>
                <a:lnTo>
                  <a:pt x="11082" y="3022"/>
                </a:lnTo>
                <a:lnTo>
                  <a:pt x="11086" y="3022"/>
                </a:lnTo>
                <a:lnTo>
                  <a:pt x="11088" y="3020"/>
                </a:lnTo>
                <a:lnTo>
                  <a:pt x="11090" y="3018"/>
                </a:lnTo>
                <a:lnTo>
                  <a:pt x="11094" y="3018"/>
                </a:lnTo>
                <a:lnTo>
                  <a:pt x="11100" y="3018"/>
                </a:lnTo>
                <a:lnTo>
                  <a:pt x="11110" y="3018"/>
                </a:lnTo>
                <a:lnTo>
                  <a:pt x="11114" y="3014"/>
                </a:lnTo>
                <a:lnTo>
                  <a:pt x="11120" y="3010"/>
                </a:lnTo>
                <a:lnTo>
                  <a:pt x="11120" y="3008"/>
                </a:lnTo>
                <a:lnTo>
                  <a:pt x="11120" y="3010"/>
                </a:lnTo>
                <a:lnTo>
                  <a:pt x="11122" y="3018"/>
                </a:lnTo>
                <a:lnTo>
                  <a:pt x="11126" y="3024"/>
                </a:lnTo>
                <a:lnTo>
                  <a:pt x="11130" y="3028"/>
                </a:lnTo>
                <a:lnTo>
                  <a:pt x="11132" y="3028"/>
                </a:lnTo>
                <a:lnTo>
                  <a:pt x="11136" y="3028"/>
                </a:lnTo>
                <a:lnTo>
                  <a:pt x="11138" y="3026"/>
                </a:lnTo>
                <a:lnTo>
                  <a:pt x="11142" y="3026"/>
                </a:lnTo>
                <a:lnTo>
                  <a:pt x="11152" y="3032"/>
                </a:lnTo>
                <a:lnTo>
                  <a:pt x="11156" y="3036"/>
                </a:lnTo>
                <a:lnTo>
                  <a:pt x="11160" y="3040"/>
                </a:lnTo>
                <a:lnTo>
                  <a:pt x="11162" y="3044"/>
                </a:lnTo>
                <a:lnTo>
                  <a:pt x="11160" y="3050"/>
                </a:lnTo>
                <a:lnTo>
                  <a:pt x="11152" y="3068"/>
                </a:lnTo>
                <a:lnTo>
                  <a:pt x="11150" y="3074"/>
                </a:lnTo>
                <a:lnTo>
                  <a:pt x="11150" y="3078"/>
                </a:lnTo>
                <a:lnTo>
                  <a:pt x="11152" y="3080"/>
                </a:lnTo>
                <a:lnTo>
                  <a:pt x="11154" y="3084"/>
                </a:lnTo>
                <a:lnTo>
                  <a:pt x="11150" y="3086"/>
                </a:lnTo>
                <a:lnTo>
                  <a:pt x="11146" y="3090"/>
                </a:lnTo>
                <a:lnTo>
                  <a:pt x="11142" y="3100"/>
                </a:lnTo>
                <a:lnTo>
                  <a:pt x="11140" y="3104"/>
                </a:lnTo>
                <a:lnTo>
                  <a:pt x="11136" y="3108"/>
                </a:lnTo>
                <a:lnTo>
                  <a:pt x="11132" y="3112"/>
                </a:lnTo>
                <a:lnTo>
                  <a:pt x="11130" y="3114"/>
                </a:lnTo>
                <a:lnTo>
                  <a:pt x="11132" y="3114"/>
                </a:lnTo>
                <a:lnTo>
                  <a:pt x="11140" y="3116"/>
                </a:lnTo>
                <a:lnTo>
                  <a:pt x="11146" y="3116"/>
                </a:lnTo>
                <a:lnTo>
                  <a:pt x="11148" y="3118"/>
                </a:lnTo>
                <a:lnTo>
                  <a:pt x="11148" y="3120"/>
                </a:lnTo>
                <a:lnTo>
                  <a:pt x="11146" y="3122"/>
                </a:lnTo>
                <a:lnTo>
                  <a:pt x="11144" y="3124"/>
                </a:lnTo>
                <a:lnTo>
                  <a:pt x="11144" y="3126"/>
                </a:lnTo>
                <a:lnTo>
                  <a:pt x="11150" y="3126"/>
                </a:lnTo>
                <a:lnTo>
                  <a:pt x="11156" y="3128"/>
                </a:lnTo>
                <a:lnTo>
                  <a:pt x="11158" y="3130"/>
                </a:lnTo>
                <a:lnTo>
                  <a:pt x="11160" y="3132"/>
                </a:lnTo>
                <a:lnTo>
                  <a:pt x="11158" y="3134"/>
                </a:lnTo>
                <a:lnTo>
                  <a:pt x="11158" y="3136"/>
                </a:lnTo>
                <a:lnTo>
                  <a:pt x="11164" y="3136"/>
                </a:lnTo>
                <a:lnTo>
                  <a:pt x="11166" y="3132"/>
                </a:lnTo>
                <a:lnTo>
                  <a:pt x="11168" y="3130"/>
                </a:lnTo>
                <a:lnTo>
                  <a:pt x="11170" y="3124"/>
                </a:lnTo>
                <a:lnTo>
                  <a:pt x="11172" y="3122"/>
                </a:lnTo>
                <a:lnTo>
                  <a:pt x="11174" y="3122"/>
                </a:lnTo>
                <a:lnTo>
                  <a:pt x="11180" y="3124"/>
                </a:lnTo>
                <a:lnTo>
                  <a:pt x="11190" y="3134"/>
                </a:lnTo>
                <a:lnTo>
                  <a:pt x="11190" y="3132"/>
                </a:lnTo>
                <a:lnTo>
                  <a:pt x="11192" y="3128"/>
                </a:lnTo>
                <a:lnTo>
                  <a:pt x="11194" y="3126"/>
                </a:lnTo>
                <a:lnTo>
                  <a:pt x="11196" y="3126"/>
                </a:lnTo>
                <a:lnTo>
                  <a:pt x="11200" y="3128"/>
                </a:lnTo>
                <a:lnTo>
                  <a:pt x="11206" y="3128"/>
                </a:lnTo>
                <a:lnTo>
                  <a:pt x="11214" y="3128"/>
                </a:lnTo>
                <a:lnTo>
                  <a:pt x="11214" y="3134"/>
                </a:lnTo>
                <a:lnTo>
                  <a:pt x="11212" y="3134"/>
                </a:lnTo>
                <a:lnTo>
                  <a:pt x="11210" y="3134"/>
                </a:lnTo>
                <a:lnTo>
                  <a:pt x="11208" y="3136"/>
                </a:lnTo>
                <a:lnTo>
                  <a:pt x="11210" y="3142"/>
                </a:lnTo>
                <a:lnTo>
                  <a:pt x="11212" y="3148"/>
                </a:lnTo>
                <a:lnTo>
                  <a:pt x="11214" y="3154"/>
                </a:lnTo>
                <a:lnTo>
                  <a:pt x="11214" y="3156"/>
                </a:lnTo>
                <a:lnTo>
                  <a:pt x="11214" y="3160"/>
                </a:lnTo>
                <a:lnTo>
                  <a:pt x="11212" y="3162"/>
                </a:lnTo>
                <a:lnTo>
                  <a:pt x="11212" y="3164"/>
                </a:lnTo>
                <a:lnTo>
                  <a:pt x="11216" y="3168"/>
                </a:lnTo>
                <a:lnTo>
                  <a:pt x="11220" y="3174"/>
                </a:lnTo>
                <a:lnTo>
                  <a:pt x="11222" y="3176"/>
                </a:lnTo>
                <a:lnTo>
                  <a:pt x="11222" y="3178"/>
                </a:lnTo>
                <a:lnTo>
                  <a:pt x="11220" y="3182"/>
                </a:lnTo>
                <a:lnTo>
                  <a:pt x="11220" y="3180"/>
                </a:lnTo>
                <a:lnTo>
                  <a:pt x="11216" y="3176"/>
                </a:lnTo>
                <a:lnTo>
                  <a:pt x="11214" y="3174"/>
                </a:lnTo>
                <a:lnTo>
                  <a:pt x="11210" y="3172"/>
                </a:lnTo>
                <a:lnTo>
                  <a:pt x="11200" y="3172"/>
                </a:lnTo>
                <a:lnTo>
                  <a:pt x="11198" y="3174"/>
                </a:lnTo>
                <a:lnTo>
                  <a:pt x="11200" y="3176"/>
                </a:lnTo>
                <a:lnTo>
                  <a:pt x="11200" y="3180"/>
                </a:lnTo>
                <a:lnTo>
                  <a:pt x="11198" y="3182"/>
                </a:lnTo>
                <a:lnTo>
                  <a:pt x="11196" y="3180"/>
                </a:lnTo>
                <a:lnTo>
                  <a:pt x="11194" y="3180"/>
                </a:lnTo>
                <a:lnTo>
                  <a:pt x="11192" y="3182"/>
                </a:lnTo>
                <a:lnTo>
                  <a:pt x="11190" y="3188"/>
                </a:lnTo>
                <a:lnTo>
                  <a:pt x="11192" y="3192"/>
                </a:lnTo>
                <a:lnTo>
                  <a:pt x="11198" y="3192"/>
                </a:lnTo>
                <a:lnTo>
                  <a:pt x="11200" y="3192"/>
                </a:lnTo>
                <a:lnTo>
                  <a:pt x="11204" y="3192"/>
                </a:lnTo>
                <a:lnTo>
                  <a:pt x="11206" y="3196"/>
                </a:lnTo>
                <a:lnTo>
                  <a:pt x="11206" y="3212"/>
                </a:lnTo>
                <a:lnTo>
                  <a:pt x="11206" y="3218"/>
                </a:lnTo>
                <a:lnTo>
                  <a:pt x="11208" y="3222"/>
                </a:lnTo>
                <a:lnTo>
                  <a:pt x="11212" y="3226"/>
                </a:lnTo>
                <a:lnTo>
                  <a:pt x="11212" y="3228"/>
                </a:lnTo>
                <a:lnTo>
                  <a:pt x="11212" y="3230"/>
                </a:lnTo>
                <a:lnTo>
                  <a:pt x="11212" y="3232"/>
                </a:lnTo>
                <a:lnTo>
                  <a:pt x="11216" y="3238"/>
                </a:lnTo>
                <a:lnTo>
                  <a:pt x="11212" y="3240"/>
                </a:lnTo>
                <a:lnTo>
                  <a:pt x="11208" y="3244"/>
                </a:lnTo>
                <a:lnTo>
                  <a:pt x="11204" y="3252"/>
                </a:lnTo>
                <a:lnTo>
                  <a:pt x="11198" y="3270"/>
                </a:lnTo>
                <a:lnTo>
                  <a:pt x="11196" y="3274"/>
                </a:lnTo>
                <a:lnTo>
                  <a:pt x="11196" y="3278"/>
                </a:lnTo>
                <a:lnTo>
                  <a:pt x="11198" y="3280"/>
                </a:lnTo>
                <a:lnTo>
                  <a:pt x="11200" y="3284"/>
                </a:lnTo>
                <a:lnTo>
                  <a:pt x="11200" y="3288"/>
                </a:lnTo>
                <a:lnTo>
                  <a:pt x="11202" y="3292"/>
                </a:lnTo>
                <a:lnTo>
                  <a:pt x="11202" y="3294"/>
                </a:lnTo>
                <a:lnTo>
                  <a:pt x="11200" y="3296"/>
                </a:lnTo>
                <a:lnTo>
                  <a:pt x="11196" y="3296"/>
                </a:lnTo>
                <a:lnTo>
                  <a:pt x="11196" y="3298"/>
                </a:lnTo>
                <a:lnTo>
                  <a:pt x="11198" y="3304"/>
                </a:lnTo>
                <a:lnTo>
                  <a:pt x="11200" y="3304"/>
                </a:lnTo>
                <a:lnTo>
                  <a:pt x="11204" y="3304"/>
                </a:lnTo>
                <a:lnTo>
                  <a:pt x="11204" y="3308"/>
                </a:lnTo>
                <a:lnTo>
                  <a:pt x="11206" y="3314"/>
                </a:lnTo>
                <a:lnTo>
                  <a:pt x="11206" y="3318"/>
                </a:lnTo>
                <a:lnTo>
                  <a:pt x="11210" y="3316"/>
                </a:lnTo>
                <a:lnTo>
                  <a:pt x="11214" y="3310"/>
                </a:lnTo>
                <a:lnTo>
                  <a:pt x="11218" y="3304"/>
                </a:lnTo>
                <a:lnTo>
                  <a:pt x="11218" y="3306"/>
                </a:lnTo>
                <a:lnTo>
                  <a:pt x="11218" y="3310"/>
                </a:lnTo>
                <a:lnTo>
                  <a:pt x="11220" y="3312"/>
                </a:lnTo>
                <a:lnTo>
                  <a:pt x="11222" y="3310"/>
                </a:lnTo>
                <a:lnTo>
                  <a:pt x="11224" y="3306"/>
                </a:lnTo>
                <a:lnTo>
                  <a:pt x="11226" y="3302"/>
                </a:lnTo>
                <a:lnTo>
                  <a:pt x="11230" y="3298"/>
                </a:lnTo>
                <a:lnTo>
                  <a:pt x="11234" y="3294"/>
                </a:lnTo>
                <a:lnTo>
                  <a:pt x="11238" y="3294"/>
                </a:lnTo>
                <a:lnTo>
                  <a:pt x="11238" y="3296"/>
                </a:lnTo>
                <a:lnTo>
                  <a:pt x="11234" y="3300"/>
                </a:lnTo>
                <a:lnTo>
                  <a:pt x="11232" y="3304"/>
                </a:lnTo>
                <a:lnTo>
                  <a:pt x="11234" y="3308"/>
                </a:lnTo>
                <a:lnTo>
                  <a:pt x="11238" y="3310"/>
                </a:lnTo>
                <a:lnTo>
                  <a:pt x="11242" y="3308"/>
                </a:lnTo>
                <a:lnTo>
                  <a:pt x="11244" y="3306"/>
                </a:lnTo>
                <a:lnTo>
                  <a:pt x="11246" y="3302"/>
                </a:lnTo>
                <a:lnTo>
                  <a:pt x="11244" y="3296"/>
                </a:lnTo>
                <a:lnTo>
                  <a:pt x="11242" y="3292"/>
                </a:lnTo>
                <a:lnTo>
                  <a:pt x="11244" y="3290"/>
                </a:lnTo>
                <a:lnTo>
                  <a:pt x="11246" y="3290"/>
                </a:lnTo>
                <a:lnTo>
                  <a:pt x="11248" y="3294"/>
                </a:lnTo>
                <a:lnTo>
                  <a:pt x="11250" y="3300"/>
                </a:lnTo>
                <a:lnTo>
                  <a:pt x="11254" y="3296"/>
                </a:lnTo>
                <a:lnTo>
                  <a:pt x="11256" y="3294"/>
                </a:lnTo>
                <a:lnTo>
                  <a:pt x="11256" y="3292"/>
                </a:lnTo>
                <a:lnTo>
                  <a:pt x="11252" y="3288"/>
                </a:lnTo>
                <a:lnTo>
                  <a:pt x="11250" y="3286"/>
                </a:lnTo>
                <a:lnTo>
                  <a:pt x="11254" y="3284"/>
                </a:lnTo>
                <a:lnTo>
                  <a:pt x="11264" y="3284"/>
                </a:lnTo>
                <a:lnTo>
                  <a:pt x="11272" y="3286"/>
                </a:lnTo>
                <a:lnTo>
                  <a:pt x="11278" y="3288"/>
                </a:lnTo>
                <a:lnTo>
                  <a:pt x="11282" y="3288"/>
                </a:lnTo>
                <a:lnTo>
                  <a:pt x="11284" y="3286"/>
                </a:lnTo>
                <a:lnTo>
                  <a:pt x="11284" y="3284"/>
                </a:lnTo>
                <a:lnTo>
                  <a:pt x="11284" y="3280"/>
                </a:lnTo>
                <a:lnTo>
                  <a:pt x="11288" y="3278"/>
                </a:lnTo>
                <a:lnTo>
                  <a:pt x="11296" y="3276"/>
                </a:lnTo>
                <a:lnTo>
                  <a:pt x="11302" y="3276"/>
                </a:lnTo>
                <a:lnTo>
                  <a:pt x="11306" y="3278"/>
                </a:lnTo>
                <a:lnTo>
                  <a:pt x="11310" y="3276"/>
                </a:lnTo>
                <a:lnTo>
                  <a:pt x="11316" y="3268"/>
                </a:lnTo>
                <a:lnTo>
                  <a:pt x="11322" y="3256"/>
                </a:lnTo>
                <a:lnTo>
                  <a:pt x="11326" y="3244"/>
                </a:lnTo>
                <a:lnTo>
                  <a:pt x="11328" y="3232"/>
                </a:lnTo>
                <a:lnTo>
                  <a:pt x="11328" y="3226"/>
                </a:lnTo>
                <a:lnTo>
                  <a:pt x="11326" y="3226"/>
                </a:lnTo>
                <a:lnTo>
                  <a:pt x="11322" y="3226"/>
                </a:lnTo>
                <a:lnTo>
                  <a:pt x="11322" y="3218"/>
                </a:lnTo>
                <a:lnTo>
                  <a:pt x="11322" y="3208"/>
                </a:lnTo>
                <a:lnTo>
                  <a:pt x="11324" y="3200"/>
                </a:lnTo>
                <a:lnTo>
                  <a:pt x="11324" y="3192"/>
                </a:lnTo>
                <a:lnTo>
                  <a:pt x="11324" y="3180"/>
                </a:lnTo>
                <a:lnTo>
                  <a:pt x="11320" y="3164"/>
                </a:lnTo>
                <a:lnTo>
                  <a:pt x="11314" y="3148"/>
                </a:lnTo>
                <a:lnTo>
                  <a:pt x="11306" y="3134"/>
                </a:lnTo>
                <a:lnTo>
                  <a:pt x="11298" y="3122"/>
                </a:lnTo>
                <a:lnTo>
                  <a:pt x="11292" y="3110"/>
                </a:lnTo>
                <a:lnTo>
                  <a:pt x="11286" y="3100"/>
                </a:lnTo>
                <a:lnTo>
                  <a:pt x="11280" y="3086"/>
                </a:lnTo>
                <a:lnTo>
                  <a:pt x="11278" y="3080"/>
                </a:lnTo>
                <a:lnTo>
                  <a:pt x="11274" y="3078"/>
                </a:lnTo>
                <a:lnTo>
                  <a:pt x="11270" y="3074"/>
                </a:lnTo>
                <a:lnTo>
                  <a:pt x="11262" y="3066"/>
                </a:lnTo>
                <a:lnTo>
                  <a:pt x="11258" y="3060"/>
                </a:lnTo>
                <a:lnTo>
                  <a:pt x="11254" y="3058"/>
                </a:lnTo>
                <a:lnTo>
                  <a:pt x="11248" y="3056"/>
                </a:lnTo>
                <a:lnTo>
                  <a:pt x="11244" y="3054"/>
                </a:lnTo>
                <a:lnTo>
                  <a:pt x="11242" y="3050"/>
                </a:lnTo>
                <a:lnTo>
                  <a:pt x="11242" y="3048"/>
                </a:lnTo>
                <a:lnTo>
                  <a:pt x="11246" y="3048"/>
                </a:lnTo>
                <a:lnTo>
                  <a:pt x="11248" y="3046"/>
                </a:lnTo>
                <a:lnTo>
                  <a:pt x="11248" y="3038"/>
                </a:lnTo>
                <a:lnTo>
                  <a:pt x="11246" y="3030"/>
                </a:lnTo>
                <a:lnTo>
                  <a:pt x="11248" y="3026"/>
                </a:lnTo>
                <a:lnTo>
                  <a:pt x="11248" y="3022"/>
                </a:lnTo>
                <a:lnTo>
                  <a:pt x="11250" y="3020"/>
                </a:lnTo>
                <a:lnTo>
                  <a:pt x="11256" y="3018"/>
                </a:lnTo>
                <a:lnTo>
                  <a:pt x="11260" y="3016"/>
                </a:lnTo>
                <a:lnTo>
                  <a:pt x="11262" y="3012"/>
                </a:lnTo>
                <a:lnTo>
                  <a:pt x="11266" y="3008"/>
                </a:lnTo>
                <a:lnTo>
                  <a:pt x="11268" y="3008"/>
                </a:lnTo>
                <a:lnTo>
                  <a:pt x="11272" y="3008"/>
                </a:lnTo>
                <a:lnTo>
                  <a:pt x="11276" y="3010"/>
                </a:lnTo>
                <a:lnTo>
                  <a:pt x="11280" y="3008"/>
                </a:lnTo>
                <a:lnTo>
                  <a:pt x="11284" y="3006"/>
                </a:lnTo>
                <a:lnTo>
                  <a:pt x="11290" y="3000"/>
                </a:lnTo>
                <a:lnTo>
                  <a:pt x="11314" y="2976"/>
                </a:lnTo>
                <a:lnTo>
                  <a:pt x="11322" y="2968"/>
                </a:lnTo>
                <a:lnTo>
                  <a:pt x="11330" y="2964"/>
                </a:lnTo>
                <a:lnTo>
                  <a:pt x="11334" y="2964"/>
                </a:lnTo>
                <a:lnTo>
                  <a:pt x="11334" y="2960"/>
                </a:lnTo>
                <a:lnTo>
                  <a:pt x="11336" y="2954"/>
                </a:lnTo>
                <a:lnTo>
                  <a:pt x="11336" y="2944"/>
                </a:lnTo>
                <a:lnTo>
                  <a:pt x="11336" y="2938"/>
                </a:lnTo>
                <a:lnTo>
                  <a:pt x="11338" y="2934"/>
                </a:lnTo>
                <a:lnTo>
                  <a:pt x="11336" y="2932"/>
                </a:lnTo>
                <a:lnTo>
                  <a:pt x="11334" y="2928"/>
                </a:lnTo>
                <a:lnTo>
                  <a:pt x="11334" y="2926"/>
                </a:lnTo>
                <a:lnTo>
                  <a:pt x="11334" y="2924"/>
                </a:lnTo>
                <a:lnTo>
                  <a:pt x="11338" y="2914"/>
                </a:lnTo>
                <a:lnTo>
                  <a:pt x="11352" y="2894"/>
                </a:lnTo>
                <a:lnTo>
                  <a:pt x="11362" y="2884"/>
                </a:lnTo>
                <a:lnTo>
                  <a:pt x="11366" y="2882"/>
                </a:lnTo>
                <a:lnTo>
                  <a:pt x="11368" y="2882"/>
                </a:lnTo>
                <a:lnTo>
                  <a:pt x="11372" y="2884"/>
                </a:lnTo>
                <a:lnTo>
                  <a:pt x="11376" y="2882"/>
                </a:lnTo>
                <a:lnTo>
                  <a:pt x="11380" y="2878"/>
                </a:lnTo>
                <a:lnTo>
                  <a:pt x="11382" y="2872"/>
                </a:lnTo>
                <a:lnTo>
                  <a:pt x="11380" y="2866"/>
                </a:lnTo>
                <a:lnTo>
                  <a:pt x="11380" y="2862"/>
                </a:lnTo>
                <a:lnTo>
                  <a:pt x="11386" y="2864"/>
                </a:lnTo>
                <a:lnTo>
                  <a:pt x="11396" y="2864"/>
                </a:lnTo>
                <a:lnTo>
                  <a:pt x="11398" y="2862"/>
                </a:lnTo>
                <a:lnTo>
                  <a:pt x="11402" y="2858"/>
                </a:lnTo>
                <a:lnTo>
                  <a:pt x="11408" y="2848"/>
                </a:lnTo>
                <a:lnTo>
                  <a:pt x="11412" y="2840"/>
                </a:lnTo>
                <a:lnTo>
                  <a:pt x="11414" y="2832"/>
                </a:lnTo>
                <a:lnTo>
                  <a:pt x="11414" y="2828"/>
                </a:lnTo>
                <a:lnTo>
                  <a:pt x="11416" y="2826"/>
                </a:lnTo>
                <a:lnTo>
                  <a:pt x="11420" y="2826"/>
                </a:lnTo>
                <a:lnTo>
                  <a:pt x="11424" y="2826"/>
                </a:lnTo>
                <a:lnTo>
                  <a:pt x="11424" y="2828"/>
                </a:lnTo>
                <a:lnTo>
                  <a:pt x="11424" y="2834"/>
                </a:lnTo>
                <a:lnTo>
                  <a:pt x="11422" y="2836"/>
                </a:lnTo>
                <a:lnTo>
                  <a:pt x="11424" y="2838"/>
                </a:lnTo>
                <a:lnTo>
                  <a:pt x="11426" y="2838"/>
                </a:lnTo>
                <a:lnTo>
                  <a:pt x="11430" y="2834"/>
                </a:lnTo>
                <a:lnTo>
                  <a:pt x="11436" y="2832"/>
                </a:lnTo>
                <a:lnTo>
                  <a:pt x="11438" y="2832"/>
                </a:lnTo>
                <a:lnTo>
                  <a:pt x="11440" y="2834"/>
                </a:lnTo>
                <a:lnTo>
                  <a:pt x="11440" y="2836"/>
                </a:lnTo>
                <a:lnTo>
                  <a:pt x="11440" y="2844"/>
                </a:lnTo>
                <a:lnTo>
                  <a:pt x="11442" y="2848"/>
                </a:lnTo>
                <a:lnTo>
                  <a:pt x="11444" y="2850"/>
                </a:lnTo>
                <a:lnTo>
                  <a:pt x="11458" y="2854"/>
                </a:lnTo>
                <a:lnTo>
                  <a:pt x="11468" y="2860"/>
                </a:lnTo>
                <a:lnTo>
                  <a:pt x="11474" y="2860"/>
                </a:lnTo>
                <a:lnTo>
                  <a:pt x="11478" y="2858"/>
                </a:lnTo>
                <a:lnTo>
                  <a:pt x="11486" y="2854"/>
                </a:lnTo>
                <a:lnTo>
                  <a:pt x="11496" y="2852"/>
                </a:lnTo>
                <a:lnTo>
                  <a:pt x="11506" y="2848"/>
                </a:lnTo>
                <a:lnTo>
                  <a:pt x="11512" y="2844"/>
                </a:lnTo>
                <a:lnTo>
                  <a:pt x="11520" y="2836"/>
                </a:lnTo>
                <a:lnTo>
                  <a:pt x="11536" y="2826"/>
                </a:lnTo>
                <a:lnTo>
                  <a:pt x="11546" y="2820"/>
                </a:lnTo>
                <a:lnTo>
                  <a:pt x="11554" y="2810"/>
                </a:lnTo>
                <a:lnTo>
                  <a:pt x="11574" y="2784"/>
                </a:lnTo>
                <a:lnTo>
                  <a:pt x="11600" y="2748"/>
                </a:lnTo>
                <a:lnTo>
                  <a:pt x="11616" y="2728"/>
                </a:lnTo>
                <a:lnTo>
                  <a:pt x="11638" y="2708"/>
                </a:lnTo>
                <a:lnTo>
                  <a:pt x="11656" y="2686"/>
                </a:lnTo>
                <a:lnTo>
                  <a:pt x="11668" y="2668"/>
                </a:lnTo>
                <a:lnTo>
                  <a:pt x="11678" y="2652"/>
                </a:lnTo>
                <a:lnTo>
                  <a:pt x="11684" y="2638"/>
                </a:lnTo>
                <a:lnTo>
                  <a:pt x="11692" y="2616"/>
                </a:lnTo>
                <a:lnTo>
                  <a:pt x="11696" y="2608"/>
                </a:lnTo>
                <a:lnTo>
                  <a:pt x="11704" y="2600"/>
                </a:lnTo>
                <a:lnTo>
                  <a:pt x="11712" y="2592"/>
                </a:lnTo>
                <a:lnTo>
                  <a:pt x="11716" y="2586"/>
                </a:lnTo>
                <a:lnTo>
                  <a:pt x="11720" y="2576"/>
                </a:lnTo>
                <a:lnTo>
                  <a:pt x="11722" y="2572"/>
                </a:lnTo>
                <a:lnTo>
                  <a:pt x="11726" y="2564"/>
                </a:lnTo>
                <a:lnTo>
                  <a:pt x="11732" y="2556"/>
                </a:lnTo>
                <a:lnTo>
                  <a:pt x="11742" y="2546"/>
                </a:lnTo>
                <a:lnTo>
                  <a:pt x="11748" y="2540"/>
                </a:lnTo>
                <a:lnTo>
                  <a:pt x="11754" y="2532"/>
                </a:lnTo>
                <a:lnTo>
                  <a:pt x="11762" y="2516"/>
                </a:lnTo>
                <a:lnTo>
                  <a:pt x="11768" y="2496"/>
                </a:lnTo>
                <a:lnTo>
                  <a:pt x="11772" y="2476"/>
                </a:lnTo>
                <a:lnTo>
                  <a:pt x="11772" y="2456"/>
                </a:lnTo>
                <a:lnTo>
                  <a:pt x="11772" y="2438"/>
                </a:lnTo>
                <a:lnTo>
                  <a:pt x="11770" y="2422"/>
                </a:lnTo>
                <a:lnTo>
                  <a:pt x="11768" y="2412"/>
                </a:lnTo>
                <a:lnTo>
                  <a:pt x="11768" y="2404"/>
                </a:lnTo>
                <a:lnTo>
                  <a:pt x="11768" y="2398"/>
                </a:lnTo>
                <a:lnTo>
                  <a:pt x="11768" y="2392"/>
                </a:lnTo>
                <a:lnTo>
                  <a:pt x="11770" y="2388"/>
                </a:lnTo>
                <a:lnTo>
                  <a:pt x="11778" y="2376"/>
                </a:lnTo>
                <a:lnTo>
                  <a:pt x="11780" y="2370"/>
                </a:lnTo>
                <a:lnTo>
                  <a:pt x="11784" y="2360"/>
                </a:lnTo>
                <a:lnTo>
                  <a:pt x="11788" y="2350"/>
                </a:lnTo>
                <a:lnTo>
                  <a:pt x="11792" y="2340"/>
                </a:lnTo>
                <a:lnTo>
                  <a:pt x="11804" y="2328"/>
                </a:lnTo>
                <a:lnTo>
                  <a:pt x="11808" y="2322"/>
                </a:lnTo>
                <a:lnTo>
                  <a:pt x="11810" y="2316"/>
                </a:lnTo>
                <a:lnTo>
                  <a:pt x="11810" y="2310"/>
                </a:lnTo>
                <a:lnTo>
                  <a:pt x="11804" y="2304"/>
                </a:lnTo>
                <a:lnTo>
                  <a:pt x="11800" y="2298"/>
                </a:lnTo>
                <a:lnTo>
                  <a:pt x="11798" y="2292"/>
                </a:lnTo>
                <a:lnTo>
                  <a:pt x="11796" y="2288"/>
                </a:lnTo>
                <a:lnTo>
                  <a:pt x="11798" y="2284"/>
                </a:lnTo>
                <a:lnTo>
                  <a:pt x="11800" y="2276"/>
                </a:lnTo>
                <a:lnTo>
                  <a:pt x="11798" y="2272"/>
                </a:lnTo>
                <a:lnTo>
                  <a:pt x="11794" y="2266"/>
                </a:lnTo>
                <a:lnTo>
                  <a:pt x="11792" y="2260"/>
                </a:lnTo>
                <a:lnTo>
                  <a:pt x="11794" y="2258"/>
                </a:lnTo>
                <a:lnTo>
                  <a:pt x="11804" y="2252"/>
                </a:lnTo>
                <a:lnTo>
                  <a:pt x="11808" y="2248"/>
                </a:lnTo>
                <a:lnTo>
                  <a:pt x="11808" y="2246"/>
                </a:lnTo>
                <a:lnTo>
                  <a:pt x="11806" y="2240"/>
                </a:lnTo>
                <a:lnTo>
                  <a:pt x="11798" y="2234"/>
                </a:lnTo>
                <a:lnTo>
                  <a:pt x="11780" y="2220"/>
                </a:lnTo>
                <a:lnTo>
                  <a:pt x="11768" y="2208"/>
                </a:lnTo>
                <a:lnTo>
                  <a:pt x="11752" y="2188"/>
                </a:lnTo>
                <a:lnTo>
                  <a:pt x="11746" y="2186"/>
                </a:lnTo>
                <a:lnTo>
                  <a:pt x="11742" y="2184"/>
                </a:lnTo>
                <a:lnTo>
                  <a:pt x="11732" y="2184"/>
                </a:lnTo>
                <a:lnTo>
                  <a:pt x="11720" y="2186"/>
                </a:lnTo>
                <a:lnTo>
                  <a:pt x="11714" y="2186"/>
                </a:lnTo>
                <a:lnTo>
                  <a:pt x="11708" y="2182"/>
                </a:lnTo>
                <a:lnTo>
                  <a:pt x="11702" y="2182"/>
                </a:lnTo>
                <a:lnTo>
                  <a:pt x="11700" y="2184"/>
                </a:lnTo>
                <a:lnTo>
                  <a:pt x="11696" y="2196"/>
                </a:lnTo>
                <a:lnTo>
                  <a:pt x="11692" y="2202"/>
                </a:lnTo>
                <a:lnTo>
                  <a:pt x="11688" y="2210"/>
                </a:lnTo>
                <a:lnTo>
                  <a:pt x="11680" y="2218"/>
                </a:lnTo>
                <a:lnTo>
                  <a:pt x="11670" y="2222"/>
                </a:lnTo>
                <a:lnTo>
                  <a:pt x="11660" y="2224"/>
                </a:lnTo>
                <a:lnTo>
                  <a:pt x="11656" y="2224"/>
                </a:lnTo>
                <a:lnTo>
                  <a:pt x="11652" y="2224"/>
                </a:lnTo>
                <a:lnTo>
                  <a:pt x="11650" y="2220"/>
                </a:lnTo>
                <a:lnTo>
                  <a:pt x="11650" y="2216"/>
                </a:lnTo>
                <a:lnTo>
                  <a:pt x="11650" y="2212"/>
                </a:lnTo>
                <a:lnTo>
                  <a:pt x="11654" y="2202"/>
                </a:lnTo>
                <a:lnTo>
                  <a:pt x="11658" y="2192"/>
                </a:lnTo>
                <a:lnTo>
                  <a:pt x="11660" y="2184"/>
                </a:lnTo>
                <a:lnTo>
                  <a:pt x="11660" y="2182"/>
                </a:lnTo>
                <a:lnTo>
                  <a:pt x="11658" y="2180"/>
                </a:lnTo>
                <a:lnTo>
                  <a:pt x="11654" y="2180"/>
                </a:lnTo>
                <a:lnTo>
                  <a:pt x="11648" y="2180"/>
                </a:lnTo>
                <a:lnTo>
                  <a:pt x="11638" y="2186"/>
                </a:lnTo>
                <a:lnTo>
                  <a:pt x="11634" y="2190"/>
                </a:lnTo>
                <a:lnTo>
                  <a:pt x="11634" y="2194"/>
                </a:lnTo>
                <a:lnTo>
                  <a:pt x="11636" y="2198"/>
                </a:lnTo>
                <a:lnTo>
                  <a:pt x="11638" y="2202"/>
                </a:lnTo>
                <a:lnTo>
                  <a:pt x="11638" y="2204"/>
                </a:lnTo>
                <a:lnTo>
                  <a:pt x="11634" y="2206"/>
                </a:lnTo>
                <a:lnTo>
                  <a:pt x="11626" y="2208"/>
                </a:lnTo>
                <a:lnTo>
                  <a:pt x="11622" y="2208"/>
                </a:lnTo>
                <a:lnTo>
                  <a:pt x="11618" y="2206"/>
                </a:lnTo>
                <a:lnTo>
                  <a:pt x="11616" y="2204"/>
                </a:lnTo>
                <a:lnTo>
                  <a:pt x="11616" y="2202"/>
                </a:lnTo>
                <a:lnTo>
                  <a:pt x="11618" y="2194"/>
                </a:lnTo>
                <a:lnTo>
                  <a:pt x="11622" y="2186"/>
                </a:lnTo>
                <a:lnTo>
                  <a:pt x="11624" y="2176"/>
                </a:lnTo>
                <a:lnTo>
                  <a:pt x="11624" y="2172"/>
                </a:lnTo>
                <a:lnTo>
                  <a:pt x="11622" y="2168"/>
                </a:lnTo>
                <a:lnTo>
                  <a:pt x="11620" y="2164"/>
                </a:lnTo>
                <a:lnTo>
                  <a:pt x="11616" y="2162"/>
                </a:lnTo>
                <a:lnTo>
                  <a:pt x="11610" y="2160"/>
                </a:lnTo>
                <a:lnTo>
                  <a:pt x="11602" y="2160"/>
                </a:lnTo>
                <a:lnTo>
                  <a:pt x="11584" y="2160"/>
                </a:lnTo>
                <a:lnTo>
                  <a:pt x="11570" y="2160"/>
                </a:lnTo>
                <a:lnTo>
                  <a:pt x="11560" y="2158"/>
                </a:lnTo>
                <a:lnTo>
                  <a:pt x="11556" y="2154"/>
                </a:lnTo>
                <a:lnTo>
                  <a:pt x="11554" y="2150"/>
                </a:lnTo>
                <a:lnTo>
                  <a:pt x="11556" y="2146"/>
                </a:lnTo>
                <a:lnTo>
                  <a:pt x="11562" y="2138"/>
                </a:lnTo>
                <a:lnTo>
                  <a:pt x="11574" y="2126"/>
                </a:lnTo>
                <a:lnTo>
                  <a:pt x="11594" y="2112"/>
                </a:lnTo>
                <a:lnTo>
                  <a:pt x="11634" y="2086"/>
                </a:lnTo>
                <a:lnTo>
                  <a:pt x="11658" y="2068"/>
                </a:lnTo>
                <a:lnTo>
                  <a:pt x="11666" y="2060"/>
                </a:lnTo>
                <a:lnTo>
                  <a:pt x="11672" y="2052"/>
                </a:lnTo>
                <a:lnTo>
                  <a:pt x="11676" y="2042"/>
                </a:lnTo>
                <a:lnTo>
                  <a:pt x="11682" y="2030"/>
                </a:lnTo>
                <a:lnTo>
                  <a:pt x="11690" y="2018"/>
                </a:lnTo>
                <a:lnTo>
                  <a:pt x="11700" y="2008"/>
                </a:lnTo>
                <a:lnTo>
                  <a:pt x="11714" y="1998"/>
                </a:lnTo>
                <a:lnTo>
                  <a:pt x="11728" y="1990"/>
                </a:lnTo>
                <a:lnTo>
                  <a:pt x="11742" y="1982"/>
                </a:lnTo>
                <a:lnTo>
                  <a:pt x="11754" y="1972"/>
                </a:lnTo>
                <a:lnTo>
                  <a:pt x="11766" y="1960"/>
                </a:lnTo>
                <a:lnTo>
                  <a:pt x="11770" y="1952"/>
                </a:lnTo>
                <a:lnTo>
                  <a:pt x="11774" y="1944"/>
                </a:lnTo>
                <a:lnTo>
                  <a:pt x="11782" y="1928"/>
                </a:lnTo>
                <a:lnTo>
                  <a:pt x="11796" y="1912"/>
                </a:lnTo>
                <a:lnTo>
                  <a:pt x="11814" y="1896"/>
                </a:lnTo>
                <a:lnTo>
                  <a:pt x="11834" y="1882"/>
                </a:lnTo>
                <a:lnTo>
                  <a:pt x="11854" y="1870"/>
                </a:lnTo>
                <a:lnTo>
                  <a:pt x="11874" y="1864"/>
                </a:lnTo>
                <a:lnTo>
                  <a:pt x="11894" y="1860"/>
                </a:lnTo>
                <a:lnTo>
                  <a:pt x="11902" y="1860"/>
                </a:lnTo>
                <a:lnTo>
                  <a:pt x="11912" y="1862"/>
                </a:lnTo>
                <a:lnTo>
                  <a:pt x="11926" y="1864"/>
                </a:lnTo>
                <a:lnTo>
                  <a:pt x="11936" y="1866"/>
                </a:lnTo>
                <a:lnTo>
                  <a:pt x="11956" y="1864"/>
                </a:lnTo>
                <a:lnTo>
                  <a:pt x="11970" y="1864"/>
                </a:lnTo>
                <a:lnTo>
                  <a:pt x="11978" y="1866"/>
                </a:lnTo>
                <a:lnTo>
                  <a:pt x="11986" y="1868"/>
                </a:lnTo>
                <a:lnTo>
                  <a:pt x="11994" y="1872"/>
                </a:lnTo>
                <a:lnTo>
                  <a:pt x="11996" y="1872"/>
                </a:lnTo>
                <a:lnTo>
                  <a:pt x="11998" y="1870"/>
                </a:lnTo>
                <a:lnTo>
                  <a:pt x="12002" y="1866"/>
                </a:lnTo>
                <a:lnTo>
                  <a:pt x="12006" y="1862"/>
                </a:lnTo>
                <a:lnTo>
                  <a:pt x="12012" y="1858"/>
                </a:lnTo>
                <a:lnTo>
                  <a:pt x="12024" y="1858"/>
                </a:lnTo>
                <a:lnTo>
                  <a:pt x="12042" y="1860"/>
                </a:lnTo>
                <a:lnTo>
                  <a:pt x="12076" y="1868"/>
                </a:lnTo>
                <a:lnTo>
                  <a:pt x="12088" y="1870"/>
                </a:lnTo>
                <a:lnTo>
                  <a:pt x="12096" y="1870"/>
                </a:lnTo>
                <a:lnTo>
                  <a:pt x="12104" y="1868"/>
                </a:lnTo>
                <a:lnTo>
                  <a:pt x="12108" y="1866"/>
                </a:lnTo>
                <a:lnTo>
                  <a:pt x="12112" y="1858"/>
                </a:lnTo>
                <a:lnTo>
                  <a:pt x="12116" y="1848"/>
                </a:lnTo>
                <a:lnTo>
                  <a:pt x="12118" y="1846"/>
                </a:lnTo>
                <a:lnTo>
                  <a:pt x="12124" y="1844"/>
                </a:lnTo>
                <a:lnTo>
                  <a:pt x="12140" y="1842"/>
                </a:lnTo>
                <a:lnTo>
                  <a:pt x="12160" y="1842"/>
                </a:lnTo>
                <a:lnTo>
                  <a:pt x="12182" y="1844"/>
                </a:lnTo>
                <a:lnTo>
                  <a:pt x="12202" y="1848"/>
                </a:lnTo>
                <a:lnTo>
                  <a:pt x="12210" y="1852"/>
                </a:lnTo>
                <a:lnTo>
                  <a:pt x="12216" y="1854"/>
                </a:lnTo>
                <a:lnTo>
                  <a:pt x="12218" y="1858"/>
                </a:lnTo>
                <a:lnTo>
                  <a:pt x="12220" y="1864"/>
                </a:lnTo>
                <a:lnTo>
                  <a:pt x="12216" y="1870"/>
                </a:lnTo>
                <a:lnTo>
                  <a:pt x="12208" y="1876"/>
                </a:lnTo>
                <a:lnTo>
                  <a:pt x="12202" y="1880"/>
                </a:lnTo>
                <a:lnTo>
                  <a:pt x="12200" y="1884"/>
                </a:lnTo>
                <a:lnTo>
                  <a:pt x="12200" y="1888"/>
                </a:lnTo>
                <a:lnTo>
                  <a:pt x="12202" y="1890"/>
                </a:lnTo>
                <a:lnTo>
                  <a:pt x="12214" y="1890"/>
                </a:lnTo>
                <a:lnTo>
                  <a:pt x="12228" y="1890"/>
                </a:lnTo>
                <a:lnTo>
                  <a:pt x="12246" y="1888"/>
                </a:lnTo>
                <a:lnTo>
                  <a:pt x="12262" y="1884"/>
                </a:lnTo>
                <a:lnTo>
                  <a:pt x="12276" y="1880"/>
                </a:lnTo>
                <a:lnTo>
                  <a:pt x="12282" y="1876"/>
                </a:lnTo>
                <a:lnTo>
                  <a:pt x="12286" y="1870"/>
                </a:lnTo>
                <a:lnTo>
                  <a:pt x="12292" y="1870"/>
                </a:lnTo>
                <a:lnTo>
                  <a:pt x="12298" y="1872"/>
                </a:lnTo>
                <a:lnTo>
                  <a:pt x="12306" y="1878"/>
                </a:lnTo>
                <a:lnTo>
                  <a:pt x="12316" y="1882"/>
                </a:lnTo>
                <a:lnTo>
                  <a:pt x="12326" y="1884"/>
                </a:lnTo>
                <a:lnTo>
                  <a:pt x="12336" y="1882"/>
                </a:lnTo>
                <a:lnTo>
                  <a:pt x="12344" y="1880"/>
                </a:lnTo>
                <a:lnTo>
                  <a:pt x="12350" y="1876"/>
                </a:lnTo>
                <a:lnTo>
                  <a:pt x="12354" y="1870"/>
                </a:lnTo>
                <a:lnTo>
                  <a:pt x="12358" y="1866"/>
                </a:lnTo>
                <a:lnTo>
                  <a:pt x="12356" y="1862"/>
                </a:lnTo>
                <a:lnTo>
                  <a:pt x="12354" y="1858"/>
                </a:lnTo>
                <a:lnTo>
                  <a:pt x="12346" y="1852"/>
                </a:lnTo>
                <a:lnTo>
                  <a:pt x="12336" y="1844"/>
                </a:lnTo>
                <a:lnTo>
                  <a:pt x="12332" y="1840"/>
                </a:lnTo>
                <a:lnTo>
                  <a:pt x="12328" y="1836"/>
                </a:lnTo>
                <a:lnTo>
                  <a:pt x="12326" y="1830"/>
                </a:lnTo>
                <a:lnTo>
                  <a:pt x="12326" y="1824"/>
                </a:lnTo>
                <a:lnTo>
                  <a:pt x="12328" y="1818"/>
                </a:lnTo>
                <a:lnTo>
                  <a:pt x="12334" y="1810"/>
                </a:lnTo>
                <a:lnTo>
                  <a:pt x="12344" y="1802"/>
                </a:lnTo>
                <a:lnTo>
                  <a:pt x="12358" y="1792"/>
                </a:lnTo>
                <a:lnTo>
                  <a:pt x="12384" y="1772"/>
                </a:lnTo>
                <a:lnTo>
                  <a:pt x="12402" y="1756"/>
                </a:lnTo>
                <a:lnTo>
                  <a:pt x="12424" y="1730"/>
                </a:lnTo>
                <a:lnTo>
                  <a:pt x="12434" y="1720"/>
                </a:lnTo>
                <a:lnTo>
                  <a:pt x="12450" y="1714"/>
                </a:lnTo>
                <a:lnTo>
                  <a:pt x="12472" y="1708"/>
                </a:lnTo>
                <a:lnTo>
                  <a:pt x="12504" y="1702"/>
                </a:lnTo>
                <a:lnTo>
                  <a:pt x="12520" y="1702"/>
                </a:lnTo>
                <a:lnTo>
                  <a:pt x="12530" y="1702"/>
                </a:lnTo>
                <a:lnTo>
                  <a:pt x="12540" y="1706"/>
                </a:lnTo>
                <a:lnTo>
                  <a:pt x="12546" y="1712"/>
                </a:lnTo>
                <a:lnTo>
                  <a:pt x="12550" y="1720"/>
                </a:lnTo>
                <a:lnTo>
                  <a:pt x="12552" y="1728"/>
                </a:lnTo>
                <a:lnTo>
                  <a:pt x="12554" y="1744"/>
                </a:lnTo>
                <a:lnTo>
                  <a:pt x="12554" y="1762"/>
                </a:lnTo>
                <a:lnTo>
                  <a:pt x="12554" y="1768"/>
                </a:lnTo>
                <a:lnTo>
                  <a:pt x="12556" y="1774"/>
                </a:lnTo>
                <a:lnTo>
                  <a:pt x="12560" y="1778"/>
                </a:lnTo>
                <a:lnTo>
                  <a:pt x="12566" y="1778"/>
                </a:lnTo>
                <a:lnTo>
                  <a:pt x="12572" y="1778"/>
                </a:lnTo>
                <a:lnTo>
                  <a:pt x="12582" y="1774"/>
                </a:lnTo>
                <a:lnTo>
                  <a:pt x="12604" y="1762"/>
                </a:lnTo>
                <a:lnTo>
                  <a:pt x="12618" y="1750"/>
                </a:lnTo>
                <a:lnTo>
                  <a:pt x="12628" y="1740"/>
                </a:lnTo>
                <a:lnTo>
                  <a:pt x="12634" y="1730"/>
                </a:lnTo>
                <a:lnTo>
                  <a:pt x="12640" y="1724"/>
                </a:lnTo>
                <a:lnTo>
                  <a:pt x="12646" y="1718"/>
                </a:lnTo>
                <a:lnTo>
                  <a:pt x="12654" y="1718"/>
                </a:lnTo>
                <a:lnTo>
                  <a:pt x="12666" y="1720"/>
                </a:lnTo>
                <a:lnTo>
                  <a:pt x="12672" y="1720"/>
                </a:lnTo>
                <a:lnTo>
                  <a:pt x="12676" y="1720"/>
                </a:lnTo>
                <a:lnTo>
                  <a:pt x="12678" y="1716"/>
                </a:lnTo>
                <a:lnTo>
                  <a:pt x="12680" y="1712"/>
                </a:lnTo>
                <a:lnTo>
                  <a:pt x="12680" y="1700"/>
                </a:lnTo>
                <a:lnTo>
                  <a:pt x="12678" y="1686"/>
                </a:lnTo>
                <a:lnTo>
                  <a:pt x="12676" y="1670"/>
                </a:lnTo>
                <a:lnTo>
                  <a:pt x="12678" y="1664"/>
                </a:lnTo>
                <a:lnTo>
                  <a:pt x="12680" y="1658"/>
                </a:lnTo>
                <a:lnTo>
                  <a:pt x="12684" y="1652"/>
                </a:lnTo>
                <a:lnTo>
                  <a:pt x="12692" y="1648"/>
                </a:lnTo>
                <a:lnTo>
                  <a:pt x="12700" y="1646"/>
                </a:lnTo>
                <a:lnTo>
                  <a:pt x="12712" y="1644"/>
                </a:lnTo>
                <a:lnTo>
                  <a:pt x="12744" y="1646"/>
                </a:lnTo>
                <a:lnTo>
                  <a:pt x="12746" y="1646"/>
                </a:lnTo>
                <a:lnTo>
                  <a:pt x="12746" y="1648"/>
                </a:lnTo>
                <a:lnTo>
                  <a:pt x="12742" y="1652"/>
                </a:lnTo>
                <a:lnTo>
                  <a:pt x="12736" y="1660"/>
                </a:lnTo>
                <a:lnTo>
                  <a:pt x="12728" y="1672"/>
                </a:lnTo>
                <a:lnTo>
                  <a:pt x="12718" y="1688"/>
                </a:lnTo>
                <a:lnTo>
                  <a:pt x="12716" y="1700"/>
                </a:lnTo>
                <a:lnTo>
                  <a:pt x="12712" y="1712"/>
                </a:lnTo>
                <a:lnTo>
                  <a:pt x="12710" y="1724"/>
                </a:lnTo>
                <a:lnTo>
                  <a:pt x="12706" y="1736"/>
                </a:lnTo>
                <a:lnTo>
                  <a:pt x="12702" y="1744"/>
                </a:lnTo>
                <a:lnTo>
                  <a:pt x="12698" y="1752"/>
                </a:lnTo>
                <a:lnTo>
                  <a:pt x="12686" y="1762"/>
                </a:lnTo>
                <a:lnTo>
                  <a:pt x="12672" y="1772"/>
                </a:lnTo>
                <a:lnTo>
                  <a:pt x="12654" y="1782"/>
                </a:lnTo>
                <a:lnTo>
                  <a:pt x="12636" y="1794"/>
                </a:lnTo>
                <a:lnTo>
                  <a:pt x="12616" y="1810"/>
                </a:lnTo>
                <a:lnTo>
                  <a:pt x="12604" y="1822"/>
                </a:lnTo>
                <a:lnTo>
                  <a:pt x="12594" y="1836"/>
                </a:lnTo>
                <a:lnTo>
                  <a:pt x="12552" y="1886"/>
                </a:lnTo>
                <a:lnTo>
                  <a:pt x="12534" y="1904"/>
                </a:lnTo>
                <a:lnTo>
                  <a:pt x="12518" y="1920"/>
                </a:lnTo>
                <a:lnTo>
                  <a:pt x="12502" y="1934"/>
                </a:lnTo>
                <a:lnTo>
                  <a:pt x="12488" y="1944"/>
                </a:lnTo>
                <a:lnTo>
                  <a:pt x="12472" y="1950"/>
                </a:lnTo>
                <a:lnTo>
                  <a:pt x="12456" y="1956"/>
                </a:lnTo>
                <a:lnTo>
                  <a:pt x="12442" y="1960"/>
                </a:lnTo>
                <a:lnTo>
                  <a:pt x="12436" y="1964"/>
                </a:lnTo>
                <a:lnTo>
                  <a:pt x="12432" y="1968"/>
                </a:lnTo>
                <a:lnTo>
                  <a:pt x="12432" y="1976"/>
                </a:lnTo>
                <a:lnTo>
                  <a:pt x="12430" y="1982"/>
                </a:lnTo>
                <a:lnTo>
                  <a:pt x="12428" y="1990"/>
                </a:lnTo>
                <a:lnTo>
                  <a:pt x="12422" y="2000"/>
                </a:lnTo>
                <a:lnTo>
                  <a:pt x="12408" y="2012"/>
                </a:lnTo>
                <a:lnTo>
                  <a:pt x="12402" y="2018"/>
                </a:lnTo>
                <a:lnTo>
                  <a:pt x="12396" y="2028"/>
                </a:lnTo>
                <a:lnTo>
                  <a:pt x="12390" y="2040"/>
                </a:lnTo>
                <a:lnTo>
                  <a:pt x="12386" y="2054"/>
                </a:lnTo>
                <a:lnTo>
                  <a:pt x="12384" y="2068"/>
                </a:lnTo>
                <a:lnTo>
                  <a:pt x="12382" y="2084"/>
                </a:lnTo>
                <a:lnTo>
                  <a:pt x="12382" y="2122"/>
                </a:lnTo>
                <a:lnTo>
                  <a:pt x="12384" y="2162"/>
                </a:lnTo>
                <a:lnTo>
                  <a:pt x="12390" y="2204"/>
                </a:lnTo>
                <a:lnTo>
                  <a:pt x="12398" y="2248"/>
                </a:lnTo>
                <a:lnTo>
                  <a:pt x="12406" y="2292"/>
                </a:lnTo>
                <a:lnTo>
                  <a:pt x="12408" y="2310"/>
                </a:lnTo>
                <a:lnTo>
                  <a:pt x="12412" y="2330"/>
                </a:lnTo>
                <a:lnTo>
                  <a:pt x="12414" y="2350"/>
                </a:lnTo>
                <a:lnTo>
                  <a:pt x="12418" y="2366"/>
                </a:lnTo>
                <a:lnTo>
                  <a:pt x="12422" y="2372"/>
                </a:lnTo>
                <a:lnTo>
                  <a:pt x="12426" y="2376"/>
                </a:lnTo>
                <a:lnTo>
                  <a:pt x="12430" y="2378"/>
                </a:lnTo>
                <a:lnTo>
                  <a:pt x="12436" y="2376"/>
                </a:lnTo>
                <a:lnTo>
                  <a:pt x="12444" y="2372"/>
                </a:lnTo>
                <a:lnTo>
                  <a:pt x="12452" y="2364"/>
                </a:lnTo>
                <a:lnTo>
                  <a:pt x="12464" y="2352"/>
                </a:lnTo>
                <a:lnTo>
                  <a:pt x="12476" y="2336"/>
                </a:lnTo>
                <a:lnTo>
                  <a:pt x="12484" y="2324"/>
                </a:lnTo>
                <a:lnTo>
                  <a:pt x="12490" y="2312"/>
                </a:lnTo>
                <a:lnTo>
                  <a:pt x="12496" y="2294"/>
                </a:lnTo>
                <a:lnTo>
                  <a:pt x="12498" y="2280"/>
                </a:lnTo>
                <a:lnTo>
                  <a:pt x="12500" y="2268"/>
                </a:lnTo>
                <a:lnTo>
                  <a:pt x="12502" y="2258"/>
                </a:lnTo>
                <a:lnTo>
                  <a:pt x="12502" y="2256"/>
                </a:lnTo>
                <a:lnTo>
                  <a:pt x="12506" y="2254"/>
                </a:lnTo>
                <a:lnTo>
                  <a:pt x="12516" y="2250"/>
                </a:lnTo>
                <a:lnTo>
                  <a:pt x="12532" y="2248"/>
                </a:lnTo>
                <a:lnTo>
                  <a:pt x="12542" y="2248"/>
                </a:lnTo>
                <a:lnTo>
                  <a:pt x="12548" y="2246"/>
                </a:lnTo>
                <a:lnTo>
                  <a:pt x="12552" y="2242"/>
                </a:lnTo>
                <a:lnTo>
                  <a:pt x="12556" y="2236"/>
                </a:lnTo>
                <a:lnTo>
                  <a:pt x="12558" y="2224"/>
                </a:lnTo>
                <a:lnTo>
                  <a:pt x="12558" y="2210"/>
                </a:lnTo>
                <a:lnTo>
                  <a:pt x="12560" y="2194"/>
                </a:lnTo>
                <a:lnTo>
                  <a:pt x="12560" y="2188"/>
                </a:lnTo>
                <a:lnTo>
                  <a:pt x="12564" y="2182"/>
                </a:lnTo>
                <a:lnTo>
                  <a:pt x="12568" y="2176"/>
                </a:lnTo>
                <a:lnTo>
                  <a:pt x="12574" y="2172"/>
                </a:lnTo>
                <a:lnTo>
                  <a:pt x="12582" y="2168"/>
                </a:lnTo>
                <a:lnTo>
                  <a:pt x="12594" y="2166"/>
                </a:lnTo>
                <a:lnTo>
                  <a:pt x="12620" y="2162"/>
                </a:lnTo>
                <a:lnTo>
                  <a:pt x="12628" y="2160"/>
                </a:lnTo>
                <a:lnTo>
                  <a:pt x="12634" y="2156"/>
                </a:lnTo>
                <a:lnTo>
                  <a:pt x="12636" y="2152"/>
                </a:lnTo>
                <a:lnTo>
                  <a:pt x="12638" y="2148"/>
                </a:lnTo>
                <a:lnTo>
                  <a:pt x="12638" y="2142"/>
                </a:lnTo>
                <a:lnTo>
                  <a:pt x="12636" y="2136"/>
                </a:lnTo>
                <a:lnTo>
                  <a:pt x="12632" y="2124"/>
                </a:lnTo>
                <a:lnTo>
                  <a:pt x="12628" y="2110"/>
                </a:lnTo>
                <a:lnTo>
                  <a:pt x="12628" y="2104"/>
                </a:lnTo>
                <a:lnTo>
                  <a:pt x="12628" y="2096"/>
                </a:lnTo>
                <a:lnTo>
                  <a:pt x="12628" y="2088"/>
                </a:lnTo>
                <a:lnTo>
                  <a:pt x="12632" y="2080"/>
                </a:lnTo>
                <a:lnTo>
                  <a:pt x="12636" y="2074"/>
                </a:lnTo>
                <a:lnTo>
                  <a:pt x="12640" y="2068"/>
                </a:lnTo>
                <a:lnTo>
                  <a:pt x="12644" y="2066"/>
                </a:lnTo>
                <a:lnTo>
                  <a:pt x="12650" y="2064"/>
                </a:lnTo>
                <a:lnTo>
                  <a:pt x="12658" y="2066"/>
                </a:lnTo>
                <a:lnTo>
                  <a:pt x="12666" y="2068"/>
                </a:lnTo>
                <a:lnTo>
                  <a:pt x="12674" y="2072"/>
                </a:lnTo>
                <a:lnTo>
                  <a:pt x="12680" y="2074"/>
                </a:lnTo>
                <a:lnTo>
                  <a:pt x="12682" y="2074"/>
                </a:lnTo>
                <a:lnTo>
                  <a:pt x="12684" y="2070"/>
                </a:lnTo>
                <a:lnTo>
                  <a:pt x="12688" y="2060"/>
                </a:lnTo>
                <a:lnTo>
                  <a:pt x="12690" y="2052"/>
                </a:lnTo>
                <a:lnTo>
                  <a:pt x="12688" y="2046"/>
                </a:lnTo>
                <a:lnTo>
                  <a:pt x="12686" y="2040"/>
                </a:lnTo>
                <a:lnTo>
                  <a:pt x="12684" y="2034"/>
                </a:lnTo>
                <a:lnTo>
                  <a:pt x="12678" y="2028"/>
                </a:lnTo>
                <a:lnTo>
                  <a:pt x="12670" y="2022"/>
                </a:lnTo>
                <a:lnTo>
                  <a:pt x="12664" y="2016"/>
                </a:lnTo>
                <a:lnTo>
                  <a:pt x="12662" y="2014"/>
                </a:lnTo>
                <a:lnTo>
                  <a:pt x="12660" y="2010"/>
                </a:lnTo>
                <a:lnTo>
                  <a:pt x="12660" y="2006"/>
                </a:lnTo>
                <a:lnTo>
                  <a:pt x="12662" y="2002"/>
                </a:lnTo>
                <a:lnTo>
                  <a:pt x="12672" y="1988"/>
                </a:lnTo>
                <a:lnTo>
                  <a:pt x="12678" y="1978"/>
                </a:lnTo>
                <a:lnTo>
                  <a:pt x="12682" y="1970"/>
                </a:lnTo>
                <a:lnTo>
                  <a:pt x="12684" y="1964"/>
                </a:lnTo>
                <a:lnTo>
                  <a:pt x="12682" y="1960"/>
                </a:lnTo>
                <a:lnTo>
                  <a:pt x="12676" y="1956"/>
                </a:lnTo>
                <a:lnTo>
                  <a:pt x="12672" y="1952"/>
                </a:lnTo>
                <a:lnTo>
                  <a:pt x="12658" y="1948"/>
                </a:lnTo>
                <a:lnTo>
                  <a:pt x="12644" y="1942"/>
                </a:lnTo>
                <a:lnTo>
                  <a:pt x="12638" y="1940"/>
                </a:lnTo>
                <a:lnTo>
                  <a:pt x="12634" y="1936"/>
                </a:lnTo>
                <a:lnTo>
                  <a:pt x="12634" y="1932"/>
                </a:lnTo>
                <a:lnTo>
                  <a:pt x="12636" y="1926"/>
                </a:lnTo>
                <a:lnTo>
                  <a:pt x="12642" y="1920"/>
                </a:lnTo>
                <a:lnTo>
                  <a:pt x="12650" y="1912"/>
                </a:lnTo>
                <a:lnTo>
                  <a:pt x="12670" y="1894"/>
                </a:lnTo>
                <a:lnTo>
                  <a:pt x="12682" y="1878"/>
                </a:lnTo>
                <a:lnTo>
                  <a:pt x="12690" y="1864"/>
                </a:lnTo>
                <a:lnTo>
                  <a:pt x="12692" y="1852"/>
                </a:lnTo>
                <a:lnTo>
                  <a:pt x="12694" y="1842"/>
                </a:lnTo>
                <a:lnTo>
                  <a:pt x="12698" y="1834"/>
                </a:lnTo>
                <a:lnTo>
                  <a:pt x="12704" y="1826"/>
                </a:lnTo>
                <a:lnTo>
                  <a:pt x="12716" y="1820"/>
                </a:lnTo>
                <a:lnTo>
                  <a:pt x="12728" y="1818"/>
                </a:lnTo>
                <a:lnTo>
                  <a:pt x="12736" y="1818"/>
                </a:lnTo>
                <a:lnTo>
                  <a:pt x="12740" y="1820"/>
                </a:lnTo>
                <a:lnTo>
                  <a:pt x="12742" y="1822"/>
                </a:lnTo>
                <a:lnTo>
                  <a:pt x="12744" y="1824"/>
                </a:lnTo>
                <a:lnTo>
                  <a:pt x="12750" y="1822"/>
                </a:lnTo>
                <a:lnTo>
                  <a:pt x="12760" y="1816"/>
                </a:lnTo>
                <a:lnTo>
                  <a:pt x="12776" y="1804"/>
                </a:lnTo>
                <a:lnTo>
                  <a:pt x="12788" y="1796"/>
                </a:lnTo>
                <a:lnTo>
                  <a:pt x="12796" y="1792"/>
                </a:lnTo>
                <a:lnTo>
                  <a:pt x="12802" y="1790"/>
                </a:lnTo>
                <a:lnTo>
                  <a:pt x="12804" y="1792"/>
                </a:lnTo>
                <a:lnTo>
                  <a:pt x="12806" y="1794"/>
                </a:lnTo>
                <a:lnTo>
                  <a:pt x="12806" y="1800"/>
                </a:lnTo>
                <a:lnTo>
                  <a:pt x="12802" y="1812"/>
                </a:lnTo>
                <a:lnTo>
                  <a:pt x="12798" y="1824"/>
                </a:lnTo>
                <a:lnTo>
                  <a:pt x="12798" y="1828"/>
                </a:lnTo>
                <a:lnTo>
                  <a:pt x="12798" y="1832"/>
                </a:lnTo>
                <a:lnTo>
                  <a:pt x="12800" y="1832"/>
                </a:lnTo>
                <a:lnTo>
                  <a:pt x="12806" y="1830"/>
                </a:lnTo>
                <a:lnTo>
                  <a:pt x="12824" y="1816"/>
                </a:lnTo>
                <a:lnTo>
                  <a:pt x="12846" y="1800"/>
                </a:lnTo>
                <a:lnTo>
                  <a:pt x="12868" y="1788"/>
                </a:lnTo>
                <a:lnTo>
                  <a:pt x="12878" y="1786"/>
                </a:lnTo>
                <a:lnTo>
                  <a:pt x="12888" y="1784"/>
                </a:lnTo>
                <a:lnTo>
                  <a:pt x="12906" y="1784"/>
                </a:lnTo>
                <a:lnTo>
                  <a:pt x="12922" y="1788"/>
                </a:lnTo>
                <a:lnTo>
                  <a:pt x="12936" y="1794"/>
                </a:lnTo>
                <a:lnTo>
                  <a:pt x="12948" y="1804"/>
                </a:lnTo>
                <a:lnTo>
                  <a:pt x="12960" y="1818"/>
                </a:lnTo>
                <a:lnTo>
                  <a:pt x="12968" y="1826"/>
                </a:lnTo>
                <a:lnTo>
                  <a:pt x="12972" y="1830"/>
                </a:lnTo>
                <a:lnTo>
                  <a:pt x="12972" y="1826"/>
                </a:lnTo>
                <a:lnTo>
                  <a:pt x="12976" y="1820"/>
                </a:lnTo>
                <a:lnTo>
                  <a:pt x="12982" y="1808"/>
                </a:lnTo>
                <a:lnTo>
                  <a:pt x="12996" y="1792"/>
                </a:lnTo>
                <a:lnTo>
                  <a:pt x="13006" y="1782"/>
                </a:lnTo>
                <a:lnTo>
                  <a:pt x="13020" y="1772"/>
                </a:lnTo>
                <a:lnTo>
                  <a:pt x="13036" y="1762"/>
                </a:lnTo>
                <a:lnTo>
                  <a:pt x="13056" y="1752"/>
                </a:lnTo>
                <a:lnTo>
                  <a:pt x="13074" y="1742"/>
                </a:lnTo>
                <a:lnTo>
                  <a:pt x="13090" y="1730"/>
                </a:lnTo>
                <a:lnTo>
                  <a:pt x="13124" y="1706"/>
                </a:lnTo>
                <a:lnTo>
                  <a:pt x="13142" y="1694"/>
                </a:lnTo>
                <a:lnTo>
                  <a:pt x="13160" y="1684"/>
                </a:lnTo>
                <a:lnTo>
                  <a:pt x="13178" y="1674"/>
                </a:lnTo>
                <a:lnTo>
                  <a:pt x="13200" y="1666"/>
                </a:lnTo>
                <a:lnTo>
                  <a:pt x="13218" y="1660"/>
                </a:lnTo>
                <a:lnTo>
                  <a:pt x="13236" y="1656"/>
                </a:lnTo>
                <a:lnTo>
                  <a:pt x="13250" y="1654"/>
                </a:lnTo>
                <a:lnTo>
                  <a:pt x="13264" y="1654"/>
                </a:lnTo>
                <a:lnTo>
                  <a:pt x="13284" y="1654"/>
                </a:lnTo>
                <a:lnTo>
                  <a:pt x="13298" y="1658"/>
                </a:lnTo>
                <a:lnTo>
                  <a:pt x="13310" y="1662"/>
                </a:lnTo>
                <a:lnTo>
                  <a:pt x="13318" y="1666"/>
                </a:lnTo>
                <a:lnTo>
                  <a:pt x="13322" y="1666"/>
                </a:lnTo>
                <a:lnTo>
                  <a:pt x="13326" y="1664"/>
                </a:lnTo>
                <a:lnTo>
                  <a:pt x="13336" y="1658"/>
                </a:lnTo>
                <a:lnTo>
                  <a:pt x="13344" y="1648"/>
                </a:lnTo>
                <a:lnTo>
                  <a:pt x="13346" y="1640"/>
                </a:lnTo>
                <a:lnTo>
                  <a:pt x="13344" y="1630"/>
                </a:lnTo>
                <a:lnTo>
                  <a:pt x="13340" y="1622"/>
                </a:lnTo>
                <a:lnTo>
                  <a:pt x="13324" y="1600"/>
                </a:lnTo>
                <a:lnTo>
                  <a:pt x="13316" y="1586"/>
                </a:lnTo>
                <a:lnTo>
                  <a:pt x="13308" y="1568"/>
                </a:lnTo>
                <a:lnTo>
                  <a:pt x="13300" y="1548"/>
                </a:lnTo>
                <a:lnTo>
                  <a:pt x="13292" y="1538"/>
                </a:lnTo>
                <a:lnTo>
                  <a:pt x="13288" y="1536"/>
                </a:lnTo>
                <a:lnTo>
                  <a:pt x="13286" y="1536"/>
                </a:lnTo>
                <a:lnTo>
                  <a:pt x="13278" y="1536"/>
                </a:lnTo>
                <a:lnTo>
                  <a:pt x="13272" y="1538"/>
                </a:lnTo>
                <a:lnTo>
                  <a:pt x="13268" y="1538"/>
                </a:lnTo>
                <a:lnTo>
                  <a:pt x="13264" y="1536"/>
                </a:lnTo>
                <a:lnTo>
                  <a:pt x="13262" y="1532"/>
                </a:lnTo>
                <a:lnTo>
                  <a:pt x="13258" y="1520"/>
                </a:lnTo>
                <a:lnTo>
                  <a:pt x="13256" y="1516"/>
                </a:lnTo>
                <a:lnTo>
                  <a:pt x="13258" y="1512"/>
                </a:lnTo>
                <a:lnTo>
                  <a:pt x="13260" y="1510"/>
                </a:lnTo>
                <a:lnTo>
                  <a:pt x="13264" y="1508"/>
                </a:lnTo>
                <a:lnTo>
                  <a:pt x="13274" y="1508"/>
                </a:lnTo>
                <a:lnTo>
                  <a:pt x="13288" y="1510"/>
                </a:lnTo>
                <a:lnTo>
                  <a:pt x="13302" y="1510"/>
                </a:lnTo>
                <a:lnTo>
                  <a:pt x="13320" y="1510"/>
                </a:lnTo>
                <a:lnTo>
                  <a:pt x="13328" y="1508"/>
                </a:lnTo>
                <a:lnTo>
                  <a:pt x="13336" y="1504"/>
                </a:lnTo>
                <a:lnTo>
                  <a:pt x="13344" y="1498"/>
                </a:lnTo>
                <a:lnTo>
                  <a:pt x="13350" y="1490"/>
                </a:lnTo>
                <a:lnTo>
                  <a:pt x="13366" y="1472"/>
                </a:lnTo>
                <a:lnTo>
                  <a:pt x="13366" y="1458"/>
                </a:lnTo>
                <a:lnTo>
                  <a:pt x="13376" y="1446"/>
                </a:lnTo>
                <a:lnTo>
                  <a:pt x="13378" y="1442"/>
                </a:lnTo>
                <a:lnTo>
                  <a:pt x="13378" y="1438"/>
                </a:lnTo>
                <a:lnTo>
                  <a:pt x="13378" y="1436"/>
                </a:lnTo>
                <a:lnTo>
                  <a:pt x="13376" y="1432"/>
                </a:lnTo>
                <a:lnTo>
                  <a:pt x="13368" y="1420"/>
                </a:lnTo>
                <a:lnTo>
                  <a:pt x="13366" y="1414"/>
                </a:lnTo>
                <a:lnTo>
                  <a:pt x="13366" y="1402"/>
                </a:lnTo>
                <a:lnTo>
                  <a:pt x="13370" y="1400"/>
                </a:lnTo>
                <a:lnTo>
                  <a:pt x="13374" y="1398"/>
                </a:lnTo>
                <a:lnTo>
                  <a:pt x="13378" y="1398"/>
                </a:lnTo>
                <a:lnTo>
                  <a:pt x="13384" y="1400"/>
                </a:lnTo>
                <a:lnTo>
                  <a:pt x="13392" y="1404"/>
                </a:lnTo>
                <a:lnTo>
                  <a:pt x="13398" y="1410"/>
                </a:lnTo>
                <a:lnTo>
                  <a:pt x="13404" y="1418"/>
                </a:lnTo>
                <a:lnTo>
                  <a:pt x="13410" y="1430"/>
                </a:lnTo>
                <a:lnTo>
                  <a:pt x="13414" y="1436"/>
                </a:lnTo>
                <a:lnTo>
                  <a:pt x="13418" y="1442"/>
                </a:lnTo>
                <a:lnTo>
                  <a:pt x="13424" y="1444"/>
                </a:lnTo>
                <a:lnTo>
                  <a:pt x="13430" y="1446"/>
                </a:lnTo>
                <a:lnTo>
                  <a:pt x="13446" y="1444"/>
                </a:lnTo>
                <a:lnTo>
                  <a:pt x="13460" y="1440"/>
                </a:lnTo>
                <a:lnTo>
                  <a:pt x="13476" y="1438"/>
                </a:lnTo>
                <a:lnTo>
                  <a:pt x="13484" y="1438"/>
                </a:lnTo>
                <a:lnTo>
                  <a:pt x="13492" y="1438"/>
                </a:lnTo>
                <a:lnTo>
                  <a:pt x="13500" y="1440"/>
                </a:lnTo>
                <a:lnTo>
                  <a:pt x="13506" y="1444"/>
                </a:lnTo>
                <a:lnTo>
                  <a:pt x="13512" y="1452"/>
                </a:lnTo>
                <a:lnTo>
                  <a:pt x="13516" y="1460"/>
                </a:lnTo>
                <a:lnTo>
                  <a:pt x="13526" y="1478"/>
                </a:lnTo>
                <a:lnTo>
                  <a:pt x="13536" y="1488"/>
                </a:lnTo>
                <a:lnTo>
                  <a:pt x="13544" y="1494"/>
                </a:lnTo>
                <a:lnTo>
                  <a:pt x="13554" y="1496"/>
                </a:lnTo>
                <a:lnTo>
                  <a:pt x="13562" y="1496"/>
                </a:lnTo>
                <a:lnTo>
                  <a:pt x="13570" y="1498"/>
                </a:lnTo>
                <a:lnTo>
                  <a:pt x="13578" y="1502"/>
                </a:lnTo>
                <a:lnTo>
                  <a:pt x="13586" y="1510"/>
                </a:lnTo>
                <a:lnTo>
                  <a:pt x="13590" y="1514"/>
                </a:lnTo>
                <a:lnTo>
                  <a:pt x="13594" y="1518"/>
                </a:lnTo>
                <a:lnTo>
                  <a:pt x="13598" y="1520"/>
                </a:lnTo>
                <a:lnTo>
                  <a:pt x="13604" y="1522"/>
                </a:lnTo>
                <a:lnTo>
                  <a:pt x="13614" y="1522"/>
                </a:lnTo>
                <a:lnTo>
                  <a:pt x="13626" y="1516"/>
                </a:lnTo>
                <a:lnTo>
                  <a:pt x="13636" y="1508"/>
                </a:lnTo>
                <a:lnTo>
                  <a:pt x="13646" y="1498"/>
                </a:lnTo>
                <a:lnTo>
                  <a:pt x="13652" y="1482"/>
                </a:lnTo>
                <a:lnTo>
                  <a:pt x="13654" y="1466"/>
                </a:lnTo>
                <a:lnTo>
                  <a:pt x="13656" y="1452"/>
                </a:lnTo>
                <a:lnTo>
                  <a:pt x="13660" y="1448"/>
                </a:lnTo>
                <a:lnTo>
                  <a:pt x="13662" y="1444"/>
                </a:lnTo>
                <a:lnTo>
                  <a:pt x="13670" y="1440"/>
                </a:lnTo>
                <a:lnTo>
                  <a:pt x="13680" y="1438"/>
                </a:lnTo>
                <a:lnTo>
                  <a:pt x="13690" y="1436"/>
                </a:lnTo>
                <a:lnTo>
                  <a:pt x="13704" y="1434"/>
                </a:lnTo>
                <a:lnTo>
                  <a:pt x="13718" y="1426"/>
                </a:lnTo>
                <a:lnTo>
                  <a:pt x="13724" y="1422"/>
                </a:lnTo>
                <a:lnTo>
                  <a:pt x="13732" y="1414"/>
                </a:lnTo>
                <a:lnTo>
                  <a:pt x="13742" y="1402"/>
                </a:lnTo>
                <a:lnTo>
                  <a:pt x="13744" y="1396"/>
                </a:lnTo>
                <a:lnTo>
                  <a:pt x="13744" y="1394"/>
                </a:lnTo>
                <a:lnTo>
                  <a:pt x="13742" y="1394"/>
                </a:lnTo>
                <a:lnTo>
                  <a:pt x="13734" y="1392"/>
                </a:lnTo>
                <a:lnTo>
                  <a:pt x="13724" y="1392"/>
                </a:lnTo>
                <a:lnTo>
                  <a:pt x="13712" y="1388"/>
                </a:lnTo>
                <a:lnTo>
                  <a:pt x="13706" y="1384"/>
                </a:lnTo>
                <a:lnTo>
                  <a:pt x="13698" y="1380"/>
                </a:lnTo>
                <a:lnTo>
                  <a:pt x="13692" y="1374"/>
                </a:lnTo>
                <a:lnTo>
                  <a:pt x="13688" y="1366"/>
                </a:lnTo>
                <a:close/>
                <a:moveTo>
                  <a:pt x="6176" y="2870"/>
                </a:moveTo>
                <a:lnTo>
                  <a:pt x="6176" y="2870"/>
                </a:lnTo>
                <a:lnTo>
                  <a:pt x="6174" y="2872"/>
                </a:lnTo>
                <a:lnTo>
                  <a:pt x="6170" y="2870"/>
                </a:lnTo>
                <a:lnTo>
                  <a:pt x="6168" y="2868"/>
                </a:lnTo>
                <a:lnTo>
                  <a:pt x="6166" y="2864"/>
                </a:lnTo>
                <a:lnTo>
                  <a:pt x="6170" y="2862"/>
                </a:lnTo>
                <a:lnTo>
                  <a:pt x="6174" y="2864"/>
                </a:lnTo>
                <a:lnTo>
                  <a:pt x="6176" y="2866"/>
                </a:lnTo>
                <a:lnTo>
                  <a:pt x="6176" y="2870"/>
                </a:lnTo>
                <a:close/>
                <a:moveTo>
                  <a:pt x="7520" y="3416"/>
                </a:moveTo>
                <a:lnTo>
                  <a:pt x="7520" y="3416"/>
                </a:lnTo>
                <a:lnTo>
                  <a:pt x="7524" y="3412"/>
                </a:lnTo>
                <a:lnTo>
                  <a:pt x="7526" y="3412"/>
                </a:lnTo>
                <a:lnTo>
                  <a:pt x="7524" y="3412"/>
                </a:lnTo>
                <a:lnTo>
                  <a:pt x="7520" y="3416"/>
                </a:lnTo>
                <a:close/>
                <a:moveTo>
                  <a:pt x="7540" y="3418"/>
                </a:moveTo>
                <a:lnTo>
                  <a:pt x="7540" y="3418"/>
                </a:lnTo>
                <a:lnTo>
                  <a:pt x="7540" y="3406"/>
                </a:lnTo>
                <a:lnTo>
                  <a:pt x="7542" y="3402"/>
                </a:lnTo>
                <a:lnTo>
                  <a:pt x="7544" y="3400"/>
                </a:lnTo>
                <a:lnTo>
                  <a:pt x="7542" y="3402"/>
                </a:lnTo>
                <a:lnTo>
                  <a:pt x="7540" y="3406"/>
                </a:lnTo>
                <a:lnTo>
                  <a:pt x="7540" y="3418"/>
                </a:lnTo>
                <a:close/>
                <a:moveTo>
                  <a:pt x="8152" y="3716"/>
                </a:moveTo>
                <a:lnTo>
                  <a:pt x="8152" y="3716"/>
                </a:lnTo>
                <a:lnTo>
                  <a:pt x="8154" y="3718"/>
                </a:lnTo>
                <a:lnTo>
                  <a:pt x="8152" y="3718"/>
                </a:lnTo>
                <a:lnTo>
                  <a:pt x="8152" y="3716"/>
                </a:lnTo>
                <a:close/>
                <a:moveTo>
                  <a:pt x="8302" y="2962"/>
                </a:moveTo>
                <a:lnTo>
                  <a:pt x="8302" y="2962"/>
                </a:lnTo>
                <a:lnTo>
                  <a:pt x="8300" y="2960"/>
                </a:lnTo>
                <a:lnTo>
                  <a:pt x="8296" y="2960"/>
                </a:lnTo>
                <a:lnTo>
                  <a:pt x="8296" y="2962"/>
                </a:lnTo>
                <a:lnTo>
                  <a:pt x="8298" y="2968"/>
                </a:lnTo>
                <a:lnTo>
                  <a:pt x="8296" y="2968"/>
                </a:lnTo>
                <a:lnTo>
                  <a:pt x="8294" y="2970"/>
                </a:lnTo>
                <a:lnTo>
                  <a:pt x="8284" y="2974"/>
                </a:lnTo>
                <a:lnTo>
                  <a:pt x="8280" y="2974"/>
                </a:lnTo>
                <a:lnTo>
                  <a:pt x="8274" y="2974"/>
                </a:lnTo>
                <a:lnTo>
                  <a:pt x="8272" y="2970"/>
                </a:lnTo>
                <a:lnTo>
                  <a:pt x="8270" y="2966"/>
                </a:lnTo>
                <a:lnTo>
                  <a:pt x="8268" y="2960"/>
                </a:lnTo>
                <a:lnTo>
                  <a:pt x="8266" y="2962"/>
                </a:lnTo>
                <a:lnTo>
                  <a:pt x="8264" y="2966"/>
                </a:lnTo>
                <a:lnTo>
                  <a:pt x="8262" y="2966"/>
                </a:lnTo>
                <a:lnTo>
                  <a:pt x="8260" y="2966"/>
                </a:lnTo>
                <a:lnTo>
                  <a:pt x="8256" y="2964"/>
                </a:lnTo>
                <a:lnTo>
                  <a:pt x="8254" y="2966"/>
                </a:lnTo>
                <a:lnTo>
                  <a:pt x="8250" y="2966"/>
                </a:lnTo>
                <a:lnTo>
                  <a:pt x="8248" y="2964"/>
                </a:lnTo>
                <a:lnTo>
                  <a:pt x="8246" y="2958"/>
                </a:lnTo>
                <a:lnTo>
                  <a:pt x="8242" y="2954"/>
                </a:lnTo>
                <a:lnTo>
                  <a:pt x="8240" y="2952"/>
                </a:lnTo>
                <a:lnTo>
                  <a:pt x="8238" y="2958"/>
                </a:lnTo>
                <a:lnTo>
                  <a:pt x="8238" y="2970"/>
                </a:lnTo>
                <a:lnTo>
                  <a:pt x="8234" y="2980"/>
                </a:lnTo>
                <a:lnTo>
                  <a:pt x="8232" y="2990"/>
                </a:lnTo>
                <a:lnTo>
                  <a:pt x="8230" y="2998"/>
                </a:lnTo>
                <a:lnTo>
                  <a:pt x="8232" y="3006"/>
                </a:lnTo>
                <a:lnTo>
                  <a:pt x="8236" y="3014"/>
                </a:lnTo>
                <a:lnTo>
                  <a:pt x="8242" y="3022"/>
                </a:lnTo>
                <a:lnTo>
                  <a:pt x="8244" y="3022"/>
                </a:lnTo>
                <a:lnTo>
                  <a:pt x="8246" y="3020"/>
                </a:lnTo>
                <a:lnTo>
                  <a:pt x="8244" y="3016"/>
                </a:lnTo>
                <a:lnTo>
                  <a:pt x="8244" y="3012"/>
                </a:lnTo>
                <a:lnTo>
                  <a:pt x="8248" y="3012"/>
                </a:lnTo>
                <a:lnTo>
                  <a:pt x="8254" y="3012"/>
                </a:lnTo>
                <a:lnTo>
                  <a:pt x="8260" y="3010"/>
                </a:lnTo>
                <a:lnTo>
                  <a:pt x="8264" y="3010"/>
                </a:lnTo>
                <a:lnTo>
                  <a:pt x="8262" y="3016"/>
                </a:lnTo>
                <a:lnTo>
                  <a:pt x="8260" y="3022"/>
                </a:lnTo>
                <a:lnTo>
                  <a:pt x="8260" y="3026"/>
                </a:lnTo>
                <a:lnTo>
                  <a:pt x="8262" y="3028"/>
                </a:lnTo>
                <a:lnTo>
                  <a:pt x="8264" y="3028"/>
                </a:lnTo>
                <a:lnTo>
                  <a:pt x="8268" y="3030"/>
                </a:lnTo>
                <a:lnTo>
                  <a:pt x="8270" y="3034"/>
                </a:lnTo>
                <a:lnTo>
                  <a:pt x="8268" y="3036"/>
                </a:lnTo>
                <a:lnTo>
                  <a:pt x="8262" y="3038"/>
                </a:lnTo>
                <a:lnTo>
                  <a:pt x="8256" y="3036"/>
                </a:lnTo>
                <a:lnTo>
                  <a:pt x="8254" y="3034"/>
                </a:lnTo>
                <a:lnTo>
                  <a:pt x="8256" y="3030"/>
                </a:lnTo>
                <a:lnTo>
                  <a:pt x="8254" y="3028"/>
                </a:lnTo>
                <a:lnTo>
                  <a:pt x="8252" y="3030"/>
                </a:lnTo>
                <a:lnTo>
                  <a:pt x="8250" y="3032"/>
                </a:lnTo>
                <a:lnTo>
                  <a:pt x="8248" y="3042"/>
                </a:lnTo>
                <a:lnTo>
                  <a:pt x="8248" y="3050"/>
                </a:lnTo>
                <a:lnTo>
                  <a:pt x="8248" y="3054"/>
                </a:lnTo>
                <a:lnTo>
                  <a:pt x="8250" y="3054"/>
                </a:lnTo>
                <a:lnTo>
                  <a:pt x="8252" y="3054"/>
                </a:lnTo>
                <a:lnTo>
                  <a:pt x="8252" y="3050"/>
                </a:lnTo>
                <a:lnTo>
                  <a:pt x="8252" y="3046"/>
                </a:lnTo>
                <a:lnTo>
                  <a:pt x="8258" y="3046"/>
                </a:lnTo>
                <a:lnTo>
                  <a:pt x="8262" y="3048"/>
                </a:lnTo>
                <a:lnTo>
                  <a:pt x="8266" y="3050"/>
                </a:lnTo>
                <a:lnTo>
                  <a:pt x="8270" y="3058"/>
                </a:lnTo>
                <a:lnTo>
                  <a:pt x="8274" y="3064"/>
                </a:lnTo>
                <a:lnTo>
                  <a:pt x="8280" y="3066"/>
                </a:lnTo>
                <a:lnTo>
                  <a:pt x="8282" y="3070"/>
                </a:lnTo>
                <a:lnTo>
                  <a:pt x="8282" y="3072"/>
                </a:lnTo>
                <a:lnTo>
                  <a:pt x="8282" y="3076"/>
                </a:lnTo>
                <a:lnTo>
                  <a:pt x="8278" y="3084"/>
                </a:lnTo>
                <a:lnTo>
                  <a:pt x="8276" y="3100"/>
                </a:lnTo>
                <a:lnTo>
                  <a:pt x="8276" y="3120"/>
                </a:lnTo>
                <a:lnTo>
                  <a:pt x="8280" y="3152"/>
                </a:lnTo>
                <a:lnTo>
                  <a:pt x="8280" y="3154"/>
                </a:lnTo>
                <a:lnTo>
                  <a:pt x="8286" y="3174"/>
                </a:lnTo>
                <a:lnTo>
                  <a:pt x="8286" y="3180"/>
                </a:lnTo>
                <a:lnTo>
                  <a:pt x="8286" y="3182"/>
                </a:lnTo>
                <a:lnTo>
                  <a:pt x="8284" y="3184"/>
                </a:lnTo>
                <a:lnTo>
                  <a:pt x="8280" y="3186"/>
                </a:lnTo>
                <a:lnTo>
                  <a:pt x="8270" y="3184"/>
                </a:lnTo>
                <a:lnTo>
                  <a:pt x="8272" y="3182"/>
                </a:lnTo>
                <a:lnTo>
                  <a:pt x="8276" y="3180"/>
                </a:lnTo>
                <a:lnTo>
                  <a:pt x="8278" y="3178"/>
                </a:lnTo>
                <a:lnTo>
                  <a:pt x="8266" y="3180"/>
                </a:lnTo>
                <a:lnTo>
                  <a:pt x="8244" y="3184"/>
                </a:lnTo>
                <a:lnTo>
                  <a:pt x="8206" y="3196"/>
                </a:lnTo>
                <a:lnTo>
                  <a:pt x="8200" y="3196"/>
                </a:lnTo>
                <a:lnTo>
                  <a:pt x="8192" y="3196"/>
                </a:lnTo>
                <a:lnTo>
                  <a:pt x="8180" y="3192"/>
                </a:lnTo>
                <a:lnTo>
                  <a:pt x="8170" y="3188"/>
                </a:lnTo>
                <a:lnTo>
                  <a:pt x="8158" y="3184"/>
                </a:lnTo>
                <a:lnTo>
                  <a:pt x="8148" y="3176"/>
                </a:lnTo>
                <a:lnTo>
                  <a:pt x="8138" y="3168"/>
                </a:lnTo>
                <a:lnTo>
                  <a:pt x="8132" y="3158"/>
                </a:lnTo>
                <a:lnTo>
                  <a:pt x="8130" y="3154"/>
                </a:lnTo>
                <a:lnTo>
                  <a:pt x="8126" y="3150"/>
                </a:lnTo>
                <a:lnTo>
                  <a:pt x="8120" y="3148"/>
                </a:lnTo>
                <a:lnTo>
                  <a:pt x="8102" y="3146"/>
                </a:lnTo>
                <a:lnTo>
                  <a:pt x="8092" y="3144"/>
                </a:lnTo>
                <a:lnTo>
                  <a:pt x="8088" y="3140"/>
                </a:lnTo>
                <a:lnTo>
                  <a:pt x="8084" y="3136"/>
                </a:lnTo>
                <a:lnTo>
                  <a:pt x="8082" y="3130"/>
                </a:lnTo>
                <a:lnTo>
                  <a:pt x="8080" y="3120"/>
                </a:lnTo>
                <a:lnTo>
                  <a:pt x="8076" y="3096"/>
                </a:lnTo>
                <a:lnTo>
                  <a:pt x="8070" y="3098"/>
                </a:lnTo>
                <a:lnTo>
                  <a:pt x="8066" y="3098"/>
                </a:lnTo>
                <a:lnTo>
                  <a:pt x="8064" y="3096"/>
                </a:lnTo>
                <a:lnTo>
                  <a:pt x="8064" y="3094"/>
                </a:lnTo>
                <a:lnTo>
                  <a:pt x="8062" y="3088"/>
                </a:lnTo>
                <a:lnTo>
                  <a:pt x="8062" y="3086"/>
                </a:lnTo>
                <a:lnTo>
                  <a:pt x="8058" y="3084"/>
                </a:lnTo>
                <a:lnTo>
                  <a:pt x="8062" y="3086"/>
                </a:lnTo>
                <a:lnTo>
                  <a:pt x="8062" y="3088"/>
                </a:lnTo>
                <a:lnTo>
                  <a:pt x="8064" y="3092"/>
                </a:lnTo>
                <a:lnTo>
                  <a:pt x="8064" y="3096"/>
                </a:lnTo>
                <a:lnTo>
                  <a:pt x="8066" y="3096"/>
                </a:lnTo>
                <a:lnTo>
                  <a:pt x="8070" y="3096"/>
                </a:lnTo>
                <a:lnTo>
                  <a:pt x="8076" y="3096"/>
                </a:lnTo>
                <a:lnTo>
                  <a:pt x="8076" y="3082"/>
                </a:lnTo>
                <a:lnTo>
                  <a:pt x="8078" y="3062"/>
                </a:lnTo>
                <a:lnTo>
                  <a:pt x="8082" y="3052"/>
                </a:lnTo>
                <a:lnTo>
                  <a:pt x="8082" y="3054"/>
                </a:lnTo>
                <a:lnTo>
                  <a:pt x="8084" y="3056"/>
                </a:lnTo>
                <a:lnTo>
                  <a:pt x="8086" y="3064"/>
                </a:lnTo>
                <a:lnTo>
                  <a:pt x="8086" y="3066"/>
                </a:lnTo>
                <a:lnTo>
                  <a:pt x="8088" y="3066"/>
                </a:lnTo>
                <a:lnTo>
                  <a:pt x="8090" y="3062"/>
                </a:lnTo>
                <a:lnTo>
                  <a:pt x="8092" y="3058"/>
                </a:lnTo>
                <a:lnTo>
                  <a:pt x="8092" y="3054"/>
                </a:lnTo>
                <a:lnTo>
                  <a:pt x="8094" y="3048"/>
                </a:lnTo>
                <a:lnTo>
                  <a:pt x="8096" y="3046"/>
                </a:lnTo>
                <a:lnTo>
                  <a:pt x="8096" y="3044"/>
                </a:lnTo>
                <a:lnTo>
                  <a:pt x="8094" y="3040"/>
                </a:lnTo>
                <a:lnTo>
                  <a:pt x="8092" y="3036"/>
                </a:lnTo>
                <a:lnTo>
                  <a:pt x="8094" y="3034"/>
                </a:lnTo>
                <a:lnTo>
                  <a:pt x="8096" y="3030"/>
                </a:lnTo>
                <a:lnTo>
                  <a:pt x="8098" y="3026"/>
                </a:lnTo>
                <a:lnTo>
                  <a:pt x="8100" y="3020"/>
                </a:lnTo>
                <a:lnTo>
                  <a:pt x="8100" y="3010"/>
                </a:lnTo>
                <a:lnTo>
                  <a:pt x="8102" y="3006"/>
                </a:lnTo>
                <a:lnTo>
                  <a:pt x="8104" y="3000"/>
                </a:lnTo>
                <a:lnTo>
                  <a:pt x="8106" y="2996"/>
                </a:lnTo>
                <a:lnTo>
                  <a:pt x="8114" y="2992"/>
                </a:lnTo>
                <a:lnTo>
                  <a:pt x="8122" y="2990"/>
                </a:lnTo>
                <a:lnTo>
                  <a:pt x="8128" y="2990"/>
                </a:lnTo>
                <a:lnTo>
                  <a:pt x="8132" y="2992"/>
                </a:lnTo>
                <a:lnTo>
                  <a:pt x="8134" y="2994"/>
                </a:lnTo>
                <a:lnTo>
                  <a:pt x="8138" y="2996"/>
                </a:lnTo>
                <a:lnTo>
                  <a:pt x="8138" y="2990"/>
                </a:lnTo>
                <a:lnTo>
                  <a:pt x="8134" y="2984"/>
                </a:lnTo>
                <a:lnTo>
                  <a:pt x="8130" y="2982"/>
                </a:lnTo>
                <a:lnTo>
                  <a:pt x="8118" y="2980"/>
                </a:lnTo>
                <a:lnTo>
                  <a:pt x="8108" y="2978"/>
                </a:lnTo>
                <a:lnTo>
                  <a:pt x="8104" y="2976"/>
                </a:lnTo>
                <a:lnTo>
                  <a:pt x="8104" y="2970"/>
                </a:lnTo>
                <a:lnTo>
                  <a:pt x="8104" y="2968"/>
                </a:lnTo>
                <a:lnTo>
                  <a:pt x="8102" y="2964"/>
                </a:lnTo>
                <a:lnTo>
                  <a:pt x="8098" y="2958"/>
                </a:lnTo>
                <a:lnTo>
                  <a:pt x="8094" y="2954"/>
                </a:lnTo>
                <a:lnTo>
                  <a:pt x="8090" y="2948"/>
                </a:lnTo>
                <a:lnTo>
                  <a:pt x="8088" y="2940"/>
                </a:lnTo>
                <a:lnTo>
                  <a:pt x="8082" y="2928"/>
                </a:lnTo>
                <a:lnTo>
                  <a:pt x="8072" y="2916"/>
                </a:lnTo>
                <a:lnTo>
                  <a:pt x="8066" y="2908"/>
                </a:lnTo>
                <a:lnTo>
                  <a:pt x="8056" y="2892"/>
                </a:lnTo>
                <a:lnTo>
                  <a:pt x="8046" y="2882"/>
                </a:lnTo>
                <a:lnTo>
                  <a:pt x="8032" y="2864"/>
                </a:lnTo>
                <a:lnTo>
                  <a:pt x="8028" y="2856"/>
                </a:lnTo>
                <a:lnTo>
                  <a:pt x="8024" y="2846"/>
                </a:lnTo>
                <a:lnTo>
                  <a:pt x="8024" y="2832"/>
                </a:lnTo>
                <a:lnTo>
                  <a:pt x="8026" y="2816"/>
                </a:lnTo>
                <a:lnTo>
                  <a:pt x="8028" y="2794"/>
                </a:lnTo>
                <a:lnTo>
                  <a:pt x="8028" y="2792"/>
                </a:lnTo>
                <a:lnTo>
                  <a:pt x="8026" y="2794"/>
                </a:lnTo>
                <a:lnTo>
                  <a:pt x="8024" y="2798"/>
                </a:lnTo>
                <a:lnTo>
                  <a:pt x="8020" y="2800"/>
                </a:lnTo>
                <a:lnTo>
                  <a:pt x="8018" y="2798"/>
                </a:lnTo>
                <a:lnTo>
                  <a:pt x="8016" y="2790"/>
                </a:lnTo>
                <a:lnTo>
                  <a:pt x="8014" y="2778"/>
                </a:lnTo>
                <a:lnTo>
                  <a:pt x="8008" y="2772"/>
                </a:lnTo>
                <a:lnTo>
                  <a:pt x="8002" y="2766"/>
                </a:lnTo>
                <a:lnTo>
                  <a:pt x="7996" y="2762"/>
                </a:lnTo>
                <a:lnTo>
                  <a:pt x="7990" y="2760"/>
                </a:lnTo>
                <a:lnTo>
                  <a:pt x="7986" y="2756"/>
                </a:lnTo>
                <a:lnTo>
                  <a:pt x="7988" y="2754"/>
                </a:lnTo>
                <a:lnTo>
                  <a:pt x="7992" y="2748"/>
                </a:lnTo>
                <a:lnTo>
                  <a:pt x="7998" y="2742"/>
                </a:lnTo>
                <a:lnTo>
                  <a:pt x="8004" y="2736"/>
                </a:lnTo>
                <a:lnTo>
                  <a:pt x="8014" y="2722"/>
                </a:lnTo>
                <a:lnTo>
                  <a:pt x="8024" y="2706"/>
                </a:lnTo>
                <a:lnTo>
                  <a:pt x="8038" y="2690"/>
                </a:lnTo>
                <a:lnTo>
                  <a:pt x="8048" y="2684"/>
                </a:lnTo>
                <a:lnTo>
                  <a:pt x="8054" y="2680"/>
                </a:lnTo>
                <a:lnTo>
                  <a:pt x="8060" y="2678"/>
                </a:lnTo>
                <a:lnTo>
                  <a:pt x="8064" y="2680"/>
                </a:lnTo>
                <a:lnTo>
                  <a:pt x="8070" y="2680"/>
                </a:lnTo>
                <a:lnTo>
                  <a:pt x="8070" y="2678"/>
                </a:lnTo>
                <a:lnTo>
                  <a:pt x="8070" y="2676"/>
                </a:lnTo>
                <a:lnTo>
                  <a:pt x="8070" y="2668"/>
                </a:lnTo>
                <a:lnTo>
                  <a:pt x="8072" y="2664"/>
                </a:lnTo>
                <a:lnTo>
                  <a:pt x="8076" y="2658"/>
                </a:lnTo>
                <a:lnTo>
                  <a:pt x="8080" y="2648"/>
                </a:lnTo>
                <a:lnTo>
                  <a:pt x="8076" y="2658"/>
                </a:lnTo>
                <a:lnTo>
                  <a:pt x="8072" y="2664"/>
                </a:lnTo>
                <a:lnTo>
                  <a:pt x="8070" y="2668"/>
                </a:lnTo>
                <a:lnTo>
                  <a:pt x="8070" y="2676"/>
                </a:lnTo>
                <a:lnTo>
                  <a:pt x="8070" y="2672"/>
                </a:lnTo>
                <a:lnTo>
                  <a:pt x="8072" y="2668"/>
                </a:lnTo>
                <a:lnTo>
                  <a:pt x="8076" y="2666"/>
                </a:lnTo>
                <a:lnTo>
                  <a:pt x="8084" y="2662"/>
                </a:lnTo>
                <a:lnTo>
                  <a:pt x="8086" y="2658"/>
                </a:lnTo>
                <a:lnTo>
                  <a:pt x="8088" y="2652"/>
                </a:lnTo>
                <a:lnTo>
                  <a:pt x="8092" y="2646"/>
                </a:lnTo>
                <a:lnTo>
                  <a:pt x="8096" y="2644"/>
                </a:lnTo>
                <a:lnTo>
                  <a:pt x="8104" y="2642"/>
                </a:lnTo>
                <a:lnTo>
                  <a:pt x="8114" y="2642"/>
                </a:lnTo>
                <a:lnTo>
                  <a:pt x="8122" y="2638"/>
                </a:lnTo>
                <a:lnTo>
                  <a:pt x="8130" y="2632"/>
                </a:lnTo>
                <a:lnTo>
                  <a:pt x="8146" y="2618"/>
                </a:lnTo>
                <a:lnTo>
                  <a:pt x="8154" y="2614"/>
                </a:lnTo>
                <a:lnTo>
                  <a:pt x="8160" y="2612"/>
                </a:lnTo>
                <a:lnTo>
                  <a:pt x="8168" y="2610"/>
                </a:lnTo>
                <a:lnTo>
                  <a:pt x="8176" y="2610"/>
                </a:lnTo>
                <a:lnTo>
                  <a:pt x="8182" y="2612"/>
                </a:lnTo>
                <a:lnTo>
                  <a:pt x="8190" y="2616"/>
                </a:lnTo>
                <a:lnTo>
                  <a:pt x="8208" y="2626"/>
                </a:lnTo>
                <a:lnTo>
                  <a:pt x="8212" y="2626"/>
                </a:lnTo>
                <a:lnTo>
                  <a:pt x="8218" y="2620"/>
                </a:lnTo>
                <a:lnTo>
                  <a:pt x="8220" y="2616"/>
                </a:lnTo>
                <a:lnTo>
                  <a:pt x="8224" y="2616"/>
                </a:lnTo>
                <a:lnTo>
                  <a:pt x="8234" y="2616"/>
                </a:lnTo>
                <a:lnTo>
                  <a:pt x="8242" y="2620"/>
                </a:lnTo>
                <a:lnTo>
                  <a:pt x="8246" y="2628"/>
                </a:lnTo>
                <a:lnTo>
                  <a:pt x="8248" y="2634"/>
                </a:lnTo>
                <a:lnTo>
                  <a:pt x="8246" y="2638"/>
                </a:lnTo>
                <a:lnTo>
                  <a:pt x="8244" y="2644"/>
                </a:lnTo>
                <a:lnTo>
                  <a:pt x="8248" y="2652"/>
                </a:lnTo>
                <a:lnTo>
                  <a:pt x="8250" y="2656"/>
                </a:lnTo>
                <a:lnTo>
                  <a:pt x="8248" y="2662"/>
                </a:lnTo>
                <a:lnTo>
                  <a:pt x="8242" y="2676"/>
                </a:lnTo>
                <a:lnTo>
                  <a:pt x="8238" y="2684"/>
                </a:lnTo>
                <a:lnTo>
                  <a:pt x="8236" y="2690"/>
                </a:lnTo>
                <a:lnTo>
                  <a:pt x="8236" y="2696"/>
                </a:lnTo>
                <a:lnTo>
                  <a:pt x="8242" y="2702"/>
                </a:lnTo>
                <a:lnTo>
                  <a:pt x="8248" y="2708"/>
                </a:lnTo>
                <a:lnTo>
                  <a:pt x="8250" y="2710"/>
                </a:lnTo>
                <a:lnTo>
                  <a:pt x="8248" y="2712"/>
                </a:lnTo>
                <a:lnTo>
                  <a:pt x="8242" y="2712"/>
                </a:lnTo>
                <a:lnTo>
                  <a:pt x="8226" y="2708"/>
                </a:lnTo>
                <a:lnTo>
                  <a:pt x="8216" y="2708"/>
                </a:lnTo>
                <a:lnTo>
                  <a:pt x="8208" y="2708"/>
                </a:lnTo>
                <a:lnTo>
                  <a:pt x="8202" y="2710"/>
                </a:lnTo>
                <a:lnTo>
                  <a:pt x="8198" y="2710"/>
                </a:lnTo>
                <a:lnTo>
                  <a:pt x="8192" y="2706"/>
                </a:lnTo>
                <a:lnTo>
                  <a:pt x="8188" y="2706"/>
                </a:lnTo>
                <a:lnTo>
                  <a:pt x="8178" y="2710"/>
                </a:lnTo>
                <a:lnTo>
                  <a:pt x="8174" y="2714"/>
                </a:lnTo>
                <a:lnTo>
                  <a:pt x="8172" y="2716"/>
                </a:lnTo>
                <a:lnTo>
                  <a:pt x="8172" y="2718"/>
                </a:lnTo>
                <a:lnTo>
                  <a:pt x="8174" y="2720"/>
                </a:lnTo>
                <a:lnTo>
                  <a:pt x="8174" y="2722"/>
                </a:lnTo>
                <a:lnTo>
                  <a:pt x="8174" y="2724"/>
                </a:lnTo>
                <a:lnTo>
                  <a:pt x="8172" y="2726"/>
                </a:lnTo>
                <a:lnTo>
                  <a:pt x="8166" y="2728"/>
                </a:lnTo>
                <a:lnTo>
                  <a:pt x="8162" y="2730"/>
                </a:lnTo>
                <a:lnTo>
                  <a:pt x="8160" y="2732"/>
                </a:lnTo>
                <a:lnTo>
                  <a:pt x="8160" y="2734"/>
                </a:lnTo>
                <a:lnTo>
                  <a:pt x="8162" y="2736"/>
                </a:lnTo>
                <a:lnTo>
                  <a:pt x="8166" y="2742"/>
                </a:lnTo>
                <a:lnTo>
                  <a:pt x="8172" y="2746"/>
                </a:lnTo>
                <a:lnTo>
                  <a:pt x="8184" y="2754"/>
                </a:lnTo>
                <a:lnTo>
                  <a:pt x="8184" y="2756"/>
                </a:lnTo>
                <a:lnTo>
                  <a:pt x="8184" y="2758"/>
                </a:lnTo>
                <a:lnTo>
                  <a:pt x="8178" y="2758"/>
                </a:lnTo>
                <a:lnTo>
                  <a:pt x="8170" y="2758"/>
                </a:lnTo>
                <a:lnTo>
                  <a:pt x="8164" y="2758"/>
                </a:lnTo>
                <a:lnTo>
                  <a:pt x="8162" y="2756"/>
                </a:lnTo>
                <a:lnTo>
                  <a:pt x="8160" y="2754"/>
                </a:lnTo>
                <a:lnTo>
                  <a:pt x="8158" y="2752"/>
                </a:lnTo>
                <a:lnTo>
                  <a:pt x="8156" y="2750"/>
                </a:lnTo>
                <a:lnTo>
                  <a:pt x="8152" y="2750"/>
                </a:lnTo>
                <a:lnTo>
                  <a:pt x="8144" y="2750"/>
                </a:lnTo>
                <a:lnTo>
                  <a:pt x="8136" y="2752"/>
                </a:lnTo>
                <a:lnTo>
                  <a:pt x="8132" y="2754"/>
                </a:lnTo>
                <a:lnTo>
                  <a:pt x="8128" y="2758"/>
                </a:lnTo>
                <a:lnTo>
                  <a:pt x="8128" y="2762"/>
                </a:lnTo>
                <a:lnTo>
                  <a:pt x="8130" y="2764"/>
                </a:lnTo>
                <a:lnTo>
                  <a:pt x="8134" y="2768"/>
                </a:lnTo>
                <a:lnTo>
                  <a:pt x="8140" y="2770"/>
                </a:lnTo>
                <a:lnTo>
                  <a:pt x="8146" y="2772"/>
                </a:lnTo>
                <a:lnTo>
                  <a:pt x="8152" y="2774"/>
                </a:lnTo>
                <a:lnTo>
                  <a:pt x="8158" y="2780"/>
                </a:lnTo>
                <a:lnTo>
                  <a:pt x="8162" y="2790"/>
                </a:lnTo>
                <a:lnTo>
                  <a:pt x="8166" y="2800"/>
                </a:lnTo>
                <a:lnTo>
                  <a:pt x="8172" y="2818"/>
                </a:lnTo>
                <a:lnTo>
                  <a:pt x="8172" y="2828"/>
                </a:lnTo>
                <a:lnTo>
                  <a:pt x="8174" y="2832"/>
                </a:lnTo>
                <a:lnTo>
                  <a:pt x="8174" y="2834"/>
                </a:lnTo>
                <a:lnTo>
                  <a:pt x="8180" y="2834"/>
                </a:lnTo>
                <a:lnTo>
                  <a:pt x="8184" y="2832"/>
                </a:lnTo>
                <a:lnTo>
                  <a:pt x="8188" y="2834"/>
                </a:lnTo>
                <a:lnTo>
                  <a:pt x="8192" y="2836"/>
                </a:lnTo>
                <a:lnTo>
                  <a:pt x="8196" y="2842"/>
                </a:lnTo>
                <a:lnTo>
                  <a:pt x="8198" y="2846"/>
                </a:lnTo>
                <a:lnTo>
                  <a:pt x="8202" y="2850"/>
                </a:lnTo>
                <a:lnTo>
                  <a:pt x="8204" y="2850"/>
                </a:lnTo>
                <a:lnTo>
                  <a:pt x="8208" y="2848"/>
                </a:lnTo>
                <a:lnTo>
                  <a:pt x="8210" y="2848"/>
                </a:lnTo>
                <a:lnTo>
                  <a:pt x="8216" y="2848"/>
                </a:lnTo>
                <a:lnTo>
                  <a:pt x="8220" y="2850"/>
                </a:lnTo>
                <a:lnTo>
                  <a:pt x="8228" y="2854"/>
                </a:lnTo>
                <a:lnTo>
                  <a:pt x="8232" y="2860"/>
                </a:lnTo>
                <a:lnTo>
                  <a:pt x="8234" y="2866"/>
                </a:lnTo>
                <a:lnTo>
                  <a:pt x="8232" y="2872"/>
                </a:lnTo>
                <a:lnTo>
                  <a:pt x="8228" y="2876"/>
                </a:lnTo>
                <a:lnTo>
                  <a:pt x="8224" y="2882"/>
                </a:lnTo>
                <a:lnTo>
                  <a:pt x="8220" y="2890"/>
                </a:lnTo>
                <a:lnTo>
                  <a:pt x="8218" y="2900"/>
                </a:lnTo>
                <a:lnTo>
                  <a:pt x="8220" y="2912"/>
                </a:lnTo>
                <a:lnTo>
                  <a:pt x="8238" y="2894"/>
                </a:lnTo>
                <a:lnTo>
                  <a:pt x="8220" y="2912"/>
                </a:lnTo>
                <a:lnTo>
                  <a:pt x="8226" y="2918"/>
                </a:lnTo>
                <a:lnTo>
                  <a:pt x="8228" y="2922"/>
                </a:lnTo>
                <a:lnTo>
                  <a:pt x="8226" y="2924"/>
                </a:lnTo>
                <a:lnTo>
                  <a:pt x="8228" y="2930"/>
                </a:lnTo>
                <a:lnTo>
                  <a:pt x="8234" y="2940"/>
                </a:lnTo>
                <a:lnTo>
                  <a:pt x="8236" y="2942"/>
                </a:lnTo>
                <a:lnTo>
                  <a:pt x="8236" y="2938"/>
                </a:lnTo>
                <a:lnTo>
                  <a:pt x="8238" y="2932"/>
                </a:lnTo>
                <a:lnTo>
                  <a:pt x="8240" y="2924"/>
                </a:lnTo>
                <a:lnTo>
                  <a:pt x="8240" y="2920"/>
                </a:lnTo>
                <a:lnTo>
                  <a:pt x="8238" y="2918"/>
                </a:lnTo>
                <a:lnTo>
                  <a:pt x="8236" y="2914"/>
                </a:lnTo>
                <a:lnTo>
                  <a:pt x="8236" y="2908"/>
                </a:lnTo>
                <a:lnTo>
                  <a:pt x="8238" y="2904"/>
                </a:lnTo>
                <a:lnTo>
                  <a:pt x="8242" y="2900"/>
                </a:lnTo>
                <a:lnTo>
                  <a:pt x="8246" y="2896"/>
                </a:lnTo>
                <a:lnTo>
                  <a:pt x="8254" y="2894"/>
                </a:lnTo>
                <a:lnTo>
                  <a:pt x="8266" y="2892"/>
                </a:lnTo>
                <a:lnTo>
                  <a:pt x="8274" y="2890"/>
                </a:lnTo>
                <a:lnTo>
                  <a:pt x="8276" y="2892"/>
                </a:lnTo>
                <a:lnTo>
                  <a:pt x="8278" y="2892"/>
                </a:lnTo>
                <a:lnTo>
                  <a:pt x="8280" y="2900"/>
                </a:lnTo>
                <a:lnTo>
                  <a:pt x="8282" y="2912"/>
                </a:lnTo>
                <a:lnTo>
                  <a:pt x="8284" y="2922"/>
                </a:lnTo>
                <a:lnTo>
                  <a:pt x="8286" y="2928"/>
                </a:lnTo>
                <a:lnTo>
                  <a:pt x="8290" y="2932"/>
                </a:lnTo>
                <a:lnTo>
                  <a:pt x="8296" y="2936"/>
                </a:lnTo>
                <a:lnTo>
                  <a:pt x="8304" y="2942"/>
                </a:lnTo>
                <a:lnTo>
                  <a:pt x="8310" y="2946"/>
                </a:lnTo>
                <a:lnTo>
                  <a:pt x="8312" y="2950"/>
                </a:lnTo>
                <a:lnTo>
                  <a:pt x="8314" y="2956"/>
                </a:lnTo>
                <a:lnTo>
                  <a:pt x="8312" y="2960"/>
                </a:lnTo>
                <a:lnTo>
                  <a:pt x="8310" y="2962"/>
                </a:lnTo>
                <a:lnTo>
                  <a:pt x="8308" y="2964"/>
                </a:lnTo>
                <a:lnTo>
                  <a:pt x="8304" y="2964"/>
                </a:lnTo>
                <a:lnTo>
                  <a:pt x="8302" y="2962"/>
                </a:lnTo>
                <a:close/>
                <a:moveTo>
                  <a:pt x="8570" y="2768"/>
                </a:moveTo>
                <a:lnTo>
                  <a:pt x="8570" y="2768"/>
                </a:lnTo>
                <a:lnTo>
                  <a:pt x="8558" y="2782"/>
                </a:lnTo>
                <a:lnTo>
                  <a:pt x="8556" y="2788"/>
                </a:lnTo>
                <a:lnTo>
                  <a:pt x="8560" y="2790"/>
                </a:lnTo>
                <a:lnTo>
                  <a:pt x="8564" y="2796"/>
                </a:lnTo>
                <a:lnTo>
                  <a:pt x="8566" y="2800"/>
                </a:lnTo>
                <a:lnTo>
                  <a:pt x="8566" y="2802"/>
                </a:lnTo>
                <a:lnTo>
                  <a:pt x="8564" y="2804"/>
                </a:lnTo>
                <a:lnTo>
                  <a:pt x="8560" y="2806"/>
                </a:lnTo>
                <a:lnTo>
                  <a:pt x="8552" y="2808"/>
                </a:lnTo>
                <a:lnTo>
                  <a:pt x="8540" y="2808"/>
                </a:lnTo>
                <a:lnTo>
                  <a:pt x="8534" y="2808"/>
                </a:lnTo>
                <a:lnTo>
                  <a:pt x="8532" y="2810"/>
                </a:lnTo>
                <a:lnTo>
                  <a:pt x="8528" y="2814"/>
                </a:lnTo>
                <a:lnTo>
                  <a:pt x="8526" y="2816"/>
                </a:lnTo>
                <a:lnTo>
                  <a:pt x="8520" y="2818"/>
                </a:lnTo>
                <a:lnTo>
                  <a:pt x="8516" y="2818"/>
                </a:lnTo>
                <a:lnTo>
                  <a:pt x="8514" y="2816"/>
                </a:lnTo>
                <a:lnTo>
                  <a:pt x="8514" y="2810"/>
                </a:lnTo>
                <a:lnTo>
                  <a:pt x="8514" y="2808"/>
                </a:lnTo>
                <a:lnTo>
                  <a:pt x="8512" y="2804"/>
                </a:lnTo>
                <a:lnTo>
                  <a:pt x="8510" y="2802"/>
                </a:lnTo>
                <a:lnTo>
                  <a:pt x="8502" y="2798"/>
                </a:lnTo>
                <a:lnTo>
                  <a:pt x="8492" y="2798"/>
                </a:lnTo>
                <a:lnTo>
                  <a:pt x="8484" y="2798"/>
                </a:lnTo>
                <a:lnTo>
                  <a:pt x="8470" y="2804"/>
                </a:lnTo>
                <a:lnTo>
                  <a:pt x="8464" y="2806"/>
                </a:lnTo>
                <a:lnTo>
                  <a:pt x="8460" y="2808"/>
                </a:lnTo>
                <a:lnTo>
                  <a:pt x="8458" y="2806"/>
                </a:lnTo>
                <a:lnTo>
                  <a:pt x="8458" y="2802"/>
                </a:lnTo>
                <a:lnTo>
                  <a:pt x="8456" y="2788"/>
                </a:lnTo>
                <a:lnTo>
                  <a:pt x="8454" y="2774"/>
                </a:lnTo>
                <a:lnTo>
                  <a:pt x="8454" y="2764"/>
                </a:lnTo>
                <a:lnTo>
                  <a:pt x="8454" y="2758"/>
                </a:lnTo>
                <a:lnTo>
                  <a:pt x="8456" y="2756"/>
                </a:lnTo>
                <a:lnTo>
                  <a:pt x="8456" y="2752"/>
                </a:lnTo>
                <a:lnTo>
                  <a:pt x="8456" y="2750"/>
                </a:lnTo>
                <a:lnTo>
                  <a:pt x="8452" y="2742"/>
                </a:lnTo>
                <a:lnTo>
                  <a:pt x="8452" y="2736"/>
                </a:lnTo>
                <a:lnTo>
                  <a:pt x="8454" y="2726"/>
                </a:lnTo>
                <a:lnTo>
                  <a:pt x="8460" y="2714"/>
                </a:lnTo>
                <a:lnTo>
                  <a:pt x="8468" y="2696"/>
                </a:lnTo>
                <a:lnTo>
                  <a:pt x="8474" y="2686"/>
                </a:lnTo>
                <a:lnTo>
                  <a:pt x="8478" y="2678"/>
                </a:lnTo>
                <a:lnTo>
                  <a:pt x="8482" y="2674"/>
                </a:lnTo>
                <a:lnTo>
                  <a:pt x="8488" y="2672"/>
                </a:lnTo>
                <a:lnTo>
                  <a:pt x="8494" y="2674"/>
                </a:lnTo>
                <a:lnTo>
                  <a:pt x="8498" y="2672"/>
                </a:lnTo>
                <a:lnTo>
                  <a:pt x="8502" y="2670"/>
                </a:lnTo>
                <a:lnTo>
                  <a:pt x="8506" y="2668"/>
                </a:lnTo>
                <a:lnTo>
                  <a:pt x="8506" y="2664"/>
                </a:lnTo>
                <a:lnTo>
                  <a:pt x="8504" y="2660"/>
                </a:lnTo>
                <a:lnTo>
                  <a:pt x="8502" y="2656"/>
                </a:lnTo>
                <a:lnTo>
                  <a:pt x="8506" y="2654"/>
                </a:lnTo>
                <a:lnTo>
                  <a:pt x="8508" y="2652"/>
                </a:lnTo>
                <a:lnTo>
                  <a:pt x="8512" y="2654"/>
                </a:lnTo>
                <a:lnTo>
                  <a:pt x="8518" y="2660"/>
                </a:lnTo>
                <a:lnTo>
                  <a:pt x="8520" y="2664"/>
                </a:lnTo>
                <a:lnTo>
                  <a:pt x="8522" y="2664"/>
                </a:lnTo>
                <a:lnTo>
                  <a:pt x="8526" y="2664"/>
                </a:lnTo>
                <a:lnTo>
                  <a:pt x="8528" y="2660"/>
                </a:lnTo>
                <a:lnTo>
                  <a:pt x="8528" y="2654"/>
                </a:lnTo>
                <a:lnTo>
                  <a:pt x="8528" y="2650"/>
                </a:lnTo>
                <a:lnTo>
                  <a:pt x="8522" y="2646"/>
                </a:lnTo>
                <a:lnTo>
                  <a:pt x="8518" y="2644"/>
                </a:lnTo>
                <a:lnTo>
                  <a:pt x="8518" y="2642"/>
                </a:lnTo>
                <a:lnTo>
                  <a:pt x="8520" y="2640"/>
                </a:lnTo>
                <a:lnTo>
                  <a:pt x="8526" y="2636"/>
                </a:lnTo>
                <a:lnTo>
                  <a:pt x="8542" y="2628"/>
                </a:lnTo>
                <a:lnTo>
                  <a:pt x="8554" y="2626"/>
                </a:lnTo>
                <a:lnTo>
                  <a:pt x="8558" y="2626"/>
                </a:lnTo>
                <a:lnTo>
                  <a:pt x="8560" y="2628"/>
                </a:lnTo>
                <a:lnTo>
                  <a:pt x="8562" y="2632"/>
                </a:lnTo>
                <a:lnTo>
                  <a:pt x="8560" y="2636"/>
                </a:lnTo>
                <a:lnTo>
                  <a:pt x="8558" y="2642"/>
                </a:lnTo>
                <a:lnTo>
                  <a:pt x="8558" y="2644"/>
                </a:lnTo>
                <a:lnTo>
                  <a:pt x="8560" y="2646"/>
                </a:lnTo>
                <a:lnTo>
                  <a:pt x="8562" y="2646"/>
                </a:lnTo>
                <a:lnTo>
                  <a:pt x="8568" y="2642"/>
                </a:lnTo>
                <a:lnTo>
                  <a:pt x="8570" y="2640"/>
                </a:lnTo>
                <a:lnTo>
                  <a:pt x="8572" y="2636"/>
                </a:lnTo>
                <a:lnTo>
                  <a:pt x="8576" y="2628"/>
                </a:lnTo>
                <a:lnTo>
                  <a:pt x="8582" y="2622"/>
                </a:lnTo>
                <a:lnTo>
                  <a:pt x="8584" y="2622"/>
                </a:lnTo>
                <a:lnTo>
                  <a:pt x="8588" y="2622"/>
                </a:lnTo>
                <a:lnTo>
                  <a:pt x="8590" y="2624"/>
                </a:lnTo>
                <a:lnTo>
                  <a:pt x="8590" y="2628"/>
                </a:lnTo>
                <a:lnTo>
                  <a:pt x="8590" y="2636"/>
                </a:lnTo>
                <a:lnTo>
                  <a:pt x="8590" y="2642"/>
                </a:lnTo>
                <a:lnTo>
                  <a:pt x="8588" y="2644"/>
                </a:lnTo>
                <a:lnTo>
                  <a:pt x="8586" y="2646"/>
                </a:lnTo>
                <a:lnTo>
                  <a:pt x="8580" y="2650"/>
                </a:lnTo>
                <a:lnTo>
                  <a:pt x="8580" y="2652"/>
                </a:lnTo>
                <a:lnTo>
                  <a:pt x="8578" y="2658"/>
                </a:lnTo>
                <a:lnTo>
                  <a:pt x="8578" y="2662"/>
                </a:lnTo>
                <a:lnTo>
                  <a:pt x="8576" y="2664"/>
                </a:lnTo>
                <a:lnTo>
                  <a:pt x="8570" y="2664"/>
                </a:lnTo>
                <a:lnTo>
                  <a:pt x="8566" y="2662"/>
                </a:lnTo>
                <a:lnTo>
                  <a:pt x="8566" y="2664"/>
                </a:lnTo>
                <a:lnTo>
                  <a:pt x="8564" y="2666"/>
                </a:lnTo>
                <a:lnTo>
                  <a:pt x="8566" y="2674"/>
                </a:lnTo>
                <a:lnTo>
                  <a:pt x="8572" y="2686"/>
                </a:lnTo>
                <a:lnTo>
                  <a:pt x="8576" y="2692"/>
                </a:lnTo>
                <a:lnTo>
                  <a:pt x="8580" y="2698"/>
                </a:lnTo>
                <a:lnTo>
                  <a:pt x="8584" y="2710"/>
                </a:lnTo>
                <a:lnTo>
                  <a:pt x="8584" y="2716"/>
                </a:lnTo>
                <a:lnTo>
                  <a:pt x="8586" y="2718"/>
                </a:lnTo>
                <a:lnTo>
                  <a:pt x="8590" y="2718"/>
                </a:lnTo>
                <a:lnTo>
                  <a:pt x="8594" y="2718"/>
                </a:lnTo>
                <a:lnTo>
                  <a:pt x="8596" y="2718"/>
                </a:lnTo>
                <a:lnTo>
                  <a:pt x="8600" y="2720"/>
                </a:lnTo>
                <a:lnTo>
                  <a:pt x="8602" y="2722"/>
                </a:lnTo>
                <a:lnTo>
                  <a:pt x="8604" y="2730"/>
                </a:lnTo>
                <a:lnTo>
                  <a:pt x="8594" y="2740"/>
                </a:lnTo>
                <a:lnTo>
                  <a:pt x="8586" y="2744"/>
                </a:lnTo>
                <a:lnTo>
                  <a:pt x="8576" y="2750"/>
                </a:lnTo>
                <a:lnTo>
                  <a:pt x="8572" y="2752"/>
                </a:lnTo>
                <a:lnTo>
                  <a:pt x="8570" y="2754"/>
                </a:lnTo>
                <a:lnTo>
                  <a:pt x="8570" y="2758"/>
                </a:lnTo>
                <a:lnTo>
                  <a:pt x="8570" y="2768"/>
                </a:lnTo>
                <a:close/>
                <a:moveTo>
                  <a:pt x="11370" y="2874"/>
                </a:moveTo>
                <a:lnTo>
                  <a:pt x="11370" y="2874"/>
                </a:lnTo>
                <a:lnTo>
                  <a:pt x="11370" y="2870"/>
                </a:lnTo>
                <a:lnTo>
                  <a:pt x="11376" y="2882"/>
                </a:lnTo>
                <a:lnTo>
                  <a:pt x="11370" y="2874"/>
                </a:lnTo>
                <a:close/>
                <a:moveTo>
                  <a:pt x="8546" y="1146"/>
                </a:moveTo>
                <a:lnTo>
                  <a:pt x="8546" y="1146"/>
                </a:lnTo>
                <a:lnTo>
                  <a:pt x="8546" y="1144"/>
                </a:lnTo>
                <a:lnTo>
                  <a:pt x="8544" y="1140"/>
                </a:lnTo>
                <a:lnTo>
                  <a:pt x="8532" y="1134"/>
                </a:lnTo>
                <a:lnTo>
                  <a:pt x="8518" y="1126"/>
                </a:lnTo>
                <a:lnTo>
                  <a:pt x="8508" y="1120"/>
                </a:lnTo>
                <a:lnTo>
                  <a:pt x="8500" y="1112"/>
                </a:lnTo>
                <a:lnTo>
                  <a:pt x="8490" y="1104"/>
                </a:lnTo>
                <a:lnTo>
                  <a:pt x="8482" y="1102"/>
                </a:lnTo>
                <a:lnTo>
                  <a:pt x="8478" y="1104"/>
                </a:lnTo>
                <a:lnTo>
                  <a:pt x="8470" y="1108"/>
                </a:lnTo>
                <a:lnTo>
                  <a:pt x="8468" y="1108"/>
                </a:lnTo>
                <a:lnTo>
                  <a:pt x="8468" y="1110"/>
                </a:lnTo>
                <a:lnTo>
                  <a:pt x="8470" y="1116"/>
                </a:lnTo>
                <a:lnTo>
                  <a:pt x="8472" y="1120"/>
                </a:lnTo>
                <a:lnTo>
                  <a:pt x="8470" y="1118"/>
                </a:lnTo>
                <a:lnTo>
                  <a:pt x="8466" y="1118"/>
                </a:lnTo>
                <a:lnTo>
                  <a:pt x="8464" y="1118"/>
                </a:lnTo>
                <a:lnTo>
                  <a:pt x="8464" y="1120"/>
                </a:lnTo>
                <a:lnTo>
                  <a:pt x="8464" y="1122"/>
                </a:lnTo>
                <a:lnTo>
                  <a:pt x="8468" y="1130"/>
                </a:lnTo>
                <a:lnTo>
                  <a:pt x="8476" y="1140"/>
                </a:lnTo>
                <a:lnTo>
                  <a:pt x="8482" y="1144"/>
                </a:lnTo>
                <a:lnTo>
                  <a:pt x="8486" y="1144"/>
                </a:lnTo>
                <a:lnTo>
                  <a:pt x="8488" y="1144"/>
                </a:lnTo>
                <a:lnTo>
                  <a:pt x="8488" y="1142"/>
                </a:lnTo>
                <a:lnTo>
                  <a:pt x="8492" y="1140"/>
                </a:lnTo>
                <a:lnTo>
                  <a:pt x="8500" y="1142"/>
                </a:lnTo>
                <a:lnTo>
                  <a:pt x="8506" y="1146"/>
                </a:lnTo>
                <a:lnTo>
                  <a:pt x="8508" y="1148"/>
                </a:lnTo>
                <a:lnTo>
                  <a:pt x="8508" y="1152"/>
                </a:lnTo>
                <a:lnTo>
                  <a:pt x="8510" y="1154"/>
                </a:lnTo>
                <a:lnTo>
                  <a:pt x="8514" y="1156"/>
                </a:lnTo>
                <a:lnTo>
                  <a:pt x="8526" y="1156"/>
                </a:lnTo>
                <a:lnTo>
                  <a:pt x="8540" y="1152"/>
                </a:lnTo>
                <a:lnTo>
                  <a:pt x="8544" y="1150"/>
                </a:lnTo>
                <a:lnTo>
                  <a:pt x="8546" y="1146"/>
                </a:lnTo>
                <a:close/>
                <a:moveTo>
                  <a:pt x="8966" y="906"/>
                </a:moveTo>
                <a:lnTo>
                  <a:pt x="8966" y="906"/>
                </a:lnTo>
                <a:lnTo>
                  <a:pt x="8984" y="902"/>
                </a:lnTo>
                <a:lnTo>
                  <a:pt x="8988" y="900"/>
                </a:lnTo>
                <a:lnTo>
                  <a:pt x="8992" y="896"/>
                </a:lnTo>
                <a:lnTo>
                  <a:pt x="8994" y="894"/>
                </a:lnTo>
                <a:lnTo>
                  <a:pt x="8994" y="890"/>
                </a:lnTo>
                <a:lnTo>
                  <a:pt x="8990" y="884"/>
                </a:lnTo>
                <a:lnTo>
                  <a:pt x="8982" y="878"/>
                </a:lnTo>
                <a:lnTo>
                  <a:pt x="8972" y="874"/>
                </a:lnTo>
                <a:lnTo>
                  <a:pt x="8960" y="874"/>
                </a:lnTo>
                <a:lnTo>
                  <a:pt x="8948" y="876"/>
                </a:lnTo>
                <a:lnTo>
                  <a:pt x="8936" y="880"/>
                </a:lnTo>
                <a:lnTo>
                  <a:pt x="8928" y="886"/>
                </a:lnTo>
                <a:lnTo>
                  <a:pt x="8924" y="892"/>
                </a:lnTo>
                <a:lnTo>
                  <a:pt x="8924" y="898"/>
                </a:lnTo>
                <a:lnTo>
                  <a:pt x="8928" y="904"/>
                </a:lnTo>
                <a:lnTo>
                  <a:pt x="8936" y="906"/>
                </a:lnTo>
                <a:lnTo>
                  <a:pt x="8948" y="908"/>
                </a:lnTo>
                <a:lnTo>
                  <a:pt x="8966" y="906"/>
                </a:lnTo>
                <a:close/>
                <a:moveTo>
                  <a:pt x="8184" y="986"/>
                </a:moveTo>
                <a:lnTo>
                  <a:pt x="8184" y="986"/>
                </a:lnTo>
                <a:lnTo>
                  <a:pt x="8178" y="1004"/>
                </a:lnTo>
                <a:lnTo>
                  <a:pt x="8176" y="1012"/>
                </a:lnTo>
                <a:lnTo>
                  <a:pt x="8178" y="1018"/>
                </a:lnTo>
                <a:lnTo>
                  <a:pt x="8182" y="1022"/>
                </a:lnTo>
                <a:lnTo>
                  <a:pt x="8188" y="1024"/>
                </a:lnTo>
                <a:lnTo>
                  <a:pt x="8198" y="1026"/>
                </a:lnTo>
                <a:lnTo>
                  <a:pt x="8212" y="1028"/>
                </a:lnTo>
                <a:lnTo>
                  <a:pt x="8228" y="1028"/>
                </a:lnTo>
                <a:lnTo>
                  <a:pt x="8228" y="1030"/>
                </a:lnTo>
                <a:lnTo>
                  <a:pt x="8224" y="1032"/>
                </a:lnTo>
                <a:lnTo>
                  <a:pt x="8220" y="1036"/>
                </a:lnTo>
                <a:lnTo>
                  <a:pt x="8218" y="1040"/>
                </a:lnTo>
                <a:lnTo>
                  <a:pt x="8218" y="1044"/>
                </a:lnTo>
                <a:lnTo>
                  <a:pt x="8222" y="1046"/>
                </a:lnTo>
                <a:lnTo>
                  <a:pt x="8232" y="1054"/>
                </a:lnTo>
                <a:lnTo>
                  <a:pt x="8238" y="1058"/>
                </a:lnTo>
                <a:lnTo>
                  <a:pt x="8244" y="1060"/>
                </a:lnTo>
                <a:lnTo>
                  <a:pt x="8248" y="1058"/>
                </a:lnTo>
                <a:lnTo>
                  <a:pt x="8250" y="1058"/>
                </a:lnTo>
                <a:lnTo>
                  <a:pt x="8254" y="1052"/>
                </a:lnTo>
                <a:lnTo>
                  <a:pt x="8254" y="1044"/>
                </a:lnTo>
                <a:lnTo>
                  <a:pt x="8254" y="1038"/>
                </a:lnTo>
                <a:lnTo>
                  <a:pt x="8254" y="1032"/>
                </a:lnTo>
                <a:lnTo>
                  <a:pt x="8256" y="1032"/>
                </a:lnTo>
                <a:lnTo>
                  <a:pt x="8258" y="1034"/>
                </a:lnTo>
                <a:lnTo>
                  <a:pt x="8264" y="1040"/>
                </a:lnTo>
                <a:lnTo>
                  <a:pt x="8268" y="1046"/>
                </a:lnTo>
                <a:lnTo>
                  <a:pt x="8270" y="1052"/>
                </a:lnTo>
                <a:lnTo>
                  <a:pt x="8272" y="1056"/>
                </a:lnTo>
                <a:lnTo>
                  <a:pt x="8270" y="1060"/>
                </a:lnTo>
                <a:lnTo>
                  <a:pt x="8266" y="1066"/>
                </a:lnTo>
                <a:lnTo>
                  <a:pt x="8262" y="1070"/>
                </a:lnTo>
                <a:lnTo>
                  <a:pt x="8258" y="1072"/>
                </a:lnTo>
                <a:lnTo>
                  <a:pt x="8256" y="1074"/>
                </a:lnTo>
                <a:lnTo>
                  <a:pt x="8258" y="1076"/>
                </a:lnTo>
                <a:lnTo>
                  <a:pt x="8262" y="1076"/>
                </a:lnTo>
                <a:lnTo>
                  <a:pt x="8276" y="1078"/>
                </a:lnTo>
                <a:lnTo>
                  <a:pt x="8292" y="1080"/>
                </a:lnTo>
                <a:lnTo>
                  <a:pt x="8302" y="1082"/>
                </a:lnTo>
                <a:lnTo>
                  <a:pt x="8308" y="1084"/>
                </a:lnTo>
                <a:lnTo>
                  <a:pt x="8312" y="1086"/>
                </a:lnTo>
                <a:lnTo>
                  <a:pt x="8314" y="1088"/>
                </a:lnTo>
                <a:lnTo>
                  <a:pt x="8320" y="1090"/>
                </a:lnTo>
                <a:lnTo>
                  <a:pt x="8338" y="1092"/>
                </a:lnTo>
                <a:lnTo>
                  <a:pt x="8352" y="1092"/>
                </a:lnTo>
                <a:lnTo>
                  <a:pt x="8364" y="1094"/>
                </a:lnTo>
                <a:lnTo>
                  <a:pt x="8384" y="1098"/>
                </a:lnTo>
                <a:lnTo>
                  <a:pt x="8392" y="1098"/>
                </a:lnTo>
                <a:lnTo>
                  <a:pt x="8402" y="1096"/>
                </a:lnTo>
                <a:lnTo>
                  <a:pt x="8412" y="1094"/>
                </a:lnTo>
                <a:lnTo>
                  <a:pt x="8426" y="1086"/>
                </a:lnTo>
                <a:lnTo>
                  <a:pt x="8428" y="1084"/>
                </a:lnTo>
                <a:lnTo>
                  <a:pt x="8430" y="1082"/>
                </a:lnTo>
                <a:lnTo>
                  <a:pt x="8428" y="1080"/>
                </a:lnTo>
                <a:lnTo>
                  <a:pt x="8426" y="1078"/>
                </a:lnTo>
                <a:lnTo>
                  <a:pt x="8418" y="1074"/>
                </a:lnTo>
                <a:lnTo>
                  <a:pt x="8408" y="1068"/>
                </a:lnTo>
                <a:lnTo>
                  <a:pt x="8394" y="1062"/>
                </a:lnTo>
                <a:lnTo>
                  <a:pt x="8382" y="1054"/>
                </a:lnTo>
                <a:lnTo>
                  <a:pt x="8372" y="1046"/>
                </a:lnTo>
                <a:lnTo>
                  <a:pt x="8364" y="1036"/>
                </a:lnTo>
                <a:lnTo>
                  <a:pt x="8360" y="1026"/>
                </a:lnTo>
                <a:lnTo>
                  <a:pt x="8354" y="1018"/>
                </a:lnTo>
                <a:lnTo>
                  <a:pt x="8344" y="1006"/>
                </a:lnTo>
                <a:lnTo>
                  <a:pt x="8340" y="1000"/>
                </a:lnTo>
                <a:lnTo>
                  <a:pt x="8338" y="992"/>
                </a:lnTo>
                <a:lnTo>
                  <a:pt x="8336" y="980"/>
                </a:lnTo>
                <a:lnTo>
                  <a:pt x="8338" y="964"/>
                </a:lnTo>
                <a:lnTo>
                  <a:pt x="8340" y="956"/>
                </a:lnTo>
                <a:lnTo>
                  <a:pt x="8344" y="948"/>
                </a:lnTo>
                <a:lnTo>
                  <a:pt x="8352" y="936"/>
                </a:lnTo>
                <a:lnTo>
                  <a:pt x="8362" y="926"/>
                </a:lnTo>
                <a:lnTo>
                  <a:pt x="8372" y="918"/>
                </a:lnTo>
                <a:lnTo>
                  <a:pt x="8378" y="912"/>
                </a:lnTo>
                <a:lnTo>
                  <a:pt x="8380" y="906"/>
                </a:lnTo>
                <a:lnTo>
                  <a:pt x="8380" y="904"/>
                </a:lnTo>
                <a:lnTo>
                  <a:pt x="8376" y="900"/>
                </a:lnTo>
                <a:lnTo>
                  <a:pt x="8366" y="894"/>
                </a:lnTo>
                <a:lnTo>
                  <a:pt x="8346" y="886"/>
                </a:lnTo>
                <a:lnTo>
                  <a:pt x="8342" y="886"/>
                </a:lnTo>
                <a:lnTo>
                  <a:pt x="8338" y="886"/>
                </a:lnTo>
                <a:lnTo>
                  <a:pt x="8324" y="888"/>
                </a:lnTo>
                <a:lnTo>
                  <a:pt x="8288" y="894"/>
                </a:lnTo>
                <a:lnTo>
                  <a:pt x="8266" y="896"/>
                </a:lnTo>
                <a:lnTo>
                  <a:pt x="8256" y="900"/>
                </a:lnTo>
                <a:lnTo>
                  <a:pt x="8250" y="902"/>
                </a:lnTo>
                <a:lnTo>
                  <a:pt x="8250" y="904"/>
                </a:lnTo>
                <a:lnTo>
                  <a:pt x="8250" y="908"/>
                </a:lnTo>
                <a:lnTo>
                  <a:pt x="8250" y="910"/>
                </a:lnTo>
                <a:lnTo>
                  <a:pt x="8246" y="916"/>
                </a:lnTo>
                <a:lnTo>
                  <a:pt x="8236" y="920"/>
                </a:lnTo>
                <a:lnTo>
                  <a:pt x="8226" y="926"/>
                </a:lnTo>
                <a:lnTo>
                  <a:pt x="8222" y="930"/>
                </a:lnTo>
                <a:lnTo>
                  <a:pt x="8220" y="932"/>
                </a:lnTo>
                <a:lnTo>
                  <a:pt x="8222" y="936"/>
                </a:lnTo>
                <a:lnTo>
                  <a:pt x="8226" y="940"/>
                </a:lnTo>
                <a:lnTo>
                  <a:pt x="8228" y="946"/>
                </a:lnTo>
                <a:lnTo>
                  <a:pt x="8228" y="954"/>
                </a:lnTo>
                <a:lnTo>
                  <a:pt x="8224" y="964"/>
                </a:lnTo>
                <a:lnTo>
                  <a:pt x="8218" y="974"/>
                </a:lnTo>
                <a:lnTo>
                  <a:pt x="8212" y="976"/>
                </a:lnTo>
                <a:lnTo>
                  <a:pt x="8208" y="976"/>
                </a:lnTo>
                <a:lnTo>
                  <a:pt x="8204" y="976"/>
                </a:lnTo>
                <a:lnTo>
                  <a:pt x="8198" y="974"/>
                </a:lnTo>
                <a:lnTo>
                  <a:pt x="8194" y="974"/>
                </a:lnTo>
                <a:lnTo>
                  <a:pt x="8190" y="978"/>
                </a:lnTo>
                <a:lnTo>
                  <a:pt x="8184" y="986"/>
                </a:lnTo>
                <a:close/>
                <a:moveTo>
                  <a:pt x="8658" y="660"/>
                </a:moveTo>
                <a:lnTo>
                  <a:pt x="8658" y="660"/>
                </a:lnTo>
                <a:lnTo>
                  <a:pt x="8640" y="666"/>
                </a:lnTo>
                <a:lnTo>
                  <a:pt x="8630" y="668"/>
                </a:lnTo>
                <a:lnTo>
                  <a:pt x="8624" y="668"/>
                </a:lnTo>
                <a:lnTo>
                  <a:pt x="8620" y="664"/>
                </a:lnTo>
                <a:lnTo>
                  <a:pt x="8616" y="662"/>
                </a:lnTo>
                <a:lnTo>
                  <a:pt x="8610" y="660"/>
                </a:lnTo>
                <a:lnTo>
                  <a:pt x="8602" y="658"/>
                </a:lnTo>
                <a:lnTo>
                  <a:pt x="8586" y="658"/>
                </a:lnTo>
                <a:lnTo>
                  <a:pt x="8570" y="660"/>
                </a:lnTo>
                <a:lnTo>
                  <a:pt x="8564" y="664"/>
                </a:lnTo>
                <a:lnTo>
                  <a:pt x="8560" y="666"/>
                </a:lnTo>
                <a:lnTo>
                  <a:pt x="8560" y="670"/>
                </a:lnTo>
                <a:lnTo>
                  <a:pt x="8562" y="674"/>
                </a:lnTo>
                <a:lnTo>
                  <a:pt x="8562" y="676"/>
                </a:lnTo>
                <a:lnTo>
                  <a:pt x="8560" y="676"/>
                </a:lnTo>
                <a:lnTo>
                  <a:pt x="8552" y="676"/>
                </a:lnTo>
                <a:lnTo>
                  <a:pt x="8540" y="676"/>
                </a:lnTo>
                <a:lnTo>
                  <a:pt x="8524" y="680"/>
                </a:lnTo>
                <a:lnTo>
                  <a:pt x="8508" y="684"/>
                </a:lnTo>
                <a:lnTo>
                  <a:pt x="8490" y="690"/>
                </a:lnTo>
                <a:lnTo>
                  <a:pt x="8472" y="698"/>
                </a:lnTo>
                <a:lnTo>
                  <a:pt x="8456" y="708"/>
                </a:lnTo>
                <a:lnTo>
                  <a:pt x="8442" y="718"/>
                </a:lnTo>
                <a:lnTo>
                  <a:pt x="8432" y="728"/>
                </a:lnTo>
                <a:lnTo>
                  <a:pt x="8426" y="734"/>
                </a:lnTo>
                <a:lnTo>
                  <a:pt x="8420" y="738"/>
                </a:lnTo>
                <a:lnTo>
                  <a:pt x="8418" y="738"/>
                </a:lnTo>
                <a:lnTo>
                  <a:pt x="8414" y="736"/>
                </a:lnTo>
                <a:lnTo>
                  <a:pt x="8412" y="734"/>
                </a:lnTo>
                <a:lnTo>
                  <a:pt x="8408" y="734"/>
                </a:lnTo>
                <a:lnTo>
                  <a:pt x="8402" y="736"/>
                </a:lnTo>
                <a:lnTo>
                  <a:pt x="8394" y="740"/>
                </a:lnTo>
                <a:lnTo>
                  <a:pt x="8388" y="746"/>
                </a:lnTo>
                <a:lnTo>
                  <a:pt x="8382" y="748"/>
                </a:lnTo>
                <a:lnTo>
                  <a:pt x="8380" y="748"/>
                </a:lnTo>
                <a:lnTo>
                  <a:pt x="8378" y="746"/>
                </a:lnTo>
                <a:lnTo>
                  <a:pt x="8376" y="744"/>
                </a:lnTo>
                <a:lnTo>
                  <a:pt x="8374" y="742"/>
                </a:lnTo>
                <a:lnTo>
                  <a:pt x="8370" y="742"/>
                </a:lnTo>
                <a:lnTo>
                  <a:pt x="8362" y="744"/>
                </a:lnTo>
                <a:lnTo>
                  <a:pt x="8358" y="750"/>
                </a:lnTo>
                <a:lnTo>
                  <a:pt x="8356" y="754"/>
                </a:lnTo>
                <a:lnTo>
                  <a:pt x="8360" y="756"/>
                </a:lnTo>
                <a:lnTo>
                  <a:pt x="8362" y="760"/>
                </a:lnTo>
                <a:lnTo>
                  <a:pt x="8370" y="764"/>
                </a:lnTo>
                <a:lnTo>
                  <a:pt x="8368" y="766"/>
                </a:lnTo>
                <a:lnTo>
                  <a:pt x="8364" y="770"/>
                </a:lnTo>
                <a:lnTo>
                  <a:pt x="8360" y="772"/>
                </a:lnTo>
                <a:lnTo>
                  <a:pt x="8358" y="774"/>
                </a:lnTo>
                <a:lnTo>
                  <a:pt x="8360" y="778"/>
                </a:lnTo>
                <a:lnTo>
                  <a:pt x="8364" y="780"/>
                </a:lnTo>
                <a:lnTo>
                  <a:pt x="8366" y="782"/>
                </a:lnTo>
                <a:lnTo>
                  <a:pt x="8368" y="784"/>
                </a:lnTo>
                <a:lnTo>
                  <a:pt x="8364" y="786"/>
                </a:lnTo>
                <a:lnTo>
                  <a:pt x="8356" y="786"/>
                </a:lnTo>
                <a:lnTo>
                  <a:pt x="8348" y="788"/>
                </a:lnTo>
                <a:lnTo>
                  <a:pt x="8342" y="792"/>
                </a:lnTo>
                <a:lnTo>
                  <a:pt x="8338" y="798"/>
                </a:lnTo>
                <a:lnTo>
                  <a:pt x="8334" y="806"/>
                </a:lnTo>
                <a:lnTo>
                  <a:pt x="8330" y="814"/>
                </a:lnTo>
                <a:lnTo>
                  <a:pt x="8324" y="822"/>
                </a:lnTo>
                <a:lnTo>
                  <a:pt x="8316" y="830"/>
                </a:lnTo>
                <a:lnTo>
                  <a:pt x="8302" y="836"/>
                </a:lnTo>
                <a:lnTo>
                  <a:pt x="8280" y="848"/>
                </a:lnTo>
                <a:lnTo>
                  <a:pt x="8272" y="854"/>
                </a:lnTo>
                <a:lnTo>
                  <a:pt x="8268" y="858"/>
                </a:lnTo>
                <a:lnTo>
                  <a:pt x="8268" y="862"/>
                </a:lnTo>
                <a:lnTo>
                  <a:pt x="8270" y="864"/>
                </a:lnTo>
                <a:lnTo>
                  <a:pt x="8278" y="866"/>
                </a:lnTo>
                <a:lnTo>
                  <a:pt x="8288" y="866"/>
                </a:lnTo>
                <a:lnTo>
                  <a:pt x="8296" y="866"/>
                </a:lnTo>
                <a:lnTo>
                  <a:pt x="8298" y="870"/>
                </a:lnTo>
                <a:lnTo>
                  <a:pt x="8296" y="872"/>
                </a:lnTo>
                <a:lnTo>
                  <a:pt x="8294" y="876"/>
                </a:lnTo>
                <a:lnTo>
                  <a:pt x="8290" y="880"/>
                </a:lnTo>
                <a:lnTo>
                  <a:pt x="8290" y="882"/>
                </a:lnTo>
                <a:lnTo>
                  <a:pt x="8294" y="882"/>
                </a:lnTo>
                <a:lnTo>
                  <a:pt x="8304" y="882"/>
                </a:lnTo>
                <a:lnTo>
                  <a:pt x="8326" y="876"/>
                </a:lnTo>
                <a:lnTo>
                  <a:pt x="8334" y="876"/>
                </a:lnTo>
                <a:lnTo>
                  <a:pt x="8342" y="876"/>
                </a:lnTo>
                <a:lnTo>
                  <a:pt x="8348" y="878"/>
                </a:lnTo>
                <a:lnTo>
                  <a:pt x="8356" y="880"/>
                </a:lnTo>
                <a:lnTo>
                  <a:pt x="8374" y="892"/>
                </a:lnTo>
                <a:lnTo>
                  <a:pt x="8384" y="894"/>
                </a:lnTo>
                <a:lnTo>
                  <a:pt x="8396" y="894"/>
                </a:lnTo>
                <a:lnTo>
                  <a:pt x="8402" y="892"/>
                </a:lnTo>
                <a:lnTo>
                  <a:pt x="8406" y="888"/>
                </a:lnTo>
                <a:lnTo>
                  <a:pt x="8410" y="884"/>
                </a:lnTo>
                <a:lnTo>
                  <a:pt x="8412" y="878"/>
                </a:lnTo>
                <a:lnTo>
                  <a:pt x="8414" y="874"/>
                </a:lnTo>
                <a:lnTo>
                  <a:pt x="8418" y="870"/>
                </a:lnTo>
                <a:lnTo>
                  <a:pt x="8426" y="868"/>
                </a:lnTo>
                <a:lnTo>
                  <a:pt x="8430" y="868"/>
                </a:lnTo>
                <a:lnTo>
                  <a:pt x="8434" y="864"/>
                </a:lnTo>
                <a:lnTo>
                  <a:pt x="8440" y="858"/>
                </a:lnTo>
                <a:lnTo>
                  <a:pt x="8442" y="850"/>
                </a:lnTo>
                <a:lnTo>
                  <a:pt x="8446" y="840"/>
                </a:lnTo>
                <a:lnTo>
                  <a:pt x="8450" y="834"/>
                </a:lnTo>
                <a:lnTo>
                  <a:pt x="8456" y="830"/>
                </a:lnTo>
                <a:lnTo>
                  <a:pt x="8460" y="828"/>
                </a:lnTo>
                <a:lnTo>
                  <a:pt x="8470" y="824"/>
                </a:lnTo>
                <a:lnTo>
                  <a:pt x="8472" y="820"/>
                </a:lnTo>
                <a:lnTo>
                  <a:pt x="8474" y="816"/>
                </a:lnTo>
                <a:lnTo>
                  <a:pt x="8476" y="804"/>
                </a:lnTo>
                <a:lnTo>
                  <a:pt x="8480" y="802"/>
                </a:lnTo>
                <a:lnTo>
                  <a:pt x="8484" y="800"/>
                </a:lnTo>
                <a:lnTo>
                  <a:pt x="8498" y="794"/>
                </a:lnTo>
                <a:lnTo>
                  <a:pt x="8526" y="784"/>
                </a:lnTo>
                <a:lnTo>
                  <a:pt x="8540" y="778"/>
                </a:lnTo>
                <a:lnTo>
                  <a:pt x="8546" y="772"/>
                </a:lnTo>
                <a:lnTo>
                  <a:pt x="8550" y="768"/>
                </a:lnTo>
                <a:lnTo>
                  <a:pt x="8552" y="764"/>
                </a:lnTo>
                <a:lnTo>
                  <a:pt x="8556" y="758"/>
                </a:lnTo>
                <a:lnTo>
                  <a:pt x="8564" y="752"/>
                </a:lnTo>
                <a:lnTo>
                  <a:pt x="8578" y="744"/>
                </a:lnTo>
                <a:lnTo>
                  <a:pt x="8600" y="734"/>
                </a:lnTo>
                <a:lnTo>
                  <a:pt x="8632" y="722"/>
                </a:lnTo>
                <a:lnTo>
                  <a:pt x="8666" y="712"/>
                </a:lnTo>
                <a:lnTo>
                  <a:pt x="8742" y="692"/>
                </a:lnTo>
                <a:lnTo>
                  <a:pt x="8814" y="674"/>
                </a:lnTo>
                <a:lnTo>
                  <a:pt x="8844" y="664"/>
                </a:lnTo>
                <a:lnTo>
                  <a:pt x="8870" y="654"/>
                </a:lnTo>
                <a:lnTo>
                  <a:pt x="8878" y="648"/>
                </a:lnTo>
                <a:lnTo>
                  <a:pt x="8886" y="642"/>
                </a:lnTo>
                <a:lnTo>
                  <a:pt x="8890" y="638"/>
                </a:lnTo>
                <a:lnTo>
                  <a:pt x="8892" y="632"/>
                </a:lnTo>
                <a:lnTo>
                  <a:pt x="8890" y="628"/>
                </a:lnTo>
                <a:lnTo>
                  <a:pt x="8888" y="622"/>
                </a:lnTo>
                <a:lnTo>
                  <a:pt x="8884" y="618"/>
                </a:lnTo>
                <a:lnTo>
                  <a:pt x="8878" y="614"/>
                </a:lnTo>
                <a:lnTo>
                  <a:pt x="8862" y="608"/>
                </a:lnTo>
                <a:lnTo>
                  <a:pt x="8842" y="606"/>
                </a:lnTo>
                <a:lnTo>
                  <a:pt x="8820" y="606"/>
                </a:lnTo>
                <a:lnTo>
                  <a:pt x="8798" y="610"/>
                </a:lnTo>
                <a:lnTo>
                  <a:pt x="8768" y="622"/>
                </a:lnTo>
                <a:lnTo>
                  <a:pt x="8762" y="624"/>
                </a:lnTo>
                <a:lnTo>
                  <a:pt x="8758" y="628"/>
                </a:lnTo>
                <a:lnTo>
                  <a:pt x="8756" y="630"/>
                </a:lnTo>
                <a:lnTo>
                  <a:pt x="8754" y="634"/>
                </a:lnTo>
                <a:lnTo>
                  <a:pt x="8746" y="638"/>
                </a:lnTo>
                <a:lnTo>
                  <a:pt x="8732" y="642"/>
                </a:lnTo>
                <a:lnTo>
                  <a:pt x="8708" y="650"/>
                </a:lnTo>
                <a:lnTo>
                  <a:pt x="8698" y="650"/>
                </a:lnTo>
                <a:lnTo>
                  <a:pt x="8686" y="652"/>
                </a:lnTo>
                <a:lnTo>
                  <a:pt x="8658" y="660"/>
                </a:lnTo>
                <a:close/>
                <a:moveTo>
                  <a:pt x="7934" y="316"/>
                </a:moveTo>
                <a:lnTo>
                  <a:pt x="7934" y="316"/>
                </a:lnTo>
                <a:lnTo>
                  <a:pt x="7942" y="318"/>
                </a:lnTo>
                <a:lnTo>
                  <a:pt x="7950" y="314"/>
                </a:lnTo>
                <a:lnTo>
                  <a:pt x="7954" y="314"/>
                </a:lnTo>
                <a:lnTo>
                  <a:pt x="7958" y="316"/>
                </a:lnTo>
                <a:lnTo>
                  <a:pt x="7964" y="320"/>
                </a:lnTo>
                <a:lnTo>
                  <a:pt x="7968" y="322"/>
                </a:lnTo>
                <a:lnTo>
                  <a:pt x="7974" y="322"/>
                </a:lnTo>
                <a:lnTo>
                  <a:pt x="7980" y="322"/>
                </a:lnTo>
                <a:lnTo>
                  <a:pt x="7990" y="318"/>
                </a:lnTo>
                <a:lnTo>
                  <a:pt x="8006" y="310"/>
                </a:lnTo>
                <a:lnTo>
                  <a:pt x="8018" y="304"/>
                </a:lnTo>
                <a:lnTo>
                  <a:pt x="8022" y="302"/>
                </a:lnTo>
                <a:lnTo>
                  <a:pt x="8028" y="300"/>
                </a:lnTo>
                <a:lnTo>
                  <a:pt x="8036" y="302"/>
                </a:lnTo>
                <a:lnTo>
                  <a:pt x="8046" y="304"/>
                </a:lnTo>
                <a:lnTo>
                  <a:pt x="8056" y="308"/>
                </a:lnTo>
                <a:lnTo>
                  <a:pt x="8064" y="308"/>
                </a:lnTo>
                <a:lnTo>
                  <a:pt x="8070" y="308"/>
                </a:lnTo>
                <a:lnTo>
                  <a:pt x="8072" y="306"/>
                </a:lnTo>
                <a:lnTo>
                  <a:pt x="8070" y="302"/>
                </a:lnTo>
                <a:lnTo>
                  <a:pt x="8064" y="298"/>
                </a:lnTo>
                <a:lnTo>
                  <a:pt x="8054" y="294"/>
                </a:lnTo>
                <a:lnTo>
                  <a:pt x="8038" y="290"/>
                </a:lnTo>
                <a:lnTo>
                  <a:pt x="8014" y="286"/>
                </a:lnTo>
                <a:lnTo>
                  <a:pt x="8010" y="286"/>
                </a:lnTo>
                <a:lnTo>
                  <a:pt x="8008" y="288"/>
                </a:lnTo>
                <a:lnTo>
                  <a:pt x="8006" y="290"/>
                </a:lnTo>
                <a:lnTo>
                  <a:pt x="8002" y="294"/>
                </a:lnTo>
                <a:lnTo>
                  <a:pt x="7996" y="296"/>
                </a:lnTo>
                <a:lnTo>
                  <a:pt x="7984" y="300"/>
                </a:lnTo>
                <a:lnTo>
                  <a:pt x="7954" y="304"/>
                </a:lnTo>
                <a:lnTo>
                  <a:pt x="7930" y="308"/>
                </a:lnTo>
                <a:lnTo>
                  <a:pt x="7924" y="310"/>
                </a:lnTo>
                <a:lnTo>
                  <a:pt x="7920" y="312"/>
                </a:lnTo>
                <a:lnTo>
                  <a:pt x="7924" y="314"/>
                </a:lnTo>
                <a:lnTo>
                  <a:pt x="7934" y="316"/>
                </a:lnTo>
                <a:close/>
                <a:moveTo>
                  <a:pt x="8090" y="300"/>
                </a:moveTo>
                <a:lnTo>
                  <a:pt x="8090" y="300"/>
                </a:lnTo>
                <a:lnTo>
                  <a:pt x="8098" y="306"/>
                </a:lnTo>
                <a:lnTo>
                  <a:pt x="8100" y="308"/>
                </a:lnTo>
                <a:lnTo>
                  <a:pt x="8098" y="310"/>
                </a:lnTo>
                <a:lnTo>
                  <a:pt x="8096" y="312"/>
                </a:lnTo>
                <a:lnTo>
                  <a:pt x="8090" y="314"/>
                </a:lnTo>
                <a:lnTo>
                  <a:pt x="8068" y="316"/>
                </a:lnTo>
                <a:lnTo>
                  <a:pt x="8042" y="316"/>
                </a:lnTo>
                <a:lnTo>
                  <a:pt x="8024" y="318"/>
                </a:lnTo>
                <a:lnTo>
                  <a:pt x="8020" y="318"/>
                </a:lnTo>
                <a:lnTo>
                  <a:pt x="8020" y="320"/>
                </a:lnTo>
                <a:lnTo>
                  <a:pt x="8022" y="322"/>
                </a:lnTo>
                <a:lnTo>
                  <a:pt x="8028" y="326"/>
                </a:lnTo>
                <a:lnTo>
                  <a:pt x="8036" y="332"/>
                </a:lnTo>
                <a:lnTo>
                  <a:pt x="8034" y="332"/>
                </a:lnTo>
                <a:lnTo>
                  <a:pt x="8032" y="334"/>
                </a:lnTo>
                <a:lnTo>
                  <a:pt x="8012" y="332"/>
                </a:lnTo>
                <a:lnTo>
                  <a:pt x="8000" y="330"/>
                </a:lnTo>
                <a:lnTo>
                  <a:pt x="7988" y="332"/>
                </a:lnTo>
                <a:lnTo>
                  <a:pt x="7986" y="332"/>
                </a:lnTo>
                <a:lnTo>
                  <a:pt x="7986" y="334"/>
                </a:lnTo>
                <a:lnTo>
                  <a:pt x="7988" y="338"/>
                </a:lnTo>
                <a:lnTo>
                  <a:pt x="7998" y="344"/>
                </a:lnTo>
                <a:lnTo>
                  <a:pt x="8006" y="346"/>
                </a:lnTo>
                <a:lnTo>
                  <a:pt x="8010" y="346"/>
                </a:lnTo>
                <a:lnTo>
                  <a:pt x="8016" y="344"/>
                </a:lnTo>
                <a:lnTo>
                  <a:pt x="8028" y="340"/>
                </a:lnTo>
                <a:lnTo>
                  <a:pt x="8034" y="338"/>
                </a:lnTo>
                <a:lnTo>
                  <a:pt x="8036" y="340"/>
                </a:lnTo>
                <a:lnTo>
                  <a:pt x="8034" y="346"/>
                </a:lnTo>
                <a:lnTo>
                  <a:pt x="8034" y="350"/>
                </a:lnTo>
                <a:lnTo>
                  <a:pt x="8034" y="352"/>
                </a:lnTo>
                <a:lnTo>
                  <a:pt x="8038" y="352"/>
                </a:lnTo>
                <a:lnTo>
                  <a:pt x="8048" y="350"/>
                </a:lnTo>
                <a:lnTo>
                  <a:pt x="8058" y="346"/>
                </a:lnTo>
                <a:lnTo>
                  <a:pt x="8064" y="346"/>
                </a:lnTo>
                <a:lnTo>
                  <a:pt x="8074" y="348"/>
                </a:lnTo>
                <a:lnTo>
                  <a:pt x="8078" y="350"/>
                </a:lnTo>
                <a:lnTo>
                  <a:pt x="8082" y="348"/>
                </a:lnTo>
                <a:lnTo>
                  <a:pt x="8086" y="346"/>
                </a:lnTo>
                <a:lnTo>
                  <a:pt x="8088" y="344"/>
                </a:lnTo>
                <a:lnTo>
                  <a:pt x="8088" y="342"/>
                </a:lnTo>
                <a:lnTo>
                  <a:pt x="8080" y="340"/>
                </a:lnTo>
                <a:lnTo>
                  <a:pt x="8072" y="336"/>
                </a:lnTo>
                <a:lnTo>
                  <a:pt x="8074" y="332"/>
                </a:lnTo>
                <a:lnTo>
                  <a:pt x="8084" y="330"/>
                </a:lnTo>
                <a:lnTo>
                  <a:pt x="8094" y="328"/>
                </a:lnTo>
                <a:lnTo>
                  <a:pt x="8104" y="328"/>
                </a:lnTo>
                <a:lnTo>
                  <a:pt x="8108" y="326"/>
                </a:lnTo>
                <a:lnTo>
                  <a:pt x="8114" y="322"/>
                </a:lnTo>
                <a:lnTo>
                  <a:pt x="8118" y="320"/>
                </a:lnTo>
                <a:lnTo>
                  <a:pt x="8124" y="318"/>
                </a:lnTo>
                <a:lnTo>
                  <a:pt x="8134" y="318"/>
                </a:lnTo>
                <a:lnTo>
                  <a:pt x="8150" y="316"/>
                </a:lnTo>
                <a:lnTo>
                  <a:pt x="8174" y="314"/>
                </a:lnTo>
                <a:lnTo>
                  <a:pt x="8186" y="310"/>
                </a:lnTo>
                <a:lnTo>
                  <a:pt x="8192" y="308"/>
                </a:lnTo>
                <a:lnTo>
                  <a:pt x="8194" y="304"/>
                </a:lnTo>
                <a:lnTo>
                  <a:pt x="8192" y="300"/>
                </a:lnTo>
                <a:lnTo>
                  <a:pt x="8188" y="298"/>
                </a:lnTo>
                <a:lnTo>
                  <a:pt x="8180" y="296"/>
                </a:lnTo>
                <a:lnTo>
                  <a:pt x="8170" y="296"/>
                </a:lnTo>
                <a:lnTo>
                  <a:pt x="8158" y="296"/>
                </a:lnTo>
                <a:lnTo>
                  <a:pt x="8146" y="298"/>
                </a:lnTo>
                <a:lnTo>
                  <a:pt x="8146" y="296"/>
                </a:lnTo>
                <a:lnTo>
                  <a:pt x="8148" y="294"/>
                </a:lnTo>
                <a:lnTo>
                  <a:pt x="8150" y="292"/>
                </a:lnTo>
                <a:lnTo>
                  <a:pt x="8150" y="290"/>
                </a:lnTo>
                <a:lnTo>
                  <a:pt x="8148" y="288"/>
                </a:lnTo>
                <a:lnTo>
                  <a:pt x="8138" y="288"/>
                </a:lnTo>
                <a:lnTo>
                  <a:pt x="8116" y="286"/>
                </a:lnTo>
                <a:lnTo>
                  <a:pt x="8098" y="290"/>
                </a:lnTo>
                <a:lnTo>
                  <a:pt x="8092" y="292"/>
                </a:lnTo>
                <a:lnTo>
                  <a:pt x="8088" y="294"/>
                </a:lnTo>
                <a:lnTo>
                  <a:pt x="8086" y="298"/>
                </a:lnTo>
                <a:lnTo>
                  <a:pt x="8090" y="300"/>
                </a:lnTo>
                <a:close/>
                <a:moveTo>
                  <a:pt x="8270" y="334"/>
                </a:moveTo>
                <a:lnTo>
                  <a:pt x="8270" y="334"/>
                </a:lnTo>
                <a:lnTo>
                  <a:pt x="8260" y="326"/>
                </a:lnTo>
                <a:lnTo>
                  <a:pt x="8256" y="324"/>
                </a:lnTo>
                <a:lnTo>
                  <a:pt x="8252" y="324"/>
                </a:lnTo>
                <a:lnTo>
                  <a:pt x="8240" y="326"/>
                </a:lnTo>
                <a:lnTo>
                  <a:pt x="8220" y="336"/>
                </a:lnTo>
                <a:lnTo>
                  <a:pt x="8216" y="338"/>
                </a:lnTo>
                <a:lnTo>
                  <a:pt x="8216" y="340"/>
                </a:lnTo>
                <a:lnTo>
                  <a:pt x="8220" y="342"/>
                </a:lnTo>
                <a:lnTo>
                  <a:pt x="8230" y="346"/>
                </a:lnTo>
                <a:lnTo>
                  <a:pt x="8244" y="346"/>
                </a:lnTo>
                <a:lnTo>
                  <a:pt x="8258" y="348"/>
                </a:lnTo>
                <a:lnTo>
                  <a:pt x="8270" y="346"/>
                </a:lnTo>
                <a:lnTo>
                  <a:pt x="8272" y="344"/>
                </a:lnTo>
                <a:lnTo>
                  <a:pt x="8274" y="342"/>
                </a:lnTo>
                <a:lnTo>
                  <a:pt x="8274" y="338"/>
                </a:lnTo>
                <a:lnTo>
                  <a:pt x="8270" y="334"/>
                </a:lnTo>
                <a:close/>
                <a:moveTo>
                  <a:pt x="8160" y="268"/>
                </a:moveTo>
                <a:lnTo>
                  <a:pt x="8160" y="268"/>
                </a:lnTo>
                <a:lnTo>
                  <a:pt x="8164" y="266"/>
                </a:lnTo>
                <a:lnTo>
                  <a:pt x="8166" y="264"/>
                </a:lnTo>
                <a:lnTo>
                  <a:pt x="8164" y="260"/>
                </a:lnTo>
                <a:lnTo>
                  <a:pt x="8162" y="260"/>
                </a:lnTo>
                <a:lnTo>
                  <a:pt x="8156" y="258"/>
                </a:lnTo>
                <a:lnTo>
                  <a:pt x="8152" y="260"/>
                </a:lnTo>
                <a:lnTo>
                  <a:pt x="8146" y="262"/>
                </a:lnTo>
                <a:lnTo>
                  <a:pt x="8140" y="266"/>
                </a:lnTo>
                <a:lnTo>
                  <a:pt x="8134" y="272"/>
                </a:lnTo>
                <a:lnTo>
                  <a:pt x="8132" y="276"/>
                </a:lnTo>
                <a:lnTo>
                  <a:pt x="8136" y="278"/>
                </a:lnTo>
                <a:lnTo>
                  <a:pt x="8146" y="274"/>
                </a:lnTo>
                <a:lnTo>
                  <a:pt x="8160" y="268"/>
                </a:lnTo>
                <a:close/>
                <a:moveTo>
                  <a:pt x="8684" y="298"/>
                </a:moveTo>
                <a:lnTo>
                  <a:pt x="8684" y="298"/>
                </a:lnTo>
                <a:lnTo>
                  <a:pt x="8710" y="294"/>
                </a:lnTo>
                <a:lnTo>
                  <a:pt x="8730" y="292"/>
                </a:lnTo>
                <a:lnTo>
                  <a:pt x="8738" y="290"/>
                </a:lnTo>
                <a:lnTo>
                  <a:pt x="8742" y="288"/>
                </a:lnTo>
                <a:lnTo>
                  <a:pt x="8746" y="282"/>
                </a:lnTo>
                <a:lnTo>
                  <a:pt x="8746" y="276"/>
                </a:lnTo>
                <a:lnTo>
                  <a:pt x="8744" y="270"/>
                </a:lnTo>
                <a:lnTo>
                  <a:pt x="8740" y="264"/>
                </a:lnTo>
                <a:lnTo>
                  <a:pt x="8734" y="262"/>
                </a:lnTo>
                <a:lnTo>
                  <a:pt x="8726" y="258"/>
                </a:lnTo>
                <a:lnTo>
                  <a:pt x="8716" y="258"/>
                </a:lnTo>
                <a:lnTo>
                  <a:pt x="8708" y="260"/>
                </a:lnTo>
                <a:lnTo>
                  <a:pt x="8700" y="262"/>
                </a:lnTo>
                <a:lnTo>
                  <a:pt x="8694" y="266"/>
                </a:lnTo>
                <a:lnTo>
                  <a:pt x="8688" y="270"/>
                </a:lnTo>
                <a:lnTo>
                  <a:pt x="8684" y="272"/>
                </a:lnTo>
                <a:lnTo>
                  <a:pt x="8672" y="272"/>
                </a:lnTo>
                <a:lnTo>
                  <a:pt x="8656" y="276"/>
                </a:lnTo>
                <a:lnTo>
                  <a:pt x="8648" y="278"/>
                </a:lnTo>
                <a:lnTo>
                  <a:pt x="8636" y="286"/>
                </a:lnTo>
                <a:lnTo>
                  <a:pt x="8630" y="290"/>
                </a:lnTo>
                <a:lnTo>
                  <a:pt x="8628" y="294"/>
                </a:lnTo>
                <a:lnTo>
                  <a:pt x="8630" y="298"/>
                </a:lnTo>
                <a:lnTo>
                  <a:pt x="8636" y="300"/>
                </a:lnTo>
                <a:lnTo>
                  <a:pt x="8646" y="302"/>
                </a:lnTo>
                <a:lnTo>
                  <a:pt x="8656" y="302"/>
                </a:lnTo>
                <a:lnTo>
                  <a:pt x="8684" y="298"/>
                </a:lnTo>
                <a:close/>
                <a:moveTo>
                  <a:pt x="8680" y="222"/>
                </a:moveTo>
                <a:lnTo>
                  <a:pt x="8680" y="222"/>
                </a:lnTo>
                <a:lnTo>
                  <a:pt x="8680" y="220"/>
                </a:lnTo>
                <a:lnTo>
                  <a:pt x="8680" y="218"/>
                </a:lnTo>
                <a:lnTo>
                  <a:pt x="8676" y="214"/>
                </a:lnTo>
                <a:lnTo>
                  <a:pt x="8670" y="212"/>
                </a:lnTo>
                <a:lnTo>
                  <a:pt x="8660" y="212"/>
                </a:lnTo>
                <a:lnTo>
                  <a:pt x="8636" y="212"/>
                </a:lnTo>
                <a:lnTo>
                  <a:pt x="8626" y="214"/>
                </a:lnTo>
                <a:lnTo>
                  <a:pt x="8616" y="216"/>
                </a:lnTo>
                <a:lnTo>
                  <a:pt x="8614" y="218"/>
                </a:lnTo>
                <a:lnTo>
                  <a:pt x="8616" y="220"/>
                </a:lnTo>
                <a:lnTo>
                  <a:pt x="8620" y="222"/>
                </a:lnTo>
                <a:lnTo>
                  <a:pt x="8638" y="226"/>
                </a:lnTo>
                <a:lnTo>
                  <a:pt x="8662" y="226"/>
                </a:lnTo>
                <a:lnTo>
                  <a:pt x="8672" y="224"/>
                </a:lnTo>
                <a:lnTo>
                  <a:pt x="8680" y="222"/>
                </a:lnTo>
                <a:close/>
                <a:moveTo>
                  <a:pt x="8502" y="208"/>
                </a:moveTo>
                <a:lnTo>
                  <a:pt x="8502" y="208"/>
                </a:lnTo>
                <a:lnTo>
                  <a:pt x="8502" y="206"/>
                </a:lnTo>
                <a:lnTo>
                  <a:pt x="8500" y="206"/>
                </a:lnTo>
                <a:lnTo>
                  <a:pt x="8496" y="202"/>
                </a:lnTo>
                <a:lnTo>
                  <a:pt x="8476" y="200"/>
                </a:lnTo>
                <a:lnTo>
                  <a:pt x="8464" y="200"/>
                </a:lnTo>
                <a:lnTo>
                  <a:pt x="8454" y="202"/>
                </a:lnTo>
                <a:lnTo>
                  <a:pt x="8446" y="204"/>
                </a:lnTo>
                <a:lnTo>
                  <a:pt x="8442" y="208"/>
                </a:lnTo>
                <a:lnTo>
                  <a:pt x="8442" y="212"/>
                </a:lnTo>
                <a:lnTo>
                  <a:pt x="8442" y="214"/>
                </a:lnTo>
                <a:lnTo>
                  <a:pt x="8448" y="216"/>
                </a:lnTo>
                <a:lnTo>
                  <a:pt x="8456" y="218"/>
                </a:lnTo>
                <a:lnTo>
                  <a:pt x="8468" y="218"/>
                </a:lnTo>
                <a:lnTo>
                  <a:pt x="8490" y="214"/>
                </a:lnTo>
                <a:lnTo>
                  <a:pt x="8498" y="212"/>
                </a:lnTo>
                <a:lnTo>
                  <a:pt x="8502" y="208"/>
                </a:lnTo>
                <a:close/>
                <a:moveTo>
                  <a:pt x="8566" y="284"/>
                </a:moveTo>
                <a:lnTo>
                  <a:pt x="8566" y="284"/>
                </a:lnTo>
                <a:lnTo>
                  <a:pt x="8576" y="282"/>
                </a:lnTo>
                <a:lnTo>
                  <a:pt x="8586" y="278"/>
                </a:lnTo>
                <a:lnTo>
                  <a:pt x="8592" y="274"/>
                </a:lnTo>
                <a:lnTo>
                  <a:pt x="8598" y="268"/>
                </a:lnTo>
                <a:lnTo>
                  <a:pt x="8598" y="266"/>
                </a:lnTo>
                <a:lnTo>
                  <a:pt x="8592" y="264"/>
                </a:lnTo>
                <a:lnTo>
                  <a:pt x="8580" y="264"/>
                </a:lnTo>
                <a:lnTo>
                  <a:pt x="8558" y="268"/>
                </a:lnTo>
                <a:lnTo>
                  <a:pt x="8544" y="272"/>
                </a:lnTo>
                <a:lnTo>
                  <a:pt x="8534" y="276"/>
                </a:lnTo>
                <a:lnTo>
                  <a:pt x="8532" y="278"/>
                </a:lnTo>
                <a:lnTo>
                  <a:pt x="8534" y="280"/>
                </a:lnTo>
                <a:lnTo>
                  <a:pt x="8548" y="284"/>
                </a:lnTo>
                <a:lnTo>
                  <a:pt x="8566" y="284"/>
                </a:lnTo>
                <a:close/>
                <a:moveTo>
                  <a:pt x="8560" y="322"/>
                </a:moveTo>
                <a:lnTo>
                  <a:pt x="8560" y="322"/>
                </a:lnTo>
                <a:lnTo>
                  <a:pt x="8570" y="324"/>
                </a:lnTo>
                <a:lnTo>
                  <a:pt x="8578" y="324"/>
                </a:lnTo>
                <a:lnTo>
                  <a:pt x="8582" y="322"/>
                </a:lnTo>
                <a:lnTo>
                  <a:pt x="8586" y="320"/>
                </a:lnTo>
                <a:lnTo>
                  <a:pt x="8594" y="314"/>
                </a:lnTo>
                <a:lnTo>
                  <a:pt x="8600" y="312"/>
                </a:lnTo>
                <a:lnTo>
                  <a:pt x="8606" y="312"/>
                </a:lnTo>
                <a:lnTo>
                  <a:pt x="8614" y="310"/>
                </a:lnTo>
                <a:lnTo>
                  <a:pt x="8618" y="306"/>
                </a:lnTo>
                <a:lnTo>
                  <a:pt x="8618" y="300"/>
                </a:lnTo>
                <a:lnTo>
                  <a:pt x="8618" y="292"/>
                </a:lnTo>
                <a:lnTo>
                  <a:pt x="8612" y="288"/>
                </a:lnTo>
                <a:lnTo>
                  <a:pt x="8604" y="284"/>
                </a:lnTo>
                <a:lnTo>
                  <a:pt x="8592" y="284"/>
                </a:lnTo>
                <a:lnTo>
                  <a:pt x="8576" y="288"/>
                </a:lnTo>
                <a:lnTo>
                  <a:pt x="8558" y="292"/>
                </a:lnTo>
                <a:lnTo>
                  <a:pt x="8544" y="294"/>
                </a:lnTo>
                <a:lnTo>
                  <a:pt x="8532" y="292"/>
                </a:lnTo>
                <a:lnTo>
                  <a:pt x="8522" y="290"/>
                </a:lnTo>
                <a:lnTo>
                  <a:pt x="8514" y="288"/>
                </a:lnTo>
                <a:lnTo>
                  <a:pt x="8508" y="290"/>
                </a:lnTo>
                <a:lnTo>
                  <a:pt x="8502" y="294"/>
                </a:lnTo>
                <a:lnTo>
                  <a:pt x="8496" y="304"/>
                </a:lnTo>
                <a:lnTo>
                  <a:pt x="8494" y="314"/>
                </a:lnTo>
                <a:lnTo>
                  <a:pt x="8494" y="318"/>
                </a:lnTo>
                <a:lnTo>
                  <a:pt x="8496" y="320"/>
                </a:lnTo>
                <a:lnTo>
                  <a:pt x="8502" y="324"/>
                </a:lnTo>
                <a:lnTo>
                  <a:pt x="8512" y="324"/>
                </a:lnTo>
                <a:lnTo>
                  <a:pt x="8534" y="320"/>
                </a:lnTo>
                <a:lnTo>
                  <a:pt x="8548" y="320"/>
                </a:lnTo>
                <a:lnTo>
                  <a:pt x="8560" y="322"/>
                </a:lnTo>
                <a:close/>
                <a:moveTo>
                  <a:pt x="8116" y="340"/>
                </a:moveTo>
                <a:lnTo>
                  <a:pt x="8116" y="340"/>
                </a:lnTo>
                <a:lnTo>
                  <a:pt x="8110" y="342"/>
                </a:lnTo>
                <a:lnTo>
                  <a:pt x="8108" y="346"/>
                </a:lnTo>
                <a:lnTo>
                  <a:pt x="8108" y="350"/>
                </a:lnTo>
                <a:lnTo>
                  <a:pt x="8108" y="352"/>
                </a:lnTo>
                <a:lnTo>
                  <a:pt x="8112" y="354"/>
                </a:lnTo>
                <a:lnTo>
                  <a:pt x="8116" y="356"/>
                </a:lnTo>
                <a:lnTo>
                  <a:pt x="8120" y="356"/>
                </a:lnTo>
                <a:lnTo>
                  <a:pt x="8126" y="354"/>
                </a:lnTo>
                <a:lnTo>
                  <a:pt x="8134" y="346"/>
                </a:lnTo>
                <a:lnTo>
                  <a:pt x="8136" y="344"/>
                </a:lnTo>
                <a:lnTo>
                  <a:pt x="8136" y="340"/>
                </a:lnTo>
                <a:lnTo>
                  <a:pt x="8134" y="338"/>
                </a:lnTo>
                <a:lnTo>
                  <a:pt x="8130" y="338"/>
                </a:lnTo>
                <a:lnTo>
                  <a:pt x="8116" y="340"/>
                </a:lnTo>
                <a:close/>
                <a:moveTo>
                  <a:pt x="8170" y="368"/>
                </a:moveTo>
                <a:lnTo>
                  <a:pt x="8170" y="368"/>
                </a:lnTo>
                <a:lnTo>
                  <a:pt x="8178" y="366"/>
                </a:lnTo>
                <a:lnTo>
                  <a:pt x="8182" y="364"/>
                </a:lnTo>
                <a:lnTo>
                  <a:pt x="8180" y="360"/>
                </a:lnTo>
                <a:lnTo>
                  <a:pt x="8176" y="356"/>
                </a:lnTo>
                <a:lnTo>
                  <a:pt x="8168" y="354"/>
                </a:lnTo>
                <a:lnTo>
                  <a:pt x="8158" y="352"/>
                </a:lnTo>
                <a:lnTo>
                  <a:pt x="8148" y="352"/>
                </a:lnTo>
                <a:lnTo>
                  <a:pt x="8138" y="356"/>
                </a:lnTo>
                <a:lnTo>
                  <a:pt x="8132" y="360"/>
                </a:lnTo>
                <a:lnTo>
                  <a:pt x="8128" y="362"/>
                </a:lnTo>
                <a:lnTo>
                  <a:pt x="8130" y="364"/>
                </a:lnTo>
                <a:lnTo>
                  <a:pt x="8134" y="366"/>
                </a:lnTo>
                <a:lnTo>
                  <a:pt x="8148" y="366"/>
                </a:lnTo>
                <a:lnTo>
                  <a:pt x="8170" y="368"/>
                </a:lnTo>
                <a:close/>
                <a:moveTo>
                  <a:pt x="8394" y="332"/>
                </a:moveTo>
                <a:lnTo>
                  <a:pt x="8394" y="332"/>
                </a:lnTo>
                <a:lnTo>
                  <a:pt x="8382" y="332"/>
                </a:lnTo>
                <a:lnTo>
                  <a:pt x="8370" y="332"/>
                </a:lnTo>
                <a:lnTo>
                  <a:pt x="8366" y="332"/>
                </a:lnTo>
                <a:lnTo>
                  <a:pt x="8360" y="336"/>
                </a:lnTo>
                <a:lnTo>
                  <a:pt x="8358" y="340"/>
                </a:lnTo>
                <a:lnTo>
                  <a:pt x="8354" y="346"/>
                </a:lnTo>
                <a:lnTo>
                  <a:pt x="8354" y="352"/>
                </a:lnTo>
                <a:lnTo>
                  <a:pt x="8356" y="356"/>
                </a:lnTo>
                <a:lnTo>
                  <a:pt x="8360" y="358"/>
                </a:lnTo>
                <a:lnTo>
                  <a:pt x="8366" y="358"/>
                </a:lnTo>
                <a:lnTo>
                  <a:pt x="8382" y="356"/>
                </a:lnTo>
                <a:lnTo>
                  <a:pt x="8400" y="356"/>
                </a:lnTo>
                <a:lnTo>
                  <a:pt x="8408" y="356"/>
                </a:lnTo>
                <a:lnTo>
                  <a:pt x="8412" y="354"/>
                </a:lnTo>
                <a:lnTo>
                  <a:pt x="8414" y="348"/>
                </a:lnTo>
                <a:lnTo>
                  <a:pt x="8412" y="344"/>
                </a:lnTo>
                <a:lnTo>
                  <a:pt x="8410" y="338"/>
                </a:lnTo>
                <a:lnTo>
                  <a:pt x="8406" y="334"/>
                </a:lnTo>
                <a:lnTo>
                  <a:pt x="8400" y="332"/>
                </a:lnTo>
                <a:lnTo>
                  <a:pt x="8394" y="332"/>
                </a:lnTo>
                <a:close/>
                <a:moveTo>
                  <a:pt x="8414" y="336"/>
                </a:moveTo>
                <a:lnTo>
                  <a:pt x="8414" y="336"/>
                </a:lnTo>
                <a:lnTo>
                  <a:pt x="8420" y="344"/>
                </a:lnTo>
                <a:lnTo>
                  <a:pt x="8428" y="348"/>
                </a:lnTo>
                <a:lnTo>
                  <a:pt x="8440" y="352"/>
                </a:lnTo>
                <a:lnTo>
                  <a:pt x="8446" y="354"/>
                </a:lnTo>
                <a:lnTo>
                  <a:pt x="8450" y="352"/>
                </a:lnTo>
                <a:lnTo>
                  <a:pt x="8452" y="350"/>
                </a:lnTo>
                <a:lnTo>
                  <a:pt x="8452" y="346"/>
                </a:lnTo>
                <a:lnTo>
                  <a:pt x="8454" y="342"/>
                </a:lnTo>
                <a:lnTo>
                  <a:pt x="8456" y="338"/>
                </a:lnTo>
                <a:lnTo>
                  <a:pt x="8462" y="336"/>
                </a:lnTo>
                <a:lnTo>
                  <a:pt x="8470" y="336"/>
                </a:lnTo>
                <a:lnTo>
                  <a:pt x="8488" y="334"/>
                </a:lnTo>
                <a:lnTo>
                  <a:pt x="8492" y="332"/>
                </a:lnTo>
                <a:lnTo>
                  <a:pt x="8494" y="330"/>
                </a:lnTo>
                <a:lnTo>
                  <a:pt x="8492" y="328"/>
                </a:lnTo>
                <a:lnTo>
                  <a:pt x="8488" y="326"/>
                </a:lnTo>
                <a:lnTo>
                  <a:pt x="8468" y="322"/>
                </a:lnTo>
                <a:lnTo>
                  <a:pt x="8444" y="320"/>
                </a:lnTo>
                <a:lnTo>
                  <a:pt x="8422" y="320"/>
                </a:lnTo>
                <a:lnTo>
                  <a:pt x="8414" y="322"/>
                </a:lnTo>
                <a:lnTo>
                  <a:pt x="8410" y="326"/>
                </a:lnTo>
                <a:lnTo>
                  <a:pt x="8410" y="330"/>
                </a:lnTo>
                <a:lnTo>
                  <a:pt x="8414" y="336"/>
                </a:lnTo>
                <a:close/>
                <a:moveTo>
                  <a:pt x="8486" y="354"/>
                </a:moveTo>
                <a:lnTo>
                  <a:pt x="8486" y="354"/>
                </a:lnTo>
                <a:lnTo>
                  <a:pt x="8476" y="356"/>
                </a:lnTo>
                <a:lnTo>
                  <a:pt x="8474" y="360"/>
                </a:lnTo>
                <a:lnTo>
                  <a:pt x="8476" y="362"/>
                </a:lnTo>
                <a:lnTo>
                  <a:pt x="8480" y="362"/>
                </a:lnTo>
                <a:lnTo>
                  <a:pt x="8498" y="364"/>
                </a:lnTo>
                <a:lnTo>
                  <a:pt x="8516" y="362"/>
                </a:lnTo>
                <a:lnTo>
                  <a:pt x="8524" y="362"/>
                </a:lnTo>
                <a:lnTo>
                  <a:pt x="8526" y="360"/>
                </a:lnTo>
                <a:lnTo>
                  <a:pt x="8524" y="356"/>
                </a:lnTo>
                <a:lnTo>
                  <a:pt x="8522" y="354"/>
                </a:lnTo>
                <a:lnTo>
                  <a:pt x="8506" y="352"/>
                </a:lnTo>
                <a:lnTo>
                  <a:pt x="8498" y="352"/>
                </a:lnTo>
                <a:lnTo>
                  <a:pt x="8488" y="352"/>
                </a:lnTo>
                <a:lnTo>
                  <a:pt x="8486" y="354"/>
                </a:lnTo>
                <a:close/>
                <a:moveTo>
                  <a:pt x="8458" y="244"/>
                </a:moveTo>
                <a:lnTo>
                  <a:pt x="8458" y="244"/>
                </a:lnTo>
                <a:lnTo>
                  <a:pt x="8468" y="244"/>
                </a:lnTo>
                <a:lnTo>
                  <a:pt x="8470" y="242"/>
                </a:lnTo>
                <a:lnTo>
                  <a:pt x="8468" y="242"/>
                </a:lnTo>
                <a:lnTo>
                  <a:pt x="8460" y="238"/>
                </a:lnTo>
                <a:lnTo>
                  <a:pt x="8444" y="232"/>
                </a:lnTo>
                <a:lnTo>
                  <a:pt x="8432" y="228"/>
                </a:lnTo>
                <a:lnTo>
                  <a:pt x="8424" y="228"/>
                </a:lnTo>
                <a:lnTo>
                  <a:pt x="8416" y="230"/>
                </a:lnTo>
                <a:lnTo>
                  <a:pt x="8406" y="234"/>
                </a:lnTo>
                <a:lnTo>
                  <a:pt x="8398" y="238"/>
                </a:lnTo>
                <a:lnTo>
                  <a:pt x="8396" y="240"/>
                </a:lnTo>
                <a:lnTo>
                  <a:pt x="8400" y="240"/>
                </a:lnTo>
                <a:lnTo>
                  <a:pt x="8408" y="240"/>
                </a:lnTo>
                <a:lnTo>
                  <a:pt x="8430" y="242"/>
                </a:lnTo>
                <a:lnTo>
                  <a:pt x="8458" y="244"/>
                </a:lnTo>
                <a:close/>
                <a:moveTo>
                  <a:pt x="8344" y="256"/>
                </a:moveTo>
                <a:lnTo>
                  <a:pt x="8344" y="256"/>
                </a:lnTo>
                <a:lnTo>
                  <a:pt x="8348" y="258"/>
                </a:lnTo>
                <a:lnTo>
                  <a:pt x="8352" y="258"/>
                </a:lnTo>
                <a:lnTo>
                  <a:pt x="8360" y="256"/>
                </a:lnTo>
                <a:lnTo>
                  <a:pt x="8368" y="256"/>
                </a:lnTo>
                <a:lnTo>
                  <a:pt x="8374" y="258"/>
                </a:lnTo>
                <a:lnTo>
                  <a:pt x="8380" y="260"/>
                </a:lnTo>
                <a:lnTo>
                  <a:pt x="8384" y="262"/>
                </a:lnTo>
                <a:lnTo>
                  <a:pt x="8388" y="262"/>
                </a:lnTo>
                <a:lnTo>
                  <a:pt x="8398" y="260"/>
                </a:lnTo>
                <a:lnTo>
                  <a:pt x="8412" y="256"/>
                </a:lnTo>
                <a:lnTo>
                  <a:pt x="8436" y="252"/>
                </a:lnTo>
                <a:lnTo>
                  <a:pt x="8440" y="252"/>
                </a:lnTo>
                <a:lnTo>
                  <a:pt x="8440" y="250"/>
                </a:lnTo>
                <a:lnTo>
                  <a:pt x="8428" y="248"/>
                </a:lnTo>
                <a:lnTo>
                  <a:pt x="8386" y="242"/>
                </a:lnTo>
                <a:lnTo>
                  <a:pt x="8380" y="242"/>
                </a:lnTo>
                <a:lnTo>
                  <a:pt x="8376" y="244"/>
                </a:lnTo>
                <a:lnTo>
                  <a:pt x="8376" y="246"/>
                </a:lnTo>
                <a:lnTo>
                  <a:pt x="8378" y="248"/>
                </a:lnTo>
                <a:lnTo>
                  <a:pt x="8382" y="252"/>
                </a:lnTo>
                <a:lnTo>
                  <a:pt x="8380" y="252"/>
                </a:lnTo>
                <a:lnTo>
                  <a:pt x="8376" y="252"/>
                </a:lnTo>
                <a:lnTo>
                  <a:pt x="8350" y="252"/>
                </a:lnTo>
                <a:lnTo>
                  <a:pt x="8342" y="254"/>
                </a:lnTo>
                <a:lnTo>
                  <a:pt x="8344" y="256"/>
                </a:lnTo>
                <a:close/>
                <a:moveTo>
                  <a:pt x="8442" y="270"/>
                </a:moveTo>
                <a:lnTo>
                  <a:pt x="8442" y="270"/>
                </a:lnTo>
                <a:lnTo>
                  <a:pt x="8442" y="272"/>
                </a:lnTo>
                <a:lnTo>
                  <a:pt x="8450" y="276"/>
                </a:lnTo>
                <a:lnTo>
                  <a:pt x="8462" y="278"/>
                </a:lnTo>
                <a:lnTo>
                  <a:pt x="8472" y="278"/>
                </a:lnTo>
                <a:lnTo>
                  <a:pt x="8474" y="278"/>
                </a:lnTo>
                <a:lnTo>
                  <a:pt x="8472" y="276"/>
                </a:lnTo>
                <a:lnTo>
                  <a:pt x="8464" y="270"/>
                </a:lnTo>
                <a:lnTo>
                  <a:pt x="8452" y="268"/>
                </a:lnTo>
                <a:lnTo>
                  <a:pt x="8446" y="268"/>
                </a:lnTo>
                <a:lnTo>
                  <a:pt x="8442" y="270"/>
                </a:lnTo>
                <a:close/>
                <a:moveTo>
                  <a:pt x="8478" y="296"/>
                </a:moveTo>
                <a:lnTo>
                  <a:pt x="8478" y="296"/>
                </a:lnTo>
                <a:lnTo>
                  <a:pt x="8484" y="294"/>
                </a:lnTo>
                <a:lnTo>
                  <a:pt x="8486" y="290"/>
                </a:lnTo>
                <a:lnTo>
                  <a:pt x="8486" y="288"/>
                </a:lnTo>
                <a:lnTo>
                  <a:pt x="8484" y="286"/>
                </a:lnTo>
                <a:lnTo>
                  <a:pt x="8480" y="286"/>
                </a:lnTo>
                <a:lnTo>
                  <a:pt x="8472" y="286"/>
                </a:lnTo>
                <a:lnTo>
                  <a:pt x="8462" y="286"/>
                </a:lnTo>
                <a:lnTo>
                  <a:pt x="8450" y="290"/>
                </a:lnTo>
                <a:lnTo>
                  <a:pt x="8444" y="292"/>
                </a:lnTo>
                <a:lnTo>
                  <a:pt x="8444" y="294"/>
                </a:lnTo>
                <a:lnTo>
                  <a:pt x="8450" y="294"/>
                </a:lnTo>
                <a:lnTo>
                  <a:pt x="8464" y="296"/>
                </a:lnTo>
                <a:lnTo>
                  <a:pt x="8478" y="296"/>
                </a:lnTo>
                <a:close/>
                <a:moveTo>
                  <a:pt x="8372" y="268"/>
                </a:moveTo>
                <a:lnTo>
                  <a:pt x="8372" y="268"/>
                </a:lnTo>
                <a:lnTo>
                  <a:pt x="8370" y="268"/>
                </a:lnTo>
                <a:lnTo>
                  <a:pt x="8372" y="270"/>
                </a:lnTo>
                <a:lnTo>
                  <a:pt x="8378" y="272"/>
                </a:lnTo>
                <a:lnTo>
                  <a:pt x="8388" y="274"/>
                </a:lnTo>
                <a:lnTo>
                  <a:pt x="8400" y="278"/>
                </a:lnTo>
                <a:lnTo>
                  <a:pt x="8416" y="284"/>
                </a:lnTo>
                <a:lnTo>
                  <a:pt x="8426" y="286"/>
                </a:lnTo>
                <a:lnTo>
                  <a:pt x="8444" y="286"/>
                </a:lnTo>
                <a:lnTo>
                  <a:pt x="8456" y="284"/>
                </a:lnTo>
                <a:lnTo>
                  <a:pt x="8458" y="284"/>
                </a:lnTo>
                <a:lnTo>
                  <a:pt x="8456" y="282"/>
                </a:lnTo>
                <a:lnTo>
                  <a:pt x="8432" y="276"/>
                </a:lnTo>
                <a:lnTo>
                  <a:pt x="8418" y="272"/>
                </a:lnTo>
                <a:lnTo>
                  <a:pt x="8400" y="268"/>
                </a:lnTo>
                <a:lnTo>
                  <a:pt x="8384" y="268"/>
                </a:lnTo>
                <a:lnTo>
                  <a:pt x="8372" y="268"/>
                </a:lnTo>
                <a:close/>
                <a:moveTo>
                  <a:pt x="8332" y="280"/>
                </a:moveTo>
                <a:lnTo>
                  <a:pt x="8332" y="280"/>
                </a:lnTo>
                <a:lnTo>
                  <a:pt x="8338" y="282"/>
                </a:lnTo>
                <a:lnTo>
                  <a:pt x="8344" y="284"/>
                </a:lnTo>
                <a:lnTo>
                  <a:pt x="8364" y="288"/>
                </a:lnTo>
                <a:lnTo>
                  <a:pt x="8390" y="294"/>
                </a:lnTo>
                <a:lnTo>
                  <a:pt x="8404" y="298"/>
                </a:lnTo>
                <a:lnTo>
                  <a:pt x="8412" y="302"/>
                </a:lnTo>
                <a:lnTo>
                  <a:pt x="8424" y="300"/>
                </a:lnTo>
                <a:lnTo>
                  <a:pt x="8432" y="296"/>
                </a:lnTo>
                <a:lnTo>
                  <a:pt x="8434" y="294"/>
                </a:lnTo>
                <a:lnTo>
                  <a:pt x="8432" y="294"/>
                </a:lnTo>
                <a:lnTo>
                  <a:pt x="8410" y="286"/>
                </a:lnTo>
                <a:lnTo>
                  <a:pt x="8380" y="276"/>
                </a:lnTo>
                <a:lnTo>
                  <a:pt x="8366" y="274"/>
                </a:lnTo>
                <a:lnTo>
                  <a:pt x="8354" y="274"/>
                </a:lnTo>
                <a:lnTo>
                  <a:pt x="8348" y="274"/>
                </a:lnTo>
                <a:lnTo>
                  <a:pt x="8340" y="274"/>
                </a:lnTo>
                <a:lnTo>
                  <a:pt x="8326" y="268"/>
                </a:lnTo>
                <a:lnTo>
                  <a:pt x="8320" y="266"/>
                </a:lnTo>
                <a:lnTo>
                  <a:pt x="8314" y="266"/>
                </a:lnTo>
                <a:lnTo>
                  <a:pt x="8308" y="268"/>
                </a:lnTo>
                <a:lnTo>
                  <a:pt x="8302" y="272"/>
                </a:lnTo>
                <a:lnTo>
                  <a:pt x="8300" y="274"/>
                </a:lnTo>
                <a:lnTo>
                  <a:pt x="8302" y="276"/>
                </a:lnTo>
                <a:lnTo>
                  <a:pt x="8308" y="278"/>
                </a:lnTo>
                <a:lnTo>
                  <a:pt x="8320" y="278"/>
                </a:lnTo>
                <a:lnTo>
                  <a:pt x="8332" y="280"/>
                </a:lnTo>
                <a:close/>
                <a:moveTo>
                  <a:pt x="8304" y="294"/>
                </a:moveTo>
                <a:lnTo>
                  <a:pt x="8304" y="294"/>
                </a:lnTo>
                <a:lnTo>
                  <a:pt x="8312" y="296"/>
                </a:lnTo>
                <a:lnTo>
                  <a:pt x="8316" y="298"/>
                </a:lnTo>
                <a:lnTo>
                  <a:pt x="8320" y="300"/>
                </a:lnTo>
                <a:lnTo>
                  <a:pt x="8328" y="298"/>
                </a:lnTo>
                <a:lnTo>
                  <a:pt x="8340" y="296"/>
                </a:lnTo>
                <a:lnTo>
                  <a:pt x="8352" y="296"/>
                </a:lnTo>
                <a:lnTo>
                  <a:pt x="8360" y="294"/>
                </a:lnTo>
                <a:lnTo>
                  <a:pt x="8358" y="294"/>
                </a:lnTo>
                <a:lnTo>
                  <a:pt x="8340" y="288"/>
                </a:lnTo>
                <a:lnTo>
                  <a:pt x="8330" y="286"/>
                </a:lnTo>
                <a:lnTo>
                  <a:pt x="8324" y="286"/>
                </a:lnTo>
                <a:lnTo>
                  <a:pt x="8320" y="288"/>
                </a:lnTo>
                <a:lnTo>
                  <a:pt x="8318" y="290"/>
                </a:lnTo>
                <a:lnTo>
                  <a:pt x="8312" y="290"/>
                </a:lnTo>
                <a:lnTo>
                  <a:pt x="8302" y="286"/>
                </a:lnTo>
                <a:lnTo>
                  <a:pt x="8292" y="286"/>
                </a:lnTo>
                <a:lnTo>
                  <a:pt x="8288" y="288"/>
                </a:lnTo>
                <a:lnTo>
                  <a:pt x="8284" y="292"/>
                </a:lnTo>
                <a:lnTo>
                  <a:pt x="8282" y="294"/>
                </a:lnTo>
                <a:lnTo>
                  <a:pt x="8286" y="294"/>
                </a:lnTo>
                <a:lnTo>
                  <a:pt x="8304" y="294"/>
                </a:lnTo>
                <a:close/>
                <a:moveTo>
                  <a:pt x="8370" y="298"/>
                </a:moveTo>
                <a:lnTo>
                  <a:pt x="8370" y="298"/>
                </a:lnTo>
                <a:lnTo>
                  <a:pt x="8350" y="300"/>
                </a:lnTo>
                <a:lnTo>
                  <a:pt x="8346" y="302"/>
                </a:lnTo>
                <a:lnTo>
                  <a:pt x="8350" y="306"/>
                </a:lnTo>
                <a:lnTo>
                  <a:pt x="8358" y="308"/>
                </a:lnTo>
                <a:lnTo>
                  <a:pt x="8372" y="308"/>
                </a:lnTo>
                <a:lnTo>
                  <a:pt x="8398" y="306"/>
                </a:lnTo>
                <a:lnTo>
                  <a:pt x="8402" y="304"/>
                </a:lnTo>
                <a:lnTo>
                  <a:pt x="8404" y="304"/>
                </a:lnTo>
                <a:lnTo>
                  <a:pt x="8398" y="300"/>
                </a:lnTo>
                <a:lnTo>
                  <a:pt x="8384" y="298"/>
                </a:lnTo>
                <a:lnTo>
                  <a:pt x="8370" y="298"/>
                </a:lnTo>
                <a:close/>
                <a:moveTo>
                  <a:pt x="8432" y="314"/>
                </a:moveTo>
                <a:lnTo>
                  <a:pt x="8432" y="314"/>
                </a:lnTo>
                <a:lnTo>
                  <a:pt x="8442" y="314"/>
                </a:lnTo>
                <a:lnTo>
                  <a:pt x="8446" y="314"/>
                </a:lnTo>
                <a:lnTo>
                  <a:pt x="8448" y="312"/>
                </a:lnTo>
                <a:lnTo>
                  <a:pt x="8448" y="310"/>
                </a:lnTo>
                <a:lnTo>
                  <a:pt x="8448" y="308"/>
                </a:lnTo>
                <a:lnTo>
                  <a:pt x="8442" y="306"/>
                </a:lnTo>
                <a:lnTo>
                  <a:pt x="8430" y="306"/>
                </a:lnTo>
                <a:lnTo>
                  <a:pt x="8420" y="308"/>
                </a:lnTo>
                <a:lnTo>
                  <a:pt x="8418" y="308"/>
                </a:lnTo>
                <a:lnTo>
                  <a:pt x="8420" y="310"/>
                </a:lnTo>
                <a:lnTo>
                  <a:pt x="8424" y="312"/>
                </a:lnTo>
                <a:lnTo>
                  <a:pt x="8432" y="314"/>
                </a:lnTo>
                <a:close/>
                <a:moveTo>
                  <a:pt x="8294" y="324"/>
                </a:moveTo>
                <a:lnTo>
                  <a:pt x="8294" y="324"/>
                </a:lnTo>
                <a:lnTo>
                  <a:pt x="8304" y="322"/>
                </a:lnTo>
                <a:lnTo>
                  <a:pt x="8304" y="320"/>
                </a:lnTo>
                <a:lnTo>
                  <a:pt x="8302" y="316"/>
                </a:lnTo>
                <a:lnTo>
                  <a:pt x="8296" y="312"/>
                </a:lnTo>
                <a:lnTo>
                  <a:pt x="8290" y="310"/>
                </a:lnTo>
                <a:lnTo>
                  <a:pt x="8284" y="308"/>
                </a:lnTo>
                <a:lnTo>
                  <a:pt x="8280" y="310"/>
                </a:lnTo>
                <a:lnTo>
                  <a:pt x="8278" y="312"/>
                </a:lnTo>
                <a:lnTo>
                  <a:pt x="8280" y="314"/>
                </a:lnTo>
                <a:lnTo>
                  <a:pt x="8282" y="314"/>
                </a:lnTo>
                <a:lnTo>
                  <a:pt x="8280" y="316"/>
                </a:lnTo>
                <a:lnTo>
                  <a:pt x="8278" y="320"/>
                </a:lnTo>
                <a:lnTo>
                  <a:pt x="8278" y="322"/>
                </a:lnTo>
                <a:lnTo>
                  <a:pt x="8280" y="322"/>
                </a:lnTo>
                <a:lnTo>
                  <a:pt x="8294" y="324"/>
                </a:lnTo>
                <a:close/>
                <a:moveTo>
                  <a:pt x="11820" y="2336"/>
                </a:moveTo>
                <a:lnTo>
                  <a:pt x="11820" y="2336"/>
                </a:lnTo>
                <a:lnTo>
                  <a:pt x="11820" y="2338"/>
                </a:lnTo>
                <a:lnTo>
                  <a:pt x="11824" y="2342"/>
                </a:lnTo>
                <a:lnTo>
                  <a:pt x="11830" y="2348"/>
                </a:lnTo>
                <a:lnTo>
                  <a:pt x="11838" y="2360"/>
                </a:lnTo>
                <a:lnTo>
                  <a:pt x="11840" y="2368"/>
                </a:lnTo>
                <a:lnTo>
                  <a:pt x="11840" y="2374"/>
                </a:lnTo>
                <a:lnTo>
                  <a:pt x="11838" y="2386"/>
                </a:lnTo>
                <a:lnTo>
                  <a:pt x="11832" y="2398"/>
                </a:lnTo>
                <a:lnTo>
                  <a:pt x="11832" y="2404"/>
                </a:lnTo>
                <a:lnTo>
                  <a:pt x="11834" y="2412"/>
                </a:lnTo>
                <a:lnTo>
                  <a:pt x="11836" y="2422"/>
                </a:lnTo>
                <a:lnTo>
                  <a:pt x="11836" y="2436"/>
                </a:lnTo>
                <a:lnTo>
                  <a:pt x="11836" y="2466"/>
                </a:lnTo>
                <a:lnTo>
                  <a:pt x="11832" y="2492"/>
                </a:lnTo>
                <a:lnTo>
                  <a:pt x="11828" y="2504"/>
                </a:lnTo>
                <a:lnTo>
                  <a:pt x="11826" y="2510"/>
                </a:lnTo>
                <a:lnTo>
                  <a:pt x="11824" y="2514"/>
                </a:lnTo>
                <a:lnTo>
                  <a:pt x="11826" y="2520"/>
                </a:lnTo>
                <a:lnTo>
                  <a:pt x="11832" y="2530"/>
                </a:lnTo>
                <a:lnTo>
                  <a:pt x="11834" y="2536"/>
                </a:lnTo>
                <a:lnTo>
                  <a:pt x="11836" y="2544"/>
                </a:lnTo>
                <a:lnTo>
                  <a:pt x="11836" y="2554"/>
                </a:lnTo>
                <a:lnTo>
                  <a:pt x="11830" y="2568"/>
                </a:lnTo>
                <a:lnTo>
                  <a:pt x="11828" y="2578"/>
                </a:lnTo>
                <a:lnTo>
                  <a:pt x="11828" y="2586"/>
                </a:lnTo>
                <a:lnTo>
                  <a:pt x="11830" y="2600"/>
                </a:lnTo>
                <a:lnTo>
                  <a:pt x="11832" y="2612"/>
                </a:lnTo>
                <a:lnTo>
                  <a:pt x="11832" y="2618"/>
                </a:lnTo>
                <a:lnTo>
                  <a:pt x="11830" y="2624"/>
                </a:lnTo>
                <a:lnTo>
                  <a:pt x="11824" y="2634"/>
                </a:lnTo>
                <a:lnTo>
                  <a:pt x="11822" y="2644"/>
                </a:lnTo>
                <a:lnTo>
                  <a:pt x="11824" y="2654"/>
                </a:lnTo>
                <a:lnTo>
                  <a:pt x="11828" y="2666"/>
                </a:lnTo>
                <a:lnTo>
                  <a:pt x="11830" y="2678"/>
                </a:lnTo>
                <a:lnTo>
                  <a:pt x="11832" y="2678"/>
                </a:lnTo>
                <a:lnTo>
                  <a:pt x="11834" y="2676"/>
                </a:lnTo>
                <a:lnTo>
                  <a:pt x="11838" y="2668"/>
                </a:lnTo>
                <a:lnTo>
                  <a:pt x="11842" y="2654"/>
                </a:lnTo>
                <a:lnTo>
                  <a:pt x="11846" y="2642"/>
                </a:lnTo>
                <a:lnTo>
                  <a:pt x="11852" y="2632"/>
                </a:lnTo>
                <a:lnTo>
                  <a:pt x="11854" y="2630"/>
                </a:lnTo>
                <a:lnTo>
                  <a:pt x="11856" y="2630"/>
                </a:lnTo>
                <a:lnTo>
                  <a:pt x="11860" y="2634"/>
                </a:lnTo>
                <a:lnTo>
                  <a:pt x="11864" y="2638"/>
                </a:lnTo>
                <a:lnTo>
                  <a:pt x="11868" y="2638"/>
                </a:lnTo>
                <a:lnTo>
                  <a:pt x="11874" y="2638"/>
                </a:lnTo>
                <a:lnTo>
                  <a:pt x="11880" y="2638"/>
                </a:lnTo>
                <a:lnTo>
                  <a:pt x="11882" y="2642"/>
                </a:lnTo>
                <a:lnTo>
                  <a:pt x="11884" y="2646"/>
                </a:lnTo>
                <a:lnTo>
                  <a:pt x="11886" y="2656"/>
                </a:lnTo>
                <a:lnTo>
                  <a:pt x="11888" y="2664"/>
                </a:lnTo>
                <a:lnTo>
                  <a:pt x="11888" y="2666"/>
                </a:lnTo>
                <a:lnTo>
                  <a:pt x="11890" y="2664"/>
                </a:lnTo>
                <a:lnTo>
                  <a:pt x="11894" y="2652"/>
                </a:lnTo>
                <a:lnTo>
                  <a:pt x="11894" y="2648"/>
                </a:lnTo>
                <a:lnTo>
                  <a:pt x="11892" y="2642"/>
                </a:lnTo>
                <a:lnTo>
                  <a:pt x="11892" y="2634"/>
                </a:lnTo>
                <a:lnTo>
                  <a:pt x="11892" y="2626"/>
                </a:lnTo>
                <a:lnTo>
                  <a:pt x="11890" y="2624"/>
                </a:lnTo>
                <a:lnTo>
                  <a:pt x="11888" y="2626"/>
                </a:lnTo>
                <a:lnTo>
                  <a:pt x="11882" y="2624"/>
                </a:lnTo>
                <a:lnTo>
                  <a:pt x="11878" y="2622"/>
                </a:lnTo>
                <a:lnTo>
                  <a:pt x="11876" y="2618"/>
                </a:lnTo>
                <a:lnTo>
                  <a:pt x="11872" y="2610"/>
                </a:lnTo>
                <a:lnTo>
                  <a:pt x="11868" y="2598"/>
                </a:lnTo>
                <a:lnTo>
                  <a:pt x="11864" y="2594"/>
                </a:lnTo>
                <a:lnTo>
                  <a:pt x="11860" y="2588"/>
                </a:lnTo>
                <a:lnTo>
                  <a:pt x="11856" y="2582"/>
                </a:lnTo>
                <a:lnTo>
                  <a:pt x="11852" y="2572"/>
                </a:lnTo>
                <a:lnTo>
                  <a:pt x="11852" y="2562"/>
                </a:lnTo>
                <a:lnTo>
                  <a:pt x="11854" y="2550"/>
                </a:lnTo>
                <a:lnTo>
                  <a:pt x="11860" y="2528"/>
                </a:lnTo>
                <a:lnTo>
                  <a:pt x="11866" y="2512"/>
                </a:lnTo>
                <a:lnTo>
                  <a:pt x="11870" y="2508"/>
                </a:lnTo>
                <a:lnTo>
                  <a:pt x="11870" y="2502"/>
                </a:lnTo>
                <a:lnTo>
                  <a:pt x="11870" y="2494"/>
                </a:lnTo>
                <a:lnTo>
                  <a:pt x="11872" y="2490"/>
                </a:lnTo>
                <a:lnTo>
                  <a:pt x="11874" y="2486"/>
                </a:lnTo>
                <a:lnTo>
                  <a:pt x="11876" y="2484"/>
                </a:lnTo>
                <a:lnTo>
                  <a:pt x="11882" y="2482"/>
                </a:lnTo>
                <a:lnTo>
                  <a:pt x="11892" y="2480"/>
                </a:lnTo>
                <a:lnTo>
                  <a:pt x="11902" y="2480"/>
                </a:lnTo>
                <a:lnTo>
                  <a:pt x="11914" y="2484"/>
                </a:lnTo>
                <a:lnTo>
                  <a:pt x="11924" y="2494"/>
                </a:lnTo>
                <a:lnTo>
                  <a:pt x="11938" y="2512"/>
                </a:lnTo>
                <a:lnTo>
                  <a:pt x="11940" y="2516"/>
                </a:lnTo>
                <a:lnTo>
                  <a:pt x="11940" y="2510"/>
                </a:lnTo>
                <a:lnTo>
                  <a:pt x="11936" y="2502"/>
                </a:lnTo>
                <a:lnTo>
                  <a:pt x="11930" y="2492"/>
                </a:lnTo>
                <a:lnTo>
                  <a:pt x="11922" y="2482"/>
                </a:lnTo>
                <a:lnTo>
                  <a:pt x="11920" y="2476"/>
                </a:lnTo>
                <a:lnTo>
                  <a:pt x="11920" y="2468"/>
                </a:lnTo>
                <a:lnTo>
                  <a:pt x="11914" y="2450"/>
                </a:lnTo>
                <a:lnTo>
                  <a:pt x="11908" y="2432"/>
                </a:lnTo>
                <a:lnTo>
                  <a:pt x="11902" y="2414"/>
                </a:lnTo>
                <a:lnTo>
                  <a:pt x="11898" y="2404"/>
                </a:lnTo>
                <a:lnTo>
                  <a:pt x="11898" y="2396"/>
                </a:lnTo>
                <a:lnTo>
                  <a:pt x="11896" y="2380"/>
                </a:lnTo>
                <a:lnTo>
                  <a:pt x="11892" y="2368"/>
                </a:lnTo>
                <a:lnTo>
                  <a:pt x="11890" y="2356"/>
                </a:lnTo>
                <a:lnTo>
                  <a:pt x="11888" y="2346"/>
                </a:lnTo>
                <a:lnTo>
                  <a:pt x="11886" y="2344"/>
                </a:lnTo>
                <a:lnTo>
                  <a:pt x="11886" y="2342"/>
                </a:lnTo>
                <a:lnTo>
                  <a:pt x="11882" y="2344"/>
                </a:lnTo>
                <a:lnTo>
                  <a:pt x="11882" y="2346"/>
                </a:lnTo>
                <a:lnTo>
                  <a:pt x="11882" y="2344"/>
                </a:lnTo>
                <a:lnTo>
                  <a:pt x="11882" y="2336"/>
                </a:lnTo>
                <a:lnTo>
                  <a:pt x="11882" y="2328"/>
                </a:lnTo>
                <a:lnTo>
                  <a:pt x="11882" y="2326"/>
                </a:lnTo>
                <a:lnTo>
                  <a:pt x="11882" y="2328"/>
                </a:lnTo>
                <a:lnTo>
                  <a:pt x="11880" y="2328"/>
                </a:lnTo>
                <a:lnTo>
                  <a:pt x="11876" y="2322"/>
                </a:lnTo>
                <a:lnTo>
                  <a:pt x="11876" y="2314"/>
                </a:lnTo>
                <a:lnTo>
                  <a:pt x="11876" y="2308"/>
                </a:lnTo>
                <a:lnTo>
                  <a:pt x="11880" y="2296"/>
                </a:lnTo>
                <a:lnTo>
                  <a:pt x="11884" y="2290"/>
                </a:lnTo>
                <a:lnTo>
                  <a:pt x="11884" y="2282"/>
                </a:lnTo>
                <a:lnTo>
                  <a:pt x="11884" y="2270"/>
                </a:lnTo>
                <a:lnTo>
                  <a:pt x="11882" y="2256"/>
                </a:lnTo>
                <a:lnTo>
                  <a:pt x="11878" y="2240"/>
                </a:lnTo>
                <a:lnTo>
                  <a:pt x="11876" y="2234"/>
                </a:lnTo>
                <a:lnTo>
                  <a:pt x="11876" y="2230"/>
                </a:lnTo>
                <a:lnTo>
                  <a:pt x="11876" y="2228"/>
                </a:lnTo>
                <a:lnTo>
                  <a:pt x="11874" y="2226"/>
                </a:lnTo>
                <a:lnTo>
                  <a:pt x="11872" y="2226"/>
                </a:lnTo>
                <a:lnTo>
                  <a:pt x="11872" y="2222"/>
                </a:lnTo>
                <a:lnTo>
                  <a:pt x="11870" y="2214"/>
                </a:lnTo>
                <a:lnTo>
                  <a:pt x="11868" y="2208"/>
                </a:lnTo>
                <a:lnTo>
                  <a:pt x="11866" y="2204"/>
                </a:lnTo>
                <a:lnTo>
                  <a:pt x="11868" y="2200"/>
                </a:lnTo>
                <a:lnTo>
                  <a:pt x="11872" y="2192"/>
                </a:lnTo>
                <a:lnTo>
                  <a:pt x="11870" y="2188"/>
                </a:lnTo>
                <a:lnTo>
                  <a:pt x="11866" y="2182"/>
                </a:lnTo>
                <a:lnTo>
                  <a:pt x="11862" y="2176"/>
                </a:lnTo>
                <a:lnTo>
                  <a:pt x="11860" y="2172"/>
                </a:lnTo>
                <a:lnTo>
                  <a:pt x="11858" y="2174"/>
                </a:lnTo>
                <a:lnTo>
                  <a:pt x="11854" y="2178"/>
                </a:lnTo>
                <a:lnTo>
                  <a:pt x="11852" y="2180"/>
                </a:lnTo>
                <a:lnTo>
                  <a:pt x="11846" y="2180"/>
                </a:lnTo>
                <a:lnTo>
                  <a:pt x="11844" y="2182"/>
                </a:lnTo>
                <a:lnTo>
                  <a:pt x="11842" y="2182"/>
                </a:lnTo>
                <a:lnTo>
                  <a:pt x="11848" y="2188"/>
                </a:lnTo>
                <a:lnTo>
                  <a:pt x="11854" y="2198"/>
                </a:lnTo>
                <a:lnTo>
                  <a:pt x="11858" y="2202"/>
                </a:lnTo>
                <a:lnTo>
                  <a:pt x="11858" y="2208"/>
                </a:lnTo>
                <a:lnTo>
                  <a:pt x="11856" y="2214"/>
                </a:lnTo>
                <a:lnTo>
                  <a:pt x="11854" y="2216"/>
                </a:lnTo>
                <a:lnTo>
                  <a:pt x="11850" y="2216"/>
                </a:lnTo>
                <a:lnTo>
                  <a:pt x="11850" y="2220"/>
                </a:lnTo>
                <a:lnTo>
                  <a:pt x="11848" y="2222"/>
                </a:lnTo>
                <a:lnTo>
                  <a:pt x="11850" y="2224"/>
                </a:lnTo>
                <a:lnTo>
                  <a:pt x="11854" y="2226"/>
                </a:lnTo>
                <a:lnTo>
                  <a:pt x="11854" y="2228"/>
                </a:lnTo>
                <a:lnTo>
                  <a:pt x="11850" y="2234"/>
                </a:lnTo>
                <a:lnTo>
                  <a:pt x="11846" y="2236"/>
                </a:lnTo>
                <a:lnTo>
                  <a:pt x="11844" y="2236"/>
                </a:lnTo>
                <a:lnTo>
                  <a:pt x="11842" y="2236"/>
                </a:lnTo>
                <a:lnTo>
                  <a:pt x="11840" y="2232"/>
                </a:lnTo>
                <a:lnTo>
                  <a:pt x="11840" y="2228"/>
                </a:lnTo>
                <a:lnTo>
                  <a:pt x="11838" y="2228"/>
                </a:lnTo>
                <a:lnTo>
                  <a:pt x="11834" y="2228"/>
                </a:lnTo>
                <a:lnTo>
                  <a:pt x="11828" y="2232"/>
                </a:lnTo>
                <a:lnTo>
                  <a:pt x="11824" y="2232"/>
                </a:lnTo>
                <a:lnTo>
                  <a:pt x="11822" y="2236"/>
                </a:lnTo>
                <a:lnTo>
                  <a:pt x="11822" y="2244"/>
                </a:lnTo>
                <a:lnTo>
                  <a:pt x="11826" y="2254"/>
                </a:lnTo>
                <a:lnTo>
                  <a:pt x="11826" y="2266"/>
                </a:lnTo>
                <a:lnTo>
                  <a:pt x="11824" y="2278"/>
                </a:lnTo>
                <a:lnTo>
                  <a:pt x="11820" y="2288"/>
                </a:lnTo>
                <a:lnTo>
                  <a:pt x="11816" y="2298"/>
                </a:lnTo>
                <a:lnTo>
                  <a:pt x="11816" y="2302"/>
                </a:lnTo>
                <a:lnTo>
                  <a:pt x="11818" y="2308"/>
                </a:lnTo>
                <a:lnTo>
                  <a:pt x="11816" y="2318"/>
                </a:lnTo>
                <a:lnTo>
                  <a:pt x="11816" y="2322"/>
                </a:lnTo>
                <a:lnTo>
                  <a:pt x="11816" y="2326"/>
                </a:lnTo>
                <a:lnTo>
                  <a:pt x="11818" y="2332"/>
                </a:lnTo>
                <a:lnTo>
                  <a:pt x="11822" y="2334"/>
                </a:lnTo>
                <a:lnTo>
                  <a:pt x="11820" y="2336"/>
                </a:lnTo>
                <a:close/>
                <a:moveTo>
                  <a:pt x="12398" y="2392"/>
                </a:moveTo>
                <a:lnTo>
                  <a:pt x="12398" y="2392"/>
                </a:lnTo>
                <a:lnTo>
                  <a:pt x="12396" y="2392"/>
                </a:lnTo>
                <a:lnTo>
                  <a:pt x="12394" y="2394"/>
                </a:lnTo>
                <a:lnTo>
                  <a:pt x="12392" y="2402"/>
                </a:lnTo>
                <a:lnTo>
                  <a:pt x="12388" y="2410"/>
                </a:lnTo>
                <a:lnTo>
                  <a:pt x="12384" y="2412"/>
                </a:lnTo>
                <a:lnTo>
                  <a:pt x="12380" y="2416"/>
                </a:lnTo>
                <a:lnTo>
                  <a:pt x="12372" y="2418"/>
                </a:lnTo>
                <a:lnTo>
                  <a:pt x="12366" y="2422"/>
                </a:lnTo>
                <a:lnTo>
                  <a:pt x="12364" y="2426"/>
                </a:lnTo>
                <a:lnTo>
                  <a:pt x="12364" y="2428"/>
                </a:lnTo>
                <a:lnTo>
                  <a:pt x="12366" y="2434"/>
                </a:lnTo>
                <a:lnTo>
                  <a:pt x="12368" y="2438"/>
                </a:lnTo>
                <a:lnTo>
                  <a:pt x="12370" y="2438"/>
                </a:lnTo>
                <a:lnTo>
                  <a:pt x="12374" y="2434"/>
                </a:lnTo>
                <a:lnTo>
                  <a:pt x="12378" y="2430"/>
                </a:lnTo>
                <a:lnTo>
                  <a:pt x="12382" y="2428"/>
                </a:lnTo>
                <a:lnTo>
                  <a:pt x="12388" y="2426"/>
                </a:lnTo>
                <a:lnTo>
                  <a:pt x="12392" y="2422"/>
                </a:lnTo>
                <a:lnTo>
                  <a:pt x="12396" y="2418"/>
                </a:lnTo>
                <a:lnTo>
                  <a:pt x="12400" y="2414"/>
                </a:lnTo>
                <a:lnTo>
                  <a:pt x="12402" y="2408"/>
                </a:lnTo>
                <a:lnTo>
                  <a:pt x="12402" y="2396"/>
                </a:lnTo>
                <a:lnTo>
                  <a:pt x="12400" y="2394"/>
                </a:lnTo>
                <a:lnTo>
                  <a:pt x="12398" y="2392"/>
                </a:lnTo>
                <a:close/>
                <a:moveTo>
                  <a:pt x="12802" y="2114"/>
                </a:moveTo>
                <a:lnTo>
                  <a:pt x="12802" y="2114"/>
                </a:lnTo>
                <a:lnTo>
                  <a:pt x="12798" y="2118"/>
                </a:lnTo>
                <a:lnTo>
                  <a:pt x="12798" y="2122"/>
                </a:lnTo>
                <a:lnTo>
                  <a:pt x="12800" y="2128"/>
                </a:lnTo>
                <a:lnTo>
                  <a:pt x="12804" y="2132"/>
                </a:lnTo>
                <a:lnTo>
                  <a:pt x="12814" y="2142"/>
                </a:lnTo>
                <a:lnTo>
                  <a:pt x="12826" y="2154"/>
                </a:lnTo>
                <a:lnTo>
                  <a:pt x="12830" y="2156"/>
                </a:lnTo>
                <a:lnTo>
                  <a:pt x="12830" y="2152"/>
                </a:lnTo>
                <a:lnTo>
                  <a:pt x="12828" y="2146"/>
                </a:lnTo>
                <a:lnTo>
                  <a:pt x="12824" y="2136"/>
                </a:lnTo>
                <a:lnTo>
                  <a:pt x="12820" y="2126"/>
                </a:lnTo>
                <a:lnTo>
                  <a:pt x="12814" y="2118"/>
                </a:lnTo>
                <a:lnTo>
                  <a:pt x="12808" y="2114"/>
                </a:lnTo>
                <a:lnTo>
                  <a:pt x="12804" y="2114"/>
                </a:lnTo>
                <a:lnTo>
                  <a:pt x="12802" y="2114"/>
                </a:lnTo>
                <a:close/>
                <a:moveTo>
                  <a:pt x="12746" y="1878"/>
                </a:moveTo>
                <a:lnTo>
                  <a:pt x="12746" y="1878"/>
                </a:lnTo>
                <a:lnTo>
                  <a:pt x="12744" y="1872"/>
                </a:lnTo>
                <a:lnTo>
                  <a:pt x="12740" y="1870"/>
                </a:lnTo>
                <a:lnTo>
                  <a:pt x="12736" y="1872"/>
                </a:lnTo>
                <a:lnTo>
                  <a:pt x="12730" y="1874"/>
                </a:lnTo>
                <a:lnTo>
                  <a:pt x="12716" y="1884"/>
                </a:lnTo>
                <a:lnTo>
                  <a:pt x="12702" y="1902"/>
                </a:lnTo>
                <a:lnTo>
                  <a:pt x="12700" y="1904"/>
                </a:lnTo>
                <a:lnTo>
                  <a:pt x="12702" y="1904"/>
                </a:lnTo>
                <a:lnTo>
                  <a:pt x="12706" y="1906"/>
                </a:lnTo>
                <a:lnTo>
                  <a:pt x="12722" y="1900"/>
                </a:lnTo>
                <a:lnTo>
                  <a:pt x="12730" y="1896"/>
                </a:lnTo>
                <a:lnTo>
                  <a:pt x="12738" y="1890"/>
                </a:lnTo>
                <a:lnTo>
                  <a:pt x="12744" y="1884"/>
                </a:lnTo>
                <a:lnTo>
                  <a:pt x="12746" y="1878"/>
                </a:lnTo>
                <a:close/>
                <a:moveTo>
                  <a:pt x="13366" y="1070"/>
                </a:moveTo>
                <a:lnTo>
                  <a:pt x="13366" y="1066"/>
                </a:lnTo>
                <a:lnTo>
                  <a:pt x="13438" y="1054"/>
                </a:lnTo>
                <a:lnTo>
                  <a:pt x="13446" y="1054"/>
                </a:lnTo>
                <a:lnTo>
                  <a:pt x="13454" y="1050"/>
                </a:lnTo>
                <a:lnTo>
                  <a:pt x="13458" y="1048"/>
                </a:lnTo>
                <a:lnTo>
                  <a:pt x="13460" y="1044"/>
                </a:lnTo>
                <a:lnTo>
                  <a:pt x="13460" y="1042"/>
                </a:lnTo>
                <a:lnTo>
                  <a:pt x="13458" y="1038"/>
                </a:lnTo>
                <a:lnTo>
                  <a:pt x="13448" y="1030"/>
                </a:lnTo>
                <a:lnTo>
                  <a:pt x="13434" y="1024"/>
                </a:lnTo>
                <a:lnTo>
                  <a:pt x="13418" y="1020"/>
                </a:lnTo>
                <a:lnTo>
                  <a:pt x="13400" y="1016"/>
                </a:lnTo>
                <a:lnTo>
                  <a:pt x="13382" y="1016"/>
                </a:lnTo>
                <a:lnTo>
                  <a:pt x="13366" y="1020"/>
                </a:lnTo>
                <a:lnTo>
                  <a:pt x="13366" y="1018"/>
                </a:lnTo>
                <a:lnTo>
                  <a:pt x="13342" y="1026"/>
                </a:lnTo>
                <a:lnTo>
                  <a:pt x="13332" y="1030"/>
                </a:lnTo>
                <a:lnTo>
                  <a:pt x="13324" y="1036"/>
                </a:lnTo>
                <a:lnTo>
                  <a:pt x="13316" y="1042"/>
                </a:lnTo>
                <a:lnTo>
                  <a:pt x="13310" y="1050"/>
                </a:lnTo>
                <a:lnTo>
                  <a:pt x="13308" y="1056"/>
                </a:lnTo>
                <a:lnTo>
                  <a:pt x="13306" y="1064"/>
                </a:lnTo>
                <a:lnTo>
                  <a:pt x="13306" y="1068"/>
                </a:lnTo>
                <a:lnTo>
                  <a:pt x="13310" y="1072"/>
                </a:lnTo>
                <a:lnTo>
                  <a:pt x="13314" y="1074"/>
                </a:lnTo>
                <a:lnTo>
                  <a:pt x="13322" y="1074"/>
                </a:lnTo>
                <a:lnTo>
                  <a:pt x="13342" y="1074"/>
                </a:lnTo>
                <a:lnTo>
                  <a:pt x="13366" y="1070"/>
                </a:lnTo>
                <a:close/>
                <a:moveTo>
                  <a:pt x="12932" y="1154"/>
                </a:moveTo>
                <a:lnTo>
                  <a:pt x="12932" y="1154"/>
                </a:lnTo>
                <a:lnTo>
                  <a:pt x="12934" y="1152"/>
                </a:lnTo>
                <a:lnTo>
                  <a:pt x="12934" y="1150"/>
                </a:lnTo>
                <a:lnTo>
                  <a:pt x="12934" y="1148"/>
                </a:lnTo>
                <a:lnTo>
                  <a:pt x="12932" y="1146"/>
                </a:lnTo>
                <a:lnTo>
                  <a:pt x="12924" y="1142"/>
                </a:lnTo>
                <a:lnTo>
                  <a:pt x="12912" y="1138"/>
                </a:lnTo>
                <a:lnTo>
                  <a:pt x="12900" y="1136"/>
                </a:lnTo>
                <a:lnTo>
                  <a:pt x="12888" y="1136"/>
                </a:lnTo>
                <a:lnTo>
                  <a:pt x="12878" y="1138"/>
                </a:lnTo>
                <a:lnTo>
                  <a:pt x="12872" y="1140"/>
                </a:lnTo>
                <a:lnTo>
                  <a:pt x="12870" y="1142"/>
                </a:lnTo>
                <a:lnTo>
                  <a:pt x="12870" y="1146"/>
                </a:lnTo>
                <a:lnTo>
                  <a:pt x="12874" y="1150"/>
                </a:lnTo>
                <a:lnTo>
                  <a:pt x="12882" y="1154"/>
                </a:lnTo>
                <a:lnTo>
                  <a:pt x="12890" y="1158"/>
                </a:lnTo>
                <a:lnTo>
                  <a:pt x="12902" y="1160"/>
                </a:lnTo>
                <a:lnTo>
                  <a:pt x="12912" y="1160"/>
                </a:lnTo>
                <a:lnTo>
                  <a:pt x="12924" y="1160"/>
                </a:lnTo>
                <a:lnTo>
                  <a:pt x="12932" y="1154"/>
                </a:lnTo>
                <a:close/>
                <a:moveTo>
                  <a:pt x="11756" y="878"/>
                </a:moveTo>
                <a:lnTo>
                  <a:pt x="11756" y="878"/>
                </a:lnTo>
                <a:lnTo>
                  <a:pt x="11746" y="884"/>
                </a:lnTo>
                <a:lnTo>
                  <a:pt x="11744" y="888"/>
                </a:lnTo>
                <a:lnTo>
                  <a:pt x="11746" y="890"/>
                </a:lnTo>
                <a:lnTo>
                  <a:pt x="11754" y="888"/>
                </a:lnTo>
                <a:lnTo>
                  <a:pt x="11784" y="888"/>
                </a:lnTo>
                <a:lnTo>
                  <a:pt x="11804" y="888"/>
                </a:lnTo>
                <a:lnTo>
                  <a:pt x="11828" y="890"/>
                </a:lnTo>
                <a:lnTo>
                  <a:pt x="11858" y="896"/>
                </a:lnTo>
                <a:lnTo>
                  <a:pt x="11880" y="896"/>
                </a:lnTo>
                <a:lnTo>
                  <a:pt x="11892" y="894"/>
                </a:lnTo>
                <a:lnTo>
                  <a:pt x="11894" y="892"/>
                </a:lnTo>
                <a:lnTo>
                  <a:pt x="11896" y="888"/>
                </a:lnTo>
                <a:lnTo>
                  <a:pt x="11896" y="886"/>
                </a:lnTo>
                <a:lnTo>
                  <a:pt x="11896" y="882"/>
                </a:lnTo>
                <a:lnTo>
                  <a:pt x="11888" y="872"/>
                </a:lnTo>
                <a:lnTo>
                  <a:pt x="11876" y="864"/>
                </a:lnTo>
                <a:lnTo>
                  <a:pt x="11860" y="854"/>
                </a:lnTo>
                <a:lnTo>
                  <a:pt x="11844" y="846"/>
                </a:lnTo>
                <a:lnTo>
                  <a:pt x="11830" y="844"/>
                </a:lnTo>
                <a:lnTo>
                  <a:pt x="11816" y="844"/>
                </a:lnTo>
                <a:lnTo>
                  <a:pt x="11804" y="848"/>
                </a:lnTo>
                <a:lnTo>
                  <a:pt x="11792" y="854"/>
                </a:lnTo>
                <a:lnTo>
                  <a:pt x="11782" y="862"/>
                </a:lnTo>
                <a:lnTo>
                  <a:pt x="11756" y="878"/>
                </a:lnTo>
                <a:close/>
                <a:moveTo>
                  <a:pt x="12060" y="772"/>
                </a:moveTo>
                <a:lnTo>
                  <a:pt x="12060" y="772"/>
                </a:lnTo>
                <a:lnTo>
                  <a:pt x="12086" y="776"/>
                </a:lnTo>
                <a:lnTo>
                  <a:pt x="12106" y="778"/>
                </a:lnTo>
                <a:lnTo>
                  <a:pt x="12152" y="776"/>
                </a:lnTo>
                <a:lnTo>
                  <a:pt x="12164" y="774"/>
                </a:lnTo>
                <a:lnTo>
                  <a:pt x="12176" y="770"/>
                </a:lnTo>
                <a:lnTo>
                  <a:pt x="12182" y="766"/>
                </a:lnTo>
                <a:lnTo>
                  <a:pt x="12188" y="760"/>
                </a:lnTo>
                <a:lnTo>
                  <a:pt x="12190" y="756"/>
                </a:lnTo>
                <a:lnTo>
                  <a:pt x="12188" y="752"/>
                </a:lnTo>
                <a:lnTo>
                  <a:pt x="12184" y="750"/>
                </a:lnTo>
                <a:lnTo>
                  <a:pt x="12176" y="750"/>
                </a:lnTo>
                <a:lnTo>
                  <a:pt x="12168" y="748"/>
                </a:lnTo>
                <a:lnTo>
                  <a:pt x="12164" y="746"/>
                </a:lnTo>
                <a:lnTo>
                  <a:pt x="12154" y="740"/>
                </a:lnTo>
                <a:lnTo>
                  <a:pt x="12148" y="736"/>
                </a:lnTo>
                <a:lnTo>
                  <a:pt x="12142" y="734"/>
                </a:lnTo>
                <a:lnTo>
                  <a:pt x="12132" y="734"/>
                </a:lnTo>
                <a:lnTo>
                  <a:pt x="12120" y="738"/>
                </a:lnTo>
                <a:lnTo>
                  <a:pt x="12108" y="742"/>
                </a:lnTo>
                <a:lnTo>
                  <a:pt x="12102" y="742"/>
                </a:lnTo>
                <a:lnTo>
                  <a:pt x="12100" y="740"/>
                </a:lnTo>
                <a:lnTo>
                  <a:pt x="12100" y="736"/>
                </a:lnTo>
                <a:lnTo>
                  <a:pt x="12098" y="730"/>
                </a:lnTo>
                <a:lnTo>
                  <a:pt x="12092" y="728"/>
                </a:lnTo>
                <a:lnTo>
                  <a:pt x="12082" y="726"/>
                </a:lnTo>
                <a:lnTo>
                  <a:pt x="12062" y="726"/>
                </a:lnTo>
                <a:lnTo>
                  <a:pt x="12044" y="728"/>
                </a:lnTo>
                <a:lnTo>
                  <a:pt x="12030" y="726"/>
                </a:lnTo>
                <a:lnTo>
                  <a:pt x="12020" y="724"/>
                </a:lnTo>
                <a:lnTo>
                  <a:pt x="12016" y="720"/>
                </a:lnTo>
                <a:lnTo>
                  <a:pt x="12012" y="714"/>
                </a:lnTo>
                <a:lnTo>
                  <a:pt x="12010" y="714"/>
                </a:lnTo>
                <a:lnTo>
                  <a:pt x="12008" y="718"/>
                </a:lnTo>
                <a:lnTo>
                  <a:pt x="12000" y="730"/>
                </a:lnTo>
                <a:lnTo>
                  <a:pt x="11998" y="736"/>
                </a:lnTo>
                <a:lnTo>
                  <a:pt x="11998" y="742"/>
                </a:lnTo>
                <a:lnTo>
                  <a:pt x="12002" y="748"/>
                </a:lnTo>
                <a:lnTo>
                  <a:pt x="12014" y="756"/>
                </a:lnTo>
                <a:lnTo>
                  <a:pt x="12032" y="764"/>
                </a:lnTo>
                <a:lnTo>
                  <a:pt x="12060" y="772"/>
                </a:lnTo>
                <a:close/>
                <a:moveTo>
                  <a:pt x="11698" y="782"/>
                </a:moveTo>
                <a:lnTo>
                  <a:pt x="11698" y="782"/>
                </a:lnTo>
                <a:lnTo>
                  <a:pt x="11714" y="788"/>
                </a:lnTo>
                <a:lnTo>
                  <a:pt x="11724" y="788"/>
                </a:lnTo>
                <a:lnTo>
                  <a:pt x="11728" y="784"/>
                </a:lnTo>
                <a:lnTo>
                  <a:pt x="11730" y="780"/>
                </a:lnTo>
                <a:lnTo>
                  <a:pt x="11732" y="774"/>
                </a:lnTo>
                <a:lnTo>
                  <a:pt x="11734" y="770"/>
                </a:lnTo>
                <a:lnTo>
                  <a:pt x="11740" y="768"/>
                </a:lnTo>
                <a:lnTo>
                  <a:pt x="11752" y="770"/>
                </a:lnTo>
                <a:lnTo>
                  <a:pt x="11766" y="772"/>
                </a:lnTo>
                <a:lnTo>
                  <a:pt x="11778" y="772"/>
                </a:lnTo>
                <a:lnTo>
                  <a:pt x="11788" y="770"/>
                </a:lnTo>
                <a:lnTo>
                  <a:pt x="11798" y="766"/>
                </a:lnTo>
                <a:lnTo>
                  <a:pt x="11808" y="762"/>
                </a:lnTo>
                <a:lnTo>
                  <a:pt x="11816" y="760"/>
                </a:lnTo>
                <a:lnTo>
                  <a:pt x="11824" y="760"/>
                </a:lnTo>
                <a:lnTo>
                  <a:pt x="11832" y="764"/>
                </a:lnTo>
                <a:lnTo>
                  <a:pt x="11840" y="770"/>
                </a:lnTo>
                <a:lnTo>
                  <a:pt x="11850" y="772"/>
                </a:lnTo>
                <a:lnTo>
                  <a:pt x="11862" y="772"/>
                </a:lnTo>
                <a:lnTo>
                  <a:pt x="11874" y="768"/>
                </a:lnTo>
                <a:lnTo>
                  <a:pt x="11902" y="760"/>
                </a:lnTo>
                <a:lnTo>
                  <a:pt x="11936" y="750"/>
                </a:lnTo>
                <a:lnTo>
                  <a:pt x="11944" y="746"/>
                </a:lnTo>
                <a:lnTo>
                  <a:pt x="11948" y="742"/>
                </a:lnTo>
                <a:lnTo>
                  <a:pt x="11948" y="738"/>
                </a:lnTo>
                <a:lnTo>
                  <a:pt x="11944" y="734"/>
                </a:lnTo>
                <a:lnTo>
                  <a:pt x="11942" y="730"/>
                </a:lnTo>
                <a:lnTo>
                  <a:pt x="11942" y="726"/>
                </a:lnTo>
                <a:lnTo>
                  <a:pt x="11944" y="724"/>
                </a:lnTo>
                <a:lnTo>
                  <a:pt x="11954" y="722"/>
                </a:lnTo>
                <a:lnTo>
                  <a:pt x="11960" y="722"/>
                </a:lnTo>
                <a:lnTo>
                  <a:pt x="11962" y="720"/>
                </a:lnTo>
                <a:lnTo>
                  <a:pt x="11964" y="718"/>
                </a:lnTo>
                <a:lnTo>
                  <a:pt x="11962" y="716"/>
                </a:lnTo>
                <a:lnTo>
                  <a:pt x="11956" y="710"/>
                </a:lnTo>
                <a:lnTo>
                  <a:pt x="11946" y="706"/>
                </a:lnTo>
                <a:lnTo>
                  <a:pt x="11930" y="700"/>
                </a:lnTo>
                <a:lnTo>
                  <a:pt x="11914" y="696"/>
                </a:lnTo>
                <a:lnTo>
                  <a:pt x="11898" y="696"/>
                </a:lnTo>
                <a:lnTo>
                  <a:pt x="11882" y="696"/>
                </a:lnTo>
                <a:lnTo>
                  <a:pt x="11868" y="698"/>
                </a:lnTo>
                <a:lnTo>
                  <a:pt x="11858" y="694"/>
                </a:lnTo>
                <a:lnTo>
                  <a:pt x="11846" y="690"/>
                </a:lnTo>
                <a:lnTo>
                  <a:pt x="11836" y="682"/>
                </a:lnTo>
                <a:lnTo>
                  <a:pt x="11826" y="676"/>
                </a:lnTo>
                <a:lnTo>
                  <a:pt x="11816" y="672"/>
                </a:lnTo>
                <a:lnTo>
                  <a:pt x="11806" y="670"/>
                </a:lnTo>
                <a:lnTo>
                  <a:pt x="11800" y="672"/>
                </a:lnTo>
                <a:lnTo>
                  <a:pt x="11794" y="674"/>
                </a:lnTo>
                <a:lnTo>
                  <a:pt x="11786" y="678"/>
                </a:lnTo>
                <a:lnTo>
                  <a:pt x="11782" y="686"/>
                </a:lnTo>
                <a:lnTo>
                  <a:pt x="11782" y="692"/>
                </a:lnTo>
                <a:lnTo>
                  <a:pt x="11784" y="696"/>
                </a:lnTo>
                <a:lnTo>
                  <a:pt x="11788" y="706"/>
                </a:lnTo>
                <a:lnTo>
                  <a:pt x="11788" y="710"/>
                </a:lnTo>
                <a:lnTo>
                  <a:pt x="11786" y="712"/>
                </a:lnTo>
                <a:lnTo>
                  <a:pt x="11780" y="712"/>
                </a:lnTo>
                <a:lnTo>
                  <a:pt x="11770" y="708"/>
                </a:lnTo>
                <a:lnTo>
                  <a:pt x="11752" y="698"/>
                </a:lnTo>
                <a:lnTo>
                  <a:pt x="11730" y="684"/>
                </a:lnTo>
                <a:lnTo>
                  <a:pt x="11710" y="672"/>
                </a:lnTo>
                <a:lnTo>
                  <a:pt x="11702" y="668"/>
                </a:lnTo>
                <a:lnTo>
                  <a:pt x="11696" y="666"/>
                </a:lnTo>
                <a:lnTo>
                  <a:pt x="11688" y="666"/>
                </a:lnTo>
                <a:lnTo>
                  <a:pt x="11682" y="668"/>
                </a:lnTo>
                <a:lnTo>
                  <a:pt x="11666" y="674"/>
                </a:lnTo>
                <a:lnTo>
                  <a:pt x="11646" y="688"/>
                </a:lnTo>
                <a:lnTo>
                  <a:pt x="11638" y="694"/>
                </a:lnTo>
                <a:lnTo>
                  <a:pt x="11634" y="702"/>
                </a:lnTo>
                <a:lnTo>
                  <a:pt x="11634" y="708"/>
                </a:lnTo>
                <a:lnTo>
                  <a:pt x="11636" y="714"/>
                </a:lnTo>
                <a:lnTo>
                  <a:pt x="11640" y="724"/>
                </a:lnTo>
                <a:lnTo>
                  <a:pt x="11640" y="728"/>
                </a:lnTo>
                <a:lnTo>
                  <a:pt x="11634" y="732"/>
                </a:lnTo>
                <a:lnTo>
                  <a:pt x="11630" y="736"/>
                </a:lnTo>
                <a:lnTo>
                  <a:pt x="11630" y="740"/>
                </a:lnTo>
                <a:lnTo>
                  <a:pt x="11634" y="746"/>
                </a:lnTo>
                <a:lnTo>
                  <a:pt x="11640" y="754"/>
                </a:lnTo>
                <a:lnTo>
                  <a:pt x="11650" y="760"/>
                </a:lnTo>
                <a:lnTo>
                  <a:pt x="11664" y="768"/>
                </a:lnTo>
                <a:lnTo>
                  <a:pt x="11698" y="782"/>
                </a:lnTo>
                <a:close/>
                <a:moveTo>
                  <a:pt x="11586" y="730"/>
                </a:moveTo>
                <a:lnTo>
                  <a:pt x="11586" y="730"/>
                </a:lnTo>
                <a:lnTo>
                  <a:pt x="11592" y="724"/>
                </a:lnTo>
                <a:lnTo>
                  <a:pt x="11594" y="716"/>
                </a:lnTo>
                <a:lnTo>
                  <a:pt x="11592" y="708"/>
                </a:lnTo>
                <a:lnTo>
                  <a:pt x="11584" y="698"/>
                </a:lnTo>
                <a:lnTo>
                  <a:pt x="11582" y="696"/>
                </a:lnTo>
                <a:lnTo>
                  <a:pt x="11580" y="696"/>
                </a:lnTo>
                <a:lnTo>
                  <a:pt x="11576" y="698"/>
                </a:lnTo>
                <a:lnTo>
                  <a:pt x="11572" y="706"/>
                </a:lnTo>
                <a:lnTo>
                  <a:pt x="11570" y="714"/>
                </a:lnTo>
                <a:lnTo>
                  <a:pt x="11570" y="722"/>
                </a:lnTo>
                <a:lnTo>
                  <a:pt x="11572" y="730"/>
                </a:lnTo>
                <a:lnTo>
                  <a:pt x="11574" y="732"/>
                </a:lnTo>
                <a:lnTo>
                  <a:pt x="11578" y="732"/>
                </a:lnTo>
                <a:lnTo>
                  <a:pt x="11582" y="732"/>
                </a:lnTo>
                <a:lnTo>
                  <a:pt x="11586" y="730"/>
                </a:lnTo>
                <a:close/>
                <a:moveTo>
                  <a:pt x="11080" y="922"/>
                </a:moveTo>
                <a:lnTo>
                  <a:pt x="11080" y="922"/>
                </a:lnTo>
                <a:lnTo>
                  <a:pt x="11108" y="928"/>
                </a:lnTo>
                <a:lnTo>
                  <a:pt x="11130" y="934"/>
                </a:lnTo>
                <a:lnTo>
                  <a:pt x="11156" y="942"/>
                </a:lnTo>
                <a:lnTo>
                  <a:pt x="11188" y="958"/>
                </a:lnTo>
                <a:lnTo>
                  <a:pt x="11198" y="962"/>
                </a:lnTo>
                <a:lnTo>
                  <a:pt x="11202" y="962"/>
                </a:lnTo>
                <a:lnTo>
                  <a:pt x="11204" y="962"/>
                </a:lnTo>
                <a:lnTo>
                  <a:pt x="11204" y="958"/>
                </a:lnTo>
                <a:lnTo>
                  <a:pt x="11202" y="952"/>
                </a:lnTo>
                <a:lnTo>
                  <a:pt x="11204" y="948"/>
                </a:lnTo>
                <a:lnTo>
                  <a:pt x="11210" y="946"/>
                </a:lnTo>
                <a:lnTo>
                  <a:pt x="11220" y="944"/>
                </a:lnTo>
                <a:lnTo>
                  <a:pt x="11226" y="946"/>
                </a:lnTo>
                <a:lnTo>
                  <a:pt x="11256" y="958"/>
                </a:lnTo>
                <a:lnTo>
                  <a:pt x="11280" y="968"/>
                </a:lnTo>
                <a:lnTo>
                  <a:pt x="11300" y="978"/>
                </a:lnTo>
                <a:lnTo>
                  <a:pt x="11308" y="980"/>
                </a:lnTo>
                <a:lnTo>
                  <a:pt x="11316" y="982"/>
                </a:lnTo>
                <a:lnTo>
                  <a:pt x="11322" y="978"/>
                </a:lnTo>
                <a:lnTo>
                  <a:pt x="11328" y="970"/>
                </a:lnTo>
                <a:lnTo>
                  <a:pt x="11328" y="966"/>
                </a:lnTo>
                <a:lnTo>
                  <a:pt x="11328" y="962"/>
                </a:lnTo>
                <a:lnTo>
                  <a:pt x="11324" y="956"/>
                </a:lnTo>
                <a:lnTo>
                  <a:pt x="11318" y="952"/>
                </a:lnTo>
                <a:lnTo>
                  <a:pt x="11310" y="948"/>
                </a:lnTo>
                <a:lnTo>
                  <a:pt x="11304" y="946"/>
                </a:lnTo>
                <a:lnTo>
                  <a:pt x="11300" y="944"/>
                </a:lnTo>
                <a:lnTo>
                  <a:pt x="11300" y="942"/>
                </a:lnTo>
                <a:lnTo>
                  <a:pt x="11302" y="940"/>
                </a:lnTo>
                <a:lnTo>
                  <a:pt x="11312" y="938"/>
                </a:lnTo>
                <a:lnTo>
                  <a:pt x="11320" y="934"/>
                </a:lnTo>
                <a:lnTo>
                  <a:pt x="11320" y="932"/>
                </a:lnTo>
                <a:lnTo>
                  <a:pt x="11314" y="928"/>
                </a:lnTo>
                <a:lnTo>
                  <a:pt x="11306" y="926"/>
                </a:lnTo>
                <a:lnTo>
                  <a:pt x="11298" y="922"/>
                </a:lnTo>
                <a:lnTo>
                  <a:pt x="11294" y="920"/>
                </a:lnTo>
                <a:lnTo>
                  <a:pt x="11294" y="918"/>
                </a:lnTo>
                <a:lnTo>
                  <a:pt x="11296" y="916"/>
                </a:lnTo>
                <a:lnTo>
                  <a:pt x="11306" y="914"/>
                </a:lnTo>
                <a:lnTo>
                  <a:pt x="11316" y="910"/>
                </a:lnTo>
                <a:lnTo>
                  <a:pt x="11318" y="908"/>
                </a:lnTo>
                <a:lnTo>
                  <a:pt x="11318" y="906"/>
                </a:lnTo>
                <a:lnTo>
                  <a:pt x="11316" y="900"/>
                </a:lnTo>
                <a:lnTo>
                  <a:pt x="11306" y="896"/>
                </a:lnTo>
                <a:lnTo>
                  <a:pt x="11280" y="884"/>
                </a:lnTo>
                <a:lnTo>
                  <a:pt x="11252" y="876"/>
                </a:lnTo>
                <a:lnTo>
                  <a:pt x="11240" y="872"/>
                </a:lnTo>
                <a:lnTo>
                  <a:pt x="11232" y="874"/>
                </a:lnTo>
                <a:lnTo>
                  <a:pt x="11224" y="878"/>
                </a:lnTo>
                <a:lnTo>
                  <a:pt x="11218" y="882"/>
                </a:lnTo>
                <a:lnTo>
                  <a:pt x="11214" y="888"/>
                </a:lnTo>
                <a:lnTo>
                  <a:pt x="11210" y="890"/>
                </a:lnTo>
                <a:lnTo>
                  <a:pt x="11208" y="888"/>
                </a:lnTo>
                <a:lnTo>
                  <a:pt x="11204" y="882"/>
                </a:lnTo>
                <a:lnTo>
                  <a:pt x="11200" y="874"/>
                </a:lnTo>
                <a:lnTo>
                  <a:pt x="11196" y="870"/>
                </a:lnTo>
                <a:lnTo>
                  <a:pt x="11190" y="868"/>
                </a:lnTo>
                <a:lnTo>
                  <a:pt x="11184" y="868"/>
                </a:lnTo>
                <a:lnTo>
                  <a:pt x="11168" y="866"/>
                </a:lnTo>
                <a:lnTo>
                  <a:pt x="11158" y="862"/>
                </a:lnTo>
                <a:lnTo>
                  <a:pt x="11146" y="858"/>
                </a:lnTo>
                <a:lnTo>
                  <a:pt x="11134" y="854"/>
                </a:lnTo>
                <a:lnTo>
                  <a:pt x="11120" y="854"/>
                </a:lnTo>
                <a:lnTo>
                  <a:pt x="11104" y="856"/>
                </a:lnTo>
                <a:lnTo>
                  <a:pt x="11092" y="860"/>
                </a:lnTo>
                <a:lnTo>
                  <a:pt x="11082" y="866"/>
                </a:lnTo>
                <a:lnTo>
                  <a:pt x="11076" y="872"/>
                </a:lnTo>
                <a:lnTo>
                  <a:pt x="11074" y="876"/>
                </a:lnTo>
                <a:lnTo>
                  <a:pt x="11074" y="880"/>
                </a:lnTo>
                <a:lnTo>
                  <a:pt x="11076" y="884"/>
                </a:lnTo>
                <a:lnTo>
                  <a:pt x="11080" y="888"/>
                </a:lnTo>
                <a:lnTo>
                  <a:pt x="11082" y="892"/>
                </a:lnTo>
                <a:lnTo>
                  <a:pt x="11084" y="896"/>
                </a:lnTo>
                <a:lnTo>
                  <a:pt x="11084" y="898"/>
                </a:lnTo>
                <a:lnTo>
                  <a:pt x="11084" y="902"/>
                </a:lnTo>
                <a:lnTo>
                  <a:pt x="11078" y="906"/>
                </a:lnTo>
                <a:lnTo>
                  <a:pt x="11072" y="910"/>
                </a:lnTo>
                <a:lnTo>
                  <a:pt x="11068" y="914"/>
                </a:lnTo>
                <a:lnTo>
                  <a:pt x="11066" y="916"/>
                </a:lnTo>
                <a:lnTo>
                  <a:pt x="11068" y="920"/>
                </a:lnTo>
                <a:lnTo>
                  <a:pt x="11080" y="922"/>
                </a:lnTo>
                <a:close/>
                <a:moveTo>
                  <a:pt x="10628" y="824"/>
                </a:moveTo>
                <a:lnTo>
                  <a:pt x="10628" y="824"/>
                </a:lnTo>
                <a:lnTo>
                  <a:pt x="10644" y="828"/>
                </a:lnTo>
                <a:lnTo>
                  <a:pt x="10656" y="828"/>
                </a:lnTo>
                <a:lnTo>
                  <a:pt x="10666" y="824"/>
                </a:lnTo>
                <a:lnTo>
                  <a:pt x="10672" y="818"/>
                </a:lnTo>
                <a:lnTo>
                  <a:pt x="10674" y="810"/>
                </a:lnTo>
                <a:lnTo>
                  <a:pt x="10674" y="808"/>
                </a:lnTo>
                <a:lnTo>
                  <a:pt x="10672" y="804"/>
                </a:lnTo>
                <a:lnTo>
                  <a:pt x="10670" y="802"/>
                </a:lnTo>
                <a:lnTo>
                  <a:pt x="10666" y="800"/>
                </a:lnTo>
                <a:lnTo>
                  <a:pt x="10652" y="796"/>
                </a:lnTo>
                <a:lnTo>
                  <a:pt x="10636" y="796"/>
                </a:lnTo>
                <a:lnTo>
                  <a:pt x="10624" y="798"/>
                </a:lnTo>
                <a:lnTo>
                  <a:pt x="10614" y="800"/>
                </a:lnTo>
                <a:lnTo>
                  <a:pt x="10608" y="804"/>
                </a:lnTo>
                <a:lnTo>
                  <a:pt x="10606" y="808"/>
                </a:lnTo>
                <a:lnTo>
                  <a:pt x="10608" y="812"/>
                </a:lnTo>
                <a:lnTo>
                  <a:pt x="10616" y="818"/>
                </a:lnTo>
                <a:lnTo>
                  <a:pt x="10628" y="824"/>
                </a:lnTo>
                <a:close/>
                <a:moveTo>
                  <a:pt x="10148" y="522"/>
                </a:moveTo>
                <a:lnTo>
                  <a:pt x="10148" y="522"/>
                </a:lnTo>
                <a:lnTo>
                  <a:pt x="10174" y="514"/>
                </a:lnTo>
                <a:lnTo>
                  <a:pt x="10202" y="510"/>
                </a:lnTo>
                <a:lnTo>
                  <a:pt x="10238" y="506"/>
                </a:lnTo>
                <a:lnTo>
                  <a:pt x="10286" y="502"/>
                </a:lnTo>
                <a:lnTo>
                  <a:pt x="10312" y="500"/>
                </a:lnTo>
                <a:lnTo>
                  <a:pt x="10330" y="498"/>
                </a:lnTo>
                <a:lnTo>
                  <a:pt x="10344" y="492"/>
                </a:lnTo>
                <a:lnTo>
                  <a:pt x="10352" y="486"/>
                </a:lnTo>
                <a:lnTo>
                  <a:pt x="10354" y="484"/>
                </a:lnTo>
                <a:lnTo>
                  <a:pt x="10354" y="480"/>
                </a:lnTo>
                <a:lnTo>
                  <a:pt x="10352" y="472"/>
                </a:lnTo>
                <a:lnTo>
                  <a:pt x="10344" y="464"/>
                </a:lnTo>
                <a:lnTo>
                  <a:pt x="10332" y="456"/>
                </a:lnTo>
                <a:lnTo>
                  <a:pt x="10308" y="440"/>
                </a:lnTo>
                <a:lnTo>
                  <a:pt x="10300" y="434"/>
                </a:lnTo>
                <a:lnTo>
                  <a:pt x="10294" y="432"/>
                </a:lnTo>
                <a:lnTo>
                  <a:pt x="10286" y="432"/>
                </a:lnTo>
                <a:lnTo>
                  <a:pt x="10276" y="436"/>
                </a:lnTo>
                <a:lnTo>
                  <a:pt x="10264" y="442"/>
                </a:lnTo>
                <a:lnTo>
                  <a:pt x="10248" y="454"/>
                </a:lnTo>
                <a:lnTo>
                  <a:pt x="10236" y="462"/>
                </a:lnTo>
                <a:lnTo>
                  <a:pt x="10232" y="462"/>
                </a:lnTo>
                <a:lnTo>
                  <a:pt x="10244" y="448"/>
                </a:lnTo>
                <a:lnTo>
                  <a:pt x="10254" y="436"/>
                </a:lnTo>
                <a:lnTo>
                  <a:pt x="10260" y="426"/>
                </a:lnTo>
                <a:lnTo>
                  <a:pt x="10264" y="416"/>
                </a:lnTo>
                <a:lnTo>
                  <a:pt x="10264" y="414"/>
                </a:lnTo>
                <a:lnTo>
                  <a:pt x="10260" y="412"/>
                </a:lnTo>
                <a:lnTo>
                  <a:pt x="10242" y="406"/>
                </a:lnTo>
                <a:lnTo>
                  <a:pt x="10234" y="406"/>
                </a:lnTo>
                <a:lnTo>
                  <a:pt x="10224" y="404"/>
                </a:lnTo>
                <a:lnTo>
                  <a:pt x="10214" y="406"/>
                </a:lnTo>
                <a:lnTo>
                  <a:pt x="10204" y="412"/>
                </a:lnTo>
                <a:lnTo>
                  <a:pt x="10194" y="422"/>
                </a:lnTo>
                <a:lnTo>
                  <a:pt x="10184" y="436"/>
                </a:lnTo>
                <a:lnTo>
                  <a:pt x="10174" y="448"/>
                </a:lnTo>
                <a:lnTo>
                  <a:pt x="10166" y="456"/>
                </a:lnTo>
                <a:lnTo>
                  <a:pt x="10154" y="464"/>
                </a:lnTo>
                <a:lnTo>
                  <a:pt x="10148" y="468"/>
                </a:lnTo>
                <a:lnTo>
                  <a:pt x="10140" y="478"/>
                </a:lnTo>
                <a:lnTo>
                  <a:pt x="10130" y="492"/>
                </a:lnTo>
                <a:lnTo>
                  <a:pt x="10118" y="514"/>
                </a:lnTo>
                <a:lnTo>
                  <a:pt x="10114" y="524"/>
                </a:lnTo>
                <a:lnTo>
                  <a:pt x="10114" y="526"/>
                </a:lnTo>
                <a:lnTo>
                  <a:pt x="10116" y="528"/>
                </a:lnTo>
                <a:lnTo>
                  <a:pt x="10128" y="528"/>
                </a:lnTo>
                <a:lnTo>
                  <a:pt x="10148" y="522"/>
                </a:lnTo>
                <a:close/>
                <a:moveTo>
                  <a:pt x="10046" y="348"/>
                </a:moveTo>
                <a:lnTo>
                  <a:pt x="10046" y="348"/>
                </a:lnTo>
                <a:lnTo>
                  <a:pt x="10020" y="348"/>
                </a:lnTo>
                <a:lnTo>
                  <a:pt x="9990" y="348"/>
                </a:lnTo>
                <a:lnTo>
                  <a:pt x="9972" y="350"/>
                </a:lnTo>
                <a:lnTo>
                  <a:pt x="9956" y="352"/>
                </a:lnTo>
                <a:lnTo>
                  <a:pt x="9942" y="356"/>
                </a:lnTo>
                <a:lnTo>
                  <a:pt x="9930" y="362"/>
                </a:lnTo>
                <a:lnTo>
                  <a:pt x="9904" y="376"/>
                </a:lnTo>
                <a:lnTo>
                  <a:pt x="9878" y="390"/>
                </a:lnTo>
                <a:lnTo>
                  <a:pt x="9870" y="396"/>
                </a:lnTo>
                <a:lnTo>
                  <a:pt x="9866" y="400"/>
                </a:lnTo>
                <a:lnTo>
                  <a:pt x="9866" y="402"/>
                </a:lnTo>
                <a:lnTo>
                  <a:pt x="9868" y="404"/>
                </a:lnTo>
                <a:lnTo>
                  <a:pt x="9872" y="404"/>
                </a:lnTo>
                <a:lnTo>
                  <a:pt x="9884" y="404"/>
                </a:lnTo>
                <a:lnTo>
                  <a:pt x="9900" y="406"/>
                </a:lnTo>
                <a:lnTo>
                  <a:pt x="9908" y="406"/>
                </a:lnTo>
                <a:lnTo>
                  <a:pt x="9912" y="410"/>
                </a:lnTo>
                <a:lnTo>
                  <a:pt x="9914" y="414"/>
                </a:lnTo>
                <a:lnTo>
                  <a:pt x="9914" y="418"/>
                </a:lnTo>
                <a:lnTo>
                  <a:pt x="9914" y="424"/>
                </a:lnTo>
                <a:lnTo>
                  <a:pt x="9918" y="428"/>
                </a:lnTo>
                <a:lnTo>
                  <a:pt x="9926" y="434"/>
                </a:lnTo>
                <a:lnTo>
                  <a:pt x="9934" y="436"/>
                </a:lnTo>
                <a:lnTo>
                  <a:pt x="9944" y="438"/>
                </a:lnTo>
                <a:lnTo>
                  <a:pt x="9962" y="440"/>
                </a:lnTo>
                <a:lnTo>
                  <a:pt x="9988" y="442"/>
                </a:lnTo>
                <a:lnTo>
                  <a:pt x="10006" y="446"/>
                </a:lnTo>
                <a:lnTo>
                  <a:pt x="10026" y="452"/>
                </a:lnTo>
                <a:lnTo>
                  <a:pt x="10048" y="458"/>
                </a:lnTo>
                <a:lnTo>
                  <a:pt x="10068" y="460"/>
                </a:lnTo>
                <a:lnTo>
                  <a:pt x="10088" y="460"/>
                </a:lnTo>
                <a:lnTo>
                  <a:pt x="10106" y="456"/>
                </a:lnTo>
                <a:lnTo>
                  <a:pt x="10120" y="452"/>
                </a:lnTo>
                <a:lnTo>
                  <a:pt x="10130" y="446"/>
                </a:lnTo>
                <a:lnTo>
                  <a:pt x="10132" y="444"/>
                </a:lnTo>
                <a:lnTo>
                  <a:pt x="10132" y="440"/>
                </a:lnTo>
                <a:lnTo>
                  <a:pt x="10132" y="438"/>
                </a:lnTo>
                <a:lnTo>
                  <a:pt x="10128" y="434"/>
                </a:lnTo>
                <a:lnTo>
                  <a:pt x="10126" y="430"/>
                </a:lnTo>
                <a:lnTo>
                  <a:pt x="10124" y="426"/>
                </a:lnTo>
                <a:lnTo>
                  <a:pt x="10124" y="418"/>
                </a:lnTo>
                <a:lnTo>
                  <a:pt x="10128" y="410"/>
                </a:lnTo>
                <a:lnTo>
                  <a:pt x="10132" y="400"/>
                </a:lnTo>
                <a:lnTo>
                  <a:pt x="10138" y="392"/>
                </a:lnTo>
                <a:lnTo>
                  <a:pt x="10140" y="384"/>
                </a:lnTo>
                <a:lnTo>
                  <a:pt x="10140" y="380"/>
                </a:lnTo>
                <a:lnTo>
                  <a:pt x="10140" y="376"/>
                </a:lnTo>
                <a:lnTo>
                  <a:pt x="10138" y="372"/>
                </a:lnTo>
                <a:lnTo>
                  <a:pt x="10134" y="370"/>
                </a:lnTo>
                <a:lnTo>
                  <a:pt x="10126" y="366"/>
                </a:lnTo>
                <a:lnTo>
                  <a:pt x="10122" y="362"/>
                </a:lnTo>
                <a:lnTo>
                  <a:pt x="10118" y="358"/>
                </a:lnTo>
                <a:lnTo>
                  <a:pt x="10114" y="356"/>
                </a:lnTo>
                <a:lnTo>
                  <a:pt x="10108" y="356"/>
                </a:lnTo>
                <a:lnTo>
                  <a:pt x="10102" y="356"/>
                </a:lnTo>
                <a:lnTo>
                  <a:pt x="10074" y="364"/>
                </a:lnTo>
                <a:lnTo>
                  <a:pt x="10058" y="368"/>
                </a:lnTo>
                <a:lnTo>
                  <a:pt x="10050" y="370"/>
                </a:lnTo>
                <a:lnTo>
                  <a:pt x="10050" y="368"/>
                </a:lnTo>
                <a:lnTo>
                  <a:pt x="10048" y="366"/>
                </a:lnTo>
                <a:lnTo>
                  <a:pt x="10050" y="362"/>
                </a:lnTo>
                <a:lnTo>
                  <a:pt x="10052" y="358"/>
                </a:lnTo>
                <a:lnTo>
                  <a:pt x="10054" y="352"/>
                </a:lnTo>
                <a:lnTo>
                  <a:pt x="10052" y="350"/>
                </a:lnTo>
                <a:lnTo>
                  <a:pt x="10046" y="348"/>
                </a:lnTo>
                <a:close/>
                <a:moveTo>
                  <a:pt x="9818" y="352"/>
                </a:moveTo>
                <a:lnTo>
                  <a:pt x="9818" y="352"/>
                </a:lnTo>
                <a:lnTo>
                  <a:pt x="9802" y="352"/>
                </a:lnTo>
                <a:lnTo>
                  <a:pt x="9790" y="354"/>
                </a:lnTo>
                <a:lnTo>
                  <a:pt x="9784" y="356"/>
                </a:lnTo>
                <a:lnTo>
                  <a:pt x="9780" y="360"/>
                </a:lnTo>
                <a:lnTo>
                  <a:pt x="9778" y="364"/>
                </a:lnTo>
                <a:lnTo>
                  <a:pt x="9782" y="368"/>
                </a:lnTo>
                <a:lnTo>
                  <a:pt x="9788" y="372"/>
                </a:lnTo>
                <a:lnTo>
                  <a:pt x="9798" y="374"/>
                </a:lnTo>
                <a:lnTo>
                  <a:pt x="9808" y="376"/>
                </a:lnTo>
                <a:lnTo>
                  <a:pt x="9814" y="380"/>
                </a:lnTo>
                <a:lnTo>
                  <a:pt x="9820" y="386"/>
                </a:lnTo>
                <a:lnTo>
                  <a:pt x="9822" y="388"/>
                </a:lnTo>
                <a:lnTo>
                  <a:pt x="9826" y="388"/>
                </a:lnTo>
                <a:lnTo>
                  <a:pt x="9844" y="386"/>
                </a:lnTo>
                <a:lnTo>
                  <a:pt x="9872" y="380"/>
                </a:lnTo>
                <a:lnTo>
                  <a:pt x="9884" y="374"/>
                </a:lnTo>
                <a:lnTo>
                  <a:pt x="9888" y="372"/>
                </a:lnTo>
                <a:lnTo>
                  <a:pt x="9888" y="370"/>
                </a:lnTo>
                <a:lnTo>
                  <a:pt x="9886" y="366"/>
                </a:lnTo>
                <a:lnTo>
                  <a:pt x="9882" y="364"/>
                </a:lnTo>
                <a:lnTo>
                  <a:pt x="9870" y="362"/>
                </a:lnTo>
                <a:lnTo>
                  <a:pt x="9854" y="358"/>
                </a:lnTo>
                <a:lnTo>
                  <a:pt x="9818" y="352"/>
                </a:lnTo>
                <a:close/>
                <a:moveTo>
                  <a:pt x="9850" y="306"/>
                </a:moveTo>
                <a:lnTo>
                  <a:pt x="9850" y="306"/>
                </a:lnTo>
                <a:lnTo>
                  <a:pt x="9838" y="314"/>
                </a:lnTo>
                <a:lnTo>
                  <a:pt x="9826" y="318"/>
                </a:lnTo>
                <a:lnTo>
                  <a:pt x="9804" y="328"/>
                </a:lnTo>
                <a:lnTo>
                  <a:pt x="9798" y="330"/>
                </a:lnTo>
                <a:lnTo>
                  <a:pt x="9794" y="334"/>
                </a:lnTo>
                <a:lnTo>
                  <a:pt x="9798" y="336"/>
                </a:lnTo>
                <a:lnTo>
                  <a:pt x="9806" y="336"/>
                </a:lnTo>
                <a:lnTo>
                  <a:pt x="9818" y="338"/>
                </a:lnTo>
                <a:lnTo>
                  <a:pt x="9826" y="340"/>
                </a:lnTo>
                <a:lnTo>
                  <a:pt x="9840" y="346"/>
                </a:lnTo>
                <a:lnTo>
                  <a:pt x="9858" y="352"/>
                </a:lnTo>
                <a:lnTo>
                  <a:pt x="9868" y="354"/>
                </a:lnTo>
                <a:lnTo>
                  <a:pt x="9884" y="356"/>
                </a:lnTo>
                <a:lnTo>
                  <a:pt x="9898" y="358"/>
                </a:lnTo>
                <a:lnTo>
                  <a:pt x="9906" y="358"/>
                </a:lnTo>
                <a:lnTo>
                  <a:pt x="9908" y="354"/>
                </a:lnTo>
                <a:lnTo>
                  <a:pt x="9910" y="352"/>
                </a:lnTo>
                <a:lnTo>
                  <a:pt x="9912" y="348"/>
                </a:lnTo>
                <a:lnTo>
                  <a:pt x="9916" y="346"/>
                </a:lnTo>
                <a:lnTo>
                  <a:pt x="9928" y="342"/>
                </a:lnTo>
                <a:lnTo>
                  <a:pt x="9946" y="340"/>
                </a:lnTo>
                <a:lnTo>
                  <a:pt x="9990" y="340"/>
                </a:lnTo>
                <a:lnTo>
                  <a:pt x="10018" y="340"/>
                </a:lnTo>
                <a:lnTo>
                  <a:pt x="10026" y="338"/>
                </a:lnTo>
                <a:lnTo>
                  <a:pt x="10030" y="336"/>
                </a:lnTo>
                <a:lnTo>
                  <a:pt x="10030" y="330"/>
                </a:lnTo>
                <a:lnTo>
                  <a:pt x="10026" y="322"/>
                </a:lnTo>
                <a:lnTo>
                  <a:pt x="10022" y="314"/>
                </a:lnTo>
                <a:lnTo>
                  <a:pt x="10022" y="312"/>
                </a:lnTo>
                <a:lnTo>
                  <a:pt x="10022" y="308"/>
                </a:lnTo>
                <a:lnTo>
                  <a:pt x="10028" y="306"/>
                </a:lnTo>
                <a:lnTo>
                  <a:pt x="10036" y="306"/>
                </a:lnTo>
                <a:lnTo>
                  <a:pt x="10050" y="304"/>
                </a:lnTo>
                <a:lnTo>
                  <a:pt x="10054" y="300"/>
                </a:lnTo>
                <a:lnTo>
                  <a:pt x="10054" y="298"/>
                </a:lnTo>
                <a:lnTo>
                  <a:pt x="10052" y="296"/>
                </a:lnTo>
                <a:lnTo>
                  <a:pt x="10048" y="292"/>
                </a:lnTo>
                <a:lnTo>
                  <a:pt x="10044" y="288"/>
                </a:lnTo>
                <a:lnTo>
                  <a:pt x="10032" y="288"/>
                </a:lnTo>
                <a:lnTo>
                  <a:pt x="10024" y="286"/>
                </a:lnTo>
                <a:lnTo>
                  <a:pt x="10016" y="284"/>
                </a:lnTo>
                <a:lnTo>
                  <a:pt x="10008" y="280"/>
                </a:lnTo>
                <a:lnTo>
                  <a:pt x="9998" y="274"/>
                </a:lnTo>
                <a:lnTo>
                  <a:pt x="9980" y="260"/>
                </a:lnTo>
                <a:lnTo>
                  <a:pt x="9972" y="254"/>
                </a:lnTo>
                <a:lnTo>
                  <a:pt x="9964" y="252"/>
                </a:lnTo>
                <a:lnTo>
                  <a:pt x="9956" y="250"/>
                </a:lnTo>
                <a:lnTo>
                  <a:pt x="9948" y="250"/>
                </a:lnTo>
                <a:lnTo>
                  <a:pt x="9940" y="252"/>
                </a:lnTo>
                <a:lnTo>
                  <a:pt x="9932" y="258"/>
                </a:lnTo>
                <a:lnTo>
                  <a:pt x="9922" y="262"/>
                </a:lnTo>
                <a:lnTo>
                  <a:pt x="9914" y="264"/>
                </a:lnTo>
                <a:lnTo>
                  <a:pt x="9898" y="268"/>
                </a:lnTo>
                <a:lnTo>
                  <a:pt x="9878" y="272"/>
                </a:lnTo>
                <a:lnTo>
                  <a:pt x="9866" y="276"/>
                </a:lnTo>
                <a:lnTo>
                  <a:pt x="9852" y="284"/>
                </a:lnTo>
                <a:lnTo>
                  <a:pt x="9842" y="290"/>
                </a:lnTo>
                <a:lnTo>
                  <a:pt x="9840" y="294"/>
                </a:lnTo>
                <a:lnTo>
                  <a:pt x="9842" y="296"/>
                </a:lnTo>
                <a:lnTo>
                  <a:pt x="9848" y="296"/>
                </a:lnTo>
                <a:lnTo>
                  <a:pt x="9854" y="296"/>
                </a:lnTo>
                <a:lnTo>
                  <a:pt x="9856" y="298"/>
                </a:lnTo>
                <a:lnTo>
                  <a:pt x="9858" y="298"/>
                </a:lnTo>
                <a:lnTo>
                  <a:pt x="9856" y="300"/>
                </a:lnTo>
                <a:lnTo>
                  <a:pt x="9850" y="306"/>
                </a:lnTo>
                <a:close/>
                <a:moveTo>
                  <a:pt x="9800" y="264"/>
                </a:moveTo>
                <a:lnTo>
                  <a:pt x="9800" y="264"/>
                </a:lnTo>
                <a:lnTo>
                  <a:pt x="9798" y="260"/>
                </a:lnTo>
                <a:lnTo>
                  <a:pt x="9792" y="258"/>
                </a:lnTo>
                <a:lnTo>
                  <a:pt x="9772" y="254"/>
                </a:lnTo>
                <a:lnTo>
                  <a:pt x="9750" y="254"/>
                </a:lnTo>
                <a:lnTo>
                  <a:pt x="9744" y="256"/>
                </a:lnTo>
                <a:lnTo>
                  <a:pt x="9740" y="258"/>
                </a:lnTo>
                <a:lnTo>
                  <a:pt x="9740" y="260"/>
                </a:lnTo>
                <a:lnTo>
                  <a:pt x="9740" y="264"/>
                </a:lnTo>
                <a:lnTo>
                  <a:pt x="9746" y="266"/>
                </a:lnTo>
                <a:lnTo>
                  <a:pt x="9756" y="268"/>
                </a:lnTo>
                <a:lnTo>
                  <a:pt x="9768" y="270"/>
                </a:lnTo>
                <a:lnTo>
                  <a:pt x="9790" y="268"/>
                </a:lnTo>
                <a:lnTo>
                  <a:pt x="9798" y="266"/>
                </a:lnTo>
                <a:lnTo>
                  <a:pt x="9800" y="264"/>
                </a:lnTo>
                <a:close/>
                <a:moveTo>
                  <a:pt x="9948" y="604"/>
                </a:moveTo>
                <a:lnTo>
                  <a:pt x="9948" y="604"/>
                </a:lnTo>
                <a:lnTo>
                  <a:pt x="9956" y="608"/>
                </a:lnTo>
                <a:lnTo>
                  <a:pt x="9966" y="608"/>
                </a:lnTo>
                <a:lnTo>
                  <a:pt x="9976" y="606"/>
                </a:lnTo>
                <a:lnTo>
                  <a:pt x="9984" y="602"/>
                </a:lnTo>
                <a:lnTo>
                  <a:pt x="9992" y="598"/>
                </a:lnTo>
                <a:lnTo>
                  <a:pt x="9998" y="594"/>
                </a:lnTo>
                <a:lnTo>
                  <a:pt x="10000" y="590"/>
                </a:lnTo>
                <a:lnTo>
                  <a:pt x="10000" y="586"/>
                </a:lnTo>
                <a:lnTo>
                  <a:pt x="9996" y="586"/>
                </a:lnTo>
                <a:lnTo>
                  <a:pt x="9988" y="586"/>
                </a:lnTo>
                <a:lnTo>
                  <a:pt x="9968" y="590"/>
                </a:lnTo>
                <a:lnTo>
                  <a:pt x="9952" y="598"/>
                </a:lnTo>
                <a:lnTo>
                  <a:pt x="9948" y="602"/>
                </a:lnTo>
                <a:lnTo>
                  <a:pt x="9948" y="604"/>
                </a:lnTo>
                <a:close/>
                <a:moveTo>
                  <a:pt x="12072" y="7092"/>
                </a:moveTo>
                <a:lnTo>
                  <a:pt x="12072" y="7092"/>
                </a:lnTo>
                <a:lnTo>
                  <a:pt x="12074" y="7094"/>
                </a:lnTo>
                <a:lnTo>
                  <a:pt x="12080" y="7094"/>
                </a:lnTo>
                <a:lnTo>
                  <a:pt x="12086" y="7096"/>
                </a:lnTo>
                <a:lnTo>
                  <a:pt x="12090" y="7094"/>
                </a:lnTo>
                <a:lnTo>
                  <a:pt x="12090" y="7090"/>
                </a:lnTo>
                <a:lnTo>
                  <a:pt x="12088" y="7088"/>
                </a:lnTo>
                <a:lnTo>
                  <a:pt x="12082" y="7086"/>
                </a:lnTo>
                <a:lnTo>
                  <a:pt x="12076" y="7088"/>
                </a:lnTo>
                <a:lnTo>
                  <a:pt x="12072" y="7090"/>
                </a:lnTo>
                <a:lnTo>
                  <a:pt x="12072" y="7092"/>
                </a:lnTo>
                <a:close/>
                <a:moveTo>
                  <a:pt x="11908" y="7044"/>
                </a:moveTo>
                <a:lnTo>
                  <a:pt x="11908" y="7044"/>
                </a:lnTo>
                <a:lnTo>
                  <a:pt x="11906" y="7052"/>
                </a:lnTo>
                <a:lnTo>
                  <a:pt x="11906" y="7062"/>
                </a:lnTo>
                <a:lnTo>
                  <a:pt x="11908" y="7070"/>
                </a:lnTo>
                <a:lnTo>
                  <a:pt x="11910" y="7072"/>
                </a:lnTo>
                <a:lnTo>
                  <a:pt x="11912" y="7072"/>
                </a:lnTo>
                <a:lnTo>
                  <a:pt x="11916" y="7068"/>
                </a:lnTo>
                <a:lnTo>
                  <a:pt x="11916" y="7064"/>
                </a:lnTo>
                <a:lnTo>
                  <a:pt x="11916" y="7054"/>
                </a:lnTo>
                <a:lnTo>
                  <a:pt x="11912" y="7046"/>
                </a:lnTo>
                <a:lnTo>
                  <a:pt x="11910" y="7044"/>
                </a:lnTo>
                <a:lnTo>
                  <a:pt x="11908" y="7044"/>
                </a:lnTo>
                <a:close/>
                <a:moveTo>
                  <a:pt x="12082" y="7064"/>
                </a:moveTo>
                <a:lnTo>
                  <a:pt x="12082" y="7064"/>
                </a:lnTo>
                <a:lnTo>
                  <a:pt x="12080" y="7062"/>
                </a:lnTo>
                <a:lnTo>
                  <a:pt x="12076" y="7060"/>
                </a:lnTo>
                <a:lnTo>
                  <a:pt x="12074" y="7054"/>
                </a:lnTo>
                <a:lnTo>
                  <a:pt x="12072" y="7054"/>
                </a:lnTo>
                <a:lnTo>
                  <a:pt x="12070" y="7052"/>
                </a:lnTo>
                <a:lnTo>
                  <a:pt x="12066" y="7056"/>
                </a:lnTo>
                <a:lnTo>
                  <a:pt x="12062" y="7062"/>
                </a:lnTo>
                <a:lnTo>
                  <a:pt x="12064" y="7064"/>
                </a:lnTo>
                <a:lnTo>
                  <a:pt x="12068" y="7066"/>
                </a:lnTo>
                <a:lnTo>
                  <a:pt x="12068" y="7068"/>
                </a:lnTo>
                <a:lnTo>
                  <a:pt x="12072" y="7076"/>
                </a:lnTo>
                <a:lnTo>
                  <a:pt x="12072" y="7080"/>
                </a:lnTo>
                <a:lnTo>
                  <a:pt x="12076" y="7082"/>
                </a:lnTo>
                <a:lnTo>
                  <a:pt x="12080" y="7082"/>
                </a:lnTo>
                <a:lnTo>
                  <a:pt x="12084" y="7080"/>
                </a:lnTo>
                <a:lnTo>
                  <a:pt x="12086" y="7078"/>
                </a:lnTo>
                <a:lnTo>
                  <a:pt x="12084" y="7076"/>
                </a:lnTo>
                <a:lnTo>
                  <a:pt x="12082" y="7074"/>
                </a:lnTo>
                <a:lnTo>
                  <a:pt x="12082" y="7072"/>
                </a:lnTo>
                <a:lnTo>
                  <a:pt x="12084" y="7068"/>
                </a:lnTo>
                <a:lnTo>
                  <a:pt x="12086" y="7066"/>
                </a:lnTo>
                <a:lnTo>
                  <a:pt x="12082" y="7064"/>
                </a:lnTo>
                <a:close/>
                <a:moveTo>
                  <a:pt x="11654" y="6830"/>
                </a:moveTo>
                <a:lnTo>
                  <a:pt x="11654" y="6830"/>
                </a:lnTo>
                <a:lnTo>
                  <a:pt x="11650" y="6828"/>
                </a:lnTo>
                <a:lnTo>
                  <a:pt x="11644" y="6828"/>
                </a:lnTo>
                <a:lnTo>
                  <a:pt x="11636" y="6828"/>
                </a:lnTo>
                <a:lnTo>
                  <a:pt x="11628" y="6830"/>
                </a:lnTo>
                <a:lnTo>
                  <a:pt x="11622" y="6834"/>
                </a:lnTo>
                <a:lnTo>
                  <a:pt x="11616" y="6838"/>
                </a:lnTo>
                <a:lnTo>
                  <a:pt x="11612" y="6842"/>
                </a:lnTo>
                <a:lnTo>
                  <a:pt x="11610" y="6848"/>
                </a:lnTo>
                <a:lnTo>
                  <a:pt x="11614" y="6850"/>
                </a:lnTo>
                <a:lnTo>
                  <a:pt x="11618" y="6852"/>
                </a:lnTo>
                <a:lnTo>
                  <a:pt x="11630" y="6852"/>
                </a:lnTo>
                <a:lnTo>
                  <a:pt x="11644" y="6852"/>
                </a:lnTo>
                <a:lnTo>
                  <a:pt x="11652" y="6850"/>
                </a:lnTo>
                <a:lnTo>
                  <a:pt x="11660" y="6848"/>
                </a:lnTo>
                <a:lnTo>
                  <a:pt x="11668" y="6846"/>
                </a:lnTo>
                <a:lnTo>
                  <a:pt x="11674" y="6846"/>
                </a:lnTo>
                <a:lnTo>
                  <a:pt x="11674" y="6844"/>
                </a:lnTo>
                <a:lnTo>
                  <a:pt x="11674" y="6840"/>
                </a:lnTo>
                <a:lnTo>
                  <a:pt x="11670" y="6838"/>
                </a:lnTo>
                <a:lnTo>
                  <a:pt x="11666" y="6838"/>
                </a:lnTo>
                <a:lnTo>
                  <a:pt x="11660" y="6836"/>
                </a:lnTo>
                <a:lnTo>
                  <a:pt x="11654" y="6830"/>
                </a:lnTo>
                <a:close/>
                <a:moveTo>
                  <a:pt x="12084" y="7156"/>
                </a:moveTo>
                <a:lnTo>
                  <a:pt x="12084" y="7156"/>
                </a:lnTo>
                <a:lnTo>
                  <a:pt x="12086" y="7146"/>
                </a:lnTo>
                <a:lnTo>
                  <a:pt x="12086" y="7136"/>
                </a:lnTo>
                <a:lnTo>
                  <a:pt x="12084" y="7128"/>
                </a:lnTo>
                <a:lnTo>
                  <a:pt x="12082" y="7120"/>
                </a:lnTo>
                <a:lnTo>
                  <a:pt x="12078" y="7114"/>
                </a:lnTo>
                <a:lnTo>
                  <a:pt x="12076" y="7112"/>
                </a:lnTo>
                <a:lnTo>
                  <a:pt x="12074" y="7112"/>
                </a:lnTo>
                <a:lnTo>
                  <a:pt x="12072" y="7114"/>
                </a:lnTo>
                <a:lnTo>
                  <a:pt x="12070" y="7116"/>
                </a:lnTo>
                <a:lnTo>
                  <a:pt x="12068" y="7118"/>
                </a:lnTo>
                <a:lnTo>
                  <a:pt x="12064" y="7116"/>
                </a:lnTo>
                <a:lnTo>
                  <a:pt x="12058" y="7116"/>
                </a:lnTo>
                <a:lnTo>
                  <a:pt x="12056" y="7116"/>
                </a:lnTo>
                <a:lnTo>
                  <a:pt x="12054" y="7120"/>
                </a:lnTo>
                <a:lnTo>
                  <a:pt x="12050" y="7122"/>
                </a:lnTo>
                <a:lnTo>
                  <a:pt x="12048" y="7122"/>
                </a:lnTo>
                <a:lnTo>
                  <a:pt x="12040" y="7122"/>
                </a:lnTo>
                <a:lnTo>
                  <a:pt x="12022" y="7128"/>
                </a:lnTo>
                <a:lnTo>
                  <a:pt x="12010" y="7132"/>
                </a:lnTo>
                <a:lnTo>
                  <a:pt x="12002" y="7132"/>
                </a:lnTo>
                <a:lnTo>
                  <a:pt x="11996" y="7130"/>
                </a:lnTo>
                <a:lnTo>
                  <a:pt x="11990" y="7128"/>
                </a:lnTo>
                <a:lnTo>
                  <a:pt x="11980" y="7120"/>
                </a:lnTo>
                <a:lnTo>
                  <a:pt x="11974" y="7116"/>
                </a:lnTo>
                <a:lnTo>
                  <a:pt x="11966" y="7114"/>
                </a:lnTo>
                <a:lnTo>
                  <a:pt x="11958" y="7114"/>
                </a:lnTo>
                <a:lnTo>
                  <a:pt x="11952" y="7110"/>
                </a:lnTo>
                <a:lnTo>
                  <a:pt x="11944" y="7104"/>
                </a:lnTo>
                <a:lnTo>
                  <a:pt x="11942" y="7104"/>
                </a:lnTo>
                <a:lnTo>
                  <a:pt x="11940" y="7104"/>
                </a:lnTo>
                <a:lnTo>
                  <a:pt x="11936" y="7118"/>
                </a:lnTo>
                <a:lnTo>
                  <a:pt x="11936" y="7126"/>
                </a:lnTo>
                <a:lnTo>
                  <a:pt x="11938" y="7134"/>
                </a:lnTo>
                <a:lnTo>
                  <a:pt x="11946" y="7158"/>
                </a:lnTo>
                <a:lnTo>
                  <a:pt x="11950" y="7168"/>
                </a:lnTo>
                <a:lnTo>
                  <a:pt x="11954" y="7172"/>
                </a:lnTo>
                <a:lnTo>
                  <a:pt x="11958" y="7176"/>
                </a:lnTo>
                <a:lnTo>
                  <a:pt x="11958" y="7184"/>
                </a:lnTo>
                <a:lnTo>
                  <a:pt x="11960" y="7198"/>
                </a:lnTo>
                <a:lnTo>
                  <a:pt x="11962" y="7212"/>
                </a:lnTo>
                <a:lnTo>
                  <a:pt x="11966" y="7226"/>
                </a:lnTo>
                <a:lnTo>
                  <a:pt x="11970" y="7232"/>
                </a:lnTo>
                <a:lnTo>
                  <a:pt x="11976" y="7236"/>
                </a:lnTo>
                <a:lnTo>
                  <a:pt x="11980" y="7240"/>
                </a:lnTo>
                <a:lnTo>
                  <a:pt x="11984" y="7246"/>
                </a:lnTo>
                <a:lnTo>
                  <a:pt x="11988" y="7256"/>
                </a:lnTo>
                <a:lnTo>
                  <a:pt x="11992" y="7264"/>
                </a:lnTo>
                <a:lnTo>
                  <a:pt x="11996" y="7266"/>
                </a:lnTo>
                <a:lnTo>
                  <a:pt x="11998" y="7266"/>
                </a:lnTo>
                <a:lnTo>
                  <a:pt x="12004" y="7264"/>
                </a:lnTo>
                <a:lnTo>
                  <a:pt x="12008" y="7266"/>
                </a:lnTo>
                <a:lnTo>
                  <a:pt x="12022" y="7270"/>
                </a:lnTo>
                <a:lnTo>
                  <a:pt x="12026" y="7270"/>
                </a:lnTo>
                <a:lnTo>
                  <a:pt x="12028" y="7270"/>
                </a:lnTo>
                <a:lnTo>
                  <a:pt x="12030" y="7264"/>
                </a:lnTo>
                <a:lnTo>
                  <a:pt x="12032" y="7258"/>
                </a:lnTo>
                <a:lnTo>
                  <a:pt x="12038" y="7254"/>
                </a:lnTo>
                <a:lnTo>
                  <a:pt x="12040" y="7250"/>
                </a:lnTo>
                <a:lnTo>
                  <a:pt x="12042" y="7246"/>
                </a:lnTo>
                <a:lnTo>
                  <a:pt x="12046" y="7238"/>
                </a:lnTo>
                <a:lnTo>
                  <a:pt x="12046" y="7234"/>
                </a:lnTo>
                <a:lnTo>
                  <a:pt x="12048" y="7232"/>
                </a:lnTo>
                <a:lnTo>
                  <a:pt x="12050" y="7234"/>
                </a:lnTo>
                <a:lnTo>
                  <a:pt x="12050" y="7236"/>
                </a:lnTo>
                <a:lnTo>
                  <a:pt x="12052" y="7238"/>
                </a:lnTo>
                <a:lnTo>
                  <a:pt x="12054" y="7234"/>
                </a:lnTo>
                <a:lnTo>
                  <a:pt x="12056" y="7228"/>
                </a:lnTo>
                <a:lnTo>
                  <a:pt x="12060" y="7228"/>
                </a:lnTo>
                <a:lnTo>
                  <a:pt x="12062" y="7230"/>
                </a:lnTo>
                <a:lnTo>
                  <a:pt x="12064" y="7234"/>
                </a:lnTo>
                <a:lnTo>
                  <a:pt x="12064" y="7236"/>
                </a:lnTo>
                <a:lnTo>
                  <a:pt x="12062" y="7236"/>
                </a:lnTo>
                <a:lnTo>
                  <a:pt x="12058" y="7238"/>
                </a:lnTo>
                <a:lnTo>
                  <a:pt x="12058" y="7240"/>
                </a:lnTo>
                <a:lnTo>
                  <a:pt x="12060" y="7246"/>
                </a:lnTo>
                <a:lnTo>
                  <a:pt x="12068" y="7248"/>
                </a:lnTo>
                <a:lnTo>
                  <a:pt x="12072" y="7248"/>
                </a:lnTo>
                <a:lnTo>
                  <a:pt x="12074" y="7244"/>
                </a:lnTo>
                <a:lnTo>
                  <a:pt x="12072" y="7232"/>
                </a:lnTo>
                <a:lnTo>
                  <a:pt x="12070" y="7218"/>
                </a:lnTo>
                <a:lnTo>
                  <a:pt x="12070" y="7214"/>
                </a:lnTo>
                <a:lnTo>
                  <a:pt x="12072" y="7210"/>
                </a:lnTo>
                <a:lnTo>
                  <a:pt x="12074" y="7208"/>
                </a:lnTo>
                <a:lnTo>
                  <a:pt x="12074" y="7204"/>
                </a:lnTo>
                <a:lnTo>
                  <a:pt x="12074" y="7198"/>
                </a:lnTo>
                <a:lnTo>
                  <a:pt x="12072" y="7192"/>
                </a:lnTo>
                <a:lnTo>
                  <a:pt x="12072" y="7188"/>
                </a:lnTo>
                <a:lnTo>
                  <a:pt x="12076" y="7186"/>
                </a:lnTo>
                <a:lnTo>
                  <a:pt x="12078" y="7184"/>
                </a:lnTo>
                <a:lnTo>
                  <a:pt x="12080" y="7184"/>
                </a:lnTo>
                <a:lnTo>
                  <a:pt x="12082" y="7190"/>
                </a:lnTo>
                <a:lnTo>
                  <a:pt x="12082" y="7194"/>
                </a:lnTo>
                <a:lnTo>
                  <a:pt x="12084" y="7194"/>
                </a:lnTo>
                <a:lnTo>
                  <a:pt x="12086" y="7192"/>
                </a:lnTo>
                <a:lnTo>
                  <a:pt x="12086" y="7188"/>
                </a:lnTo>
                <a:lnTo>
                  <a:pt x="12086" y="7186"/>
                </a:lnTo>
                <a:lnTo>
                  <a:pt x="12084" y="7180"/>
                </a:lnTo>
                <a:lnTo>
                  <a:pt x="12082" y="7170"/>
                </a:lnTo>
                <a:lnTo>
                  <a:pt x="12082" y="7164"/>
                </a:lnTo>
                <a:lnTo>
                  <a:pt x="12084" y="7156"/>
                </a:lnTo>
                <a:close/>
                <a:moveTo>
                  <a:pt x="12280" y="6382"/>
                </a:moveTo>
                <a:lnTo>
                  <a:pt x="12280" y="6382"/>
                </a:lnTo>
                <a:lnTo>
                  <a:pt x="12284" y="6378"/>
                </a:lnTo>
                <a:lnTo>
                  <a:pt x="12284" y="6372"/>
                </a:lnTo>
                <a:lnTo>
                  <a:pt x="12282" y="6364"/>
                </a:lnTo>
                <a:lnTo>
                  <a:pt x="12280" y="6352"/>
                </a:lnTo>
                <a:lnTo>
                  <a:pt x="12280" y="6344"/>
                </a:lnTo>
                <a:lnTo>
                  <a:pt x="12280" y="6334"/>
                </a:lnTo>
                <a:lnTo>
                  <a:pt x="12280" y="6318"/>
                </a:lnTo>
                <a:lnTo>
                  <a:pt x="12278" y="6316"/>
                </a:lnTo>
                <a:lnTo>
                  <a:pt x="12276" y="6314"/>
                </a:lnTo>
                <a:lnTo>
                  <a:pt x="12274" y="6312"/>
                </a:lnTo>
                <a:lnTo>
                  <a:pt x="12272" y="6310"/>
                </a:lnTo>
                <a:lnTo>
                  <a:pt x="12268" y="6304"/>
                </a:lnTo>
                <a:lnTo>
                  <a:pt x="12266" y="6296"/>
                </a:lnTo>
                <a:lnTo>
                  <a:pt x="12264" y="6284"/>
                </a:lnTo>
                <a:lnTo>
                  <a:pt x="12260" y="6276"/>
                </a:lnTo>
                <a:lnTo>
                  <a:pt x="12252" y="6264"/>
                </a:lnTo>
                <a:lnTo>
                  <a:pt x="12242" y="6252"/>
                </a:lnTo>
                <a:lnTo>
                  <a:pt x="12230" y="6236"/>
                </a:lnTo>
                <a:lnTo>
                  <a:pt x="12222" y="6224"/>
                </a:lnTo>
                <a:lnTo>
                  <a:pt x="12218" y="6222"/>
                </a:lnTo>
                <a:lnTo>
                  <a:pt x="12216" y="6222"/>
                </a:lnTo>
                <a:lnTo>
                  <a:pt x="12214" y="6220"/>
                </a:lnTo>
                <a:lnTo>
                  <a:pt x="12210" y="6218"/>
                </a:lnTo>
                <a:lnTo>
                  <a:pt x="12204" y="6214"/>
                </a:lnTo>
                <a:lnTo>
                  <a:pt x="12196" y="6206"/>
                </a:lnTo>
                <a:lnTo>
                  <a:pt x="12190" y="6194"/>
                </a:lnTo>
                <a:lnTo>
                  <a:pt x="12186" y="6184"/>
                </a:lnTo>
                <a:lnTo>
                  <a:pt x="12184" y="6174"/>
                </a:lnTo>
                <a:lnTo>
                  <a:pt x="12184" y="6166"/>
                </a:lnTo>
                <a:lnTo>
                  <a:pt x="12184" y="6150"/>
                </a:lnTo>
                <a:lnTo>
                  <a:pt x="12184" y="6144"/>
                </a:lnTo>
                <a:lnTo>
                  <a:pt x="12182" y="6138"/>
                </a:lnTo>
                <a:lnTo>
                  <a:pt x="12178" y="6136"/>
                </a:lnTo>
                <a:lnTo>
                  <a:pt x="12176" y="6136"/>
                </a:lnTo>
                <a:lnTo>
                  <a:pt x="12172" y="6140"/>
                </a:lnTo>
                <a:lnTo>
                  <a:pt x="12172" y="6142"/>
                </a:lnTo>
                <a:lnTo>
                  <a:pt x="12170" y="6144"/>
                </a:lnTo>
                <a:lnTo>
                  <a:pt x="12166" y="6140"/>
                </a:lnTo>
                <a:lnTo>
                  <a:pt x="12160" y="6134"/>
                </a:lnTo>
                <a:lnTo>
                  <a:pt x="12154" y="6130"/>
                </a:lnTo>
                <a:lnTo>
                  <a:pt x="12152" y="6128"/>
                </a:lnTo>
                <a:lnTo>
                  <a:pt x="12150" y="6132"/>
                </a:lnTo>
                <a:lnTo>
                  <a:pt x="12150" y="6136"/>
                </a:lnTo>
                <a:lnTo>
                  <a:pt x="12150" y="6142"/>
                </a:lnTo>
                <a:lnTo>
                  <a:pt x="12148" y="6144"/>
                </a:lnTo>
                <a:lnTo>
                  <a:pt x="12146" y="6144"/>
                </a:lnTo>
                <a:lnTo>
                  <a:pt x="12140" y="6140"/>
                </a:lnTo>
                <a:lnTo>
                  <a:pt x="12134" y="6132"/>
                </a:lnTo>
                <a:lnTo>
                  <a:pt x="12132" y="6126"/>
                </a:lnTo>
                <a:lnTo>
                  <a:pt x="12132" y="6120"/>
                </a:lnTo>
                <a:lnTo>
                  <a:pt x="12132" y="6114"/>
                </a:lnTo>
                <a:lnTo>
                  <a:pt x="12134" y="6104"/>
                </a:lnTo>
                <a:lnTo>
                  <a:pt x="12134" y="6100"/>
                </a:lnTo>
                <a:lnTo>
                  <a:pt x="12132" y="6092"/>
                </a:lnTo>
                <a:lnTo>
                  <a:pt x="12128" y="6086"/>
                </a:lnTo>
                <a:lnTo>
                  <a:pt x="12122" y="6078"/>
                </a:lnTo>
                <a:lnTo>
                  <a:pt x="12110" y="6062"/>
                </a:lnTo>
                <a:lnTo>
                  <a:pt x="12100" y="6050"/>
                </a:lnTo>
                <a:lnTo>
                  <a:pt x="12100" y="6048"/>
                </a:lnTo>
                <a:lnTo>
                  <a:pt x="12102" y="6046"/>
                </a:lnTo>
                <a:lnTo>
                  <a:pt x="12106" y="6046"/>
                </a:lnTo>
                <a:lnTo>
                  <a:pt x="12110" y="6044"/>
                </a:lnTo>
                <a:lnTo>
                  <a:pt x="12110" y="6042"/>
                </a:lnTo>
                <a:lnTo>
                  <a:pt x="12110" y="6038"/>
                </a:lnTo>
                <a:lnTo>
                  <a:pt x="12106" y="6034"/>
                </a:lnTo>
                <a:lnTo>
                  <a:pt x="12100" y="6028"/>
                </a:lnTo>
                <a:lnTo>
                  <a:pt x="12092" y="6022"/>
                </a:lnTo>
                <a:lnTo>
                  <a:pt x="12080" y="6018"/>
                </a:lnTo>
                <a:lnTo>
                  <a:pt x="12070" y="6012"/>
                </a:lnTo>
                <a:lnTo>
                  <a:pt x="12062" y="6008"/>
                </a:lnTo>
                <a:lnTo>
                  <a:pt x="12058" y="6004"/>
                </a:lnTo>
                <a:lnTo>
                  <a:pt x="12056" y="6000"/>
                </a:lnTo>
                <a:lnTo>
                  <a:pt x="12054" y="5996"/>
                </a:lnTo>
                <a:lnTo>
                  <a:pt x="12050" y="5992"/>
                </a:lnTo>
                <a:lnTo>
                  <a:pt x="12044" y="5988"/>
                </a:lnTo>
                <a:lnTo>
                  <a:pt x="12034" y="5986"/>
                </a:lnTo>
                <a:lnTo>
                  <a:pt x="12024" y="5982"/>
                </a:lnTo>
                <a:lnTo>
                  <a:pt x="12016" y="5978"/>
                </a:lnTo>
                <a:lnTo>
                  <a:pt x="12012" y="5972"/>
                </a:lnTo>
                <a:lnTo>
                  <a:pt x="12008" y="5968"/>
                </a:lnTo>
                <a:lnTo>
                  <a:pt x="12004" y="5954"/>
                </a:lnTo>
                <a:lnTo>
                  <a:pt x="12002" y="5948"/>
                </a:lnTo>
                <a:lnTo>
                  <a:pt x="11998" y="5942"/>
                </a:lnTo>
                <a:lnTo>
                  <a:pt x="11996" y="5934"/>
                </a:lnTo>
                <a:lnTo>
                  <a:pt x="11994" y="5926"/>
                </a:lnTo>
                <a:lnTo>
                  <a:pt x="11994" y="5904"/>
                </a:lnTo>
                <a:lnTo>
                  <a:pt x="11992" y="5892"/>
                </a:lnTo>
                <a:lnTo>
                  <a:pt x="11990" y="5880"/>
                </a:lnTo>
                <a:lnTo>
                  <a:pt x="11986" y="5868"/>
                </a:lnTo>
                <a:lnTo>
                  <a:pt x="11978" y="5856"/>
                </a:lnTo>
                <a:lnTo>
                  <a:pt x="11974" y="5852"/>
                </a:lnTo>
                <a:lnTo>
                  <a:pt x="11972" y="5846"/>
                </a:lnTo>
                <a:lnTo>
                  <a:pt x="11968" y="5832"/>
                </a:lnTo>
                <a:lnTo>
                  <a:pt x="11968" y="5818"/>
                </a:lnTo>
                <a:lnTo>
                  <a:pt x="11968" y="5804"/>
                </a:lnTo>
                <a:lnTo>
                  <a:pt x="11966" y="5790"/>
                </a:lnTo>
                <a:lnTo>
                  <a:pt x="11964" y="5776"/>
                </a:lnTo>
                <a:lnTo>
                  <a:pt x="11960" y="5766"/>
                </a:lnTo>
                <a:lnTo>
                  <a:pt x="11958" y="5760"/>
                </a:lnTo>
                <a:lnTo>
                  <a:pt x="11952" y="5758"/>
                </a:lnTo>
                <a:lnTo>
                  <a:pt x="11944" y="5750"/>
                </a:lnTo>
                <a:lnTo>
                  <a:pt x="11938" y="5744"/>
                </a:lnTo>
                <a:lnTo>
                  <a:pt x="11932" y="5732"/>
                </a:lnTo>
                <a:lnTo>
                  <a:pt x="11930" y="5728"/>
                </a:lnTo>
                <a:lnTo>
                  <a:pt x="11928" y="5728"/>
                </a:lnTo>
                <a:lnTo>
                  <a:pt x="11924" y="5730"/>
                </a:lnTo>
                <a:lnTo>
                  <a:pt x="11920" y="5736"/>
                </a:lnTo>
                <a:lnTo>
                  <a:pt x="11914" y="5742"/>
                </a:lnTo>
                <a:lnTo>
                  <a:pt x="11910" y="5744"/>
                </a:lnTo>
                <a:lnTo>
                  <a:pt x="11906" y="5740"/>
                </a:lnTo>
                <a:lnTo>
                  <a:pt x="11902" y="5736"/>
                </a:lnTo>
                <a:lnTo>
                  <a:pt x="11898" y="5728"/>
                </a:lnTo>
                <a:lnTo>
                  <a:pt x="11896" y="5720"/>
                </a:lnTo>
                <a:lnTo>
                  <a:pt x="11894" y="5704"/>
                </a:lnTo>
                <a:lnTo>
                  <a:pt x="11894" y="5690"/>
                </a:lnTo>
                <a:lnTo>
                  <a:pt x="11894" y="5674"/>
                </a:lnTo>
                <a:lnTo>
                  <a:pt x="11890" y="5660"/>
                </a:lnTo>
                <a:lnTo>
                  <a:pt x="11886" y="5652"/>
                </a:lnTo>
                <a:lnTo>
                  <a:pt x="11882" y="5646"/>
                </a:lnTo>
                <a:lnTo>
                  <a:pt x="11878" y="5640"/>
                </a:lnTo>
                <a:lnTo>
                  <a:pt x="11876" y="5636"/>
                </a:lnTo>
                <a:lnTo>
                  <a:pt x="11878" y="5628"/>
                </a:lnTo>
                <a:lnTo>
                  <a:pt x="11878" y="5622"/>
                </a:lnTo>
                <a:lnTo>
                  <a:pt x="11878" y="5620"/>
                </a:lnTo>
                <a:lnTo>
                  <a:pt x="11874" y="5618"/>
                </a:lnTo>
                <a:lnTo>
                  <a:pt x="11870" y="5616"/>
                </a:lnTo>
                <a:lnTo>
                  <a:pt x="11868" y="5612"/>
                </a:lnTo>
                <a:lnTo>
                  <a:pt x="11864" y="5602"/>
                </a:lnTo>
                <a:lnTo>
                  <a:pt x="11862" y="5588"/>
                </a:lnTo>
                <a:lnTo>
                  <a:pt x="11860" y="5572"/>
                </a:lnTo>
                <a:lnTo>
                  <a:pt x="11858" y="5566"/>
                </a:lnTo>
                <a:lnTo>
                  <a:pt x="11854" y="5562"/>
                </a:lnTo>
                <a:lnTo>
                  <a:pt x="11850" y="5560"/>
                </a:lnTo>
                <a:lnTo>
                  <a:pt x="11846" y="5560"/>
                </a:lnTo>
                <a:lnTo>
                  <a:pt x="11842" y="5562"/>
                </a:lnTo>
                <a:lnTo>
                  <a:pt x="11840" y="5566"/>
                </a:lnTo>
                <a:lnTo>
                  <a:pt x="11838" y="5570"/>
                </a:lnTo>
                <a:lnTo>
                  <a:pt x="11836" y="5578"/>
                </a:lnTo>
                <a:lnTo>
                  <a:pt x="11834" y="5592"/>
                </a:lnTo>
                <a:lnTo>
                  <a:pt x="11832" y="5602"/>
                </a:lnTo>
                <a:lnTo>
                  <a:pt x="11820" y="5632"/>
                </a:lnTo>
                <a:lnTo>
                  <a:pt x="11816" y="5642"/>
                </a:lnTo>
                <a:lnTo>
                  <a:pt x="11816" y="5648"/>
                </a:lnTo>
                <a:lnTo>
                  <a:pt x="11818" y="5650"/>
                </a:lnTo>
                <a:lnTo>
                  <a:pt x="11820" y="5652"/>
                </a:lnTo>
                <a:lnTo>
                  <a:pt x="11824" y="5654"/>
                </a:lnTo>
                <a:lnTo>
                  <a:pt x="11822" y="5656"/>
                </a:lnTo>
                <a:lnTo>
                  <a:pt x="11820" y="5660"/>
                </a:lnTo>
                <a:lnTo>
                  <a:pt x="11814" y="5668"/>
                </a:lnTo>
                <a:lnTo>
                  <a:pt x="11814" y="5676"/>
                </a:lnTo>
                <a:lnTo>
                  <a:pt x="11814" y="5684"/>
                </a:lnTo>
                <a:lnTo>
                  <a:pt x="11810" y="5698"/>
                </a:lnTo>
                <a:lnTo>
                  <a:pt x="11808" y="5706"/>
                </a:lnTo>
                <a:lnTo>
                  <a:pt x="11808" y="5716"/>
                </a:lnTo>
                <a:lnTo>
                  <a:pt x="11810" y="5738"/>
                </a:lnTo>
                <a:lnTo>
                  <a:pt x="11814" y="5762"/>
                </a:lnTo>
                <a:lnTo>
                  <a:pt x="11814" y="5776"/>
                </a:lnTo>
                <a:lnTo>
                  <a:pt x="11812" y="5788"/>
                </a:lnTo>
                <a:lnTo>
                  <a:pt x="11808" y="5808"/>
                </a:lnTo>
                <a:lnTo>
                  <a:pt x="11806" y="5820"/>
                </a:lnTo>
                <a:lnTo>
                  <a:pt x="11806" y="5830"/>
                </a:lnTo>
                <a:lnTo>
                  <a:pt x="11800" y="5844"/>
                </a:lnTo>
                <a:lnTo>
                  <a:pt x="11794" y="5856"/>
                </a:lnTo>
                <a:lnTo>
                  <a:pt x="11790" y="5864"/>
                </a:lnTo>
                <a:lnTo>
                  <a:pt x="11788" y="5878"/>
                </a:lnTo>
                <a:lnTo>
                  <a:pt x="11784" y="5890"/>
                </a:lnTo>
                <a:lnTo>
                  <a:pt x="11780" y="5896"/>
                </a:lnTo>
                <a:lnTo>
                  <a:pt x="11774" y="5902"/>
                </a:lnTo>
                <a:lnTo>
                  <a:pt x="11766" y="5906"/>
                </a:lnTo>
                <a:lnTo>
                  <a:pt x="11758" y="5906"/>
                </a:lnTo>
                <a:lnTo>
                  <a:pt x="11748" y="5904"/>
                </a:lnTo>
                <a:lnTo>
                  <a:pt x="11738" y="5900"/>
                </a:lnTo>
                <a:lnTo>
                  <a:pt x="11730" y="5894"/>
                </a:lnTo>
                <a:lnTo>
                  <a:pt x="11722" y="5888"/>
                </a:lnTo>
                <a:lnTo>
                  <a:pt x="11716" y="5880"/>
                </a:lnTo>
                <a:lnTo>
                  <a:pt x="11714" y="5876"/>
                </a:lnTo>
                <a:lnTo>
                  <a:pt x="11710" y="5870"/>
                </a:lnTo>
                <a:lnTo>
                  <a:pt x="11708" y="5866"/>
                </a:lnTo>
                <a:lnTo>
                  <a:pt x="11698" y="5862"/>
                </a:lnTo>
                <a:lnTo>
                  <a:pt x="11692" y="5862"/>
                </a:lnTo>
                <a:lnTo>
                  <a:pt x="11684" y="5858"/>
                </a:lnTo>
                <a:lnTo>
                  <a:pt x="11674" y="5850"/>
                </a:lnTo>
                <a:lnTo>
                  <a:pt x="11662" y="5840"/>
                </a:lnTo>
                <a:lnTo>
                  <a:pt x="11648" y="5828"/>
                </a:lnTo>
                <a:lnTo>
                  <a:pt x="11640" y="5822"/>
                </a:lnTo>
                <a:lnTo>
                  <a:pt x="11632" y="5818"/>
                </a:lnTo>
                <a:lnTo>
                  <a:pt x="11626" y="5816"/>
                </a:lnTo>
                <a:lnTo>
                  <a:pt x="11618" y="5814"/>
                </a:lnTo>
                <a:lnTo>
                  <a:pt x="11612" y="5812"/>
                </a:lnTo>
                <a:lnTo>
                  <a:pt x="11604" y="5804"/>
                </a:lnTo>
                <a:lnTo>
                  <a:pt x="11592" y="5792"/>
                </a:lnTo>
                <a:lnTo>
                  <a:pt x="11582" y="5784"/>
                </a:lnTo>
                <a:lnTo>
                  <a:pt x="11570" y="5772"/>
                </a:lnTo>
                <a:lnTo>
                  <a:pt x="11566" y="5766"/>
                </a:lnTo>
                <a:lnTo>
                  <a:pt x="11568" y="5760"/>
                </a:lnTo>
                <a:lnTo>
                  <a:pt x="11572" y="5752"/>
                </a:lnTo>
                <a:lnTo>
                  <a:pt x="11578" y="5738"/>
                </a:lnTo>
                <a:lnTo>
                  <a:pt x="11586" y="5724"/>
                </a:lnTo>
                <a:lnTo>
                  <a:pt x="11590" y="5714"/>
                </a:lnTo>
                <a:lnTo>
                  <a:pt x="11590" y="5710"/>
                </a:lnTo>
                <a:lnTo>
                  <a:pt x="11588" y="5708"/>
                </a:lnTo>
                <a:lnTo>
                  <a:pt x="11586" y="5708"/>
                </a:lnTo>
                <a:lnTo>
                  <a:pt x="11584" y="5706"/>
                </a:lnTo>
                <a:lnTo>
                  <a:pt x="11584" y="5702"/>
                </a:lnTo>
                <a:lnTo>
                  <a:pt x="11588" y="5692"/>
                </a:lnTo>
                <a:lnTo>
                  <a:pt x="11594" y="5682"/>
                </a:lnTo>
                <a:lnTo>
                  <a:pt x="11598" y="5680"/>
                </a:lnTo>
                <a:lnTo>
                  <a:pt x="11602" y="5682"/>
                </a:lnTo>
                <a:lnTo>
                  <a:pt x="11604" y="5684"/>
                </a:lnTo>
                <a:lnTo>
                  <a:pt x="11606" y="5688"/>
                </a:lnTo>
                <a:lnTo>
                  <a:pt x="11608" y="5690"/>
                </a:lnTo>
                <a:lnTo>
                  <a:pt x="11608" y="5686"/>
                </a:lnTo>
                <a:lnTo>
                  <a:pt x="11610" y="5676"/>
                </a:lnTo>
                <a:lnTo>
                  <a:pt x="11612" y="5664"/>
                </a:lnTo>
                <a:lnTo>
                  <a:pt x="11616" y="5656"/>
                </a:lnTo>
                <a:lnTo>
                  <a:pt x="11620" y="5650"/>
                </a:lnTo>
                <a:lnTo>
                  <a:pt x="11626" y="5646"/>
                </a:lnTo>
                <a:lnTo>
                  <a:pt x="11630" y="5644"/>
                </a:lnTo>
                <a:lnTo>
                  <a:pt x="11630" y="5640"/>
                </a:lnTo>
                <a:lnTo>
                  <a:pt x="11630" y="5638"/>
                </a:lnTo>
                <a:lnTo>
                  <a:pt x="11626" y="5634"/>
                </a:lnTo>
                <a:lnTo>
                  <a:pt x="11620" y="5630"/>
                </a:lnTo>
                <a:lnTo>
                  <a:pt x="11616" y="5626"/>
                </a:lnTo>
                <a:lnTo>
                  <a:pt x="11614" y="5620"/>
                </a:lnTo>
                <a:lnTo>
                  <a:pt x="11612" y="5618"/>
                </a:lnTo>
                <a:lnTo>
                  <a:pt x="11610" y="5616"/>
                </a:lnTo>
                <a:lnTo>
                  <a:pt x="11604" y="5620"/>
                </a:lnTo>
                <a:lnTo>
                  <a:pt x="11600" y="5624"/>
                </a:lnTo>
                <a:lnTo>
                  <a:pt x="11598" y="5628"/>
                </a:lnTo>
                <a:lnTo>
                  <a:pt x="11598" y="5632"/>
                </a:lnTo>
                <a:lnTo>
                  <a:pt x="11600" y="5636"/>
                </a:lnTo>
                <a:lnTo>
                  <a:pt x="11598" y="5640"/>
                </a:lnTo>
                <a:lnTo>
                  <a:pt x="11596" y="5642"/>
                </a:lnTo>
                <a:lnTo>
                  <a:pt x="11592" y="5644"/>
                </a:lnTo>
                <a:lnTo>
                  <a:pt x="11590" y="5642"/>
                </a:lnTo>
                <a:lnTo>
                  <a:pt x="11588" y="5638"/>
                </a:lnTo>
                <a:lnTo>
                  <a:pt x="11588" y="5632"/>
                </a:lnTo>
                <a:lnTo>
                  <a:pt x="11588" y="5630"/>
                </a:lnTo>
                <a:lnTo>
                  <a:pt x="11586" y="5628"/>
                </a:lnTo>
                <a:lnTo>
                  <a:pt x="11584" y="5628"/>
                </a:lnTo>
                <a:lnTo>
                  <a:pt x="11584" y="5624"/>
                </a:lnTo>
                <a:lnTo>
                  <a:pt x="11584" y="5616"/>
                </a:lnTo>
                <a:lnTo>
                  <a:pt x="11584" y="5614"/>
                </a:lnTo>
                <a:lnTo>
                  <a:pt x="11582" y="5614"/>
                </a:lnTo>
                <a:lnTo>
                  <a:pt x="11576" y="5616"/>
                </a:lnTo>
                <a:lnTo>
                  <a:pt x="11568" y="5622"/>
                </a:lnTo>
                <a:lnTo>
                  <a:pt x="11558" y="5630"/>
                </a:lnTo>
                <a:lnTo>
                  <a:pt x="11552" y="5632"/>
                </a:lnTo>
                <a:lnTo>
                  <a:pt x="11548" y="5632"/>
                </a:lnTo>
                <a:lnTo>
                  <a:pt x="11544" y="5630"/>
                </a:lnTo>
                <a:lnTo>
                  <a:pt x="11540" y="5624"/>
                </a:lnTo>
                <a:lnTo>
                  <a:pt x="11536" y="5622"/>
                </a:lnTo>
                <a:lnTo>
                  <a:pt x="11530" y="5624"/>
                </a:lnTo>
                <a:lnTo>
                  <a:pt x="11524" y="5626"/>
                </a:lnTo>
                <a:lnTo>
                  <a:pt x="11518" y="5624"/>
                </a:lnTo>
                <a:lnTo>
                  <a:pt x="11514" y="5622"/>
                </a:lnTo>
                <a:lnTo>
                  <a:pt x="11512" y="5618"/>
                </a:lnTo>
                <a:lnTo>
                  <a:pt x="11506" y="5612"/>
                </a:lnTo>
                <a:lnTo>
                  <a:pt x="11500" y="5610"/>
                </a:lnTo>
                <a:lnTo>
                  <a:pt x="11494" y="5608"/>
                </a:lnTo>
                <a:lnTo>
                  <a:pt x="11484" y="5608"/>
                </a:lnTo>
                <a:lnTo>
                  <a:pt x="11478" y="5606"/>
                </a:lnTo>
                <a:lnTo>
                  <a:pt x="11474" y="5604"/>
                </a:lnTo>
                <a:lnTo>
                  <a:pt x="11472" y="5600"/>
                </a:lnTo>
                <a:lnTo>
                  <a:pt x="11468" y="5594"/>
                </a:lnTo>
                <a:lnTo>
                  <a:pt x="11466" y="5592"/>
                </a:lnTo>
                <a:lnTo>
                  <a:pt x="11462" y="5592"/>
                </a:lnTo>
                <a:lnTo>
                  <a:pt x="11458" y="5594"/>
                </a:lnTo>
                <a:lnTo>
                  <a:pt x="11456" y="5594"/>
                </a:lnTo>
                <a:lnTo>
                  <a:pt x="11452" y="5590"/>
                </a:lnTo>
                <a:lnTo>
                  <a:pt x="11448" y="5586"/>
                </a:lnTo>
                <a:lnTo>
                  <a:pt x="11444" y="5584"/>
                </a:lnTo>
                <a:lnTo>
                  <a:pt x="11438" y="5582"/>
                </a:lnTo>
                <a:lnTo>
                  <a:pt x="11428" y="5582"/>
                </a:lnTo>
                <a:lnTo>
                  <a:pt x="11422" y="5584"/>
                </a:lnTo>
                <a:lnTo>
                  <a:pt x="11420" y="5586"/>
                </a:lnTo>
                <a:lnTo>
                  <a:pt x="11420" y="5588"/>
                </a:lnTo>
                <a:lnTo>
                  <a:pt x="11424" y="5596"/>
                </a:lnTo>
                <a:lnTo>
                  <a:pt x="11428" y="5598"/>
                </a:lnTo>
                <a:lnTo>
                  <a:pt x="11432" y="5600"/>
                </a:lnTo>
                <a:lnTo>
                  <a:pt x="11444" y="5600"/>
                </a:lnTo>
                <a:lnTo>
                  <a:pt x="11448" y="5600"/>
                </a:lnTo>
                <a:lnTo>
                  <a:pt x="11452" y="5604"/>
                </a:lnTo>
                <a:lnTo>
                  <a:pt x="11454" y="5608"/>
                </a:lnTo>
                <a:lnTo>
                  <a:pt x="11452" y="5618"/>
                </a:lnTo>
                <a:lnTo>
                  <a:pt x="11448" y="5634"/>
                </a:lnTo>
                <a:lnTo>
                  <a:pt x="11448" y="5636"/>
                </a:lnTo>
                <a:lnTo>
                  <a:pt x="11446" y="5636"/>
                </a:lnTo>
                <a:lnTo>
                  <a:pt x="11438" y="5634"/>
                </a:lnTo>
                <a:lnTo>
                  <a:pt x="11432" y="5634"/>
                </a:lnTo>
                <a:lnTo>
                  <a:pt x="11422" y="5634"/>
                </a:lnTo>
                <a:lnTo>
                  <a:pt x="11412" y="5636"/>
                </a:lnTo>
                <a:lnTo>
                  <a:pt x="11406" y="5636"/>
                </a:lnTo>
                <a:lnTo>
                  <a:pt x="11400" y="5632"/>
                </a:lnTo>
                <a:lnTo>
                  <a:pt x="11396" y="5632"/>
                </a:lnTo>
                <a:lnTo>
                  <a:pt x="11390" y="5634"/>
                </a:lnTo>
                <a:lnTo>
                  <a:pt x="11370" y="5648"/>
                </a:lnTo>
                <a:lnTo>
                  <a:pt x="11358" y="5658"/>
                </a:lnTo>
                <a:lnTo>
                  <a:pt x="11350" y="5666"/>
                </a:lnTo>
                <a:lnTo>
                  <a:pt x="11348" y="5672"/>
                </a:lnTo>
                <a:lnTo>
                  <a:pt x="11346" y="5678"/>
                </a:lnTo>
                <a:lnTo>
                  <a:pt x="11346" y="5684"/>
                </a:lnTo>
                <a:lnTo>
                  <a:pt x="11344" y="5690"/>
                </a:lnTo>
                <a:lnTo>
                  <a:pt x="11340" y="5700"/>
                </a:lnTo>
                <a:lnTo>
                  <a:pt x="11332" y="5714"/>
                </a:lnTo>
                <a:lnTo>
                  <a:pt x="11324" y="5728"/>
                </a:lnTo>
                <a:lnTo>
                  <a:pt x="11320" y="5738"/>
                </a:lnTo>
                <a:lnTo>
                  <a:pt x="11322" y="5744"/>
                </a:lnTo>
                <a:lnTo>
                  <a:pt x="11324" y="5750"/>
                </a:lnTo>
                <a:lnTo>
                  <a:pt x="11332" y="5756"/>
                </a:lnTo>
                <a:lnTo>
                  <a:pt x="11332" y="5760"/>
                </a:lnTo>
                <a:lnTo>
                  <a:pt x="11328" y="5764"/>
                </a:lnTo>
                <a:lnTo>
                  <a:pt x="11322" y="5768"/>
                </a:lnTo>
                <a:lnTo>
                  <a:pt x="11318" y="5770"/>
                </a:lnTo>
                <a:lnTo>
                  <a:pt x="11314" y="5768"/>
                </a:lnTo>
                <a:lnTo>
                  <a:pt x="11310" y="5766"/>
                </a:lnTo>
                <a:lnTo>
                  <a:pt x="11302" y="5762"/>
                </a:lnTo>
                <a:lnTo>
                  <a:pt x="11296" y="5760"/>
                </a:lnTo>
                <a:lnTo>
                  <a:pt x="11288" y="5760"/>
                </a:lnTo>
                <a:lnTo>
                  <a:pt x="11284" y="5760"/>
                </a:lnTo>
                <a:lnTo>
                  <a:pt x="11278" y="5758"/>
                </a:lnTo>
                <a:lnTo>
                  <a:pt x="11268" y="5750"/>
                </a:lnTo>
                <a:lnTo>
                  <a:pt x="11244" y="5726"/>
                </a:lnTo>
                <a:lnTo>
                  <a:pt x="11232" y="5716"/>
                </a:lnTo>
                <a:lnTo>
                  <a:pt x="11224" y="5708"/>
                </a:lnTo>
                <a:lnTo>
                  <a:pt x="11220" y="5706"/>
                </a:lnTo>
                <a:lnTo>
                  <a:pt x="11218" y="5706"/>
                </a:lnTo>
                <a:lnTo>
                  <a:pt x="11216" y="5710"/>
                </a:lnTo>
                <a:lnTo>
                  <a:pt x="11214" y="5714"/>
                </a:lnTo>
                <a:lnTo>
                  <a:pt x="11214" y="5722"/>
                </a:lnTo>
                <a:lnTo>
                  <a:pt x="11210" y="5724"/>
                </a:lnTo>
                <a:lnTo>
                  <a:pt x="11206" y="5724"/>
                </a:lnTo>
                <a:lnTo>
                  <a:pt x="11202" y="5720"/>
                </a:lnTo>
                <a:lnTo>
                  <a:pt x="11196" y="5718"/>
                </a:lnTo>
                <a:lnTo>
                  <a:pt x="11192" y="5718"/>
                </a:lnTo>
                <a:lnTo>
                  <a:pt x="11188" y="5720"/>
                </a:lnTo>
                <a:lnTo>
                  <a:pt x="11186" y="5730"/>
                </a:lnTo>
                <a:lnTo>
                  <a:pt x="11186" y="5738"/>
                </a:lnTo>
                <a:lnTo>
                  <a:pt x="11184" y="5740"/>
                </a:lnTo>
                <a:lnTo>
                  <a:pt x="11180" y="5740"/>
                </a:lnTo>
                <a:lnTo>
                  <a:pt x="11178" y="5738"/>
                </a:lnTo>
                <a:lnTo>
                  <a:pt x="11174" y="5736"/>
                </a:lnTo>
                <a:lnTo>
                  <a:pt x="11168" y="5738"/>
                </a:lnTo>
                <a:lnTo>
                  <a:pt x="11162" y="5744"/>
                </a:lnTo>
                <a:lnTo>
                  <a:pt x="11154" y="5756"/>
                </a:lnTo>
                <a:lnTo>
                  <a:pt x="11146" y="5772"/>
                </a:lnTo>
                <a:lnTo>
                  <a:pt x="11138" y="5780"/>
                </a:lnTo>
                <a:lnTo>
                  <a:pt x="11128" y="5792"/>
                </a:lnTo>
                <a:lnTo>
                  <a:pt x="11124" y="5796"/>
                </a:lnTo>
                <a:lnTo>
                  <a:pt x="11122" y="5800"/>
                </a:lnTo>
                <a:lnTo>
                  <a:pt x="11120" y="5808"/>
                </a:lnTo>
                <a:lnTo>
                  <a:pt x="11120" y="5820"/>
                </a:lnTo>
                <a:lnTo>
                  <a:pt x="11118" y="5834"/>
                </a:lnTo>
                <a:lnTo>
                  <a:pt x="11116" y="5838"/>
                </a:lnTo>
                <a:lnTo>
                  <a:pt x="11114" y="5838"/>
                </a:lnTo>
                <a:lnTo>
                  <a:pt x="11110" y="5838"/>
                </a:lnTo>
                <a:lnTo>
                  <a:pt x="11104" y="5834"/>
                </a:lnTo>
                <a:lnTo>
                  <a:pt x="11098" y="5832"/>
                </a:lnTo>
                <a:lnTo>
                  <a:pt x="11096" y="5832"/>
                </a:lnTo>
                <a:lnTo>
                  <a:pt x="11094" y="5834"/>
                </a:lnTo>
                <a:lnTo>
                  <a:pt x="11090" y="5838"/>
                </a:lnTo>
                <a:lnTo>
                  <a:pt x="11088" y="5842"/>
                </a:lnTo>
                <a:lnTo>
                  <a:pt x="11086" y="5864"/>
                </a:lnTo>
                <a:lnTo>
                  <a:pt x="11084" y="5878"/>
                </a:lnTo>
                <a:lnTo>
                  <a:pt x="11084" y="5882"/>
                </a:lnTo>
                <a:lnTo>
                  <a:pt x="11078" y="5866"/>
                </a:lnTo>
                <a:lnTo>
                  <a:pt x="11074" y="5856"/>
                </a:lnTo>
                <a:lnTo>
                  <a:pt x="11070" y="5852"/>
                </a:lnTo>
                <a:lnTo>
                  <a:pt x="11066" y="5850"/>
                </a:lnTo>
                <a:lnTo>
                  <a:pt x="11062" y="5848"/>
                </a:lnTo>
                <a:lnTo>
                  <a:pt x="11058" y="5850"/>
                </a:lnTo>
                <a:lnTo>
                  <a:pt x="11052" y="5854"/>
                </a:lnTo>
                <a:lnTo>
                  <a:pt x="11046" y="5862"/>
                </a:lnTo>
                <a:lnTo>
                  <a:pt x="11036" y="5878"/>
                </a:lnTo>
                <a:lnTo>
                  <a:pt x="11032" y="5892"/>
                </a:lnTo>
                <a:lnTo>
                  <a:pt x="11030" y="5902"/>
                </a:lnTo>
                <a:lnTo>
                  <a:pt x="11032" y="5912"/>
                </a:lnTo>
                <a:lnTo>
                  <a:pt x="11034" y="5918"/>
                </a:lnTo>
                <a:lnTo>
                  <a:pt x="11032" y="5926"/>
                </a:lnTo>
                <a:lnTo>
                  <a:pt x="11030" y="5932"/>
                </a:lnTo>
                <a:lnTo>
                  <a:pt x="11020" y="5942"/>
                </a:lnTo>
                <a:lnTo>
                  <a:pt x="11014" y="5948"/>
                </a:lnTo>
                <a:lnTo>
                  <a:pt x="11010" y="5954"/>
                </a:lnTo>
                <a:lnTo>
                  <a:pt x="11004" y="5970"/>
                </a:lnTo>
                <a:lnTo>
                  <a:pt x="11000" y="5978"/>
                </a:lnTo>
                <a:lnTo>
                  <a:pt x="10994" y="5988"/>
                </a:lnTo>
                <a:lnTo>
                  <a:pt x="10986" y="5998"/>
                </a:lnTo>
                <a:lnTo>
                  <a:pt x="10974" y="6006"/>
                </a:lnTo>
                <a:lnTo>
                  <a:pt x="10960" y="6014"/>
                </a:lnTo>
                <a:lnTo>
                  <a:pt x="10948" y="6020"/>
                </a:lnTo>
                <a:lnTo>
                  <a:pt x="10936" y="6020"/>
                </a:lnTo>
                <a:lnTo>
                  <a:pt x="10926" y="6020"/>
                </a:lnTo>
                <a:lnTo>
                  <a:pt x="10910" y="6020"/>
                </a:lnTo>
                <a:lnTo>
                  <a:pt x="10906" y="6020"/>
                </a:lnTo>
                <a:lnTo>
                  <a:pt x="10902" y="6024"/>
                </a:lnTo>
                <a:lnTo>
                  <a:pt x="10898" y="6030"/>
                </a:lnTo>
                <a:lnTo>
                  <a:pt x="10894" y="6032"/>
                </a:lnTo>
                <a:lnTo>
                  <a:pt x="10884" y="6038"/>
                </a:lnTo>
                <a:lnTo>
                  <a:pt x="10868" y="6042"/>
                </a:lnTo>
                <a:lnTo>
                  <a:pt x="10850" y="6052"/>
                </a:lnTo>
                <a:lnTo>
                  <a:pt x="10840" y="6056"/>
                </a:lnTo>
                <a:lnTo>
                  <a:pt x="10832" y="6056"/>
                </a:lnTo>
                <a:lnTo>
                  <a:pt x="10820" y="6052"/>
                </a:lnTo>
                <a:lnTo>
                  <a:pt x="10812" y="6050"/>
                </a:lnTo>
                <a:lnTo>
                  <a:pt x="10804" y="6052"/>
                </a:lnTo>
                <a:lnTo>
                  <a:pt x="10794" y="6060"/>
                </a:lnTo>
                <a:lnTo>
                  <a:pt x="10782" y="6074"/>
                </a:lnTo>
                <a:lnTo>
                  <a:pt x="10768" y="6088"/>
                </a:lnTo>
                <a:lnTo>
                  <a:pt x="10758" y="6096"/>
                </a:lnTo>
                <a:lnTo>
                  <a:pt x="10748" y="6102"/>
                </a:lnTo>
                <a:lnTo>
                  <a:pt x="10742" y="6106"/>
                </a:lnTo>
                <a:lnTo>
                  <a:pt x="10736" y="6108"/>
                </a:lnTo>
                <a:lnTo>
                  <a:pt x="10730" y="6112"/>
                </a:lnTo>
                <a:lnTo>
                  <a:pt x="10726" y="6120"/>
                </a:lnTo>
                <a:lnTo>
                  <a:pt x="10720" y="6134"/>
                </a:lnTo>
                <a:lnTo>
                  <a:pt x="10714" y="6144"/>
                </a:lnTo>
                <a:lnTo>
                  <a:pt x="10712" y="6144"/>
                </a:lnTo>
                <a:lnTo>
                  <a:pt x="10710" y="6140"/>
                </a:lnTo>
                <a:lnTo>
                  <a:pt x="10710" y="6132"/>
                </a:lnTo>
                <a:lnTo>
                  <a:pt x="10708" y="6124"/>
                </a:lnTo>
                <a:lnTo>
                  <a:pt x="10706" y="6118"/>
                </a:lnTo>
                <a:lnTo>
                  <a:pt x="10704" y="6116"/>
                </a:lnTo>
                <a:lnTo>
                  <a:pt x="10702" y="6118"/>
                </a:lnTo>
                <a:lnTo>
                  <a:pt x="10694" y="6128"/>
                </a:lnTo>
                <a:lnTo>
                  <a:pt x="10688" y="6140"/>
                </a:lnTo>
                <a:lnTo>
                  <a:pt x="10686" y="6150"/>
                </a:lnTo>
                <a:lnTo>
                  <a:pt x="10688" y="6158"/>
                </a:lnTo>
                <a:lnTo>
                  <a:pt x="10690" y="6166"/>
                </a:lnTo>
                <a:lnTo>
                  <a:pt x="10692" y="6174"/>
                </a:lnTo>
                <a:lnTo>
                  <a:pt x="10692" y="6182"/>
                </a:lnTo>
                <a:lnTo>
                  <a:pt x="10690" y="6194"/>
                </a:lnTo>
                <a:lnTo>
                  <a:pt x="10682" y="6210"/>
                </a:lnTo>
                <a:lnTo>
                  <a:pt x="10678" y="6218"/>
                </a:lnTo>
                <a:lnTo>
                  <a:pt x="10676" y="6226"/>
                </a:lnTo>
                <a:lnTo>
                  <a:pt x="10674" y="6236"/>
                </a:lnTo>
                <a:lnTo>
                  <a:pt x="10674" y="6244"/>
                </a:lnTo>
                <a:lnTo>
                  <a:pt x="10680" y="6260"/>
                </a:lnTo>
                <a:lnTo>
                  <a:pt x="10686" y="6276"/>
                </a:lnTo>
                <a:lnTo>
                  <a:pt x="10704" y="6306"/>
                </a:lnTo>
                <a:lnTo>
                  <a:pt x="10710" y="6320"/>
                </a:lnTo>
                <a:lnTo>
                  <a:pt x="10712" y="6326"/>
                </a:lnTo>
                <a:lnTo>
                  <a:pt x="10712" y="6334"/>
                </a:lnTo>
                <a:lnTo>
                  <a:pt x="10710" y="6342"/>
                </a:lnTo>
                <a:lnTo>
                  <a:pt x="10708" y="6344"/>
                </a:lnTo>
                <a:lnTo>
                  <a:pt x="10706" y="6342"/>
                </a:lnTo>
                <a:lnTo>
                  <a:pt x="10702" y="6338"/>
                </a:lnTo>
                <a:lnTo>
                  <a:pt x="10696" y="6328"/>
                </a:lnTo>
                <a:lnTo>
                  <a:pt x="10686" y="6308"/>
                </a:lnTo>
                <a:lnTo>
                  <a:pt x="10680" y="6302"/>
                </a:lnTo>
                <a:lnTo>
                  <a:pt x="10678" y="6304"/>
                </a:lnTo>
                <a:lnTo>
                  <a:pt x="10676" y="6310"/>
                </a:lnTo>
                <a:lnTo>
                  <a:pt x="10678" y="6316"/>
                </a:lnTo>
                <a:lnTo>
                  <a:pt x="10684" y="6330"/>
                </a:lnTo>
                <a:lnTo>
                  <a:pt x="10692" y="6344"/>
                </a:lnTo>
                <a:lnTo>
                  <a:pt x="10692" y="6350"/>
                </a:lnTo>
                <a:lnTo>
                  <a:pt x="10692" y="6354"/>
                </a:lnTo>
                <a:lnTo>
                  <a:pt x="10692" y="6356"/>
                </a:lnTo>
                <a:lnTo>
                  <a:pt x="10690" y="6356"/>
                </a:lnTo>
                <a:lnTo>
                  <a:pt x="10686" y="6352"/>
                </a:lnTo>
                <a:lnTo>
                  <a:pt x="10680" y="6338"/>
                </a:lnTo>
                <a:lnTo>
                  <a:pt x="10676" y="6332"/>
                </a:lnTo>
                <a:lnTo>
                  <a:pt x="10674" y="6328"/>
                </a:lnTo>
                <a:lnTo>
                  <a:pt x="10672" y="6328"/>
                </a:lnTo>
                <a:lnTo>
                  <a:pt x="10670" y="6336"/>
                </a:lnTo>
                <a:lnTo>
                  <a:pt x="10672" y="6346"/>
                </a:lnTo>
                <a:lnTo>
                  <a:pt x="10676" y="6354"/>
                </a:lnTo>
                <a:lnTo>
                  <a:pt x="10688" y="6374"/>
                </a:lnTo>
                <a:lnTo>
                  <a:pt x="10700" y="6394"/>
                </a:lnTo>
                <a:lnTo>
                  <a:pt x="10704" y="6404"/>
                </a:lnTo>
                <a:lnTo>
                  <a:pt x="10706" y="6414"/>
                </a:lnTo>
                <a:lnTo>
                  <a:pt x="10706" y="6430"/>
                </a:lnTo>
                <a:lnTo>
                  <a:pt x="10710" y="6440"/>
                </a:lnTo>
                <a:lnTo>
                  <a:pt x="10718" y="6454"/>
                </a:lnTo>
                <a:lnTo>
                  <a:pt x="10732" y="6478"/>
                </a:lnTo>
                <a:lnTo>
                  <a:pt x="10736" y="6490"/>
                </a:lnTo>
                <a:lnTo>
                  <a:pt x="10738" y="6502"/>
                </a:lnTo>
                <a:lnTo>
                  <a:pt x="10740" y="6522"/>
                </a:lnTo>
                <a:lnTo>
                  <a:pt x="10740" y="6534"/>
                </a:lnTo>
                <a:lnTo>
                  <a:pt x="10742" y="6550"/>
                </a:lnTo>
                <a:lnTo>
                  <a:pt x="10746" y="6570"/>
                </a:lnTo>
                <a:lnTo>
                  <a:pt x="10756" y="6594"/>
                </a:lnTo>
                <a:lnTo>
                  <a:pt x="10766" y="6620"/>
                </a:lnTo>
                <a:lnTo>
                  <a:pt x="10770" y="6638"/>
                </a:lnTo>
                <a:lnTo>
                  <a:pt x="10772" y="6650"/>
                </a:lnTo>
                <a:lnTo>
                  <a:pt x="10772" y="6658"/>
                </a:lnTo>
                <a:lnTo>
                  <a:pt x="10766" y="6670"/>
                </a:lnTo>
                <a:lnTo>
                  <a:pt x="10764" y="6676"/>
                </a:lnTo>
                <a:lnTo>
                  <a:pt x="10766" y="6686"/>
                </a:lnTo>
                <a:lnTo>
                  <a:pt x="10766" y="6696"/>
                </a:lnTo>
                <a:lnTo>
                  <a:pt x="10766" y="6704"/>
                </a:lnTo>
                <a:lnTo>
                  <a:pt x="10764" y="6712"/>
                </a:lnTo>
                <a:lnTo>
                  <a:pt x="10762" y="6716"/>
                </a:lnTo>
                <a:lnTo>
                  <a:pt x="10758" y="6720"/>
                </a:lnTo>
                <a:lnTo>
                  <a:pt x="10754" y="6724"/>
                </a:lnTo>
                <a:lnTo>
                  <a:pt x="10750" y="6724"/>
                </a:lnTo>
                <a:lnTo>
                  <a:pt x="10744" y="6722"/>
                </a:lnTo>
                <a:lnTo>
                  <a:pt x="10740" y="6722"/>
                </a:lnTo>
                <a:lnTo>
                  <a:pt x="10738" y="6726"/>
                </a:lnTo>
                <a:lnTo>
                  <a:pt x="10736" y="6734"/>
                </a:lnTo>
                <a:lnTo>
                  <a:pt x="10736" y="6742"/>
                </a:lnTo>
                <a:lnTo>
                  <a:pt x="10738" y="6750"/>
                </a:lnTo>
                <a:lnTo>
                  <a:pt x="10742" y="6756"/>
                </a:lnTo>
                <a:lnTo>
                  <a:pt x="10746" y="6760"/>
                </a:lnTo>
                <a:lnTo>
                  <a:pt x="10752" y="6762"/>
                </a:lnTo>
                <a:lnTo>
                  <a:pt x="10758" y="6762"/>
                </a:lnTo>
                <a:lnTo>
                  <a:pt x="10764" y="6766"/>
                </a:lnTo>
                <a:lnTo>
                  <a:pt x="10776" y="6778"/>
                </a:lnTo>
                <a:lnTo>
                  <a:pt x="10784" y="6786"/>
                </a:lnTo>
                <a:lnTo>
                  <a:pt x="10794" y="6792"/>
                </a:lnTo>
                <a:lnTo>
                  <a:pt x="10808" y="6798"/>
                </a:lnTo>
                <a:lnTo>
                  <a:pt x="10826" y="6802"/>
                </a:lnTo>
                <a:lnTo>
                  <a:pt x="10844" y="6802"/>
                </a:lnTo>
                <a:lnTo>
                  <a:pt x="10858" y="6800"/>
                </a:lnTo>
                <a:lnTo>
                  <a:pt x="10870" y="6794"/>
                </a:lnTo>
                <a:lnTo>
                  <a:pt x="10878" y="6788"/>
                </a:lnTo>
                <a:lnTo>
                  <a:pt x="10894" y="6776"/>
                </a:lnTo>
                <a:lnTo>
                  <a:pt x="10900" y="6772"/>
                </a:lnTo>
                <a:lnTo>
                  <a:pt x="10908" y="6770"/>
                </a:lnTo>
                <a:lnTo>
                  <a:pt x="10916" y="6768"/>
                </a:lnTo>
                <a:lnTo>
                  <a:pt x="10922" y="6764"/>
                </a:lnTo>
                <a:lnTo>
                  <a:pt x="10926" y="6760"/>
                </a:lnTo>
                <a:lnTo>
                  <a:pt x="10928" y="6754"/>
                </a:lnTo>
                <a:lnTo>
                  <a:pt x="10930" y="6748"/>
                </a:lnTo>
                <a:lnTo>
                  <a:pt x="10934" y="6744"/>
                </a:lnTo>
                <a:lnTo>
                  <a:pt x="10940" y="6740"/>
                </a:lnTo>
                <a:lnTo>
                  <a:pt x="10948" y="6740"/>
                </a:lnTo>
                <a:lnTo>
                  <a:pt x="10960" y="6740"/>
                </a:lnTo>
                <a:lnTo>
                  <a:pt x="10972" y="6738"/>
                </a:lnTo>
                <a:lnTo>
                  <a:pt x="10986" y="6734"/>
                </a:lnTo>
                <a:lnTo>
                  <a:pt x="10994" y="6734"/>
                </a:lnTo>
                <a:lnTo>
                  <a:pt x="11000" y="6732"/>
                </a:lnTo>
                <a:lnTo>
                  <a:pt x="11006" y="6734"/>
                </a:lnTo>
                <a:lnTo>
                  <a:pt x="11014" y="6738"/>
                </a:lnTo>
                <a:lnTo>
                  <a:pt x="11024" y="6742"/>
                </a:lnTo>
                <a:lnTo>
                  <a:pt x="11030" y="6744"/>
                </a:lnTo>
                <a:lnTo>
                  <a:pt x="11036" y="6742"/>
                </a:lnTo>
                <a:lnTo>
                  <a:pt x="11038" y="6740"/>
                </a:lnTo>
                <a:lnTo>
                  <a:pt x="11042" y="6738"/>
                </a:lnTo>
                <a:lnTo>
                  <a:pt x="11048" y="6736"/>
                </a:lnTo>
                <a:lnTo>
                  <a:pt x="11056" y="6738"/>
                </a:lnTo>
                <a:lnTo>
                  <a:pt x="11068" y="6740"/>
                </a:lnTo>
                <a:lnTo>
                  <a:pt x="11076" y="6742"/>
                </a:lnTo>
                <a:lnTo>
                  <a:pt x="11082" y="6742"/>
                </a:lnTo>
                <a:lnTo>
                  <a:pt x="11086" y="6740"/>
                </a:lnTo>
                <a:lnTo>
                  <a:pt x="11090" y="6738"/>
                </a:lnTo>
                <a:lnTo>
                  <a:pt x="11096" y="6730"/>
                </a:lnTo>
                <a:lnTo>
                  <a:pt x="11100" y="6718"/>
                </a:lnTo>
                <a:lnTo>
                  <a:pt x="11104" y="6706"/>
                </a:lnTo>
                <a:lnTo>
                  <a:pt x="11110" y="6696"/>
                </a:lnTo>
                <a:lnTo>
                  <a:pt x="11116" y="6688"/>
                </a:lnTo>
                <a:lnTo>
                  <a:pt x="11120" y="6686"/>
                </a:lnTo>
                <a:lnTo>
                  <a:pt x="11126" y="6686"/>
                </a:lnTo>
                <a:lnTo>
                  <a:pt x="11136" y="6684"/>
                </a:lnTo>
                <a:lnTo>
                  <a:pt x="11142" y="6680"/>
                </a:lnTo>
                <a:lnTo>
                  <a:pt x="11156" y="6666"/>
                </a:lnTo>
                <a:lnTo>
                  <a:pt x="11162" y="6660"/>
                </a:lnTo>
                <a:lnTo>
                  <a:pt x="11172" y="6656"/>
                </a:lnTo>
                <a:lnTo>
                  <a:pt x="11184" y="6652"/>
                </a:lnTo>
                <a:lnTo>
                  <a:pt x="11200" y="6654"/>
                </a:lnTo>
                <a:lnTo>
                  <a:pt x="11214" y="6654"/>
                </a:lnTo>
                <a:lnTo>
                  <a:pt x="11226" y="6654"/>
                </a:lnTo>
                <a:lnTo>
                  <a:pt x="11248" y="6650"/>
                </a:lnTo>
                <a:lnTo>
                  <a:pt x="11268" y="6642"/>
                </a:lnTo>
                <a:lnTo>
                  <a:pt x="11284" y="6634"/>
                </a:lnTo>
                <a:lnTo>
                  <a:pt x="11300" y="6626"/>
                </a:lnTo>
                <a:lnTo>
                  <a:pt x="11316" y="6618"/>
                </a:lnTo>
                <a:lnTo>
                  <a:pt x="11330" y="6614"/>
                </a:lnTo>
                <a:lnTo>
                  <a:pt x="11338" y="6614"/>
                </a:lnTo>
                <a:lnTo>
                  <a:pt x="11346" y="6614"/>
                </a:lnTo>
                <a:lnTo>
                  <a:pt x="11366" y="6616"/>
                </a:lnTo>
                <a:lnTo>
                  <a:pt x="11378" y="6616"/>
                </a:lnTo>
                <a:lnTo>
                  <a:pt x="11384" y="6614"/>
                </a:lnTo>
                <a:lnTo>
                  <a:pt x="11386" y="6612"/>
                </a:lnTo>
                <a:lnTo>
                  <a:pt x="11390" y="6610"/>
                </a:lnTo>
                <a:lnTo>
                  <a:pt x="11394" y="6612"/>
                </a:lnTo>
                <a:lnTo>
                  <a:pt x="11422" y="6626"/>
                </a:lnTo>
                <a:lnTo>
                  <a:pt x="11442" y="6636"/>
                </a:lnTo>
                <a:lnTo>
                  <a:pt x="11456" y="6642"/>
                </a:lnTo>
                <a:lnTo>
                  <a:pt x="11468" y="6644"/>
                </a:lnTo>
                <a:lnTo>
                  <a:pt x="11478" y="6646"/>
                </a:lnTo>
                <a:lnTo>
                  <a:pt x="11492" y="6648"/>
                </a:lnTo>
                <a:lnTo>
                  <a:pt x="11500" y="6652"/>
                </a:lnTo>
                <a:lnTo>
                  <a:pt x="11508" y="6658"/>
                </a:lnTo>
                <a:lnTo>
                  <a:pt x="11516" y="6664"/>
                </a:lnTo>
                <a:lnTo>
                  <a:pt x="11518" y="6670"/>
                </a:lnTo>
                <a:lnTo>
                  <a:pt x="11518" y="6676"/>
                </a:lnTo>
                <a:lnTo>
                  <a:pt x="11516" y="6680"/>
                </a:lnTo>
                <a:lnTo>
                  <a:pt x="11514" y="6684"/>
                </a:lnTo>
                <a:lnTo>
                  <a:pt x="11514" y="6690"/>
                </a:lnTo>
                <a:lnTo>
                  <a:pt x="11520" y="6696"/>
                </a:lnTo>
                <a:lnTo>
                  <a:pt x="11530" y="6702"/>
                </a:lnTo>
                <a:lnTo>
                  <a:pt x="11536" y="6706"/>
                </a:lnTo>
                <a:lnTo>
                  <a:pt x="11540" y="6710"/>
                </a:lnTo>
                <a:lnTo>
                  <a:pt x="11546" y="6722"/>
                </a:lnTo>
                <a:lnTo>
                  <a:pt x="11550" y="6734"/>
                </a:lnTo>
                <a:lnTo>
                  <a:pt x="11552" y="6748"/>
                </a:lnTo>
                <a:lnTo>
                  <a:pt x="11554" y="6760"/>
                </a:lnTo>
                <a:lnTo>
                  <a:pt x="11558" y="6772"/>
                </a:lnTo>
                <a:lnTo>
                  <a:pt x="11562" y="6782"/>
                </a:lnTo>
                <a:lnTo>
                  <a:pt x="11566" y="6786"/>
                </a:lnTo>
                <a:lnTo>
                  <a:pt x="11570" y="6788"/>
                </a:lnTo>
                <a:lnTo>
                  <a:pt x="11584" y="6796"/>
                </a:lnTo>
                <a:lnTo>
                  <a:pt x="11586" y="6796"/>
                </a:lnTo>
                <a:lnTo>
                  <a:pt x="11584" y="6794"/>
                </a:lnTo>
                <a:lnTo>
                  <a:pt x="11584" y="6790"/>
                </a:lnTo>
                <a:lnTo>
                  <a:pt x="11586" y="6782"/>
                </a:lnTo>
                <a:lnTo>
                  <a:pt x="11592" y="6770"/>
                </a:lnTo>
                <a:lnTo>
                  <a:pt x="11602" y="6754"/>
                </a:lnTo>
                <a:lnTo>
                  <a:pt x="11614" y="6740"/>
                </a:lnTo>
                <a:lnTo>
                  <a:pt x="11622" y="6732"/>
                </a:lnTo>
                <a:lnTo>
                  <a:pt x="11628" y="6730"/>
                </a:lnTo>
                <a:lnTo>
                  <a:pt x="11632" y="6730"/>
                </a:lnTo>
                <a:lnTo>
                  <a:pt x="11634" y="6730"/>
                </a:lnTo>
                <a:lnTo>
                  <a:pt x="11636" y="6720"/>
                </a:lnTo>
                <a:lnTo>
                  <a:pt x="11640" y="6712"/>
                </a:lnTo>
                <a:lnTo>
                  <a:pt x="11642" y="6706"/>
                </a:lnTo>
                <a:lnTo>
                  <a:pt x="11650" y="6698"/>
                </a:lnTo>
                <a:lnTo>
                  <a:pt x="11656" y="6690"/>
                </a:lnTo>
                <a:lnTo>
                  <a:pt x="11658" y="6686"/>
                </a:lnTo>
                <a:lnTo>
                  <a:pt x="11660" y="6680"/>
                </a:lnTo>
                <a:lnTo>
                  <a:pt x="11660" y="6670"/>
                </a:lnTo>
                <a:lnTo>
                  <a:pt x="11668" y="6686"/>
                </a:lnTo>
                <a:lnTo>
                  <a:pt x="11668" y="6694"/>
                </a:lnTo>
                <a:lnTo>
                  <a:pt x="11666" y="6702"/>
                </a:lnTo>
                <a:lnTo>
                  <a:pt x="11658" y="6726"/>
                </a:lnTo>
                <a:lnTo>
                  <a:pt x="11650" y="6748"/>
                </a:lnTo>
                <a:lnTo>
                  <a:pt x="11648" y="6758"/>
                </a:lnTo>
                <a:lnTo>
                  <a:pt x="11648" y="6766"/>
                </a:lnTo>
                <a:lnTo>
                  <a:pt x="11652" y="6776"/>
                </a:lnTo>
                <a:lnTo>
                  <a:pt x="11650" y="6784"/>
                </a:lnTo>
                <a:lnTo>
                  <a:pt x="11646" y="6790"/>
                </a:lnTo>
                <a:lnTo>
                  <a:pt x="11642" y="6792"/>
                </a:lnTo>
                <a:lnTo>
                  <a:pt x="11638" y="6792"/>
                </a:lnTo>
                <a:lnTo>
                  <a:pt x="11634" y="6792"/>
                </a:lnTo>
                <a:lnTo>
                  <a:pt x="11630" y="6794"/>
                </a:lnTo>
                <a:lnTo>
                  <a:pt x="11626" y="6798"/>
                </a:lnTo>
                <a:lnTo>
                  <a:pt x="11624" y="6802"/>
                </a:lnTo>
                <a:lnTo>
                  <a:pt x="11624" y="6806"/>
                </a:lnTo>
                <a:lnTo>
                  <a:pt x="11628" y="6808"/>
                </a:lnTo>
                <a:lnTo>
                  <a:pt x="11634" y="6810"/>
                </a:lnTo>
                <a:lnTo>
                  <a:pt x="11642" y="6810"/>
                </a:lnTo>
                <a:lnTo>
                  <a:pt x="11648" y="6808"/>
                </a:lnTo>
                <a:lnTo>
                  <a:pt x="11652" y="6806"/>
                </a:lnTo>
                <a:lnTo>
                  <a:pt x="11660" y="6798"/>
                </a:lnTo>
                <a:lnTo>
                  <a:pt x="11664" y="6788"/>
                </a:lnTo>
                <a:lnTo>
                  <a:pt x="11668" y="6778"/>
                </a:lnTo>
                <a:lnTo>
                  <a:pt x="11670" y="6770"/>
                </a:lnTo>
                <a:lnTo>
                  <a:pt x="11672" y="6764"/>
                </a:lnTo>
                <a:lnTo>
                  <a:pt x="11674" y="6764"/>
                </a:lnTo>
                <a:lnTo>
                  <a:pt x="11676" y="6766"/>
                </a:lnTo>
                <a:lnTo>
                  <a:pt x="11682" y="6772"/>
                </a:lnTo>
                <a:lnTo>
                  <a:pt x="11688" y="6784"/>
                </a:lnTo>
                <a:lnTo>
                  <a:pt x="11688" y="6794"/>
                </a:lnTo>
                <a:lnTo>
                  <a:pt x="11688" y="6802"/>
                </a:lnTo>
                <a:lnTo>
                  <a:pt x="11684" y="6810"/>
                </a:lnTo>
                <a:lnTo>
                  <a:pt x="11676" y="6822"/>
                </a:lnTo>
                <a:lnTo>
                  <a:pt x="11676" y="6828"/>
                </a:lnTo>
                <a:lnTo>
                  <a:pt x="11676" y="6832"/>
                </a:lnTo>
                <a:lnTo>
                  <a:pt x="11678" y="6834"/>
                </a:lnTo>
                <a:lnTo>
                  <a:pt x="11682" y="6834"/>
                </a:lnTo>
                <a:lnTo>
                  <a:pt x="11690" y="6832"/>
                </a:lnTo>
                <a:lnTo>
                  <a:pt x="11700" y="6830"/>
                </a:lnTo>
                <a:lnTo>
                  <a:pt x="11706" y="6832"/>
                </a:lnTo>
                <a:lnTo>
                  <a:pt x="11712" y="6834"/>
                </a:lnTo>
                <a:lnTo>
                  <a:pt x="11718" y="6838"/>
                </a:lnTo>
                <a:lnTo>
                  <a:pt x="11726" y="6846"/>
                </a:lnTo>
                <a:lnTo>
                  <a:pt x="11732" y="6854"/>
                </a:lnTo>
                <a:lnTo>
                  <a:pt x="11736" y="6862"/>
                </a:lnTo>
                <a:lnTo>
                  <a:pt x="11740" y="6872"/>
                </a:lnTo>
                <a:lnTo>
                  <a:pt x="11742" y="6882"/>
                </a:lnTo>
                <a:lnTo>
                  <a:pt x="11742" y="6890"/>
                </a:lnTo>
                <a:lnTo>
                  <a:pt x="11740" y="6898"/>
                </a:lnTo>
                <a:lnTo>
                  <a:pt x="11738" y="6904"/>
                </a:lnTo>
                <a:lnTo>
                  <a:pt x="11740" y="6914"/>
                </a:lnTo>
                <a:lnTo>
                  <a:pt x="11744" y="6924"/>
                </a:lnTo>
                <a:lnTo>
                  <a:pt x="11750" y="6934"/>
                </a:lnTo>
                <a:lnTo>
                  <a:pt x="11758" y="6944"/>
                </a:lnTo>
                <a:lnTo>
                  <a:pt x="11768" y="6952"/>
                </a:lnTo>
                <a:lnTo>
                  <a:pt x="11776" y="6958"/>
                </a:lnTo>
                <a:lnTo>
                  <a:pt x="11784" y="6962"/>
                </a:lnTo>
                <a:lnTo>
                  <a:pt x="11792" y="6966"/>
                </a:lnTo>
                <a:lnTo>
                  <a:pt x="11796" y="6968"/>
                </a:lnTo>
                <a:lnTo>
                  <a:pt x="11804" y="6978"/>
                </a:lnTo>
                <a:lnTo>
                  <a:pt x="11810" y="6982"/>
                </a:lnTo>
                <a:lnTo>
                  <a:pt x="11812" y="6982"/>
                </a:lnTo>
                <a:lnTo>
                  <a:pt x="11816" y="6980"/>
                </a:lnTo>
                <a:lnTo>
                  <a:pt x="11822" y="6976"/>
                </a:lnTo>
                <a:lnTo>
                  <a:pt x="11826" y="6976"/>
                </a:lnTo>
                <a:lnTo>
                  <a:pt x="11832" y="6976"/>
                </a:lnTo>
                <a:lnTo>
                  <a:pt x="11846" y="6982"/>
                </a:lnTo>
                <a:lnTo>
                  <a:pt x="11868" y="6994"/>
                </a:lnTo>
                <a:lnTo>
                  <a:pt x="11880" y="7000"/>
                </a:lnTo>
                <a:lnTo>
                  <a:pt x="11890" y="7004"/>
                </a:lnTo>
                <a:lnTo>
                  <a:pt x="11896" y="7002"/>
                </a:lnTo>
                <a:lnTo>
                  <a:pt x="11900" y="7000"/>
                </a:lnTo>
                <a:lnTo>
                  <a:pt x="11908" y="6990"/>
                </a:lnTo>
                <a:lnTo>
                  <a:pt x="11914" y="6986"/>
                </a:lnTo>
                <a:lnTo>
                  <a:pt x="11922" y="6980"/>
                </a:lnTo>
                <a:lnTo>
                  <a:pt x="11930" y="6976"/>
                </a:lnTo>
                <a:lnTo>
                  <a:pt x="11936" y="6970"/>
                </a:lnTo>
                <a:lnTo>
                  <a:pt x="11940" y="6960"/>
                </a:lnTo>
                <a:lnTo>
                  <a:pt x="11942" y="6956"/>
                </a:lnTo>
                <a:lnTo>
                  <a:pt x="11944" y="6954"/>
                </a:lnTo>
                <a:lnTo>
                  <a:pt x="11946" y="6956"/>
                </a:lnTo>
                <a:lnTo>
                  <a:pt x="11952" y="6958"/>
                </a:lnTo>
                <a:lnTo>
                  <a:pt x="11958" y="6962"/>
                </a:lnTo>
                <a:lnTo>
                  <a:pt x="11958" y="6966"/>
                </a:lnTo>
                <a:lnTo>
                  <a:pt x="11956" y="6970"/>
                </a:lnTo>
                <a:lnTo>
                  <a:pt x="11952" y="6974"/>
                </a:lnTo>
                <a:lnTo>
                  <a:pt x="11944" y="6980"/>
                </a:lnTo>
                <a:lnTo>
                  <a:pt x="11944" y="6982"/>
                </a:lnTo>
                <a:lnTo>
                  <a:pt x="11948" y="6986"/>
                </a:lnTo>
                <a:lnTo>
                  <a:pt x="11954" y="6988"/>
                </a:lnTo>
                <a:lnTo>
                  <a:pt x="11958" y="6986"/>
                </a:lnTo>
                <a:lnTo>
                  <a:pt x="11960" y="6984"/>
                </a:lnTo>
                <a:lnTo>
                  <a:pt x="11964" y="6980"/>
                </a:lnTo>
                <a:lnTo>
                  <a:pt x="11966" y="6976"/>
                </a:lnTo>
                <a:lnTo>
                  <a:pt x="11966" y="6982"/>
                </a:lnTo>
                <a:lnTo>
                  <a:pt x="11968" y="6986"/>
                </a:lnTo>
                <a:lnTo>
                  <a:pt x="11970" y="6990"/>
                </a:lnTo>
                <a:lnTo>
                  <a:pt x="11976" y="6996"/>
                </a:lnTo>
                <a:lnTo>
                  <a:pt x="11988" y="7004"/>
                </a:lnTo>
                <a:lnTo>
                  <a:pt x="11994" y="7010"/>
                </a:lnTo>
                <a:lnTo>
                  <a:pt x="12004" y="7020"/>
                </a:lnTo>
                <a:lnTo>
                  <a:pt x="12008" y="7026"/>
                </a:lnTo>
                <a:lnTo>
                  <a:pt x="12010" y="7028"/>
                </a:lnTo>
                <a:lnTo>
                  <a:pt x="12010" y="7020"/>
                </a:lnTo>
                <a:lnTo>
                  <a:pt x="12010" y="7014"/>
                </a:lnTo>
                <a:lnTo>
                  <a:pt x="12010" y="7008"/>
                </a:lnTo>
                <a:lnTo>
                  <a:pt x="12012" y="7002"/>
                </a:lnTo>
                <a:lnTo>
                  <a:pt x="12016" y="6998"/>
                </a:lnTo>
                <a:lnTo>
                  <a:pt x="12024" y="6996"/>
                </a:lnTo>
                <a:lnTo>
                  <a:pt x="12034" y="6988"/>
                </a:lnTo>
                <a:lnTo>
                  <a:pt x="12056" y="6970"/>
                </a:lnTo>
                <a:lnTo>
                  <a:pt x="12070" y="6960"/>
                </a:lnTo>
                <a:lnTo>
                  <a:pt x="12084" y="6952"/>
                </a:lnTo>
                <a:lnTo>
                  <a:pt x="12098" y="6948"/>
                </a:lnTo>
                <a:lnTo>
                  <a:pt x="12104" y="6948"/>
                </a:lnTo>
                <a:lnTo>
                  <a:pt x="12112" y="6948"/>
                </a:lnTo>
                <a:lnTo>
                  <a:pt x="12126" y="6948"/>
                </a:lnTo>
                <a:lnTo>
                  <a:pt x="12136" y="6946"/>
                </a:lnTo>
                <a:lnTo>
                  <a:pt x="12144" y="6942"/>
                </a:lnTo>
                <a:lnTo>
                  <a:pt x="12150" y="6936"/>
                </a:lnTo>
                <a:lnTo>
                  <a:pt x="12152" y="6930"/>
                </a:lnTo>
                <a:lnTo>
                  <a:pt x="12154" y="6922"/>
                </a:lnTo>
                <a:lnTo>
                  <a:pt x="12152" y="6918"/>
                </a:lnTo>
                <a:lnTo>
                  <a:pt x="12150" y="6914"/>
                </a:lnTo>
                <a:lnTo>
                  <a:pt x="12146" y="6910"/>
                </a:lnTo>
                <a:lnTo>
                  <a:pt x="12146" y="6906"/>
                </a:lnTo>
                <a:lnTo>
                  <a:pt x="12150" y="6894"/>
                </a:lnTo>
                <a:lnTo>
                  <a:pt x="12156" y="6882"/>
                </a:lnTo>
                <a:lnTo>
                  <a:pt x="12158" y="6876"/>
                </a:lnTo>
                <a:lnTo>
                  <a:pt x="12158" y="6868"/>
                </a:lnTo>
                <a:lnTo>
                  <a:pt x="12160" y="6852"/>
                </a:lnTo>
                <a:lnTo>
                  <a:pt x="12164" y="6832"/>
                </a:lnTo>
                <a:lnTo>
                  <a:pt x="12172" y="6816"/>
                </a:lnTo>
                <a:lnTo>
                  <a:pt x="12176" y="6810"/>
                </a:lnTo>
                <a:lnTo>
                  <a:pt x="12180" y="6806"/>
                </a:lnTo>
                <a:lnTo>
                  <a:pt x="12186" y="6800"/>
                </a:lnTo>
                <a:lnTo>
                  <a:pt x="12188" y="6790"/>
                </a:lnTo>
                <a:lnTo>
                  <a:pt x="12196" y="6758"/>
                </a:lnTo>
                <a:lnTo>
                  <a:pt x="12200" y="6738"/>
                </a:lnTo>
                <a:lnTo>
                  <a:pt x="12208" y="6720"/>
                </a:lnTo>
                <a:lnTo>
                  <a:pt x="12218" y="6702"/>
                </a:lnTo>
                <a:lnTo>
                  <a:pt x="12224" y="6694"/>
                </a:lnTo>
                <a:lnTo>
                  <a:pt x="12232" y="6686"/>
                </a:lnTo>
                <a:lnTo>
                  <a:pt x="12244" y="6674"/>
                </a:lnTo>
                <a:lnTo>
                  <a:pt x="12252" y="6664"/>
                </a:lnTo>
                <a:lnTo>
                  <a:pt x="12256" y="6658"/>
                </a:lnTo>
                <a:lnTo>
                  <a:pt x="12258" y="6652"/>
                </a:lnTo>
                <a:lnTo>
                  <a:pt x="12260" y="6642"/>
                </a:lnTo>
                <a:lnTo>
                  <a:pt x="12260" y="6636"/>
                </a:lnTo>
                <a:lnTo>
                  <a:pt x="12264" y="6628"/>
                </a:lnTo>
                <a:lnTo>
                  <a:pt x="12270" y="6616"/>
                </a:lnTo>
                <a:lnTo>
                  <a:pt x="12272" y="6604"/>
                </a:lnTo>
                <a:lnTo>
                  <a:pt x="12274" y="6596"/>
                </a:lnTo>
                <a:lnTo>
                  <a:pt x="12272" y="6586"/>
                </a:lnTo>
                <a:lnTo>
                  <a:pt x="12272" y="6570"/>
                </a:lnTo>
                <a:lnTo>
                  <a:pt x="12274" y="6562"/>
                </a:lnTo>
                <a:lnTo>
                  <a:pt x="12276" y="6554"/>
                </a:lnTo>
                <a:lnTo>
                  <a:pt x="12282" y="6544"/>
                </a:lnTo>
                <a:lnTo>
                  <a:pt x="12284" y="6532"/>
                </a:lnTo>
                <a:lnTo>
                  <a:pt x="12286" y="6514"/>
                </a:lnTo>
                <a:lnTo>
                  <a:pt x="12288" y="6496"/>
                </a:lnTo>
                <a:lnTo>
                  <a:pt x="12292" y="6488"/>
                </a:lnTo>
                <a:lnTo>
                  <a:pt x="12296" y="6476"/>
                </a:lnTo>
                <a:lnTo>
                  <a:pt x="12298" y="6472"/>
                </a:lnTo>
                <a:lnTo>
                  <a:pt x="12300" y="6464"/>
                </a:lnTo>
                <a:lnTo>
                  <a:pt x="12300" y="6452"/>
                </a:lnTo>
                <a:lnTo>
                  <a:pt x="12296" y="6438"/>
                </a:lnTo>
                <a:lnTo>
                  <a:pt x="12292" y="6422"/>
                </a:lnTo>
                <a:lnTo>
                  <a:pt x="12282" y="6398"/>
                </a:lnTo>
                <a:lnTo>
                  <a:pt x="12280" y="6388"/>
                </a:lnTo>
                <a:lnTo>
                  <a:pt x="12280" y="6382"/>
                </a:lnTo>
                <a:close/>
                <a:moveTo>
                  <a:pt x="11380" y="5618"/>
                </a:moveTo>
                <a:lnTo>
                  <a:pt x="11380" y="5618"/>
                </a:lnTo>
                <a:lnTo>
                  <a:pt x="11384" y="5618"/>
                </a:lnTo>
                <a:lnTo>
                  <a:pt x="11388" y="5618"/>
                </a:lnTo>
                <a:lnTo>
                  <a:pt x="11394" y="5616"/>
                </a:lnTo>
                <a:lnTo>
                  <a:pt x="11400" y="5612"/>
                </a:lnTo>
                <a:lnTo>
                  <a:pt x="11404" y="5608"/>
                </a:lnTo>
                <a:lnTo>
                  <a:pt x="11406" y="5602"/>
                </a:lnTo>
                <a:lnTo>
                  <a:pt x="11408" y="5596"/>
                </a:lnTo>
                <a:lnTo>
                  <a:pt x="11406" y="5592"/>
                </a:lnTo>
                <a:lnTo>
                  <a:pt x="11402" y="5586"/>
                </a:lnTo>
                <a:lnTo>
                  <a:pt x="11398" y="5584"/>
                </a:lnTo>
                <a:lnTo>
                  <a:pt x="11396" y="5586"/>
                </a:lnTo>
                <a:lnTo>
                  <a:pt x="11392" y="5588"/>
                </a:lnTo>
                <a:lnTo>
                  <a:pt x="11388" y="5592"/>
                </a:lnTo>
                <a:lnTo>
                  <a:pt x="11382" y="5594"/>
                </a:lnTo>
                <a:lnTo>
                  <a:pt x="11376" y="5592"/>
                </a:lnTo>
                <a:lnTo>
                  <a:pt x="11366" y="5588"/>
                </a:lnTo>
                <a:lnTo>
                  <a:pt x="11362" y="5588"/>
                </a:lnTo>
                <a:lnTo>
                  <a:pt x="11360" y="5588"/>
                </a:lnTo>
                <a:lnTo>
                  <a:pt x="11360" y="5590"/>
                </a:lnTo>
                <a:lnTo>
                  <a:pt x="11362" y="5596"/>
                </a:lnTo>
                <a:lnTo>
                  <a:pt x="11370" y="5606"/>
                </a:lnTo>
                <a:lnTo>
                  <a:pt x="11380" y="5618"/>
                </a:lnTo>
                <a:close/>
                <a:moveTo>
                  <a:pt x="11350" y="5602"/>
                </a:moveTo>
                <a:lnTo>
                  <a:pt x="11350" y="5602"/>
                </a:lnTo>
                <a:lnTo>
                  <a:pt x="11350" y="5608"/>
                </a:lnTo>
                <a:lnTo>
                  <a:pt x="11350" y="5612"/>
                </a:lnTo>
                <a:lnTo>
                  <a:pt x="11354" y="5614"/>
                </a:lnTo>
                <a:lnTo>
                  <a:pt x="11360" y="5616"/>
                </a:lnTo>
                <a:lnTo>
                  <a:pt x="11364" y="5618"/>
                </a:lnTo>
                <a:lnTo>
                  <a:pt x="11366" y="5616"/>
                </a:lnTo>
                <a:lnTo>
                  <a:pt x="11366" y="5610"/>
                </a:lnTo>
                <a:lnTo>
                  <a:pt x="11362" y="5604"/>
                </a:lnTo>
                <a:lnTo>
                  <a:pt x="11356" y="5596"/>
                </a:lnTo>
                <a:lnTo>
                  <a:pt x="11352" y="5594"/>
                </a:lnTo>
                <a:lnTo>
                  <a:pt x="11350" y="5596"/>
                </a:lnTo>
                <a:lnTo>
                  <a:pt x="11350" y="5602"/>
                </a:lnTo>
                <a:close/>
                <a:moveTo>
                  <a:pt x="11606" y="5728"/>
                </a:moveTo>
                <a:lnTo>
                  <a:pt x="11606" y="5728"/>
                </a:lnTo>
                <a:lnTo>
                  <a:pt x="11608" y="5734"/>
                </a:lnTo>
                <a:lnTo>
                  <a:pt x="11610" y="5736"/>
                </a:lnTo>
                <a:lnTo>
                  <a:pt x="11612" y="5736"/>
                </a:lnTo>
                <a:lnTo>
                  <a:pt x="11616" y="5732"/>
                </a:lnTo>
                <a:lnTo>
                  <a:pt x="11620" y="5724"/>
                </a:lnTo>
                <a:lnTo>
                  <a:pt x="11622" y="5720"/>
                </a:lnTo>
                <a:lnTo>
                  <a:pt x="11620" y="5716"/>
                </a:lnTo>
                <a:lnTo>
                  <a:pt x="11616" y="5716"/>
                </a:lnTo>
                <a:lnTo>
                  <a:pt x="11614" y="5714"/>
                </a:lnTo>
                <a:lnTo>
                  <a:pt x="11610" y="5716"/>
                </a:lnTo>
                <a:lnTo>
                  <a:pt x="11606" y="5718"/>
                </a:lnTo>
                <a:lnTo>
                  <a:pt x="11606" y="5722"/>
                </a:lnTo>
                <a:lnTo>
                  <a:pt x="11606" y="5728"/>
                </a:lnTo>
                <a:close/>
                <a:moveTo>
                  <a:pt x="12276" y="6286"/>
                </a:moveTo>
                <a:lnTo>
                  <a:pt x="12276" y="6286"/>
                </a:lnTo>
                <a:lnTo>
                  <a:pt x="12276" y="6292"/>
                </a:lnTo>
                <a:lnTo>
                  <a:pt x="12274" y="6300"/>
                </a:lnTo>
                <a:lnTo>
                  <a:pt x="12274" y="6308"/>
                </a:lnTo>
                <a:lnTo>
                  <a:pt x="12274" y="6310"/>
                </a:lnTo>
                <a:lnTo>
                  <a:pt x="12276" y="6312"/>
                </a:lnTo>
                <a:lnTo>
                  <a:pt x="12280" y="6314"/>
                </a:lnTo>
                <a:lnTo>
                  <a:pt x="12280" y="6310"/>
                </a:lnTo>
                <a:lnTo>
                  <a:pt x="12282" y="6300"/>
                </a:lnTo>
                <a:lnTo>
                  <a:pt x="12284" y="6290"/>
                </a:lnTo>
                <a:lnTo>
                  <a:pt x="12290" y="6280"/>
                </a:lnTo>
                <a:lnTo>
                  <a:pt x="12290" y="6276"/>
                </a:lnTo>
                <a:lnTo>
                  <a:pt x="12290" y="6272"/>
                </a:lnTo>
                <a:lnTo>
                  <a:pt x="12288" y="6268"/>
                </a:lnTo>
                <a:lnTo>
                  <a:pt x="12288" y="6262"/>
                </a:lnTo>
                <a:lnTo>
                  <a:pt x="12286" y="6258"/>
                </a:lnTo>
                <a:lnTo>
                  <a:pt x="12284" y="6260"/>
                </a:lnTo>
                <a:lnTo>
                  <a:pt x="12282" y="6264"/>
                </a:lnTo>
                <a:lnTo>
                  <a:pt x="12282" y="6270"/>
                </a:lnTo>
                <a:lnTo>
                  <a:pt x="12284" y="6272"/>
                </a:lnTo>
                <a:lnTo>
                  <a:pt x="12282" y="6276"/>
                </a:lnTo>
                <a:lnTo>
                  <a:pt x="12280" y="6280"/>
                </a:lnTo>
                <a:lnTo>
                  <a:pt x="12276" y="6284"/>
                </a:lnTo>
                <a:lnTo>
                  <a:pt x="12276" y="6286"/>
                </a:lnTo>
                <a:close/>
                <a:moveTo>
                  <a:pt x="11714" y="5858"/>
                </a:moveTo>
                <a:lnTo>
                  <a:pt x="11714" y="5858"/>
                </a:lnTo>
                <a:lnTo>
                  <a:pt x="11716" y="5860"/>
                </a:lnTo>
                <a:lnTo>
                  <a:pt x="11720" y="5858"/>
                </a:lnTo>
                <a:lnTo>
                  <a:pt x="11724" y="5856"/>
                </a:lnTo>
                <a:lnTo>
                  <a:pt x="11728" y="5852"/>
                </a:lnTo>
                <a:lnTo>
                  <a:pt x="11730" y="5850"/>
                </a:lnTo>
                <a:lnTo>
                  <a:pt x="11736" y="5850"/>
                </a:lnTo>
                <a:lnTo>
                  <a:pt x="11738" y="5848"/>
                </a:lnTo>
                <a:lnTo>
                  <a:pt x="11738" y="5846"/>
                </a:lnTo>
                <a:lnTo>
                  <a:pt x="11738" y="5844"/>
                </a:lnTo>
                <a:lnTo>
                  <a:pt x="11734" y="5842"/>
                </a:lnTo>
                <a:lnTo>
                  <a:pt x="11730" y="5842"/>
                </a:lnTo>
                <a:lnTo>
                  <a:pt x="11722" y="5846"/>
                </a:lnTo>
                <a:lnTo>
                  <a:pt x="11716" y="5854"/>
                </a:lnTo>
                <a:lnTo>
                  <a:pt x="11714" y="5856"/>
                </a:lnTo>
                <a:lnTo>
                  <a:pt x="11714" y="5858"/>
                </a:lnTo>
                <a:close/>
                <a:moveTo>
                  <a:pt x="7856" y="5622"/>
                </a:moveTo>
                <a:lnTo>
                  <a:pt x="7856" y="5622"/>
                </a:lnTo>
                <a:lnTo>
                  <a:pt x="7858" y="5620"/>
                </a:lnTo>
                <a:lnTo>
                  <a:pt x="7860" y="5616"/>
                </a:lnTo>
                <a:lnTo>
                  <a:pt x="7860" y="5606"/>
                </a:lnTo>
                <a:lnTo>
                  <a:pt x="7856" y="5596"/>
                </a:lnTo>
                <a:lnTo>
                  <a:pt x="7854" y="5594"/>
                </a:lnTo>
                <a:lnTo>
                  <a:pt x="7852" y="5594"/>
                </a:lnTo>
                <a:lnTo>
                  <a:pt x="7848" y="5600"/>
                </a:lnTo>
                <a:lnTo>
                  <a:pt x="7848" y="5608"/>
                </a:lnTo>
                <a:lnTo>
                  <a:pt x="7850" y="5618"/>
                </a:lnTo>
                <a:lnTo>
                  <a:pt x="7854" y="5620"/>
                </a:lnTo>
                <a:lnTo>
                  <a:pt x="7856" y="5622"/>
                </a:lnTo>
                <a:close/>
                <a:moveTo>
                  <a:pt x="7924" y="5658"/>
                </a:moveTo>
                <a:lnTo>
                  <a:pt x="7924" y="5658"/>
                </a:lnTo>
                <a:lnTo>
                  <a:pt x="7920" y="5658"/>
                </a:lnTo>
                <a:lnTo>
                  <a:pt x="7920" y="5660"/>
                </a:lnTo>
                <a:lnTo>
                  <a:pt x="7920" y="5664"/>
                </a:lnTo>
                <a:lnTo>
                  <a:pt x="7924" y="5670"/>
                </a:lnTo>
                <a:lnTo>
                  <a:pt x="7926" y="5672"/>
                </a:lnTo>
                <a:lnTo>
                  <a:pt x="7928" y="5670"/>
                </a:lnTo>
                <a:lnTo>
                  <a:pt x="7928" y="5666"/>
                </a:lnTo>
                <a:lnTo>
                  <a:pt x="7928" y="5662"/>
                </a:lnTo>
                <a:lnTo>
                  <a:pt x="7924" y="5658"/>
                </a:lnTo>
                <a:close/>
                <a:moveTo>
                  <a:pt x="7902" y="5642"/>
                </a:moveTo>
                <a:lnTo>
                  <a:pt x="7902" y="5642"/>
                </a:lnTo>
                <a:lnTo>
                  <a:pt x="7902" y="5638"/>
                </a:lnTo>
                <a:lnTo>
                  <a:pt x="7902" y="5634"/>
                </a:lnTo>
                <a:lnTo>
                  <a:pt x="7900" y="5630"/>
                </a:lnTo>
                <a:lnTo>
                  <a:pt x="7898" y="5630"/>
                </a:lnTo>
                <a:lnTo>
                  <a:pt x="7896" y="5630"/>
                </a:lnTo>
                <a:lnTo>
                  <a:pt x="7894" y="5632"/>
                </a:lnTo>
                <a:lnTo>
                  <a:pt x="7894" y="5634"/>
                </a:lnTo>
                <a:lnTo>
                  <a:pt x="7896" y="5640"/>
                </a:lnTo>
                <a:lnTo>
                  <a:pt x="7898" y="5642"/>
                </a:lnTo>
                <a:lnTo>
                  <a:pt x="7902" y="5642"/>
                </a:lnTo>
                <a:close/>
                <a:moveTo>
                  <a:pt x="7690" y="5324"/>
                </a:moveTo>
                <a:lnTo>
                  <a:pt x="7690" y="5324"/>
                </a:lnTo>
                <a:lnTo>
                  <a:pt x="7688" y="5328"/>
                </a:lnTo>
                <a:lnTo>
                  <a:pt x="7688" y="5334"/>
                </a:lnTo>
                <a:lnTo>
                  <a:pt x="7692" y="5342"/>
                </a:lnTo>
                <a:lnTo>
                  <a:pt x="7696" y="5348"/>
                </a:lnTo>
                <a:lnTo>
                  <a:pt x="7702" y="5352"/>
                </a:lnTo>
                <a:lnTo>
                  <a:pt x="7704" y="5352"/>
                </a:lnTo>
                <a:lnTo>
                  <a:pt x="7704" y="5348"/>
                </a:lnTo>
                <a:lnTo>
                  <a:pt x="7704" y="5342"/>
                </a:lnTo>
                <a:lnTo>
                  <a:pt x="7702" y="5338"/>
                </a:lnTo>
                <a:lnTo>
                  <a:pt x="7700" y="5336"/>
                </a:lnTo>
                <a:lnTo>
                  <a:pt x="7698" y="5332"/>
                </a:lnTo>
                <a:lnTo>
                  <a:pt x="7696" y="5326"/>
                </a:lnTo>
                <a:lnTo>
                  <a:pt x="7694" y="5318"/>
                </a:lnTo>
                <a:lnTo>
                  <a:pt x="7694" y="5316"/>
                </a:lnTo>
                <a:lnTo>
                  <a:pt x="7690" y="5324"/>
                </a:lnTo>
                <a:close/>
                <a:moveTo>
                  <a:pt x="7710" y="5302"/>
                </a:moveTo>
                <a:lnTo>
                  <a:pt x="7710" y="5302"/>
                </a:lnTo>
                <a:lnTo>
                  <a:pt x="7712" y="5304"/>
                </a:lnTo>
                <a:lnTo>
                  <a:pt x="7712" y="5302"/>
                </a:lnTo>
                <a:lnTo>
                  <a:pt x="7716" y="5292"/>
                </a:lnTo>
                <a:lnTo>
                  <a:pt x="7716" y="5282"/>
                </a:lnTo>
                <a:lnTo>
                  <a:pt x="7716" y="5280"/>
                </a:lnTo>
                <a:lnTo>
                  <a:pt x="7712" y="5276"/>
                </a:lnTo>
                <a:lnTo>
                  <a:pt x="7710" y="5276"/>
                </a:lnTo>
                <a:lnTo>
                  <a:pt x="7708" y="5278"/>
                </a:lnTo>
                <a:lnTo>
                  <a:pt x="7710" y="5288"/>
                </a:lnTo>
                <a:lnTo>
                  <a:pt x="7710" y="5292"/>
                </a:lnTo>
                <a:lnTo>
                  <a:pt x="7708" y="5296"/>
                </a:lnTo>
                <a:lnTo>
                  <a:pt x="7708" y="5300"/>
                </a:lnTo>
                <a:lnTo>
                  <a:pt x="7710" y="5302"/>
                </a:lnTo>
                <a:close/>
                <a:moveTo>
                  <a:pt x="7710" y="5426"/>
                </a:moveTo>
                <a:lnTo>
                  <a:pt x="7710" y="5426"/>
                </a:lnTo>
                <a:lnTo>
                  <a:pt x="7714" y="5424"/>
                </a:lnTo>
                <a:lnTo>
                  <a:pt x="7716" y="5422"/>
                </a:lnTo>
                <a:lnTo>
                  <a:pt x="7718" y="5412"/>
                </a:lnTo>
                <a:lnTo>
                  <a:pt x="7718" y="5410"/>
                </a:lnTo>
                <a:lnTo>
                  <a:pt x="7716" y="5410"/>
                </a:lnTo>
                <a:lnTo>
                  <a:pt x="7710" y="5416"/>
                </a:lnTo>
                <a:lnTo>
                  <a:pt x="7706" y="5424"/>
                </a:lnTo>
                <a:lnTo>
                  <a:pt x="7708" y="5426"/>
                </a:lnTo>
                <a:lnTo>
                  <a:pt x="7710" y="5426"/>
                </a:lnTo>
                <a:close/>
                <a:moveTo>
                  <a:pt x="8334" y="6072"/>
                </a:moveTo>
                <a:lnTo>
                  <a:pt x="8334" y="6072"/>
                </a:lnTo>
                <a:lnTo>
                  <a:pt x="8332" y="6076"/>
                </a:lnTo>
                <a:lnTo>
                  <a:pt x="8334" y="6080"/>
                </a:lnTo>
                <a:lnTo>
                  <a:pt x="8340" y="6088"/>
                </a:lnTo>
                <a:lnTo>
                  <a:pt x="8344" y="6090"/>
                </a:lnTo>
                <a:lnTo>
                  <a:pt x="8348" y="6090"/>
                </a:lnTo>
                <a:lnTo>
                  <a:pt x="8354" y="6090"/>
                </a:lnTo>
                <a:lnTo>
                  <a:pt x="8358" y="6088"/>
                </a:lnTo>
                <a:lnTo>
                  <a:pt x="8358" y="6084"/>
                </a:lnTo>
                <a:lnTo>
                  <a:pt x="8358" y="6080"/>
                </a:lnTo>
                <a:lnTo>
                  <a:pt x="8356" y="6074"/>
                </a:lnTo>
                <a:lnTo>
                  <a:pt x="8350" y="6072"/>
                </a:lnTo>
                <a:lnTo>
                  <a:pt x="8346" y="6068"/>
                </a:lnTo>
                <a:lnTo>
                  <a:pt x="8340" y="6068"/>
                </a:lnTo>
                <a:lnTo>
                  <a:pt x="8336" y="6068"/>
                </a:lnTo>
                <a:lnTo>
                  <a:pt x="8334" y="6072"/>
                </a:lnTo>
                <a:close/>
                <a:moveTo>
                  <a:pt x="8428" y="6048"/>
                </a:moveTo>
                <a:lnTo>
                  <a:pt x="8428" y="6048"/>
                </a:lnTo>
                <a:lnTo>
                  <a:pt x="8432" y="6046"/>
                </a:lnTo>
                <a:lnTo>
                  <a:pt x="8436" y="6044"/>
                </a:lnTo>
                <a:lnTo>
                  <a:pt x="8436" y="6042"/>
                </a:lnTo>
                <a:lnTo>
                  <a:pt x="8436" y="6038"/>
                </a:lnTo>
                <a:lnTo>
                  <a:pt x="8434" y="6032"/>
                </a:lnTo>
                <a:lnTo>
                  <a:pt x="8432" y="6022"/>
                </a:lnTo>
                <a:lnTo>
                  <a:pt x="8430" y="6018"/>
                </a:lnTo>
                <a:lnTo>
                  <a:pt x="8428" y="6020"/>
                </a:lnTo>
                <a:lnTo>
                  <a:pt x="8420" y="6030"/>
                </a:lnTo>
                <a:lnTo>
                  <a:pt x="8418" y="6038"/>
                </a:lnTo>
                <a:lnTo>
                  <a:pt x="8418" y="6042"/>
                </a:lnTo>
                <a:lnTo>
                  <a:pt x="8422" y="6046"/>
                </a:lnTo>
                <a:lnTo>
                  <a:pt x="8428" y="6048"/>
                </a:lnTo>
                <a:close/>
                <a:moveTo>
                  <a:pt x="6776" y="2836"/>
                </a:moveTo>
                <a:lnTo>
                  <a:pt x="6776" y="2836"/>
                </a:lnTo>
                <a:lnTo>
                  <a:pt x="6792" y="2836"/>
                </a:lnTo>
                <a:lnTo>
                  <a:pt x="6794" y="2836"/>
                </a:lnTo>
                <a:lnTo>
                  <a:pt x="6794" y="2834"/>
                </a:lnTo>
                <a:lnTo>
                  <a:pt x="6784" y="2832"/>
                </a:lnTo>
                <a:lnTo>
                  <a:pt x="6772" y="2830"/>
                </a:lnTo>
                <a:lnTo>
                  <a:pt x="6768" y="2832"/>
                </a:lnTo>
                <a:lnTo>
                  <a:pt x="6776" y="2836"/>
                </a:lnTo>
                <a:close/>
                <a:moveTo>
                  <a:pt x="6786" y="2826"/>
                </a:moveTo>
                <a:lnTo>
                  <a:pt x="6786" y="2826"/>
                </a:lnTo>
                <a:lnTo>
                  <a:pt x="6786" y="2824"/>
                </a:lnTo>
                <a:lnTo>
                  <a:pt x="6784" y="2824"/>
                </a:lnTo>
                <a:lnTo>
                  <a:pt x="6778" y="2822"/>
                </a:lnTo>
                <a:lnTo>
                  <a:pt x="6770" y="2822"/>
                </a:lnTo>
                <a:lnTo>
                  <a:pt x="6768" y="2822"/>
                </a:lnTo>
                <a:lnTo>
                  <a:pt x="6768" y="2824"/>
                </a:lnTo>
                <a:lnTo>
                  <a:pt x="6772" y="2826"/>
                </a:lnTo>
                <a:lnTo>
                  <a:pt x="6776" y="2826"/>
                </a:lnTo>
                <a:lnTo>
                  <a:pt x="6780" y="2826"/>
                </a:lnTo>
                <a:lnTo>
                  <a:pt x="6786" y="2826"/>
                </a:lnTo>
                <a:close/>
                <a:moveTo>
                  <a:pt x="6786" y="2850"/>
                </a:moveTo>
                <a:lnTo>
                  <a:pt x="6786" y="2850"/>
                </a:lnTo>
                <a:lnTo>
                  <a:pt x="6794" y="2848"/>
                </a:lnTo>
                <a:lnTo>
                  <a:pt x="6796" y="2848"/>
                </a:lnTo>
                <a:lnTo>
                  <a:pt x="6796" y="2846"/>
                </a:lnTo>
                <a:lnTo>
                  <a:pt x="6782" y="2844"/>
                </a:lnTo>
                <a:lnTo>
                  <a:pt x="6778" y="2844"/>
                </a:lnTo>
                <a:lnTo>
                  <a:pt x="6776" y="2846"/>
                </a:lnTo>
                <a:lnTo>
                  <a:pt x="6778" y="2848"/>
                </a:lnTo>
                <a:lnTo>
                  <a:pt x="6780" y="2850"/>
                </a:lnTo>
                <a:lnTo>
                  <a:pt x="6786" y="2850"/>
                </a:lnTo>
                <a:close/>
                <a:moveTo>
                  <a:pt x="6698" y="2726"/>
                </a:moveTo>
                <a:lnTo>
                  <a:pt x="6698" y="2726"/>
                </a:lnTo>
                <a:lnTo>
                  <a:pt x="6696" y="2720"/>
                </a:lnTo>
                <a:lnTo>
                  <a:pt x="6694" y="2718"/>
                </a:lnTo>
                <a:lnTo>
                  <a:pt x="6692" y="2718"/>
                </a:lnTo>
                <a:lnTo>
                  <a:pt x="6690" y="2718"/>
                </a:lnTo>
                <a:lnTo>
                  <a:pt x="6690" y="2720"/>
                </a:lnTo>
                <a:lnTo>
                  <a:pt x="6690" y="2724"/>
                </a:lnTo>
                <a:lnTo>
                  <a:pt x="6690" y="2726"/>
                </a:lnTo>
                <a:lnTo>
                  <a:pt x="6692" y="2728"/>
                </a:lnTo>
                <a:lnTo>
                  <a:pt x="6698" y="2730"/>
                </a:lnTo>
                <a:lnTo>
                  <a:pt x="6702" y="2730"/>
                </a:lnTo>
                <a:lnTo>
                  <a:pt x="6698" y="2726"/>
                </a:lnTo>
                <a:close/>
                <a:moveTo>
                  <a:pt x="6682" y="2734"/>
                </a:moveTo>
                <a:lnTo>
                  <a:pt x="6682" y="2734"/>
                </a:lnTo>
                <a:lnTo>
                  <a:pt x="6682" y="2738"/>
                </a:lnTo>
                <a:lnTo>
                  <a:pt x="6684" y="2740"/>
                </a:lnTo>
                <a:lnTo>
                  <a:pt x="6692" y="2750"/>
                </a:lnTo>
                <a:lnTo>
                  <a:pt x="6692" y="2748"/>
                </a:lnTo>
                <a:lnTo>
                  <a:pt x="6690" y="2738"/>
                </a:lnTo>
                <a:lnTo>
                  <a:pt x="6686" y="2720"/>
                </a:lnTo>
                <a:lnTo>
                  <a:pt x="6684" y="2718"/>
                </a:lnTo>
                <a:lnTo>
                  <a:pt x="6682" y="2720"/>
                </a:lnTo>
                <a:lnTo>
                  <a:pt x="6682" y="2724"/>
                </a:lnTo>
                <a:lnTo>
                  <a:pt x="6684" y="2730"/>
                </a:lnTo>
                <a:lnTo>
                  <a:pt x="6686" y="2734"/>
                </a:lnTo>
                <a:lnTo>
                  <a:pt x="6684" y="2734"/>
                </a:lnTo>
                <a:lnTo>
                  <a:pt x="6682" y="2734"/>
                </a:lnTo>
                <a:close/>
                <a:moveTo>
                  <a:pt x="6714" y="2766"/>
                </a:moveTo>
                <a:lnTo>
                  <a:pt x="6714" y="2766"/>
                </a:lnTo>
                <a:lnTo>
                  <a:pt x="6716" y="2768"/>
                </a:lnTo>
                <a:lnTo>
                  <a:pt x="6714" y="2764"/>
                </a:lnTo>
                <a:lnTo>
                  <a:pt x="6706" y="2754"/>
                </a:lnTo>
                <a:lnTo>
                  <a:pt x="6698" y="2748"/>
                </a:lnTo>
                <a:lnTo>
                  <a:pt x="6698" y="2746"/>
                </a:lnTo>
                <a:lnTo>
                  <a:pt x="6698" y="2750"/>
                </a:lnTo>
                <a:lnTo>
                  <a:pt x="6704" y="2758"/>
                </a:lnTo>
                <a:lnTo>
                  <a:pt x="6714" y="2766"/>
                </a:lnTo>
                <a:close/>
                <a:moveTo>
                  <a:pt x="5870" y="2188"/>
                </a:moveTo>
                <a:lnTo>
                  <a:pt x="5870" y="2188"/>
                </a:lnTo>
                <a:lnTo>
                  <a:pt x="5874" y="2184"/>
                </a:lnTo>
                <a:lnTo>
                  <a:pt x="5878" y="2182"/>
                </a:lnTo>
                <a:lnTo>
                  <a:pt x="5880" y="2182"/>
                </a:lnTo>
                <a:lnTo>
                  <a:pt x="5882" y="2180"/>
                </a:lnTo>
                <a:lnTo>
                  <a:pt x="5880" y="2176"/>
                </a:lnTo>
                <a:lnTo>
                  <a:pt x="5878" y="2176"/>
                </a:lnTo>
                <a:lnTo>
                  <a:pt x="5876" y="2176"/>
                </a:lnTo>
                <a:lnTo>
                  <a:pt x="5876" y="2174"/>
                </a:lnTo>
                <a:lnTo>
                  <a:pt x="5878" y="2172"/>
                </a:lnTo>
                <a:lnTo>
                  <a:pt x="5880" y="2168"/>
                </a:lnTo>
                <a:lnTo>
                  <a:pt x="5880" y="2166"/>
                </a:lnTo>
                <a:lnTo>
                  <a:pt x="5882" y="2168"/>
                </a:lnTo>
                <a:lnTo>
                  <a:pt x="5884" y="2174"/>
                </a:lnTo>
                <a:lnTo>
                  <a:pt x="5886" y="2176"/>
                </a:lnTo>
                <a:lnTo>
                  <a:pt x="5888" y="2172"/>
                </a:lnTo>
                <a:lnTo>
                  <a:pt x="5888" y="2168"/>
                </a:lnTo>
                <a:lnTo>
                  <a:pt x="5886" y="2162"/>
                </a:lnTo>
                <a:lnTo>
                  <a:pt x="5884" y="2156"/>
                </a:lnTo>
                <a:lnTo>
                  <a:pt x="5882" y="2156"/>
                </a:lnTo>
                <a:lnTo>
                  <a:pt x="5880" y="2156"/>
                </a:lnTo>
                <a:lnTo>
                  <a:pt x="5870" y="2158"/>
                </a:lnTo>
                <a:lnTo>
                  <a:pt x="5868" y="2158"/>
                </a:lnTo>
                <a:lnTo>
                  <a:pt x="5870" y="2154"/>
                </a:lnTo>
                <a:lnTo>
                  <a:pt x="5876" y="2152"/>
                </a:lnTo>
                <a:lnTo>
                  <a:pt x="5878" y="2148"/>
                </a:lnTo>
                <a:lnTo>
                  <a:pt x="5878" y="2146"/>
                </a:lnTo>
                <a:lnTo>
                  <a:pt x="5874" y="2146"/>
                </a:lnTo>
                <a:lnTo>
                  <a:pt x="5870" y="2144"/>
                </a:lnTo>
                <a:lnTo>
                  <a:pt x="5868" y="2138"/>
                </a:lnTo>
                <a:lnTo>
                  <a:pt x="5860" y="2124"/>
                </a:lnTo>
                <a:lnTo>
                  <a:pt x="5858" y="2122"/>
                </a:lnTo>
                <a:lnTo>
                  <a:pt x="5856" y="2122"/>
                </a:lnTo>
                <a:lnTo>
                  <a:pt x="5848" y="2122"/>
                </a:lnTo>
                <a:lnTo>
                  <a:pt x="5840" y="2124"/>
                </a:lnTo>
                <a:lnTo>
                  <a:pt x="5832" y="2126"/>
                </a:lnTo>
                <a:lnTo>
                  <a:pt x="5826" y="2126"/>
                </a:lnTo>
                <a:lnTo>
                  <a:pt x="5826" y="2130"/>
                </a:lnTo>
                <a:lnTo>
                  <a:pt x="5822" y="2132"/>
                </a:lnTo>
                <a:lnTo>
                  <a:pt x="5816" y="2134"/>
                </a:lnTo>
                <a:lnTo>
                  <a:pt x="5810" y="2136"/>
                </a:lnTo>
                <a:lnTo>
                  <a:pt x="5808" y="2138"/>
                </a:lnTo>
                <a:lnTo>
                  <a:pt x="5806" y="2146"/>
                </a:lnTo>
                <a:lnTo>
                  <a:pt x="5804" y="2150"/>
                </a:lnTo>
                <a:lnTo>
                  <a:pt x="5802" y="2152"/>
                </a:lnTo>
                <a:lnTo>
                  <a:pt x="5796" y="2154"/>
                </a:lnTo>
                <a:lnTo>
                  <a:pt x="5802" y="2152"/>
                </a:lnTo>
                <a:lnTo>
                  <a:pt x="5804" y="2150"/>
                </a:lnTo>
                <a:lnTo>
                  <a:pt x="5806" y="2144"/>
                </a:lnTo>
                <a:lnTo>
                  <a:pt x="5808" y="2136"/>
                </a:lnTo>
                <a:lnTo>
                  <a:pt x="5812" y="2134"/>
                </a:lnTo>
                <a:lnTo>
                  <a:pt x="5816" y="2130"/>
                </a:lnTo>
                <a:lnTo>
                  <a:pt x="5816" y="2128"/>
                </a:lnTo>
                <a:lnTo>
                  <a:pt x="5818" y="2126"/>
                </a:lnTo>
                <a:lnTo>
                  <a:pt x="5822" y="2124"/>
                </a:lnTo>
                <a:lnTo>
                  <a:pt x="5824" y="2122"/>
                </a:lnTo>
                <a:lnTo>
                  <a:pt x="5824" y="2120"/>
                </a:lnTo>
                <a:lnTo>
                  <a:pt x="5818" y="2116"/>
                </a:lnTo>
                <a:lnTo>
                  <a:pt x="5814" y="2114"/>
                </a:lnTo>
                <a:lnTo>
                  <a:pt x="5810" y="2114"/>
                </a:lnTo>
                <a:lnTo>
                  <a:pt x="5808" y="2114"/>
                </a:lnTo>
                <a:lnTo>
                  <a:pt x="5806" y="2116"/>
                </a:lnTo>
                <a:lnTo>
                  <a:pt x="5804" y="2120"/>
                </a:lnTo>
                <a:lnTo>
                  <a:pt x="5800" y="2122"/>
                </a:lnTo>
                <a:lnTo>
                  <a:pt x="5796" y="2122"/>
                </a:lnTo>
                <a:lnTo>
                  <a:pt x="5788" y="2122"/>
                </a:lnTo>
                <a:lnTo>
                  <a:pt x="5778" y="2128"/>
                </a:lnTo>
                <a:lnTo>
                  <a:pt x="5770" y="2134"/>
                </a:lnTo>
                <a:lnTo>
                  <a:pt x="5768" y="2138"/>
                </a:lnTo>
                <a:lnTo>
                  <a:pt x="5768" y="2142"/>
                </a:lnTo>
                <a:lnTo>
                  <a:pt x="5768" y="2144"/>
                </a:lnTo>
                <a:lnTo>
                  <a:pt x="5766" y="2146"/>
                </a:lnTo>
                <a:lnTo>
                  <a:pt x="5760" y="2150"/>
                </a:lnTo>
                <a:lnTo>
                  <a:pt x="5754" y="2154"/>
                </a:lnTo>
                <a:lnTo>
                  <a:pt x="5752" y="2156"/>
                </a:lnTo>
                <a:lnTo>
                  <a:pt x="5752" y="2158"/>
                </a:lnTo>
                <a:lnTo>
                  <a:pt x="5754" y="2160"/>
                </a:lnTo>
                <a:lnTo>
                  <a:pt x="5760" y="2160"/>
                </a:lnTo>
                <a:lnTo>
                  <a:pt x="5770" y="2160"/>
                </a:lnTo>
                <a:lnTo>
                  <a:pt x="5778" y="2160"/>
                </a:lnTo>
                <a:lnTo>
                  <a:pt x="5778" y="2162"/>
                </a:lnTo>
                <a:lnTo>
                  <a:pt x="5774" y="2166"/>
                </a:lnTo>
                <a:lnTo>
                  <a:pt x="5766" y="2174"/>
                </a:lnTo>
                <a:lnTo>
                  <a:pt x="5762" y="2180"/>
                </a:lnTo>
                <a:lnTo>
                  <a:pt x="5758" y="2182"/>
                </a:lnTo>
                <a:lnTo>
                  <a:pt x="5754" y="2182"/>
                </a:lnTo>
                <a:lnTo>
                  <a:pt x="5748" y="2182"/>
                </a:lnTo>
                <a:lnTo>
                  <a:pt x="5742" y="2184"/>
                </a:lnTo>
                <a:lnTo>
                  <a:pt x="5738" y="2184"/>
                </a:lnTo>
                <a:lnTo>
                  <a:pt x="5732" y="2180"/>
                </a:lnTo>
                <a:lnTo>
                  <a:pt x="5724" y="2178"/>
                </a:lnTo>
                <a:lnTo>
                  <a:pt x="5714" y="2178"/>
                </a:lnTo>
                <a:lnTo>
                  <a:pt x="5706" y="2180"/>
                </a:lnTo>
                <a:lnTo>
                  <a:pt x="5700" y="2186"/>
                </a:lnTo>
                <a:lnTo>
                  <a:pt x="5698" y="2188"/>
                </a:lnTo>
                <a:lnTo>
                  <a:pt x="5702" y="2188"/>
                </a:lnTo>
                <a:lnTo>
                  <a:pt x="5704" y="2188"/>
                </a:lnTo>
                <a:lnTo>
                  <a:pt x="5706" y="2188"/>
                </a:lnTo>
                <a:lnTo>
                  <a:pt x="5704" y="2192"/>
                </a:lnTo>
                <a:lnTo>
                  <a:pt x="5702" y="2196"/>
                </a:lnTo>
                <a:lnTo>
                  <a:pt x="5700" y="2200"/>
                </a:lnTo>
                <a:lnTo>
                  <a:pt x="5702" y="2204"/>
                </a:lnTo>
                <a:lnTo>
                  <a:pt x="5708" y="2204"/>
                </a:lnTo>
                <a:lnTo>
                  <a:pt x="5714" y="2206"/>
                </a:lnTo>
                <a:lnTo>
                  <a:pt x="5722" y="2206"/>
                </a:lnTo>
                <a:lnTo>
                  <a:pt x="5722" y="2208"/>
                </a:lnTo>
                <a:lnTo>
                  <a:pt x="5718" y="2210"/>
                </a:lnTo>
                <a:lnTo>
                  <a:pt x="5710" y="2214"/>
                </a:lnTo>
                <a:lnTo>
                  <a:pt x="5706" y="2218"/>
                </a:lnTo>
                <a:lnTo>
                  <a:pt x="5704" y="2222"/>
                </a:lnTo>
                <a:lnTo>
                  <a:pt x="5700" y="2226"/>
                </a:lnTo>
                <a:lnTo>
                  <a:pt x="5698" y="2228"/>
                </a:lnTo>
                <a:lnTo>
                  <a:pt x="5700" y="2232"/>
                </a:lnTo>
                <a:lnTo>
                  <a:pt x="5708" y="2240"/>
                </a:lnTo>
                <a:lnTo>
                  <a:pt x="5720" y="2244"/>
                </a:lnTo>
                <a:lnTo>
                  <a:pt x="5726" y="2246"/>
                </a:lnTo>
                <a:lnTo>
                  <a:pt x="5730" y="2246"/>
                </a:lnTo>
                <a:lnTo>
                  <a:pt x="5736" y="2244"/>
                </a:lnTo>
                <a:lnTo>
                  <a:pt x="5742" y="2244"/>
                </a:lnTo>
                <a:lnTo>
                  <a:pt x="5744" y="2246"/>
                </a:lnTo>
                <a:lnTo>
                  <a:pt x="5744" y="2248"/>
                </a:lnTo>
                <a:lnTo>
                  <a:pt x="5734" y="2250"/>
                </a:lnTo>
                <a:lnTo>
                  <a:pt x="5730" y="2252"/>
                </a:lnTo>
                <a:lnTo>
                  <a:pt x="5726" y="2256"/>
                </a:lnTo>
                <a:lnTo>
                  <a:pt x="5726" y="2258"/>
                </a:lnTo>
                <a:lnTo>
                  <a:pt x="5726" y="2262"/>
                </a:lnTo>
                <a:lnTo>
                  <a:pt x="5726" y="2264"/>
                </a:lnTo>
                <a:lnTo>
                  <a:pt x="5724" y="2268"/>
                </a:lnTo>
                <a:lnTo>
                  <a:pt x="5720" y="2274"/>
                </a:lnTo>
                <a:lnTo>
                  <a:pt x="5714" y="2278"/>
                </a:lnTo>
                <a:lnTo>
                  <a:pt x="5708" y="2284"/>
                </a:lnTo>
                <a:lnTo>
                  <a:pt x="5706" y="2286"/>
                </a:lnTo>
                <a:lnTo>
                  <a:pt x="5710" y="2286"/>
                </a:lnTo>
                <a:lnTo>
                  <a:pt x="5716" y="2286"/>
                </a:lnTo>
                <a:lnTo>
                  <a:pt x="5742" y="2278"/>
                </a:lnTo>
                <a:lnTo>
                  <a:pt x="5748" y="2276"/>
                </a:lnTo>
                <a:lnTo>
                  <a:pt x="5750" y="2278"/>
                </a:lnTo>
                <a:lnTo>
                  <a:pt x="5750" y="2280"/>
                </a:lnTo>
                <a:lnTo>
                  <a:pt x="5750" y="2282"/>
                </a:lnTo>
                <a:lnTo>
                  <a:pt x="5748" y="2284"/>
                </a:lnTo>
                <a:lnTo>
                  <a:pt x="5736" y="2286"/>
                </a:lnTo>
                <a:lnTo>
                  <a:pt x="5720" y="2288"/>
                </a:lnTo>
                <a:lnTo>
                  <a:pt x="5712" y="2292"/>
                </a:lnTo>
                <a:lnTo>
                  <a:pt x="5708" y="2296"/>
                </a:lnTo>
                <a:lnTo>
                  <a:pt x="5710" y="2300"/>
                </a:lnTo>
                <a:lnTo>
                  <a:pt x="5712" y="2302"/>
                </a:lnTo>
                <a:lnTo>
                  <a:pt x="5706" y="2302"/>
                </a:lnTo>
                <a:lnTo>
                  <a:pt x="5698" y="2302"/>
                </a:lnTo>
                <a:lnTo>
                  <a:pt x="5694" y="2302"/>
                </a:lnTo>
                <a:lnTo>
                  <a:pt x="5690" y="2306"/>
                </a:lnTo>
                <a:lnTo>
                  <a:pt x="5684" y="2310"/>
                </a:lnTo>
                <a:lnTo>
                  <a:pt x="5684" y="2314"/>
                </a:lnTo>
                <a:lnTo>
                  <a:pt x="5686" y="2314"/>
                </a:lnTo>
                <a:lnTo>
                  <a:pt x="5690" y="2314"/>
                </a:lnTo>
                <a:lnTo>
                  <a:pt x="5694" y="2314"/>
                </a:lnTo>
                <a:lnTo>
                  <a:pt x="5698" y="2314"/>
                </a:lnTo>
                <a:lnTo>
                  <a:pt x="5698" y="2316"/>
                </a:lnTo>
                <a:lnTo>
                  <a:pt x="5694" y="2322"/>
                </a:lnTo>
                <a:lnTo>
                  <a:pt x="5690" y="2326"/>
                </a:lnTo>
                <a:lnTo>
                  <a:pt x="5690" y="2330"/>
                </a:lnTo>
                <a:lnTo>
                  <a:pt x="5692" y="2332"/>
                </a:lnTo>
                <a:lnTo>
                  <a:pt x="5696" y="2332"/>
                </a:lnTo>
                <a:lnTo>
                  <a:pt x="5702" y="2334"/>
                </a:lnTo>
                <a:lnTo>
                  <a:pt x="5704" y="2336"/>
                </a:lnTo>
                <a:lnTo>
                  <a:pt x="5702" y="2340"/>
                </a:lnTo>
                <a:lnTo>
                  <a:pt x="5700" y="2344"/>
                </a:lnTo>
                <a:lnTo>
                  <a:pt x="5702" y="2344"/>
                </a:lnTo>
                <a:lnTo>
                  <a:pt x="5712" y="2340"/>
                </a:lnTo>
                <a:lnTo>
                  <a:pt x="5720" y="2338"/>
                </a:lnTo>
                <a:lnTo>
                  <a:pt x="5714" y="2344"/>
                </a:lnTo>
                <a:lnTo>
                  <a:pt x="5712" y="2346"/>
                </a:lnTo>
                <a:lnTo>
                  <a:pt x="5712" y="2348"/>
                </a:lnTo>
                <a:lnTo>
                  <a:pt x="5716" y="2350"/>
                </a:lnTo>
                <a:lnTo>
                  <a:pt x="5724" y="2352"/>
                </a:lnTo>
                <a:lnTo>
                  <a:pt x="5734" y="2350"/>
                </a:lnTo>
                <a:lnTo>
                  <a:pt x="5756" y="2344"/>
                </a:lnTo>
                <a:lnTo>
                  <a:pt x="5764" y="2342"/>
                </a:lnTo>
                <a:lnTo>
                  <a:pt x="5768" y="2338"/>
                </a:lnTo>
                <a:lnTo>
                  <a:pt x="5772" y="2326"/>
                </a:lnTo>
                <a:lnTo>
                  <a:pt x="5774" y="2324"/>
                </a:lnTo>
                <a:lnTo>
                  <a:pt x="5776" y="2328"/>
                </a:lnTo>
                <a:lnTo>
                  <a:pt x="5778" y="2330"/>
                </a:lnTo>
                <a:lnTo>
                  <a:pt x="5780" y="2330"/>
                </a:lnTo>
                <a:lnTo>
                  <a:pt x="5792" y="2324"/>
                </a:lnTo>
                <a:lnTo>
                  <a:pt x="5804" y="2316"/>
                </a:lnTo>
                <a:lnTo>
                  <a:pt x="5810" y="2314"/>
                </a:lnTo>
                <a:lnTo>
                  <a:pt x="5818" y="2312"/>
                </a:lnTo>
                <a:lnTo>
                  <a:pt x="5828" y="2310"/>
                </a:lnTo>
                <a:lnTo>
                  <a:pt x="5832" y="2308"/>
                </a:lnTo>
                <a:lnTo>
                  <a:pt x="5838" y="2306"/>
                </a:lnTo>
                <a:lnTo>
                  <a:pt x="5846" y="2308"/>
                </a:lnTo>
                <a:lnTo>
                  <a:pt x="5852" y="2310"/>
                </a:lnTo>
                <a:lnTo>
                  <a:pt x="5852" y="2306"/>
                </a:lnTo>
                <a:lnTo>
                  <a:pt x="5852" y="2298"/>
                </a:lnTo>
                <a:lnTo>
                  <a:pt x="5854" y="2292"/>
                </a:lnTo>
                <a:lnTo>
                  <a:pt x="5856" y="2284"/>
                </a:lnTo>
                <a:lnTo>
                  <a:pt x="5860" y="2276"/>
                </a:lnTo>
                <a:lnTo>
                  <a:pt x="5864" y="2268"/>
                </a:lnTo>
                <a:lnTo>
                  <a:pt x="5866" y="2252"/>
                </a:lnTo>
                <a:lnTo>
                  <a:pt x="5864" y="2236"/>
                </a:lnTo>
                <a:lnTo>
                  <a:pt x="5860" y="2222"/>
                </a:lnTo>
                <a:lnTo>
                  <a:pt x="5852" y="2206"/>
                </a:lnTo>
                <a:lnTo>
                  <a:pt x="5852" y="2202"/>
                </a:lnTo>
                <a:lnTo>
                  <a:pt x="5854" y="2200"/>
                </a:lnTo>
                <a:lnTo>
                  <a:pt x="5858" y="2200"/>
                </a:lnTo>
                <a:lnTo>
                  <a:pt x="5858" y="2196"/>
                </a:lnTo>
                <a:lnTo>
                  <a:pt x="5854" y="2192"/>
                </a:lnTo>
                <a:lnTo>
                  <a:pt x="5856" y="2192"/>
                </a:lnTo>
                <a:lnTo>
                  <a:pt x="5860" y="2192"/>
                </a:lnTo>
                <a:lnTo>
                  <a:pt x="5862" y="2196"/>
                </a:lnTo>
                <a:lnTo>
                  <a:pt x="5864" y="2196"/>
                </a:lnTo>
                <a:lnTo>
                  <a:pt x="5870" y="2188"/>
                </a:lnTo>
                <a:close/>
                <a:moveTo>
                  <a:pt x="6178" y="2288"/>
                </a:moveTo>
                <a:lnTo>
                  <a:pt x="6178" y="2288"/>
                </a:lnTo>
                <a:lnTo>
                  <a:pt x="6176" y="2278"/>
                </a:lnTo>
                <a:lnTo>
                  <a:pt x="6170" y="2270"/>
                </a:lnTo>
                <a:lnTo>
                  <a:pt x="6162" y="2266"/>
                </a:lnTo>
                <a:lnTo>
                  <a:pt x="6154" y="2262"/>
                </a:lnTo>
                <a:lnTo>
                  <a:pt x="6146" y="2260"/>
                </a:lnTo>
                <a:lnTo>
                  <a:pt x="6136" y="2260"/>
                </a:lnTo>
                <a:lnTo>
                  <a:pt x="6130" y="2262"/>
                </a:lnTo>
                <a:lnTo>
                  <a:pt x="6126" y="2266"/>
                </a:lnTo>
                <a:lnTo>
                  <a:pt x="6122" y="2272"/>
                </a:lnTo>
                <a:lnTo>
                  <a:pt x="6118" y="2272"/>
                </a:lnTo>
                <a:lnTo>
                  <a:pt x="6116" y="2268"/>
                </a:lnTo>
                <a:lnTo>
                  <a:pt x="6112" y="2268"/>
                </a:lnTo>
                <a:lnTo>
                  <a:pt x="6108" y="2266"/>
                </a:lnTo>
                <a:lnTo>
                  <a:pt x="6110" y="2262"/>
                </a:lnTo>
                <a:lnTo>
                  <a:pt x="6114" y="2258"/>
                </a:lnTo>
                <a:lnTo>
                  <a:pt x="6120" y="2256"/>
                </a:lnTo>
                <a:lnTo>
                  <a:pt x="6122" y="2254"/>
                </a:lnTo>
                <a:lnTo>
                  <a:pt x="6122" y="2250"/>
                </a:lnTo>
                <a:lnTo>
                  <a:pt x="6120" y="2242"/>
                </a:lnTo>
                <a:lnTo>
                  <a:pt x="6112" y="2232"/>
                </a:lnTo>
                <a:lnTo>
                  <a:pt x="6102" y="2224"/>
                </a:lnTo>
                <a:lnTo>
                  <a:pt x="6094" y="2218"/>
                </a:lnTo>
                <a:lnTo>
                  <a:pt x="6092" y="2216"/>
                </a:lnTo>
                <a:lnTo>
                  <a:pt x="6096" y="2216"/>
                </a:lnTo>
                <a:lnTo>
                  <a:pt x="6102" y="2218"/>
                </a:lnTo>
                <a:lnTo>
                  <a:pt x="6108" y="2222"/>
                </a:lnTo>
                <a:lnTo>
                  <a:pt x="6114" y="2224"/>
                </a:lnTo>
                <a:lnTo>
                  <a:pt x="6114" y="2222"/>
                </a:lnTo>
                <a:lnTo>
                  <a:pt x="6112" y="2220"/>
                </a:lnTo>
                <a:lnTo>
                  <a:pt x="6106" y="2210"/>
                </a:lnTo>
                <a:lnTo>
                  <a:pt x="6102" y="2206"/>
                </a:lnTo>
                <a:lnTo>
                  <a:pt x="6102" y="2200"/>
                </a:lnTo>
                <a:lnTo>
                  <a:pt x="6102" y="2194"/>
                </a:lnTo>
                <a:lnTo>
                  <a:pt x="6102" y="2190"/>
                </a:lnTo>
                <a:lnTo>
                  <a:pt x="6100" y="2188"/>
                </a:lnTo>
                <a:lnTo>
                  <a:pt x="6096" y="2186"/>
                </a:lnTo>
                <a:lnTo>
                  <a:pt x="6092" y="2184"/>
                </a:lnTo>
                <a:lnTo>
                  <a:pt x="6090" y="2182"/>
                </a:lnTo>
                <a:lnTo>
                  <a:pt x="6088" y="2176"/>
                </a:lnTo>
                <a:lnTo>
                  <a:pt x="6084" y="2170"/>
                </a:lnTo>
                <a:lnTo>
                  <a:pt x="6080" y="2166"/>
                </a:lnTo>
                <a:lnTo>
                  <a:pt x="6074" y="2164"/>
                </a:lnTo>
                <a:lnTo>
                  <a:pt x="6066" y="2162"/>
                </a:lnTo>
                <a:lnTo>
                  <a:pt x="6060" y="2160"/>
                </a:lnTo>
                <a:lnTo>
                  <a:pt x="6058" y="2154"/>
                </a:lnTo>
                <a:lnTo>
                  <a:pt x="6050" y="2140"/>
                </a:lnTo>
                <a:lnTo>
                  <a:pt x="6044" y="2124"/>
                </a:lnTo>
                <a:lnTo>
                  <a:pt x="6042" y="2112"/>
                </a:lnTo>
                <a:lnTo>
                  <a:pt x="6042" y="2104"/>
                </a:lnTo>
                <a:lnTo>
                  <a:pt x="6040" y="2100"/>
                </a:lnTo>
                <a:lnTo>
                  <a:pt x="6036" y="2098"/>
                </a:lnTo>
                <a:lnTo>
                  <a:pt x="6030" y="2092"/>
                </a:lnTo>
                <a:lnTo>
                  <a:pt x="6026" y="2086"/>
                </a:lnTo>
                <a:lnTo>
                  <a:pt x="6020" y="2080"/>
                </a:lnTo>
                <a:lnTo>
                  <a:pt x="6006" y="2074"/>
                </a:lnTo>
                <a:lnTo>
                  <a:pt x="6000" y="2072"/>
                </a:lnTo>
                <a:lnTo>
                  <a:pt x="5994" y="2070"/>
                </a:lnTo>
                <a:lnTo>
                  <a:pt x="5992" y="2072"/>
                </a:lnTo>
                <a:lnTo>
                  <a:pt x="5990" y="2074"/>
                </a:lnTo>
                <a:lnTo>
                  <a:pt x="5986" y="2076"/>
                </a:lnTo>
                <a:lnTo>
                  <a:pt x="5982" y="2076"/>
                </a:lnTo>
                <a:lnTo>
                  <a:pt x="5976" y="2076"/>
                </a:lnTo>
                <a:lnTo>
                  <a:pt x="5970" y="2074"/>
                </a:lnTo>
                <a:lnTo>
                  <a:pt x="5974" y="2072"/>
                </a:lnTo>
                <a:lnTo>
                  <a:pt x="5980" y="2070"/>
                </a:lnTo>
                <a:lnTo>
                  <a:pt x="5984" y="2066"/>
                </a:lnTo>
                <a:lnTo>
                  <a:pt x="5986" y="2062"/>
                </a:lnTo>
                <a:lnTo>
                  <a:pt x="5988" y="2062"/>
                </a:lnTo>
                <a:lnTo>
                  <a:pt x="5992" y="2062"/>
                </a:lnTo>
                <a:lnTo>
                  <a:pt x="6000" y="2060"/>
                </a:lnTo>
                <a:lnTo>
                  <a:pt x="6002" y="2058"/>
                </a:lnTo>
                <a:lnTo>
                  <a:pt x="6004" y="2058"/>
                </a:lnTo>
                <a:lnTo>
                  <a:pt x="6000" y="2056"/>
                </a:lnTo>
                <a:lnTo>
                  <a:pt x="5996" y="2054"/>
                </a:lnTo>
                <a:lnTo>
                  <a:pt x="5994" y="2052"/>
                </a:lnTo>
                <a:lnTo>
                  <a:pt x="5992" y="2050"/>
                </a:lnTo>
                <a:lnTo>
                  <a:pt x="5992" y="2048"/>
                </a:lnTo>
                <a:lnTo>
                  <a:pt x="5990" y="2046"/>
                </a:lnTo>
                <a:lnTo>
                  <a:pt x="5988" y="2044"/>
                </a:lnTo>
                <a:lnTo>
                  <a:pt x="5990" y="2044"/>
                </a:lnTo>
                <a:lnTo>
                  <a:pt x="5996" y="2046"/>
                </a:lnTo>
                <a:lnTo>
                  <a:pt x="6000" y="2044"/>
                </a:lnTo>
                <a:lnTo>
                  <a:pt x="6002" y="2042"/>
                </a:lnTo>
                <a:lnTo>
                  <a:pt x="6010" y="2034"/>
                </a:lnTo>
                <a:lnTo>
                  <a:pt x="6018" y="2014"/>
                </a:lnTo>
                <a:lnTo>
                  <a:pt x="6026" y="1996"/>
                </a:lnTo>
                <a:lnTo>
                  <a:pt x="6032" y="1986"/>
                </a:lnTo>
                <a:lnTo>
                  <a:pt x="6034" y="1980"/>
                </a:lnTo>
                <a:lnTo>
                  <a:pt x="6032" y="1974"/>
                </a:lnTo>
                <a:lnTo>
                  <a:pt x="6030" y="1970"/>
                </a:lnTo>
                <a:lnTo>
                  <a:pt x="6026" y="1968"/>
                </a:lnTo>
                <a:lnTo>
                  <a:pt x="6016" y="1966"/>
                </a:lnTo>
                <a:lnTo>
                  <a:pt x="6004" y="1968"/>
                </a:lnTo>
                <a:lnTo>
                  <a:pt x="5986" y="1968"/>
                </a:lnTo>
                <a:lnTo>
                  <a:pt x="5970" y="1966"/>
                </a:lnTo>
                <a:lnTo>
                  <a:pt x="5960" y="1968"/>
                </a:lnTo>
                <a:lnTo>
                  <a:pt x="5952" y="1972"/>
                </a:lnTo>
                <a:lnTo>
                  <a:pt x="5946" y="1976"/>
                </a:lnTo>
                <a:lnTo>
                  <a:pt x="5942" y="1974"/>
                </a:lnTo>
                <a:lnTo>
                  <a:pt x="5944" y="1972"/>
                </a:lnTo>
                <a:lnTo>
                  <a:pt x="5952" y="1962"/>
                </a:lnTo>
                <a:lnTo>
                  <a:pt x="5954" y="1960"/>
                </a:lnTo>
                <a:lnTo>
                  <a:pt x="5954" y="1958"/>
                </a:lnTo>
                <a:lnTo>
                  <a:pt x="5948" y="1958"/>
                </a:lnTo>
                <a:lnTo>
                  <a:pt x="5942" y="1960"/>
                </a:lnTo>
                <a:lnTo>
                  <a:pt x="5942" y="1958"/>
                </a:lnTo>
                <a:lnTo>
                  <a:pt x="5944" y="1958"/>
                </a:lnTo>
                <a:lnTo>
                  <a:pt x="5954" y="1950"/>
                </a:lnTo>
                <a:lnTo>
                  <a:pt x="5968" y="1938"/>
                </a:lnTo>
                <a:lnTo>
                  <a:pt x="5980" y="1926"/>
                </a:lnTo>
                <a:lnTo>
                  <a:pt x="5984" y="1920"/>
                </a:lnTo>
                <a:lnTo>
                  <a:pt x="5984" y="1918"/>
                </a:lnTo>
                <a:lnTo>
                  <a:pt x="5984" y="1916"/>
                </a:lnTo>
                <a:lnTo>
                  <a:pt x="5984" y="1914"/>
                </a:lnTo>
                <a:lnTo>
                  <a:pt x="5984" y="1910"/>
                </a:lnTo>
                <a:lnTo>
                  <a:pt x="5986" y="1908"/>
                </a:lnTo>
                <a:lnTo>
                  <a:pt x="5984" y="1906"/>
                </a:lnTo>
                <a:lnTo>
                  <a:pt x="5978" y="1904"/>
                </a:lnTo>
                <a:lnTo>
                  <a:pt x="5970" y="1906"/>
                </a:lnTo>
                <a:lnTo>
                  <a:pt x="5968" y="1908"/>
                </a:lnTo>
                <a:lnTo>
                  <a:pt x="5964" y="1908"/>
                </a:lnTo>
                <a:lnTo>
                  <a:pt x="5956" y="1908"/>
                </a:lnTo>
                <a:lnTo>
                  <a:pt x="5948" y="1912"/>
                </a:lnTo>
                <a:lnTo>
                  <a:pt x="5938" y="1914"/>
                </a:lnTo>
                <a:lnTo>
                  <a:pt x="5932" y="1912"/>
                </a:lnTo>
                <a:lnTo>
                  <a:pt x="5926" y="1912"/>
                </a:lnTo>
                <a:lnTo>
                  <a:pt x="5924" y="1912"/>
                </a:lnTo>
                <a:lnTo>
                  <a:pt x="5920" y="1914"/>
                </a:lnTo>
                <a:lnTo>
                  <a:pt x="5916" y="1912"/>
                </a:lnTo>
                <a:lnTo>
                  <a:pt x="5910" y="1910"/>
                </a:lnTo>
                <a:lnTo>
                  <a:pt x="5906" y="1908"/>
                </a:lnTo>
                <a:lnTo>
                  <a:pt x="5902" y="1910"/>
                </a:lnTo>
                <a:lnTo>
                  <a:pt x="5904" y="1916"/>
                </a:lnTo>
                <a:lnTo>
                  <a:pt x="5904" y="1920"/>
                </a:lnTo>
                <a:lnTo>
                  <a:pt x="5902" y="1922"/>
                </a:lnTo>
                <a:lnTo>
                  <a:pt x="5900" y="1924"/>
                </a:lnTo>
                <a:lnTo>
                  <a:pt x="5898" y="1924"/>
                </a:lnTo>
                <a:lnTo>
                  <a:pt x="5900" y="1930"/>
                </a:lnTo>
                <a:lnTo>
                  <a:pt x="5904" y="1932"/>
                </a:lnTo>
                <a:lnTo>
                  <a:pt x="5902" y="1934"/>
                </a:lnTo>
                <a:lnTo>
                  <a:pt x="5896" y="1932"/>
                </a:lnTo>
                <a:lnTo>
                  <a:pt x="5890" y="1932"/>
                </a:lnTo>
                <a:lnTo>
                  <a:pt x="5892" y="1934"/>
                </a:lnTo>
                <a:lnTo>
                  <a:pt x="5894" y="1938"/>
                </a:lnTo>
                <a:lnTo>
                  <a:pt x="5894" y="1942"/>
                </a:lnTo>
                <a:lnTo>
                  <a:pt x="5892" y="1942"/>
                </a:lnTo>
                <a:lnTo>
                  <a:pt x="5888" y="1942"/>
                </a:lnTo>
                <a:lnTo>
                  <a:pt x="5888" y="1944"/>
                </a:lnTo>
                <a:lnTo>
                  <a:pt x="5890" y="1948"/>
                </a:lnTo>
                <a:lnTo>
                  <a:pt x="5892" y="1952"/>
                </a:lnTo>
                <a:lnTo>
                  <a:pt x="5890" y="1956"/>
                </a:lnTo>
                <a:lnTo>
                  <a:pt x="5886" y="1956"/>
                </a:lnTo>
                <a:lnTo>
                  <a:pt x="5876" y="1956"/>
                </a:lnTo>
                <a:lnTo>
                  <a:pt x="5872" y="1958"/>
                </a:lnTo>
                <a:lnTo>
                  <a:pt x="5874" y="1962"/>
                </a:lnTo>
                <a:lnTo>
                  <a:pt x="5876" y="1968"/>
                </a:lnTo>
                <a:lnTo>
                  <a:pt x="5874" y="1972"/>
                </a:lnTo>
                <a:lnTo>
                  <a:pt x="5872" y="1976"/>
                </a:lnTo>
                <a:lnTo>
                  <a:pt x="5872" y="1986"/>
                </a:lnTo>
                <a:lnTo>
                  <a:pt x="5872" y="1988"/>
                </a:lnTo>
                <a:lnTo>
                  <a:pt x="5874" y="1990"/>
                </a:lnTo>
                <a:lnTo>
                  <a:pt x="5878" y="1992"/>
                </a:lnTo>
                <a:lnTo>
                  <a:pt x="5880" y="1994"/>
                </a:lnTo>
                <a:lnTo>
                  <a:pt x="5880" y="1998"/>
                </a:lnTo>
                <a:lnTo>
                  <a:pt x="5876" y="2004"/>
                </a:lnTo>
                <a:lnTo>
                  <a:pt x="5874" y="2006"/>
                </a:lnTo>
                <a:lnTo>
                  <a:pt x="5872" y="2008"/>
                </a:lnTo>
                <a:lnTo>
                  <a:pt x="5874" y="2010"/>
                </a:lnTo>
                <a:lnTo>
                  <a:pt x="5876" y="2012"/>
                </a:lnTo>
                <a:lnTo>
                  <a:pt x="5874" y="2014"/>
                </a:lnTo>
                <a:lnTo>
                  <a:pt x="5870" y="2016"/>
                </a:lnTo>
                <a:lnTo>
                  <a:pt x="5868" y="2018"/>
                </a:lnTo>
                <a:lnTo>
                  <a:pt x="5872" y="2020"/>
                </a:lnTo>
                <a:lnTo>
                  <a:pt x="5872" y="2024"/>
                </a:lnTo>
                <a:lnTo>
                  <a:pt x="5868" y="2026"/>
                </a:lnTo>
                <a:lnTo>
                  <a:pt x="5862" y="2026"/>
                </a:lnTo>
                <a:lnTo>
                  <a:pt x="5858" y="2026"/>
                </a:lnTo>
                <a:lnTo>
                  <a:pt x="5856" y="2028"/>
                </a:lnTo>
                <a:lnTo>
                  <a:pt x="5856" y="2030"/>
                </a:lnTo>
                <a:lnTo>
                  <a:pt x="5858" y="2030"/>
                </a:lnTo>
                <a:lnTo>
                  <a:pt x="5866" y="2030"/>
                </a:lnTo>
                <a:lnTo>
                  <a:pt x="5874" y="2030"/>
                </a:lnTo>
                <a:lnTo>
                  <a:pt x="5876" y="2032"/>
                </a:lnTo>
                <a:lnTo>
                  <a:pt x="5868" y="2034"/>
                </a:lnTo>
                <a:lnTo>
                  <a:pt x="5864" y="2036"/>
                </a:lnTo>
                <a:lnTo>
                  <a:pt x="5864" y="2038"/>
                </a:lnTo>
                <a:lnTo>
                  <a:pt x="5868" y="2038"/>
                </a:lnTo>
                <a:lnTo>
                  <a:pt x="5872" y="2040"/>
                </a:lnTo>
                <a:lnTo>
                  <a:pt x="5876" y="2040"/>
                </a:lnTo>
                <a:lnTo>
                  <a:pt x="5878" y="2040"/>
                </a:lnTo>
                <a:lnTo>
                  <a:pt x="5880" y="2040"/>
                </a:lnTo>
                <a:lnTo>
                  <a:pt x="5884" y="2038"/>
                </a:lnTo>
                <a:lnTo>
                  <a:pt x="5892" y="2030"/>
                </a:lnTo>
                <a:lnTo>
                  <a:pt x="5890" y="2036"/>
                </a:lnTo>
                <a:lnTo>
                  <a:pt x="5888" y="2042"/>
                </a:lnTo>
                <a:lnTo>
                  <a:pt x="5886" y="2048"/>
                </a:lnTo>
                <a:lnTo>
                  <a:pt x="5886" y="2052"/>
                </a:lnTo>
                <a:lnTo>
                  <a:pt x="5882" y="2054"/>
                </a:lnTo>
                <a:lnTo>
                  <a:pt x="5880" y="2058"/>
                </a:lnTo>
                <a:lnTo>
                  <a:pt x="5882" y="2062"/>
                </a:lnTo>
                <a:lnTo>
                  <a:pt x="5882" y="2066"/>
                </a:lnTo>
                <a:lnTo>
                  <a:pt x="5880" y="2070"/>
                </a:lnTo>
                <a:lnTo>
                  <a:pt x="5876" y="2076"/>
                </a:lnTo>
                <a:lnTo>
                  <a:pt x="5878" y="2078"/>
                </a:lnTo>
                <a:lnTo>
                  <a:pt x="5878" y="2082"/>
                </a:lnTo>
                <a:lnTo>
                  <a:pt x="5878" y="2086"/>
                </a:lnTo>
                <a:lnTo>
                  <a:pt x="5878" y="2088"/>
                </a:lnTo>
                <a:lnTo>
                  <a:pt x="5880" y="2090"/>
                </a:lnTo>
                <a:lnTo>
                  <a:pt x="5884" y="2088"/>
                </a:lnTo>
                <a:lnTo>
                  <a:pt x="5882" y="2090"/>
                </a:lnTo>
                <a:lnTo>
                  <a:pt x="5878" y="2100"/>
                </a:lnTo>
                <a:lnTo>
                  <a:pt x="5874" y="2112"/>
                </a:lnTo>
                <a:lnTo>
                  <a:pt x="5874" y="2116"/>
                </a:lnTo>
                <a:lnTo>
                  <a:pt x="5876" y="2118"/>
                </a:lnTo>
                <a:lnTo>
                  <a:pt x="5878" y="2120"/>
                </a:lnTo>
                <a:lnTo>
                  <a:pt x="5880" y="2118"/>
                </a:lnTo>
                <a:lnTo>
                  <a:pt x="5884" y="2108"/>
                </a:lnTo>
                <a:lnTo>
                  <a:pt x="5886" y="2098"/>
                </a:lnTo>
                <a:lnTo>
                  <a:pt x="5888" y="2094"/>
                </a:lnTo>
                <a:lnTo>
                  <a:pt x="5892" y="2090"/>
                </a:lnTo>
                <a:lnTo>
                  <a:pt x="5892" y="2088"/>
                </a:lnTo>
                <a:lnTo>
                  <a:pt x="5892" y="2086"/>
                </a:lnTo>
                <a:lnTo>
                  <a:pt x="5890" y="2082"/>
                </a:lnTo>
                <a:lnTo>
                  <a:pt x="5888" y="2078"/>
                </a:lnTo>
                <a:lnTo>
                  <a:pt x="5888" y="2076"/>
                </a:lnTo>
                <a:lnTo>
                  <a:pt x="5890" y="2072"/>
                </a:lnTo>
                <a:lnTo>
                  <a:pt x="5894" y="2070"/>
                </a:lnTo>
                <a:lnTo>
                  <a:pt x="5892" y="2074"/>
                </a:lnTo>
                <a:lnTo>
                  <a:pt x="5892" y="2078"/>
                </a:lnTo>
                <a:lnTo>
                  <a:pt x="5894" y="2080"/>
                </a:lnTo>
                <a:lnTo>
                  <a:pt x="5896" y="2082"/>
                </a:lnTo>
                <a:lnTo>
                  <a:pt x="5898" y="2084"/>
                </a:lnTo>
                <a:lnTo>
                  <a:pt x="5900" y="2080"/>
                </a:lnTo>
                <a:lnTo>
                  <a:pt x="5900" y="2078"/>
                </a:lnTo>
                <a:lnTo>
                  <a:pt x="5904" y="2080"/>
                </a:lnTo>
                <a:lnTo>
                  <a:pt x="5906" y="2082"/>
                </a:lnTo>
                <a:lnTo>
                  <a:pt x="5906" y="2080"/>
                </a:lnTo>
                <a:lnTo>
                  <a:pt x="5908" y="2076"/>
                </a:lnTo>
                <a:lnTo>
                  <a:pt x="5910" y="2074"/>
                </a:lnTo>
                <a:lnTo>
                  <a:pt x="5912" y="2072"/>
                </a:lnTo>
                <a:lnTo>
                  <a:pt x="5916" y="2074"/>
                </a:lnTo>
                <a:lnTo>
                  <a:pt x="5922" y="2080"/>
                </a:lnTo>
                <a:lnTo>
                  <a:pt x="5914" y="2080"/>
                </a:lnTo>
                <a:lnTo>
                  <a:pt x="5908" y="2084"/>
                </a:lnTo>
                <a:lnTo>
                  <a:pt x="5908" y="2086"/>
                </a:lnTo>
                <a:lnTo>
                  <a:pt x="5908" y="2090"/>
                </a:lnTo>
                <a:lnTo>
                  <a:pt x="5916" y="2098"/>
                </a:lnTo>
                <a:lnTo>
                  <a:pt x="5918" y="2102"/>
                </a:lnTo>
                <a:lnTo>
                  <a:pt x="5920" y="2108"/>
                </a:lnTo>
                <a:lnTo>
                  <a:pt x="5918" y="2112"/>
                </a:lnTo>
                <a:lnTo>
                  <a:pt x="5914" y="2116"/>
                </a:lnTo>
                <a:lnTo>
                  <a:pt x="5908" y="2124"/>
                </a:lnTo>
                <a:lnTo>
                  <a:pt x="5906" y="2128"/>
                </a:lnTo>
                <a:lnTo>
                  <a:pt x="5906" y="2134"/>
                </a:lnTo>
                <a:lnTo>
                  <a:pt x="5906" y="2140"/>
                </a:lnTo>
                <a:lnTo>
                  <a:pt x="5904" y="2138"/>
                </a:lnTo>
                <a:lnTo>
                  <a:pt x="5902" y="2136"/>
                </a:lnTo>
                <a:lnTo>
                  <a:pt x="5900" y="2136"/>
                </a:lnTo>
                <a:lnTo>
                  <a:pt x="5898" y="2138"/>
                </a:lnTo>
                <a:lnTo>
                  <a:pt x="5898" y="2140"/>
                </a:lnTo>
                <a:lnTo>
                  <a:pt x="5898" y="2144"/>
                </a:lnTo>
                <a:lnTo>
                  <a:pt x="5904" y="2152"/>
                </a:lnTo>
                <a:lnTo>
                  <a:pt x="5908" y="2156"/>
                </a:lnTo>
                <a:lnTo>
                  <a:pt x="5910" y="2156"/>
                </a:lnTo>
                <a:lnTo>
                  <a:pt x="5908" y="2152"/>
                </a:lnTo>
                <a:lnTo>
                  <a:pt x="5908" y="2148"/>
                </a:lnTo>
                <a:lnTo>
                  <a:pt x="5908" y="2146"/>
                </a:lnTo>
                <a:lnTo>
                  <a:pt x="5910" y="2144"/>
                </a:lnTo>
                <a:lnTo>
                  <a:pt x="5912" y="2146"/>
                </a:lnTo>
                <a:lnTo>
                  <a:pt x="5918" y="2148"/>
                </a:lnTo>
                <a:lnTo>
                  <a:pt x="5924" y="2154"/>
                </a:lnTo>
                <a:lnTo>
                  <a:pt x="5928" y="2156"/>
                </a:lnTo>
                <a:lnTo>
                  <a:pt x="5930" y="2156"/>
                </a:lnTo>
                <a:lnTo>
                  <a:pt x="5932" y="2152"/>
                </a:lnTo>
                <a:lnTo>
                  <a:pt x="5930" y="2146"/>
                </a:lnTo>
                <a:lnTo>
                  <a:pt x="5930" y="2144"/>
                </a:lnTo>
                <a:lnTo>
                  <a:pt x="5936" y="2148"/>
                </a:lnTo>
                <a:lnTo>
                  <a:pt x="5944" y="2152"/>
                </a:lnTo>
                <a:lnTo>
                  <a:pt x="5948" y="2150"/>
                </a:lnTo>
                <a:lnTo>
                  <a:pt x="5950" y="2148"/>
                </a:lnTo>
                <a:lnTo>
                  <a:pt x="5956" y="2144"/>
                </a:lnTo>
                <a:lnTo>
                  <a:pt x="5958" y="2144"/>
                </a:lnTo>
                <a:lnTo>
                  <a:pt x="5962" y="2144"/>
                </a:lnTo>
                <a:lnTo>
                  <a:pt x="5964" y="2140"/>
                </a:lnTo>
                <a:lnTo>
                  <a:pt x="5966" y="2138"/>
                </a:lnTo>
                <a:lnTo>
                  <a:pt x="5972" y="2138"/>
                </a:lnTo>
                <a:lnTo>
                  <a:pt x="5976" y="2138"/>
                </a:lnTo>
                <a:lnTo>
                  <a:pt x="5976" y="2140"/>
                </a:lnTo>
                <a:lnTo>
                  <a:pt x="5972" y="2144"/>
                </a:lnTo>
                <a:lnTo>
                  <a:pt x="5964" y="2154"/>
                </a:lnTo>
                <a:lnTo>
                  <a:pt x="5962" y="2162"/>
                </a:lnTo>
                <a:lnTo>
                  <a:pt x="5960" y="2166"/>
                </a:lnTo>
                <a:lnTo>
                  <a:pt x="5960" y="2172"/>
                </a:lnTo>
                <a:lnTo>
                  <a:pt x="5962" y="2176"/>
                </a:lnTo>
                <a:lnTo>
                  <a:pt x="5970" y="2182"/>
                </a:lnTo>
                <a:lnTo>
                  <a:pt x="5976" y="2190"/>
                </a:lnTo>
                <a:lnTo>
                  <a:pt x="5980" y="2194"/>
                </a:lnTo>
                <a:lnTo>
                  <a:pt x="5982" y="2192"/>
                </a:lnTo>
                <a:lnTo>
                  <a:pt x="5984" y="2188"/>
                </a:lnTo>
                <a:lnTo>
                  <a:pt x="5986" y="2188"/>
                </a:lnTo>
                <a:lnTo>
                  <a:pt x="5990" y="2186"/>
                </a:lnTo>
                <a:lnTo>
                  <a:pt x="5992" y="2188"/>
                </a:lnTo>
                <a:lnTo>
                  <a:pt x="5992" y="2192"/>
                </a:lnTo>
                <a:lnTo>
                  <a:pt x="5990" y="2196"/>
                </a:lnTo>
                <a:lnTo>
                  <a:pt x="5990" y="2198"/>
                </a:lnTo>
                <a:lnTo>
                  <a:pt x="5992" y="2200"/>
                </a:lnTo>
                <a:lnTo>
                  <a:pt x="5990" y="2202"/>
                </a:lnTo>
                <a:lnTo>
                  <a:pt x="5986" y="2204"/>
                </a:lnTo>
                <a:lnTo>
                  <a:pt x="5984" y="2206"/>
                </a:lnTo>
                <a:lnTo>
                  <a:pt x="5982" y="2208"/>
                </a:lnTo>
                <a:lnTo>
                  <a:pt x="5984" y="2212"/>
                </a:lnTo>
                <a:lnTo>
                  <a:pt x="5988" y="2214"/>
                </a:lnTo>
                <a:lnTo>
                  <a:pt x="5988" y="2216"/>
                </a:lnTo>
                <a:lnTo>
                  <a:pt x="5986" y="2218"/>
                </a:lnTo>
                <a:lnTo>
                  <a:pt x="5984" y="2220"/>
                </a:lnTo>
                <a:lnTo>
                  <a:pt x="5984" y="2222"/>
                </a:lnTo>
                <a:lnTo>
                  <a:pt x="5984" y="2226"/>
                </a:lnTo>
                <a:lnTo>
                  <a:pt x="5988" y="2232"/>
                </a:lnTo>
                <a:lnTo>
                  <a:pt x="5992" y="2242"/>
                </a:lnTo>
                <a:lnTo>
                  <a:pt x="5988" y="2238"/>
                </a:lnTo>
                <a:lnTo>
                  <a:pt x="5984" y="2234"/>
                </a:lnTo>
                <a:lnTo>
                  <a:pt x="5980" y="2234"/>
                </a:lnTo>
                <a:lnTo>
                  <a:pt x="5978" y="2236"/>
                </a:lnTo>
                <a:lnTo>
                  <a:pt x="5980" y="2240"/>
                </a:lnTo>
                <a:lnTo>
                  <a:pt x="5982" y="2244"/>
                </a:lnTo>
                <a:lnTo>
                  <a:pt x="5980" y="2242"/>
                </a:lnTo>
                <a:lnTo>
                  <a:pt x="5974" y="2238"/>
                </a:lnTo>
                <a:lnTo>
                  <a:pt x="5970" y="2238"/>
                </a:lnTo>
                <a:lnTo>
                  <a:pt x="5966" y="2240"/>
                </a:lnTo>
                <a:lnTo>
                  <a:pt x="5960" y="2242"/>
                </a:lnTo>
                <a:lnTo>
                  <a:pt x="5956" y="2240"/>
                </a:lnTo>
                <a:lnTo>
                  <a:pt x="5954" y="2240"/>
                </a:lnTo>
                <a:lnTo>
                  <a:pt x="5950" y="2240"/>
                </a:lnTo>
                <a:lnTo>
                  <a:pt x="5948" y="2242"/>
                </a:lnTo>
                <a:lnTo>
                  <a:pt x="5944" y="2244"/>
                </a:lnTo>
                <a:lnTo>
                  <a:pt x="5940" y="2246"/>
                </a:lnTo>
                <a:lnTo>
                  <a:pt x="5936" y="2250"/>
                </a:lnTo>
                <a:lnTo>
                  <a:pt x="5930" y="2258"/>
                </a:lnTo>
                <a:lnTo>
                  <a:pt x="5924" y="2260"/>
                </a:lnTo>
                <a:lnTo>
                  <a:pt x="5920" y="2264"/>
                </a:lnTo>
                <a:lnTo>
                  <a:pt x="5916" y="2268"/>
                </a:lnTo>
                <a:lnTo>
                  <a:pt x="5914" y="2274"/>
                </a:lnTo>
                <a:lnTo>
                  <a:pt x="5916" y="2274"/>
                </a:lnTo>
                <a:lnTo>
                  <a:pt x="5918" y="2272"/>
                </a:lnTo>
                <a:lnTo>
                  <a:pt x="5922" y="2272"/>
                </a:lnTo>
                <a:lnTo>
                  <a:pt x="5924" y="2272"/>
                </a:lnTo>
                <a:lnTo>
                  <a:pt x="5928" y="2270"/>
                </a:lnTo>
                <a:lnTo>
                  <a:pt x="5936" y="2266"/>
                </a:lnTo>
                <a:lnTo>
                  <a:pt x="5942" y="2264"/>
                </a:lnTo>
                <a:lnTo>
                  <a:pt x="5942" y="2266"/>
                </a:lnTo>
                <a:lnTo>
                  <a:pt x="5940" y="2270"/>
                </a:lnTo>
                <a:lnTo>
                  <a:pt x="5942" y="2272"/>
                </a:lnTo>
                <a:lnTo>
                  <a:pt x="5944" y="2274"/>
                </a:lnTo>
                <a:lnTo>
                  <a:pt x="5942" y="2278"/>
                </a:lnTo>
                <a:lnTo>
                  <a:pt x="5942" y="2282"/>
                </a:lnTo>
                <a:lnTo>
                  <a:pt x="5942" y="2284"/>
                </a:lnTo>
                <a:lnTo>
                  <a:pt x="5942" y="2290"/>
                </a:lnTo>
                <a:lnTo>
                  <a:pt x="5942" y="2294"/>
                </a:lnTo>
                <a:lnTo>
                  <a:pt x="5940" y="2298"/>
                </a:lnTo>
                <a:lnTo>
                  <a:pt x="5936" y="2304"/>
                </a:lnTo>
                <a:lnTo>
                  <a:pt x="5930" y="2308"/>
                </a:lnTo>
                <a:lnTo>
                  <a:pt x="5916" y="2314"/>
                </a:lnTo>
                <a:lnTo>
                  <a:pt x="5908" y="2316"/>
                </a:lnTo>
                <a:lnTo>
                  <a:pt x="5902" y="2318"/>
                </a:lnTo>
                <a:lnTo>
                  <a:pt x="5896" y="2322"/>
                </a:lnTo>
                <a:lnTo>
                  <a:pt x="5894" y="2326"/>
                </a:lnTo>
                <a:lnTo>
                  <a:pt x="5894" y="2328"/>
                </a:lnTo>
                <a:lnTo>
                  <a:pt x="5896" y="2328"/>
                </a:lnTo>
                <a:lnTo>
                  <a:pt x="5900" y="2330"/>
                </a:lnTo>
                <a:lnTo>
                  <a:pt x="5900" y="2332"/>
                </a:lnTo>
                <a:lnTo>
                  <a:pt x="5898" y="2334"/>
                </a:lnTo>
                <a:lnTo>
                  <a:pt x="5898" y="2338"/>
                </a:lnTo>
                <a:lnTo>
                  <a:pt x="5902" y="2342"/>
                </a:lnTo>
                <a:lnTo>
                  <a:pt x="5908" y="2342"/>
                </a:lnTo>
                <a:lnTo>
                  <a:pt x="5916" y="2338"/>
                </a:lnTo>
                <a:lnTo>
                  <a:pt x="5924" y="2336"/>
                </a:lnTo>
                <a:lnTo>
                  <a:pt x="5930" y="2336"/>
                </a:lnTo>
                <a:lnTo>
                  <a:pt x="5934" y="2338"/>
                </a:lnTo>
                <a:lnTo>
                  <a:pt x="5934" y="2344"/>
                </a:lnTo>
                <a:lnTo>
                  <a:pt x="5934" y="2346"/>
                </a:lnTo>
                <a:lnTo>
                  <a:pt x="5934" y="2348"/>
                </a:lnTo>
                <a:lnTo>
                  <a:pt x="5940" y="2346"/>
                </a:lnTo>
                <a:lnTo>
                  <a:pt x="5944" y="2346"/>
                </a:lnTo>
                <a:lnTo>
                  <a:pt x="5948" y="2346"/>
                </a:lnTo>
                <a:lnTo>
                  <a:pt x="5954" y="2348"/>
                </a:lnTo>
                <a:lnTo>
                  <a:pt x="5960" y="2352"/>
                </a:lnTo>
                <a:lnTo>
                  <a:pt x="5964" y="2356"/>
                </a:lnTo>
                <a:lnTo>
                  <a:pt x="5968" y="2358"/>
                </a:lnTo>
                <a:lnTo>
                  <a:pt x="5972" y="2356"/>
                </a:lnTo>
                <a:lnTo>
                  <a:pt x="5976" y="2354"/>
                </a:lnTo>
                <a:lnTo>
                  <a:pt x="5982" y="2348"/>
                </a:lnTo>
                <a:lnTo>
                  <a:pt x="5986" y="2346"/>
                </a:lnTo>
                <a:lnTo>
                  <a:pt x="5990" y="2346"/>
                </a:lnTo>
                <a:lnTo>
                  <a:pt x="5994" y="2344"/>
                </a:lnTo>
                <a:lnTo>
                  <a:pt x="5998" y="2342"/>
                </a:lnTo>
                <a:lnTo>
                  <a:pt x="6004" y="2338"/>
                </a:lnTo>
                <a:lnTo>
                  <a:pt x="6012" y="2334"/>
                </a:lnTo>
                <a:lnTo>
                  <a:pt x="6006" y="2338"/>
                </a:lnTo>
                <a:lnTo>
                  <a:pt x="6004" y="2344"/>
                </a:lnTo>
                <a:lnTo>
                  <a:pt x="5996" y="2350"/>
                </a:lnTo>
                <a:lnTo>
                  <a:pt x="5990" y="2354"/>
                </a:lnTo>
                <a:lnTo>
                  <a:pt x="5988" y="2362"/>
                </a:lnTo>
                <a:lnTo>
                  <a:pt x="5986" y="2366"/>
                </a:lnTo>
                <a:lnTo>
                  <a:pt x="5978" y="2368"/>
                </a:lnTo>
                <a:lnTo>
                  <a:pt x="5970" y="2368"/>
                </a:lnTo>
                <a:lnTo>
                  <a:pt x="5964" y="2366"/>
                </a:lnTo>
                <a:lnTo>
                  <a:pt x="5958" y="2366"/>
                </a:lnTo>
                <a:lnTo>
                  <a:pt x="5946" y="2364"/>
                </a:lnTo>
                <a:lnTo>
                  <a:pt x="5940" y="2366"/>
                </a:lnTo>
                <a:lnTo>
                  <a:pt x="5936" y="2366"/>
                </a:lnTo>
                <a:lnTo>
                  <a:pt x="5936" y="2368"/>
                </a:lnTo>
                <a:lnTo>
                  <a:pt x="5936" y="2370"/>
                </a:lnTo>
                <a:lnTo>
                  <a:pt x="5936" y="2374"/>
                </a:lnTo>
                <a:lnTo>
                  <a:pt x="5934" y="2376"/>
                </a:lnTo>
                <a:lnTo>
                  <a:pt x="5930" y="2378"/>
                </a:lnTo>
                <a:lnTo>
                  <a:pt x="5926" y="2378"/>
                </a:lnTo>
                <a:lnTo>
                  <a:pt x="5924" y="2380"/>
                </a:lnTo>
                <a:lnTo>
                  <a:pt x="5922" y="2384"/>
                </a:lnTo>
                <a:lnTo>
                  <a:pt x="5922" y="2388"/>
                </a:lnTo>
                <a:lnTo>
                  <a:pt x="5922" y="2390"/>
                </a:lnTo>
                <a:lnTo>
                  <a:pt x="5920" y="2392"/>
                </a:lnTo>
                <a:lnTo>
                  <a:pt x="5916" y="2396"/>
                </a:lnTo>
                <a:lnTo>
                  <a:pt x="5916" y="2398"/>
                </a:lnTo>
                <a:lnTo>
                  <a:pt x="5914" y="2402"/>
                </a:lnTo>
                <a:lnTo>
                  <a:pt x="5910" y="2404"/>
                </a:lnTo>
                <a:lnTo>
                  <a:pt x="5904" y="2410"/>
                </a:lnTo>
                <a:lnTo>
                  <a:pt x="5900" y="2416"/>
                </a:lnTo>
                <a:lnTo>
                  <a:pt x="5894" y="2422"/>
                </a:lnTo>
                <a:lnTo>
                  <a:pt x="5890" y="2424"/>
                </a:lnTo>
                <a:lnTo>
                  <a:pt x="5886" y="2424"/>
                </a:lnTo>
                <a:lnTo>
                  <a:pt x="5882" y="2424"/>
                </a:lnTo>
                <a:lnTo>
                  <a:pt x="5878" y="2426"/>
                </a:lnTo>
                <a:lnTo>
                  <a:pt x="5876" y="2428"/>
                </a:lnTo>
                <a:lnTo>
                  <a:pt x="5876" y="2432"/>
                </a:lnTo>
                <a:lnTo>
                  <a:pt x="5876" y="2436"/>
                </a:lnTo>
                <a:lnTo>
                  <a:pt x="5878" y="2436"/>
                </a:lnTo>
                <a:lnTo>
                  <a:pt x="5882" y="2434"/>
                </a:lnTo>
                <a:lnTo>
                  <a:pt x="5884" y="2434"/>
                </a:lnTo>
                <a:lnTo>
                  <a:pt x="5886" y="2434"/>
                </a:lnTo>
                <a:lnTo>
                  <a:pt x="5890" y="2436"/>
                </a:lnTo>
                <a:lnTo>
                  <a:pt x="5894" y="2440"/>
                </a:lnTo>
                <a:lnTo>
                  <a:pt x="5896" y="2440"/>
                </a:lnTo>
                <a:lnTo>
                  <a:pt x="5898" y="2440"/>
                </a:lnTo>
                <a:lnTo>
                  <a:pt x="5900" y="2438"/>
                </a:lnTo>
                <a:lnTo>
                  <a:pt x="5902" y="2434"/>
                </a:lnTo>
                <a:lnTo>
                  <a:pt x="5902" y="2432"/>
                </a:lnTo>
                <a:lnTo>
                  <a:pt x="5906" y="2430"/>
                </a:lnTo>
                <a:lnTo>
                  <a:pt x="5912" y="2426"/>
                </a:lnTo>
                <a:lnTo>
                  <a:pt x="5914" y="2424"/>
                </a:lnTo>
                <a:lnTo>
                  <a:pt x="5918" y="2420"/>
                </a:lnTo>
                <a:lnTo>
                  <a:pt x="5928" y="2418"/>
                </a:lnTo>
                <a:lnTo>
                  <a:pt x="5936" y="2416"/>
                </a:lnTo>
                <a:lnTo>
                  <a:pt x="5942" y="2418"/>
                </a:lnTo>
                <a:lnTo>
                  <a:pt x="5954" y="2426"/>
                </a:lnTo>
                <a:lnTo>
                  <a:pt x="5958" y="2426"/>
                </a:lnTo>
                <a:lnTo>
                  <a:pt x="5962" y="2424"/>
                </a:lnTo>
                <a:lnTo>
                  <a:pt x="5964" y="2416"/>
                </a:lnTo>
                <a:lnTo>
                  <a:pt x="5966" y="2406"/>
                </a:lnTo>
                <a:lnTo>
                  <a:pt x="5968" y="2402"/>
                </a:lnTo>
                <a:lnTo>
                  <a:pt x="5970" y="2402"/>
                </a:lnTo>
                <a:lnTo>
                  <a:pt x="5972" y="2402"/>
                </a:lnTo>
                <a:lnTo>
                  <a:pt x="5976" y="2402"/>
                </a:lnTo>
                <a:lnTo>
                  <a:pt x="5982" y="2398"/>
                </a:lnTo>
                <a:lnTo>
                  <a:pt x="5986" y="2396"/>
                </a:lnTo>
                <a:lnTo>
                  <a:pt x="5992" y="2396"/>
                </a:lnTo>
                <a:lnTo>
                  <a:pt x="5996" y="2396"/>
                </a:lnTo>
                <a:lnTo>
                  <a:pt x="6000" y="2400"/>
                </a:lnTo>
                <a:lnTo>
                  <a:pt x="6006" y="2406"/>
                </a:lnTo>
                <a:lnTo>
                  <a:pt x="6008" y="2406"/>
                </a:lnTo>
                <a:lnTo>
                  <a:pt x="6010" y="2406"/>
                </a:lnTo>
                <a:lnTo>
                  <a:pt x="6012" y="2404"/>
                </a:lnTo>
                <a:lnTo>
                  <a:pt x="6014" y="2402"/>
                </a:lnTo>
                <a:lnTo>
                  <a:pt x="6020" y="2404"/>
                </a:lnTo>
                <a:lnTo>
                  <a:pt x="6026" y="2404"/>
                </a:lnTo>
                <a:lnTo>
                  <a:pt x="6028" y="2402"/>
                </a:lnTo>
                <a:lnTo>
                  <a:pt x="6030" y="2398"/>
                </a:lnTo>
                <a:lnTo>
                  <a:pt x="6040" y="2396"/>
                </a:lnTo>
                <a:lnTo>
                  <a:pt x="6050" y="2394"/>
                </a:lnTo>
                <a:lnTo>
                  <a:pt x="6052" y="2390"/>
                </a:lnTo>
                <a:lnTo>
                  <a:pt x="6054" y="2388"/>
                </a:lnTo>
                <a:lnTo>
                  <a:pt x="6058" y="2390"/>
                </a:lnTo>
                <a:lnTo>
                  <a:pt x="6064" y="2394"/>
                </a:lnTo>
                <a:lnTo>
                  <a:pt x="6066" y="2392"/>
                </a:lnTo>
                <a:lnTo>
                  <a:pt x="6068" y="2392"/>
                </a:lnTo>
                <a:lnTo>
                  <a:pt x="6070" y="2394"/>
                </a:lnTo>
                <a:lnTo>
                  <a:pt x="6072" y="2394"/>
                </a:lnTo>
                <a:lnTo>
                  <a:pt x="6076" y="2394"/>
                </a:lnTo>
                <a:lnTo>
                  <a:pt x="6084" y="2392"/>
                </a:lnTo>
                <a:lnTo>
                  <a:pt x="6094" y="2390"/>
                </a:lnTo>
                <a:lnTo>
                  <a:pt x="6100" y="2390"/>
                </a:lnTo>
                <a:lnTo>
                  <a:pt x="6106" y="2392"/>
                </a:lnTo>
                <a:lnTo>
                  <a:pt x="6112" y="2394"/>
                </a:lnTo>
                <a:lnTo>
                  <a:pt x="6116" y="2394"/>
                </a:lnTo>
                <a:lnTo>
                  <a:pt x="6124" y="2392"/>
                </a:lnTo>
                <a:lnTo>
                  <a:pt x="6132" y="2388"/>
                </a:lnTo>
                <a:lnTo>
                  <a:pt x="6140" y="2386"/>
                </a:lnTo>
                <a:lnTo>
                  <a:pt x="6144" y="2384"/>
                </a:lnTo>
                <a:lnTo>
                  <a:pt x="6146" y="2382"/>
                </a:lnTo>
                <a:lnTo>
                  <a:pt x="6148" y="2378"/>
                </a:lnTo>
                <a:lnTo>
                  <a:pt x="6154" y="2374"/>
                </a:lnTo>
                <a:lnTo>
                  <a:pt x="6162" y="2370"/>
                </a:lnTo>
                <a:lnTo>
                  <a:pt x="6164" y="2366"/>
                </a:lnTo>
                <a:lnTo>
                  <a:pt x="6164" y="2362"/>
                </a:lnTo>
                <a:lnTo>
                  <a:pt x="6164" y="2358"/>
                </a:lnTo>
                <a:lnTo>
                  <a:pt x="6164" y="2356"/>
                </a:lnTo>
                <a:lnTo>
                  <a:pt x="6164" y="2354"/>
                </a:lnTo>
                <a:lnTo>
                  <a:pt x="6156" y="2356"/>
                </a:lnTo>
                <a:lnTo>
                  <a:pt x="6148" y="2358"/>
                </a:lnTo>
                <a:lnTo>
                  <a:pt x="6140" y="2358"/>
                </a:lnTo>
                <a:lnTo>
                  <a:pt x="6134" y="2356"/>
                </a:lnTo>
                <a:lnTo>
                  <a:pt x="6134" y="2354"/>
                </a:lnTo>
                <a:lnTo>
                  <a:pt x="6130" y="2350"/>
                </a:lnTo>
                <a:lnTo>
                  <a:pt x="6128" y="2350"/>
                </a:lnTo>
                <a:lnTo>
                  <a:pt x="6128" y="2348"/>
                </a:lnTo>
                <a:lnTo>
                  <a:pt x="6132" y="2348"/>
                </a:lnTo>
                <a:lnTo>
                  <a:pt x="6140" y="2346"/>
                </a:lnTo>
                <a:lnTo>
                  <a:pt x="6142" y="2346"/>
                </a:lnTo>
                <a:lnTo>
                  <a:pt x="6144" y="2344"/>
                </a:lnTo>
                <a:lnTo>
                  <a:pt x="6146" y="2338"/>
                </a:lnTo>
                <a:lnTo>
                  <a:pt x="6144" y="2336"/>
                </a:lnTo>
                <a:lnTo>
                  <a:pt x="6142" y="2336"/>
                </a:lnTo>
                <a:lnTo>
                  <a:pt x="6142" y="2334"/>
                </a:lnTo>
                <a:lnTo>
                  <a:pt x="6146" y="2332"/>
                </a:lnTo>
                <a:lnTo>
                  <a:pt x="6148" y="2332"/>
                </a:lnTo>
                <a:lnTo>
                  <a:pt x="6156" y="2332"/>
                </a:lnTo>
                <a:lnTo>
                  <a:pt x="6160" y="2330"/>
                </a:lnTo>
                <a:lnTo>
                  <a:pt x="6162" y="2330"/>
                </a:lnTo>
                <a:lnTo>
                  <a:pt x="6160" y="2328"/>
                </a:lnTo>
                <a:lnTo>
                  <a:pt x="6158" y="2326"/>
                </a:lnTo>
                <a:lnTo>
                  <a:pt x="6160" y="2324"/>
                </a:lnTo>
                <a:lnTo>
                  <a:pt x="6166" y="2318"/>
                </a:lnTo>
                <a:lnTo>
                  <a:pt x="6170" y="2314"/>
                </a:lnTo>
                <a:lnTo>
                  <a:pt x="6174" y="2308"/>
                </a:lnTo>
                <a:lnTo>
                  <a:pt x="6178" y="2300"/>
                </a:lnTo>
                <a:lnTo>
                  <a:pt x="6178" y="2288"/>
                </a:lnTo>
                <a:close/>
                <a:moveTo>
                  <a:pt x="5916" y="2196"/>
                </a:moveTo>
                <a:lnTo>
                  <a:pt x="5916" y="2196"/>
                </a:lnTo>
                <a:lnTo>
                  <a:pt x="5920" y="2196"/>
                </a:lnTo>
                <a:lnTo>
                  <a:pt x="5924" y="2194"/>
                </a:lnTo>
                <a:lnTo>
                  <a:pt x="5930" y="2188"/>
                </a:lnTo>
                <a:lnTo>
                  <a:pt x="5932" y="2180"/>
                </a:lnTo>
                <a:lnTo>
                  <a:pt x="5932" y="2176"/>
                </a:lnTo>
                <a:lnTo>
                  <a:pt x="5928" y="2172"/>
                </a:lnTo>
                <a:lnTo>
                  <a:pt x="5924" y="2176"/>
                </a:lnTo>
                <a:lnTo>
                  <a:pt x="5918" y="2182"/>
                </a:lnTo>
                <a:lnTo>
                  <a:pt x="5914" y="2190"/>
                </a:lnTo>
                <a:lnTo>
                  <a:pt x="5914" y="2194"/>
                </a:lnTo>
                <a:lnTo>
                  <a:pt x="5916" y="2196"/>
                </a:lnTo>
                <a:close/>
                <a:moveTo>
                  <a:pt x="5922" y="2238"/>
                </a:moveTo>
                <a:lnTo>
                  <a:pt x="5922" y="2238"/>
                </a:lnTo>
                <a:lnTo>
                  <a:pt x="5922" y="2240"/>
                </a:lnTo>
                <a:lnTo>
                  <a:pt x="5922" y="2242"/>
                </a:lnTo>
                <a:lnTo>
                  <a:pt x="5924" y="2246"/>
                </a:lnTo>
                <a:lnTo>
                  <a:pt x="5930" y="2248"/>
                </a:lnTo>
                <a:lnTo>
                  <a:pt x="5934" y="2246"/>
                </a:lnTo>
                <a:lnTo>
                  <a:pt x="5936" y="2244"/>
                </a:lnTo>
                <a:lnTo>
                  <a:pt x="5938" y="2240"/>
                </a:lnTo>
                <a:lnTo>
                  <a:pt x="5938" y="2238"/>
                </a:lnTo>
                <a:lnTo>
                  <a:pt x="5936" y="2234"/>
                </a:lnTo>
                <a:lnTo>
                  <a:pt x="5934" y="2234"/>
                </a:lnTo>
                <a:lnTo>
                  <a:pt x="5932" y="2232"/>
                </a:lnTo>
                <a:lnTo>
                  <a:pt x="5928" y="2232"/>
                </a:lnTo>
                <a:lnTo>
                  <a:pt x="5926" y="2234"/>
                </a:lnTo>
                <a:lnTo>
                  <a:pt x="5922" y="2238"/>
                </a:lnTo>
                <a:close/>
                <a:moveTo>
                  <a:pt x="5892" y="2096"/>
                </a:moveTo>
                <a:lnTo>
                  <a:pt x="5892" y="2096"/>
                </a:lnTo>
                <a:lnTo>
                  <a:pt x="5890" y="2100"/>
                </a:lnTo>
                <a:lnTo>
                  <a:pt x="5890" y="2106"/>
                </a:lnTo>
                <a:lnTo>
                  <a:pt x="5894" y="2108"/>
                </a:lnTo>
                <a:lnTo>
                  <a:pt x="5900" y="2110"/>
                </a:lnTo>
                <a:lnTo>
                  <a:pt x="5902" y="2108"/>
                </a:lnTo>
                <a:lnTo>
                  <a:pt x="5902" y="2106"/>
                </a:lnTo>
                <a:lnTo>
                  <a:pt x="5900" y="2100"/>
                </a:lnTo>
                <a:lnTo>
                  <a:pt x="5896" y="2094"/>
                </a:lnTo>
                <a:lnTo>
                  <a:pt x="5894" y="2094"/>
                </a:lnTo>
                <a:lnTo>
                  <a:pt x="5892" y="2096"/>
                </a:lnTo>
                <a:close/>
                <a:moveTo>
                  <a:pt x="5832" y="1938"/>
                </a:moveTo>
                <a:lnTo>
                  <a:pt x="5832" y="1938"/>
                </a:lnTo>
                <a:lnTo>
                  <a:pt x="5830" y="1938"/>
                </a:lnTo>
                <a:lnTo>
                  <a:pt x="5828" y="1936"/>
                </a:lnTo>
                <a:lnTo>
                  <a:pt x="5826" y="1934"/>
                </a:lnTo>
                <a:lnTo>
                  <a:pt x="5824" y="1934"/>
                </a:lnTo>
                <a:lnTo>
                  <a:pt x="5820" y="1940"/>
                </a:lnTo>
                <a:lnTo>
                  <a:pt x="5820" y="1942"/>
                </a:lnTo>
                <a:lnTo>
                  <a:pt x="5822" y="1946"/>
                </a:lnTo>
                <a:lnTo>
                  <a:pt x="5824" y="1946"/>
                </a:lnTo>
                <a:lnTo>
                  <a:pt x="5824" y="1948"/>
                </a:lnTo>
                <a:lnTo>
                  <a:pt x="5822" y="1950"/>
                </a:lnTo>
                <a:lnTo>
                  <a:pt x="5828" y="1952"/>
                </a:lnTo>
                <a:lnTo>
                  <a:pt x="5830" y="1954"/>
                </a:lnTo>
                <a:lnTo>
                  <a:pt x="5826" y="1956"/>
                </a:lnTo>
                <a:lnTo>
                  <a:pt x="5822" y="1958"/>
                </a:lnTo>
                <a:lnTo>
                  <a:pt x="5820" y="1960"/>
                </a:lnTo>
                <a:lnTo>
                  <a:pt x="5822" y="1964"/>
                </a:lnTo>
                <a:lnTo>
                  <a:pt x="5824" y="1966"/>
                </a:lnTo>
                <a:lnTo>
                  <a:pt x="5826" y="1964"/>
                </a:lnTo>
                <a:lnTo>
                  <a:pt x="5828" y="1962"/>
                </a:lnTo>
                <a:lnTo>
                  <a:pt x="5832" y="1960"/>
                </a:lnTo>
                <a:lnTo>
                  <a:pt x="5834" y="1960"/>
                </a:lnTo>
                <a:lnTo>
                  <a:pt x="5834" y="1958"/>
                </a:lnTo>
                <a:lnTo>
                  <a:pt x="5836" y="1956"/>
                </a:lnTo>
                <a:lnTo>
                  <a:pt x="5838" y="1954"/>
                </a:lnTo>
                <a:lnTo>
                  <a:pt x="5840" y="1952"/>
                </a:lnTo>
                <a:lnTo>
                  <a:pt x="5844" y="1952"/>
                </a:lnTo>
                <a:lnTo>
                  <a:pt x="5846" y="1952"/>
                </a:lnTo>
                <a:lnTo>
                  <a:pt x="5846" y="1950"/>
                </a:lnTo>
                <a:lnTo>
                  <a:pt x="5848" y="1948"/>
                </a:lnTo>
                <a:lnTo>
                  <a:pt x="5850" y="1946"/>
                </a:lnTo>
                <a:lnTo>
                  <a:pt x="5850" y="1944"/>
                </a:lnTo>
                <a:lnTo>
                  <a:pt x="5848" y="1942"/>
                </a:lnTo>
                <a:lnTo>
                  <a:pt x="5848" y="1940"/>
                </a:lnTo>
                <a:lnTo>
                  <a:pt x="5850" y="1940"/>
                </a:lnTo>
                <a:lnTo>
                  <a:pt x="5850" y="1936"/>
                </a:lnTo>
                <a:lnTo>
                  <a:pt x="5852" y="1936"/>
                </a:lnTo>
                <a:lnTo>
                  <a:pt x="5854" y="1936"/>
                </a:lnTo>
                <a:lnTo>
                  <a:pt x="5860" y="1934"/>
                </a:lnTo>
                <a:lnTo>
                  <a:pt x="5860" y="1932"/>
                </a:lnTo>
                <a:lnTo>
                  <a:pt x="5856" y="1932"/>
                </a:lnTo>
                <a:lnTo>
                  <a:pt x="5854" y="1932"/>
                </a:lnTo>
                <a:lnTo>
                  <a:pt x="5852" y="1932"/>
                </a:lnTo>
                <a:lnTo>
                  <a:pt x="5854" y="1930"/>
                </a:lnTo>
                <a:lnTo>
                  <a:pt x="5856" y="1928"/>
                </a:lnTo>
                <a:lnTo>
                  <a:pt x="5858" y="1922"/>
                </a:lnTo>
                <a:lnTo>
                  <a:pt x="5858" y="1918"/>
                </a:lnTo>
                <a:lnTo>
                  <a:pt x="5858" y="1916"/>
                </a:lnTo>
                <a:lnTo>
                  <a:pt x="5854" y="1916"/>
                </a:lnTo>
                <a:lnTo>
                  <a:pt x="5850" y="1918"/>
                </a:lnTo>
                <a:lnTo>
                  <a:pt x="5842" y="1922"/>
                </a:lnTo>
                <a:lnTo>
                  <a:pt x="5834" y="1926"/>
                </a:lnTo>
                <a:lnTo>
                  <a:pt x="5832" y="1928"/>
                </a:lnTo>
                <a:lnTo>
                  <a:pt x="5834" y="1932"/>
                </a:lnTo>
                <a:lnTo>
                  <a:pt x="5834" y="1934"/>
                </a:lnTo>
                <a:lnTo>
                  <a:pt x="5832" y="1938"/>
                </a:lnTo>
                <a:close/>
                <a:moveTo>
                  <a:pt x="5822" y="1974"/>
                </a:moveTo>
                <a:lnTo>
                  <a:pt x="5822" y="1974"/>
                </a:lnTo>
                <a:lnTo>
                  <a:pt x="5824" y="1970"/>
                </a:lnTo>
                <a:lnTo>
                  <a:pt x="5822" y="1968"/>
                </a:lnTo>
                <a:lnTo>
                  <a:pt x="5820" y="1968"/>
                </a:lnTo>
                <a:lnTo>
                  <a:pt x="5818" y="1968"/>
                </a:lnTo>
                <a:lnTo>
                  <a:pt x="5812" y="1968"/>
                </a:lnTo>
                <a:lnTo>
                  <a:pt x="5810" y="1970"/>
                </a:lnTo>
                <a:lnTo>
                  <a:pt x="5806" y="1972"/>
                </a:lnTo>
                <a:lnTo>
                  <a:pt x="5804" y="1972"/>
                </a:lnTo>
                <a:lnTo>
                  <a:pt x="5806" y="1974"/>
                </a:lnTo>
                <a:lnTo>
                  <a:pt x="5812" y="1976"/>
                </a:lnTo>
                <a:lnTo>
                  <a:pt x="5818" y="1978"/>
                </a:lnTo>
                <a:lnTo>
                  <a:pt x="5820" y="1976"/>
                </a:lnTo>
                <a:lnTo>
                  <a:pt x="5822" y="1974"/>
                </a:lnTo>
                <a:close/>
                <a:moveTo>
                  <a:pt x="5864" y="2010"/>
                </a:moveTo>
                <a:lnTo>
                  <a:pt x="5864" y="2010"/>
                </a:lnTo>
                <a:lnTo>
                  <a:pt x="5868" y="2010"/>
                </a:lnTo>
                <a:lnTo>
                  <a:pt x="5872" y="2006"/>
                </a:lnTo>
                <a:lnTo>
                  <a:pt x="5878" y="1996"/>
                </a:lnTo>
                <a:lnTo>
                  <a:pt x="5876" y="1994"/>
                </a:lnTo>
                <a:lnTo>
                  <a:pt x="5874" y="1994"/>
                </a:lnTo>
                <a:lnTo>
                  <a:pt x="5868" y="1994"/>
                </a:lnTo>
                <a:lnTo>
                  <a:pt x="5864" y="1994"/>
                </a:lnTo>
                <a:lnTo>
                  <a:pt x="5862" y="1992"/>
                </a:lnTo>
                <a:lnTo>
                  <a:pt x="5860" y="1988"/>
                </a:lnTo>
                <a:lnTo>
                  <a:pt x="5858" y="1980"/>
                </a:lnTo>
                <a:lnTo>
                  <a:pt x="5856" y="1972"/>
                </a:lnTo>
                <a:lnTo>
                  <a:pt x="5856" y="1968"/>
                </a:lnTo>
                <a:lnTo>
                  <a:pt x="5854" y="1968"/>
                </a:lnTo>
                <a:lnTo>
                  <a:pt x="5852" y="1968"/>
                </a:lnTo>
                <a:lnTo>
                  <a:pt x="5850" y="1968"/>
                </a:lnTo>
                <a:lnTo>
                  <a:pt x="5850" y="1974"/>
                </a:lnTo>
                <a:lnTo>
                  <a:pt x="5850" y="1978"/>
                </a:lnTo>
                <a:lnTo>
                  <a:pt x="5850" y="1982"/>
                </a:lnTo>
                <a:lnTo>
                  <a:pt x="5848" y="1982"/>
                </a:lnTo>
                <a:lnTo>
                  <a:pt x="5844" y="1978"/>
                </a:lnTo>
                <a:lnTo>
                  <a:pt x="5842" y="1974"/>
                </a:lnTo>
                <a:lnTo>
                  <a:pt x="5840" y="1974"/>
                </a:lnTo>
                <a:lnTo>
                  <a:pt x="5838" y="1976"/>
                </a:lnTo>
                <a:lnTo>
                  <a:pt x="5840" y="1978"/>
                </a:lnTo>
                <a:lnTo>
                  <a:pt x="5840" y="1982"/>
                </a:lnTo>
                <a:lnTo>
                  <a:pt x="5838" y="1984"/>
                </a:lnTo>
                <a:lnTo>
                  <a:pt x="5836" y="1984"/>
                </a:lnTo>
                <a:lnTo>
                  <a:pt x="5834" y="1986"/>
                </a:lnTo>
                <a:lnTo>
                  <a:pt x="5838" y="1990"/>
                </a:lnTo>
                <a:lnTo>
                  <a:pt x="5840" y="1990"/>
                </a:lnTo>
                <a:lnTo>
                  <a:pt x="5842" y="1988"/>
                </a:lnTo>
                <a:lnTo>
                  <a:pt x="5846" y="1990"/>
                </a:lnTo>
                <a:lnTo>
                  <a:pt x="5848" y="1992"/>
                </a:lnTo>
                <a:lnTo>
                  <a:pt x="5846" y="1992"/>
                </a:lnTo>
                <a:lnTo>
                  <a:pt x="5846" y="1994"/>
                </a:lnTo>
                <a:lnTo>
                  <a:pt x="5850" y="1998"/>
                </a:lnTo>
                <a:lnTo>
                  <a:pt x="5852" y="2002"/>
                </a:lnTo>
                <a:lnTo>
                  <a:pt x="5856" y="2002"/>
                </a:lnTo>
                <a:lnTo>
                  <a:pt x="5858" y="2000"/>
                </a:lnTo>
                <a:lnTo>
                  <a:pt x="5864" y="2000"/>
                </a:lnTo>
                <a:lnTo>
                  <a:pt x="5866" y="2000"/>
                </a:lnTo>
                <a:lnTo>
                  <a:pt x="5866" y="2002"/>
                </a:lnTo>
                <a:lnTo>
                  <a:pt x="5866" y="2004"/>
                </a:lnTo>
                <a:lnTo>
                  <a:pt x="5864" y="2008"/>
                </a:lnTo>
                <a:lnTo>
                  <a:pt x="5864" y="2010"/>
                </a:lnTo>
                <a:close/>
                <a:moveTo>
                  <a:pt x="5868" y="2042"/>
                </a:moveTo>
                <a:lnTo>
                  <a:pt x="5868" y="2042"/>
                </a:lnTo>
                <a:lnTo>
                  <a:pt x="5862" y="2040"/>
                </a:lnTo>
                <a:lnTo>
                  <a:pt x="5860" y="2036"/>
                </a:lnTo>
                <a:lnTo>
                  <a:pt x="5858" y="2034"/>
                </a:lnTo>
                <a:lnTo>
                  <a:pt x="5854" y="2036"/>
                </a:lnTo>
                <a:lnTo>
                  <a:pt x="5852" y="2040"/>
                </a:lnTo>
                <a:lnTo>
                  <a:pt x="5852" y="2042"/>
                </a:lnTo>
                <a:lnTo>
                  <a:pt x="5858" y="2046"/>
                </a:lnTo>
                <a:lnTo>
                  <a:pt x="5860" y="2046"/>
                </a:lnTo>
                <a:lnTo>
                  <a:pt x="5860" y="2048"/>
                </a:lnTo>
                <a:lnTo>
                  <a:pt x="5858" y="2050"/>
                </a:lnTo>
                <a:lnTo>
                  <a:pt x="5858" y="2052"/>
                </a:lnTo>
                <a:lnTo>
                  <a:pt x="5856" y="2054"/>
                </a:lnTo>
                <a:lnTo>
                  <a:pt x="5854" y="2054"/>
                </a:lnTo>
                <a:lnTo>
                  <a:pt x="5852" y="2054"/>
                </a:lnTo>
                <a:lnTo>
                  <a:pt x="5850" y="2058"/>
                </a:lnTo>
                <a:lnTo>
                  <a:pt x="5852" y="2058"/>
                </a:lnTo>
                <a:lnTo>
                  <a:pt x="5852" y="2060"/>
                </a:lnTo>
                <a:lnTo>
                  <a:pt x="5858" y="2058"/>
                </a:lnTo>
                <a:lnTo>
                  <a:pt x="5874" y="2054"/>
                </a:lnTo>
                <a:lnTo>
                  <a:pt x="5878" y="2052"/>
                </a:lnTo>
                <a:lnTo>
                  <a:pt x="5878" y="2048"/>
                </a:lnTo>
                <a:lnTo>
                  <a:pt x="5874" y="2044"/>
                </a:lnTo>
                <a:lnTo>
                  <a:pt x="5868" y="2042"/>
                </a:lnTo>
                <a:close/>
                <a:moveTo>
                  <a:pt x="5852" y="2100"/>
                </a:moveTo>
                <a:lnTo>
                  <a:pt x="5852" y="2100"/>
                </a:lnTo>
                <a:lnTo>
                  <a:pt x="5854" y="2102"/>
                </a:lnTo>
                <a:lnTo>
                  <a:pt x="5860" y="2096"/>
                </a:lnTo>
                <a:lnTo>
                  <a:pt x="5864" y="2094"/>
                </a:lnTo>
                <a:lnTo>
                  <a:pt x="5862" y="2090"/>
                </a:lnTo>
                <a:lnTo>
                  <a:pt x="5862" y="2086"/>
                </a:lnTo>
                <a:lnTo>
                  <a:pt x="5860" y="2080"/>
                </a:lnTo>
                <a:lnTo>
                  <a:pt x="5858" y="2078"/>
                </a:lnTo>
                <a:lnTo>
                  <a:pt x="5856" y="2080"/>
                </a:lnTo>
                <a:lnTo>
                  <a:pt x="5854" y="2084"/>
                </a:lnTo>
                <a:lnTo>
                  <a:pt x="5852" y="2084"/>
                </a:lnTo>
                <a:lnTo>
                  <a:pt x="5852" y="2082"/>
                </a:lnTo>
                <a:lnTo>
                  <a:pt x="5850" y="2082"/>
                </a:lnTo>
                <a:lnTo>
                  <a:pt x="5846" y="2086"/>
                </a:lnTo>
                <a:lnTo>
                  <a:pt x="5842" y="2090"/>
                </a:lnTo>
                <a:lnTo>
                  <a:pt x="5842" y="2092"/>
                </a:lnTo>
                <a:lnTo>
                  <a:pt x="5844" y="2094"/>
                </a:lnTo>
                <a:lnTo>
                  <a:pt x="5848" y="2094"/>
                </a:lnTo>
                <a:lnTo>
                  <a:pt x="5850" y="2092"/>
                </a:lnTo>
                <a:lnTo>
                  <a:pt x="5852" y="2090"/>
                </a:lnTo>
                <a:lnTo>
                  <a:pt x="5854" y="2092"/>
                </a:lnTo>
                <a:lnTo>
                  <a:pt x="5854" y="2096"/>
                </a:lnTo>
                <a:lnTo>
                  <a:pt x="5852" y="2098"/>
                </a:lnTo>
                <a:lnTo>
                  <a:pt x="5852" y="2100"/>
                </a:lnTo>
                <a:close/>
                <a:moveTo>
                  <a:pt x="5974" y="1886"/>
                </a:moveTo>
                <a:lnTo>
                  <a:pt x="5974" y="1886"/>
                </a:lnTo>
                <a:lnTo>
                  <a:pt x="5978" y="1888"/>
                </a:lnTo>
                <a:lnTo>
                  <a:pt x="5982" y="1888"/>
                </a:lnTo>
                <a:lnTo>
                  <a:pt x="5986" y="1888"/>
                </a:lnTo>
                <a:lnTo>
                  <a:pt x="5988" y="1890"/>
                </a:lnTo>
                <a:lnTo>
                  <a:pt x="5992" y="1892"/>
                </a:lnTo>
                <a:lnTo>
                  <a:pt x="5994" y="1890"/>
                </a:lnTo>
                <a:lnTo>
                  <a:pt x="5996" y="1888"/>
                </a:lnTo>
                <a:lnTo>
                  <a:pt x="5996" y="1886"/>
                </a:lnTo>
                <a:lnTo>
                  <a:pt x="5994" y="1886"/>
                </a:lnTo>
                <a:lnTo>
                  <a:pt x="5994" y="1888"/>
                </a:lnTo>
                <a:lnTo>
                  <a:pt x="5992" y="1886"/>
                </a:lnTo>
                <a:lnTo>
                  <a:pt x="5990" y="1884"/>
                </a:lnTo>
                <a:lnTo>
                  <a:pt x="5986" y="1884"/>
                </a:lnTo>
                <a:lnTo>
                  <a:pt x="5984" y="1884"/>
                </a:lnTo>
                <a:lnTo>
                  <a:pt x="5984" y="1882"/>
                </a:lnTo>
                <a:lnTo>
                  <a:pt x="5986" y="1878"/>
                </a:lnTo>
                <a:lnTo>
                  <a:pt x="5986" y="1876"/>
                </a:lnTo>
                <a:lnTo>
                  <a:pt x="5980" y="1874"/>
                </a:lnTo>
                <a:lnTo>
                  <a:pt x="5976" y="1874"/>
                </a:lnTo>
                <a:lnTo>
                  <a:pt x="5974" y="1878"/>
                </a:lnTo>
                <a:lnTo>
                  <a:pt x="5974" y="1882"/>
                </a:lnTo>
                <a:lnTo>
                  <a:pt x="5974" y="1886"/>
                </a:lnTo>
                <a:close/>
                <a:moveTo>
                  <a:pt x="11016" y="3794"/>
                </a:moveTo>
                <a:lnTo>
                  <a:pt x="11016" y="3794"/>
                </a:lnTo>
                <a:lnTo>
                  <a:pt x="11010" y="3790"/>
                </a:lnTo>
                <a:lnTo>
                  <a:pt x="11006" y="3788"/>
                </a:lnTo>
                <a:lnTo>
                  <a:pt x="11004" y="3788"/>
                </a:lnTo>
                <a:lnTo>
                  <a:pt x="11002" y="3790"/>
                </a:lnTo>
                <a:lnTo>
                  <a:pt x="10998" y="3794"/>
                </a:lnTo>
                <a:lnTo>
                  <a:pt x="10994" y="3798"/>
                </a:lnTo>
                <a:lnTo>
                  <a:pt x="10988" y="3800"/>
                </a:lnTo>
                <a:lnTo>
                  <a:pt x="10980" y="3808"/>
                </a:lnTo>
                <a:lnTo>
                  <a:pt x="10960" y="3844"/>
                </a:lnTo>
                <a:lnTo>
                  <a:pt x="10952" y="3862"/>
                </a:lnTo>
                <a:lnTo>
                  <a:pt x="10948" y="3876"/>
                </a:lnTo>
                <a:lnTo>
                  <a:pt x="10948" y="3892"/>
                </a:lnTo>
                <a:lnTo>
                  <a:pt x="10950" y="3910"/>
                </a:lnTo>
                <a:lnTo>
                  <a:pt x="10954" y="3924"/>
                </a:lnTo>
                <a:lnTo>
                  <a:pt x="10958" y="3930"/>
                </a:lnTo>
                <a:lnTo>
                  <a:pt x="10962" y="3934"/>
                </a:lnTo>
                <a:lnTo>
                  <a:pt x="10966" y="3940"/>
                </a:lnTo>
                <a:lnTo>
                  <a:pt x="10970" y="3952"/>
                </a:lnTo>
                <a:lnTo>
                  <a:pt x="10974" y="3960"/>
                </a:lnTo>
                <a:lnTo>
                  <a:pt x="10976" y="3962"/>
                </a:lnTo>
                <a:lnTo>
                  <a:pt x="10978" y="3960"/>
                </a:lnTo>
                <a:lnTo>
                  <a:pt x="10978" y="3956"/>
                </a:lnTo>
                <a:lnTo>
                  <a:pt x="10980" y="3946"/>
                </a:lnTo>
                <a:lnTo>
                  <a:pt x="10980" y="3936"/>
                </a:lnTo>
                <a:lnTo>
                  <a:pt x="10982" y="3930"/>
                </a:lnTo>
                <a:lnTo>
                  <a:pt x="10984" y="3926"/>
                </a:lnTo>
                <a:lnTo>
                  <a:pt x="10988" y="3922"/>
                </a:lnTo>
                <a:lnTo>
                  <a:pt x="10990" y="3918"/>
                </a:lnTo>
                <a:lnTo>
                  <a:pt x="10994" y="3912"/>
                </a:lnTo>
                <a:lnTo>
                  <a:pt x="10998" y="3902"/>
                </a:lnTo>
                <a:lnTo>
                  <a:pt x="11002" y="3888"/>
                </a:lnTo>
                <a:lnTo>
                  <a:pt x="11008" y="3862"/>
                </a:lnTo>
                <a:lnTo>
                  <a:pt x="11014" y="3844"/>
                </a:lnTo>
                <a:lnTo>
                  <a:pt x="11018" y="3832"/>
                </a:lnTo>
                <a:lnTo>
                  <a:pt x="11018" y="3826"/>
                </a:lnTo>
                <a:lnTo>
                  <a:pt x="11018" y="3822"/>
                </a:lnTo>
                <a:lnTo>
                  <a:pt x="11016" y="3818"/>
                </a:lnTo>
                <a:lnTo>
                  <a:pt x="11016" y="3814"/>
                </a:lnTo>
                <a:lnTo>
                  <a:pt x="11020" y="3808"/>
                </a:lnTo>
                <a:lnTo>
                  <a:pt x="11020" y="3806"/>
                </a:lnTo>
                <a:lnTo>
                  <a:pt x="11020" y="3804"/>
                </a:lnTo>
                <a:lnTo>
                  <a:pt x="11020" y="3800"/>
                </a:lnTo>
                <a:lnTo>
                  <a:pt x="11016" y="3794"/>
                </a:lnTo>
                <a:close/>
                <a:moveTo>
                  <a:pt x="10494" y="4138"/>
                </a:moveTo>
                <a:lnTo>
                  <a:pt x="10494" y="4138"/>
                </a:lnTo>
                <a:lnTo>
                  <a:pt x="10504" y="4142"/>
                </a:lnTo>
                <a:lnTo>
                  <a:pt x="10510" y="4142"/>
                </a:lnTo>
                <a:lnTo>
                  <a:pt x="10512" y="4142"/>
                </a:lnTo>
                <a:lnTo>
                  <a:pt x="10514" y="4144"/>
                </a:lnTo>
                <a:lnTo>
                  <a:pt x="10518" y="4148"/>
                </a:lnTo>
                <a:lnTo>
                  <a:pt x="10522" y="4148"/>
                </a:lnTo>
                <a:lnTo>
                  <a:pt x="10526" y="4148"/>
                </a:lnTo>
                <a:lnTo>
                  <a:pt x="10528" y="4142"/>
                </a:lnTo>
                <a:lnTo>
                  <a:pt x="10528" y="4140"/>
                </a:lnTo>
                <a:lnTo>
                  <a:pt x="10530" y="4138"/>
                </a:lnTo>
                <a:lnTo>
                  <a:pt x="10534" y="4138"/>
                </a:lnTo>
                <a:lnTo>
                  <a:pt x="10540" y="4138"/>
                </a:lnTo>
                <a:lnTo>
                  <a:pt x="10542" y="4136"/>
                </a:lnTo>
                <a:lnTo>
                  <a:pt x="10542" y="4132"/>
                </a:lnTo>
                <a:lnTo>
                  <a:pt x="10544" y="4130"/>
                </a:lnTo>
                <a:lnTo>
                  <a:pt x="10546" y="4128"/>
                </a:lnTo>
                <a:lnTo>
                  <a:pt x="10552" y="4124"/>
                </a:lnTo>
                <a:lnTo>
                  <a:pt x="10556" y="4124"/>
                </a:lnTo>
                <a:lnTo>
                  <a:pt x="10558" y="4120"/>
                </a:lnTo>
                <a:lnTo>
                  <a:pt x="10560" y="4116"/>
                </a:lnTo>
                <a:lnTo>
                  <a:pt x="10560" y="4110"/>
                </a:lnTo>
                <a:lnTo>
                  <a:pt x="10562" y="4100"/>
                </a:lnTo>
                <a:lnTo>
                  <a:pt x="10568" y="4090"/>
                </a:lnTo>
                <a:lnTo>
                  <a:pt x="10574" y="4082"/>
                </a:lnTo>
                <a:lnTo>
                  <a:pt x="10578" y="4078"/>
                </a:lnTo>
                <a:lnTo>
                  <a:pt x="10580" y="4074"/>
                </a:lnTo>
                <a:lnTo>
                  <a:pt x="10580" y="4068"/>
                </a:lnTo>
                <a:lnTo>
                  <a:pt x="10578" y="4060"/>
                </a:lnTo>
                <a:lnTo>
                  <a:pt x="10574" y="4058"/>
                </a:lnTo>
                <a:lnTo>
                  <a:pt x="10570" y="4056"/>
                </a:lnTo>
                <a:lnTo>
                  <a:pt x="10568" y="4052"/>
                </a:lnTo>
                <a:lnTo>
                  <a:pt x="10566" y="4052"/>
                </a:lnTo>
                <a:lnTo>
                  <a:pt x="10562" y="4054"/>
                </a:lnTo>
                <a:lnTo>
                  <a:pt x="10558" y="4056"/>
                </a:lnTo>
                <a:lnTo>
                  <a:pt x="10554" y="4056"/>
                </a:lnTo>
                <a:lnTo>
                  <a:pt x="10548" y="4056"/>
                </a:lnTo>
                <a:lnTo>
                  <a:pt x="10542" y="4058"/>
                </a:lnTo>
                <a:lnTo>
                  <a:pt x="10540" y="4060"/>
                </a:lnTo>
                <a:lnTo>
                  <a:pt x="10536" y="4060"/>
                </a:lnTo>
                <a:lnTo>
                  <a:pt x="10530" y="4058"/>
                </a:lnTo>
                <a:lnTo>
                  <a:pt x="10526" y="4058"/>
                </a:lnTo>
                <a:lnTo>
                  <a:pt x="10522" y="4058"/>
                </a:lnTo>
                <a:lnTo>
                  <a:pt x="10520" y="4060"/>
                </a:lnTo>
                <a:lnTo>
                  <a:pt x="10518" y="4064"/>
                </a:lnTo>
                <a:lnTo>
                  <a:pt x="10514" y="4062"/>
                </a:lnTo>
                <a:lnTo>
                  <a:pt x="10512" y="4062"/>
                </a:lnTo>
                <a:lnTo>
                  <a:pt x="10510" y="4062"/>
                </a:lnTo>
                <a:lnTo>
                  <a:pt x="10508" y="4064"/>
                </a:lnTo>
                <a:lnTo>
                  <a:pt x="10504" y="4068"/>
                </a:lnTo>
                <a:lnTo>
                  <a:pt x="10504" y="4070"/>
                </a:lnTo>
                <a:lnTo>
                  <a:pt x="10502" y="4074"/>
                </a:lnTo>
                <a:lnTo>
                  <a:pt x="10496" y="4082"/>
                </a:lnTo>
                <a:lnTo>
                  <a:pt x="10492" y="4084"/>
                </a:lnTo>
                <a:lnTo>
                  <a:pt x="10488" y="4088"/>
                </a:lnTo>
                <a:lnTo>
                  <a:pt x="10484" y="4096"/>
                </a:lnTo>
                <a:lnTo>
                  <a:pt x="10484" y="4108"/>
                </a:lnTo>
                <a:lnTo>
                  <a:pt x="10484" y="4118"/>
                </a:lnTo>
                <a:lnTo>
                  <a:pt x="10486" y="4126"/>
                </a:lnTo>
                <a:lnTo>
                  <a:pt x="10488" y="4132"/>
                </a:lnTo>
                <a:lnTo>
                  <a:pt x="10494" y="4138"/>
                </a:lnTo>
                <a:close/>
                <a:moveTo>
                  <a:pt x="10696" y="3976"/>
                </a:moveTo>
                <a:lnTo>
                  <a:pt x="10696" y="3976"/>
                </a:lnTo>
                <a:lnTo>
                  <a:pt x="10698" y="3978"/>
                </a:lnTo>
                <a:lnTo>
                  <a:pt x="10702" y="3978"/>
                </a:lnTo>
                <a:lnTo>
                  <a:pt x="10706" y="3976"/>
                </a:lnTo>
                <a:lnTo>
                  <a:pt x="10708" y="3974"/>
                </a:lnTo>
                <a:lnTo>
                  <a:pt x="10708" y="3968"/>
                </a:lnTo>
                <a:lnTo>
                  <a:pt x="10706" y="3962"/>
                </a:lnTo>
                <a:lnTo>
                  <a:pt x="10708" y="3958"/>
                </a:lnTo>
                <a:lnTo>
                  <a:pt x="10708" y="3954"/>
                </a:lnTo>
                <a:lnTo>
                  <a:pt x="10708" y="3952"/>
                </a:lnTo>
                <a:lnTo>
                  <a:pt x="10706" y="3950"/>
                </a:lnTo>
                <a:lnTo>
                  <a:pt x="10702" y="3952"/>
                </a:lnTo>
                <a:lnTo>
                  <a:pt x="10702" y="3950"/>
                </a:lnTo>
                <a:lnTo>
                  <a:pt x="10702" y="3948"/>
                </a:lnTo>
                <a:lnTo>
                  <a:pt x="10700" y="3948"/>
                </a:lnTo>
                <a:lnTo>
                  <a:pt x="10698" y="3948"/>
                </a:lnTo>
                <a:lnTo>
                  <a:pt x="10698" y="3952"/>
                </a:lnTo>
                <a:lnTo>
                  <a:pt x="10696" y="3954"/>
                </a:lnTo>
                <a:lnTo>
                  <a:pt x="10694" y="3958"/>
                </a:lnTo>
                <a:lnTo>
                  <a:pt x="10690" y="3960"/>
                </a:lnTo>
                <a:lnTo>
                  <a:pt x="10690" y="3966"/>
                </a:lnTo>
                <a:lnTo>
                  <a:pt x="10690" y="3974"/>
                </a:lnTo>
                <a:lnTo>
                  <a:pt x="10692" y="3974"/>
                </a:lnTo>
                <a:lnTo>
                  <a:pt x="10696" y="3976"/>
                </a:lnTo>
                <a:close/>
              </a:path>
            </a:pathLst>
          </a:custGeom>
          <a:solidFill>
            <a:schemeClr val="bg1">
              <a:lumMod val="95000"/>
              <a:alpha val="5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286" name="Group 285"/>
          <p:cNvGrpSpPr/>
          <p:nvPr/>
        </p:nvGrpSpPr>
        <p:grpSpPr>
          <a:xfrm>
            <a:off x="1044481" y="863596"/>
            <a:ext cx="4464051" cy="2928938"/>
            <a:chOff x="1044481" y="863596"/>
            <a:chExt cx="4464051" cy="2928938"/>
          </a:xfrm>
        </p:grpSpPr>
        <p:sp>
          <p:nvSpPr>
            <p:cNvPr id="234" name="Line 230"/>
            <p:cNvSpPr>
              <a:spLocks noChangeShapeType="1"/>
            </p:cNvSpPr>
            <p:nvPr/>
          </p:nvSpPr>
          <p:spPr bwMode="auto">
            <a:xfrm flipH="1" flipV="1">
              <a:off x="2901856" y="2243134"/>
              <a:ext cx="592138" cy="1549400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39" name="Line 235"/>
            <p:cNvSpPr>
              <a:spLocks noChangeShapeType="1"/>
            </p:cNvSpPr>
            <p:nvPr/>
          </p:nvSpPr>
          <p:spPr bwMode="auto">
            <a:xfrm>
              <a:off x="3951194" y="1846259"/>
              <a:ext cx="860425" cy="1189037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32" name="Line 228"/>
            <p:cNvSpPr>
              <a:spLocks noChangeShapeType="1"/>
            </p:cNvSpPr>
            <p:nvPr/>
          </p:nvSpPr>
          <p:spPr bwMode="auto">
            <a:xfrm>
              <a:off x="1868394" y="1690684"/>
              <a:ext cx="1033463" cy="552450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33" name="Line 229"/>
            <p:cNvSpPr>
              <a:spLocks noChangeShapeType="1"/>
            </p:cNvSpPr>
            <p:nvPr/>
          </p:nvSpPr>
          <p:spPr bwMode="auto">
            <a:xfrm flipH="1" flipV="1">
              <a:off x="2901856" y="2243134"/>
              <a:ext cx="1746250" cy="523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35" name="Line 231"/>
            <p:cNvSpPr>
              <a:spLocks noChangeShapeType="1"/>
            </p:cNvSpPr>
            <p:nvPr/>
          </p:nvSpPr>
          <p:spPr bwMode="auto">
            <a:xfrm flipH="1">
              <a:off x="2901856" y="1092196"/>
              <a:ext cx="1414463" cy="1150937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36" name="Line 232"/>
            <p:cNvSpPr>
              <a:spLocks noChangeShapeType="1"/>
            </p:cNvSpPr>
            <p:nvPr/>
          </p:nvSpPr>
          <p:spPr bwMode="auto">
            <a:xfrm flipV="1">
              <a:off x="4219481" y="995359"/>
              <a:ext cx="966788" cy="1174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37" name="Line 233"/>
            <p:cNvSpPr>
              <a:spLocks noChangeShapeType="1"/>
            </p:cNvSpPr>
            <p:nvPr/>
          </p:nvSpPr>
          <p:spPr bwMode="auto">
            <a:xfrm flipV="1">
              <a:off x="3973419" y="995359"/>
              <a:ext cx="1212850" cy="825500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38" name="Line 234"/>
            <p:cNvSpPr>
              <a:spLocks noChangeShapeType="1"/>
            </p:cNvSpPr>
            <p:nvPr/>
          </p:nvSpPr>
          <p:spPr bwMode="auto">
            <a:xfrm flipH="1" flipV="1">
              <a:off x="2805019" y="871534"/>
              <a:ext cx="1138238" cy="927100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0" name="Line 236"/>
            <p:cNvSpPr>
              <a:spLocks noChangeShapeType="1"/>
            </p:cNvSpPr>
            <p:nvPr/>
          </p:nvSpPr>
          <p:spPr bwMode="auto">
            <a:xfrm flipV="1">
              <a:off x="4648106" y="995359"/>
              <a:ext cx="538163" cy="1771650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1" name="Line 237"/>
            <p:cNvSpPr>
              <a:spLocks noChangeShapeType="1"/>
            </p:cNvSpPr>
            <p:nvPr/>
          </p:nvSpPr>
          <p:spPr bwMode="auto">
            <a:xfrm flipH="1">
              <a:off x="2543081" y="1816096"/>
              <a:ext cx="1384300" cy="488950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2" name="Line 238"/>
            <p:cNvSpPr>
              <a:spLocks noChangeShapeType="1"/>
            </p:cNvSpPr>
            <p:nvPr/>
          </p:nvSpPr>
          <p:spPr bwMode="auto">
            <a:xfrm>
              <a:off x="4648106" y="2767009"/>
              <a:ext cx="835025" cy="619125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3" name="Line 239"/>
            <p:cNvSpPr>
              <a:spLocks noChangeShapeType="1"/>
            </p:cNvSpPr>
            <p:nvPr/>
          </p:nvSpPr>
          <p:spPr bwMode="auto">
            <a:xfrm flipH="1">
              <a:off x="3493994" y="2767009"/>
              <a:ext cx="1154113" cy="1025525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4" name="Line 240"/>
            <p:cNvSpPr>
              <a:spLocks noChangeShapeType="1"/>
            </p:cNvSpPr>
            <p:nvPr/>
          </p:nvSpPr>
          <p:spPr bwMode="auto">
            <a:xfrm flipH="1">
              <a:off x="1388969" y="2767009"/>
              <a:ext cx="3259138" cy="3714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5" name="Line 241"/>
            <p:cNvSpPr>
              <a:spLocks noChangeShapeType="1"/>
            </p:cNvSpPr>
            <p:nvPr/>
          </p:nvSpPr>
          <p:spPr bwMode="auto">
            <a:xfrm flipH="1">
              <a:off x="1862044" y="895346"/>
              <a:ext cx="942975" cy="830262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6" name="Line 242"/>
            <p:cNvSpPr>
              <a:spLocks noChangeShapeType="1"/>
            </p:cNvSpPr>
            <p:nvPr/>
          </p:nvSpPr>
          <p:spPr bwMode="auto">
            <a:xfrm flipV="1">
              <a:off x="1057181" y="1725609"/>
              <a:ext cx="804863" cy="360362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7" name="Line 243"/>
            <p:cNvSpPr>
              <a:spLocks noChangeShapeType="1"/>
            </p:cNvSpPr>
            <p:nvPr/>
          </p:nvSpPr>
          <p:spPr bwMode="auto">
            <a:xfrm>
              <a:off x="1044481" y="2127246"/>
              <a:ext cx="246063" cy="849312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8" name="Line 244"/>
            <p:cNvSpPr>
              <a:spLocks noChangeShapeType="1"/>
            </p:cNvSpPr>
            <p:nvPr/>
          </p:nvSpPr>
          <p:spPr bwMode="auto">
            <a:xfrm>
              <a:off x="1061944" y="2098671"/>
              <a:ext cx="1831975" cy="119062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9" name="Line 245"/>
            <p:cNvSpPr>
              <a:spLocks noChangeShapeType="1"/>
            </p:cNvSpPr>
            <p:nvPr/>
          </p:nvSpPr>
          <p:spPr bwMode="auto">
            <a:xfrm flipH="1" flipV="1">
              <a:off x="1388969" y="3138484"/>
              <a:ext cx="2105025" cy="654050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50" name="Line 246"/>
            <p:cNvSpPr>
              <a:spLocks noChangeShapeType="1"/>
            </p:cNvSpPr>
            <p:nvPr/>
          </p:nvSpPr>
          <p:spPr bwMode="auto">
            <a:xfrm flipV="1">
              <a:off x="3493994" y="3365496"/>
              <a:ext cx="1989138" cy="427037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51" name="Line 247"/>
            <p:cNvSpPr>
              <a:spLocks noChangeShapeType="1"/>
            </p:cNvSpPr>
            <p:nvPr/>
          </p:nvSpPr>
          <p:spPr bwMode="auto">
            <a:xfrm flipV="1">
              <a:off x="1355631" y="2235196"/>
              <a:ext cx="1576388" cy="9429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52" name="Line 248"/>
            <p:cNvSpPr>
              <a:spLocks noChangeShapeType="1"/>
            </p:cNvSpPr>
            <p:nvPr/>
          </p:nvSpPr>
          <p:spPr bwMode="auto">
            <a:xfrm flipH="1" flipV="1">
              <a:off x="2801844" y="882646"/>
              <a:ext cx="117475" cy="14636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53" name="Line 249"/>
            <p:cNvSpPr>
              <a:spLocks noChangeShapeType="1"/>
            </p:cNvSpPr>
            <p:nvPr/>
          </p:nvSpPr>
          <p:spPr bwMode="auto">
            <a:xfrm flipH="1" flipV="1">
              <a:off x="2803431" y="863596"/>
              <a:ext cx="1449388" cy="241300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54" name="Line 250"/>
            <p:cNvSpPr>
              <a:spLocks noChangeShapeType="1"/>
            </p:cNvSpPr>
            <p:nvPr/>
          </p:nvSpPr>
          <p:spPr bwMode="auto">
            <a:xfrm flipH="1" flipV="1">
              <a:off x="5186269" y="995359"/>
              <a:ext cx="322263" cy="23907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999579" y="1762406"/>
            <a:ext cx="1720418" cy="804292"/>
            <a:chOff x="4897602" y="2719869"/>
            <a:chExt cx="2506597" cy="1171832"/>
          </a:xfrm>
        </p:grpSpPr>
        <p:grpSp>
          <p:nvGrpSpPr>
            <p:cNvPr id="268" name="Group 45"/>
            <p:cNvGrpSpPr>
              <a:grpSpLocks noChangeAspect="1"/>
            </p:cNvGrpSpPr>
            <p:nvPr/>
          </p:nvGrpSpPr>
          <p:grpSpPr bwMode="auto">
            <a:xfrm>
              <a:off x="6010941" y="2824605"/>
              <a:ext cx="1393258" cy="636842"/>
              <a:chOff x="827" y="1562"/>
              <a:chExt cx="2610" cy="1193"/>
            </a:xfrm>
          </p:grpSpPr>
          <p:sp>
            <p:nvSpPr>
              <p:cNvPr id="280" name="Freeform 46"/>
              <p:cNvSpPr>
                <a:spLocks/>
              </p:cNvSpPr>
              <p:nvPr/>
            </p:nvSpPr>
            <p:spPr bwMode="auto">
              <a:xfrm>
                <a:off x="827" y="1562"/>
                <a:ext cx="2610" cy="1193"/>
              </a:xfrm>
              <a:custGeom>
                <a:avLst/>
                <a:gdLst>
                  <a:gd name="T0" fmla="*/ 1016 w 1102"/>
                  <a:gd name="T1" fmla="*/ 223 h 502"/>
                  <a:gd name="T2" fmla="*/ 873 w 1102"/>
                  <a:gd name="T3" fmla="*/ 105 h 502"/>
                  <a:gd name="T4" fmla="*/ 791 w 1102"/>
                  <a:gd name="T5" fmla="*/ 130 h 502"/>
                  <a:gd name="T6" fmla="*/ 571 w 1102"/>
                  <a:gd name="T7" fmla="*/ 0 h 502"/>
                  <a:gd name="T8" fmla="*/ 323 w 1102"/>
                  <a:gd name="T9" fmla="*/ 213 h 502"/>
                  <a:gd name="T10" fmla="*/ 290 w 1102"/>
                  <a:gd name="T11" fmla="*/ 210 h 502"/>
                  <a:gd name="T12" fmla="*/ 157 w 1102"/>
                  <a:gd name="T13" fmla="*/ 295 h 502"/>
                  <a:gd name="T14" fmla="*/ 109 w 1102"/>
                  <a:gd name="T15" fmla="*/ 285 h 502"/>
                  <a:gd name="T16" fmla="*/ 0 w 1102"/>
                  <a:gd name="T17" fmla="*/ 393 h 502"/>
                  <a:gd name="T18" fmla="*/ 109 w 1102"/>
                  <a:gd name="T19" fmla="*/ 502 h 502"/>
                  <a:gd name="T20" fmla="*/ 290 w 1102"/>
                  <a:gd name="T21" fmla="*/ 502 h 502"/>
                  <a:gd name="T22" fmla="*/ 333 w 1102"/>
                  <a:gd name="T23" fmla="*/ 502 h 502"/>
                  <a:gd name="T24" fmla="*/ 750 w 1102"/>
                  <a:gd name="T25" fmla="*/ 502 h 502"/>
                  <a:gd name="T26" fmla="*/ 764 w 1102"/>
                  <a:gd name="T27" fmla="*/ 502 h 502"/>
                  <a:gd name="T28" fmla="*/ 955 w 1102"/>
                  <a:gd name="T29" fmla="*/ 502 h 502"/>
                  <a:gd name="T30" fmla="*/ 1102 w 1102"/>
                  <a:gd name="T31" fmla="*/ 356 h 502"/>
                  <a:gd name="T32" fmla="*/ 1016 w 1102"/>
                  <a:gd name="T33" fmla="*/ 223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02" h="502">
                    <a:moveTo>
                      <a:pt x="1016" y="223"/>
                    </a:moveTo>
                    <a:cubicBezTo>
                      <a:pt x="1003" y="155"/>
                      <a:pt x="944" y="105"/>
                      <a:pt x="873" y="105"/>
                    </a:cubicBezTo>
                    <a:cubicBezTo>
                      <a:pt x="842" y="105"/>
                      <a:pt x="814" y="114"/>
                      <a:pt x="791" y="130"/>
                    </a:cubicBezTo>
                    <a:cubicBezTo>
                      <a:pt x="748" y="52"/>
                      <a:pt x="666" y="0"/>
                      <a:pt x="571" y="0"/>
                    </a:cubicBezTo>
                    <a:cubicBezTo>
                      <a:pt x="445" y="0"/>
                      <a:pt x="341" y="92"/>
                      <a:pt x="323" y="213"/>
                    </a:cubicBezTo>
                    <a:cubicBezTo>
                      <a:pt x="312" y="211"/>
                      <a:pt x="301" y="210"/>
                      <a:pt x="290" y="210"/>
                    </a:cubicBezTo>
                    <a:cubicBezTo>
                      <a:pt x="231" y="210"/>
                      <a:pt x="180" y="245"/>
                      <a:pt x="157" y="295"/>
                    </a:cubicBezTo>
                    <a:cubicBezTo>
                      <a:pt x="142" y="288"/>
                      <a:pt x="126" y="285"/>
                      <a:pt x="109" y="285"/>
                    </a:cubicBezTo>
                    <a:cubicBezTo>
                      <a:pt x="49" y="285"/>
                      <a:pt x="0" y="333"/>
                      <a:pt x="0" y="393"/>
                    </a:cubicBezTo>
                    <a:cubicBezTo>
                      <a:pt x="0" y="454"/>
                      <a:pt x="49" y="502"/>
                      <a:pt x="109" y="502"/>
                    </a:cubicBezTo>
                    <a:cubicBezTo>
                      <a:pt x="290" y="502"/>
                      <a:pt x="290" y="502"/>
                      <a:pt x="290" y="502"/>
                    </a:cubicBezTo>
                    <a:cubicBezTo>
                      <a:pt x="333" y="502"/>
                      <a:pt x="333" y="502"/>
                      <a:pt x="333" y="502"/>
                    </a:cubicBezTo>
                    <a:cubicBezTo>
                      <a:pt x="750" y="502"/>
                      <a:pt x="750" y="502"/>
                      <a:pt x="750" y="502"/>
                    </a:cubicBezTo>
                    <a:cubicBezTo>
                      <a:pt x="764" y="502"/>
                      <a:pt x="764" y="502"/>
                      <a:pt x="764" y="502"/>
                    </a:cubicBezTo>
                    <a:cubicBezTo>
                      <a:pt x="955" y="502"/>
                      <a:pt x="955" y="502"/>
                      <a:pt x="955" y="502"/>
                    </a:cubicBezTo>
                    <a:cubicBezTo>
                      <a:pt x="1036" y="502"/>
                      <a:pt x="1102" y="437"/>
                      <a:pt x="1102" y="356"/>
                    </a:cubicBezTo>
                    <a:cubicBezTo>
                      <a:pt x="1102" y="297"/>
                      <a:pt x="1067" y="246"/>
                      <a:pt x="1016" y="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81" name="Freeform 47"/>
              <p:cNvSpPr>
                <a:spLocks/>
              </p:cNvSpPr>
              <p:nvPr/>
            </p:nvSpPr>
            <p:spPr bwMode="auto">
              <a:xfrm>
                <a:off x="1495" y="2144"/>
                <a:ext cx="319" cy="233"/>
              </a:xfrm>
              <a:custGeom>
                <a:avLst/>
                <a:gdLst>
                  <a:gd name="T0" fmla="*/ 135 w 135"/>
                  <a:gd name="T1" fmla="*/ 24 h 98"/>
                  <a:gd name="T2" fmla="*/ 44 w 135"/>
                  <a:gd name="T3" fmla="*/ 16 h 98"/>
                  <a:gd name="T4" fmla="*/ 5 w 135"/>
                  <a:gd name="T5" fmla="*/ 98 h 98"/>
                  <a:gd name="T6" fmla="*/ 57 w 135"/>
                  <a:gd name="T7" fmla="*/ 42 h 98"/>
                  <a:gd name="T8" fmla="*/ 135 w 135"/>
                  <a:gd name="T9" fmla="*/ 2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98">
                    <a:moveTo>
                      <a:pt x="135" y="24"/>
                    </a:moveTo>
                    <a:cubicBezTo>
                      <a:pt x="110" y="3"/>
                      <a:pt x="72" y="0"/>
                      <a:pt x="44" y="16"/>
                    </a:cubicBezTo>
                    <a:cubicBezTo>
                      <a:pt x="16" y="32"/>
                      <a:pt x="0" y="66"/>
                      <a:pt x="5" y="98"/>
                    </a:cubicBezTo>
                    <a:cubicBezTo>
                      <a:pt x="15" y="73"/>
                      <a:pt x="34" y="56"/>
                      <a:pt x="57" y="42"/>
                    </a:cubicBezTo>
                    <a:cubicBezTo>
                      <a:pt x="80" y="27"/>
                      <a:pt x="108" y="22"/>
                      <a:pt x="135" y="2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82" name="Freeform 48"/>
              <p:cNvSpPr>
                <a:spLocks/>
              </p:cNvSpPr>
              <p:nvPr/>
            </p:nvSpPr>
            <p:spPr bwMode="auto">
              <a:xfrm>
                <a:off x="2250" y="2082"/>
                <a:ext cx="337" cy="193"/>
              </a:xfrm>
              <a:custGeom>
                <a:avLst/>
                <a:gdLst>
                  <a:gd name="T0" fmla="*/ 142 w 142"/>
                  <a:gd name="T1" fmla="*/ 81 h 81"/>
                  <a:gd name="T2" fmla="*/ 86 w 142"/>
                  <a:gd name="T3" fmla="*/ 9 h 81"/>
                  <a:gd name="T4" fmla="*/ 0 w 142"/>
                  <a:gd name="T5" fmla="*/ 36 h 81"/>
                  <a:gd name="T6" fmla="*/ 76 w 142"/>
                  <a:gd name="T7" fmla="*/ 36 h 81"/>
                  <a:gd name="T8" fmla="*/ 142 w 142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81">
                    <a:moveTo>
                      <a:pt x="142" y="81"/>
                    </a:moveTo>
                    <a:cubicBezTo>
                      <a:pt x="140" y="49"/>
                      <a:pt x="117" y="19"/>
                      <a:pt x="86" y="9"/>
                    </a:cubicBezTo>
                    <a:cubicBezTo>
                      <a:pt x="56" y="0"/>
                      <a:pt x="20" y="11"/>
                      <a:pt x="0" y="36"/>
                    </a:cubicBezTo>
                    <a:cubicBezTo>
                      <a:pt x="25" y="27"/>
                      <a:pt x="51" y="29"/>
                      <a:pt x="76" y="36"/>
                    </a:cubicBezTo>
                    <a:cubicBezTo>
                      <a:pt x="102" y="43"/>
                      <a:pt x="125" y="60"/>
                      <a:pt x="142" y="8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83" name="Freeform 49"/>
              <p:cNvSpPr>
                <a:spLocks/>
              </p:cNvSpPr>
              <p:nvPr/>
            </p:nvSpPr>
            <p:spPr bwMode="auto">
              <a:xfrm>
                <a:off x="1333" y="1562"/>
                <a:ext cx="1173" cy="672"/>
              </a:xfrm>
              <a:custGeom>
                <a:avLst/>
                <a:gdLst>
                  <a:gd name="T0" fmla="*/ 129 w 495"/>
                  <a:gd name="T1" fmla="*/ 283 h 283"/>
                  <a:gd name="T2" fmla="*/ 279 w 495"/>
                  <a:gd name="T3" fmla="*/ 52 h 283"/>
                  <a:gd name="T4" fmla="*/ 495 w 495"/>
                  <a:gd name="T5" fmla="*/ 41 h 283"/>
                  <a:gd name="T6" fmla="*/ 357 w 495"/>
                  <a:gd name="T7" fmla="*/ 0 h 283"/>
                  <a:gd name="T8" fmla="*/ 109 w 495"/>
                  <a:gd name="T9" fmla="*/ 213 h 283"/>
                  <a:gd name="T10" fmla="*/ 76 w 495"/>
                  <a:gd name="T11" fmla="*/ 210 h 283"/>
                  <a:gd name="T12" fmla="*/ 0 w 495"/>
                  <a:gd name="T13" fmla="*/ 231 h 283"/>
                  <a:gd name="T14" fmla="*/ 55 w 495"/>
                  <a:gd name="T15" fmla="*/ 230 h 283"/>
                  <a:gd name="T16" fmla="*/ 129 w 495"/>
                  <a:gd name="T1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5" h="283">
                    <a:moveTo>
                      <a:pt x="129" y="283"/>
                    </a:moveTo>
                    <a:cubicBezTo>
                      <a:pt x="131" y="186"/>
                      <a:pt x="193" y="95"/>
                      <a:pt x="279" y="52"/>
                    </a:cubicBezTo>
                    <a:cubicBezTo>
                      <a:pt x="345" y="18"/>
                      <a:pt x="425" y="15"/>
                      <a:pt x="495" y="41"/>
                    </a:cubicBezTo>
                    <a:cubicBezTo>
                      <a:pt x="455" y="15"/>
                      <a:pt x="408" y="0"/>
                      <a:pt x="357" y="0"/>
                    </a:cubicBezTo>
                    <a:cubicBezTo>
                      <a:pt x="231" y="0"/>
                      <a:pt x="127" y="92"/>
                      <a:pt x="109" y="213"/>
                    </a:cubicBezTo>
                    <a:cubicBezTo>
                      <a:pt x="98" y="211"/>
                      <a:pt x="87" y="210"/>
                      <a:pt x="76" y="210"/>
                    </a:cubicBezTo>
                    <a:cubicBezTo>
                      <a:pt x="48" y="210"/>
                      <a:pt x="22" y="217"/>
                      <a:pt x="0" y="231"/>
                    </a:cubicBezTo>
                    <a:cubicBezTo>
                      <a:pt x="18" y="226"/>
                      <a:pt x="37" y="226"/>
                      <a:pt x="55" y="230"/>
                    </a:cubicBezTo>
                    <a:cubicBezTo>
                      <a:pt x="85" y="237"/>
                      <a:pt x="113" y="256"/>
                      <a:pt x="129" y="28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284" name="Freeform 50"/>
              <p:cNvSpPr>
                <a:spLocks/>
              </p:cNvSpPr>
              <p:nvPr/>
            </p:nvSpPr>
            <p:spPr bwMode="auto">
              <a:xfrm>
                <a:off x="2447" y="1811"/>
                <a:ext cx="990" cy="647"/>
              </a:xfrm>
              <a:custGeom>
                <a:avLst/>
                <a:gdLst>
                  <a:gd name="T0" fmla="*/ 418 w 418"/>
                  <a:gd name="T1" fmla="*/ 251 h 272"/>
                  <a:gd name="T2" fmla="*/ 332 w 418"/>
                  <a:gd name="T3" fmla="*/ 118 h 272"/>
                  <a:gd name="T4" fmla="*/ 189 w 418"/>
                  <a:gd name="T5" fmla="*/ 0 h 272"/>
                  <a:gd name="T6" fmla="*/ 107 w 418"/>
                  <a:gd name="T7" fmla="*/ 25 h 272"/>
                  <a:gd name="T8" fmla="*/ 0 w 418"/>
                  <a:gd name="T9" fmla="*/ 146 h 272"/>
                  <a:gd name="T10" fmla="*/ 139 w 418"/>
                  <a:gd name="T11" fmla="*/ 55 h 272"/>
                  <a:gd name="T12" fmla="*/ 289 w 418"/>
                  <a:gd name="T13" fmla="*/ 112 h 272"/>
                  <a:gd name="T14" fmla="*/ 136 w 418"/>
                  <a:gd name="T15" fmla="*/ 164 h 272"/>
                  <a:gd name="T16" fmla="*/ 339 w 418"/>
                  <a:gd name="T17" fmla="*/ 154 h 272"/>
                  <a:gd name="T18" fmla="*/ 416 w 418"/>
                  <a:gd name="T19" fmla="*/ 272 h 272"/>
                  <a:gd name="T20" fmla="*/ 418 w 418"/>
                  <a:gd name="T21" fmla="*/ 25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8" h="272">
                    <a:moveTo>
                      <a:pt x="418" y="251"/>
                    </a:moveTo>
                    <a:cubicBezTo>
                      <a:pt x="418" y="192"/>
                      <a:pt x="383" y="141"/>
                      <a:pt x="332" y="118"/>
                    </a:cubicBezTo>
                    <a:cubicBezTo>
                      <a:pt x="319" y="50"/>
                      <a:pt x="260" y="0"/>
                      <a:pt x="189" y="0"/>
                    </a:cubicBezTo>
                    <a:cubicBezTo>
                      <a:pt x="158" y="0"/>
                      <a:pt x="130" y="9"/>
                      <a:pt x="107" y="25"/>
                    </a:cubicBezTo>
                    <a:cubicBezTo>
                      <a:pt x="106" y="23"/>
                      <a:pt x="23" y="95"/>
                      <a:pt x="0" y="146"/>
                    </a:cubicBezTo>
                    <a:cubicBezTo>
                      <a:pt x="37" y="102"/>
                      <a:pt x="83" y="68"/>
                      <a:pt x="139" y="55"/>
                    </a:cubicBezTo>
                    <a:cubicBezTo>
                      <a:pt x="195" y="43"/>
                      <a:pt x="261" y="62"/>
                      <a:pt x="289" y="112"/>
                    </a:cubicBezTo>
                    <a:cubicBezTo>
                      <a:pt x="234" y="101"/>
                      <a:pt x="174" y="124"/>
                      <a:pt x="136" y="164"/>
                    </a:cubicBezTo>
                    <a:cubicBezTo>
                      <a:pt x="190" y="114"/>
                      <a:pt x="277" y="115"/>
                      <a:pt x="339" y="154"/>
                    </a:cubicBezTo>
                    <a:cubicBezTo>
                      <a:pt x="380" y="180"/>
                      <a:pt x="408" y="224"/>
                      <a:pt x="416" y="272"/>
                    </a:cubicBezTo>
                    <a:cubicBezTo>
                      <a:pt x="417" y="265"/>
                      <a:pt x="418" y="258"/>
                      <a:pt x="418" y="25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</p:grpSp>
        <p:grpSp>
          <p:nvGrpSpPr>
            <p:cNvPr id="269" name="Group 38"/>
            <p:cNvGrpSpPr>
              <a:grpSpLocks noChangeAspect="1"/>
            </p:cNvGrpSpPr>
            <p:nvPr/>
          </p:nvGrpSpPr>
          <p:grpSpPr bwMode="auto">
            <a:xfrm>
              <a:off x="5107933" y="2719869"/>
              <a:ext cx="2292639" cy="1171832"/>
              <a:chOff x="3" y="1"/>
              <a:chExt cx="2561" cy="1309"/>
            </a:xfrm>
          </p:grpSpPr>
          <p:sp>
            <p:nvSpPr>
              <p:cNvPr id="276" name="Freeform 39"/>
              <p:cNvSpPr>
                <a:spLocks/>
              </p:cNvSpPr>
              <p:nvPr/>
            </p:nvSpPr>
            <p:spPr bwMode="auto">
              <a:xfrm>
                <a:off x="3" y="1"/>
                <a:ext cx="2561" cy="1309"/>
              </a:xfrm>
              <a:custGeom>
                <a:avLst/>
                <a:gdLst>
                  <a:gd name="T0" fmla="*/ 962 w 1081"/>
                  <a:gd name="T1" fmla="*/ 313 h 551"/>
                  <a:gd name="T2" fmla="*/ 947 w 1081"/>
                  <a:gd name="T3" fmla="*/ 314 h 551"/>
                  <a:gd name="T4" fmla="*/ 800 w 1081"/>
                  <a:gd name="T5" fmla="*/ 223 h 551"/>
                  <a:gd name="T6" fmla="*/ 761 w 1081"/>
                  <a:gd name="T7" fmla="*/ 228 h 551"/>
                  <a:gd name="T8" fmla="*/ 527 w 1081"/>
                  <a:gd name="T9" fmla="*/ 0 h 551"/>
                  <a:gd name="T10" fmla="*/ 293 w 1081"/>
                  <a:gd name="T11" fmla="*/ 231 h 551"/>
                  <a:gd name="T12" fmla="*/ 242 w 1081"/>
                  <a:gd name="T13" fmla="*/ 223 h 551"/>
                  <a:gd name="T14" fmla="*/ 78 w 1081"/>
                  <a:gd name="T15" fmla="*/ 387 h 551"/>
                  <a:gd name="T16" fmla="*/ 78 w 1081"/>
                  <a:gd name="T17" fmla="*/ 396 h 551"/>
                  <a:gd name="T18" fmla="*/ 78 w 1081"/>
                  <a:gd name="T19" fmla="*/ 396 h 551"/>
                  <a:gd name="T20" fmla="*/ 0 w 1081"/>
                  <a:gd name="T21" fmla="*/ 474 h 551"/>
                  <a:gd name="T22" fmla="*/ 78 w 1081"/>
                  <a:gd name="T23" fmla="*/ 551 h 551"/>
                  <a:gd name="T24" fmla="*/ 962 w 1081"/>
                  <a:gd name="T25" fmla="*/ 551 h 551"/>
                  <a:gd name="T26" fmla="*/ 1081 w 1081"/>
                  <a:gd name="T27" fmla="*/ 432 h 551"/>
                  <a:gd name="T28" fmla="*/ 962 w 1081"/>
                  <a:gd name="T29" fmla="*/ 31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1" h="551">
                    <a:moveTo>
                      <a:pt x="962" y="313"/>
                    </a:moveTo>
                    <a:cubicBezTo>
                      <a:pt x="957" y="313"/>
                      <a:pt x="952" y="314"/>
                      <a:pt x="947" y="314"/>
                    </a:cubicBezTo>
                    <a:cubicBezTo>
                      <a:pt x="921" y="260"/>
                      <a:pt x="865" y="223"/>
                      <a:pt x="800" y="223"/>
                    </a:cubicBezTo>
                    <a:cubicBezTo>
                      <a:pt x="787" y="223"/>
                      <a:pt x="774" y="225"/>
                      <a:pt x="761" y="228"/>
                    </a:cubicBezTo>
                    <a:cubicBezTo>
                      <a:pt x="758" y="102"/>
                      <a:pt x="654" y="0"/>
                      <a:pt x="527" y="0"/>
                    </a:cubicBezTo>
                    <a:cubicBezTo>
                      <a:pt x="399" y="0"/>
                      <a:pt x="295" y="103"/>
                      <a:pt x="293" y="231"/>
                    </a:cubicBezTo>
                    <a:cubicBezTo>
                      <a:pt x="277" y="226"/>
                      <a:pt x="260" y="223"/>
                      <a:pt x="242" y="223"/>
                    </a:cubicBezTo>
                    <a:cubicBezTo>
                      <a:pt x="151" y="223"/>
                      <a:pt x="78" y="297"/>
                      <a:pt x="78" y="387"/>
                    </a:cubicBezTo>
                    <a:cubicBezTo>
                      <a:pt x="78" y="390"/>
                      <a:pt x="78" y="393"/>
                      <a:pt x="78" y="396"/>
                    </a:cubicBezTo>
                    <a:cubicBezTo>
                      <a:pt x="78" y="396"/>
                      <a:pt x="78" y="396"/>
                      <a:pt x="78" y="396"/>
                    </a:cubicBezTo>
                    <a:cubicBezTo>
                      <a:pt x="35" y="396"/>
                      <a:pt x="0" y="431"/>
                      <a:pt x="0" y="474"/>
                    </a:cubicBezTo>
                    <a:cubicBezTo>
                      <a:pt x="0" y="517"/>
                      <a:pt x="35" y="551"/>
                      <a:pt x="78" y="551"/>
                    </a:cubicBezTo>
                    <a:cubicBezTo>
                      <a:pt x="962" y="551"/>
                      <a:pt x="962" y="551"/>
                      <a:pt x="962" y="551"/>
                    </a:cubicBezTo>
                    <a:cubicBezTo>
                      <a:pt x="1028" y="551"/>
                      <a:pt x="1081" y="498"/>
                      <a:pt x="1081" y="432"/>
                    </a:cubicBezTo>
                    <a:cubicBezTo>
                      <a:pt x="1081" y="367"/>
                      <a:pt x="1028" y="313"/>
                      <a:pt x="962" y="31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77" name="Freeform 40"/>
              <p:cNvSpPr>
                <a:spLocks/>
              </p:cNvSpPr>
              <p:nvPr/>
            </p:nvSpPr>
            <p:spPr bwMode="auto">
              <a:xfrm>
                <a:off x="643" y="614"/>
                <a:ext cx="291" cy="211"/>
              </a:xfrm>
              <a:custGeom>
                <a:avLst/>
                <a:gdLst>
                  <a:gd name="T0" fmla="*/ 123 w 123"/>
                  <a:gd name="T1" fmla="*/ 21 h 89"/>
                  <a:gd name="T2" fmla="*/ 40 w 123"/>
                  <a:gd name="T3" fmla="*/ 14 h 89"/>
                  <a:gd name="T4" fmla="*/ 4 w 123"/>
                  <a:gd name="T5" fmla="*/ 89 h 89"/>
                  <a:gd name="T6" fmla="*/ 52 w 123"/>
                  <a:gd name="T7" fmla="*/ 38 h 89"/>
                  <a:gd name="T8" fmla="*/ 123 w 123"/>
                  <a:gd name="T9" fmla="*/ 2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89">
                    <a:moveTo>
                      <a:pt x="123" y="21"/>
                    </a:moveTo>
                    <a:cubicBezTo>
                      <a:pt x="100" y="2"/>
                      <a:pt x="66" y="0"/>
                      <a:pt x="40" y="14"/>
                    </a:cubicBezTo>
                    <a:cubicBezTo>
                      <a:pt x="15" y="29"/>
                      <a:pt x="0" y="60"/>
                      <a:pt x="4" y="89"/>
                    </a:cubicBezTo>
                    <a:cubicBezTo>
                      <a:pt x="13" y="67"/>
                      <a:pt x="31" y="50"/>
                      <a:pt x="52" y="38"/>
                    </a:cubicBezTo>
                    <a:cubicBezTo>
                      <a:pt x="73" y="25"/>
                      <a:pt x="99" y="19"/>
                      <a:pt x="123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78" name="Freeform 41"/>
              <p:cNvSpPr>
                <a:spLocks/>
              </p:cNvSpPr>
              <p:nvPr/>
            </p:nvSpPr>
            <p:spPr bwMode="auto">
              <a:xfrm>
                <a:off x="252" y="1"/>
                <a:ext cx="1374" cy="705"/>
              </a:xfrm>
              <a:custGeom>
                <a:avLst/>
                <a:gdLst>
                  <a:gd name="T0" fmla="*/ 0 w 580"/>
                  <a:gd name="T1" fmla="*/ 297 h 297"/>
                  <a:gd name="T2" fmla="*/ 67 w 580"/>
                  <a:gd name="T3" fmla="*/ 258 h 297"/>
                  <a:gd name="T4" fmla="*/ 213 w 580"/>
                  <a:gd name="T5" fmla="*/ 295 h 297"/>
                  <a:gd name="T6" fmla="*/ 293 w 580"/>
                  <a:gd name="T7" fmla="*/ 81 h 297"/>
                  <a:gd name="T8" fmla="*/ 510 w 580"/>
                  <a:gd name="T9" fmla="*/ 25 h 297"/>
                  <a:gd name="T10" fmla="*/ 580 w 580"/>
                  <a:gd name="T11" fmla="*/ 62 h 297"/>
                  <a:gd name="T12" fmla="*/ 422 w 580"/>
                  <a:gd name="T13" fmla="*/ 0 h 297"/>
                  <a:gd name="T14" fmla="*/ 188 w 580"/>
                  <a:gd name="T15" fmla="*/ 231 h 297"/>
                  <a:gd name="T16" fmla="*/ 137 w 580"/>
                  <a:gd name="T17" fmla="*/ 223 h 297"/>
                  <a:gd name="T18" fmla="*/ 0 w 580"/>
                  <a:gd name="T19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0" h="297">
                    <a:moveTo>
                      <a:pt x="0" y="297"/>
                    </a:moveTo>
                    <a:cubicBezTo>
                      <a:pt x="19" y="279"/>
                      <a:pt x="42" y="265"/>
                      <a:pt x="67" y="258"/>
                    </a:cubicBezTo>
                    <a:cubicBezTo>
                      <a:pt x="118" y="245"/>
                      <a:pt x="175" y="259"/>
                      <a:pt x="213" y="295"/>
                    </a:cubicBezTo>
                    <a:cubicBezTo>
                      <a:pt x="208" y="217"/>
                      <a:pt x="238" y="136"/>
                      <a:pt x="293" y="81"/>
                    </a:cubicBezTo>
                    <a:cubicBezTo>
                      <a:pt x="349" y="26"/>
                      <a:pt x="435" y="1"/>
                      <a:pt x="510" y="25"/>
                    </a:cubicBezTo>
                    <a:cubicBezTo>
                      <a:pt x="535" y="33"/>
                      <a:pt x="558" y="46"/>
                      <a:pt x="580" y="62"/>
                    </a:cubicBezTo>
                    <a:cubicBezTo>
                      <a:pt x="538" y="24"/>
                      <a:pt x="483" y="0"/>
                      <a:pt x="422" y="0"/>
                    </a:cubicBezTo>
                    <a:cubicBezTo>
                      <a:pt x="294" y="0"/>
                      <a:pt x="190" y="103"/>
                      <a:pt x="188" y="231"/>
                    </a:cubicBezTo>
                    <a:cubicBezTo>
                      <a:pt x="172" y="226"/>
                      <a:pt x="155" y="223"/>
                      <a:pt x="137" y="223"/>
                    </a:cubicBezTo>
                    <a:cubicBezTo>
                      <a:pt x="80" y="223"/>
                      <a:pt x="29" y="252"/>
                      <a:pt x="0" y="297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79" name="Freeform 42"/>
              <p:cNvSpPr>
                <a:spLocks/>
              </p:cNvSpPr>
              <p:nvPr/>
            </p:nvSpPr>
            <p:spPr bwMode="auto">
              <a:xfrm>
                <a:off x="1571" y="531"/>
                <a:ext cx="993" cy="655"/>
              </a:xfrm>
              <a:custGeom>
                <a:avLst/>
                <a:gdLst>
                  <a:gd name="T0" fmla="*/ 419 w 419"/>
                  <a:gd name="T1" fmla="*/ 209 h 276"/>
                  <a:gd name="T2" fmla="*/ 300 w 419"/>
                  <a:gd name="T3" fmla="*/ 90 h 276"/>
                  <a:gd name="T4" fmla="*/ 285 w 419"/>
                  <a:gd name="T5" fmla="*/ 91 h 276"/>
                  <a:gd name="T6" fmla="*/ 138 w 419"/>
                  <a:gd name="T7" fmla="*/ 0 h 276"/>
                  <a:gd name="T8" fmla="*/ 101 w 419"/>
                  <a:gd name="T9" fmla="*/ 4 h 276"/>
                  <a:gd name="T10" fmla="*/ 0 w 419"/>
                  <a:gd name="T11" fmla="*/ 93 h 276"/>
                  <a:gd name="T12" fmla="*/ 142 w 419"/>
                  <a:gd name="T13" fmla="*/ 34 h 276"/>
                  <a:gd name="T14" fmla="*/ 266 w 419"/>
                  <a:gd name="T15" fmla="*/ 128 h 276"/>
                  <a:gd name="T16" fmla="*/ 361 w 419"/>
                  <a:gd name="T17" fmla="*/ 149 h 276"/>
                  <a:gd name="T18" fmla="*/ 402 w 419"/>
                  <a:gd name="T19" fmla="*/ 239 h 276"/>
                  <a:gd name="T20" fmla="*/ 399 w 419"/>
                  <a:gd name="T21" fmla="*/ 276 h 276"/>
                  <a:gd name="T22" fmla="*/ 419 w 419"/>
                  <a:gd name="T23" fmla="*/ 209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9" h="276">
                    <a:moveTo>
                      <a:pt x="419" y="209"/>
                    </a:moveTo>
                    <a:cubicBezTo>
                      <a:pt x="419" y="144"/>
                      <a:pt x="366" y="90"/>
                      <a:pt x="300" y="90"/>
                    </a:cubicBezTo>
                    <a:cubicBezTo>
                      <a:pt x="295" y="90"/>
                      <a:pt x="290" y="91"/>
                      <a:pt x="285" y="91"/>
                    </a:cubicBezTo>
                    <a:cubicBezTo>
                      <a:pt x="259" y="37"/>
                      <a:pt x="203" y="0"/>
                      <a:pt x="138" y="0"/>
                    </a:cubicBezTo>
                    <a:cubicBezTo>
                      <a:pt x="125" y="0"/>
                      <a:pt x="113" y="2"/>
                      <a:pt x="101" y="4"/>
                    </a:cubicBezTo>
                    <a:cubicBezTo>
                      <a:pt x="59" y="22"/>
                      <a:pt x="23" y="53"/>
                      <a:pt x="0" y="93"/>
                    </a:cubicBezTo>
                    <a:cubicBezTo>
                      <a:pt x="33" y="50"/>
                      <a:pt x="88" y="28"/>
                      <a:pt x="142" y="34"/>
                    </a:cubicBezTo>
                    <a:cubicBezTo>
                      <a:pt x="195" y="41"/>
                      <a:pt x="244" y="78"/>
                      <a:pt x="266" y="128"/>
                    </a:cubicBezTo>
                    <a:cubicBezTo>
                      <a:pt x="298" y="117"/>
                      <a:pt x="335" y="127"/>
                      <a:pt x="361" y="149"/>
                    </a:cubicBezTo>
                    <a:cubicBezTo>
                      <a:pt x="386" y="171"/>
                      <a:pt x="401" y="205"/>
                      <a:pt x="402" y="239"/>
                    </a:cubicBezTo>
                    <a:cubicBezTo>
                      <a:pt x="403" y="252"/>
                      <a:pt x="401" y="264"/>
                      <a:pt x="399" y="276"/>
                    </a:cubicBezTo>
                    <a:cubicBezTo>
                      <a:pt x="411" y="257"/>
                      <a:pt x="419" y="234"/>
                      <a:pt x="419" y="20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0" name="Group 30"/>
            <p:cNvGrpSpPr>
              <a:grpSpLocks noChangeAspect="1"/>
            </p:cNvGrpSpPr>
            <p:nvPr/>
          </p:nvGrpSpPr>
          <p:grpSpPr bwMode="auto">
            <a:xfrm>
              <a:off x="4897602" y="2957525"/>
              <a:ext cx="1466451" cy="761075"/>
              <a:chOff x="616" y="713"/>
              <a:chExt cx="2896" cy="1503"/>
            </a:xfrm>
          </p:grpSpPr>
          <p:sp>
            <p:nvSpPr>
              <p:cNvPr id="271" name="Freeform 31"/>
              <p:cNvSpPr>
                <a:spLocks/>
              </p:cNvSpPr>
              <p:nvPr/>
            </p:nvSpPr>
            <p:spPr bwMode="auto">
              <a:xfrm>
                <a:off x="616" y="713"/>
                <a:ext cx="2896" cy="1503"/>
              </a:xfrm>
              <a:custGeom>
                <a:avLst/>
                <a:gdLst>
                  <a:gd name="T0" fmla="*/ 1118 w 1223"/>
                  <a:gd name="T1" fmla="*/ 633 h 633"/>
                  <a:gd name="T2" fmla="*/ 1223 w 1223"/>
                  <a:gd name="T3" fmla="*/ 528 h 633"/>
                  <a:gd name="T4" fmla="*/ 1118 w 1223"/>
                  <a:gd name="T5" fmla="*/ 423 h 633"/>
                  <a:gd name="T6" fmla="*/ 1077 w 1223"/>
                  <a:gd name="T7" fmla="*/ 431 h 633"/>
                  <a:gd name="T8" fmla="*/ 925 w 1223"/>
                  <a:gd name="T9" fmla="*/ 317 h 633"/>
                  <a:gd name="T10" fmla="*/ 896 w 1223"/>
                  <a:gd name="T11" fmla="*/ 319 h 633"/>
                  <a:gd name="T12" fmla="*/ 896 w 1223"/>
                  <a:gd name="T13" fmla="*/ 317 h 633"/>
                  <a:gd name="T14" fmla="*/ 579 w 1223"/>
                  <a:gd name="T15" fmla="*/ 0 h 633"/>
                  <a:gd name="T16" fmla="*/ 283 w 1223"/>
                  <a:gd name="T17" fmla="*/ 205 h 633"/>
                  <a:gd name="T18" fmla="*/ 219 w 1223"/>
                  <a:gd name="T19" fmla="*/ 196 h 633"/>
                  <a:gd name="T20" fmla="*/ 0 w 1223"/>
                  <a:gd name="T21" fmla="*/ 415 h 633"/>
                  <a:gd name="T22" fmla="*/ 219 w 1223"/>
                  <a:gd name="T23" fmla="*/ 633 h 633"/>
                  <a:gd name="T24" fmla="*/ 1118 w 1223"/>
                  <a:gd name="T25" fmla="*/ 633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23" h="633">
                    <a:moveTo>
                      <a:pt x="1118" y="633"/>
                    </a:moveTo>
                    <a:cubicBezTo>
                      <a:pt x="1176" y="633"/>
                      <a:pt x="1223" y="586"/>
                      <a:pt x="1223" y="528"/>
                    </a:cubicBezTo>
                    <a:cubicBezTo>
                      <a:pt x="1223" y="470"/>
                      <a:pt x="1176" y="423"/>
                      <a:pt x="1118" y="423"/>
                    </a:cubicBezTo>
                    <a:cubicBezTo>
                      <a:pt x="1103" y="423"/>
                      <a:pt x="1090" y="426"/>
                      <a:pt x="1077" y="431"/>
                    </a:cubicBezTo>
                    <a:cubicBezTo>
                      <a:pt x="1058" y="365"/>
                      <a:pt x="997" y="317"/>
                      <a:pt x="925" y="317"/>
                    </a:cubicBezTo>
                    <a:cubicBezTo>
                      <a:pt x="915" y="317"/>
                      <a:pt x="906" y="318"/>
                      <a:pt x="896" y="319"/>
                    </a:cubicBezTo>
                    <a:cubicBezTo>
                      <a:pt x="896" y="318"/>
                      <a:pt x="896" y="318"/>
                      <a:pt x="896" y="317"/>
                    </a:cubicBezTo>
                    <a:cubicBezTo>
                      <a:pt x="896" y="142"/>
                      <a:pt x="754" y="0"/>
                      <a:pt x="579" y="0"/>
                    </a:cubicBezTo>
                    <a:cubicBezTo>
                      <a:pt x="444" y="0"/>
                      <a:pt x="328" y="85"/>
                      <a:pt x="283" y="205"/>
                    </a:cubicBezTo>
                    <a:cubicBezTo>
                      <a:pt x="263" y="199"/>
                      <a:pt x="241" y="196"/>
                      <a:pt x="219" y="196"/>
                    </a:cubicBezTo>
                    <a:cubicBezTo>
                      <a:pt x="98" y="196"/>
                      <a:pt x="0" y="294"/>
                      <a:pt x="0" y="415"/>
                    </a:cubicBezTo>
                    <a:cubicBezTo>
                      <a:pt x="0" y="535"/>
                      <a:pt x="98" y="633"/>
                      <a:pt x="219" y="633"/>
                    </a:cubicBezTo>
                    <a:lnTo>
                      <a:pt x="1118" y="63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72" name="Freeform 32"/>
              <p:cNvSpPr>
                <a:spLocks/>
              </p:cNvSpPr>
              <p:nvPr/>
            </p:nvSpPr>
            <p:spPr bwMode="auto">
              <a:xfrm>
                <a:off x="676" y="713"/>
                <a:ext cx="1915" cy="744"/>
              </a:xfrm>
              <a:custGeom>
                <a:avLst/>
                <a:gdLst>
                  <a:gd name="T0" fmla="*/ 293 w 809"/>
                  <a:gd name="T1" fmla="*/ 295 h 313"/>
                  <a:gd name="T2" fmla="*/ 427 w 809"/>
                  <a:gd name="T3" fmla="*/ 74 h 313"/>
                  <a:gd name="T4" fmla="*/ 689 w 809"/>
                  <a:gd name="T5" fmla="*/ 52 h 313"/>
                  <a:gd name="T6" fmla="*/ 809 w 809"/>
                  <a:gd name="T7" fmla="*/ 128 h 313"/>
                  <a:gd name="T8" fmla="*/ 554 w 809"/>
                  <a:gd name="T9" fmla="*/ 0 h 313"/>
                  <a:gd name="T10" fmla="*/ 258 w 809"/>
                  <a:gd name="T11" fmla="*/ 205 h 313"/>
                  <a:gd name="T12" fmla="*/ 194 w 809"/>
                  <a:gd name="T13" fmla="*/ 196 h 313"/>
                  <a:gd name="T14" fmla="*/ 0 w 809"/>
                  <a:gd name="T15" fmla="*/ 313 h 313"/>
                  <a:gd name="T16" fmla="*/ 86 w 809"/>
                  <a:gd name="T17" fmla="*/ 246 h 313"/>
                  <a:gd name="T18" fmla="*/ 293 w 809"/>
                  <a:gd name="T19" fmla="*/ 29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9" h="313">
                    <a:moveTo>
                      <a:pt x="293" y="295"/>
                    </a:moveTo>
                    <a:cubicBezTo>
                      <a:pt x="294" y="205"/>
                      <a:pt x="349" y="120"/>
                      <a:pt x="427" y="74"/>
                    </a:cubicBezTo>
                    <a:cubicBezTo>
                      <a:pt x="505" y="27"/>
                      <a:pt x="604" y="21"/>
                      <a:pt x="689" y="52"/>
                    </a:cubicBezTo>
                    <a:cubicBezTo>
                      <a:pt x="733" y="68"/>
                      <a:pt x="774" y="95"/>
                      <a:pt x="809" y="128"/>
                    </a:cubicBezTo>
                    <a:cubicBezTo>
                      <a:pt x="751" y="50"/>
                      <a:pt x="659" y="0"/>
                      <a:pt x="554" y="0"/>
                    </a:cubicBezTo>
                    <a:cubicBezTo>
                      <a:pt x="419" y="0"/>
                      <a:pt x="303" y="85"/>
                      <a:pt x="258" y="205"/>
                    </a:cubicBezTo>
                    <a:cubicBezTo>
                      <a:pt x="238" y="199"/>
                      <a:pt x="216" y="196"/>
                      <a:pt x="194" y="196"/>
                    </a:cubicBezTo>
                    <a:cubicBezTo>
                      <a:pt x="109" y="196"/>
                      <a:pt x="36" y="243"/>
                      <a:pt x="0" y="313"/>
                    </a:cubicBezTo>
                    <a:cubicBezTo>
                      <a:pt x="22" y="283"/>
                      <a:pt x="52" y="259"/>
                      <a:pt x="86" y="246"/>
                    </a:cubicBezTo>
                    <a:cubicBezTo>
                      <a:pt x="157" y="220"/>
                      <a:pt x="242" y="240"/>
                      <a:pt x="293" y="29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73" name="Freeform 33"/>
              <p:cNvSpPr>
                <a:spLocks/>
              </p:cNvSpPr>
              <p:nvPr/>
            </p:nvSpPr>
            <p:spPr bwMode="auto">
              <a:xfrm>
                <a:off x="2551" y="1466"/>
                <a:ext cx="961" cy="627"/>
              </a:xfrm>
              <a:custGeom>
                <a:avLst/>
                <a:gdLst>
                  <a:gd name="T0" fmla="*/ 406 w 406"/>
                  <a:gd name="T1" fmla="*/ 211 h 264"/>
                  <a:gd name="T2" fmla="*/ 301 w 406"/>
                  <a:gd name="T3" fmla="*/ 106 h 264"/>
                  <a:gd name="T4" fmla="*/ 260 w 406"/>
                  <a:gd name="T5" fmla="*/ 114 h 264"/>
                  <a:gd name="T6" fmla="*/ 108 w 406"/>
                  <a:gd name="T7" fmla="*/ 0 h 264"/>
                  <a:gd name="T8" fmla="*/ 89 w 406"/>
                  <a:gd name="T9" fmla="*/ 1 h 264"/>
                  <a:gd name="T10" fmla="*/ 0 w 406"/>
                  <a:gd name="T11" fmla="*/ 72 h 264"/>
                  <a:gd name="T12" fmla="*/ 147 w 406"/>
                  <a:gd name="T13" fmla="*/ 51 h 264"/>
                  <a:gd name="T14" fmla="*/ 249 w 406"/>
                  <a:gd name="T15" fmla="*/ 160 h 264"/>
                  <a:gd name="T16" fmla="*/ 336 w 406"/>
                  <a:gd name="T17" fmla="*/ 154 h 264"/>
                  <a:gd name="T18" fmla="*/ 391 w 406"/>
                  <a:gd name="T19" fmla="*/ 226 h 264"/>
                  <a:gd name="T20" fmla="*/ 391 w 406"/>
                  <a:gd name="T21" fmla="*/ 264 h 264"/>
                  <a:gd name="T22" fmla="*/ 406 w 406"/>
                  <a:gd name="T23" fmla="*/ 21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6" h="264">
                    <a:moveTo>
                      <a:pt x="406" y="211"/>
                    </a:moveTo>
                    <a:cubicBezTo>
                      <a:pt x="406" y="153"/>
                      <a:pt x="359" y="106"/>
                      <a:pt x="301" y="106"/>
                    </a:cubicBezTo>
                    <a:cubicBezTo>
                      <a:pt x="286" y="106"/>
                      <a:pt x="273" y="109"/>
                      <a:pt x="260" y="114"/>
                    </a:cubicBezTo>
                    <a:cubicBezTo>
                      <a:pt x="241" y="48"/>
                      <a:pt x="180" y="0"/>
                      <a:pt x="108" y="0"/>
                    </a:cubicBezTo>
                    <a:cubicBezTo>
                      <a:pt x="102" y="0"/>
                      <a:pt x="95" y="0"/>
                      <a:pt x="89" y="1"/>
                    </a:cubicBezTo>
                    <a:cubicBezTo>
                      <a:pt x="53" y="14"/>
                      <a:pt x="20" y="39"/>
                      <a:pt x="0" y="72"/>
                    </a:cubicBezTo>
                    <a:cubicBezTo>
                      <a:pt x="41" y="41"/>
                      <a:pt x="98" y="34"/>
                      <a:pt x="147" y="51"/>
                    </a:cubicBezTo>
                    <a:cubicBezTo>
                      <a:pt x="196" y="68"/>
                      <a:pt x="235" y="110"/>
                      <a:pt x="249" y="160"/>
                    </a:cubicBezTo>
                    <a:cubicBezTo>
                      <a:pt x="273" y="141"/>
                      <a:pt x="308" y="141"/>
                      <a:pt x="336" y="154"/>
                    </a:cubicBezTo>
                    <a:cubicBezTo>
                      <a:pt x="365" y="167"/>
                      <a:pt x="386" y="195"/>
                      <a:pt x="391" y="226"/>
                    </a:cubicBezTo>
                    <a:cubicBezTo>
                      <a:pt x="394" y="239"/>
                      <a:pt x="394" y="251"/>
                      <a:pt x="391" y="264"/>
                    </a:cubicBezTo>
                    <a:cubicBezTo>
                      <a:pt x="401" y="249"/>
                      <a:pt x="406" y="230"/>
                      <a:pt x="406" y="21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5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74" name="Freeform 34"/>
              <p:cNvSpPr>
                <a:spLocks/>
              </p:cNvSpPr>
              <p:nvPr/>
            </p:nvSpPr>
            <p:spPr bwMode="auto">
              <a:xfrm>
                <a:off x="1144" y="1274"/>
                <a:ext cx="562" cy="323"/>
              </a:xfrm>
              <a:custGeom>
                <a:avLst/>
                <a:gdLst>
                  <a:gd name="T0" fmla="*/ 237 w 237"/>
                  <a:gd name="T1" fmla="*/ 60 h 136"/>
                  <a:gd name="T2" fmla="*/ 92 w 237"/>
                  <a:gd name="T3" fmla="*/ 17 h 136"/>
                  <a:gd name="T4" fmla="*/ 0 w 237"/>
                  <a:gd name="T5" fmla="*/ 136 h 136"/>
                  <a:gd name="T6" fmla="*/ 104 w 237"/>
                  <a:gd name="T7" fmla="*/ 62 h 136"/>
                  <a:gd name="T8" fmla="*/ 237 w 237"/>
                  <a:gd name="T9" fmla="*/ 6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36">
                    <a:moveTo>
                      <a:pt x="237" y="60"/>
                    </a:moveTo>
                    <a:cubicBezTo>
                      <a:pt x="203" y="18"/>
                      <a:pt x="143" y="0"/>
                      <a:pt x="92" y="17"/>
                    </a:cubicBezTo>
                    <a:cubicBezTo>
                      <a:pt x="41" y="33"/>
                      <a:pt x="3" y="83"/>
                      <a:pt x="0" y="136"/>
                    </a:cubicBezTo>
                    <a:cubicBezTo>
                      <a:pt x="25" y="99"/>
                      <a:pt x="62" y="77"/>
                      <a:pt x="104" y="62"/>
                    </a:cubicBezTo>
                    <a:cubicBezTo>
                      <a:pt x="146" y="47"/>
                      <a:pt x="194" y="47"/>
                      <a:pt x="237" y="6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75" name="Freeform 35"/>
              <p:cNvSpPr>
                <a:spLocks/>
              </p:cNvSpPr>
              <p:nvPr/>
            </p:nvSpPr>
            <p:spPr bwMode="auto">
              <a:xfrm>
                <a:off x="2312" y="1518"/>
                <a:ext cx="376" cy="261"/>
              </a:xfrm>
              <a:custGeom>
                <a:avLst/>
                <a:gdLst>
                  <a:gd name="T0" fmla="*/ 155 w 159"/>
                  <a:gd name="T1" fmla="*/ 110 h 110"/>
                  <a:gd name="T2" fmla="*/ 105 w 159"/>
                  <a:gd name="T3" fmla="*/ 17 h 110"/>
                  <a:gd name="T4" fmla="*/ 0 w 159"/>
                  <a:gd name="T5" fmla="*/ 31 h 110"/>
                  <a:gd name="T6" fmla="*/ 88 w 159"/>
                  <a:gd name="T7" fmla="*/ 46 h 110"/>
                  <a:gd name="T8" fmla="*/ 155 w 159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110">
                    <a:moveTo>
                      <a:pt x="155" y="110"/>
                    </a:moveTo>
                    <a:cubicBezTo>
                      <a:pt x="159" y="73"/>
                      <a:pt x="138" y="34"/>
                      <a:pt x="105" y="17"/>
                    </a:cubicBezTo>
                    <a:cubicBezTo>
                      <a:pt x="71" y="0"/>
                      <a:pt x="28" y="6"/>
                      <a:pt x="0" y="31"/>
                    </a:cubicBezTo>
                    <a:cubicBezTo>
                      <a:pt x="31" y="25"/>
                      <a:pt x="60" y="32"/>
                      <a:pt x="88" y="46"/>
                    </a:cubicBezTo>
                    <a:cubicBezTo>
                      <a:pt x="116" y="59"/>
                      <a:pt x="140" y="83"/>
                      <a:pt x="155" y="11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044CF7-B7F0-46FB-AE1C-BE2F54AAC6BB}"/>
              </a:ext>
            </a:extLst>
          </p:cNvPr>
          <p:cNvGrpSpPr/>
          <p:nvPr/>
        </p:nvGrpSpPr>
        <p:grpSpPr>
          <a:xfrm>
            <a:off x="815881" y="595309"/>
            <a:ext cx="4948238" cy="3589337"/>
            <a:chOff x="815881" y="595309"/>
            <a:chExt cx="4948238" cy="3589337"/>
          </a:xfrm>
        </p:grpSpPr>
        <p:sp>
          <p:nvSpPr>
            <p:cNvPr id="256" name="Oval 252"/>
            <p:cNvSpPr>
              <a:spLocks noChangeArrowheads="1"/>
            </p:cNvSpPr>
            <p:nvPr/>
          </p:nvSpPr>
          <p:spPr bwMode="auto">
            <a:xfrm>
              <a:off x="2517681" y="595309"/>
              <a:ext cx="573088" cy="5715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7" name="Oval 253"/>
            <p:cNvSpPr>
              <a:spLocks noChangeArrowheads="1"/>
            </p:cNvSpPr>
            <p:nvPr/>
          </p:nvSpPr>
          <p:spPr bwMode="auto">
            <a:xfrm>
              <a:off x="815881" y="1846259"/>
              <a:ext cx="482600" cy="4810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/>
            <a:p>
              <a:endParaRPr lang="en-US"/>
            </a:p>
          </p:txBody>
        </p:sp>
        <p:sp>
          <p:nvSpPr>
            <p:cNvPr id="258" name="Oval 254"/>
            <p:cNvSpPr>
              <a:spLocks noChangeArrowheads="1"/>
            </p:cNvSpPr>
            <p:nvPr/>
          </p:nvSpPr>
          <p:spPr bwMode="auto">
            <a:xfrm>
              <a:off x="1536606" y="1349371"/>
              <a:ext cx="668338" cy="6699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9" name="Oval 255"/>
            <p:cNvSpPr>
              <a:spLocks noChangeArrowheads="1"/>
            </p:cNvSpPr>
            <p:nvPr/>
          </p:nvSpPr>
          <p:spPr bwMode="auto">
            <a:xfrm>
              <a:off x="4108356" y="2225671"/>
              <a:ext cx="1081088" cy="10826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0" name="Oval 256"/>
            <p:cNvSpPr>
              <a:spLocks noChangeArrowheads="1"/>
            </p:cNvSpPr>
            <p:nvPr/>
          </p:nvSpPr>
          <p:spPr bwMode="auto">
            <a:xfrm>
              <a:off x="5203731" y="3086096"/>
              <a:ext cx="560388" cy="558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1" name="Oval 257"/>
            <p:cNvSpPr>
              <a:spLocks noChangeArrowheads="1"/>
            </p:cNvSpPr>
            <p:nvPr/>
          </p:nvSpPr>
          <p:spPr bwMode="auto">
            <a:xfrm>
              <a:off x="3101881" y="3400421"/>
              <a:ext cx="784225" cy="784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2" name="Oval 258"/>
            <p:cNvSpPr>
              <a:spLocks noChangeArrowheads="1"/>
            </p:cNvSpPr>
            <p:nvPr/>
          </p:nvSpPr>
          <p:spPr bwMode="auto">
            <a:xfrm>
              <a:off x="4067081" y="949321"/>
              <a:ext cx="334963" cy="3349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en-US"/>
            </a:p>
          </p:txBody>
        </p:sp>
        <p:sp>
          <p:nvSpPr>
            <p:cNvPr id="263" name="Oval 259"/>
            <p:cNvSpPr>
              <a:spLocks noChangeArrowheads="1"/>
            </p:cNvSpPr>
            <p:nvPr/>
          </p:nvSpPr>
          <p:spPr bwMode="auto">
            <a:xfrm>
              <a:off x="4906869" y="714371"/>
              <a:ext cx="560388" cy="5619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4" name="Oval 260"/>
            <p:cNvSpPr>
              <a:spLocks noChangeArrowheads="1"/>
            </p:cNvSpPr>
            <p:nvPr/>
          </p:nvSpPr>
          <p:spPr bwMode="auto">
            <a:xfrm>
              <a:off x="3806731" y="1630359"/>
              <a:ext cx="333375" cy="3349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en-US"/>
            </a:p>
          </p:txBody>
        </p:sp>
        <p:sp>
          <p:nvSpPr>
            <p:cNvPr id="265" name="Oval 261"/>
            <p:cNvSpPr>
              <a:spLocks noChangeArrowheads="1"/>
            </p:cNvSpPr>
            <p:nvPr/>
          </p:nvSpPr>
          <p:spPr bwMode="auto">
            <a:xfrm>
              <a:off x="1007969" y="2755896"/>
              <a:ext cx="762000" cy="762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631" y="3188044"/>
              <a:ext cx="376086" cy="37794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680" y="829889"/>
              <a:ext cx="427037" cy="359360"/>
            </a:xfrm>
            <a:prstGeom prst="rect">
              <a:avLst/>
            </a:prstGeom>
          </p:spPr>
        </p:pic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766" y="1048133"/>
              <a:ext cx="224118" cy="163054"/>
            </a:xfrm>
            <a:prstGeom prst="rect">
              <a:avLst/>
            </a:prstGeom>
          </p:spPr>
        </p:pic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755" y="1694329"/>
              <a:ext cx="188445" cy="188259"/>
            </a:xfrm>
            <a:prstGeom prst="rect">
              <a:avLst/>
            </a:prstGeom>
          </p:spPr>
        </p:pic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805" y="2449042"/>
              <a:ext cx="604898" cy="721845"/>
            </a:xfrm>
            <a:prstGeom prst="rect">
              <a:avLst/>
            </a:prstGeom>
          </p:spPr>
        </p:pic>
        <p:pic>
          <p:nvPicPr>
            <p:cNvPr id="231" name="Picture 230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322" y="667262"/>
              <a:ext cx="400798" cy="420131"/>
            </a:xfrm>
            <a:prstGeom prst="rect">
              <a:avLst/>
            </a:prstGeom>
          </p:spPr>
        </p:pic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369" y="3527819"/>
              <a:ext cx="486372" cy="486901"/>
            </a:xfrm>
            <a:prstGeom prst="rect">
              <a:avLst/>
            </a:prstGeom>
          </p:spPr>
        </p:pic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797" y="1443317"/>
              <a:ext cx="476439" cy="437930"/>
            </a:xfrm>
            <a:prstGeom prst="rect">
              <a:avLst/>
            </a:prstGeom>
          </p:spPr>
        </p:pic>
        <p:pic>
          <p:nvPicPr>
            <p:cNvPr id="287" name="Picture 286"/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435" y="1952367"/>
              <a:ext cx="322117" cy="283694"/>
            </a:xfrm>
            <a:prstGeom prst="rect">
              <a:avLst/>
            </a:prstGeom>
          </p:spPr>
        </p:pic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499" y="2893543"/>
              <a:ext cx="286923" cy="479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54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26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B6C61D2-432A-4A09-A3FF-156FD180D643}"/>
              </a:ext>
            </a:extLst>
          </p:cNvPr>
          <p:cNvGrpSpPr/>
          <p:nvPr/>
        </p:nvGrpSpPr>
        <p:grpSpPr>
          <a:xfrm>
            <a:off x="1819804" y="1332885"/>
            <a:ext cx="3594071" cy="4428031"/>
            <a:chOff x="1819804" y="1332885"/>
            <a:chExt cx="3594071" cy="4428031"/>
          </a:xfrm>
        </p:grpSpPr>
        <p:grpSp>
          <p:nvGrpSpPr>
            <p:cNvPr id="221" name="Group 220"/>
            <p:cNvGrpSpPr/>
            <p:nvPr/>
          </p:nvGrpSpPr>
          <p:grpSpPr>
            <a:xfrm>
              <a:off x="2040678" y="1526962"/>
              <a:ext cx="3292805" cy="4233954"/>
              <a:chOff x="509587" y="608013"/>
              <a:chExt cx="6437313" cy="82772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1095375" y="3130550"/>
                <a:ext cx="879475" cy="3806825"/>
              </a:xfrm>
              <a:custGeom>
                <a:avLst/>
                <a:gdLst>
                  <a:gd name="T0" fmla="*/ 226 w 234"/>
                  <a:gd name="T1" fmla="*/ 1014 h 1014"/>
                  <a:gd name="T2" fmla="*/ 234 w 234"/>
                  <a:gd name="T3" fmla="*/ 1000 h 1014"/>
                  <a:gd name="T4" fmla="*/ 49 w 234"/>
                  <a:gd name="T5" fmla="*/ 896 h 1014"/>
                  <a:gd name="T6" fmla="*/ 17 w 234"/>
                  <a:gd name="T7" fmla="*/ 849 h 1014"/>
                  <a:gd name="T8" fmla="*/ 17 w 234"/>
                  <a:gd name="T9" fmla="*/ 848 h 1014"/>
                  <a:gd name="T10" fmla="*/ 17 w 234"/>
                  <a:gd name="T11" fmla="*/ 0 h 1014"/>
                  <a:gd name="T12" fmla="*/ 1 w 234"/>
                  <a:gd name="T13" fmla="*/ 0 h 1014"/>
                  <a:gd name="T14" fmla="*/ 1 w 234"/>
                  <a:gd name="T15" fmla="*/ 848 h 1014"/>
                  <a:gd name="T16" fmla="*/ 41 w 234"/>
                  <a:gd name="T17" fmla="*/ 909 h 1014"/>
                  <a:gd name="T18" fmla="*/ 226 w 234"/>
                  <a:gd name="T19" fmla="*/ 1014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1014">
                    <a:moveTo>
                      <a:pt x="226" y="1014"/>
                    </a:moveTo>
                    <a:cubicBezTo>
                      <a:pt x="234" y="1000"/>
                      <a:pt x="234" y="1000"/>
                      <a:pt x="234" y="1000"/>
                    </a:cubicBezTo>
                    <a:cubicBezTo>
                      <a:pt x="49" y="896"/>
                      <a:pt x="49" y="896"/>
                      <a:pt x="49" y="896"/>
                    </a:cubicBezTo>
                    <a:cubicBezTo>
                      <a:pt x="14" y="876"/>
                      <a:pt x="17" y="850"/>
                      <a:pt x="17" y="849"/>
                    </a:cubicBezTo>
                    <a:cubicBezTo>
                      <a:pt x="17" y="848"/>
                      <a:pt x="17" y="848"/>
                      <a:pt x="17" y="84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848"/>
                      <a:pt x="1" y="848"/>
                      <a:pt x="1" y="848"/>
                    </a:cubicBezTo>
                    <a:cubicBezTo>
                      <a:pt x="1" y="853"/>
                      <a:pt x="0" y="886"/>
                      <a:pt x="41" y="909"/>
                    </a:cubicBezTo>
                    <a:lnTo>
                      <a:pt x="226" y="10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24" name="Freeform 123"/>
              <p:cNvSpPr>
                <a:spLocks/>
              </p:cNvSpPr>
              <p:nvPr/>
            </p:nvSpPr>
            <p:spPr bwMode="auto">
              <a:xfrm>
                <a:off x="4749800" y="2960688"/>
                <a:ext cx="1550988" cy="3214688"/>
              </a:xfrm>
              <a:custGeom>
                <a:avLst/>
                <a:gdLst>
                  <a:gd name="T0" fmla="*/ 8 w 413"/>
                  <a:gd name="T1" fmla="*/ 856 h 856"/>
                  <a:gd name="T2" fmla="*/ 321 w 413"/>
                  <a:gd name="T3" fmla="*/ 684 h 856"/>
                  <a:gd name="T4" fmla="*/ 413 w 413"/>
                  <a:gd name="T5" fmla="*/ 590 h 856"/>
                  <a:gd name="T6" fmla="*/ 413 w 413"/>
                  <a:gd name="T7" fmla="*/ 589 h 856"/>
                  <a:gd name="T8" fmla="*/ 413 w 413"/>
                  <a:gd name="T9" fmla="*/ 0 h 856"/>
                  <a:gd name="T10" fmla="*/ 397 w 413"/>
                  <a:gd name="T11" fmla="*/ 0 h 856"/>
                  <a:gd name="T12" fmla="*/ 397 w 413"/>
                  <a:gd name="T13" fmla="*/ 588 h 856"/>
                  <a:gd name="T14" fmla="*/ 315 w 413"/>
                  <a:gd name="T15" fmla="*/ 670 h 856"/>
                  <a:gd name="T16" fmla="*/ 314 w 413"/>
                  <a:gd name="T17" fmla="*/ 671 h 856"/>
                  <a:gd name="T18" fmla="*/ 0 w 413"/>
                  <a:gd name="T19" fmla="*/ 843 h 856"/>
                  <a:gd name="T20" fmla="*/ 8 w 413"/>
                  <a:gd name="T21" fmla="*/ 856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3" h="856">
                    <a:moveTo>
                      <a:pt x="8" y="856"/>
                    </a:moveTo>
                    <a:cubicBezTo>
                      <a:pt x="321" y="684"/>
                      <a:pt x="321" y="684"/>
                      <a:pt x="321" y="684"/>
                    </a:cubicBezTo>
                    <a:cubicBezTo>
                      <a:pt x="400" y="651"/>
                      <a:pt x="412" y="593"/>
                      <a:pt x="413" y="590"/>
                    </a:cubicBezTo>
                    <a:cubicBezTo>
                      <a:pt x="413" y="589"/>
                      <a:pt x="413" y="589"/>
                      <a:pt x="413" y="589"/>
                    </a:cubicBezTo>
                    <a:cubicBezTo>
                      <a:pt x="413" y="0"/>
                      <a:pt x="413" y="0"/>
                      <a:pt x="413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588"/>
                      <a:pt x="397" y="588"/>
                      <a:pt x="397" y="588"/>
                    </a:cubicBezTo>
                    <a:cubicBezTo>
                      <a:pt x="396" y="594"/>
                      <a:pt x="382" y="642"/>
                      <a:pt x="315" y="670"/>
                    </a:cubicBezTo>
                    <a:cubicBezTo>
                      <a:pt x="314" y="671"/>
                      <a:pt x="314" y="671"/>
                      <a:pt x="314" y="671"/>
                    </a:cubicBezTo>
                    <a:cubicBezTo>
                      <a:pt x="0" y="843"/>
                      <a:pt x="0" y="843"/>
                      <a:pt x="0" y="843"/>
                    </a:cubicBezTo>
                    <a:lnTo>
                      <a:pt x="8" y="8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2241550" y="6024563"/>
                <a:ext cx="695325" cy="1512888"/>
              </a:xfrm>
              <a:custGeom>
                <a:avLst/>
                <a:gdLst>
                  <a:gd name="T0" fmla="*/ 181 w 185"/>
                  <a:gd name="T1" fmla="*/ 403 h 403"/>
                  <a:gd name="T2" fmla="*/ 185 w 185"/>
                  <a:gd name="T3" fmla="*/ 396 h 403"/>
                  <a:gd name="T4" fmla="*/ 63 w 185"/>
                  <a:gd name="T5" fmla="*/ 321 h 403"/>
                  <a:gd name="T6" fmla="*/ 10 w 185"/>
                  <a:gd name="T7" fmla="*/ 255 h 403"/>
                  <a:gd name="T8" fmla="*/ 10 w 185"/>
                  <a:gd name="T9" fmla="*/ 254 h 403"/>
                  <a:gd name="T10" fmla="*/ 10 w 185"/>
                  <a:gd name="T11" fmla="*/ 0 h 403"/>
                  <a:gd name="T12" fmla="*/ 1 w 185"/>
                  <a:gd name="T13" fmla="*/ 0 h 403"/>
                  <a:gd name="T14" fmla="*/ 1 w 185"/>
                  <a:gd name="T15" fmla="*/ 254 h 403"/>
                  <a:gd name="T16" fmla="*/ 58 w 185"/>
                  <a:gd name="T17" fmla="*/ 328 h 403"/>
                  <a:gd name="T18" fmla="*/ 181 w 185"/>
                  <a:gd name="T1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403">
                    <a:moveTo>
                      <a:pt x="181" y="403"/>
                    </a:moveTo>
                    <a:cubicBezTo>
                      <a:pt x="185" y="396"/>
                      <a:pt x="185" y="396"/>
                      <a:pt x="185" y="396"/>
                    </a:cubicBezTo>
                    <a:cubicBezTo>
                      <a:pt x="63" y="321"/>
                      <a:pt x="63" y="321"/>
                      <a:pt x="63" y="321"/>
                    </a:cubicBezTo>
                    <a:cubicBezTo>
                      <a:pt x="9" y="285"/>
                      <a:pt x="10" y="255"/>
                      <a:pt x="10" y="255"/>
                    </a:cubicBezTo>
                    <a:cubicBezTo>
                      <a:pt x="10" y="254"/>
                      <a:pt x="10" y="254"/>
                      <a:pt x="10" y="25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54"/>
                      <a:pt x="1" y="254"/>
                      <a:pt x="1" y="254"/>
                    </a:cubicBezTo>
                    <a:cubicBezTo>
                      <a:pt x="1" y="258"/>
                      <a:pt x="0" y="291"/>
                      <a:pt x="58" y="328"/>
                    </a:cubicBezTo>
                    <a:lnTo>
                      <a:pt x="181" y="4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31" name="Oval 130"/>
              <p:cNvSpPr>
                <a:spLocks noChangeArrowheads="1"/>
              </p:cNvSpPr>
              <p:nvPr/>
            </p:nvSpPr>
            <p:spPr bwMode="auto">
              <a:xfrm>
                <a:off x="509587" y="1906588"/>
                <a:ext cx="1243013" cy="1223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32" name="Oval 131"/>
              <p:cNvSpPr>
                <a:spLocks noChangeArrowheads="1"/>
              </p:cNvSpPr>
              <p:nvPr/>
            </p:nvSpPr>
            <p:spPr bwMode="auto">
              <a:xfrm>
                <a:off x="3930650" y="5975350"/>
                <a:ext cx="703263" cy="6905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133" name="Oval 132"/>
              <p:cNvSpPr>
                <a:spLocks noChangeArrowheads="1"/>
              </p:cNvSpPr>
              <p:nvPr/>
            </p:nvSpPr>
            <p:spPr bwMode="auto">
              <a:xfrm>
                <a:off x="1373187" y="608013"/>
                <a:ext cx="1198563" cy="1177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38" name="Oval 137"/>
              <p:cNvSpPr>
                <a:spLocks noChangeArrowheads="1"/>
              </p:cNvSpPr>
              <p:nvPr/>
            </p:nvSpPr>
            <p:spPr bwMode="auto">
              <a:xfrm>
                <a:off x="2466975" y="1590675"/>
                <a:ext cx="935038" cy="923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endParaRPr lang="en-US"/>
              </a:p>
            </p:txBody>
          </p:sp>
          <p:sp>
            <p:nvSpPr>
              <p:cNvPr id="152" name="Freeform 151"/>
              <p:cNvSpPr>
                <a:spLocks/>
              </p:cNvSpPr>
              <p:nvPr/>
            </p:nvSpPr>
            <p:spPr bwMode="auto">
              <a:xfrm>
                <a:off x="4048125" y="4395788"/>
                <a:ext cx="1392238" cy="1373188"/>
              </a:xfrm>
              <a:custGeom>
                <a:avLst/>
                <a:gdLst>
                  <a:gd name="T0" fmla="*/ 8 w 371"/>
                  <a:gd name="T1" fmla="*/ 198 h 366"/>
                  <a:gd name="T2" fmla="*/ 201 w 371"/>
                  <a:gd name="T3" fmla="*/ 358 h 366"/>
                  <a:gd name="T4" fmla="*/ 363 w 371"/>
                  <a:gd name="T5" fmla="*/ 169 h 366"/>
                  <a:gd name="T6" fmla="*/ 171 w 371"/>
                  <a:gd name="T7" fmla="*/ 8 h 366"/>
                  <a:gd name="T8" fmla="*/ 8 w 371"/>
                  <a:gd name="T9" fmla="*/ 19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1" h="366">
                    <a:moveTo>
                      <a:pt x="8" y="198"/>
                    </a:moveTo>
                    <a:cubicBezTo>
                      <a:pt x="17" y="294"/>
                      <a:pt x="103" y="366"/>
                      <a:pt x="201" y="358"/>
                    </a:cubicBezTo>
                    <a:cubicBezTo>
                      <a:pt x="299" y="350"/>
                      <a:pt x="371" y="265"/>
                      <a:pt x="363" y="169"/>
                    </a:cubicBezTo>
                    <a:cubicBezTo>
                      <a:pt x="355" y="72"/>
                      <a:pt x="269" y="0"/>
                      <a:pt x="171" y="8"/>
                    </a:cubicBezTo>
                    <a:cubicBezTo>
                      <a:pt x="73" y="16"/>
                      <a:pt x="0" y="101"/>
                      <a:pt x="8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57" name="Oval 156"/>
              <p:cNvSpPr>
                <a:spLocks noChangeArrowheads="1"/>
              </p:cNvSpPr>
              <p:nvPr/>
            </p:nvSpPr>
            <p:spPr bwMode="auto">
              <a:xfrm>
                <a:off x="5632450" y="1700213"/>
                <a:ext cx="1314450" cy="129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66" name="Rectangle 165"/>
              <p:cNvSpPr>
                <a:spLocks noChangeArrowheads="1"/>
              </p:cNvSpPr>
              <p:nvPr/>
            </p:nvSpPr>
            <p:spPr bwMode="auto">
              <a:xfrm>
                <a:off x="2917825" y="2514600"/>
                <a:ext cx="33338" cy="637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67" name="Freeform 166"/>
              <p:cNvSpPr>
                <a:spLocks/>
              </p:cNvSpPr>
              <p:nvPr/>
            </p:nvSpPr>
            <p:spPr bwMode="auto">
              <a:xfrm>
                <a:off x="1925637" y="1733550"/>
                <a:ext cx="1262063" cy="6989763"/>
              </a:xfrm>
              <a:custGeom>
                <a:avLst/>
                <a:gdLst>
                  <a:gd name="T0" fmla="*/ 49 w 336"/>
                  <a:gd name="T1" fmla="*/ 1496 h 1862"/>
                  <a:gd name="T2" fmla="*/ 288 w 336"/>
                  <a:gd name="T3" fmla="*/ 1634 h 1862"/>
                  <a:gd name="T4" fmla="*/ 319 w 336"/>
                  <a:gd name="T5" fmla="*/ 1707 h 1862"/>
                  <a:gd name="T6" fmla="*/ 319 w 336"/>
                  <a:gd name="T7" fmla="*/ 1862 h 1862"/>
                  <a:gd name="T8" fmla="*/ 334 w 336"/>
                  <a:gd name="T9" fmla="*/ 1862 h 1862"/>
                  <a:gd name="T10" fmla="*/ 335 w 336"/>
                  <a:gd name="T11" fmla="*/ 1708 h 1862"/>
                  <a:gd name="T12" fmla="*/ 295 w 336"/>
                  <a:gd name="T13" fmla="*/ 1620 h 1862"/>
                  <a:gd name="T14" fmla="*/ 56 w 336"/>
                  <a:gd name="T15" fmla="*/ 1483 h 1862"/>
                  <a:gd name="T16" fmla="*/ 20 w 336"/>
                  <a:gd name="T17" fmla="*/ 1423 h 1862"/>
                  <a:gd name="T18" fmla="*/ 20 w 336"/>
                  <a:gd name="T19" fmla="*/ 1421 h 1862"/>
                  <a:gd name="T20" fmla="*/ 20 w 336"/>
                  <a:gd name="T21" fmla="*/ 0 h 1862"/>
                  <a:gd name="T22" fmla="*/ 4 w 336"/>
                  <a:gd name="T23" fmla="*/ 0 h 1862"/>
                  <a:gd name="T24" fmla="*/ 4 w 336"/>
                  <a:gd name="T25" fmla="*/ 1421 h 1862"/>
                  <a:gd name="T26" fmla="*/ 49 w 336"/>
                  <a:gd name="T27" fmla="*/ 1496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6" h="1862">
                    <a:moveTo>
                      <a:pt x="49" y="1496"/>
                    </a:moveTo>
                    <a:cubicBezTo>
                      <a:pt x="288" y="1634"/>
                      <a:pt x="288" y="1634"/>
                      <a:pt x="288" y="1634"/>
                    </a:cubicBezTo>
                    <a:cubicBezTo>
                      <a:pt x="289" y="1634"/>
                      <a:pt x="321" y="1651"/>
                      <a:pt x="319" y="1707"/>
                    </a:cubicBezTo>
                    <a:cubicBezTo>
                      <a:pt x="319" y="1731"/>
                      <a:pt x="319" y="1794"/>
                      <a:pt x="319" y="1862"/>
                    </a:cubicBezTo>
                    <a:cubicBezTo>
                      <a:pt x="334" y="1862"/>
                      <a:pt x="334" y="1862"/>
                      <a:pt x="334" y="1862"/>
                    </a:cubicBezTo>
                    <a:cubicBezTo>
                      <a:pt x="334" y="1795"/>
                      <a:pt x="334" y="1732"/>
                      <a:pt x="335" y="1708"/>
                    </a:cubicBezTo>
                    <a:cubicBezTo>
                      <a:pt x="336" y="1644"/>
                      <a:pt x="299" y="1622"/>
                      <a:pt x="295" y="1620"/>
                    </a:cubicBezTo>
                    <a:cubicBezTo>
                      <a:pt x="56" y="1483"/>
                      <a:pt x="56" y="1483"/>
                      <a:pt x="56" y="1483"/>
                    </a:cubicBezTo>
                    <a:cubicBezTo>
                      <a:pt x="15" y="1458"/>
                      <a:pt x="19" y="1424"/>
                      <a:pt x="20" y="1423"/>
                    </a:cubicBezTo>
                    <a:cubicBezTo>
                      <a:pt x="20" y="1421"/>
                      <a:pt x="20" y="1421"/>
                      <a:pt x="20" y="142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421"/>
                      <a:pt x="4" y="1421"/>
                      <a:pt x="4" y="1421"/>
                    </a:cubicBezTo>
                    <a:cubicBezTo>
                      <a:pt x="3" y="1427"/>
                      <a:pt x="0" y="1467"/>
                      <a:pt x="49" y="14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71" name="Freeform 170"/>
              <p:cNvSpPr>
                <a:spLocks/>
              </p:cNvSpPr>
              <p:nvPr/>
            </p:nvSpPr>
            <p:spPr bwMode="auto">
              <a:xfrm>
                <a:off x="3990975" y="5708650"/>
                <a:ext cx="804863" cy="3014663"/>
              </a:xfrm>
              <a:custGeom>
                <a:avLst/>
                <a:gdLst>
                  <a:gd name="T0" fmla="*/ 15 w 214"/>
                  <a:gd name="T1" fmla="*/ 803 h 803"/>
                  <a:gd name="T2" fmla="*/ 15 w 214"/>
                  <a:gd name="T3" fmla="*/ 440 h 803"/>
                  <a:gd name="T4" fmla="*/ 53 w 214"/>
                  <a:gd name="T5" fmla="*/ 349 h 803"/>
                  <a:gd name="T6" fmla="*/ 166 w 214"/>
                  <a:gd name="T7" fmla="*/ 286 h 803"/>
                  <a:gd name="T8" fmla="*/ 211 w 214"/>
                  <a:gd name="T9" fmla="*/ 211 h 803"/>
                  <a:gd name="T10" fmla="*/ 211 w 214"/>
                  <a:gd name="T11" fmla="*/ 0 h 803"/>
                  <a:gd name="T12" fmla="*/ 196 w 214"/>
                  <a:gd name="T13" fmla="*/ 0 h 803"/>
                  <a:gd name="T14" fmla="*/ 196 w 214"/>
                  <a:gd name="T15" fmla="*/ 212 h 803"/>
                  <a:gd name="T16" fmla="*/ 159 w 214"/>
                  <a:gd name="T17" fmla="*/ 272 h 803"/>
                  <a:gd name="T18" fmla="*/ 158 w 214"/>
                  <a:gd name="T19" fmla="*/ 273 h 803"/>
                  <a:gd name="T20" fmla="*/ 44 w 214"/>
                  <a:gd name="T21" fmla="*/ 337 h 803"/>
                  <a:gd name="T22" fmla="*/ 0 w 214"/>
                  <a:gd name="T23" fmla="*/ 440 h 803"/>
                  <a:gd name="T24" fmla="*/ 0 w 214"/>
                  <a:gd name="T25" fmla="*/ 803 h 803"/>
                  <a:gd name="T26" fmla="*/ 15 w 214"/>
                  <a:gd name="T27" fmla="*/ 803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4" h="803">
                    <a:moveTo>
                      <a:pt x="15" y="803"/>
                    </a:moveTo>
                    <a:cubicBezTo>
                      <a:pt x="15" y="440"/>
                      <a:pt x="15" y="440"/>
                      <a:pt x="15" y="440"/>
                    </a:cubicBezTo>
                    <a:cubicBezTo>
                      <a:pt x="17" y="380"/>
                      <a:pt x="50" y="352"/>
                      <a:pt x="53" y="349"/>
                    </a:cubicBezTo>
                    <a:cubicBezTo>
                      <a:pt x="166" y="286"/>
                      <a:pt x="166" y="286"/>
                      <a:pt x="166" y="286"/>
                    </a:cubicBezTo>
                    <a:cubicBezTo>
                      <a:pt x="214" y="262"/>
                      <a:pt x="212" y="216"/>
                      <a:pt x="211" y="211"/>
                    </a:cubicBezTo>
                    <a:cubicBezTo>
                      <a:pt x="211" y="0"/>
                      <a:pt x="211" y="0"/>
                      <a:pt x="211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212"/>
                      <a:pt x="196" y="212"/>
                      <a:pt x="196" y="212"/>
                    </a:cubicBezTo>
                    <a:cubicBezTo>
                      <a:pt x="196" y="213"/>
                      <a:pt x="199" y="252"/>
                      <a:pt x="159" y="272"/>
                    </a:cubicBezTo>
                    <a:cubicBezTo>
                      <a:pt x="158" y="273"/>
                      <a:pt x="158" y="273"/>
                      <a:pt x="158" y="273"/>
                    </a:cubicBezTo>
                    <a:cubicBezTo>
                      <a:pt x="44" y="337"/>
                      <a:pt x="44" y="337"/>
                      <a:pt x="44" y="337"/>
                    </a:cubicBezTo>
                    <a:cubicBezTo>
                      <a:pt x="43" y="338"/>
                      <a:pt x="2" y="369"/>
                      <a:pt x="0" y="440"/>
                    </a:cubicBezTo>
                    <a:cubicBezTo>
                      <a:pt x="0" y="803"/>
                      <a:pt x="0" y="803"/>
                      <a:pt x="0" y="803"/>
                    </a:cubicBezTo>
                    <a:lnTo>
                      <a:pt x="15" y="8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4227512" y="6557963"/>
                <a:ext cx="60325" cy="2165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75" name="Oval 174"/>
              <p:cNvSpPr>
                <a:spLocks noChangeArrowheads="1"/>
              </p:cNvSpPr>
              <p:nvPr/>
            </p:nvSpPr>
            <p:spPr bwMode="auto">
              <a:xfrm>
                <a:off x="1603375" y="4699000"/>
                <a:ext cx="1336675" cy="13176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27" name="Freeform 126"/>
              <p:cNvSpPr>
                <a:spLocks/>
              </p:cNvSpPr>
              <p:nvPr/>
            </p:nvSpPr>
            <p:spPr bwMode="auto">
              <a:xfrm>
                <a:off x="3586162" y="2943225"/>
                <a:ext cx="806450" cy="1422400"/>
              </a:xfrm>
              <a:custGeom>
                <a:avLst/>
                <a:gdLst>
                  <a:gd name="T0" fmla="*/ 5 w 215"/>
                  <a:gd name="T1" fmla="*/ 379 h 379"/>
                  <a:gd name="T2" fmla="*/ 168 w 215"/>
                  <a:gd name="T3" fmla="*/ 293 h 379"/>
                  <a:gd name="T4" fmla="*/ 215 w 215"/>
                  <a:gd name="T5" fmla="*/ 214 h 379"/>
                  <a:gd name="T6" fmla="*/ 215 w 215"/>
                  <a:gd name="T7" fmla="*/ 0 h 379"/>
                  <a:gd name="T8" fmla="*/ 206 w 215"/>
                  <a:gd name="T9" fmla="*/ 0 h 379"/>
                  <a:gd name="T10" fmla="*/ 206 w 215"/>
                  <a:gd name="T11" fmla="*/ 214 h 379"/>
                  <a:gd name="T12" fmla="*/ 165 w 215"/>
                  <a:gd name="T13" fmla="*/ 285 h 379"/>
                  <a:gd name="T14" fmla="*/ 164 w 215"/>
                  <a:gd name="T15" fmla="*/ 285 h 379"/>
                  <a:gd name="T16" fmla="*/ 0 w 215"/>
                  <a:gd name="T17" fmla="*/ 371 h 379"/>
                  <a:gd name="T18" fmla="*/ 5 w 215"/>
                  <a:gd name="T19" fmla="*/ 37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379">
                    <a:moveTo>
                      <a:pt x="5" y="379"/>
                    </a:moveTo>
                    <a:cubicBezTo>
                      <a:pt x="168" y="293"/>
                      <a:pt x="168" y="293"/>
                      <a:pt x="168" y="293"/>
                    </a:cubicBezTo>
                    <a:cubicBezTo>
                      <a:pt x="214" y="274"/>
                      <a:pt x="215" y="217"/>
                      <a:pt x="215" y="214"/>
                    </a:cubicBezTo>
                    <a:cubicBezTo>
                      <a:pt x="215" y="0"/>
                      <a:pt x="215" y="0"/>
                      <a:pt x="215" y="0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206" y="214"/>
                      <a:pt x="206" y="214"/>
                      <a:pt x="206" y="214"/>
                    </a:cubicBezTo>
                    <a:cubicBezTo>
                      <a:pt x="206" y="215"/>
                      <a:pt x="205" y="268"/>
                      <a:pt x="165" y="285"/>
                    </a:cubicBezTo>
                    <a:cubicBezTo>
                      <a:pt x="164" y="285"/>
                      <a:pt x="164" y="285"/>
                      <a:pt x="164" y="285"/>
                    </a:cubicBezTo>
                    <a:cubicBezTo>
                      <a:pt x="0" y="371"/>
                      <a:pt x="0" y="371"/>
                      <a:pt x="0" y="371"/>
                    </a:cubicBezTo>
                    <a:lnTo>
                      <a:pt x="5" y="37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46" name="Oval 145"/>
              <p:cNvSpPr>
                <a:spLocks noChangeArrowheads="1"/>
              </p:cNvSpPr>
              <p:nvPr/>
            </p:nvSpPr>
            <p:spPr bwMode="auto">
              <a:xfrm>
                <a:off x="3841750" y="1951038"/>
                <a:ext cx="1028700" cy="10175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1819804" y="1332885"/>
              <a:ext cx="3594071" cy="3663905"/>
              <a:chOff x="1819804" y="1332885"/>
              <a:chExt cx="3594071" cy="3663905"/>
            </a:xfrm>
            <a:solidFill>
              <a:schemeClr val="bg1">
                <a:lumMod val="95000"/>
              </a:schemeClr>
            </a:solidFill>
          </p:grpSpPr>
          <p:sp>
            <p:nvSpPr>
              <p:cNvPr id="6" name="Freeform 5"/>
              <p:cNvSpPr>
                <a:spLocks noEditPoints="1"/>
              </p:cNvSpPr>
              <p:nvPr/>
            </p:nvSpPr>
            <p:spPr bwMode="auto">
              <a:xfrm>
                <a:off x="2086964" y="2845708"/>
                <a:ext cx="205445" cy="163219"/>
              </a:xfrm>
              <a:custGeom>
                <a:avLst/>
                <a:gdLst>
                  <a:gd name="T0" fmla="*/ 9 w 107"/>
                  <a:gd name="T1" fmla="*/ 59 h 85"/>
                  <a:gd name="T2" fmla="*/ 9 w 107"/>
                  <a:gd name="T3" fmla="*/ 48 h 85"/>
                  <a:gd name="T4" fmla="*/ 31 w 107"/>
                  <a:gd name="T5" fmla="*/ 48 h 85"/>
                  <a:gd name="T6" fmla="*/ 31 w 107"/>
                  <a:gd name="T7" fmla="*/ 59 h 85"/>
                  <a:gd name="T8" fmla="*/ 9 w 107"/>
                  <a:gd name="T9" fmla="*/ 59 h 85"/>
                  <a:gd name="T10" fmla="*/ 76 w 107"/>
                  <a:gd name="T11" fmla="*/ 59 h 85"/>
                  <a:gd name="T12" fmla="*/ 76 w 107"/>
                  <a:gd name="T13" fmla="*/ 48 h 85"/>
                  <a:gd name="T14" fmla="*/ 97 w 107"/>
                  <a:gd name="T15" fmla="*/ 48 h 85"/>
                  <a:gd name="T16" fmla="*/ 97 w 107"/>
                  <a:gd name="T17" fmla="*/ 59 h 85"/>
                  <a:gd name="T18" fmla="*/ 76 w 107"/>
                  <a:gd name="T19" fmla="*/ 59 h 85"/>
                  <a:gd name="T20" fmla="*/ 17 w 107"/>
                  <a:gd name="T21" fmla="*/ 24 h 85"/>
                  <a:gd name="T22" fmla="*/ 26 w 107"/>
                  <a:gd name="T23" fmla="*/ 7 h 85"/>
                  <a:gd name="T24" fmla="*/ 80 w 107"/>
                  <a:gd name="T25" fmla="*/ 7 h 85"/>
                  <a:gd name="T26" fmla="*/ 89 w 107"/>
                  <a:gd name="T27" fmla="*/ 24 h 85"/>
                  <a:gd name="T28" fmla="*/ 17 w 107"/>
                  <a:gd name="T29" fmla="*/ 24 h 85"/>
                  <a:gd name="T30" fmla="*/ 86 w 107"/>
                  <a:gd name="T31" fmla="*/ 0 h 85"/>
                  <a:gd name="T32" fmla="*/ 20 w 107"/>
                  <a:gd name="T33" fmla="*/ 0 h 85"/>
                  <a:gd name="T34" fmla="*/ 10 w 107"/>
                  <a:gd name="T35" fmla="*/ 19 h 85"/>
                  <a:gd name="T36" fmla="*/ 0 w 107"/>
                  <a:gd name="T37" fmla="*/ 31 h 85"/>
                  <a:gd name="T38" fmla="*/ 0 w 107"/>
                  <a:gd name="T39" fmla="*/ 65 h 85"/>
                  <a:gd name="T40" fmla="*/ 0 w 107"/>
                  <a:gd name="T41" fmla="*/ 68 h 85"/>
                  <a:gd name="T42" fmla="*/ 0 w 107"/>
                  <a:gd name="T43" fmla="*/ 80 h 85"/>
                  <a:gd name="T44" fmla="*/ 4 w 107"/>
                  <a:gd name="T45" fmla="*/ 85 h 85"/>
                  <a:gd name="T46" fmla="*/ 5 w 107"/>
                  <a:gd name="T47" fmla="*/ 85 h 85"/>
                  <a:gd name="T48" fmla="*/ 20 w 107"/>
                  <a:gd name="T49" fmla="*/ 85 h 85"/>
                  <a:gd name="T50" fmla="*/ 25 w 107"/>
                  <a:gd name="T51" fmla="*/ 80 h 85"/>
                  <a:gd name="T52" fmla="*/ 25 w 107"/>
                  <a:gd name="T53" fmla="*/ 68 h 85"/>
                  <a:gd name="T54" fmla="*/ 81 w 107"/>
                  <a:gd name="T55" fmla="*/ 68 h 85"/>
                  <a:gd name="T56" fmla="*/ 81 w 107"/>
                  <a:gd name="T57" fmla="*/ 80 h 85"/>
                  <a:gd name="T58" fmla="*/ 86 w 107"/>
                  <a:gd name="T59" fmla="*/ 85 h 85"/>
                  <a:gd name="T60" fmla="*/ 86 w 107"/>
                  <a:gd name="T61" fmla="*/ 85 h 85"/>
                  <a:gd name="T62" fmla="*/ 102 w 107"/>
                  <a:gd name="T63" fmla="*/ 85 h 85"/>
                  <a:gd name="T64" fmla="*/ 107 w 107"/>
                  <a:gd name="T65" fmla="*/ 80 h 85"/>
                  <a:gd name="T66" fmla="*/ 107 w 107"/>
                  <a:gd name="T67" fmla="*/ 68 h 85"/>
                  <a:gd name="T68" fmla="*/ 107 w 107"/>
                  <a:gd name="T69" fmla="*/ 31 h 85"/>
                  <a:gd name="T70" fmla="*/ 96 w 107"/>
                  <a:gd name="T71" fmla="*/ 19 h 85"/>
                  <a:gd name="T72" fmla="*/ 86 w 107"/>
                  <a:gd name="T7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7" h="85">
                    <a:moveTo>
                      <a:pt x="9" y="59"/>
                    </a:moveTo>
                    <a:cubicBezTo>
                      <a:pt x="9" y="48"/>
                      <a:pt x="9" y="48"/>
                      <a:pt x="9" y="48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9" y="59"/>
                      <a:pt x="9" y="59"/>
                      <a:pt x="9" y="59"/>
                    </a:cubicBezTo>
                    <a:moveTo>
                      <a:pt x="76" y="59"/>
                    </a:moveTo>
                    <a:cubicBezTo>
                      <a:pt x="76" y="48"/>
                      <a:pt x="76" y="48"/>
                      <a:pt x="76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7" y="59"/>
                      <a:pt x="97" y="59"/>
                      <a:pt x="97" y="59"/>
                    </a:cubicBezTo>
                    <a:cubicBezTo>
                      <a:pt x="76" y="59"/>
                      <a:pt x="76" y="59"/>
                      <a:pt x="76" y="59"/>
                    </a:cubicBezTo>
                    <a:moveTo>
                      <a:pt x="17" y="24"/>
                    </a:moveTo>
                    <a:cubicBezTo>
                      <a:pt x="26" y="7"/>
                      <a:pt x="26" y="7"/>
                      <a:pt x="26" y="7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17" y="24"/>
                      <a:pt x="17" y="24"/>
                      <a:pt x="17" y="24"/>
                    </a:cubicBezTo>
                    <a:moveTo>
                      <a:pt x="8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3"/>
                      <a:pt x="2" y="85"/>
                      <a:pt x="4" y="85"/>
                    </a:cubicBezTo>
                    <a:cubicBezTo>
                      <a:pt x="4" y="85"/>
                      <a:pt x="4" y="85"/>
                      <a:pt x="5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3" y="85"/>
                      <a:pt x="25" y="83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1" y="83"/>
                      <a:pt x="84" y="85"/>
                      <a:pt x="86" y="85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05" y="85"/>
                      <a:pt x="107" y="83"/>
                      <a:pt x="107" y="80"/>
                    </a:cubicBezTo>
                    <a:cubicBezTo>
                      <a:pt x="107" y="68"/>
                      <a:pt x="107" y="68"/>
                      <a:pt x="107" y="68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86" y="0"/>
                      <a:pt x="86" y="0"/>
                      <a:pt x="8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2436951" y="4922083"/>
                <a:ext cx="272844" cy="24361"/>
              </a:xfrm>
              <a:custGeom>
                <a:avLst/>
                <a:gdLst>
                  <a:gd name="T0" fmla="*/ 293 w 336"/>
                  <a:gd name="T1" fmla="*/ 19 h 30"/>
                  <a:gd name="T2" fmla="*/ 293 w 336"/>
                  <a:gd name="T3" fmla="*/ 11 h 30"/>
                  <a:gd name="T4" fmla="*/ 321 w 336"/>
                  <a:gd name="T5" fmla="*/ 11 h 30"/>
                  <a:gd name="T6" fmla="*/ 321 w 336"/>
                  <a:gd name="T7" fmla="*/ 19 h 30"/>
                  <a:gd name="T8" fmla="*/ 293 w 336"/>
                  <a:gd name="T9" fmla="*/ 19 h 30"/>
                  <a:gd name="T10" fmla="*/ 336 w 336"/>
                  <a:gd name="T11" fmla="*/ 0 h 30"/>
                  <a:gd name="T12" fmla="*/ 0 w 336"/>
                  <a:gd name="T13" fmla="*/ 0 h 30"/>
                  <a:gd name="T14" fmla="*/ 0 w 336"/>
                  <a:gd name="T15" fmla="*/ 30 h 30"/>
                  <a:gd name="T16" fmla="*/ 336 w 336"/>
                  <a:gd name="T17" fmla="*/ 30 h 30"/>
                  <a:gd name="T18" fmla="*/ 336 w 336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6" h="30">
                    <a:moveTo>
                      <a:pt x="293" y="19"/>
                    </a:moveTo>
                    <a:lnTo>
                      <a:pt x="293" y="11"/>
                    </a:lnTo>
                    <a:lnTo>
                      <a:pt x="321" y="11"/>
                    </a:lnTo>
                    <a:lnTo>
                      <a:pt x="321" y="19"/>
                    </a:lnTo>
                    <a:lnTo>
                      <a:pt x="293" y="19"/>
                    </a:lnTo>
                    <a:close/>
                    <a:moveTo>
                      <a:pt x="336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336" y="30"/>
                    </a:lnTo>
                    <a:lnTo>
                      <a:pt x="3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8" name="Freeform 7"/>
              <p:cNvSpPr>
                <a:spLocks noEditPoints="1"/>
              </p:cNvSpPr>
              <p:nvPr/>
            </p:nvSpPr>
            <p:spPr bwMode="auto">
              <a:xfrm>
                <a:off x="2436951" y="4922083"/>
                <a:ext cx="272844" cy="24361"/>
              </a:xfrm>
              <a:custGeom>
                <a:avLst/>
                <a:gdLst>
                  <a:gd name="T0" fmla="*/ 293 w 336"/>
                  <a:gd name="T1" fmla="*/ 19 h 30"/>
                  <a:gd name="T2" fmla="*/ 293 w 336"/>
                  <a:gd name="T3" fmla="*/ 11 h 30"/>
                  <a:gd name="T4" fmla="*/ 321 w 336"/>
                  <a:gd name="T5" fmla="*/ 11 h 30"/>
                  <a:gd name="T6" fmla="*/ 321 w 336"/>
                  <a:gd name="T7" fmla="*/ 19 h 30"/>
                  <a:gd name="T8" fmla="*/ 293 w 336"/>
                  <a:gd name="T9" fmla="*/ 19 h 30"/>
                  <a:gd name="T10" fmla="*/ 336 w 336"/>
                  <a:gd name="T11" fmla="*/ 0 h 30"/>
                  <a:gd name="T12" fmla="*/ 0 w 336"/>
                  <a:gd name="T13" fmla="*/ 0 h 30"/>
                  <a:gd name="T14" fmla="*/ 0 w 336"/>
                  <a:gd name="T15" fmla="*/ 30 h 30"/>
                  <a:gd name="T16" fmla="*/ 336 w 336"/>
                  <a:gd name="T17" fmla="*/ 30 h 30"/>
                  <a:gd name="T18" fmla="*/ 336 w 336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6" h="30">
                    <a:moveTo>
                      <a:pt x="293" y="19"/>
                    </a:moveTo>
                    <a:lnTo>
                      <a:pt x="293" y="11"/>
                    </a:lnTo>
                    <a:lnTo>
                      <a:pt x="321" y="11"/>
                    </a:lnTo>
                    <a:lnTo>
                      <a:pt x="321" y="19"/>
                    </a:lnTo>
                    <a:lnTo>
                      <a:pt x="293" y="19"/>
                    </a:lnTo>
                    <a:moveTo>
                      <a:pt x="336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336" y="30"/>
                    </a:lnTo>
                    <a:lnTo>
                      <a:pt x="3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auto">
              <a:xfrm>
                <a:off x="2448320" y="4760488"/>
                <a:ext cx="247671" cy="153475"/>
              </a:xfrm>
              <a:custGeom>
                <a:avLst/>
                <a:gdLst>
                  <a:gd name="T0" fmla="*/ 35 w 305"/>
                  <a:gd name="T1" fmla="*/ 163 h 189"/>
                  <a:gd name="T2" fmla="*/ 35 w 305"/>
                  <a:gd name="T3" fmla="*/ 26 h 189"/>
                  <a:gd name="T4" fmla="*/ 272 w 305"/>
                  <a:gd name="T5" fmla="*/ 26 h 189"/>
                  <a:gd name="T6" fmla="*/ 272 w 305"/>
                  <a:gd name="T7" fmla="*/ 163 h 189"/>
                  <a:gd name="T8" fmla="*/ 35 w 305"/>
                  <a:gd name="T9" fmla="*/ 163 h 189"/>
                  <a:gd name="T10" fmla="*/ 305 w 305"/>
                  <a:gd name="T11" fmla="*/ 0 h 189"/>
                  <a:gd name="T12" fmla="*/ 0 w 305"/>
                  <a:gd name="T13" fmla="*/ 0 h 189"/>
                  <a:gd name="T14" fmla="*/ 0 w 305"/>
                  <a:gd name="T15" fmla="*/ 189 h 189"/>
                  <a:gd name="T16" fmla="*/ 305 w 305"/>
                  <a:gd name="T17" fmla="*/ 189 h 189"/>
                  <a:gd name="T18" fmla="*/ 305 w 305"/>
                  <a:gd name="T1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5" h="189">
                    <a:moveTo>
                      <a:pt x="35" y="163"/>
                    </a:moveTo>
                    <a:lnTo>
                      <a:pt x="35" y="26"/>
                    </a:lnTo>
                    <a:lnTo>
                      <a:pt x="272" y="26"/>
                    </a:lnTo>
                    <a:lnTo>
                      <a:pt x="272" y="163"/>
                    </a:lnTo>
                    <a:lnTo>
                      <a:pt x="35" y="163"/>
                    </a:lnTo>
                    <a:close/>
                    <a:moveTo>
                      <a:pt x="305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305" y="189"/>
                    </a:lnTo>
                    <a:lnTo>
                      <a:pt x="3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auto">
              <a:xfrm>
                <a:off x="2448320" y="4760488"/>
                <a:ext cx="247671" cy="153475"/>
              </a:xfrm>
              <a:custGeom>
                <a:avLst/>
                <a:gdLst>
                  <a:gd name="T0" fmla="*/ 35 w 305"/>
                  <a:gd name="T1" fmla="*/ 163 h 189"/>
                  <a:gd name="T2" fmla="*/ 35 w 305"/>
                  <a:gd name="T3" fmla="*/ 26 h 189"/>
                  <a:gd name="T4" fmla="*/ 272 w 305"/>
                  <a:gd name="T5" fmla="*/ 26 h 189"/>
                  <a:gd name="T6" fmla="*/ 272 w 305"/>
                  <a:gd name="T7" fmla="*/ 163 h 189"/>
                  <a:gd name="T8" fmla="*/ 35 w 305"/>
                  <a:gd name="T9" fmla="*/ 163 h 189"/>
                  <a:gd name="T10" fmla="*/ 305 w 305"/>
                  <a:gd name="T11" fmla="*/ 0 h 189"/>
                  <a:gd name="T12" fmla="*/ 0 w 305"/>
                  <a:gd name="T13" fmla="*/ 0 h 189"/>
                  <a:gd name="T14" fmla="*/ 0 w 305"/>
                  <a:gd name="T15" fmla="*/ 189 h 189"/>
                  <a:gd name="T16" fmla="*/ 305 w 305"/>
                  <a:gd name="T17" fmla="*/ 189 h 189"/>
                  <a:gd name="T18" fmla="*/ 305 w 305"/>
                  <a:gd name="T1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5" h="189">
                    <a:moveTo>
                      <a:pt x="35" y="163"/>
                    </a:moveTo>
                    <a:lnTo>
                      <a:pt x="35" y="26"/>
                    </a:lnTo>
                    <a:lnTo>
                      <a:pt x="272" y="26"/>
                    </a:lnTo>
                    <a:lnTo>
                      <a:pt x="272" y="163"/>
                    </a:lnTo>
                    <a:lnTo>
                      <a:pt x="35" y="163"/>
                    </a:lnTo>
                    <a:moveTo>
                      <a:pt x="305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305" y="189"/>
                    </a:lnTo>
                    <a:lnTo>
                      <a:pt x="305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 noEditPoints="1"/>
              </p:cNvSpPr>
              <p:nvPr/>
            </p:nvSpPr>
            <p:spPr bwMode="auto">
              <a:xfrm>
                <a:off x="2846217" y="2281343"/>
                <a:ext cx="105565" cy="185956"/>
              </a:xfrm>
              <a:custGeom>
                <a:avLst/>
                <a:gdLst>
                  <a:gd name="T0" fmla="*/ 21 w 130"/>
                  <a:gd name="T1" fmla="*/ 211 h 229"/>
                  <a:gd name="T2" fmla="*/ 21 w 130"/>
                  <a:gd name="T3" fmla="*/ 163 h 229"/>
                  <a:gd name="T4" fmla="*/ 111 w 130"/>
                  <a:gd name="T5" fmla="*/ 161 h 229"/>
                  <a:gd name="T6" fmla="*/ 111 w 130"/>
                  <a:gd name="T7" fmla="*/ 208 h 229"/>
                  <a:gd name="T8" fmla="*/ 21 w 130"/>
                  <a:gd name="T9" fmla="*/ 211 h 229"/>
                  <a:gd name="T10" fmla="*/ 21 w 130"/>
                  <a:gd name="T11" fmla="*/ 149 h 229"/>
                  <a:gd name="T12" fmla="*/ 18 w 130"/>
                  <a:gd name="T13" fmla="*/ 102 h 229"/>
                  <a:gd name="T14" fmla="*/ 111 w 130"/>
                  <a:gd name="T15" fmla="*/ 102 h 229"/>
                  <a:gd name="T16" fmla="*/ 111 w 130"/>
                  <a:gd name="T17" fmla="*/ 149 h 229"/>
                  <a:gd name="T18" fmla="*/ 21 w 130"/>
                  <a:gd name="T19" fmla="*/ 149 h 229"/>
                  <a:gd name="T20" fmla="*/ 97 w 130"/>
                  <a:gd name="T21" fmla="*/ 0 h 229"/>
                  <a:gd name="T22" fmla="*/ 94 w 130"/>
                  <a:gd name="T23" fmla="*/ 0 h 229"/>
                  <a:gd name="T24" fmla="*/ 33 w 130"/>
                  <a:gd name="T25" fmla="*/ 0 h 229"/>
                  <a:gd name="T26" fmla="*/ 30 w 130"/>
                  <a:gd name="T27" fmla="*/ 0 h 229"/>
                  <a:gd name="T28" fmla="*/ 30 w 130"/>
                  <a:gd name="T29" fmla="*/ 2 h 229"/>
                  <a:gd name="T30" fmla="*/ 30 w 130"/>
                  <a:gd name="T31" fmla="*/ 21 h 229"/>
                  <a:gd name="T32" fmla="*/ 2 w 130"/>
                  <a:gd name="T33" fmla="*/ 21 h 229"/>
                  <a:gd name="T34" fmla="*/ 0 w 130"/>
                  <a:gd name="T35" fmla="*/ 21 h 229"/>
                  <a:gd name="T36" fmla="*/ 0 w 130"/>
                  <a:gd name="T37" fmla="*/ 24 h 229"/>
                  <a:gd name="T38" fmla="*/ 2 w 130"/>
                  <a:gd name="T39" fmla="*/ 229 h 229"/>
                  <a:gd name="T40" fmla="*/ 2 w 130"/>
                  <a:gd name="T41" fmla="*/ 229 h 229"/>
                  <a:gd name="T42" fmla="*/ 4 w 130"/>
                  <a:gd name="T43" fmla="*/ 229 h 229"/>
                  <a:gd name="T44" fmla="*/ 130 w 130"/>
                  <a:gd name="T45" fmla="*/ 227 h 229"/>
                  <a:gd name="T46" fmla="*/ 130 w 130"/>
                  <a:gd name="T47" fmla="*/ 227 h 229"/>
                  <a:gd name="T48" fmla="*/ 130 w 130"/>
                  <a:gd name="T49" fmla="*/ 227 h 229"/>
                  <a:gd name="T50" fmla="*/ 127 w 130"/>
                  <a:gd name="T51" fmla="*/ 21 h 229"/>
                  <a:gd name="T52" fmla="*/ 127 w 130"/>
                  <a:gd name="T53" fmla="*/ 21 h 229"/>
                  <a:gd name="T54" fmla="*/ 127 w 130"/>
                  <a:gd name="T55" fmla="*/ 21 h 229"/>
                  <a:gd name="T56" fmla="*/ 97 w 130"/>
                  <a:gd name="T57" fmla="*/ 21 h 229"/>
                  <a:gd name="T58" fmla="*/ 97 w 130"/>
                  <a:gd name="T59" fmla="*/ 0 h 229"/>
                  <a:gd name="T60" fmla="*/ 97 w 130"/>
                  <a:gd name="T61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0" h="229">
                    <a:moveTo>
                      <a:pt x="21" y="211"/>
                    </a:moveTo>
                    <a:lnTo>
                      <a:pt x="21" y="163"/>
                    </a:lnTo>
                    <a:lnTo>
                      <a:pt x="111" y="161"/>
                    </a:lnTo>
                    <a:lnTo>
                      <a:pt x="111" y="208"/>
                    </a:lnTo>
                    <a:lnTo>
                      <a:pt x="21" y="211"/>
                    </a:lnTo>
                    <a:close/>
                    <a:moveTo>
                      <a:pt x="21" y="149"/>
                    </a:moveTo>
                    <a:lnTo>
                      <a:pt x="18" y="102"/>
                    </a:lnTo>
                    <a:lnTo>
                      <a:pt x="111" y="102"/>
                    </a:lnTo>
                    <a:lnTo>
                      <a:pt x="111" y="149"/>
                    </a:lnTo>
                    <a:lnTo>
                      <a:pt x="21" y="149"/>
                    </a:lnTo>
                    <a:close/>
                    <a:moveTo>
                      <a:pt x="97" y="0"/>
                    </a:moveTo>
                    <a:lnTo>
                      <a:pt x="94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0" y="21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2" y="229"/>
                    </a:lnTo>
                    <a:lnTo>
                      <a:pt x="2" y="229"/>
                    </a:lnTo>
                    <a:lnTo>
                      <a:pt x="4" y="229"/>
                    </a:lnTo>
                    <a:lnTo>
                      <a:pt x="130" y="227"/>
                    </a:lnTo>
                    <a:lnTo>
                      <a:pt x="130" y="227"/>
                    </a:lnTo>
                    <a:lnTo>
                      <a:pt x="130" y="227"/>
                    </a:lnTo>
                    <a:lnTo>
                      <a:pt x="127" y="21"/>
                    </a:lnTo>
                    <a:lnTo>
                      <a:pt x="127" y="21"/>
                    </a:lnTo>
                    <a:lnTo>
                      <a:pt x="127" y="21"/>
                    </a:lnTo>
                    <a:lnTo>
                      <a:pt x="97" y="21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2" name="Freeform 11"/>
              <p:cNvSpPr>
                <a:spLocks noEditPoints="1"/>
              </p:cNvSpPr>
              <p:nvPr/>
            </p:nvSpPr>
            <p:spPr bwMode="auto">
              <a:xfrm>
                <a:off x="2846217" y="2281343"/>
                <a:ext cx="105565" cy="185956"/>
              </a:xfrm>
              <a:custGeom>
                <a:avLst/>
                <a:gdLst>
                  <a:gd name="T0" fmla="*/ 21 w 130"/>
                  <a:gd name="T1" fmla="*/ 211 h 229"/>
                  <a:gd name="T2" fmla="*/ 21 w 130"/>
                  <a:gd name="T3" fmla="*/ 163 h 229"/>
                  <a:gd name="T4" fmla="*/ 111 w 130"/>
                  <a:gd name="T5" fmla="*/ 161 h 229"/>
                  <a:gd name="T6" fmla="*/ 111 w 130"/>
                  <a:gd name="T7" fmla="*/ 208 h 229"/>
                  <a:gd name="T8" fmla="*/ 21 w 130"/>
                  <a:gd name="T9" fmla="*/ 211 h 229"/>
                  <a:gd name="T10" fmla="*/ 21 w 130"/>
                  <a:gd name="T11" fmla="*/ 149 h 229"/>
                  <a:gd name="T12" fmla="*/ 18 w 130"/>
                  <a:gd name="T13" fmla="*/ 102 h 229"/>
                  <a:gd name="T14" fmla="*/ 111 w 130"/>
                  <a:gd name="T15" fmla="*/ 102 h 229"/>
                  <a:gd name="T16" fmla="*/ 111 w 130"/>
                  <a:gd name="T17" fmla="*/ 149 h 229"/>
                  <a:gd name="T18" fmla="*/ 21 w 130"/>
                  <a:gd name="T19" fmla="*/ 149 h 229"/>
                  <a:gd name="T20" fmla="*/ 97 w 130"/>
                  <a:gd name="T21" fmla="*/ 0 h 229"/>
                  <a:gd name="T22" fmla="*/ 94 w 130"/>
                  <a:gd name="T23" fmla="*/ 0 h 229"/>
                  <a:gd name="T24" fmla="*/ 33 w 130"/>
                  <a:gd name="T25" fmla="*/ 0 h 229"/>
                  <a:gd name="T26" fmla="*/ 30 w 130"/>
                  <a:gd name="T27" fmla="*/ 0 h 229"/>
                  <a:gd name="T28" fmla="*/ 30 w 130"/>
                  <a:gd name="T29" fmla="*/ 2 h 229"/>
                  <a:gd name="T30" fmla="*/ 30 w 130"/>
                  <a:gd name="T31" fmla="*/ 21 h 229"/>
                  <a:gd name="T32" fmla="*/ 2 w 130"/>
                  <a:gd name="T33" fmla="*/ 21 h 229"/>
                  <a:gd name="T34" fmla="*/ 0 w 130"/>
                  <a:gd name="T35" fmla="*/ 21 h 229"/>
                  <a:gd name="T36" fmla="*/ 0 w 130"/>
                  <a:gd name="T37" fmla="*/ 24 h 229"/>
                  <a:gd name="T38" fmla="*/ 2 w 130"/>
                  <a:gd name="T39" fmla="*/ 229 h 229"/>
                  <a:gd name="T40" fmla="*/ 2 w 130"/>
                  <a:gd name="T41" fmla="*/ 229 h 229"/>
                  <a:gd name="T42" fmla="*/ 4 w 130"/>
                  <a:gd name="T43" fmla="*/ 229 h 229"/>
                  <a:gd name="T44" fmla="*/ 130 w 130"/>
                  <a:gd name="T45" fmla="*/ 227 h 229"/>
                  <a:gd name="T46" fmla="*/ 130 w 130"/>
                  <a:gd name="T47" fmla="*/ 227 h 229"/>
                  <a:gd name="T48" fmla="*/ 130 w 130"/>
                  <a:gd name="T49" fmla="*/ 227 h 229"/>
                  <a:gd name="T50" fmla="*/ 127 w 130"/>
                  <a:gd name="T51" fmla="*/ 21 h 229"/>
                  <a:gd name="T52" fmla="*/ 127 w 130"/>
                  <a:gd name="T53" fmla="*/ 21 h 229"/>
                  <a:gd name="T54" fmla="*/ 127 w 130"/>
                  <a:gd name="T55" fmla="*/ 21 h 229"/>
                  <a:gd name="T56" fmla="*/ 97 w 130"/>
                  <a:gd name="T57" fmla="*/ 21 h 229"/>
                  <a:gd name="T58" fmla="*/ 97 w 130"/>
                  <a:gd name="T59" fmla="*/ 0 h 229"/>
                  <a:gd name="T60" fmla="*/ 97 w 130"/>
                  <a:gd name="T61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0" h="229">
                    <a:moveTo>
                      <a:pt x="21" y="211"/>
                    </a:moveTo>
                    <a:lnTo>
                      <a:pt x="21" y="163"/>
                    </a:lnTo>
                    <a:lnTo>
                      <a:pt x="111" y="161"/>
                    </a:lnTo>
                    <a:lnTo>
                      <a:pt x="111" y="208"/>
                    </a:lnTo>
                    <a:lnTo>
                      <a:pt x="21" y="211"/>
                    </a:lnTo>
                    <a:moveTo>
                      <a:pt x="21" y="149"/>
                    </a:moveTo>
                    <a:lnTo>
                      <a:pt x="18" y="102"/>
                    </a:lnTo>
                    <a:lnTo>
                      <a:pt x="111" y="102"/>
                    </a:lnTo>
                    <a:lnTo>
                      <a:pt x="111" y="149"/>
                    </a:lnTo>
                    <a:lnTo>
                      <a:pt x="21" y="149"/>
                    </a:lnTo>
                    <a:moveTo>
                      <a:pt x="97" y="0"/>
                    </a:moveTo>
                    <a:lnTo>
                      <a:pt x="94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0" y="21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2" y="229"/>
                    </a:lnTo>
                    <a:lnTo>
                      <a:pt x="2" y="229"/>
                    </a:lnTo>
                    <a:lnTo>
                      <a:pt x="4" y="229"/>
                    </a:lnTo>
                    <a:lnTo>
                      <a:pt x="130" y="227"/>
                    </a:lnTo>
                    <a:lnTo>
                      <a:pt x="130" y="227"/>
                    </a:lnTo>
                    <a:lnTo>
                      <a:pt x="130" y="227"/>
                    </a:lnTo>
                    <a:lnTo>
                      <a:pt x="127" y="21"/>
                    </a:lnTo>
                    <a:lnTo>
                      <a:pt x="127" y="21"/>
                    </a:lnTo>
                    <a:lnTo>
                      <a:pt x="127" y="21"/>
                    </a:lnTo>
                    <a:lnTo>
                      <a:pt x="97" y="21"/>
                    </a:lnTo>
                    <a:lnTo>
                      <a:pt x="97" y="0"/>
                    </a:lnTo>
                    <a:lnTo>
                      <a:pt x="97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auto">
              <a:xfrm>
                <a:off x="1819804" y="2637014"/>
                <a:ext cx="96633" cy="197325"/>
              </a:xfrm>
              <a:custGeom>
                <a:avLst/>
                <a:gdLst>
                  <a:gd name="T0" fmla="*/ 9 w 50"/>
                  <a:gd name="T1" fmla="*/ 48 h 103"/>
                  <a:gd name="T2" fmla="*/ 8 w 50"/>
                  <a:gd name="T3" fmla="*/ 47 h 103"/>
                  <a:gd name="T4" fmla="*/ 8 w 50"/>
                  <a:gd name="T5" fmla="*/ 45 h 103"/>
                  <a:gd name="T6" fmla="*/ 25 w 50"/>
                  <a:gd name="T7" fmla="*/ 42 h 103"/>
                  <a:gd name="T8" fmla="*/ 42 w 50"/>
                  <a:gd name="T9" fmla="*/ 45 h 103"/>
                  <a:gd name="T10" fmla="*/ 43 w 50"/>
                  <a:gd name="T11" fmla="*/ 47 h 103"/>
                  <a:gd name="T12" fmla="*/ 41 w 50"/>
                  <a:gd name="T13" fmla="*/ 48 h 103"/>
                  <a:gd name="T14" fmla="*/ 41 w 50"/>
                  <a:gd name="T15" fmla="*/ 47 h 103"/>
                  <a:gd name="T16" fmla="*/ 37 w 50"/>
                  <a:gd name="T17" fmla="*/ 46 h 103"/>
                  <a:gd name="T18" fmla="*/ 25 w 50"/>
                  <a:gd name="T19" fmla="*/ 45 h 103"/>
                  <a:gd name="T20" fmla="*/ 13 w 50"/>
                  <a:gd name="T21" fmla="*/ 46 h 103"/>
                  <a:gd name="T22" fmla="*/ 9 w 50"/>
                  <a:gd name="T23" fmla="*/ 47 h 103"/>
                  <a:gd name="T24" fmla="*/ 9 w 50"/>
                  <a:gd name="T25" fmla="*/ 48 h 103"/>
                  <a:gd name="T26" fmla="*/ 9 w 50"/>
                  <a:gd name="T27" fmla="*/ 34 h 103"/>
                  <a:gd name="T28" fmla="*/ 8 w 50"/>
                  <a:gd name="T29" fmla="*/ 33 h 103"/>
                  <a:gd name="T30" fmla="*/ 8 w 50"/>
                  <a:gd name="T31" fmla="*/ 31 h 103"/>
                  <a:gd name="T32" fmla="*/ 25 w 50"/>
                  <a:gd name="T33" fmla="*/ 28 h 103"/>
                  <a:gd name="T34" fmla="*/ 42 w 50"/>
                  <a:gd name="T35" fmla="*/ 31 h 103"/>
                  <a:gd name="T36" fmla="*/ 43 w 50"/>
                  <a:gd name="T37" fmla="*/ 33 h 103"/>
                  <a:gd name="T38" fmla="*/ 41 w 50"/>
                  <a:gd name="T39" fmla="*/ 34 h 103"/>
                  <a:gd name="T40" fmla="*/ 41 w 50"/>
                  <a:gd name="T41" fmla="*/ 33 h 103"/>
                  <a:gd name="T42" fmla="*/ 37 w 50"/>
                  <a:gd name="T43" fmla="*/ 32 h 103"/>
                  <a:gd name="T44" fmla="*/ 25 w 50"/>
                  <a:gd name="T45" fmla="*/ 31 h 103"/>
                  <a:gd name="T46" fmla="*/ 13 w 50"/>
                  <a:gd name="T47" fmla="*/ 32 h 103"/>
                  <a:gd name="T48" fmla="*/ 9 w 50"/>
                  <a:gd name="T49" fmla="*/ 33 h 103"/>
                  <a:gd name="T50" fmla="*/ 9 w 50"/>
                  <a:gd name="T51" fmla="*/ 34 h 103"/>
                  <a:gd name="T52" fmla="*/ 9 w 50"/>
                  <a:gd name="T53" fmla="*/ 20 h 103"/>
                  <a:gd name="T54" fmla="*/ 8 w 50"/>
                  <a:gd name="T55" fmla="*/ 19 h 103"/>
                  <a:gd name="T56" fmla="*/ 8 w 50"/>
                  <a:gd name="T57" fmla="*/ 17 h 103"/>
                  <a:gd name="T58" fmla="*/ 25 w 50"/>
                  <a:gd name="T59" fmla="*/ 14 h 103"/>
                  <a:gd name="T60" fmla="*/ 42 w 50"/>
                  <a:gd name="T61" fmla="*/ 17 h 103"/>
                  <a:gd name="T62" fmla="*/ 43 w 50"/>
                  <a:gd name="T63" fmla="*/ 19 h 103"/>
                  <a:gd name="T64" fmla="*/ 41 w 50"/>
                  <a:gd name="T65" fmla="*/ 20 h 103"/>
                  <a:gd name="T66" fmla="*/ 41 w 50"/>
                  <a:gd name="T67" fmla="*/ 19 h 103"/>
                  <a:gd name="T68" fmla="*/ 37 w 50"/>
                  <a:gd name="T69" fmla="*/ 18 h 103"/>
                  <a:gd name="T70" fmla="*/ 25 w 50"/>
                  <a:gd name="T71" fmla="*/ 17 h 103"/>
                  <a:gd name="T72" fmla="*/ 13 w 50"/>
                  <a:gd name="T73" fmla="*/ 18 h 103"/>
                  <a:gd name="T74" fmla="*/ 9 w 50"/>
                  <a:gd name="T75" fmla="*/ 19 h 103"/>
                  <a:gd name="T76" fmla="*/ 9 w 50"/>
                  <a:gd name="T77" fmla="*/ 20 h 103"/>
                  <a:gd name="T78" fmla="*/ 25 w 50"/>
                  <a:gd name="T79" fmla="*/ 0 h 103"/>
                  <a:gd name="T80" fmla="*/ 1 w 50"/>
                  <a:gd name="T81" fmla="*/ 11 h 103"/>
                  <a:gd name="T82" fmla="*/ 0 w 50"/>
                  <a:gd name="T83" fmla="*/ 22 h 103"/>
                  <a:gd name="T84" fmla="*/ 0 w 50"/>
                  <a:gd name="T85" fmla="*/ 101 h 103"/>
                  <a:gd name="T86" fmla="*/ 1 w 50"/>
                  <a:gd name="T87" fmla="*/ 103 h 103"/>
                  <a:gd name="T88" fmla="*/ 1 w 50"/>
                  <a:gd name="T89" fmla="*/ 101 h 103"/>
                  <a:gd name="T90" fmla="*/ 25 w 50"/>
                  <a:gd name="T91" fmla="*/ 89 h 103"/>
                  <a:gd name="T92" fmla="*/ 49 w 50"/>
                  <a:gd name="T93" fmla="*/ 101 h 103"/>
                  <a:gd name="T94" fmla="*/ 50 w 50"/>
                  <a:gd name="T95" fmla="*/ 103 h 103"/>
                  <a:gd name="T96" fmla="*/ 50 w 50"/>
                  <a:gd name="T97" fmla="*/ 101 h 103"/>
                  <a:gd name="T98" fmla="*/ 50 w 50"/>
                  <a:gd name="T99" fmla="*/ 22 h 103"/>
                  <a:gd name="T100" fmla="*/ 49 w 50"/>
                  <a:gd name="T101" fmla="*/ 11 h 103"/>
                  <a:gd name="T102" fmla="*/ 25 w 50"/>
                  <a:gd name="T10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" h="103">
                    <a:moveTo>
                      <a:pt x="9" y="48"/>
                    </a:moveTo>
                    <a:cubicBezTo>
                      <a:pt x="8" y="48"/>
                      <a:pt x="8" y="47"/>
                      <a:pt x="8" y="47"/>
                    </a:cubicBezTo>
                    <a:cubicBezTo>
                      <a:pt x="7" y="46"/>
                      <a:pt x="7" y="45"/>
                      <a:pt x="8" y="45"/>
                    </a:cubicBezTo>
                    <a:cubicBezTo>
                      <a:pt x="12" y="43"/>
                      <a:pt x="18" y="42"/>
                      <a:pt x="25" y="42"/>
                    </a:cubicBezTo>
                    <a:cubicBezTo>
                      <a:pt x="32" y="42"/>
                      <a:pt x="38" y="43"/>
                      <a:pt x="42" y="45"/>
                    </a:cubicBezTo>
                    <a:cubicBezTo>
                      <a:pt x="43" y="45"/>
                      <a:pt x="43" y="46"/>
                      <a:pt x="43" y="47"/>
                    </a:cubicBezTo>
                    <a:cubicBezTo>
                      <a:pt x="42" y="47"/>
                      <a:pt x="42" y="48"/>
                      <a:pt x="41" y="48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0" y="47"/>
                      <a:pt x="39" y="46"/>
                      <a:pt x="37" y="46"/>
                    </a:cubicBezTo>
                    <a:cubicBezTo>
                      <a:pt x="34" y="45"/>
                      <a:pt x="30" y="45"/>
                      <a:pt x="25" y="45"/>
                    </a:cubicBezTo>
                    <a:cubicBezTo>
                      <a:pt x="20" y="45"/>
                      <a:pt x="16" y="45"/>
                      <a:pt x="13" y="46"/>
                    </a:cubicBezTo>
                    <a:cubicBezTo>
                      <a:pt x="12" y="46"/>
                      <a:pt x="10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moveTo>
                      <a:pt x="9" y="34"/>
                    </a:moveTo>
                    <a:cubicBezTo>
                      <a:pt x="8" y="34"/>
                      <a:pt x="8" y="33"/>
                      <a:pt x="8" y="33"/>
                    </a:cubicBezTo>
                    <a:cubicBezTo>
                      <a:pt x="7" y="32"/>
                      <a:pt x="7" y="31"/>
                      <a:pt x="8" y="31"/>
                    </a:cubicBezTo>
                    <a:cubicBezTo>
                      <a:pt x="12" y="29"/>
                      <a:pt x="18" y="28"/>
                      <a:pt x="25" y="28"/>
                    </a:cubicBezTo>
                    <a:cubicBezTo>
                      <a:pt x="32" y="28"/>
                      <a:pt x="38" y="29"/>
                      <a:pt x="42" y="31"/>
                    </a:cubicBezTo>
                    <a:cubicBezTo>
                      <a:pt x="43" y="31"/>
                      <a:pt x="43" y="32"/>
                      <a:pt x="43" y="33"/>
                    </a:cubicBezTo>
                    <a:cubicBezTo>
                      <a:pt x="42" y="33"/>
                      <a:pt x="42" y="34"/>
                      <a:pt x="41" y="34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0" y="33"/>
                      <a:pt x="39" y="32"/>
                      <a:pt x="37" y="32"/>
                    </a:cubicBezTo>
                    <a:cubicBezTo>
                      <a:pt x="34" y="31"/>
                      <a:pt x="30" y="31"/>
                      <a:pt x="25" y="31"/>
                    </a:cubicBezTo>
                    <a:cubicBezTo>
                      <a:pt x="20" y="31"/>
                      <a:pt x="16" y="31"/>
                      <a:pt x="13" y="32"/>
                    </a:cubicBezTo>
                    <a:cubicBezTo>
                      <a:pt x="12" y="32"/>
                      <a:pt x="10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moveTo>
                      <a:pt x="9" y="20"/>
                    </a:moveTo>
                    <a:cubicBezTo>
                      <a:pt x="8" y="20"/>
                      <a:pt x="8" y="19"/>
                      <a:pt x="8" y="19"/>
                    </a:cubicBezTo>
                    <a:cubicBezTo>
                      <a:pt x="7" y="18"/>
                      <a:pt x="7" y="17"/>
                      <a:pt x="8" y="17"/>
                    </a:cubicBezTo>
                    <a:cubicBezTo>
                      <a:pt x="12" y="15"/>
                      <a:pt x="18" y="14"/>
                      <a:pt x="25" y="14"/>
                    </a:cubicBezTo>
                    <a:cubicBezTo>
                      <a:pt x="32" y="14"/>
                      <a:pt x="38" y="15"/>
                      <a:pt x="42" y="17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2" y="19"/>
                      <a:pt x="42" y="20"/>
                      <a:pt x="41" y="20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19"/>
                      <a:pt x="39" y="18"/>
                      <a:pt x="37" y="18"/>
                    </a:cubicBezTo>
                    <a:cubicBezTo>
                      <a:pt x="34" y="17"/>
                      <a:pt x="30" y="17"/>
                      <a:pt x="25" y="17"/>
                    </a:cubicBezTo>
                    <a:cubicBezTo>
                      <a:pt x="20" y="17"/>
                      <a:pt x="16" y="17"/>
                      <a:pt x="13" y="18"/>
                    </a:cubicBezTo>
                    <a:cubicBezTo>
                      <a:pt x="12" y="18"/>
                      <a:pt x="10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moveTo>
                      <a:pt x="25" y="0"/>
                    </a:moveTo>
                    <a:cubicBezTo>
                      <a:pt x="14" y="0"/>
                      <a:pt x="4" y="2"/>
                      <a:pt x="1" y="11"/>
                    </a:cubicBezTo>
                    <a:cubicBezTo>
                      <a:pt x="0" y="14"/>
                      <a:pt x="0" y="19"/>
                      <a:pt x="0" y="22"/>
                    </a:cubicBezTo>
                    <a:cubicBezTo>
                      <a:pt x="0" y="38"/>
                      <a:pt x="0" y="84"/>
                      <a:pt x="0" y="101"/>
                    </a:cubicBezTo>
                    <a:cubicBezTo>
                      <a:pt x="0" y="102"/>
                      <a:pt x="0" y="103"/>
                      <a:pt x="1" y="103"/>
                    </a:cubicBezTo>
                    <a:cubicBezTo>
                      <a:pt x="1" y="103"/>
                      <a:pt x="1" y="102"/>
                      <a:pt x="1" y="101"/>
                    </a:cubicBezTo>
                    <a:cubicBezTo>
                      <a:pt x="4" y="92"/>
                      <a:pt x="14" y="89"/>
                      <a:pt x="25" y="89"/>
                    </a:cubicBezTo>
                    <a:cubicBezTo>
                      <a:pt x="37" y="89"/>
                      <a:pt x="46" y="92"/>
                      <a:pt x="49" y="101"/>
                    </a:cubicBezTo>
                    <a:cubicBezTo>
                      <a:pt x="49" y="102"/>
                      <a:pt x="50" y="103"/>
                      <a:pt x="50" y="103"/>
                    </a:cubicBezTo>
                    <a:cubicBezTo>
                      <a:pt x="50" y="103"/>
                      <a:pt x="50" y="102"/>
                      <a:pt x="50" y="101"/>
                    </a:cubicBezTo>
                    <a:cubicBezTo>
                      <a:pt x="50" y="84"/>
                      <a:pt x="50" y="38"/>
                      <a:pt x="50" y="22"/>
                    </a:cubicBezTo>
                    <a:cubicBezTo>
                      <a:pt x="50" y="19"/>
                      <a:pt x="50" y="14"/>
                      <a:pt x="49" y="11"/>
                    </a:cubicBezTo>
                    <a:cubicBezTo>
                      <a:pt x="46" y="2"/>
                      <a:pt x="36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4" name="Freeform 13"/>
              <p:cNvSpPr>
                <a:spLocks noEditPoints="1"/>
              </p:cNvSpPr>
              <p:nvPr/>
            </p:nvSpPr>
            <p:spPr bwMode="auto">
              <a:xfrm>
                <a:off x="1923745" y="2637014"/>
                <a:ext cx="95820" cy="197325"/>
              </a:xfrm>
              <a:custGeom>
                <a:avLst/>
                <a:gdLst>
                  <a:gd name="T0" fmla="*/ 9 w 50"/>
                  <a:gd name="T1" fmla="*/ 48 h 103"/>
                  <a:gd name="T2" fmla="*/ 7 w 50"/>
                  <a:gd name="T3" fmla="*/ 47 h 103"/>
                  <a:gd name="T4" fmla="*/ 8 w 50"/>
                  <a:gd name="T5" fmla="*/ 45 h 103"/>
                  <a:gd name="T6" fmla="*/ 25 w 50"/>
                  <a:gd name="T7" fmla="*/ 42 h 103"/>
                  <a:gd name="T8" fmla="*/ 42 w 50"/>
                  <a:gd name="T9" fmla="*/ 45 h 103"/>
                  <a:gd name="T10" fmla="*/ 42 w 50"/>
                  <a:gd name="T11" fmla="*/ 47 h 103"/>
                  <a:gd name="T12" fmla="*/ 41 w 50"/>
                  <a:gd name="T13" fmla="*/ 48 h 103"/>
                  <a:gd name="T14" fmla="*/ 41 w 50"/>
                  <a:gd name="T15" fmla="*/ 47 h 103"/>
                  <a:gd name="T16" fmla="*/ 37 w 50"/>
                  <a:gd name="T17" fmla="*/ 46 h 103"/>
                  <a:gd name="T18" fmla="*/ 25 w 50"/>
                  <a:gd name="T19" fmla="*/ 45 h 103"/>
                  <a:gd name="T20" fmla="*/ 13 w 50"/>
                  <a:gd name="T21" fmla="*/ 46 h 103"/>
                  <a:gd name="T22" fmla="*/ 9 w 50"/>
                  <a:gd name="T23" fmla="*/ 47 h 103"/>
                  <a:gd name="T24" fmla="*/ 9 w 50"/>
                  <a:gd name="T25" fmla="*/ 48 h 103"/>
                  <a:gd name="T26" fmla="*/ 9 w 50"/>
                  <a:gd name="T27" fmla="*/ 34 h 103"/>
                  <a:gd name="T28" fmla="*/ 7 w 50"/>
                  <a:gd name="T29" fmla="*/ 33 h 103"/>
                  <a:gd name="T30" fmla="*/ 8 w 50"/>
                  <a:gd name="T31" fmla="*/ 31 h 103"/>
                  <a:gd name="T32" fmla="*/ 25 w 50"/>
                  <a:gd name="T33" fmla="*/ 28 h 103"/>
                  <a:gd name="T34" fmla="*/ 42 w 50"/>
                  <a:gd name="T35" fmla="*/ 31 h 103"/>
                  <a:gd name="T36" fmla="*/ 42 w 50"/>
                  <a:gd name="T37" fmla="*/ 33 h 103"/>
                  <a:gd name="T38" fmla="*/ 41 w 50"/>
                  <a:gd name="T39" fmla="*/ 34 h 103"/>
                  <a:gd name="T40" fmla="*/ 41 w 50"/>
                  <a:gd name="T41" fmla="*/ 33 h 103"/>
                  <a:gd name="T42" fmla="*/ 37 w 50"/>
                  <a:gd name="T43" fmla="*/ 32 h 103"/>
                  <a:gd name="T44" fmla="*/ 25 w 50"/>
                  <a:gd name="T45" fmla="*/ 31 h 103"/>
                  <a:gd name="T46" fmla="*/ 13 w 50"/>
                  <a:gd name="T47" fmla="*/ 32 h 103"/>
                  <a:gd name="T48" fmla="*/ 9 w 50"/>
                  <a:gd name="T49" fmla="*/ 33 h 103"/>
                  <a:gd name="T50" fmla="*/ 9 w 50"/>
                  <a:gd name="T51" fmla="*/ 34 h 103"/>
                  <a:gd name="T52" fmla="*/ 9 w 50"/>
                  <a:gd name="T53" fmla="*/ 20 h 103"/>
                  <a:gd name="T54" fmla="*/ 7 w 50"/>
                  <a:gd name="T55" fmla="*/ 19 h 103"/>
                  <a:gd name="T56" fmla="*/ 8 w 50"/>
                  <a:gd name="T57" fmla="*/ 17 h 103"/>
                  <a:gd name="T58" fmla="*/ 25 w 50"/>
                  <a:gd name="T59" fmla="*/ 14 h 103"/>
                  <a:gd name="T60" fmla="*/ 42 w 50"/>
                  <a:gd name="T61" fmla="*/ 17 h 103"/>
                  <a:gd name="T62" fmla="*/ 42 w 50"/>
                  <a:gd name="T63" fmla="*/ 19 h 103"/>
                  <a:gd name="T64" fmla="*/ 41 w 50"/>
                  <a:gd name="T65" fmla="*/ 20 h 103"/>
                  <a:gd name="T66" fmla="*/ 41 w 50"/>
                  <a:gd name="T67" fmla="*/ 19 h 103"/>
                  <a:gd name="T68" fmla="*/ 37 w 50"/>
                  <a:gd name="T69" fmla="*/ 18 h 103"/>
                  <a:gd name="T70" fmla="*/ 25 w 50"/>
                  <a:gd name="T71" fmla="*/ 17 h 103"/>
                  <a:gd name="T72" fmla="*/ 13 w 50"/>
                  <a:gd name="T73" fmla="*/ 18 h 103"/>
                  <a:gd name="T74" fmla="*/ 9 w 50"/>
                  <a:gd name="T75" fmla="*/ 19 h 103"/>
                  <a:gd name="T76" fmla="*/ 9 w 50"/>
                  <a:gd name="T77" fmla="*/ 20 h 103"/>
                  <a:gd name="T78" fmla="*/ 25 w 50"/>
                  <a:gd name="T79" fmla="*/ 0 h 103"/>
                  <a:gd name="T80" fmla="*/ 1 w 50"/>
                  <a:gd name="T81" fmla="*/ 11 h 103"/>
                  <a:gd name="T82" fmla="*/ 0 w 50"/>
                  <a:gd name="T83" fmla="*/ 22 h 103"/>
                  <a:gd name="T84" fmla="*/ 0 w 50"/>
                  <a:gd name="T85" fmla="*/ 101 h 103"/>
                  <a:gd name="T86" fmla="*/ 0 w 50"/>
                  <a:gd name="T87" fmla="*/ 103 h 103"/>
                  <a:gd name="T88" fmla="*/ 1 w 50"/>
                  <a:gd name="T89" fmla="*/ 101 h 103"/>
                  <a:gd name="T90" fmla="*/ 25 w 50"/>
                  <a:gd name="T91" fmla="*/ 89 h 103"/>
                  <a:gd name="T92" fmla="*/ 49 w 50"/>
                  <a:gd name="T93" fmla="*/ 101 h 103"/>
                  <a:gd name="T94" fmla="*/ 49 w 50"/>
                  <a:gd name="T95" fmla="*/ 103 h 103"/>
                  <a:gd name="T96" fmla="*/ 50 w 50"/>
                  <a:gd name="T97" fmla="*/ 101 h 103"/>
                  <a:gd name="T98" fmla="*/ 49 w 50"/>
                  <a:gd name="T99" fmla="*/ 22 h 103"/>
                  <a:gd name="T100" fmla="*/ 49 w 50"/>
                  <a:gd name="T101" fmla="*/ 11 h 103"/>
                  <a:gd name="T102" fmla="*/ 25 w 50"/>
                  <a:gd name="T10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" h="103">
                    <a:moveTo>
                      <a:pt x="9" y="48"/>
                    </a:moveTo>
                    <a:cubicBezTo>
                      <a:pt x="8" y="48"/>
                      <a:pt x="8" y="47"/>
                      <a:pt x="7" y="47"/>
                    </a:cubicBezTo>
                    <a:cubicBezTo>
                      <a:pt x="7" y="46"/>
                      <a:pt x="7" y="45"/>
                      <a:pt x="8" y="45"/>
                    </a:cubicBezTo>
                    <a:cubicBezTo>
                      <a:pt x="12" y="43"/>
                      <a:pt x="18" y="42"/>
                      <a:pt x="25" y="42"/>
                    </a:cubicBezTo>
                    <a:cubicBezTo>
                      <a:pt x="32" y="42"/>
                      <a:pt x="38" y="43"/>
                      <a:pt x="42" y="45"/>
                    </a:cubicBezTo>
                    <a:cubicBezTo>
                      <a:pt x="43" y="45"/>
                      <a:pt x="43" y="46"/>
                      <a:pt x="42" y="47"/>
                    </a:cubicBezTo>
                    <a:cubicBezTo>
                      <a:pt x="42" y="47"/>
                      <a:pt x="42" y="48"/>
                      <a:pt x="41" y="48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0" y="47"/>
                      <a:pt x="38" y="46"/>
                      <a:pt x="37" y="46"/>
                    </a:cubicBezTo>
                    <a:cubicBezTo>
                      <a:pt x="34" y="45"/>
                      <a:pt x="30" y="45"/>
                      <a:pt x="25" y="45"/>
                    </a:cubicBezTo>
                    <a:cubicBezTo>
                      <a:pt x="20" y="45"/>
                      <a:pt x="16" y="45"/>
                      <a:pt x="13" y="46"/>
                    </a:cubicBezTo>
                    <a:cubicBezTo>
                      <a:pt x="11" y="46"/>
                      <a:pt x="10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moveTo>
                      <a:pt x="9" y="34"/>
                    </a:moveTo>
                    <a:cubicBezTo>
                      <a:pt x="8" y="34"/>
                      <a:pt x="8" y="33"/>
                      <a:pt x="7" y="33"/>
                    </a:cubicBezTo>
                    <a:cubicBezTo>
                      <a:pt x="7" y="32"/>
                      <a:pt x="7" y="31"/>
                      <a:pt x="8" y="31"/>
                    </a:cubicBezTo>
                    <a:cubicBezTo>
                      <a:pt x="12" y="29"/>
                      <a:pt x="18" y="28"/>
                      <a:pt x="25" y="28"/>
                    </a:cubicBezTo>
                    <a:cubicBezTo>
                      <a:pt x="32" y="28"/>
                      <a:pt x="38" y="29"/>
                      <a:pt x="42" y="31"/>
                    </a:cubicBezTo>
                    <a:cubicBezTo>
                      <a:pt x="43" y="31"/>
                      <a:pt x="43" y="32"/>
                      <a:pt x="42" y="33"/>
                    </a:cubicBezTo>
                    <a:cubicBezTo>
                      <a:pt x="42" y="33"/>
                      <a:pt x="42" y="34"/>
                      <a:pt x="41" y="34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0" y="33"/>
                      <a:pt x="38" y="32"/>
                      <a:pt x="37" y="32"/>
                    </a:cubicBezTo>
                    <a:cubicBezTo>
                      <a:pt x="34" y="31"/>
                      <a:pt x="30" y="31"/>
                      <a:pt x="25" y="31"/>
                    </a:cubicBezTo>
                    <a:cubicBezTo>
                      <a:pt x="20" y="31"/>
                      <a:pt x="16" y="31"/>
                      <a:pt x="13" y="32"/>
                    </a:cubicBezTo>
                    <a:cubicBezTo>
                      <a:pt x="11" y="32"/>
                      <a:pt x="10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moveTo>
                      <a:pt x="9" y="20"/>
                    </a:moveTo>
                    <a:cubicBezTo>
                      <a:pt x="8" y="20"/>
                      <a:pt x="8" y="19"/>
                      <a:pt x="7" y="19"/>
                    </a:cubicBezTo>
                    <a:cubicBezTo>
                      <a:pt x="7" y="18"/>
                      <a:pt x="7" y="17"/>
                      <a:pt x="8" y="17"/>
                    </a:cubicBezTo>
                    <a:cubicBezTo>
                      <a:pt x="12" y="15"/>
                      <a:pt x="18" y="14"/>
                      <a:pt x="25" y="14"/>
                    </a:cubicBezTo>
                    <a:cubicBezTo>
                      <a:pt x="32" y="14"/>
                      <a:pt x="38" y="15"/>
                      <a:pt x="42" y="17"/>
                    </a:cubicBezTo>
                    <a:cubicBezTo>
                      <a:pt x="43" y="17"/>
                      <a:pt x="43" y="18"/>
                      <a:pt x="42" y="19"/>
                    </a:cubicBezTo>
                    <a:cubicBezTo>
                      <a:pt x="42" y="19"/>
                      <a:pt x="42" y="20"/>
                      <a:pt x="41" y="20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19"/>
                      <a:pt x="38" y="18"/>
                      <a:pt x="37" y="18"/>
                    </a:cubicBezTo>
                    <a:cubicBezTo>
                      <a:pt x="34" y="17"/>
                      <a:pt x="30" y="17"/>
                      <a:pt x="25" y="17"/>
                    </a:cubicBezTo>
                    <a:cubicBezTo>
                      <a:pt x="20" y="17"/>
                      <a:pt x="16" y="17"/>
                      <a:pt x="13" y="18"/>
                    </a:cubicBezTo>
                    <a:cubicBezTo>
                      <a:pt x="11" y="18"/>
                      <a:pt x="10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moveTo>
                      <a:pt x="25" y="0"/>
                    </a:moveTo>
                    <a:cubicBezTo>
                      <a:pt x="14" y="0"/>
                      <a:pt x="4" y="2"/>
                      <a:pt x="1" y="11"/>
                    </a:cubicBezTo>
                    <a:cubicBezTo>
                      <a:pt x="0" y="14"/>
                      <a:pt x="0" y="19"/>
                      <a:pt x="0" y="22"/>
                    </a:cubicBezTo>
                    <a:cubicBezTo>
                      <a:pt x="0" y="38"/>
                      <a:pt x="0" y="84"/>
                      <a:pt x="0" y="101"/>
                    </a:cubicBezTo>
                    <a:cubicBezTo>
                      <a:pt x="0" y="102"/>
                      <a:pt x="0" y="103"/>
                      <a:pt x="0" y="103"/>
                    </a:cubicBezTo>
                    <a:cubicBezTo>
                      <a:pt x="0" y="103"/>
                      <a:pt x="1" y="102"/>
                      <a:pt x="1" y="101"/>
                    </a:cubicBezTo>
                    <a:cubicBezTo>
                      <a:pt x="4" y="92"/>
                      <a:pt x="13" y="89"/>
                      <a:pt x="25" y="89"/>
                    </a:cubicBezTo>
                    <a:cubicBezTo>
                      <a:pt x="36" y="89"/>
                      <a:pt x="46" y="92"/>
                      <a:pt x="49" y="101"/>
                    </a:cubicBezTo>
                    <a:cubicBezTo>
                      <a:pt x="49" y="102"/>
                      <a:pt x="49" y="103"/>
                      <a:pt x="49" y="103"/>
                    </a:cubicBezTo>
                    <a:cubicBezTo>
                      <a:pt x="50" y="103"/>
                      <a:pt x="50" y="102"/>
                      <a:pt x="50" y="101"/>
                    </a:cubicBezTo>
                    <a:cubicBezTo>
                      <a:pt x="50" y="84"/>
                      <a:pt x="50" y="38"/>
                      <a:pt x="49" y="22"/>
                    </a:cubicBezTo>
                    <a:cubicBezTo>
                      <a:pt x="49" y="19"/>
                      <a:pt x="50" y="14"/>
                      <a:pt x="49" y="11"/>
                    </a:cubicBezTo>
                    <a:cubicBezTo>
                      <a:pt x="46" y="2"/>
                      <a:pt x="36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3116625" y="1824167"/>
                <a:ext cx="151850" cy="153475"/>
                <a:chOff x="2613025" y="1189038"/>
                <a:chExt cx="296862" cy="300038"/>
              </a:xfrm>
              <a:grpFill/>
            </p:grpSpPr>
            <p:sp>
              <p:nvSpPr>
                <p:cNvPr id="15" name="Freeform 14"/>
                <p:cNvSpPr>
                  <a:spLocks/>
                </p:cNvSpPr>
                <p:nvPr/>
              </p:nvSpPr>
              <p:spPr bwMode="auto">
                <a:xfrm>
                  <a:off x="2613025" y="1189038"/>
                  <a:ext cx="285750" cy="158750"/>
                </a:xfrm>
                <a:custGeom>
                  <a:avLst/>
                  <a:gdLst>
                    <a:gd name="T0" fmla="*/ 73 w 76"/>
                    <a:gd name="T1" fmla="*/ 0 h 42"/>
                    <a:gd name="T2" fmla="*/ 71 w 76"/>
                    <a:gd name="T3" fmla="*/ 1 h 42"/>
                    <a:gd name="T4" fmla="*/ 63 w 76"/>
                    <a:gd name="T5" fmla="*/ 8 h 42"/>
                    <a:gd name="T6" fmla="*/ 40 w 76"/>
                    <a:gd name="T7" fmla="*/ 1 h 42"/>
                    <a:gd name="T8" fmla="*/ 12 w 76"/>
                    <a:gd name="T9" fmla="*/ 12 h 42"/>
                    <a:gd name="T10" fmla="*/ 0 w 76"/>
                    <a:gd name="T11" fmla="*/ 42 h 42"/>
                    <a:gd name="T12" fmla="*/ 13 w 76"/>
                    <a:gd name="T13" fmla="*/ 42 h 42"/>
                    <a:gd name="T14" fmla="*/ 21 w 76"/>
                    <a:gd name="T15" fmla="*/ 22 h 42"/>
                    <a:gd name="T16" fmla="*/ 40 w 76"/>
                    <a:gd name="T17" fmla="*/ 14 h 42"/>
                    <a:gd name="T18" fmla="*/ 54 w 76"/>
                    <a:gd name="T19" fmla="*/ 18 h 42"/>
                    <a:gd name="T20" fmla="*/ 46 w 76"/>
                    <a:gd name="T21" fmla="*/ 25 h 42"/>
                    <a:gd name="T22" fmla="*/ 48 w 76"/>
                    <a:gd name="T23" fmla="*/ 30 h 42"/>
                    <a:gd name="T24" fmla="*/ 48 w 76"/>
                    <a:gd name="T25" fmla="*/ 30 h 42"/>
                    <a:gd name="T26" fmla="*/ 67 w 76"/>
                    <a:gd name="T27" fmla="*/ 30 h 42"/>
                    <a:gd name="T28" fmla="*/ 69 w 76"/>
                    <a:gd name="T29" fmla="*/ 30 h 42"/>
                    <a:gd name="T30" fmla="*/ 70 w 76"/>
                    <a:gd name="T31" fmla="*/ 30 h 42"/>
                    <a:gd name="T32" fmla="*/ 74 w 76"/>
                    <a:gd name="T33" fmla="*/ 30 h 42"/>
                    <a:gd name="T34" fmla="*/ 76 w 76"/>
                    <a:gd name="T35" fmla="*/ 29 h 42"/>
                    <a:gd name="T36" fmla="*/ 76 w 76"/>
                    <a:gd name="T37" fmla="*/ 3 h 42"/>
                    <a:gd name="T38" fmla="*/ 73 w 76"/>
                    <a:gd name="T3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6" h="42">
                      <a:moveTo>
                        <a:pt x="73" y="0"/>
                      </a:moveTo>
                      <a:cubicBezTo>
                        <a:pt x="72" y="0"/>
                        <a:pt x="71" y="0"/>
                        <a:pt x="71" y="1"/>
                      </a:cubicBezTo>
                      <a:cubicBezTo>
                        <a:pt x="71" y="1"/>
                        <a:pt x="66" y="5"/>
                        <a:pt x="63" y="8"/>
                      </a:cubicBezTo>
                      <a:cubicBezTo>
                        <a:pt x="56" y="3"/>
                        <a:pt x="48" y="1"/>
                        <a:pt x="40" y="1"/>
                      </a:cubicBezTo>
                      <a:cubicBezTo>
                        <a:pt x="30" y="1"/>
                        <a:pt x="19" y="4"/>
                        <a:pt x="12" y="12"/>
                      </a:cubicBezTo>
                      <a:cubicBezTo>
                        <a:pt x="3" y="20"/>
                        <a:pt x="0" y="31"/>
                        <a:pt x="0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3" y="35"/>
                        <a:pt x="15" y="27"/>
                        <a:pt x="21" y="22"/>
                      </a:cubicBezTo>
                      <a:cubicBezTo>
                        <a:pt x="26" y="16"/>
                        <a:pt x="33" y="14"/>
                        <a:pt x="40" y="14"/>
                      </a:cubicBezTo>
                      <a:cubicBezTo>
                        <a:pt x="45" y="14"/>
                        <a:pt x="49" y="15"/>
                        <a:pt x="54" y="18"/>
                      </a:cubicBezTo>
                      <a:cubicBezTo>
                        <a:pt x="50" y="21"/>
                        <a:pt x="46" y="25"/>
                        <a:pt x="46" y="25"/>
                      </a:cubicBezTo>
                      <a:cubicBezTo>
                        <a:pt x="43" y="28"/>
                        <a:pt x="46" y="30"/>
                        <a:pt x="48" y="30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67" y="30"/>
                        <a:pt x="67" y="30"/>
                        <a:pt x="67" y="30"/>
                      </a:cubicBezTo>
                      <a:cubicBezTo>
                        <a:pt x="68" y="30"/>
                        <a:pt x="69" y="30"/>
                        <a:pt x="69" y="30"/>
                      </a:cubicBezTo>
                      <a:cubicBezTo>
                        <a:pt x="70" y="30"/>
                        <a:pt x="70" y="30"/>
                        <a:pt x="70" y="30"/>
                      </a:cubicBezTo>
                      <a:cubicBezTo>
                        <a:pt x="74" y="30"/>
                        <a:pt x="74" y="30"/>
                        <a:pt x="74" y="30"/>
                      </a:cubicBezTo>
                      <a:cubicBezTo>
                        <a:pt x="75" y="30"/>
                        <a:pt x="76" y="30"/>
                        <a:pt x="76" y="29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6" y="1"/>
                        <a:pt x="75" y="0"/>
                        <a:pt x="73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5"/>
                <p:cNvSpPr>
                  <a:spLocks noEditPoints="1"/>
                </p:cNvSpPr>
                <p:nvPr/>
              </p:nvSpPr>
              <p:spPr bwMode="auto">
                <a:xfrm>
                  <a:off x="2624137" y="1331913"/>
                  <a:ext cx="285750" cy="157163"/>
                </a:xfrm>
                <a:custGeom>
                  <a:avLst/>
                  <a:gdLst>
                    <a:gd name="T0" fmla="*/ 75 w 76"/>
                    <a:gd name="T1" fmla="*/ 0 h 42"/>
                    <a:gd name="T2" fmla="*/ 62 w 76"/>
                    <a:gd name="T3" fmla="*/ 0 h 42"/>
                    <a:gd name="T4" fmla="*/ 55 w 76"/>
                    <a:gd name="T5" fmla="*/ 20 h 42"/>
                    <a:gd name="T6" fmla="*/ 36 w 76"/>
                    <a:gd name="T7" fmla="*/ 28 h 42"/>
                    <a:gd name="T8" fmla="*/ 22 w 76"/>
                    <a:gd name="T9" fmla="*/ 24 h 42"/>
                    <a:gd name="T10" fmla="*/ 29 w 76"/>
                    <a:gd name="T11" fmla="*/ 16 h 42"/>
                    <a:gd name="T12" fmla="*/ 28 w 76"/>
                    <a:gd name="T13" fmla="*/ 11 h 42"/>
                    <a:gd name="T14" fmla="*/ 27 w 76"/>
                    <a:gd name="T15" fmla="*/ 11 h 42"/>
                    <a:gd name="T16" fmla="*/ 9 w 76"/>
                    <a:gd name="T17" fmla="*/ 11 h 42"/>
                    <a:gd name="T18" fmla="*/ 7 w 76"/>
                    <a:gd name="T19" fmla="*/ 11 h 42"/>
                    <a:gd name="T20" fmla="*/ 5 w 76"/>
                    <a:gd name="T21" fmla="*/ 11 h 42"/>
                    <a:gd name="T22" fmla="*/ 2 w 76"/>
                    <a:gd name="T23" fmla="*/ 11 h 42"/>
                    <a:gd name="T24" fmla="*/ 0 w 76"/>
                    <a:gd name="T25" fmla="*/ 13 h 42"/>
                    <a:gd name="T26" fmla="*/ 0 w 76"/>
                    <a:gd name="T27" fmla="*/ 39 h 42"/>
                    <a:gd name="T28" fmla="*/ 3 w 76"/>
                    <a:gd name="T29" fmla="*/ 42 h 42"/>
                    <a:gd name="T30" fmla="*/ 5 w 76"/>
                    <a:gd name="T31" fmla="*/ 41 h 42"/>
                    <a:gd name="T32" fmla="*/ 12 w 76"/>
                    <a:gd name="T33" fmla="*/ 33 h 42"/>
                    <a:gd name="T34" fmla="*/ 36 w 76"/>
                    <a:gd name="T35" fmla="*/ 41 h 42"/>
                    <a:gd name="T36" fmla="*/ 64 w 76"/>
                    <a:gd name="T37" fmla="*/ 29 h 42"/>
                    <a:gd name="T38" fmla="*/ 75 w 76"/>
                    <a:gd name="T39" fmla="*/ 0 h 42"/>
                    <a:gd name="T40" fmla="*/ 62 w 76"/>
                    <a:gd name="T41" fmla="*/ 0 h 42"/>
                    <a:gd name="T42" fmla="*/ 62 w 76"/>
                    <a:gd name="T43" fmla="*/ 0 h 42"/>
                    <a:gd name="T44" fmla="*/ 62 w 76"/>
                    <a:gd name="T4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6" h="42">
                      <a:moveTo>
                        <a:pt x="75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3" y="7"/>
                        <a:pt x="60" y="14"/>
                        <a:pt x="55" y="20"/>
                      </a:cubicBezTo>
                      <a:cubicBezTo>
                        <a:pt x="49" y="25"/>
                        <a:pt x="43" y="28"/>
                        <a:pt x="36" y="28"/>
                      </a:cubicBezTo>
                      <a:cubicBezTo>
                        <a:pt x="31" y="28"/>
                        <a:pt x="26" y="26"/>
                        <a:pt x="22" y="24"/>
                      </a:cubicBezTo>
                      <a:cubicBezTo>
                        <a:pt x="25" y="20"/>
                        <a:pt x="29" y="16"/>
                        <a:pt x="29" y="16"/>
                      </a:cubicBezTo>
                      <a:cubicBezTo>
                        <a:pt x="32" y="13"/>
                        <a:pt x="29" y="11"/>
                        <a:pt x="28" y="11"/>
                      </a:cubicBezTo>
                      <a:cubicBezTo>
                        <a:pt x="28" y="11"/>
                        <a:pt x="28" y="11"/>
                        <a:pt x="27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" y="11"/>
                        <a:pt x="0" y="12"/>
                        <a:pt x="0" y="13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40"/>
                        <a:pt x="1" y="42"/>
                        <a:pt x="3" y="42"/>
                      </a:cubicBezTo>
                      <a:cubicBezTo>
                        <a:pt x="3" y="42"/>
                        <a:pt x="4" y="41"/>
                        <a:pt x="5" y="41"/>
                      </a:cubicBezTo>
                      <a:cubicBezTo>
                        <a:pt x="5" y="41"/>
                        <a:pt x="9" y="36"/>
                        <a:pt x="12" y="33"/>
                      </a:cubicBezTo>
                      <a:cubicBezTo>
                        <a:pt x="19" y="38"/>
                        <a:pt x="28" y="41"/>
                        <a:pt x="36" y="41"/>
                      </a:cubicBezTo>
                      <a:cubicBezTo>
                        <a:pt x="46" y="41"/>
                        <a:pt x="56" y="37"/>
                        <a:pt x="64" y="29"/>
                      </a:cubicBezTo>
                      <a:cubicBezTo>
                        <a:pt x="72" y="21"/>
                        <a:pt x="76" y="10"/>
                        <a:pt x="75" y="0"/>
                      </a:cubicBezTo>
                      <a:moveTo>
                        <a:pt x="62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3673682" y="2010935"/>
                <a:ext cx="293957" cy="259040"/>
              </a:xfrm>
              <a:custGeom>
                <a:avLst/>
                <a:gdLst>
                  <a:gd name="T0" fmla="*/ 32 w 153"/>
                  <a:gd name="T1" fmla="*/ 72 h 135"/>
                  <a:gd name="T2" fmla="*/ 27 w 153"/>
                  <a:gd name="T3" fmla="*/ 68 h 135"/>
                  <a:gd name="T4" fmla="*/ 32 w 153"/>
                  <a:gd name="T5" fmla="*/ 63 h 135"/>
                  <a:gd name="T6" fmla="*/ 68 w 153"/>
                  <a:gd name="T7" fmla="*/ 63 h 135"/>
                  <a:gd name="T8" fmla="*/ 72 w 153"/>
                  <a:gd name="T9" fmla="*/ 68 h 135"/>
                  <a:gd name="T10" fmla="*/ 68 w 153"/>
                  <a:gd name="T11" fmla="*/ 72 h 135"/>
                  <a:gd name="T12" fmla="*/ 32 w 153"/>
                  <a:gd name="T13" fmla="*/ 72 h 135"/>
                  <a:gd name="T14" fmla="*/ 32 w 153"/>
                  <a:gd name="T15" fmla="*/ 54 h 135"/>
                  <a:gd name="T16" fmla="*/ 27 w 153"/>
                  <a:gd name="T17" fmla="*/ 50 h 135"/>
                  <a:gd name="T18" fmla="*/ 32 w 153"/>
                  <a:gd name="T19" fmla="*/ 45 h 135"/>
                  <a:gd name="T20" fmla="*/ 121 w 153"/>
                  <a:gd name="T21" fmla="*/ 45 h 135"/>
                  <a:gd name="T22" fmla="*/ 126 w 153"/>
                  <a:gd name="T23" fmla="*/ 50 h 135"/>
                  <a:gd name="T24" fmla="*/ 121 w 153"/>
                  <a:gd name="T25" fmla="*/ 54 h 135"/>
                  <a:gd name="T26" fmla="*/ 32 w 153"/>
                  <a:gd name="T27" fmla="*/ 54 h 135"/>
                  <a:gd name="T28" fmla="*/ 32 w 153"/>
                  <a:gd name="T29" fmla="*/ 36 h 135"/>
                  <a:gd name="T30" fmla="*/ 27 w 153"/>
                  <a:gd name="T31" fmla="*/ 32 h 135"/>
                  <a:gd name="T32" fmla="*/ 32 w 153"/>
                  <a:gd name="T33" fmla="*/ 27 h 135"/>
                  <a:gd name="T34" fmla="*/ 103 w 153"/>
                  <a:gd name="T35" fmla="*/ 27 h 135"/>
                  <a:gd name="T36" fmla="*/ 108 w 153"/>
                  <a:gd name="T37" fmla="*/ 32 h 135"/>
                  <a:gd name="T38" fmla="*/ 103 w 153"/>
                  <a:gd name="T39" fmla="*/ 36 h 135"/>
                  <a:gd name="T40" fmla="*/ 32 w 153"/>
                  <a:gd name="T41" fmla="*/ 36 h 135"/>
                  <a:gd name="T42" fmla="*/ 135 w 153"/>
                  <a:gd name="T43" fmla="*/ 0 h 135"/>
                  <a:gd name="T44" fmla="*/ 18 w 153"/>
                  <a:gd name="T45" fmla="*/ 0 h 135"/>
                  <a:gd name="T46" fmla="*/ 0 w 153"/>
                  <a:gd name="T47" fmla="*/ 18 h 135"/>
                  <a:gd name="T48" fmla="*/ 0 w 153"/>
                  <a:gd name="T49" fmla="*/ 81 h 135"/>
                  <a:gd name="T50" fmla="*/ 18 w 153"/>
                  <a:gd name="T51" fmla="*/ 99 h 135"/>
                  <a:gd name="T52" fmla="*/ 27 w 153"/>
                  <a:gd name="T53" fmla="*/ 99 h 135"/>
                  <a:gd name="T54" fmla="*/ 27 w 153"/>
                  <a:gd name="T55" fmla="*/ 130 h 135"/>
                  <a:gd name="T56" fmla="*/ 29 w 153"/>
                  <a:gd name="T57" fmla="*/ 134 h 135"/>
                  <a:gd name="T58" fmla="*/ 32 w 153"/>
                  <a:gd name="T59" fmla="*/ 135 h 135"/>
                  <a:gd name="T60" fmla="*/ 35 w 153"/>
                  <a:gd name="T61" fmla="*/ 134 h 135"/>
                  <a:gd name="T62" fmla="*/ 72 w 153"/>
                  <a:gd name="T63" fmla="*/ 99 h 135"/>
                  <a:gd name="T64" fmla="*/ 135 w 153"/>
                  <a:gd name="T65" fmla="*/ 99 h 135"/>
                  <a:gd name="T66" fmla="*/ 153 w 153"/>
                  <a:gd name="T67" fmla="*/ 81 h 135"/>
                  <a:gd name="T68" fmla="*/ 153 w 153"/>
                  <a:gd name="T69" fmla="*/ 18 h 135"/>
                  <a:gd name="T70" fmla="*/ 135 w 153"/>
                  <a:gd name="T7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3" h="135">
                    <a:moveTo>
                      <a:pt x="32" y="72"/>
                    </a:moveTo>
                    <a:cubicBezTo>
                      <a:pt x="29" y="72"/>
                      <a:pt x="27" y="70"/>
                      <a:pt x="27" y="68"/>
                    </a:cubicBezTo>
                    <a:cubicBezTo>
                      <a:pt x="27" y="65"/>
                      <a:pt x="29" y="63"/>
                      <a:pt x="32" y="63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70" y="63"/>
                      <a:pt x="72" y="65"/>
                      <a:pt x="72" y="68"/>
                    </a:cubicBezTo>
                    <a:cubicBezTo>
                      <a:pt x="72" y="70"/>
                      <a:pt x="70" y="72"/>
                      <a:pt x="68" y="72"/>
                    </a:cubicBezTo>
                    <a:cubicBezTo>
                      <a:pt x="32" y="72"/>
                      <a:pt x="32" y="72"/>
                      <a:pt x="32" y="72"/>
                    </a:cubicBezTo>
                    <a:moveTo>
                      <a:pt x="32" y="54"/>
                    </a:moveTo>
                    <a:cubicBezTo>
                      <a:pt x="29" y="54"/>
                      <a:pt x="27" y="52"/>
                      <a:pt x="27" y="50"/>
                    </a:cubicBezTo>
                    <a:cubicBezTo>
                      <a:pt x="27" y="47"/>
                      <a:pt x="29" y="45"/>
                      <a:pt x="32" y="45"/>
                    </a:cubicBezTo>
                    <a:cubicBezTo>
                      <a:pt x="121" y="45"/>
                      <a:pt x="121" y="45"/>
                      <a:pt x="121" y="45"/>
                    </a:cubicBezTo>
                    <a:cubicBezTo>
                      <a:pt x="124" y="45"/>
                      <a:pt x="126" y="47"/>
                      <a:pt x="126" y="50"/>
                    </a:cubicBezTo>
                    <a:cubicBezTo>
                      <a:pt x="126" y="52"/>
                      <a:pt x="124" y="54"/>
                      <a:pt x="121" y="54"/>
                    </a:cubicBezTo>
                    <a:cubicBezTo>
                      <a:pt x="32" y="54"/>
                      <a:pt x="32" y="54"/>
                      <a:pt x="32" y="54"/>
                    </a:cubicBezTo>
                    <a:moveTo>
                      <a:pt x="32" y="36"/>
                    </a:moveTo>
                    <a:cubicBezTo>
                      <a:pt x="29" y="36"/>
                      <a:pt x="27" y="34"/>
                      <a:pt x="27" y="32"/>
                    </a:cubicBezTo>
                    <a:cubicBezTo>
                      <a:pt x="27" y="29"/>
                      <a:pt x="29" y="27"/>
                      <a:pt x="32" y="27"/>
                    </a:cubicBezTo>
                    <a:cubicBezTo>
                      <a:pt x="103" y="27"/>
                      <a:pt x="103" y="27"/>
                      <a:pt x="103" y="27"/>
                    </a:cubicBezTo>
                    <a:cubicBezTo>
                      <a:pt x="106" y="27"/>
                      <a:pt x="108" y="29"/>
                      <a:pt x="108" y="32"/>
                    </a:cubicBezTo>
                    <a:cubicBezTo>
                      <a:pt x="108" y="34"/>
                      <a:pt x="106" y="36"/>
                      <a:pt x="103" y="36"/>
                    </a:cubicBezTo>
                    <a:cubicBezTo>
                      <a:pt x="32" y="36"/>
                      <a:pt x="32" y="36"/>
                      <a:pt x="32" y="36"/>
                    </a:cubicBezTo>
                    <a:moveTo>
                      <a:pt x="135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9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1"/>
                      <a:pt x="8" y="99"/>
                      <a:pt x="18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27" y="131"/>
                      <a:pt x="28" y="133"/>
                      <a:pt x="29" y="134"/>
                    </a:cubicBezTo>
                    <a:cubicBezTo>
                      <a:pt x="30" y="134"/>
                      <a:pt x="31" y="135"/>
                      <a:pt x="32" y="135"/>
                    </a:cubicBezTo>
                    <a:cubicBezTo>
                      <a:pt x="33" y="135"/>
                      <a:pt x="34" y="134"/>
                      <a:pt x="35" y="134"/>
                    </a:cubicBezTo>
                    <a:cubicBezTo>
                      <a:pt x="72" y="99"/>
                      <a:pt x="72" y="99"/>
                      <a:pt x="72" y="99"/>
                    </a:cubicBezTo>
                    <a:cubicBezTo>
                      <a:pt x="135" y="99"/>
                      <a:pt x="135" y="99"/>
                      <a:pt x="135" y="99"/>
                    </a:cubicBezTo>
                    <a:cubicBezTo>
                      <a:pt x="145" y="99"/>
                      <a:pt x="153" y="91"/>
                      <a:pt x="153" y="81"/>
                    </a:cubicBezTo>
                    <a:cubicBezTo>
                      <a:pt x="153" y="18"/>
                      <a:pt x="153" y="18"/>
                      <a:pt x="153" y="18"/>
                    </a:cubicBezTo>
                    <a:cubicBezTo>
                      <a:pt x="153" y="9"/>
                      <a:pt x="145" y="0"/>
                      <a:pt x="13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4165776" y="3253350"/>
                <a:ext cx="55218" cy="49534"/>
              </a:xfrm>
              <a:custGeom>
                <a:avLst/>
                <a:gdLst>
                  <a:gd name="T0" fmla="*/ 14 w 29"/>
                  <a:gd name="T1" fmla="*/ 0 h 26"/>
                  <a:gd name="T2" fmla="*/ 10 w 29"/>
                  <a:gd name="T3" fmla="*/ 0 h 26"/>
                  <a:gd name="T4" fmla="*/ 2 w 29"/>
                  <a:gd name="T5" fmla="*/ 17 h 26"/>
                  <a:gd name="T6" fmla="*/ 14 w 29"/>
                  <a:gd name="T7" fmla="*/ 26 h 26"/>
                  <a:gd name="T8" fmla="*/ 19 w 29"/>
                  <a:gd name="T9" fmla="*/ 25 h 26"/>
                  <a:gd name="T10" fmla="*/ 27 w 29"/>
                  <a:gd name="T11" fmla="*/ 8 h 26"/>
                  <a:gd name="T12" fmla="*/ 14 w 29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6">
                    <a:moveTo>
                      <a:pt x="14" y="0"/>
                    </a:moveTo>
                    <a:cubicBezTo>
                      <a:pt x="13" y="0"/>
                      <a:pt x="11" y="0"/>
                      <a:pt x="10" y="0"/>
                    </a:cubicBezTo>
                    <a:cubicBezTo>
                      <a:pt x="3" y="3"/>
                      <a:pt x="0" y="10"/>
                      <a:pt x="2" y="17"/>
                    </a:cubicBezTo>
                    <a:cubicBezTo>
                      <a:pt x="4" y="22"/>
                      <a:pt x="9" y="26"/>
                      <a:pt x="14" y="26"/>
                    </a:cubicBezTo>
                    <a:cubicBezTo>
                      <a:pt x="16" y="26"/>
                      <a:pt x="17" y="25"/>
                      <a:pt x="19" y="25"/>
                    </a:cubicBezTo>
                    <a:cubicBezTo>
                      <a:pt x="25" y="23"/>
                      <a:pt x="29" y="15"/>
                      <a:pt x="27" y="8"/>
                    </a:cubicBezTo>
                    <a:cubicBezTo>
                      <a:pt x="25" y="3"/>
                      <a:pt x="20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4111369" y="3193259"/>
                <a:ext cx="134798" cy="78768"/>
              </a:xfrm>
              <a:custGeom>
                <a:avLst/>
                <a:gdLst>
                  <a:gd name="T0" fmla="*/ 43 w 70"/>
                  <a:gd name="T1" fmla="*/ 0 h 41"/>
                  <a:gd name="T2" fmla="*/ 5 w 70"/>
                  <a:gd name="T3" fmla="*/ 24 h 41"/>
                  <a:gd name="T4" fmla="*/ 4 w 70"/>
                  <a:gd name="T5" fmla="*/ 26 h 41"/>
                  <a:gd name="T6" fmla="*/ 2 w 70"/>
                  <a:gd name="T7" fmla="*/ 29 h 41"/>
                  <a:gd name="T8" fmla="*/ 6 w 70"/>
                  <a:gd name="T9" fmla="*/ 40 h 41"/>
                  <a:gd name="T10" fmla="*/ 9 w 70"/>
                  <a:gd name="T11" fmla="*/ 41 h 41"/>
                  <a:gd name="T12" fmla="*/ 17 w 70"/>
                  <a:gd name="T13" fmla="*/ 36 h 41"/>
                  <a:gd name="T14" fmla="*/ 20 w 70"/>
                  <a:gd name="T15" fmla="*/ 31 h 41"/>
                  <a:gd name="T16" fmla="*/ 43 w 70"/>
                  <a:gd name="T17" fmla="*/ 16 h 41"/>
                  <a:gd name="T18" fmla="*/ 54 w 70"/>
                  <a:gd name="T19" fmla="*/ 19 h 41"/>
                  <a:gd name="T20" fmla="*/ 58 w 70"/>
                  <a:gd name="T21" fmla="*/ 21 h 41"/>
                  <a:gd name="T22" fmla="*/ 62 w 70"/>
                  <a:gd name="T23" fmla="*/ 21 h 41"/>
                  <a:gd name="T24" fmla="*/ 69 w 70"/>
                  <a:gd name="T25" fmla="*/ 17 h 41"/>
                  <a:gd name="T26" fmla="*/ 69 w 70"/>
                  <a:gd name="T27" fmla="*/ 11 h 41"/>
                  <a:gd name="T28" fmla="*/ 65 w 70"/>
                  <a:gd name="T29" fmla="*/ 6 h 41"/>
                  <a:gd name="T30" fmla="*/ 61 w 70"/>
                  <a:gd name="T31" fmla="*/ 4 h 41"/>
                  <a:gd name="T32" fmla="*/ 61 w 70"/>
                  <a:gd name="T33" fmla="*/ 4 h 41"/>
                  <a:gd name="T34" fmla="*/ 60 w 70"/>
                  <a:gd name="T35" fmla="*/ 4 h 41"/>
                  <a:gd name="T36" fmla="*/ 59 w 70"/>
                  <a:gd name="T37" fmla="*/ 3 h 41"/>
                  <a:gd name="T38" fmla="*/ 43 w 70"/>
                  <a:gd name="T3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41">
                    <a:moveTo>
                      <a:pt x="43" y="0"/>
                    </a:moveTo>
                    <a:cubicBezTo>
                      <a:pt x="27" y="0"/>
                      <a:pt x="12" y="9"/>
                      <a:pt x="5" y="24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0" y="33"/>
                      <a:pt x="2" y="38"/>
                      <a:pt x="6" y="40"/>
                    </a:cubicBezTo>
                    <a:cubicBezTo>
                      <a:pt x="7" y="41"/>
                      <a:pt x="8" y="41"/>
                      <a:pt x="9" y="41"/>
                    </a:cubicBezTo>
                    <a:cubicBezTo>
                      <a:pt x="12" y="41"/>
                      <a:pt x="15" y="39"/>
                      <a:pt x="17" y="36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4" y="22"/>
                      <a:pt x="33" y="16"/>
                      <a:pt x="43" y="16"/>
                    </a:cubicBezTo>
                    <a:cubicBezTo>
                      <a:pt x="47" y="16"/>
                      <a:pt x="51" y="17"/>
                      <a:pt x="54" y="19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1"/>
                      <a:pt x="61" y="21"/>
                      <a:pt x="62" y="21"/>
                    </a:cubicBezTo>
                    <a:cubicBezTo>
                      <a:pt x="65" y="21"/>
                      <a:pt x="68" y="20"/>
                      <a:pt x="69" y="17"/>
                    </a:cubicBezTo>
                    <a:cubicBezTo>
                      <a:pt x="70" y="15"/>
                      <a:pt x="70" y="13"/>
                      <a:pt x="69" y="11"/>
                    </a:cubicBezTo>
                    <a:cubicBezTo>
                      <a:pt x="69" y="9"/>
                      <a:pt x="67" y="7"/>
                      <a:pt x="65" y="6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4" y="1"/>
                      <a:pt x="48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063459" y="3141289"/>
                <a:ext cx="205445" cy="108001"/>
              </a:xfrm>
              <a:custGeom>
                <a:avLst/>
                <a:gdLst>
                  <a:gd name="T0" fmla="*/ 68 w 107"/>
                  <a:gd name="T1" fmla="*/ 0 h 56"/>
                  <a:gd name="T2" fmla="*/ 5 w 107"/>
                  <a:gd name="T3" fmla="*/ 39 h 56"/>
                  <a:gd name="T4" fmla="*/ 5 w 107"/>
                  <a:gd name="T5" fmla="*/ 39 h 56"/>
                  <a:gd name="T6" fmla="*/ 2 w 107"/>
                  <a:gd name="T7" fmla="*/ 45 h 56"/>
                  <a:gd name="T8" fmla="*/ 5 w 107"/>
                  <a:gd name="T9" fmla="*/ 55 h 56"/>
                  <a:gd name="T10" fmla="*/ 9 w 107"/>
                  <a:gd name="T11" fmla="*/ 56 h 56"/>
                  <a:gd name="T12" fmla="*/ 15 w 107"/>
                  <a:gd name="T13" fmla="*/ 52 h 56"/>
                  <a:gd name="T14" fmla="*/ 18 w 107"/>
                  <a:gd name="T15" fmla="*/ 45 h 56"/>
                  <a:gd name="T16" fmla="*/ 18 w 107"/>
                  <a:gd name="T17" fmla="*/ 45 h 56"/>
                  <a:gd name="T18" fmla="*/ 68 w 107"/>
                  <a:gd name="T19" fmla="*/ 15 h 56"/>
                  <a:gd name="T20" fmla="*/ 91 w 107"/>
                  <a:gd name="T21" fmla="*/ 20 h 56"/>
                  <a:gd name="T22" fmla="*/ 95 w 107"/>
                  <a:gd name="T23" fmla="*/ 22 h 56"/>
                  <a:gd name="T24" fmla="*/ 99 w 107"/>
                  <a:gd name="T25" fmla="*/ 23 h 56"/>
                  <a:gd name="T26" fmla="*/ 105 w 107"/>
                  <a:gd name="T27" fmla="*/ 19 h 56"/>
                  <a:gd name="T28" fmla="*/ 102 w 107"/>
                  <a:gd name="T29" fmla="*/ 9 h 56"/>
                  <a:gd name="T30" fmla="*/ 98 w 107"/>
                  <a:gd name="T31" fmla="*/ 7 h 56"/>
                  <a:gd name="T32" fmla="*/ 98 w 107"/>
                  <a:gd name="T33" fmla="*/ 7 h 56"/>
                  <a:gd name="T34" fmla="*/ 96 w 107"/>
                  <a:gd name="T35" fmla="*/ 6 h 56"/>
                  <a:gd name="T36" fmla="*/ 94 w 107"/>
                  <a:gd name="T37" fmla="*/ 5 h 56"/>
                  <a:gd name="T38" fmla="*/ 68 w 107"/>
                  <a:gd name="T3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7" h="56">
                    <a:moveTo>
                      <a:pt x="68" y="0"/>
                    </a:moveTo>
                    <a:cubicBezTo>
                      <a:pt x="42" y="0"/>
                      <a:pt x="18" y="14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0" y="49"/>
                      <a:pt x="2" y="53"/>
                      <a:pt x="5" y="55"/>
                    </a:cubicBezTo>
                    <a:cubicBezTo>
                      <a:pt x="7" y="55"/>
                      <a:pt x="8" y="56"/>
                      <a:pt x="9" y="56"/>
                    </a:cubicBezTo>
                    <a:cubicBezTo>
                      <a:pt x="11" y="56"/>
                      <a:pt x="14" y="54"/>
                      <a:pt x="15" y="52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8" y="26"/>
                      <a:pt x="48" y="15"/>
                      <a:pt x="68" y="15"/>
                    </a:cubicBezTo>
                    <a:cubicBezTo>
                      <a:pt x="75" y="15"/>
                      <a:pt x="83" y="17"/>
                      <a:pt x="91" y="20"/>
                    </a:cubicBezTo>
                    <a:cubicBezTo>
                      <a:pt x="95" y="22"/>
                      <a:pt x="95" y="22"/>
                      <a:pt x="95" y="22"/>
                    </a:cubicBezTo>
                    <a:cubicBezTo>
                      <a:pt x="96" y="23"/>
                      <a:pt x="98" y="23"/>
                      <a:pt x="99" y="23"/>
                    </a:cubicBezTo>
                    <a:cubicBezTo>
                      <a:pt x="101" y="23"/>
                      <a:pt x="104" y="21"/>
                      <a:pt x="105" y="19"/>
                    </a:cubicBezTo>
                    <a:cubicBezTo>
                      <a:pt x="107" y="15"/>
                      <a:pt x="106" y="11"/>
                      <a:pt x="102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6" y="6"/>
                      <a:pt x="96" y="6"/>
                      <a:pt x="96" y="6"/>
                    </a:cubicBezTo>
                    <a:cubicBezTo>
                      <a:pt x="95" y="6"/>
                      <a:pt x="95" y="6"/>
                      <a:pt x="94" y="5"/>
                    </a:cubicBezTo>
                    <a:cubicBezTo>
                      <a:pt x="86" y="2"/>
                      <a:pt x="77" y="0"/>
                      <a:pt x="6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493838" y="2585044"/>
                <a:ext cx="165655" cy="145355"/>
              </a:xfrm>
              <a:custGeom>
                <a:avLst/>
                <a:gdLst>
                  <a:gd name="T0" fmla="*/ 21 w 86"/>
                  <a:gd name="T1" fmla="*/ 0 h 76"/>
                  <a:gd name="T2" fmla="*/ 0 w 86"/>
                  <a:gd name="T3" fmla="*/ 23 h 76"/>
                  <a:gd name="T4" fmla="*/ 42 w 86"/>
                  <a:gd name="T5" fmla="*/ 76 h 76"/>
                  <a:gd name="T6" fmla="*/ 42 w 86"/>
                  <a:gd name="T7" fmla="*/ 76 h 76"/>
                  <a:gd name="T8" fmla="*/ 42 w 86"/>
                  <a:gd name="T9" fmla="*/ 76 h 76"/>
                  <a:gd name="T10" fmla="*/ 42 w 86"/>
                  <a:gd name="T11" fmla="*/ 76 h 76"/>
                  <a:gd name="T12" fmla="*/ 42 w 86"/>
                  <a:gd name="T13" fmla="*/ 76 h 76"/>
                  <a:gd name="T14" fmla="*/ 86 w 86"/>
                  <a:gd name="T15" fmla="*/ 25 h 76"/>
                  <a:gd name="T16" fmla="*/ 65 w 86"/>
                  <a:gd name="T17" fmla="*/ 1 h 76"/>
                  <a:gd name="T18" fmla="*/ 44 w 86"/>
                  <a:gd name="T19" fmla="*/ 19 h 76"/>
                  <a:gd name="T20" fmla="*/ 43 w 86"/>
                  <a:gd name="T21" fmla="*/ 23 h 76"/>
                  <a:gd name="T22" fmla="*/ 42 w 86"/>
                  <a:gd name="T23" fmla="*/ 19 h 76"/>
                  <a:gd name="T24" fmla="*/ 21 w 86"/>
                  <a:gd name="T2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6">
                    <a:moveTo>
                      <a:pt x="21" y="0"/>
                    </a:moveTo>
                    <a:cubicBezTo>
                      <a:pt x="10" y="0"/>
                      <a:pt x="0" y="8"/>
                      <a:pt x="0" y="23"/>
                    </a:cubicBezTo>
                    <a:cubicBezTo>
                      <a:pt x="0" y="46"/>
                      <a:pt x="28" y="62"/>
                      <a:pt x="42" y="76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57" y="63"/>
                      <a:pt x="85" y="48"/>
                      <a:pt x="86" y="25"/>
                    </a:cubicBezTo>
                    <a:cubicBezTo>
                      <a:pt x="86" y="9"/>
                      <a:pt x="76" y="1"/>
                      <a:pt x="65" y="1"/>
                    </a:cubicBezTo>
                    <a:cubicBezTo>
                      <a:pt x="56" y="1"/>
                      <a:pt x="47" y="7"/>
                      <a:pt x="44" y="19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39" y="6"/>
                      <a:pt x="30" y="0"/>
                      <a:pt x="2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2584742" y="3132356"/>
                <a:ext cx="143731" cy="122618"/>
              </a:xfrm>
              <a:custGeom>
                <a:avLst/>
                <a:gdLst>
                  <a:gd name="T0" fmla="*/ 19 w 75"/>
                  <a:gd name="T1" fmla="*/ 22 h 64"/>
                  <a:gd name="T2" fmla="*/ 16 w 75"/>
                  <a:gd name="T3" fmla="*/ 18 h 64"/>
                  <a:gd name="T4" fmla="*/ 19 w 75"/>
                  <a:gd name="T5" fmla="*/ 15 h 64"/>
                  <a:gd name="T6" fmla="*/ 22 w 75"/>
                  <a:gd name="T7" fmla="*/ 18 h 64"/>
                  <a:gd name="T8" fmla="*/ 19 w 75"/>
                  <a:gd name="T9" fmla="*/ 22 h 64"/>
                  <a:gd name="T10" fmla="*/ 31 w 75"/>
                  <a:gd name="T11" fmla="*/ 0 h 64"/>
                  <a:gd name="T12" fmla="*/ 10 w 75"/>
                  <a:gd name="T13" fmla="*/ 13 h 64"/>
                  <a:gd name="T14" fmla="*/ 1 w 75"/>
                  <a:gd name="T15" fmla="*/ 18 h 64"/>
                  <a:gd name="T16" fmla="*/ 0 w 75"/>
                  <a:gd name="T17" fmla="*/ 20 h 64"/>
                  <a:gd name="T18" fmla="*/ 1 w 75"/>
                  <a:gd name="T19" fmla="*/ 22 h 64"/>
                  <a:gd name="T20" fmla="*/ 7 w 75"/>
                  <a:gd name="T21" fmla="*/ 28 h 64"/>
                  <a:gd name="T22" fmla="*/ 43 w 75"/>
                  <a:gd name="T23" fmla="*/ 64 h 64"/>
                  <a:gd name="T24" fmla="*/ 75 w 75"/>
                  <a:gd name="T25" fmla="*/ 31 h 64"/>
                  <a:gd name="T26" fmla="*/ 75 w 75"/>
                  <a:gd name="T27" fmla="*/ 29 h 64"/>
                  <a:gd name="T28" fmla="*/ 68 w 75"/>
                  <a:gd name="T29" fmla="*/ 35 h 64"/>
                  <a:gd name="T30" fmla="*/ 60 w 75"/>
                  <a:gd name="T31" fmla="*/ 37 h 64"/>
                  <a:gd name="T32" fmla="*/ 50 w 75"/>
                  <a:gd name="T33" fmla="*/ 26 h 64"/>
                  <a:gd name="T34" fmla="*/ 50 w 75"/>
                  <a:gd name="T35" fmla="*/ 22 h 64"/>
                  <a:gd name="T36" fmla="*/ 31 w 75"/>
                  <a:gd name="T3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" h="64">
                    <a:moveTo>
                      <a:pt x="19" y="22"/>
                    </a:moveTo>
                    <a:cubicBezTo>
                      <a:pt x="18" y="22"/>
                      <a:pt x="16" y="20"/>
                      <a:pt x="16" y="18"/>
                    </a:cubicBezTo>
                    <a:cubicBezTo>
                      <a:pt x="16" y="17"/>
                      <a:pt x="18" y="15"/>
                      <a:pt x="19" y="15"/>
                    </a:cubicBezTo>
                    <a:cubicBezTo>
                      <a:pt x="21" y="15"/>
                      <a:pt x="22" y="17"/>
                      <a:pt x="22" y="18"/>
                    </a:cubicBezTo>
                    <a:cubicBezTo>
                      <a:pt x="22" y="20"/>
                      <a:pt x="21" y="22"/>
                      <a:pt x="19" y="22"/>
                    </a:cubicBezTo>
                    <a:moveTo>
                      <a:pt x="31" y="0"/>
                    </a:moveTo>
                    <a:cubicBezTo>
                      <a:pt x="20" y="0"/>
                      <a:pt x="12" y="6"/>
                      <a:pt x="10" y="13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0"/>
                      <a:pt x="22" y="64"/>
                      <a:pt x="43" y="64"/>
                    </a:cubicBezTo>
                    <a:cubicBezTo>
                      <a:pt x="61" y="64"/>
                      <a:pt x="75" y="45"/>
                      <a:pt x="75" y="31"/>
                    </a:cubicBezTo>
                    <a:cubicBezTo>
                      <a:pt x="75" y="30"/>
                      <a:pt x="75" y="29"/>
                      <a:pt x="75" y="29"/>
                    </a:cubicBezTo>
                    <a:cubicBezTo>
                      <a:pt x="74" y="29"/>
                      <a:pt x="72" y="33"/>
                      <a:pt x="68" y="35"/>
                    </a:cubicBezTo>
                    <a:cubicBezTo>
                      <a:pt x="66" y="36"/>
                      <a:pt x="63" y="37"/>
                      <a:pt x="60" y="37"/>
                    </a:cubicBezTo>
                    <a:cubicBezTo>
                      <a:pt x="55" y="37"/>
                      <a:pt x="49" y="35"/>
                      <a:pt x="50" y="26"/>
                    </a:cubicBezTo>
                    <a:cubicBezTo>
                      <a:pt x="50" y="25"/>
                      <a:pt x="50" y="23"/>
                      <a:pt x="50" y="22"/>
                    </a:cubicBezTo>
                    <a:cubicBezTo>
                      <a:pt x="50" y="10"/>
                      <a:pt x="43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 noEditPoints="1"/>
              </p:cNvSpPr>
              <p:nvPr/>
            </p:nvSpPr>
            <p:spPr bwMode="auto">
              <a:xfrm>
                <a:off x="2431267" y="2845708"/>
                <a:ext cx="151039" cy="213566"/>
              </a:xfrm>
              <a:custGeom>
                <a:avLst/>
                <a:gdLst>
                  <a:gd name="T0" fmla="*/ 39 w 79"/>
                  <a:gd name="T1" fmla="*/ 45 h 111"/>
                  <a:gd name="T2" fmla="*/ 27 w 79"/>
                  <a:gd name="T3" fmla="*/ 33 h 111"/>
                  <a:gd name="T4" fmla="*/ 39 w 79"/>
                  <a:gd name="T5" fmla="*/ 21 h 111"/>
                  <a:gd name="T6" fmla="*/ 52 w 79"/>
                  <a:gd name="T7" fmla="*/ 33 h 111"/>
                  <a:gd name="T8" fmla="*/ 39 w 79"/>
                  <a:gd name="T9" fmla="*/ 45 h 111"/>
                  <a:gd name="T10" fmla="*/ 39 w 79"/>
                  <a:gd name="T11" fmla="*/ 0 h 111"/>
                  <a:gd name="T12" fmla="*/ 0 w 79"/>
                  <a:gd name="T13" fmla="*/ 39 h 111"/>
                  <a:gd name="T14" fmla="*/ 39 w 79"/>
                  <a:gd name="T15" fmla="*/ 111 h 111"/>
                  <a:gd name="T16" fmla="*/ 79 w 79"/>
                  <a:gd name="T17" fmla="*/ 39 h 111"/>
                  <a:gd name="T18" fmla="*/ 39 w 79"/>
                  <a:gd name="T1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111">
                    <a:moveTo>
                      <a:pt x="39" y="45"/>
                    </a:moveTo>
                    <a:cubicBezTo>
                      <a:pt x="33" y="45"/>
                      <a:pt x="27" y="40"/>
                      <a:pt x="27" y="33"/>
                    </a:cubicBezTo>
                    <a:cubicBezTo>
                      <a:pt x="27" y="26"/>
                      <a:pt x="33" y="21"/>
                      <a:pt x="39" y="21"/>
                    </a:cubicBezTo>
                    <a:cubicBezTo>
                      <a:pt x="46" y="21"/>
                      <a:pt x="52" y="26"/>
                      <a:pt x="52" y="33"/>
                    </a:cubicBezTo>
                    <a:cubicBezTo>
                      <a:pt x="52" y="40"/>
                      <a:pt x="46" y="45"/>
                      <a:pt x="39" y="45"/>
                    </a:cubicBezTo>
                    <a:moveTo>
                      <a:pt x="39" y="0"/>
                    </a:moveTo>
                    <a:cubicBezTo>
                      <a:pt x="18" y="0"/>
                      <a:pt x="0" y="17"/>
                      <a:pt x="0" y="39"/>
                    </a:cubicBezTo>
                    <a:cubicBezTo>
                      <a:pt x="0" y="60"/>
                      <a:pt x="39" y="111"/>
                      <a:pt x="39" y="111"/>
                    </a:cubicBezTo>
                    <a:cubicBezTo>
                      <a:pt x="39" y="111"/>
                      <a:pt x="79" y="60"/>
                      <a:pt x="79" y="39"/>
                    </a:cubicBezTo>
                    <a:cubicBezTo>
                      <a:pt x="79" y="17"/>
                      <a:pt x="61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endParaRPr lang="en-US"/>
              </a:p>
            </p:txBody>
          </p:sp>
          <p:sp>
            <p:nvSpPr>
              <p:cNvPr id="24" name="Freeform 23"/>
              <p:cNvSpPr>
                <a:spLocks noEditPoints="1"/>
              </p:cNvSpPr>
              <p:nvPr/>
            </p:nvSpPr>
            <p:spPr bwMode="auto">
              <a:xfrm>
                <a:off x="3410582" y="2513585"/>
                <a:ext cx="113685" cy="159159"/>
              </a:xfrm>
              <a:custGeom>
                <a:avLst/>
                <a:gdLst>
                  <a:gd name="T0" fmla="*/ 29 w 59"/>
                  <a:gd name="T1" fmla="*/ 34 h 83"/>
                  <a:gd name="T2" fmla="*/ 20 w 59"/>
                  <a:gd name="T3" fmla="*/ 25 h 83"/>
                  <a:gd name="T4" fmla="*/ 29 w 59"/>
                  <a:gd name="T5" fmla="*/ 16 h 83"/>
                  <a:gd name="T6" fmla="*/ 38 w 59"/>
                  <a:gd name="T7" fmla="*/ 25 h 83"/>
                  <a:gd name="T8" fmla="*/ 29 w 59"/>
                  <a:gd name="T9" fmla="*/ 34 h 83"/>
                  <a:gd name="T10" fmla="*/ 29 w 59"/>
                  <a:gd name="T11" fmla="*/ 0 h 83"/>
                  <a:gd name="T12" fmla="*/ 0 w 59"/>
                  <a:gd name="T13" fmla="*/ 29 h 83"/>
                  <a:gd name="T14" fmla="*/ 29 w 59"/>
                  <a:gd name="T15" fmla="*/ 83 h 83"/>
                  <a:gd name="T16" fmla="*/ 59 w 59"/>
                  <a:gd name="T17" fmla="*/ 29 h 83"/>
                  <a:gd name="T18" fmla="*/ 29 w 59"/>
                  <a:gd name="T1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83">
                    <a:moveTo>
                      <a:pt x="29" y="34"/>
                    </a:moveTo>
                    <a:cubicBezTo>
                      <a:pt x="24" y="34"/>
                      <a:pt x="20" y="30"/>
                      <a:pt x="20" y="25"/>
                    </a:cubicBezTo>
                    <a:cubicBezTo>
                      <a:pt x="20" y="20"/>
                      <a:pt x="24" y="16"/>
                      <a:pt x="29" y="16"/>
                    </a:cubicBezTo>
                    <a:cubicBezTo>
                      <a:pt x="34" y="16"/>
                      <a:pt x="38" y="20"/>
                      <a:pt x="38" y="25"/>
                    </a:cubicBezTo>
                    <a:cubicBezTo>
                      <a:pt x="38" y="30"/>
                      <a:pt x="34" y="34"/>
                      <a:pt x="29" y="34"/>
                    </a:cubicBezTo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6"/>
                      <a:pt x="29" y="83"/>
                      <a:pt x="29" y="83"/>
                    </a:cubicBezTo>
                    <a:cubicBezTo>
                      <a:pt x="29" y="83"/>
                      <a:pt x="59" y="46"/>
                      <a:pt x="59" y="29"/>
                    </a:cubicBezTo>
                    <a:cubicBezTo>
                      <a:pt x="59" y="13"/>
                      <a:pt x="45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4843825" y="1845280"/>
                <a:ext cx="11369" cy="23549"/>
              </a:xfrm>
              <a:custGeom>
                <a:avLst/>
                <a:gdLst>
                  <a:gd name="T0" fmla="*/ 2 w 6"/>
                  <a:gd name="T1" fmla="*/ 0 h 12"/>
                  <a:gd name="T2" fmla="*/ 0 w 6"/>
                  <a:gd name="T3" fmla="*/ 3 h 12"/>
                  <a:gd name="T4" fmla="*/ 0 w 6"/>
                  <a:gd name="T5" fmla="*/ 7 h 12"/>
                  <a:gd name="T6" fmla="*/ 2 w 6"/>
                  <a:gd name="T7" fmla="*/ 12 h 12"/>
                  <a:gd name="T8" fmla="*/ 4 w 6"/>
                  <a:gd name="T9" fmla="*/ 8 h 12"/>
                  <a:gd name="T10" fmla="*/ 2 w 6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9"/>
                      <a:pt x="1" y="10"/>
                      <a:pt x="2" y="12"/>
                    </a:cubicBezTo>
                    <a:cubicBezTo>
                      <a:pt x="3" y="11"/>
                      <a:pt x="3" y="10"/>
                      <a:pt x="4" y="8"/>
                    </a:cubicBezTo>
                    <a:cubicBezTo>
                      <a:pt x="6" y="3"/>
                      <a:pt x="4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808908" y="1860708"/>
                <a:ext cx="11369" cy="11368"/>
              </a:xfrm>
              <a:custGeom>
                <a:avLst/>
                <a:gdLst>
                  <a:gd name="T0" fmla="*/ 1 w 6"/>
                  <a:gd name="T1" fmla="*/ 0 h 6"/>
                  <a:gd name="T2" fmla="*/ 3 w 6"/>
                  <a:gd name="T3" fmla="*/ 5 h 6"/>
                  <a:gd name="T4" fmla="*/ 6 w 6"/>
                  <a:gd name="T5" fmla="*/ 6 h 6"/>
                  <a:gd name="T6" fmla="*/ 1 w 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1" y="0"/>
                    </a:moveTo>
                    <a:cubicBezTo>
                      <a:pt x="0" y="2"/>
                      <a:pt x="1" y="4"/>
                      <a:pt x="3" y="5"/>
                    </a:cubicBezTo>
                    <a:cubicBezTo>
                      <a:pt x="4" y="5"/>
                      <a:pt x="5" y="6"/>
                      <a:pt x="6" y="6"/>
                    </a:cubicBezTo>
                    <a:cubicBezTo>
                      <a:pt x="5" y="3"/>
                      <a:pt x="3" y="1"/>
                      <a:pt x="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4868999" y="1874513"/>
                <a:ext cx="22737" cy="15429"/>
              </a:xfrm>
              <a:custGeom>
                <a:avLst/>
                <a:gdLst>
                  <a:gd name="T0" fmla="*/ 7 w 12"/>
                  <a:gd name="T1" fmla="*/ 0 h 8"/>
                  <a:gd name="T2" fmla="*/ 0 w 12"/>
                  <a:gd name="T3" fmla="*/ 8 h 8"/>
                  <a:gd name="T4" fmla="*/ 2 w 12"/>
                  <a:gd name="T5" fmla="*/ 8 h 8"/>
                  <a:gd name="T6" fmla="*/ 3 w 12"/>
                  <a:gd name="T7" fmla="*/ 8 h 8"/>
                  <a:gd name="T8" fmla="*/ 7 w 12"/>
                  <a:gd name="T9" fmla="*/ 7 h 8"/>
                  <a:gd name="T10" fmla="*/ 8 w 12"/>
                  <a:gd name="T11" fmla="*/ 0 h 8"/>
                  <a:gd name="T12" fmla="*/ 7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7" y="0"/>
                    </a:moveTo>
                    <a:cubicBezTo>
                      <a:pt x="4" y="0"/>
                      <a:pt x="1" y="4"/>
                      <a:pt x="0" y="8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5" y="8"/>
                      <a:pt x="6" y="8"/>
                      <a:pt x="7" y="7"/>
                    </a:cubicBezTo>
                    <a:cubicBezTo>
                      <a:pt x="11" y="4"/>
                      <a:pt x="12" y="1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4832457" y="1877761"/>
                <a:ext cx="32481" cy="71459"/>
              </a:xfrm>
              <a:custGeom>
                <a:avLst/>
                <a:gdLst>
                  <a:gd name="T0" fmla="*/ 6 w 17"/>
                  <a:gd name="T1" fmla="*/ 0 h 37"/>
                  <a:gd name="T2" fmla="*/ 0 w 17"/>
                  <a:gd name="T3" fmla="*/ 2 h 37"/>
                  <a:gd name="T4" fmla="*/ 7 w 17"/>
                  <a:gd name="T5" fmla="*/ 35 h 37"/>
                  <a:gd name="T6" fmla="*/ 7 w 17"/>
                  <a:gd name="T7" fmla="*/ 37 h 37"/>
                  <a:gd name="T8" fmla="*/ 11 w 17"/>
                  <a:gd name="T9" fmla="*/ 36 h 37"/>
                  <a:gd name="T10" fmla="*/ 17 w 17"/>
                  <a:gd name="T11" fmla="*/ 36 h 37"/>
                  <a:gd name="T12" fmla="*/ 15 w 17"/>
                  <a:gd name="T13" fmla="*/ 8 h 37"/>
                  <a:gd name="T14" fmla="*/ 9 w 17"/>
                  <a:gd name="T15" fmla="*/ 4 h 37"/>
                  <a:gd name="T16" fmla="*/ 6 w 17"/>
                  <a:gd name="T1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37">
                    <a:moveTo>
                      <a:pt x="6" y="0"/>
                    </a:moveTo>
                    <a:cubicBezTo>
                      <a:pt x="4" y="1"/>
                      <a:pt x="2" y="2"/>
                      <a:pt x="0" y="2"/>
                    </a:cubicBezTo>
                    <a:cubicBezTo>
                      <a:pt x="4" y="13"/>
                      <a:pt x="6" y="24"/>
                      <a:pt x="7" y="35"/>
                    </a:cubicBezTo>
                    <a:cubicBezTo>
                      <a:pt x="7" y="36"/>
                      <a:pt x="7" y="36"/>
                      <a:pt x="7" y="37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3" y="27"/>
                      <a:pt x="12" y="17"/>
                      <a:pt x="15" y="8"/>
                    </a:cubicBezTo>
                    <a:cubicBezTo>
                      <a:pt x="13" y="7"/>
                      <a:pt x="10" y="6"/>
                      <a:pt x="9" y="4"/>
                    </a:cubicBezTo>
                    <a:cubicBezTo>
                      <a:pt x="8" y="3"/>
                      <a:pt x="7" y="2"/>
                      <a:pt x="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4749629" y="1777881"/>
                <a:ext cx="195701" cy="172964"/>
              </a:xfrm>
              <a:custGeom>
                <a:avLst/>
                <a:gdLst>
                  <a:gd name="T0" fmla="*/ 53 w 102"/>
                  <a:gd name="T1" fmla="*/ 0 h 90"/>
                  <a:gd name="T2" fmla="*/ 49 w 102"/>
                  <a:gd name="T3" fmla="*/ 0 h 90"/>
                  <a:gd name="T4" fmla="*/ 23 w 102"/>
                  <a:gd name="T5" fmla="*/ 11 h 90"/>
                  <a:gd name="T6" fmla="*/ 22 w 102"/>
                  <a:gd name="T7" fmla="*/ 65 h 90"/>
                  <a:gd name="T8" fmla="*/ 30 w 102"/>
                  <a:gd name="T9" fmla="*/ 84 h 90"/>
                  <a:gd name="T10" fmla="*/ 33 w 102"/>
                  <a:gd name="T11" fmla="*/ 90 h 90"/>
                  <a:gd name="T12" fmla="*/ 34 w 102"/>
                  <a:gd name="T13" fmla="*/ 90 h 90"/>
                  <a:gd name="T14" fmla="*/ 47 w 102"/>
                  <a:gd name="T15" fmla="*/ 89 h 90"/>
                  <a:gd name="T16" fmla="*/ 39 w 102"/>
                  <a:gd name="T17" fmla="*/ 55 h 90"/>
                  <a:gd name="T18" fmla="*/ 39 w 102"/>
                  <a:gd name="T19" fmla="*/ 54 h 90"/>
                  <a:gd name="T20" fmla="*/ 34 w 102"/>
                  <a:gd name="T21" fmla="*/ 52 h 90"/>
                  <a:gd name="T22" fmla="*/ 27 w 102"/>
                  <a:gd name="T23" fmla="*/ 43 h 90"/>
                  <a:gd name="T24" fmla="*/ 31 w 102"/>
                  <a:gd name="T25" fmla="*/ 38 h 90"/>
                  <a:gd name="T26" fmla="*/ 41 w 102"/>
                  <a:gd name="T27" fmla="*/ 48 h 90"/>
                  <a:gd name="T28" fmla="*/ 41 w 102"/>
                  <a:gd name="T29" fmla="*/ 50 h 90"/>
                  <a:gd name="T30" fmla="*/ 42 w 102"/>
                  <a:gd name="T31" fmla="*/ 50 h 90"/>
                  <a:gd name="T32" fmla="*/ 47 w 102"/>
                  <a:gd name="T33" fmla="*/ 49 h 90"/>
                  <a:gd name="T34" fmla="*/ 49 w 102"/>
                  <a:gd name="T35" fmla="*/ 31 h 90"/>
                  <a:gd name="T36" fmla="*/ 51 w 102"/>
                  <a:gd name="T37" fmla="*/ 31 h 90"/>
                  <a:gd name="T38" fmla="*/ 57 w 102"/>
                  <a:gd name="T39" fmla="*/ 38 h 90"/>
                  <a:gd name="T40" fmla="*/ 52 w 102"/>
                  <a:gd name="T41" fmla="*/ 50 h 90"/>
                  <a:gd name="T42" fmla="*/ 53 w 102"/>
                  <a:gd name="T43" fmla="*/ 51 h 90"/>
                  <a:gd name="T44" fmla="*/ 59 w 102"/>
                  <a:gd name="T45" fmla="*/ 57 h 90"/>
                  <a:gd name="T46" fmla="*/ 61 w 102"/>
                  <a:gd name="T47" fmla="*/ 52 h 90"/>
                  <a:gd name="T48" fmla="*/ 70 w 102"/>
                  <a:gd name="T49" fmla="*/ 46 h 90"/>
                  <a:gd name="T50" fmla="*/ 70 w 102"/>
                  <a:gd name="T51" fmla="*/ 46 h 90"/>
                  <a:gd name="T52" fmla="*/ 76 w 102"/>
                  <a:gd name="T53" fmla="*/ 53 h 90"/>
                  <a:gd name="T54" fmla="*/ 65 w 102"/>
                  <a:gd name="T55" fmla="*/ 61 h 90"/>
                  <a:gd name="T56" fmla="*/ 61 w 102"/>
                  <a:gd name="T57" fmla="*/ 61 h 90"/>
                  <a:gd name="T58" fmla="*/ 60 w 102"/>
                  <a:gd name="T59" fmla="*/ 65 h 90"/>
                  <a:gd name="T60" fmla="*/ 64 w 102"/>
                  <a:gd name="T61" fmla="*/ 87 h 90"/>
                  <a:gd name="T62" fmla="*/ 64 w 102"/>
                  <a:gd name="T63" fmla="*/ 88 h 90"/>
                  <a:gd name="T64" fmla="*/ 75 w 102"/>
                  <a:gd name="T65" fmla="*/ 87 h 90"/>
                  <a:gd name="T66" fmla="*/ 75 w 102"/>
                  <a:gd name="T67" fmla="*/ 87 h 90"/>
                  <a:gd name="T68" fmla="*/ 78 w 102"/>
                  <a:gd name="T69" fmla="*/ 81 h 90"/>
                  <a:gd name="T70" fmla="*/ 83 w 102"/>
                  <a:gd name="T71" fmla="*/ 61 h 90"/>
                  <a:gd name="T72" fmla="*/ 76 w 102"/>
                  <a:gd name="T73" fmla="*/ 8 h 90"/>
                  <a:gd name="T74" fmla="*/ 53 w 102"/>
                  <a:gd name="T7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90">
                    <a:moveTo>
                      <a:pt x="53" y="0"/>
                    </a:moveTo>
                    <a:cubicBezTo>
                      <a:pt x="51" y="0"/>
                      <a:pt x="50" y="0"/>
                      <a:pt x="49" y="0"/>
                    </a:cubicBezTo>
                    <a:cubicBezTo>
                      <a:pt x="34" y="0"/>
                      <a:pt x="28" y="6"/>
                      <a:pt x="23" y="11"/>
                    </a:cubicBezTo>
                    <a:cubicBezTo>
                      <a:pt x="0" y="37"/>
                      <a:pt x="20" y="62"/>
                      <a:pt x="22" y="65"/>
                    </a:cubicBezTo>
                    <a:cubicBezTo>
                      <a:pt x="24" y="68"/>
                      <a:pt x="29" y="77"/>
                      <a:pt x="30" y="84"/>
                    </a:cubicBezTo>
                    <a:cubicBezTo>
                      <a:pt x="31" y="89"/>
                      <a:pt x="33" y="90"/>
                      <a:pt x="33" y="90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5" y="78"/>
                      <a:pt x="44" y="65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7" y="53"/>
                      <a:pt x="35" y="53"/>
                      <a:pt x="34" y="52"/>
                    </a:cubicBezTo>
                    <a:cubicBezTo>
                      <a:pt x="30" y="51"/>
                      <a:pt x="26" y="47"/>
                      <a:pt x="27" y="43"/>
                    </a:cubicBezTo>
                    <a:cubicBezTo>
                      <a:pt x="28" y="40"/>
                      <a:pt x="30" y="38"/>
                      <a:pt x="31" y="38"/>
                    </a:cubicBezTo>
                    <a:cubicBezTo>
                      <a:pt x="35" y="38"/>
                      <a:pt x="39" y="44"/>
                      <a:pt x="41" y="48"/>
                    </a:cubicBezTo>
                    <a:cubicBezTo>
                      <a:pt x="41" y="49"/>
                      <a:pt x="41" y="49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50"/>
                      <a:pt x="46" y="50"/>
                      <a:pt x="47" y="49"/>
                    </a:cubicBezTo>
                    <a:cubicBezTo>
                      <a:pt x="45" y="42"/>
                      <a:pt x="44" y="34"/>
                      <a:pt x="49" y="31"/>
                    </a:cubicBezTo>
                    <a:cubicBezTo>
                      <a:pt x="50" y="31"/>
                      <a:pt x="50" y="31"/>
                      <a:pt x="51" y="31"/>
                    </a:cubicBezTo>
                    <a:cubicBezTo>
                      <a:pt x="54" y="31"/>
                      <a:pt x="57" y="35"/>
                      <a:pt x="57" y="38"/>
                    </a:cubicBezTo>
                    <a:cubicBezTo>
                      <a:pt x="57" y="42"/>
                      <a:pt x="55" y="47"/>
                      <a:pt x="52" y="50"/>
                    </a:cubicBezTo>
                    <a:cubicBezTo>
                      <a:pt x="52" y="50"/>
                      <a:pt x="53" y="51"/>
                      <a:pt x="53" y="51"/>
                    </a:cubicBezTo>
                    <a:cubicBezTo>
                      <a:pt x="55" y="53"/>
                      <a:pt x="57" y="56"/>
                      <a:pt x="59" y="57"/>
                    </a:cubicBezTo>
                    <a:cubicBezTo>
                      <a:pt x="60" y="55"/>
                      <a:pt x="61" y="54"/>
                      <a:pt x="61" y="52"/>
                    </a:cubicBezTo>
                    <a:cubicBezTo>
                      <a:pt x="63" y="50"/>
                      <a:pt x="66" y="46"/>
                      <a:pt x="70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3" y="46"/>
                      <a:pt x="77" y="50"/>
                      <a:pt x="76" y="53"/>
                    </a:cubicBezTo>
                    <a:cubicBezTo>
                      <a:pt x="75" y="59"/>
                      <a:pt x="70" y="61"/>
                      <a:pt x="65" y="61"/>
                    </a:cubicBezTo>
                    <a:cubicBezTo>
                      <a:pt x="64" y="61"/>
                      <a:pt x="62" y="61"/>
                      <a:pt x="61" y="61"/>
                    </a:cubicBezTo>
                    <a:cubicBezTo>
                      <a:pt x="60" y="62"/>
                      <a:pt x="60" y="64"/>
                      <a:pt x="60" y="65"/>
                    </a:cubicBezTo>
                    <a:cubicBezTo>
                      <a:pt x="60" y="72"/>
                      <a:pt x="61" y="80"/>
                      <a:pt x="64" y="87"/>
                    </a:cubicBezTo>
                    <a:cubicBezTo>
                      <a:pt x="64" y="87"/>
                      <a:pt x="64" y="87"/>
                      <a:pt x="64" y="88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5" y="87"/>
                      <a:pt x="77" y="87"/>
                      <a:pt x="78" y="81"/>
                    </a:cubicBezTo>
                    <a:cubicBezTo>
                      <a:pt x="78" y="75"/>
                      <a:pt x="82" y="65"/>
                      <a:pt x="83" y="61"/>
                    </a:cubicBezTo>
                    <a:cubicBezTo>
                      <a:pt x="85" y="58"/>
                      <a:pt x="102" y="31"/>
                      <a:pt x="76" y="8"/>
                    </a:cubicBezTo>
                    <a:cubicBezTo>
                      <a:pt x="71" y="4"/>
                      <a:pt x="65" y="0"/>
                      <a:pt x="5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4812968" y="1953280"/>
                <a:ext cx="86076" cy="18677"/>
              </a:xfrm>
              <a:custGeom>
                <a:avLst/>
                <a:gdLst>
                  <a:gd name="T0" fmla="*/ 41 w 45"/>
                  <a:gd name="T1" fmla="*/ 0 h 10"/>
                  <a:gd name="T2" fmla="*/ 41 w 45"/>
                  <a:gd name="T3" fmla="*/ 0 h 10"/>
                  <a:gd name="T4" fmla="*/ 4 w 45"/>
                  <a:gd name="T5" fmla="*/ 3 h 10"/>
                  <a:gd name="T6" fmla="*/ 0 w 45"/>
                  <a:gd name="T7" fmla="*/ 7 h 10"/>
                  <a:gd name="T8" fmla="*/ 4 w 45"/>
                  <a:gd name="T9" fmla="*/ 10 h 10"/>
                  <a:gd name="T10" fmla="*/ 4 w 45"/>
                  <a:gd name="T11" fmla="*/ 10 h 10"/>
                  <a:gd name="T12" fmla="*/ 41 w 45"/>
                  <a:gd name="T13" fmla="*/ 8 h 10"/>
                  <a:gd name="T14" fmla="*/ 45 w 45"/>
                  <a:gd name="T15" fmla="*/ 4 h 10"/>
                  <a:gd name="T16" fmla="*/ 41 w 45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0">
                    <a:moveTo>
                      <a:pt x="4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1" y="3"/>
                      <a:pt x="0" y="5"/>
                      <a:pt x="0" y="7"/>
                    </a:cubicBezTo>
                    <a:cubicBezTo>
                      <a:pt x="0" y="9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3" y="8"/>
                      <a:pt x="45" y="6"/>
                      <a:pt x="45" y="4"/>
                    </a:cubicBezTo>
                    <a:cubicBezTo>
                      <a:pt x="45" y="2"/>
                      <a:pt x="43" y="0"/>
                      <a:pt x="4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4814592" y="1971957"/>
                <a:ext cx="82828" cy="17865"/>
              </a:xfrm>
              <a:custGeom>
                <a:avLst/>
                <a:gdLst>
                  <a:gd name="T0" fmla="*/ 40 w 43"/>
                  <a:gd name="T1" fmla="*/ 0 h 9"/>
                  <a:gd name="T2" fmla="*/ 39 w 43"/>
                  <a:gd name="T3" fmla="*/ 0 h 9"/>
                  <a:gd name="T4" fmla="*/ 4 w 43"/>
                  <a:gd name="T5" fmla="*/ 2 h 9"/>
                  <a:gd name="T6" fmla="*/ 1 w 43"/>
                  <a:gd name="T7" fmla="*/ 6 h 9"/>
                  <a:gd name="T8" fmla="*/ 4 w 43"/>
                  <a:gd name="T9" fmla="*/ 9 h 9"/>
                  <a:gd name="T10" fmla="*/ 4 w 43"/>
                  <a:gd name="T11" fmla="*/ 9 h 9"/>
                  <a:gd name="T12" fmla="*/ 40 w 43"/>
                  <a:gd name="T13" fmla="*/ 7 h 9"/>
                  <a:gd name="T14" fmla="*/ 43 w 43"/>
                  <a:gd name="T15" fmla="*/ 4 h 9"/>
                  <a:gd name="T16" fmla="*/ 40 w 43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9">
                    <a:moveTo>
                      <a:pt x="4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2"/>
                      <a:pt x="0" y="4"/>
                      <a:pt x="1" y="6"/>
                    </a:cubicBezTo>
                    <a:cubicBezTo>
                      <a:pt x="1" y="8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2" y="7"/>
                      <a:pt x="43" y="6"/>
                      <a:pt x="43" y="4"/>
                    </a:cubicBezTo>
                    <a:cubicBezTo>
                      <a:pt x="43" y="2"/>
                      <a:pt x="41" y="0"/>
                      <a:pt x="4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4834081" y="1989822"/>
                <a:ext cx="46286" cy="12993"/>
              </a:xfrm>
              <a:custGeom>
                <a:avLst/>
                <a:gdLst>
                  <a:gd name="T0" fmla="*/ 21 w 24"/>
                  <a:gd name="T1" fmla="*/ 0 h 7"/>
                  <a:gd name="T2" fmla="*/ 21 w 24"/>
                  <a:gd name="T3" fmla="*/ 0 h 7"/>
                  <a:gd name="T4" fmla="*/ 3 w 24"/>
                  <a:gd name="T5" fmla="*/ 1 h 7"/>
                  <a:gd name="T6" fmla="*/ 1 w 24"/>
                  <a:gd name="T7" fmla="*/ 4 h 7"/>
                  <a:gd name="T8" fmla="*/ 3 w 24"/>
                  <a:gd name="T9" fmla="*/ 7 h 7"/>
                  <a:gd name="T10" fmla="*/ 4 w 24"/>
                  <a:gd name="T11" fmla="*/ 7 h 7"/>
                  <a:gd name="T12" fmla="*/ 21 w 24"/>
                  <a:gd name="T13" fmla="*/ 6 h 7"/>
                  <a:gd name="T14" fmla="*/ 24 w 24"/>
                  <a:gd name="T15" fmla="*/ 3 h 7"/>
                  <a:gd name="T16" fmla="*/ 21 w 24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7"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0" y="3"/>
                      <a:pt x="1" y="4"/>
                    </a:cubicBezTo>
                    <a:cubicBezTo>
                      <a:pt x="1" y="6"/>
                      <a:pt x="2" y="7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6"/>
                      <a:pt x="24" y="5"/>
                      <a:pt x="24" y="3"/>
                    </a:cubicBezTo>
                    <a:cubicBezTo>
                      <a:pt x="24" y="2"/>
                      <a:pt x="23" y="0"/>
                      <a:pt x="2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3002940" y="1332885"/>
                <a:ext cx="172964" cy="226558"/>
              </a:xfrm>
              <a:custGeom>
                <a:avLst/>
                <a:gdLst>
                  <a:gd name="T0" fmla="*/ 76 w 213"/>
                  <a:gd name="T1" fmla="*/ 220 h 279"/>
                  <a:gd name="T2" fmla="*/ 90 w 213"/>
                  <a:gd name="T3" fmla="*/ 279 h 279"/>
                  <a:gd name="T4" fmla="*/ 128 w 213"/>
                  <a:gd name="T5" fmla="*/ 239 h 279"/>
                  <a:gd name="T6" fmla="*/ 76 w 213"/>
                  <a:gd name="T7" fmla="*/ 220 h 279"/>
                  <a:gd name="T8" fmla="*/ 213 w 213"/>
                  <a:gd name="T9" fmla="*/ 0 h 279"/>
                  <a:gd name="T10" fmla="*/ 0 w 213"/>
                  <a:gd name="T11" fmla="*/ 158 h 279"/>
                  <a:gd name="T12" fmla="*/ 81 w 213"/>
                  <a:gd name="T13" fmla="*/ 194 h 279"/>
                  <a:gd name="T14" fmla="*/ 192 w 213"/>
                  <a:gd name="T15" fmla="*/ 38 h 279"/>
                  <a:gd name="T16" fmla="*/ 116 w 213"/>
                  <a:gd name="T17" fmla="*/ 210 h 279"/>
                  <a:gd name="T18" fmla="*/ 209 w 213"/>
                  <a:gd name="T19" fmla="*/ 251 h 279"/>
                  <a:gd name="T20" fmla="*/ 213 w 213"/>
                  <a:gd name="T2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279">
                    <a:moveTo>
                      <a:pt x="76" y="220"/>
                    </a:moveTo>
                    <a:lnTo>
                      <a:pt x="90" y="279"/>
                    </a:lnTo>
                    <a:lnTo>
                      <a:pt x="128" y="239"/>
                    </a:lnTo>
                    <a:lnTo>
                      <a:pt x="76" y="220"/>
                    </a:lnTo>
                    <a:close/>
                    <a:moveTo>
                      <a:pt x="213" y="0"/>
                    </a:moveTo>
                    <a:lnTo>
                      <a:pt x="0" y="158"/>
                    </a:lnTo>
                    <a:lnTo>
                      <a:pt x="81" y="194"/>
                    </a:lnTo>
                    <a:lnTo>
                      <a:pt x="192" y="38"/>
                    </a:lnTo>
                    <a:lnTo>
                      <a:pt x="116" y="210"/>
                    </a:lnTo>
                    <a:lnTo>
                      <a:pt x="209" y="251"/>
                    </a:lnTo>
                    <a:lnTo>
                      <a:pt x="21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5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3002940" y="1332885"/>
                <a:ext cx="172964" cy="226558"/>
              </a:xfrm>
              <a:custGeom>
                <a:avLst/>
                <a:gdLst>
                  <a:gd name="T0" fmla="*/ 76 w 213"/>
                  <a:gd name="T1" fmla="*/ 220 h 279"/>
                  <a:gd name="T2" fmla="*/ 90 w 213"/>
                  <a:gd name="T3" fmla="*/ 279 h 279"/>
                  <a:gd name="T4" fmla="*/ 128 w 213"/>
                  <a:gd name="T5" fmla="*/ 239 h 279"/>
                  <a:gd name="T6" fmla="*/ 76 w 213"/>
                  <a:gd name="T7" fmla="*/ 220 h 279"/>
                  <a:gd name="T8" fmla="*/ 213 w 213"/>
                  <a:gd name="T9" fmla="*/ 0 h 279"/>
                  <a:gd name="T10" fmla="*/ 0 w 213"/>
                  <a:gd name="T11" fmla="*/ 158 h 279"/>
                  <a:gd name="T12" fmla="*/ 81 w 213"/>
                  <a:gd name="T13" fmla="*/ 194 h 279"/>
                  <a:gd name="T14" fmla="*/ 192 w 213"/>
                  <a:gd name="T15" fmla="*/ 38 h 279"/>
                  <a:gd name="T16" fmla="*/ 116 w 213"/>
                  <a:gd name="T17" fmla="*/ 210 h 279"/>
                  <a:gd name="T18" fmla="*/ 209 w 213"/>
                  <a:gd name="T19" fmla="*/ 251 h 279"/>
                  <a:gd name="T20" fmla="*/ 213 w 213"/>
                  <a:gd name="T2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279">
                    <a:moveTo>
                      <a:pt x="76" y="220"/>
                    </a:moveTo>
                    <a:lnTo>
                      <a:pt x="90" y="279"/>
                    </a:lnTo>
                    <a:lnTo>
                      <a:pt x="128" y="239"/>
                    </a:lnTo>
                    <a:lnTo>
                      <a:pt x="76" y="220"/>
                    </a:lnTo>
                    <a:moveTo>
                      <a:pt x="213" y="0"/>
                    </a:moveTo>
                    <a:lnTo>
                      <a:pt x="0" y="158"/>
                    </a:lnTo>
                    <a:lnTo>
                      <a:pt x="81" y="194"/>
                    </a:lnTo>
                    <a:lnTo>
                      <a:pt x="192" y="38"/>
                    </a:lnTo>
                    <a:lnTo>
                      <a:pt x="116" y="210"/>
                    </a:lnTo>
                    <a:lnTo>
                      <a:pt x="209" y="251"/>
                    </a:lnTo>
                    <a:lnTo>
                      <a:pt x="213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5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4434559" y="2295148"/>
                <a:ext cx="161595" cy="160783"/>
              </a:xfrm>
              <a:custGeom>
                <a:avLst/>
                <a:gdLst>
                  <a:gd name="T0" fmla="*/ 42 w 84"/>
                  <a:gd name="T1" fmla="*/ 68 h 84"/>
                  <a:gd name="T2" fmla="*/ 15 w 84"/>
                  <a:gd name="T3" fmla="*/ 42 h 84"/>
                  <a:gd name="T4" fmla="*/ 41 w 84"/>
                  <a:gd name="T5" fmla="*/ 15 h 84"/>
                  <a:gd name="T6" fmla="*/ 42 w 84"/>
                  <a:gd name="T7" fmla="*/ 15 h 84"/>
                  <a:gd name="T8" fmla="*/ 68 w 84"/>
                  <a:gd name="T9" fmla="*/ 41 h 84"/>
                  <a:gd name="T10" fmla="*/ 42 w 84"/>
                  <a:gd name="T11" fmla="*/ 68 h 84"/>
                  <a:gd name="T12" fmla="*/ 42 w 84"/>
                  <a:gd name="T13" fmla="*/ 68 h 84"/>
                  <a:gd name="T14" fmla="*/ 48 w 84"/>
                  <a:gd name="T15" fmla="*/ 0 h 84"/>
                  <a:gd name="T16" fmla="*/ 34 w 84"/>
                  <a:gd name="T17" fmla="*/ 0 h 84"/>
                  <a:gd name="T18" fmla="*/ 35 w 84"/>
                  <a:gd name="T19" fmla="*/ 6 h 84"/>
                  <a:gd name="T20" fmla="*/ 21 w 84"/>
                  <a:gd name="T21" fmla="*/ 12 h 84"/>
                  <a:gd name="T22" fmla="*/ 16 w 84"/>
                  <a:gd name="T23" fmla="*/ 8 h 84"/>
                  <a:gd name="T24" fmla="*/ 7 w 84"/>
                  <a:gd name="T25" fmla="*/ 17 h 84"/>
                  <a:gd name="T26" fmla="*/ 12 w 84"/>
                  <a:gd name="T27" fmla="*/ 22 h 84"/>
                  <a:gd name="T28" fmla="*/ 6 w 84"/>
                  <a:gd name="T29" fmla="*/ 36 h 84"/>
                  <a:gd name="T30" fmla="*/ 0 w 84"/>
                  <a:gd name="T31" fmla="*/ 36 h 84"/>
                  <a:gd name="T32" fmla="*/ 0 w 84"/>
                  <a:gd name="T33" fmla="*/ 49 h 84"/>
                  <a:gd name="T34" fmla="*/ 6 w 84"/>
                  <a:gd name="T35" fmla="*/ 49 h 84"/>
                  <a:gd name="T36" fmla="*/ 12 w 84"/>
                  <a:gd name="T37" fmla="*/ 63 h 84"/>
                  <a:gd name="T38" fmla="*/ 8 w 84"/>
                  <a:gd name="T39" fmla="*/ 67 h 84"/>
                  <a:gd name="T40" fmla="*/ 17 w 84"/>
                  <a:gd name="T41" fmla="*/ 76 h 84"/>
                  <a:gd name="T42" fmla="*/ 22 w 84"/>
                  <a:gd name="T43" fmla="*/ 72 h 84"/>
                  <a:gd name="T44" fmla="*/ 36 w 84"/>
                  <a:gd name="T45" fmla="*/ 77 h 84"/>
                  <a:gd name="T46" fmla="*/ 36 w 84"/>
                  <a:gd name="T47" fmla="*/ 84 h 84"/>
                  <a:gd name="T48" fmla="*/ 49 w 84"/>
                  <a:gd name="T49" fmla="*/ 83 h 84"/>
                  <a:gd name="T50" fmla="*/ 49 w 84"/>
                  <a:gd name="T51" fmla="*/ 77 h 84"/>
                  <a:gd name="T52" fmla="*/ 63 w 84"/>
                  <a:gd name="T53" fmla="*/ 71 h 84"/>
                  <a:gd name="T54" fmla="*/ 67 w 84"/>
                  <a:gd name="T55" fmla="*/ 76 h 84"/>
                  <a:gd name="T56" fmla="*/ 76 w 84"/>
                  <a:gd name="T57" fmla="*/ 66 h 84"/>
                  <a:gd name="T58" fmla="*/ 72 w 84"/>
                  <a:gd name="T59" fmla="*/ 62 h 84"/>
                  <a:gd name="T60" fmla="*/ 77 w 84"/>
                  <a:gd name="T61" fmla="*/ 48 h 84"/>
                  <a:gd name="T62" fmla="*/ 84 w 84"/>
                  <a:gd name="T63" fmla="*/ 48 h 84"/>
                  <a:gd name="T64" fmla="*/ 83 w 84"/>
                  <a:gd name="T65" fmla="*/ 35 h 84"/>
                  <a:gd name="T66" fmla="*/ 77 w 84"/>
                  <a:gd name="T67" fmla="*/ 35 h 84"/>
                  <a:gd name="T68" fmla="*/ 71 w 84"/>
                  <a:gd name="T69" fmla="*/ 21 h 84"/>
                  <a:gd name="T70" fmla="*/ 75 w 84"/>
                  <a:gd name="T71" fmla="*/ 16 h 84"/>
                  <a:gd name="T72" fmla="*/ 66 w 84"/>
                  <a:gd name="T73" fmla="*/ 7 h 84"/>
                  <a:gd name="T74" fmla="*/ 62 w 84"/>
                  <a:gd name="T75" fmla="*/ 12 h 84"/>
                  <a:gd name="T76" fmla="*/ 48 w 84"/>
                  <a:gd name="T77" fmla="*/ 6 h 84"/>
                  <a:gd name="T78" fmla="*/ 48 w 84"/>
                  <a:gd name="T7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4" h="84">
                    <a:moveTo>
                      <a:pt x="42" y="68"/>
                    </a:moveTo>
                    <a:cubicBezTo>
                      <a:pt x="27" y="68"/>
                      <a:pt x="15" y="57"/>
                      <a:pt x="15" y="42"/>
                    </a:cubicBezTo>
                    <a:cubicBezTo>
                      <a:pt x="15" y="27"/>
                      <a:pt x="27" y="15"/>
                      <a:pt x="41" y="15"/>
                    </a:cubicBezTo>
                    <a:cubicBezTo>
                      <a:pt x="41" y="15"/>
                      <a:pt x="42" y="15"/>
                      <a:pt x="42" y="15"/>
                    </a:cubicBezTo>
                    <a:cubicBezTo>
                      <a:pt x="56" y="15"/>
                      <a:pt x="68" y="27"/>
                      <a:pt x="68" y="41"/>
                    </a:cubicBezTo>
                    <a:cubicBezTo>
                      <a:pt x="69" y="56"/>
                      <a:pt x="57" y="68"/>
                      <a:pt x="42" y="68"/>
                    </a:cubicBezTo>
                    <a:cubicBezTo>
                      <a:pt x="42" y="68"/>
                      <a:pt x="42" y="68"/>
                      <a:pt x="42" y="68"/>
                    </a:cubicBezTo>
                    <a:moveTo>
                      <a:pt x="48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29" y="7"/>
                      <a:pt x="25" y="9"/>
                      <a:pt x="21" y="1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9" y="26"/>
                      <a:pt x="7" y="31"/>
                      <a:pt x="6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7" y="54"/>
                      <a:pt x="9" y="59"/>
                      <a:pt x="12" y="63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6" y="75"/>
                      <a:pt x="31" y="76"/>
                      <a:pt x="36" y="77"/>
                    </a:cubicBezTo>
                    <a:cubicBezTo>
                      <a:pt x="36" y="84"/>
                      <a:pt x="36" y="84"/>
                      <a:pt x="36" y="84"/>
                    </a:cubicBezTo>
                    <a:cubicBezTo>
                      <a:pt x="49" y="83"/>
                      <a:pt x="49" y="83"/>
                      <a:pt x="49" y="83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54" y="76"/>
                      <a:pt x="58" y="74"/>
                      <a:pt x="63" y="7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2" y="62"/>
                      <a:pt x="72" y="62"/>
                      <a:pt x="72" y="62"/>
                    </a:cubicBezTo>
                    <a:cubicBezTo>
                      <a:pt x="74" y="58"/>
                      <a:pt x="76" y="53"/>
                      <a:pt x="77" y="4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3" y="35"/>
                      <a:pt x="83" y="35"/>
                      <a:pt x="83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76" y="30"/>
                      <a:pt x="74" y="25"/>
                      <a:pt x="71" y="21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58" y="9"/>
                      <a:pt x="53" y="7"/>
                      <a:pt x="48" y="6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4555553" y="2219628"/>
                <a:ext cx="109625" cy="109625"/>
              </a:xfrm>
              <a:custGeom>
                <a:avLst/>
                <a:gdLst>
                  <a:gd name="T0" fmla="*/ 29 w 57"/>
                  <a:gd name="T1" fmla="*/ 45 h 57"/>
                  <a:gd name="T2" fmla="*/ 13 w 57"/>
                  <a:gd name="T3" fmla="*/ 35 h 57"/>
                  <a:gd name="T4" fmla="*/ 22 w 57"/>
                  <a:gd name="T5" fmla="*/ 14 h 57"/>
                  <a:gd name="T6" fmla="*/ 28 w 57"/>
                  <a:gd name="T7" fmla="*/ 12 h 57"/>
                  <a:gd name="T8" fmla="*/ 29 w 57"/>
                  <a:gd name="T9" fmla="*/ 12 h 57"/>
                  <a:gd name="T10" fmla="*/ 44 w 57"/>
                  <a:gd name="T11" fmla="*/ 22 h 57"/>
                  <a:gd name="T12" fmla="*/ 35 w 57"/>
                  <a:gd name="T13" fmla="*/ 44 h 57"/>
                  <a:gd name="T14" fmla="*/ 29 w 57"/>
                  <a:gd name="T15" fmla="*/ 45 h 57"/>
                  <a:gd name="T16" fmla="*/ 29 w 57"/>
                  <a:gd name="T17" fmla="*/ 45 h 57"/>
                  <a:gd name="T18" fmla="*/ 34 w 57"/>
                  <a:gd name="T19" fmla="*/ 0 h 57"/>
                  <a:gd name="T20" fmla="*/ 32 w 57"/>
                  <a:gd name="T21" fmla="*/ 4 h 57"/>
                  <a:gd name="T22" fmla="*/ 29 w 57"/>
                  <a:gd name="T23" fmla="*/ 4 h 57"/>
                  <a:gd name="T24" fmla="*/ 24 w 57"/>
                  <a:gd name="T25" fmla="*/ 5 h 57"/>
                  <a:gd name="T26" fmla="*/ 22 w 57"/>
                  <a:gd name="T27" fmla="*/ 1 h 57"/>
                  <a:gd name="T28" fmla="*/ 12 w 57"/>
                  <a:gd name="T29" fmla="*/ 5 h 57"/>
                  <a:gd name="T30" fmla="*/ 14 w 57"/>
                  <a:gd name="T31" fmla="*/ 9 h 57"/>
                  <a:gd name="T32" fmla="*/ 8 w 57"/>
                  <a:gd name="T33" fmla="*/ 15 h 57"/>
                  <a:gd name="T34" fmla="*/ 4 w 57"/>
                  <a:gd name="T35" fmla="*/ 14 h 57"/>
                  <a:gd name="T36" fmla="*/ 0 w 57"/>
                  <a:gd name="T37" fmla="*/ 23 h 57"/>
                  <a:gd name="T38" fmla="*/ 4 w 57"/>
                  <a:gd name="T39" fmla="*/ 25 h 57"/>
                  <a:gd name="T40" fmla="*/ 4 w 57"/>
                  <a:gd name="T41" fmla="*/ 34 h 57"/>
                  <a:gd name="T42" fmla="*/ 1 w 57"/>
                  <a:gd name="T43" fmla="*/ 35 h 57"/>
                  <a:gd name="T44" fmla="*/ 5 w 57"/>
                  <a:gd name="T45" fmla="*/ 45 h 57"/>
                  <a:gd name="T46" fmla="*/ 9 w 57"/>
                  <a:gd name="T47" fmla="*/ 43 h 57"/>
                  <a:gd name="T48" fmla="*/ 15 w 57"/>
                  <a:gd name="T49" fmla="*/ 49 h 57"/>
                  <a:gd name="T50" fmla="*/ 13 w 57"/>
                  <a:gd name="T51" fmla="*/ 53 h 57"/>
                  <a:gd name="T52" fmla="*/ 23 w 57"/>
                  <a:gd name="T53" fmla="*/ 57 h 57"/>
                  <a:gd name="T54" fmla="*/ 25 w 57"/>
                  <a:gd name="T55" fmla="*/ 53 h 57"/>
                  <a:gd name="T56" fmla="*/ 29 w 57"/>
                  <a:gd name="T57" fmla="*/ 53 h 57"/>
                  <a:gd name="T58" fmla="*/ 34 w 57"/>
                  <a:gd name="T59" fmla="*/ 53 h 57"/>
                  <a:gd name="T60" fmla="*/ 35 w 57"/>
                  <a:gd name="T61" fmla="*/ 57 h 57"/>
                  <a:gd name="T62" fmla="*/ 45 w 57"/>
                  <a:gd name="T63" fmla="*/ 52 h 57"/>
                  <a:gd name="T64" fmla="*/ 43 w 57"/>
                  <a:gd name="T65" fmla="*/ 49 h 57"/>
                  <a:gd name="T66" fmla="*/ 49 w 57"/>
                  <a:gd name="T67" fmla="*/ 42 h 57"/>
                  <a:gd name="T68" fmla="*/ 53 w 57"/>
                  <a:gd name="T69" fmla="*/ 44 h 57"/>
                  <a:gd name="T70" fmla="*/ 57 w 57"/>
                  <a:gd name="T71" fmla="*/ 34 h 57"/>
                  <a:gd name="T72" fmla="*/ 53 w 57"/>
                  <a:gd name="T73" fmla="*/ 32 h 57"/>
                  <a:gd name="T74" fmla="*/ 53 w 57"/>
                  <a:gd name="T75" fmla="*/ 24 h 57"/>
                  <a:gd name="T76" fmla="*/ 57 w 57"/>
                  <a:gd name="T77" fmla="*/ 22 h 57"/>
                  <a:gd name="T78" fmla="*/ 52 w 57"/>
                  <a:gd name="T79" fmla="*/ 12 h 57"/>
                  <a:gd name="T80" fmla="*/ 48 w 57"/>
                  <a:gd name="T81" fmla="*/ 14 h 57"/>
                  <a:gd name="T82" fmla="*/ 42 w 57"/>
                  <a:gd name="T83" fmla="*/ 8 h 57"/>
                  <a:gd name="T84" fmla="*/ 44 w 57"/>
                  <a:gd name="T85" fmla="*/ 4 h 57"/>
                  <a:gd name="T86" fmla="*/ 34 w 57"/>
                  <a:gd name="T8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7" h="57">
                    <a:moveTo>
                      <a:pt x="29" y="45"/>
                    </a:moveTo>
                    <a:cubicBezTo>
                      <a:pt x="22" y="45"/>
                      <a:pt x="16" y="41"/>
                      <a:pt x="13" y="35"/>
                    </a:cubicBezTo>
                    <a:cubicBezTo>
                      <a:pt x="10" y="27"/>
                      <a:pt x="14" y="17"/>
                      <a:pt x="22" y="14"/>
                    </a:cubicBezTo>
                    <a:cubicBezTo>
                      <a:pt x="24" y="13"/>
                      <a:pt x="26" y="12"/>
                      <a:pt x="28" y="12"/>
                    </a:cubicBezTo>
                    <a:cubicBezTo>
                      <a:pt x="28" y="12"/>
                      <a:pt x="28" y="12"/>
                      <a:pt x="29" y="12"/>
                    </a:cubicBezTo>
                    <a:cubicBezTo>
                      <a:pt x="35" y="12"/>
                      <a:pt x="41" y="16"/>
                      <a:pt x="44" y="22"/>
                    </a:cubicBezTo>
                    <a:cubicBezTo>
                      <a:pt x="47" y="30"/>
                      <a:pt x="44" y="40"/>
                      <a:pt x="35" y="44"/>
                    </a:cubicBezTo>
                    <a:cubicBezTo>
                      <a:pt x="33" y="45"/>
                      <a:pt x="31" y="45"/>
                      <a:pt x="29" y="45"/>
                    </a:cubicBezTo>
                    <a:cubicBezTo>
                      <a:pt x="29" y="45"/>
                      <a:pt x="29" y="45"/>
                      <a:pt x="29" y="45"/>
                    </a:cubicBezTo>
                    <a:moveTo>
                      <a:pt x="34" y="0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7" y="4"/>
                      <a:pt x="25" y="4"/>
                      <a:pt x="24" y="5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2" y="11"/>
                      <a:pt x="10" y="13"/>
                      <a:pt x="8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8"/>
                      <a:pt x="4" y="31"/>
                      <a:pt x="4" y="34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6"/>
                      <a:pt x="13" y="48"/>
                      <a:pt x="15" y="4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3"/>
                      <a:pt x="27" y="53"/>
                      <a:pt x="29" y="53"/>
                    </a:cubicBezTo>
                    <a:cubicBezTo>
                      <a:pt x="30" y="53"/>
                      <a:pt x="32" y="53"/>
                      <a:pt x="34" y="53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6" y="47"/>
                      <a:pt x="48" y="45"/>
                      <a:pt x="49" y="42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3" y="30"/>
                      <a:pt x="53" y="27"/>
                      <a:pt x="53" y="24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7" y="12"/>
                      <a:pt x="45" y="10"/>
                      <a:pt x="42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053287" y="4806774"/>
                <a:ext cx="107189" cy="107189"/>
              </a:xfrm>
              <a:custGeom>
                <a:avLst/>
                <a:gdLst>
                  <a:gd name="T0" fmla="*/ 28 w 56"/>
                  <a:gd name="T1" fmla="*/ 46 h 56"/>
                  <a:gd name="T2" fmla="*/ 10 w 56"/>
                  <a:gd name="T3" fmla="*/ 29 h 56"/>
                  <a:gd name="T4" fmla="*/ 27 w 56"/>
                  <a:gd name="T5" fmla="*/ 11 h 56"/>
                  <a:gd name="T6" fmla="*/ 28 w 56"/>
                  <a:gd name="T7" fmla="*/ 11 h 56"/>
                  <a:gd name="T8" fmla="*/ 46 w 56"/>
                  <a:gd name="T9" fmla="*/ 28 h 56"/>
                  <a:gd name="T10" fmla="*/ 28 w 56"/>
                  <a:gd name="T11" fmla="*/ 46 h 56"/>
                  <a:gd name="T12" fmla="*/ 28 w 56"/>
                  <a:gd name="T13" fmla="*/ 46 h 56"/>
                  <a:gd name="T14" fmla="*/ 32 w 56"/>
                  <a:gd name="T15" fmla="*/ 0 h 56"/>
                  <a:gd name="T16" fmla="*/ 23 w 56"/>
                  <a:gd name="T17" fmla="*/ 0 h 56"/>
                  <a:gd name="T18" fmla="*/ 23 w 56"/>
                  <a:gd name="T19" fmla="*/ 5 h 56"/>
                  <a:gd name="T20" fmla="*/ 14 w 56"/>
                  <a:gd name="T21" fmla="*/ 9 h 56"/>
                  <a:gd name="T22" fmla="*/ 11 w 56"/>
                  <a:gd name="T23" fmla="*/ 6 h 56"/>
                  <a:gd name="T24" fmla="*/ 5 w 56"/>
                  <a:gd name="T25" fmla="*/ 12 h 56"/>
                  <a:gd name="T26" fmla="*/ 8 w 56"/>
                  <a:gd name="T27" fmla="*/ 15 h 56"/>
                  <a:gd name="T28" fmla="*/ 4 w 56"/>
                  <a:gd name="T29" fmla="*/ 24 h 56"/>
                  <a:gd name="T30" fmla="*/ 0 w 56"/>
                  <a:gd name="T31" fmla="*/ 24 h 56"/>
                  <a:gd name="T32" fmla="*/ 0 w 56"/>
                  <a:gd name="T33" fmla="*/ 33 h 56"/>
                  <a:gd name="T34" fmla="*/ 4 w 56"/>
                  <a:gd name="T35" fmla="*/ 33 h 56"/>
                  <a:gd name="T36" fmla="*/ 8 w 56"/>
                  <a:gd name="T37" fmla="*/ 42 h 56"/>
                  <a:gd name="T38" fmla="*/ 5 w 56"/>
                  <a:gd name="T39" fmla="*/ 45 h 56"/>
                  <a:gd name="T40" fmla="*/ 11 w 56"/>
                  <a:gd name="T41" fmla="*/ 51 h 56"/>
                  <a:gd name="T42" fmla="*/ 14 w 56"/>
                  <a:gd name="T43" fmla="*/ 48 h 56"/>
                  <a:gd name="T44" fmla="*/ 24 w 56"/>
                  <a:gd name="T45" fmla="*/ 52 h 56"/>
                  <a:gd name="T46" fmla="*/ 24 w 56"/>
                  <a:gd name="T47" fmla="*/ 56 h 56"/>
                  <a:gd name="T48" fmla="*/ 32 w 56"/>
                  <a:gd name="T49" fmla="*/ 56 h 56"/>
                  <a:gd name="T50" fmla="*/ 32 w 56"/>
                  <a:gd name="T51" fmla="*/ 52 h 56"/>
                  <a:gd name="T52" fmla="*/ 42 w 56"/>
                  <a:gd name="T53" fmla="*/ 48 h 56"/>
                  <a:gd name="T54" fmla="*/ 45 w 56"/>
                  <a:gd name="T55" fmla="*/ 51 h 56"/>
                  <a:gd name="T56" fmla="*/ 51 w 56"/>
                  <a:gd name="T57" fmla="*/ 45 h 56"/>
                  <a:gd name="T58" fmla="*/ 48 w 56"/>
                  <a:gd name="T59" fmla="*/ 42 h 56"/>
                  <a:gd name="T60" fmla="*/ 51 w 56"/>
                  <a:gd name="T61" fmla="*/ 32 h 56"/>
                  <a:gd name="T62" fmla="*/ 56 w 56"/>
                  <a:gd name="T63" fmla="*/ 32 h 56"/>
                  <a:gd name="T64" fmla="*/ 56 w 56"/>
                  <a:gd name="T65" fmla="*/ 24 h 56"/>
                  <a:gd name="T66" fmla="*/ 51 w 56"/>
                  <a:gd name="T67" fmla="*/ 24 h 56"/>
                  <a:gd name="T68" fmla="*/ 47 w 56"/>
                  <a:gd name="T69" fmla="*/ 14 h 56"/>
                  <a:gd name="T70" fmla="*/ 50 w 56"/>
                  <a:gd name="T71" fmla="*/ 11 h 56"/>
                  <a:gd name="T72" fmla="*/ 44 w 56"/>
                  <a:gd name="T73" fmla="*/ 5 h 56"/>
                  <a:gd name="T74" fmla="*/ 41 w 56"/>
                  <a:gd name="T75" fmla="*/ 8 h 56"/>
                  <a:gd name="T76" fmla="*/ 32 w 56"/>
                  <a:gd name="T77" fmla="*/ 5 h 56"/>
                  <a:gd name="T78" fmla="*/ 32 w 56"/>
                  <a:gd name="T7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56">
                    <a:moveTo>
                      <a:pt x="28" y="46"/>
                    </a:moveTo>
                    <a:cubicBezTo>
                      <a:pt x="18" y="46"/>
                      <a:pt x="10" y="38"/>
                      <a:pt x="10" y="29"/>
                    </a:cubicBezTo>
                    <a:cubicBezTo>
                      <a:pt x="10" y="19"/>
                      <a:pt x="18" y="11"/>
                      <a:pt x="27" y="11"/>
                    </a:cubicBezTo>
                    <a:cubicBezTo>
                      <a:pt x="27" y="11"/>
                      <a:pt x="28" y="11"/>
                      <a:pt x="28" y="11"/>
                    </a:cubicBezTo>
                    <a:cubicBezTo>
                      <a:pt x="37" y="11"/>
                      <a:pt x="45" y="18"/>
                      <a:pt x="46" y="28"/>
                    </a:cubicBezTo>
                    <a:cubicBezTo>
                      <a:pt x="46" y="38"/>
                      <a:pt x="3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moveTo>
                      <a:pt x="32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19" y="5"/>
                      <a:pt x="16" y="7"/>
                      <a:pt x="14" y="9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8"/>
                      <a:pt x="4" y="21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5" y="37"/>
                      <a:pt x="6" y="40"/>
                      <a:pt x="8" y="42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7" y="50"/>
                      <a:pt x="20" y="52"/>
                      <a:pt x="24" y="52"/>
                    </a:cubicBezTo>
                    <a:cubicBezTo>
                      <a:pt x="24" y="56"/>
                      <a:pt x="24" y="56"/>
                      <a:pt x="24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6" y="51"/>
                      <a:pt x="39" y="50"/>
                      <a:pt x="42" y="48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50" y="39"/>
                      <a:pt x="51" y="36"/>
                      <a:pt x="51" y="3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0"/>
                      <a:pt x="49" y="17"/>
                      <a:pt x="47" y="14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38" y="6"/>
                      <a:pt x="35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3133678" y="4758864"/>
                <a:ext cx="73083" cy="73083"/>
              </a:xfrm>
              <a:custGeom>
                <a:avLst/>
                <a:gdLst>
                  <a:gd name="T0" fmla="*/ 19 w 38"/>
                  <a:gd name="T1" fmla="*/ 30 h 38"/>
                  <a:gd name="T2" fmla="*/ 9 w 38"/>
                  <a:gd name="T3" fmla="*/ 23 h 38"/>
                  <a:gd name="T4" fmla="*/ 15 w 38"/>
                  <a:gd name="T5" fmla="*/ 8 h 38"/>
                  <a:gd name="T6" fmla="*/ 19 w 38"/>
                  <a:gd name="T7" fmla="*/ 7 h 38"/>
                  <a:gd name="T8" fmla="*/ 19 w 38"/>
                  <a:gd name="T9" fmla="*/ 7 h 38"/>
                  <a:gd name="T10" fmla="*/ 29 w 38"/>
                  <a:gd name="T11" fmla="*/ 14 h 38"/>
                  <a:gd name="T12" fmla="*/ 24 w 38"/>
                  <a:gd name="T13" fmla="*/ 29 h 38"/>
                  <a:gd name="T14" fmla="*/ 19 w 38"/>
                  <a:gd name="T15" fmla="*/ 30 h 38"/>
                  <a:gd name="T16" fmla="*/ 19 w 38"/>
                  <a:gd name="T17" fmla="*/ 30 h 38"/>
                  <a:gd name="T18" fmla="*/ 23 w 38"/>
                  <a:gd name="T19" fmla="*/ 0 h 38"/>
                  <a:gd name="T20" fmla="*/ 22 w 38"/>
                  <a:gd name="T21" fmla="*/ 2 h 38"/>
                  <a:gd name="T22" fmla="*/ 19 w 38"/>
                  <a:gd name="T23" fmla="*/ 2 h 38"/>
                  <a:gd name="T24" fmla="*/ 16 w 38"/>
                  <a:gd name="T25" fmla="*/ 2 h 38"/>
                  <a:gd name="T26" fmla="*/ 15 w 38"/>
                  <a:gd name="T27" fmla="*/ 0 h 38"/>
                  <a:gd name="T28" fmla="*/ 8 w 38"/>
                  <a:gd name="T29" fmla="*/ 3 h 38"/>
                  <a:gd name="T30" fmla="*/ 9 w 38"/>
                  <a:gd name="T31" fmla="*/ 5 h 38"/>
                  <a:gd name="T32" fmla="*/ 5 w 38"/>
                  <a:gd name="T33" fmla="*/ 9 h 38"/>
                  <a:gd name="T34" fmla="*/ 3 w 38"/>
                  <a:gd name="T35" fmla="*/ 8 h 38"/>
                  <a:gd name="T36" fmla="*/ 0 w 38"/>
                  <a:gd name="T37" fmla="*/ 15 h 38"/>
                  <a:gd name="T38" fmla="*/ 3 w 38"/>
                  <a:gd name="T39" fmla="*/ 16 h 38"/>
                  <a:gd name="T40" fmla="*/ 3 w 38"/>
                  <a:gd name="T41" fmla="*/ 22 h 38"/>
                  <a:gd name="T42" fmla="*/ 0 w 38"/>
                  <a:gd name="T43" fmla="*/ 23 h 38"/>
                  <a:gd name="T44" fmla="*/ 3 w 38"/>
                  <a:gd name="T45" fmla="*/ 29 h 38"/>
                  <a:gd name="T46" fmla="*/ 6 w 38"/>
                  <a:gd name="T47" fmla="*/ 28 h 38"/>
                  <a:gd name="T48" fmla="*/ 10 w 38"/>
                  <a:gd name="T49" fmla="*/ 32 h 38"/>
                  <a:gd name="T50" fmla="*/ 9 w 38"/>
                  <a:gd name="T51" fmla="*/ 35 h 38"/>
                  <a:gd name="T52" fmla="*/ 16 w 38"/>
                  <a:gd name="T53" fmla="*/ 38 h 38"/>
                  <a:gd name="T54" fmla="*/ 17 w 38"/>
                  <a:gd name="T55" fmla="*/ 35 h 38"/>
                  <a:gd name="T56" fmla="*/ 19 w 38"/>
                  <a:gd name="T57" fmla="*/ 35 h 38"/>
                  <a:gd name="T58" fmla="*/ 22 w 38"/>
                  <a:gd name="T59" fmla="*/ 35 h 38"/>
                  <a:gd name="T60" fmla="*/ 24 w 38"/>
                  <a:gd name="T61" fmla="*/ 37 h 38"/>
                  <a:gd name="T62" fmla="*/ 30 w 38"/>
                  <a:gd name="T63" fmla="*/ 34 h 38"/>
                  <a:gd name="T64" fmla="*/ 29 w 38"/>
                  <a:gd name="T65" fmla="*/ 32 h 38"/>
                  <a:gd name="T66" fmla="*/ 33 w 38"/>
                  <a:gd name="T67" fmla="*/ 28 h 38"/>
                  <a:gd name="T68" fmla="*/ 36 w 38"/>
                  <a:gd name="T69" fmla="*/ 29 h 38"/>
                  <a:gd name="T70" fmla="*/ 38 w 38"/>
                  <a:gd name="T71" fmla="*/ 22 h 38"/>
                  <a:gd name="T72" fmla="*/ 35 w 38"/>
                  <a:gd name="T73" fmla="*/ 21 h 38"/>
                  <a:gd name="T74" fmla="*/ 35 w 38"/>
                  <a:gd name="T75" fmla="*/ 15 h 38"/>
                  <a:gd name="T76" fmla="*/ 38 w 38"/>
                  <a:gd name="T77" fmla="*/ 14 h 38"/>
                  <a:gd name="T78" fmla="*/ 35 w 38"/>
                  <a:gd name="T79" fmla="*/ 8 h 38"/>
                  <a:gd name="T80" fmla="*/ 32 w 38"/>
                  <a:gd name="T81" fmla="*/ 9 h 38"/>
                  <a:gd name="T82" fmla="*/ 28 w 38"/>
                  <a:gd name="T83" fmla="*/ 5 h 38"/>
                  <a:gd name="T84" fmla="*/ 29 w 38"/>
                  <a:gd name="T85" fmla="*/ 2 h 38"/>
                  <a:gd name="T86" fmla="*/ 23 w 38"/>
                  <a:gd name="T8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" h="38">
                    <a:moveTo>
                      <a:pt x="19" y="30"/>
                    </a:moveTo>
                    <a:cubicBezTo>
                      <a:pt x="15" y="30"/>
                      <a:pt x="11" y="27"/>
                      <a:pt x="9" y="23"/>
                    </a:cubicBezTo>
                    <a:cubicBezTo>
                      <a:pt x="6" y="17"/>
                      <a:pt x="9" y="11"/>
                      <a:pt x="15" y="8"/>
                    </a:cubicBezTo>
                    <a:cubicBezTo>
                      <a:pt x="16" y="8"/>
                      <a:pt x="17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3" y="7"/>
                      <a:pt x="27" y="10"/>
                      <a:pt x="29" y="14"/>
                    </a:cubicBezTo>
                    <a:cubicBezTo>
                      <a:pt x="32" y="20"/>
                      <a:pt x="29" y="26"/>
                      <a:pt x="24" y="29"/>
                    </a:cubicBezTo>
                    <a:cubicBezTo>
                      <a:pt x="22" y="29"/>
                      <a:pt x="21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moveTo>
                      <a:pt x="23" y="0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1" y="2"/>
                      <a:pt x="20" y="2"/>
                      <a:pt x="19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6" y="8"/>
                      <a:pt x="5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8"/>
                      <a:pt x="3" y="20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30"/>
                      <a:pt x="8" y="31"/>
                      <a:pt x="10" y="32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8" y="35"/>
                      <a:pt x="19" y="35"/>
                    </a:cubicBezTo>
                    <a:cubicBezTo>
                      <a:pt x="20" y="35"/>
                      <a:pt x="21" y="35"/>
                      <a:pt x="22" y="35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30" y="31"/>
                      <a:pt x="32" y="29"/>
                      <a:pt x="33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19"/>
                      <a:pt x="36" y="17"/>
                      <a:pt x="35" y="15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1" y="7"/>
                      <a:pt x="30" y="6"/>
                      <a:pt x="28" y="5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656629" y="2786429"/>
                <a:ext cx="174588" cy="194077"/>
              </a:xfrm>
              <a:custGeom>
                <a:avLst/>
                <a:gdLst>
                  <a:gd name="T0" fmla="*/ 56 w 91"/>
                  <a:gd name="T1" fmla="*/ 0 h 101"/>
                  <a:gd name="T2" fmla="*/ 34 w 91"/>
                  <a:gd name="T3" fmla="*/ 15 h 101"/>
                  <a:gd name="T4" fmla="*/ 6 w 91"/>
                  <a:gd name="T5" fmla="*/ 68 h 101"/>
                  <a:gd name="T6" fmla="*/ 15 w 91"/>
                  <a:gd name="T7" fmla="*/ 98 h 101"/>
                  <a:gd name="T8" fmla="*/ 15 w 91"/>
                  <a:gd name="T9" fmla="*/ 98 h 101"/>
                  <a:gd name="T10" fmla="*/ 25 w 91"/>
                  <a:gd name="T11" fmla="*/ 101 h 101"/>
                  <a:gd name="T12" fmla="*/ 45 w 91"/>
                  <a:gd name="T13" fmla="*/ 89 h 101"/>
                  <a:gd name="T14" fmla="*/ 64 w 91"/>
                  <a:gd name="T15" fmla="*/ 52 h 101"/>
                  <a:gd name="T16" fmla="*/ 58 w 91"/>
                  <a:gd name="T17" fmla="*/ 31 h 101"/>
                  <a:gd name="T18" fmla="*/ 57 w 91"/>
                  <a:gd name="T19" fmla="*/ 30 h 101"/>
                  <a:gd name="T20" fmla="*/ 50 w 91"/>
                  <a:gd name="T21" fmla="*/ 29 h 101"/>
                  <a:gd name="T22" fmla="*/ 37 w 91"/>
                  <a:gd name="T23" fmla="*/ 37 h 101"/>
                  <a:gd name="T24" fmla="*/ 20 w 91"/>
                  <a:gd name="T25" fmla="*/ 68 h 101"/>
                  <a:gd name="T26" fmla="*/ 27 w 91"/>
                  <a:gd name="T27" fmla="*/ 72 h 101"/>
                  <a:gd name="T28" fmla="*/ 44 w 91"/>
                  <a:gd name="T29" fmla="*/ 41 h 101"/>
                  <a:gd name="T30" fmla="*/ 50 w 91"/>
                  <a:gd name="T31" fmla="*/ 37 h 101"/>
                  <a:gd name="T32" fmla="*/ 53 w 91"/>
                  <a:gd name="T33" fmla="*/ 38 h 101"/>
                  <a:gd name="T34" fmla="*/ 54 w 91"/>
                  <a:gd name="T35" fmla="*/ 38 h 101"/>
                  <a:gd name="T36" fmla="*/ 57 w 91"/>
                  <a:gd name="T37" fmla="*/ 48 h 101"/>
                  <a:gd name="T38" fmla="*/ 38 w 91"/>
                  <a:gd name="T39" fmla="*/ 85 h 101"/>
                  <a:gd name="T40" fmla="*/ 25 w 91"/>
                  <a:gd name="T41" fmla="*/ 92 h 101"/>
                  <a:gd name="T42" fmla="*/ 19 w 91"/>
                  <a:gd name="T43" fmla="*/ 91 h 101"/>
                  <a:gd name="T44" fmla="*/ 12 w 91"/>
                  <a:gd name="T45" fmla="*/ 82 h 101"/>
                  <a:gd name="T46" fmla="*/ 15 w 91"/>
                  <a:gd name="T47" fmla="*/ 68 h 101"/>
                  <a:gd name="T48" fmla="*/ 41 w 91"/>
                  <a:gd name="T49" fmla="*/ 19 h 101"/>
                  <a:gd name="T50" fmla="*/ 56 w 91"/>
                  <a:gd name="T51" fmla="*/ 8 h 101"/>
                  <a:gd name="T52" fmla="*/ 63 w 91"/>
                  <a:gd name="T53" fmla="*/ 10 h 101"/>
                  <a:gd name="T54" fmla="*/ 72 w 91"/>
                  <a:gd name="T55" fmla="*/ 15 h 101"/>
                  <a:gd name="T56" fmla="*/ 77 w 91"/>
                  <a:gd name="T57" fmla="*/ 38 h 101"/>
                  <a:gd name="T58" fmla="*/ 51 w 91"/>
                  <a:gd name="T59" fmla="*/ 85 h 101"/>
                  <a:gd name="T60" fmla="*/ 59 w 91"/>
                  <a:gd name="T61" fmla="*/ 89 h 101"/>
                  <a:gd name="T62" fmla="*/ 84 w 91"/>
                  <a:gd name="T63" fmla="*/ 41 h 101"/>
                  <a:gd name="T64" fmla="*/ 76 w 91"/>
                  <a:gd name="T65" fmla="*/ 7 h 101"/>
                  <a:gd name="T66" fmla="*/ 66 w 91"/>
                  <a:gd name="T67" fmla="*/ 2 h 101"/>
                  <a:gd name="T68" fmla="*/ 56 w 91"/>
                  <a:gd name="T6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1" h="101">
                    <a:moveTo>
                      <a:pt x="56" y="0"/>
                    </a:moveTo>
                    <a:cubicBezTo>
                      <a:pt x="47" y="0"/>
                      <a:pt x="39" y="5"/>
                      <a:pt x="34" y="1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0" y="79"/>
                      <a:pt x="4" y="92"/>
                      <a:pt x="15" y="98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8" y="100"/>
                      <a:pt x="22" y="101"/>
                      <a:pt x="25" y="101"/>
                    </a:cubicBezTo>
                    <a:cubicBezTo>
                      <a:pt x="33" y="101"/>
                      <a:pt x="41" y="97"/>
                      <a:pt x="45" y="89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9" y="44"/>
                      <a:pt x="66" y="35"/>
                      <a:pt x="58" y="31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5" y="29"/>
                      <a:pt x="52" y="29"/>
                      <a:pt x="50" y="29"/>
                    </a:cubicBezTo>
                    <a:cubicBezTo>
                      <a:pt x="45" y="29"/>
                      <a:pt x="40" y="32"/>
                      <a:pt x="37" y="37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5" y="39"/>
                      <a:pt x="47" y="37"/>
                      <a:pt x="50" y="37"/>
                    </a:cubicBezTo>
                    <a:cubicBezTo>
                      <a:pt x="51" y="37"/>
                      <a:pt x="52" y="37"/>
                      <a:pt x="53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8" y="40"/>
                      <a:pt x="59" y="45"/>
                      <a:pt x="57" y="48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5" y="90"/>
                      <a:pt x="30" y="92"/>
                      <a:pt x="25" y="92"/>
                    </a:cubicBezTo>
                    <a:cubicBezTo>
                      <a:pt x="23" y="92"/>
                      <a:pt x="21" y="92"/>
                      <a:pt x="19" y="91"/>
                    </a:cubicBezTo>
                    <a:cubicBezTo>
                      <a:pt x="15" y="89"/>
                      <a:pt x="13" y="85"/>
                      <a:pt x="12" y="82"/>
                    </a:cubicBezTo>
                    <a:cubicBezTo>
                      <a:pt x="11" y="78"/>
                      <a:pt x="12" y="74"/>
                      <a:pt x="15" y="6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6" y="11"/>
                      <a:pt x="51" y="8"/>
                      <a:pt x="56" y="8"/>
                    </a:cubicBezTo>
                    <a:cubicBezTo>
                      <a:pt x="58" y="8"/>
                      <a:pt x="61" y="9"/>
                      <a:pt x="63" y="10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81" y="20"/>
                      <a:pt x="81" y="30"/>
                      <a:pt x="77" y="38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91" y="28"/>
                      <a:pt x="88" y="14"/>
                      <a:pt x="76" y="7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3" y="1"/>
                      <a:pt x="59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5085812" y="3456359"/>
                <a:ext cx="207069" cy="129114"/>
              </a:xfrm>
              <a:custGeom>
                <a:avLst/>
                <a:gdLst>
                  <a:gd name="T0" fmla="*/ 65 w 108"/>
                  <a:gd name="T1" fmla="*/ 0 h 67"/>
                  <a:gd name="T2" fmla="*/ 32 w 108"/>
                  <a:gd name="T3" fmla="*/ 33 h 67"/>
                  <a:gd name="T4" fmla="*/ 20 w 108"/>
                  <a:gd name="T5" fmla="*/ 28 h 67"/>
                  <a:gd name="T6" fmla="*/ 0 w 108"/>
                  <a:gd name="T7" fmla="*/ 47 h 67"/>
                  <a:gd name="T8" fmla="*/ 20 w 108"/>
                  <a:gd name="T9" fmla="*/ 67 h 67"/>
                  <a:gd name="T10" fmla="*/ 64 w 108"/>
                  <a:gd name="T11" fmla="*/ 67 h 67"/>
                  <a:gd name="T12" fmla="*/ 65 w 108"/>
                  <a:gd name="T13" fmla="*/ 67 h 67"/>
                  <a:gd name="T14" fmla="*/ 96 w 108"/>
                  <a:gd name="T15" fmla="*/ 67 h 67"/>
                  <a:gd name="T16" fmla="*/ 108 w 108"/>
                  <a:gd name="T17" fmla="*/ 55 h 67"/>
                  <a:gd name="T18" fmla="*/ 97 w 108"/>
                  <a:gd name="T19" fmla="*/ 43 h 67"/>
                  <a:gd name="T20" fmla="*/ 98 w 108"/>
                  <a:gd name="T21" fmla="*/ 33 h 67"/>
                  <a:gd name="T22" fmla="*/ 65 w 108"/>
                  <a:gd name="T2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67">
                    <a:moveTo>
                      <a:pt x="65" y="0"/>
                    </a:moveTo>
                    <a:cubicBezTo>
                      <a:pt x="47" y="0"/>
                      <a:pt x="32" y="15"/>
                      <a:pt x="32" y="33"/>
                    </a:cubicBezTo>
                    <a:cubicBezTo>
                      <a:pt x="29" y="30"/>
                      <a:pt x="24" y="28"/>
                      <a:pt x="20" y="28"/>
                    </a:cubicBezTo>
                    <a:cubicBezTo>
                      <a:pt x="9" y="28"/>
                      <a:pt x="0" y="37"/>
                      <a:pt x="0" y="47"/>
                    </a:cubicBezTo>
                    <a:cubicBezTo>
                      <a:pt x="0" y="58"/>
                      <a:pt x="9" y="67"/>
                      <a:pt x="20" y="67"/>
                    </a:cubicBezTo>
                    <a:cubicBezTo>
                      <a:pt x="64" y="67"/>
                      <a:pt x="64" y="67"/>
                      <a:pt x="64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103" y="67"/>
                      <a:pt x="108" y="61"/>
                      <a:pt x="108" y="55"/>
                    </a:cubicBezTo>
                    <a:cubicBezTo>
                      <a:pt x="108" y="48"/>
                      <a:pt x="103" y="43"/>
                      <a:pt x="97" y="43"/>
                    </a:cubicBezTo>
                    <a:cubicBezTo>
                      <a:pt x="98" y="40"/>
                      <a:pt x="98" y="37"/>
                      <a:pt x="98" y="33"/>
                    </a:cubicBezTo>
                    <a:cubicBezTo>
                      <a:pt x="98" y="15"/>
                      <a:pt x="83" y="0"/>
                      <a:pt x="6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4071580" y="2734459"/>
                <a:ext cx="163219" cy="136422"/>
              </a:xfrm>
              <a:custGeom>
                <a:avLst/>
                <a:gdLst>
                  <a:gd name="T0" fmla="*/ 165 w 201"/>
                  <a:gd name="T1" fmla="*/ 0 h 168"/>
                  <a:gd name="T2" fmla="*/ 73 w 201"/>
                  <a:gd name="T3" fmla="*/ 95 h 168"/>
                  <a:gd name="T4" fmla="*/ 38 w 201"/>
                  <a:gd name="T5" fmla="*/ 59 h 168"/>
                  <a:gd name="T6" fmla="*/ 0 w 201"/>
                  <a:gd name="T7" fmla="*/ 95 h 168"/>
                  <a:gd name="T8" fmla="*/ 35 w 201"/>
                  <a:gd name="T9" fmla="*/ 130 h 168"/>
                  <a:gd name="T10" fmla="*/ 73 w 201"/>
                  <a:gd name="T11" fmla="*/ 168 h 168"/>
                  <a:gd name="T12" fmla="*/ 109 w 201"/>
                  <a:gd name="T13" fmla="*/ 130 h 168"/>
                  <a:gd name="T14" fmla="*/ 201 w 201"/>
                  <a:gd name="T15" fmla="*/ 38 h 168"/>
                  <a:gd name="T16" fmla="*/ 165 w 201"/>
                  <a:gd name="T1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1" h="168">
                    <a:moveTo>
                      <a:pt x="165" y="0"/>
                    </a:moveTo>
                    <a:lnTo>
                      <a:pt x="73" y="95"/>
                    </a:lnTo>
                    <a:lnTo>
                      <a:pt x="38" y="59"/>
                    </a:lnTo>
                    <a:lnTo>
                      <a:pt x="0" y="95"/>
                    </a:lnTo>
                    <a:lnTo>
                      <a:pt x="35" y="130"/>
                    </a:lnTo>
                    <a:lnTo>
                      <a:pt x="73" y="168"/>
                    </a:lnTo>
                    <a:lnTo>
                      <a:pt x="109" y="130"/>
                    </a:lnTo>
                    <a:lnTo>
                      <a:pt x="201" y="38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4071580" y="2734459"/>
                <a:ext cx="163219" cy="136422"/>
              </a:xfrm>
              <a:custGeom>
                <a:avLst/>
                <a:gdLst>
                  <a:gd name="T0" fmla="*/ 165 w 201"/>
                  <a:gd name="T1" fmla="*/ 0 h 168"/>
                  <a:gd name="T2" fmla="*/ 73 w 201"/>
                  <a:gd name="T3" fmla="*/ 95 h 168"/>
                  <a:gd name="T4" fmla="*/ 38 w 201"/>
                  <a:gd name="T5" fmla="*/ 59 h 168"/>
                  <a:gd name="T6" fmla="*/ 0 w 201"/>
                  <a:gd name="T7" fmla="*/ 95 h 168"/>
                  <a:gd name="T8" fmla="*/ 35 w 201"/>
                  <a:gd name="T9" fmla="*/ 130 h 168"/>
                  <a:gd name="T10" fmla="*/ 73 w 201"/>
                  <a:gd name="T11" fmla="*/ 168 h 168"/>
                  <a:gd name="T12" fmla="*/ 109 w 201"/>
                  <a:gd name="T13" fmla="*/ 130 h 168"/>
                  <a:gd name="T14" fmla="*/ 201 w 201"/>
                  <a:gd name="T15" fmla="*/ 38 h 168"/>
                  <a:gd name="T16" fmla="*/ 165 w 201"/>
                  <a:gd name="T1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1" h="168">
                    <a:moveTo>
                      <a:pt x="165" y="0"/>
                    </a:moveTo>
                    <a:lnTo>
                      <a:pt x="73" y="95"/>
                    </a:lnTo>
                    <a:lnTo>
                      <a:pt x="38" y="59"/>
                    </a:lnTo>
                    <a:lnTo>
                      <a:pt x="0" y="95"/>
                    </a:lnTo>
                    <a:lnTo>
                      <a:pt x="35" y="130"/>
                    </a:lnTo>
                    <a:lnTo>
                      <a:pt x="73" y="168"/>
                    </a:lnTo>
                    <a:lnTo>
                      <a:pt x="109" y="130"/>
                    </a:lnTo>
                    <a:lnTo>
                      <a:pt x="201" y="38"/>
                    </a:lnTo>
                    <a:lnTo>
                      <a:pt x="165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2552260" y="3608209"/>
                <a:ext cx="163219" cy="134798"/>
              </a:xfrm>
              <a:custGeom>
                <a:avLst/>
                <a:gdLst>
                  <a:gd name="T0" fmla="*/ 165 w 201"/>
                  <a:gd name="T1" fmla="*/ 0 h 166"/>
                  <a:gd name="T2" fmla="*/ 73 w 201"/>
                  <a:gd name="T3" fmla="*/ 95 h 166"/>
                  <a:gd name="T4" fmla="*/ 37 w 201"/>
                  <a:gd name="T5" fmla="*/ 59 h 166"/>
                  <a:gd name="T6" fmla="*/ 0 w 201"/>
                  <a:gd name="T7" fmla="*/ 95 h 166"/>
                  <a:gd name="T8" fmla="*/ 35 w 201"/>
                  <a:gd name="T9" fmla="*/ 130 h 166"/>
                  <a:gd name="T10" fmla="*/ 73 w 201"/>
                  <a:gd name="T11" fmla="*/ 166 h 166"/>
                  <a:gd name="T12" fmla="*/ 108 w 201"/>
                  <a:gd name="T13" fmla="*/ 130 h 166"/>
                  <a:gd name="T14" fmla="*/ 201 w 201"/>
                  <a:gd name="T15" fmla="*/ 38 h 166"/>
                  <a:gd name="T16" fmla="*/ 165 w 201"/>
                  <a:gd name="T1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1" h="166">
                    <a:moveTo>
                      <a:pt x="165" y="0"/>
                    </a:moveTo>
                    <a:lnTo>
                      <a:pt x="73" y="95"/>
                    </a:lnTo>
                    <a:lnTo>
                      <a:pt x="37" y="59"/>
                    </a:lnTo>
                    <a:lnTo>
                      <a:pt x="0" y="95"/>
                    </a:lnTo>
                    <a:lnTo>
                      <a:pt x="35" y="130"/>
                    </a:lnTo>
                    <a:lnTo>
                      <a:pt x="73" y="166"/>
                    </a:lnTo>
                    <a:lnTo>
                      <a:pt x="108" y="130"/>
                    </a:lnTo>
                    <a:lnTo>
                      <a:pt x="201" y="38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2552260" y="3608209"/>
                <a:ext cx="163219" cy="134798"/>
              </a:xfrm>
              <a:custGeom>
                <a:avLst/>
                <a:gdLst>
                  <a:gd name="T0" fmla="*/ 165 w 201"/>
                  <a:gd name="T1" fmla="*/ 0 h 166"/>
                  <a:gd name="T2" fmla="*/ 73 w 201"/>
                  <a:gd name="T3" fmla="*/ 95 h 166"/>
                  <a:gd name="T4" fmla="*/ 37 w 201"/>
                  <a:gd name="T5" fmla="*/ 59 h 166"/>
                  <a:gd name="T6" fmla="*/ 0 w 201"/>
                  <a:gd name="T7" fmla="*/ 95 h 166"/>
                  <a:gd name="T8" fmla="*/ 35 w 201"/>
                  <a:gd name="T9" fmla="*/ 130 h 166"/>
                  <a:gd name="T10" fmla="*/ 73 w 201"/>
                  <a:gd name="T11" fmla="*/ 166 h 166"/>
                  <a:gd name="T12" fmla="*/ 108 w 201"/>
                  <a:gd name="T13" fmla="*/ 130 h 166"/>
                  <a:gd name="T14" fmla="*/ 201 w 201"/>
                  <a:gd name="T15" fmla="*/ 38 h 166"/>
                  <a:gd name="T16" fmla="*/ 165 w 201"/>
                  <a:gd name="T1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1" h="166">
                    <a:moveTo>
                      <a:pt x="165" y="0"/>
                    </a:moveTo>
                    <a:lnTo>
                      <a:pt x="73" y="95"/>
                    </a:lnTo>
                    <a:lnTo>
                      <a:pt x="37" y="59"/>
                    </a:lnTo>
                    <a:lnTo>
                      <a:pt x="0" y="95"/>
                    </a:lnTo>
                    <a:lnTo>
                      <a:pt x="35" y="130"/>
                    </a:lnTo>
                    <a:lnTo>
                      <a:pt x="73" y="166"/>
                    </a:lnTo>
                    <a:lnTo>
                      <a:pt x="108" y="130"/>
                    </a:lnTo>
                    <a:lnTo>
                      <a:pt x="201" y="38"/>
                    </a:lnTo>
                    <a:lnTo>
                      <a:pt x="165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2624532" y="2590729"/>
                <a:ext cx="109625" cy="176212"/>
              </a:xfrm>
              <a:custGeom>
                <a:avLst/>
                <a:gdLst>
                  <a:gd name="T0" fmla="*/ 97 w 135"/>
                  <a:gd name="T1" fmla="*/ 0 h 217"/>
                  <a:gd name="T2" fmla="*/ 88 w 135"/>
                  <a:gd name="T3" fmla="*/ 14 h 217"/>
                  <a:gd name="T4" fmla="*/ 86 w 135"/>
                  <a:gd name="T5" fmla="*/ 21 h 217"/>
                  <a:gd name="T6" fmla="*/ 81 w 135"/>
                  <a:gd name="T7" fmla="*/ 28 h 217"/>
                  <a:gd name="T8" fmla="*/ 55 w 135"/>
                  <a:gd name="T9" fmla="*/ 78 h 217"/>
                  <a:gd name="T10" fmla="*/ 0 w 135"/>
                  <a:gd name="T11" fmla="*/ 177 h 217"/>
                  <a:gd name="T12" fmla="*/ 3 w 135"/>
                  <a:gd name="T13" fmla="*/ 217 h 217"/>
                  <a:gd name="T14" fmla="*/ 38 w 135"/>
                  <a:gd name="T15" fmla="*/ 194 h 217"/>
                  <a:gd name="T16" fmla="*/ 112 w 135"/>
                  <a:gd name="T17" fmla="*/ 59 h 217"/>
                  <a:gd name="T18" fmla="*/ 135 w 135"/>
                  <a:gd name="T19" fmla="*/ 16 h 217"/>
                  <a:gd name="T20" fmla="*/ 128 w 135"/>
                  <a:gd name="T21" fmla="*/ 12 h 217"/>
                  <a:gd name="T22" fmla="*/ 121 w 135"/>
                  <a:gd name="T23" fmla="*/ 9 h 217"/>
                  <a:gd name="T24" fmla="*/ 112 w 135"/>
                  <a:gd name="T25" fmla="*/ 7 h 217"/>
                  <a:gd name="T26" fmla="*/ 97 w 135"/>
                  <a:gd name="T27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217">
                    <a:moveTo>
                      <a:pt x="97" y="0"/>
                    </a:moveTo>
                    <a:lnTo>
                      <a:pt x="88" y="14"/>
                    </a:lnTo>
                    <a:lnTo>
                      <a:pt x="86" y="21"/>
                    </a:lnTo>
                    <a:lnTo>
                      <a:pt x="81" y="28"/>
                    </a:lnTo>
                    <a:lnTo>
                      <a:pt x="55" y="78"/>
                    </a:lnTo>
                    <a:lnTo>
                      <a:pt x="0" y="177"/>
                    </a:lnTo>
                    <a:lnTo>
                      <a:pt x="3" y="217"/>
                    </a:lnTo>
                    <a:lnTo>
                      <a:pt x="38" y="194"/>
                    </a:lnTo>
                    <a:lnTo>
                      <a:pt x="112" y="59"/>
                    </a:lnTo>
                    <a:lnTo>
                      <a:pt x="135" y="16"/>
                    </a:lnTo>
                    <a:lnTo>
                      <a:pt x="128" y="12"/>
                    </a:lnTo>
                    <a:lnTo>
                      <a:pt x="121" y="9"/>
                    </a:lnTo>
                    <a:lnTo>
                      <a:pt x="112" y="7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2624532" y="2590729"/>
                <a:ext cx="109625" cy="176212"/>
              </a:xfrm>
              <a:custGeom>
                <a:avLst/>
                <a:gdLst>
                  <a:gd name="T0" fmla="*/ 97 w 135"/>
                  <a:gd name="T1" fmla="*/ 0 h 217"/>
                  <a:gd name="T2" fmla="*/ 88 w 135"/>
                  <a:gd name="T3" fmla="*/ 14 h 217"/>
                  <a:gd name="T4" fmla="*/ 86 w 135"/>
                  <a:gd name="T5" fmla="*/ 21 h 217"/>
                  <a:gd name="T6" fmla="*/ 81 w 135"/>
                  <a:gd name="T7" fmla="*/ 28 h 217"/>
                  <a:gd name="T8" fmla="*/ 55 w 135"/>
                  <a:gd name="T9" fmla="*/ 78 h 217"/>
                  <a:gd name="T10" fmla="*/ 0 w 135"/>
                  <a:gd name="T11" fmla="*/ 177 h 217"/>
                  <a:gd name="T12" fmla="*/ 3 w 135"/>
                  <a:gd name="T13" fmla="*/ 217 h 217"/>
                  <a:gd name="T14" fmla="*/ 38 w 135"/>
                  <a:gd name="T15" fmla="*/ 194 h 217"/>
                  <a:gd name="T16" fmla="*/ 112 w 135"/>
                  <a:gd name="T17" fmla="*/ 59 h 217"/>
                  <a:gd name="T18" fmla="*/ 135 w 135"/>
                  <a:gd name="T19" fmla="*/ 16 h 217"/>
                  <a:gd name="T20" fmla="*/ 128 w 135"/>
                  <a:gd name="T21" fmla="*/ 12 h 217"/>
                  <a:gd name="T22" fmla="*/ 121 w 135"/>
                  <a:gd name="T23" fmla="*/ 9 h 217"/>
                  <a:gd name="T24" fmla="*/ 112 w 135"/>
                  <a:gd name="T25" fmla="*/ 7 h 217"/>
                  <a:gd name="T26" fmla="*/ 97 w 135"/>
                  <a:gd name="T27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217">
                    <a:moveTo>
                      <a:pt x="97" y="0"/>
                    </a:moveTo>
                    <a:lnTo>
                      <a:pt x="88" y="14"/>
                    </a:lnTo>
                    <a:lnTo>
                      <a:pt x="86" y="21"/>
                    </a:lnTo>
                    <a:lnTo>
                      <a:pt x="81" y="28"/>
                    </a:lnTo>
                    <a:lnTo>
                      <a:pt x="55" y="78"/>
                    </a:lnTo>
                    <a:lnTo>
                      <a:pt x="0" y="177"/>
                    </a:lnTo>
                    <a:lnTo>
                      <a:pt x="3" y="217"/>
                    </a:lnTo>
                    <a:lnTo>
                      <a:pt x="38" y="194"/>
                    </a:lnTo>
                    <a:lnTo>
                      <a:pt x="112" y="59"/>
                    </a:lnTo>
                    <a:lnTo>
                      <a:pt x="135" y="16"/>
                    </a:lnTo>
                    <a:lnTo>
                      <a:pt x="128" y="12"/>
                    </a:lnTo>
                    <a:lnTo>
                      <a:pt x="121" y="9"/>
                    </a:lnTo>
                    <a:lnTo>
                      <a:pt x="112" y="7"/>
                    </a:lnTo>
                    <a:lnTo>
                      <a:pt x="97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2707359" y="2558247"/>
                <a:ext cx="44662" cy="36542"/>
              </a:xfrm>
              <a:custGeom>
                <a:avLst/>
                <a:gdLst>
                  <a:gd name="T0" fmla="*/ 17 w 55"/>
                  <a:gd name="T1" fmla="*/ 0 h 45"/>
                  <a:gd name="T2" fmla="*/ 0 w 55"/>
                  <a:gd name="T3" fmla="*/ 28 h 45"/>
                  <a:gd name="T4" fmla="*/ 29 w 55"/>
                  <a:gd name="T5" fmla="*/ 40 h 45"/>
                  <a:gd name="T6" fmla="*/ 36 w 55"/>
                  <a:gd name="T7" fmla="*/ 42 h 45"/>
                  <a:gd name="T8" fmla="*/ 38 w 55"/>
                  <a:gd name="T9" fmla="*/ 45 h 45"/>
                  <a:gd name="T10" fmla="*/ 40 w 55"/>
                  <a:gd name="T11" fmla="*/ 42 h 45"/>
                  <a:gd name="T12" fmla="*/ 43 w 55"/>
                  <a:gd name="T13" fmla="*/ 35 h 45"/>
                  <a:gd name="T14" fmla="*/ 55 w 55"/>
                  <a:gd name="T15" fmla="*/ 16 h 45"/>
                  <a:gd name="T16" fmla="*/ 17 w 55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45">
                    <a:moveTo>
                      <a:pt x="17" y="0"/>
                    </a:moveTo>
                    <a:lnTo>
                      <a:pt x="0" y="28"/>
                    </a:lnTo>
                    <a:lnTo>
                      <a:pt x="29" y="40"/>
                    </a:lnTo>
                    <a:lnTo>
                      <a:pt x="36" y="42"/>
                    </a:lnTo>
                    <a:lnTo>
                      <a:pt x="38" y="45"/>
                    </a:lnTo>
                    <a:lnTo>
                      <a:pt x="40" y="42"/>
                    </a:lnTo>
                    <a:lnTo>
                      <a:pt x="43" y="35"/>
                    </a:lnTo>
                    <a:lnTo>
                      <a:pt x="55" y="16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8" name="Freeform 47"/>
              <p:cNvSpPr>
                <a:spLocks/>
              </p:cNvSpPr>
              <p:nvPr/>
            </p:nvSpPr>
            <p:spPr bwMode="auto">
              <a:xfrm>
                <a:off x="2707359" y="2558247"/>
                <a:ext cx="44662" cy="36542"/>
              </a:xfrm>
              <a:custGeom>
                <a:avLst/>
                <a:gdLst>
                  <a:gd name="T0" fmla="*/ 17 w 55"/>
                  <a:gd name="T1" fmla="*/ 0 h 45"/>
                  <a:gd name="T2" fmla="*/ 0 w 55"/>
                  <a:gd name="T3" fmla="*/ 28 h 45"/>
                  <a:gd name="T4" fmla="*/ 29 w 55"/>
                  <a:gd name="T5" fmla="*/ 40 h 45"/>
                  <a:gd name="T6" fmla="*/ 36 w 55"/>
                  <a:gd name="T7" fmla="*/ 42 h 45"/>
                  <a:gd name="T8" fmla="*/ 38 w 55"/>
                  <a:gd name="T9" fmla="*/ 45 h 45"/>
                  <a:gd name="T10" fmla="*/ 40 w 55"/>
                  <a:gd name="T11" fmla="*/ 42 h 45"/>
                  <a:gd name="T12" fmla="*/ 43 w 55"/>
                  <a:gd name="T13" fmla="*/ 35 h 45"/>
                  <a:gd name="T14" fmla="*/ 55 w 55"/>
                  <a:gd name="T15" fmla="*/ 16 h 45"/>
                  <a:gd name="T16" fmla="*/ 17 w 55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45">
                    <a:moveTo>
                      <a:pt x="17" y="0"/>
                    </a:moveTo>
                    <a:lnTo>
                      <a:pt x="0" y="28"/>
                    </a:lnTo>
                    <a:lnTo>
                      <a:pt x="29" y="40"/>
                    </a:lnTo>
                    <a:lnTo>
                      <a:pt x="36" y="42"/>
                    </a:lnTo>
                    <a:lnTo>
                      <a:pt x="38" y="45"/>
                    </a:lnTo>
                    <a:lnTo>
                      <a:pt x="40" y="42"/>
                    </a:lnTo>
                    <a:lnTo>
                      <a:pt x="43" y="35"/>
                    </a:lnTo>
                    <a:lnTo>
                      <a:pt x="55" y="16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9" name="Freeform 48"/>
              <p:cNvSpPr>
                <a:spLocks noEditPoints="1"/>
              </p:cNvSpPr>
              <p:nvPr/>
            </p:nvSpPr>
            <p:spPr bwMode="auto">
              <a:xfrm>
                <a:off x="3808480" y="3362162"/>
                <a:ext cx="174588" cy="175400"/>
              </a:xfrm>
              <a:custGeom>
                <a:avLst/>
                <a:gdLst>
                  <a:gd name="T0" fmla="*/ 64 w 91"/>
                  <a:gd name="T1" fmla="*/ 30 h 91"/>
                  <a:gd name="T2" fmla="*/ 54 w 91"/>
                  <a:gd name="T3" fmla="*/ 22 h 91"/>
                  <a:gd name="T4" fmla="*/ 62 w 91"/>
                  <a:gd name="T5" fmla="*/ 13 h 91"/>
                  <a:gd name="T6" fmla="*/ 63 w 91"/>
                  <a:gd name="T7" fmla="*/ 12 h 91"/>
                  <a:gd name="T8" fmla="*/ 72 w 91"/>
                  <a:gd name="T9" fmla="*/ 25 h 91"/>
                  <a:gd name="T10" fmla="*/ 64 w 91"/>
                  <a:gd name="T11" fmla="*/ 30 h 91"/>
                  <a:gd name="T12" fmla="*/ 65 w 91"/>
                  <a:gd name="T13" fmla="*/ 0 h 91"/>
                  <a:gd name="T14" fmla="*/ 61 w 91"/>
                  <a:gd name="T15" fmla="*/ 0 h 91"/>
                  <a:gd name="T16" fmla="*/ 42 w 91"/>
                  <a:gd name="T17" fmla="*/ 24 h 91"/>
                  <a:gd name="T18" fmla="*/ 45 w 91"/>
                  <a:gd name="T19" fmla="*/ 31 h 91"/>
                  <a:gd name="T20" fmla="*/ 6 w 91"/>
                  <a:gd name="T21" fmla="*/ 70 h 91"/>
                  <a:gd name="T22" fmla="*/ 0 w 91"/>
                  <a:gd name="T23" fmla="*/ 78 h 91"/>
                  <a:gd name="T24" fmla="*/ 0 w 91"/>
                  <a:gd name="T25" fmla="*/ 80 h 91"/>
                  <a:gd name="T26" fmla="*/ 6 w 91"/>
                  <a:gd name="T27" fmla="*/ 85 h 91"/>
                  <a:gd name="T28" fmla="*/ 7 w 91"/>
                  <a:gd name="T29" fmla="*/ 85 h 91"/>
                  <a:gd name="T30" fmla="*/ 10 w 91"/>
                  <a:gd name="T31" fmla="*/ 84 h 91"/>
                  <a:gd name="T32" fmla="*/ 12 w 91"/>
                  <a:gd name="T33" fmla="*/ 85 h 91"/>
                  <a:gd name="T34" fmla="*/ 19 w 91"/>
                  <a:gd name="T35" fmla="*/ 91 h 91"/>
                  <a:gd name="T36" fmla="*/ 19 w 91"/>
                  <a:gd name="T37" fmla="*/ 91 h 91"/>
                  <a:gd name="T38" fmla="*/ 23 w 91"/>
                  <a:gd name="T39" fmla="*/ 88 h 91"/>
                  <a:gd name="T40" fmla="*/ 26 w 91"/>
                  <a:gd name="T41" fmla="*/ 84 h 91"/>
                  <a:gd name="T42" fmla="*/ 19 w 91"/>
                  <a:gd name="T43" fmla="*/ 75 h 91"/>
                  <a:gd name="T44" fmla="*/ 23 w 91"/>
                  <a:gd name="T45" fmla="*/ 71 h 91"/>
                  <a:gd name="T46" fmla="*/ 31 w 91"/>
                  <a:gd name="T47" fmla="*/ 78 h 91"/>
                  <a:gd name="T48" fmla="*/ 31 w 91"/>
                  <a:gd name="T49" fmla="*/ 78 h 91"/>
                  <a:gd name="T50" fmla="*/ 36 w 91"/>
                  <a:gd name="T51" fmla="*/ 75 h 91"/>
                  <a:gd name="T52" fmla="*/ 39 w 91"/>
                  <a:gd name="T53" fmla="*/ 71 h 91"/>
                  <a:gd name="T54" fmla="*/ 31 w 91"/>
                  <a:gd name="T55" fmla="*/ 62 h 91"/>
                  <a:gd name="T56" fmla="*/ 48 w 91"/>
                  <a:gd name="T57" fmla="*/ 45 h 91"/>
                  <a:gd name="T58" fmla="*/ 54 w 91"/>
                  <a:gd name="T59" fmla="*/ 40 h 91"/>
                  <a:gd name="T60" fmla="*/ 63 w 91"/>
                  <a:gd name="T61" fmla="*/ 42 h 91"/>
                  <a:gd name="T62" fmla="*/ 79 w 91"/>
                  <a:gd name="T63" fmla="*/ 36 h 91"/>
                  <a:gd name="T64" fmla="*/ 65 w 91"/>
                  <a:gd name="T6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1">
                    <a:moveTo>
                      <a:pt x="64" y="30"/>
                    </a:moveTo>
                    <a:cubicBezTo>
                      <a:pt x="59" y="30"/>
                      <a:pt x="54" y="27"/>
                      <a:pt x="54" y="22"/>
                    </a:cubicBezTo>
                    <a:cubicBezTo>
                      <a:pt x="54" y="16"/>
                      <a:pt x="58" y="13"/>
                      <a:pt x="62" y="13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70" y="12"/>
                      <a:pt x="75" y="19"/>
                      <a:pt x="72" y="25"/>
                    </a:cubicBezTo>
                    <a:cubicBezTo>
                      <a:pt x="70" y="29"/>
                      <a:pt x="67" y="30"/>
                      <a:pt x="64" y="30"/>
                    </a:cubicBezTo>
                    <a:moveTo>
                      <a:pt x="65" y="0"/>
                    </a:moveTo>
                    <a:cubicBezTo>
                      <a:pt x="64" y="0"/>
                      <a:pt x="63" y="0"/>
                      <a:pt x="61" y="0"/>
                    </a:cubicBezTo>
                    <a:cubicBezTo>
                      <a:pt x="50" y="2"/>
                      <a:pt x="41" y="10"/>
                      <a:pt x="42" y="24"/>
                    </a:cubicBezTo>
                    <a:cubicBezTo>
                      <a:pt x="43" y="26"/>
                      <a:pt x="44" y="29"/>
                      <a:pt x="45" y="31"/>
                    </a:cubicBezTo>
                    <a:cubicBezTo>
                      <a:pt x="33" y="44"/>
                      <a:pt x="19" y="57"/>
                      <a:pt x="6" y="70"/>
                    </a:cubicBezTo>
                    <a:cubicBezTo>
                      <a:pt x="4" y="73"/>
                      <a:pt x="1" y="75"/>
                      <a:pt x="0" y="78"/>
                    </a:cubicBezTo>
                    <a:cubicBezTo>
                      <a:pt x="0" y="79"/>
                      <a:pt x="0" y="79"/>
                      <a:pt x="0" y="80"/>
                    </a:cubicBezTo>
                    <a:cubicBezTo>
                      <a:pt x="0" y="83"/>
                      <a:pt x="2" y="85"/>
                      <a:pt x="6" y="85"/>
                    </a:cubicBezTo>
                    <a:cubicBezTo>
                      <a:pt x="6" y="85"/>
                      <a:pt x="6" y="85"/>
                      <a:pt x="7" y="85"/>
                    </a:cubicBezTo>
                    <a:cubicBezTo>
                      <a:pt x="7" y="85"/>
                      <a:pt x="10" y="84"/>
                      <a:pt x="10" y="84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2" y="85"/>
                      <a:pt x="16" y="91"/>
                      <a:pt x="19" y="91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21" y="91"/>
                      <a:pt x="23" y="88"/>
                      <a:pt x="23" y="88"/>
                    </a:cubicBezTo>
                    <a:cubicBezTo>
                      <a:pt x="23" y="88"/>
                      <a:pt x="26" y="86"/>
                      <a:pt x="26" y="84"/>
                    </a:cubicBezTo>
                    <a:cubicBezTo>
                      <a:pt x="26" y="80"/>
                      <a:pt x="20" y="78"/>
                      <a:pt x="19" y="75"/>
                    </a:cubicBezTo>
                    <a:cubicBezTo>
                      <a:pt x="20" y="74"/>
                      <a:pt x="21" y="72"/>
                      <a:pt x="23" y="71"/>
                    </a:cubicBezTo>
                    <a:cubicBezTo>
                      <a:pt x="25" y="72"/>
                      <a:pt x="28" y="78"/>
                      <a:pt x="31" y="78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3" y="78"/>
                      <a:pt x="36" y="75"/>
                      <a:pt x="36" y="75"/>
                    </a:cubicBezTo>
                    <a:cubicBezTo>
                      <a:pt x="36" y="75"/>
                      <a:pt x="39" y="73"/>
                      <a:pt x="39" y="71"/>
                    </a:cubicBezTo>
                    <a:cubicBezTo>
                      <a:pt x="39" y="67"/>
                      <a:pt x="32" y="65"/>
                      <a:pt x="31" y="62"/>
                    </a:cubicBezTo>
                    <a:cubicBezTo>
                      <a:pt x="37" y="57"/>
                      <a:pt x="43" y="51"/>
                      <a:pt x="48" y="45"/>
                    </a:cubicBezTo>
                    <a:cubicBezTo>
                      <a:pt x="50" y="43"/>
                      <a:pt x="52" y="41"/>
                      <a:pt x="54" y="40"/>
                    </a:cubicBezTo>
                    <a:cubicBezTo>
                      <a:pt x="57" y="42"/>
                      <a:pt x="60" y="42"/>
                      <a:pt x="63" y="42"/>
                    </a:cubicBezTo>
                    <a:cubicBezTo>
                      <a:pt x="69" y="42"/>
                      <a:pt x="76" y="40"/>
                      <a:pt x="79" y="36"/>
                    </a:cubicBezTo>
                    <a:cubicBezTo>
                      <a:pt x="91" y="23"/>
                      <a:pt x="82" y="1"/>
                      <a:pt x="6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50" name="Freeform 49"/>
              <p:cNvSpPr>
                <a:spLocks noEditPoints="1"/>
              </p:cNvSpPr>
              <p:nvPr/>
            </p:nvSpPr>
            <p:spPr bwMode="auto">
              <a:xfrm>
                <a:off x="2290785" y="1950844"/>
                <a:ext cx="201385" cy="159971"/>
              </a:xfrm>
              <a:custGeom>
                <a:avLst/>
                <a:gdLst>
                  <a:gd name="T0" fmla="*/ 62 w 105"/>
                  <a:gd name="T1" fmla="*/ 34 h 83"/>
                  <a:gd name="T2" fmla="*/ 68 w 105"/>
                  <a:gd name="T3" fmla="*/ 46 h 83"/>
                  <a:gd name="T4" fmla="*/ 70 w 105"/>
                  <a:gd name="T5" fmla="*/ 45 h 83"/>
                  <a:gd name="T6" fmla="*/ 88 w 105"/>
                  <a:gd name="T7" fmla="*/ 62 h 83"/>
                  <a:gd name="T8" fmla="*/ 62 w 105"/>
                  <a:gd name="T9" fmla="*/ 76 h 83"/>
                  <a:gd name="T10" fmla="*/ 47 w 105"/>
                  <a:gd name="T11" fmla="*/ 45 h 83"/>
                  <a:gd name="T12" fmla="*/ 57 w 105"/>
                  <a:gd name="T13" fmla="*/ 77 h 83"/>
                  <a:gd name="T14" fmla="*/ 19 w 105"/>
                  <a:gd name="T15" fmla="*/ 40 h 83"/>
                  <a:gd name="T16" fmla="*/ 45 w 105"/>
                  <a:gd name="T17" fmla="*/ 47 h 83"/>
                  <a:gd name="T18" fmla="*/ 7 w 105"/>
                  <a:gd name="T19" fmla="*/ 31 h 83"/>
                  <a:gd name="T20" fmla="*/ 55 w 105"/>
                  <a:gd name="T21" fmla="*/ 24 h 83"/>
                  <a:gd name="T22" fmla="*/ 70 w 105"/>
                  <a:gd name="T23" fmla="*/ 39 h 83"/>
                  <a:gd name="T24" fmla="*/ 88 w 105"/>
                  <a:gd name="T25" fmla="*/ 12 h 83"/>
                  <a:gd name="T26" fmla="*/ 70 w 105"/>
                  <a:gd name="T27" fmla="*/ 39 h 83"/>
                  <a:gd name="T28" fmla="*/ 26 w 105"/>
                  <a:gd name="T29" fmla="*/ 14 h 83"/>
                  <a:gd name="T30" fmla="*/ 80 w 105"/>
                  <a:gd name="T31" fmla="*/ 10 h 83"/>
                  <a:gd name="T32" fmla="*/ 48 w 105"/>
                  <a:gd name="T33" fmla="*/ 0 h 83"/>
                  <a:gd name="T34" fmla="*/ 15 w 105"/>
                  <a:gd name="T35" fmla="*/ 12 h 83"/>
                  <a:gd name="T36" fmla="*/ 15 w 105"/>
                  <a:gd name="T37" fmla="*/ 12 h 83"/>
                  <a:gd name="T38" fmla="*/ 15 w 105"/>
                  <a:gd name="T39" fmla="*/ 12 h 83"/>
                  <a:gd name="T40" fmla="*/ 14 w 105"/>
                  <a:gd name="T41" fmla="*/ 13 h 83"/>
                  <a:gd name="T42" fmla="*/ 0 w 105"/>
                  <a:gd name="T43" fmla="*/ 34 h 83"/>
                  <a:gd name="T44" fmla="*/ 14 w 105"/>
                  <a:gd name="T45" fmla="*/ 39 h 83"/>
                  <a:gd name="T46" fmla="*/ 16 w 105"/>
                  <a:gd name="T47" fmla="*/ 70 h 83"/>
                  <a:gd name="T48" fmla="*/ 59 w 105"/>
                  <a:gd name="T49" fmla="*/ 83 h 83"/>
                  <a:gd name="T50" fmla="*/ 59 w 105"/>
                  <a:gd name="T51" fmla="*/ 83 h 83"/>
                  <a:gd name="T52" fmla="*/ 60 w 105"/>
                  <a:gd name="T53" fmla="*/ 83 h 83"/>
                  <a:gd name="T54" fmla="*/ 91 w 105"/>
                  <a:gd name="T55" fmla="*/ 66 h 83"/>
                  <a:gd name="T56" fmla="*/ 93 w 105"/>
                  <a:gd name="T57" fmla="*/ 35 h 83"/>
                  <a:gd name="T58" fmla="*/ 105 w 105"/>
                  <a:gd name="T59" fmla="*/ 28 h 83"/>
                  <a:gd name="T60" fmla="*/ 91 w 105"/>
                  <a:gd name="T61" fmla="*/ 7 h 83"/>
                  <a:gd name="T62" fmla="*/ 89 w 105"/>
                  <a:gd name="T63" fmla="*/ 6 h 83"/>
                  <a:gd name="T64" fmla="*/ 49 w 105"/>
                  <a:gd name="T6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83">
                    <a:moveTo>
                      <a:pt x="62" y="76"/>
                    </a:moveTo>
                    <a:cubicBezTo>
                      <a:pt x="62" y="34"/>
                      <a:pt x="62" y="34"/>
                      <a:pt x="62" y="3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67" y="45"/>
                      <a:pt x="68" y="45"/>
                      <a:pt x="68" y="46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69" y="46"/>
                      <a:pt x="70" y="46"/>
                      <a:pt x="70" y="45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62" y="76"/>
                      <a:pt x="62" y="76"/>
                      <a:pt x="62" y="76"/>
                    </a:cubicBezTo>
                    <a:moveTo>
                      <a:pt x="45" y="47"/>
                    </a:moveTo>
                    <a:cubicBezTo>
                      <a:pt x="46" y="47"/>
                      <a:pt x="47" y="46"/>
                      <a:pt x="47" y="45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5" y="47"/>
                      <a:pt x="45" y="47"/>
                      <a:pt x="45" y="47"/>
                    </a:cubicBezTo>
                    <a:moveTo>
                      <a:pt x="44" y="41"/>
                    </a:moveTo>
                    <a:cubicBezTo>
                      <a:pt x="7" y="31"/>
                      <a:pt x="7" y="31"/>
                      <a:pt x="7" y="31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44" y="41"/>
                      <a:pt x="44" y="41"/>
                      <a:pt x="44" y="41"/>
                    </a:cubicBezTo>
                    <a:moveTo>
                      <a:pt x="70" y="39"/>
                    </a:moveTo>
                    <a:cubicBezTo>
                      <a:pt x="63" y="24"/>
                      <a:pt x="63" y="24"/>
                      <a:pt x="63" y="2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70" y="39"/>
                      <a:pt x="70" y="39"/>
                      <a:pt x="70" y="39"/>
                    </a:cubicBezTo>
                    <a:moveTo>
                      <a:pt x="59" y="20"/>
                    </a:moveTo>
                    <a:cubicBezTo>
                      <a:pt x="26" y="14"/>
                      <a:pt x="26" y="14"/>
                      <a:pt x="26" y="1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59" y="20"/>
                      <a:pt x="59" y="20"/>
                      <a:pt x="59" y="20"/>
                    </a:cubicBezTo>
                    <a:moveTo>
                      <a:pt x="48" y="0"/>
                    </a:moveTo>
                    <a:cubicBezTo>
                      <a:pt x="48" y="0"/>
                      <a:pt x="48" y="0"/>
                      <a:pt x="47" y="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2"/>
                      <a:pt x="0" y="33"/>
                      <a:pt x="0" y="34"/>
                    </a:cubicBezTo>
                    <a:cubicBezTo>
                      <a:pt x="0" y="35"/>
                      <a:pt x="1" y="35"/>
                      <a:pt x="2" y="36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4" y="69"/>
                      <a:pt x="15" y="70"/>
                      <a:pt x="16" y="70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1" y="83"/>
                      <a:pt x="61" y="83"/>
                      <a:pt x="61" y="8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2" y="65"/>
                      <a:pt x="93" y="65"/>
                      <a:pt x="93" y="64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103" y="30"/>
                      <a:pt x="103" y="30"/>
                      <a:pt x="103" y="30"/>
                    </a:cubicBezTo>
                    <a:cubicBezTo>
                      <a:pt x="104" y="29"/>
                      <a:pt x="104" y="29"/>
                      <a:pt x="105" y="28"/>
                    </a:cubicBezTo>
                    <a:cubicBezTo>
                      <a:pt x="105" y="27"/>
                      <a:pt x="105" y="26"/>
                      <a:pt x="104" y="26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1" y="6"/>
                      <a:pt x="90" y="6"/>
                      <a:pt x="89" y="6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2019565" y="1929731"/>
                <a:ext cx="202197" cy="203821"/>
                <a:chOff x="468312" y="1395413"/>
                <a:chExt cx="395288" cy="398463"/>
              </a:xfrm>
              <a:grpFill/>
            </p:grpSpPr>
            <p:sp>
              <p:nvSpPr>
                <p:cNvPr id="51" name="Oval 50"/>
                <p:cNvSpPr>
                  <a:spLocks noChangeArrowheads="1"/>
                </p:cNvSpPr>
                <p:nvPr/>
              </p:nvSpPr>
              <p:spPr bwMode="auto">
                <a:xfrm>
                  <a:off x="531812" y="1458913"/>
                  <a:ext cx="266700" cy="2667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649287" y="1395413"/>
                  <a:ext cx="33338" cy="460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649287" y="1395413"/>
                  <a:ext cx="33338" cy="460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817562" y="1576388"/>
                  <a:ext cx="46038" cy="333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817562" y="1576388"/>
                  <a:ext cx="46038" cy="333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Rectangle 55"/>
                <p:cNvSpPr>
                  <a:spLocks noChangeArrowheads="1"/>
                </p:cNvSpPr>
                <p:nvPr/>
              </p:nvSpPr>
              <p:spPr bwMode="auto">
                <a:xfrm>
                  <a:off x="649287" y="1744663"/>
                  <a:ext cx="33338" cy="492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Rectangle 56"/>
                <p:cNvSpPr>
                  <a:spLocks noChangeArrowheads="1"/>
                </p:cNvSpPr>
                <p:nvPr/>
              </p:nvSpPr>
              <p:spPr bwMode="auto">
                <a:xfrm>
                  <a:off x="649287" y="1744663"/>
                  <a:ext cx="33338" cy="492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468312" y="1576388"/>
                  <a:ext cx="46038" cy="333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Rectangle 58"/>
                <p:cNvSpPr>
                  <a:spLocks noChangeArrowheads="1"/>
                </p:cNvSpPr>
                <p:nvPr/>
              </p:nvSpPr>
              <p:spPr bwMode="auto">
                <a:xfrm>
                  <a:off x="468312" y="1576388"/>
                  <a:ext cx="46038" cy="333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59"/>
                <p:cNvSpPr>
                  <a:spLocks/>
                </p:cNvSpPr>
                <p:nvPr/>
              </p:nvSpPr>
              <p:spPr bwMode="auto">
                <a:xfrm>
                  <a:off x="762000" y="1441450"/>
                  <a:ext cx="55563" cy="55563"/>
                </a:xfrm>
                <a:custGeom>
                  <a:avLst/>
                  <a:gdLst>
                    <a:gd name="T0" fmla="*/ 21 w 35"/>
                    <a:gd name="T1" fmla="*/ 0 h 35"/>
                    <a:gd name="T2" fmla="*/ 0 w 35"/>
                    <a:gd name="T3" fmla="*/ 21 h 35"/>
                    <a:gd name="T4" fmla="*/ 14 w 35"/>
                    <a:gd name="T5" fmla="*/ 35 h 35"/>
                    <a:gd name="T6" fmla="*/ 35 w 35"/>
                    <a:gd name="T7" fmla="*/ 14 h 35"/>
                    <a:gd name="T8" fmla="*/ 21 w 3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5">
                      <a:moveTo>
                        <a:pt x="21" y="0"/>
                      </a:moveTo>
                      <a:lnTo>
                        <a:pt x="0" y="21"/>
                      </a:lnTo>
                      <a:lnTo>
                        <a:pt x="14" y="35"/>
                      </a:lnTo>
                      <a:lnTo>
                        <a:pt x="35" y="14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60"/>
                <p:cNvSpPr>
                  <a:spLocks/>
                </p:cNvSpPr>
                <p:nvPr/>
              </p:nvSpPr>
              <p:spPr bwMode="auto">
                <a:xfrm>
                  <a:off x="762000" y="1441450"/>
                  <a:ext cx="55563" cy="55563"/>
                </a:xfrm>
                <a:custGeom>
                  <a:avLst/>
                  <a:gdLst>
                    <a:gd name="T0" fmla="*/ 21 w 35"/>
                    <a:gd name="T1" fmla="*/ 0 h 35"/>
                    <a:gd name="T2" fmla="*/ 0 w 35"/>
                    <a:gd name="T3" fmla="*/ 21 h 35"/>
                    <a:gd name="T4" fmla="*/ 14 w 35"/>
                    <a:gd name="T5" fmla="*/ 35 h 35"/>
                    <a:gd name="T6" fmla="*/ 35 w 35"/>
                    <a:gd name="T7" fmla="*/ 14 h 35"/>
                    <a:gd name="T8" fmla="*/ 21 w 3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5">
                      <a:moveTo>
                        <a:pt x="21" y="0"/>
                      </a:moveTo>
                      <a:lnTo>
                        <a:pt x="0" y="21"/>
                      </a:lnTo>
                      <a:lnTo>
                        <a:pt x="14" y="35"/>
                      </a:lnTo>
                      <a:lnTo>
                        <a:pt x="35" y="14"/>
                      </a:lnTo>
                      <a:lnTo>
                        <a:pt x="21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61"/>
                <p:cNvSpPr>
                  <a:spLocks/>
                </p:cNvSpPr>
                <p:nvPr/>
              </p:nvSpPr>
              <p:spPr bwMode="auto">
                <a:xfrm>
                  <a:off x="762000" y="1689100"/>
                  <a:ext cx="55563" cy="55563"/>
                </a:xfrm>
                <a:custGeom>
                  <a:avLst/>
                  <a:gdLst>
                    <a:gd name="T0" fmla="*/ 14 w 35"/>
                    <a:gd name="T1" fmla="*/ 0 h 35"/>
                    <a:gd name="T2" fmla="*/ 0 w 35"/>
                    <a:gd name="T3" fmla="*/ 14 h 35"/>
                    <a:gd name="T4" fmla="*/ 21 w 35"/>
                    <a:gd name="T5" fmla="*/ 35 h 35"/>
                    <a:gd name="T6" fmla="*/ 35 w 35"/>
                    <a:gd name="T7" fmla="*/ 21 h 35"/>
                    <a:gd name="T8" fmla="*/ 14 w 3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5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1" y="35"/>
                      </a:lnTo>
                      <a:lnTo>
                        <a:pt x="35" y="2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62"/>
                <p:cNvSpPr>
                  <a:spLocks/>
                </p:cNvSpPr>
                <p:nvPr/>
              </p:nvSpPr>
              <p:spPr bwMode="auto">
                <a:xfrm>
                  <a:off x="762000" y="1689100"/>
                  <a:ext cx="55563" cy="55563"/>
                </a:xfrm>
                <a:custGeom>
                  <a:avLst/>
                  <a:gdLst>
                    <a:gd name="T0" fmla="*/ 14 w 35"/>
                    <a:gd name="T1" fmla="*/ 0 h 35"/>
                    <a:gd name="T2" fmla="*/ 0 w 35"/>
                    <a:gd name="T3" fmla="*/ 14 h 35"/>
                    <a:gd name="T4" fmla="*/ 21 w 35"/>
                    <a:gd name="T5" fmla="*/ 35 h 35"/>
                    <a:gd name="T6" fmla="*/ 35 w 35"/>
                    <a:gd name="T7" fmla="*/ 21 h 35"/>
                    <a:gd name="T8" fmla="*/ 14 w 3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5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1" y="35"/>
                      </a:lnTo>
                      <a:lnTo>
                        <a:pt x="35" y="21"/>
                      </a:lnTo>
                      <a:lnTo>
                        <a:pt x="14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63"/>
                <p:cNvSpPr>
                  <a:spLocks/>
                </p:cNvSpPr>
                <p:nvPr/>
              </p:nvSpPr>
              <p:spPr bwMode="auto">
                <a:xfrm>
                  <a:off x="514350" y="1689100"/>
                  <a:ext cx="55563" cy="55563"/>
                </a:xfrm>
                <a:custGeom>
                  <a:avLst/>
                  <a:gdLst>
                    <a:gd name="T0" fmla="*/ 21 w 35"/>
                    <a:gd name="T1" fmla="*/ 0 h 35"/>
                    <a:gd name="T2" fmla="*/ 0 w 35"/>
                    <a:gd name="T3" fmla="*/ 21 h 35"/>
                    <a:gd name="T4" fmla="*/ 14 w 35"/>
                    <a:gd name="T5" fmla="*/ 35 h 35"/>
                    <a:gd name="T6" fmla="*/ 35 w 35"/>
                    <a:gd name="T7" fmla="*/ 14 h 35"/>
                    <a:gd name="T8" fmla="*/ 21 w 3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5">
                      <a:moveTo>
                        <a:pt x="21" y="0"/>
                      </a:moveTo>
                      <a:lnTo>
                        <a:pt x="0" y="21"/>
                      </a:lnTo>
                      <a:lnTo>
                        <a:pt x="14" y="35"/>
                      </a:lnTo>
                      <a:lnTo>
                        <a:pt x="35" y="14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64"/>
                <p:cNvSpPr>
                  <a:spLocks/>
                </p:cNvSpPr>
                <p:nvPr/>
              </p:nvSpPr>
              <p:spPr bwMode="auto">
                <a:xfrm>
                  <a:off x="514350" y="1689100"/>
                  <a:ext cx="55563" cy="55563"/>
                </a:xfrm>
                <a:custGeom>
                  <a:avLst/>
                  <a:gdLst>
                    <a:gd name="T0" fmla="*/ 21 w 35"/>
                    <a:gd name="T1" fmla="*/ 0 h 35"/>
                    <a:gd name="T2" fmla="*/ 0 w 35"/>
                    <a:gd name="T3" fmla="*/ 21 h 35"/>
                    <a:gd name="T4" fmla="*/ 14 w 35"/>
                    <a:gd name="T5" fmla="*/ 35 h 35"/>
                    <a:gd name="T6" fmla="*/ 35 w 35"/>
                    <a:gd name="T7" fmla="*/ 14 h 35"/>
                    <a:gd name="T8" fmla="*/ 21 w 3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5">
                      <a:moveTo>
                        <a:pt x="21" y="0"/>
                      </a:moveTo>
                      <a:lnTo>
                        <a:pt x="0" y="21"/>
                      </a:lnTo>
                      <a:lnTo>
                        <a:pt x="14" y="35"/>
                      </a:lnTo>
                      <a:lnTo>
                        <a:pt x="35" y="14"/>
                      </a:lnTo>
                      <a:lnTo>
                        <a:pt x="21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65"/>
                <p:cNvSpPr>
                  <a:spLocks/>
                </p:cNvSpPr>
                <p:nvPr/>
              </p:nvSpPr>
              <p:spPr bwMode="auto">
                <a:xfrm>
                  <a:off x="514350" y="1441450"/>
                  <a:ext cx="55563" cy="55563"/>
                </a:xfrm>
                <a:custGeom>
                  <a:avLst/>
                  <a:gdLst>
                    <a:gd name="T0" fmla="*/ 14 w 35"/>
                    <a:gd name="T1" fmla="*/ 0 h 35"/>
                    <a:gd name="T2" fmla="*/ 0 w 35"/>
                    <a:gd name="T3" fmla="*/ 14 h 35"/>
                    <a:gd name="T4" fmla="*/ 21 w 35"/>
                    <a:gd name="T5" fmla="*/ 35 h 35"/>
                    <a:gd name="T6" fmla="*/ 35 w 35"/>
                    <a:gd name="T7" fmla="*/ 21 h 35"/>
                    <a:gd name="T8" fmla="*/ 14 w 3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5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1" y="35"/>
                      </a:lnTo>
                      <a:lnTo>
                        <a:pt x="35" y="2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66"/>
                <p:cNvSpPr>
                  <a:spLocks/>
                </p:cNvSpPr>
                <p:nvPr/>
              </p:nvSpPr>
              <p:spPr bwMode="auto">
                <a:xfrm>
                  <a:off x="514350" y="1441450"/>
                  <a:ext cx="55563" cy="55563"/>
                </a:xfrm>
                <a:custGeom>
                  <a:avLst/>
                  <a:gdLst>
                    <a:gd name="T0" fmla="*/ 14 w 35"/>
                    <a:gd name="T1" fmla="*/ 0 h 35"/>
                    <a:gd name="T2" fmla="*/ 0 w 35"/>
                    <a:gd name="T3" fmla="*/ 14 h 35"/>
                    <a:gd name="T4" fmla="*/ 21 w 35"/>
                    <a:gd name="T5" fmla="*/ 35 h 35"/>
                    <a:gd name="T6" fmla="*/ 35 w 35"/>
                    <a:gd name="T7" fmla="*/ 21 h 35"/>
                    <a:gd name="T8" fmla="*/ 14 w 3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5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1" y="35"/>
                      </a:lnTo>
                      <a:lnTo>
                        <a:pt x="35" y="21"/>
                      </a:lnTo>
                      <a:lnTo>
                        <a:pt x="14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67"/>
                <p:cNvSpPr>
                  <a:spLocks/>
                </p:cNvSpPr>
                <p:nvPr/>
              </p:nvSpPr>
              <p:spPr bwMode="auto">
                <a:xfrm>
                  <a:off x="709612" y="1403350"/>
                  <a:ext cx="47625" cy="55563"/>
                </a:xfrm>
                <a:custGeom>
                  <a:avLst/>
                  <a:gdLst>
                    <a:gd name="T0" fmla="*/ 9 w 30"/>
                    <a:gd name="T1" fmla="*/ 0 h 35"/>
                    <a:gd name="T2" fmla="*/ 0 w 30"/>
                    <a:gd name="T3" fmla="*/ 28 h 35"/>
                    <a:gd name="T4" fmla="*/ 19 w 30"/>
                    <a:gd name="T5" fmla="*/ 35 h 35"/>
                    <a:gd name="T6" fmla="*/ 30 w 30"/>
                    <a:gd name="T7" fmla="*/ 7 h 35"/>
                    <a:gd name="T8" fmla="*/ 9 w 30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5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9" y="35"/>
                      </a:lnTo>
                      <a:lnTo>
                        <a:pt x="30" y="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68"/>
                <p:cNvSpPr>
                  <a:spLocks/>
                </p:cNvSpPr>
                <p:nvPr/>
              </p:nvSpPr>
              <p:spPr bwMode="auto">
                <a:xfrm>
                  <a:off x="709612" y="1403350"/>
                  <a:ext cx="47625" cy="55563"/>
                </a:xfrm>
                <a:custGeom>
                  <a:avLst/>
                  <a:gdLst>
                    <a:gd name="T0" fmla="*/ 9 w 30"/>
                    <a:gd name="T1" fmla="*/ 0 h 35"/>
                    <a:gd name="T2" fmla="*/ 0 w 30"/>
                    <a:gd name="T3" fmla="*/ 28 h 35"/>
                    <a:gd name="T4" fmla="*/ 19 w 30"/>
                    <a:gd name="T5" fmla="*/ 35 h 35"/>
                    <a:gd name="T6" fmla="*/ 30 w 30"/>
                    <a:gd name="T7" fmla="*/ 7 h 35"/>
                    <a:gd name="T8" fmla="*/ 9 w 30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5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9" y="35"/>
                      </a:lnTo>
                      <a:lnTo>
                        <a:pt x="30" y="7"/>
                      </a:lnTo>
                      <a:lnTo>
                        <a:pt x="9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69"/>
                <p:cNvSpPr>
                  <a:spLocks/>
                </p:cNvSpPr>
                <p:nvPr/>
              </p:nvSpPr>
              <p:spPr bwMode="auto">
                <a:xfrm>
                  <a:off x="798512" y="1636713"/>
                  <a:ext cx="57150" cy="47625"/>
                </a:xfrm>
                <a:custGeom>
                  <a:avLst/>
                  <a:gdLst>
                    <a:gd name="T0" fmla="*/ 10 w 36"/>
                    <a:gd name="T1" fmla="*/ 0 h 30"/>
                    <a:gd name="T2" fmla="*/ 0 w 36"/>
                    <a:gd name="T3" fmla="*/ 19 h 30"/>
                    <a:gd name="T4" fmla="*/ 29 w 36"/>
                    <a:gd name="T5" fmla="*/ 30 h 30"/>
                    <a:gd name="T6" fmla="*/ 36 w 36"/>
                    <a:gd name="T7" fmla="*/ 11 h 30"/>
                    <a:gd name="T8" fmla="*/ 10 w 36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0">
                      <a:moveTo>
                        <a:pt x="10" y="0"/>
                      </a:moveTo>
                      <a:lnTo>
                        <a:pt x="0" y="19"/>
                      </a:lnTo>
                      <a:lnTo>
                        <a:pt x="29" y="30"/>
                      </a:lnTo>
                      <a:lnTo>
                        <a:pt x="36" y="1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70"/>
                <p:cNvSpPr>
                  <a:spLocks/>
                </p:cNvSpPr>
                <p:nvPr/>
              </p:nvSpPr>
              <p:spPr bwMode="auto">
                <a:xfrm>
                  <a:off x="798512" y="1636713"/>
                  <a:ext cx="57150" cy="47625"/>
                </a:xfrm>
                <a:custGeom>
                  <a:avLst/>
                  <a:gdLst>
                    <a:gd name="T0" fmla="*/ 10 w 36"/>
                    <a:gd name="T1" fmla="*/ 0 h 30"/>
                    <a:gd name="T2" fmla="*/ 0 w 36"/>
                    <a:gd name="T3" fmla="*/ 19 h 30"/>
                    <a:gd name="T4" fmla="*/ 29 w 36"/>
                    <a:gd name="T5" fmla="*/ 30 h 30"/>
                    <a:gd name="T6" fmla="*/ 36 w 36"/>
                    <a:gd name="T7" fmla="*/ 11 h 30"/>
                    <a:gd name="T8" fmla="*/ 10 w 36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0">
                      <a:moveTo>
                        <a:pt x="10" y="0"/>
                      </a:moveTo>
                      <a:lnTo>
                        <a:pt x="0" y="19"/>
                      </a:lnTo>
                      <a:lnTo>
                        <a:pt x="29" y="30"/>
                      </a:lnTo>
                      <a:lnTo>
                        <a:pt x="36" y="11"/>
                      </a:lnTo>
                      <a:lnTo>
                        <a:pt x="10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71"/>
                <p:cNvSpPr>
                  <a:spLocks/>
                </p:cNvSpPr>
                <p:nvPr/>
              </p:nvSpPr>
              <p:spPr bwMode="auto">
                <a:xfrm>
                  <a:off x="574675" y="1725613"/>
                  <a:ext cx="47625" cy="57150"/>
                </a:xfrm>
                <a:custGeom>
                  <a:avLst/>
                  <a:gdLst>
                    <a:gd name="T0" fmla="*/ 11 w 30"/>
                    <a:gd name="T1" fmla="*/ 0 h 36"/>
                    <a:gd name="T2" fmla="*/ 0 w 30"/>
                    <a:gd name="T3" fmla="*/ 29 h 36"/>
                    <a:gd name="T4" fmla="*/ 21 w 30"/>
                    <a:gd name="T5" fmla="*/ 36 h 36"/>
                    <a:gd name="T6" fmla="*/ 30 w 30"/>
                    <a:gd name="T7" fmla="*/ 10 h 36"/>
                    <a:gd name="T8" fmla="*/ 11 w 3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11" y="0"/>
                      </a:moveTo>
                      <a:lnTo>
                        <a:pt x="0" y="29"/>
                      </a:lnTo>
                      <a:lnTo>
                        <a:pt x="21" y="36"/>
                      </a:lnTo>
                      <a:lnTo>
                        <a:pt x="30" y="1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72"/>
                <p:cNvSpPr>
                  <a:spLocks/>
                </p:cNvSpPr>
                <p:nvPr/>
              </p:nvSpPr>
              <p:spPr bwMode="auto">
                <a:xfrm>
                  <a:off x="574675" y="1725613"/>
                  <a:ext cx="47625" cy="57150"/>
                </a:xfrm>
                <a:custGeom>
                  <a:avLst/>
                  <a:gdLst>
                    <a:gd name="T0" fmla="*/ 11 w 30"/>
                    <a:gd name="T1" fmla="*/ 0 h 36"/>
                    <a:gd name="T2" fmla="*/ 0 w 30"/>
                    <a:gd name="T3" fmla="*/ 29 h 36"/>
                    <a:gd name="T4" fmla="*/ 21 w 30"/>
                    <a:gd name="T5" fmla="*/ 36 h 36"/>
                    <a:gd name="T6" fmla="*/ 30 w 30"/>
                    <a:gd name="T7" fmla="*/ 10 h 36"/>
                    <a:gd name="T8" fmla="*/ 11 w 3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11" y="0"/>
                      </a:moveTo>
                      <a:lnTo>
                        <a:pt x="0" y="29"/>
                      </a:lnTo>
                      <a:lnTo>
                        <a:pt x="21" y="36"/>
                      </a:lnTo>
                      <a:lnTo>
                        <a:pt x="30" y="10"/>
                      </a:lnTo>
                      <a:lnTo>
                        <a:pt x="11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73"/>
                <p:cNvSpPr>
                  <a:spLocks/>
                </p:cNvSpPr>
                <p:nvPr/>
              </p:nvSpPr>
              <p:spPr bwMode="auto">
                <a:xfrm>
                  <a:off x="476250" y="1501775"/>
                  <a:ext cx="55563" cy="52388"/>
                </a:xfrm>
                <a:custGeom>
                  <a:avLst/>
                  <a:gdLst>
                    <a:gd name="T0" fmla="*/ 7 w 35"/>
                    <a:gd name="T1" fmla="*/ 0 h 33"/>
                    <a:gd name="T2" fmla="*/ 0 w 35"/>
                    <a:gd name="T3" fmla="*/ 21 h 33"/>
                    <a:gd name="T4" fmla="*/ 26 w 35"/>
                    <a:gd name="T5" fmla="*/ 33 h 33"/>
                    <a:gd name="T6" fmla="*/ 35 w 35"/>
                    <a:gd name="T7" fmla="*/ 11 h 33"/>
                    <a:gd name="T8" fmla="*/ 7 w 35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3">
                      <a:moveTo>
                        <a:pt x="7" y="0"/>
                      </a:moveTo>
                      <a:lnTo>
                        <a:pt x="0" y="21"/>
                      </a:lnTo>
                      <a:lnTo>
                        <a:pt x="26" y="33"/>
                      </a:lnTo>
                      <a:lnTo>
                        <a:pt x="35" y="1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74"/>
                <p:cNvSpPr>
                  <a:spLocks/>
                </p:cNvSpPr>
                <p:nvPr/>
              </p:nvSpPr>
              <p:spPr bwMode="auto">
                <a:xfrm>
                  <a:off x="476250" y="1501775"/>
                  <a:ext cx="55563" cy="52388"/>
                </a:xfrm>
                <a:custGeom>
                  <a:avLst/>
                  <a:gdLst>
                    <a:gd name="T0" fmla="*/ 7 w 35"/>
                    <a:gd name="T1" fmla="*/ 0 h 33"/>
                    <a:gd name="T2" fmla="*/ 0 w 35"/>
                    <a:gd name="T3" fmla="*/ 21 h 33"/>
                    <a:gd name="T4" fmla="*/ 26 w 35"/>
                    <a:gd name="T5" fmla="*/ 33 h 33"/>
                    <a:gd name="T6" fmla="*/ 35 w 35"/>
                    <a:gd name="T7" fmla="*/ 11 h 33"/>
                    <a:gd name="T8" fmla="*/ 7 w 35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3">
                      <a:moveTo>
                        <a:pt x="7" y="0"/>
                      </a:moveTo>
                      <a:lnTo>
                        <a:pt x="0" y="21"/>
                      </a:lnTo>
                      <a:lnTo>
                        <a:pt x="26" y="33"/>
                      </a:lnTo>
                      <a:lnTo>
                        <a:pt x="35" y="11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75"/>
                <p:cNvSpPr>
                  <a:spLocks/>
                </p:cNvSpPr>
                <p:nvPr/>
              </p:nvSpPr>
              <p:spPr bwMode="auto">
                <a:xfrm>
                  <a:off x="798512" y="1501775"/>
                  <a:ext cx="57150" cy="47625"/>
                </a:xfrm>
                <a:custGeom>
                  <a:avLst/>
                  <a:gdLst>
                    <a:gd name="T0" fmla="*/ 29 w 36"/>
                    <a:gd name="T1" fmla="*/ 0 h 30"/>
                    <a:gd name="T2" fmla="*/ 0 w 36"/>
                    <a:gd name="T3" fmla="*/ 11 h 30"/>
                    <a:gd name="T4" fmla="*/ 8 w 36"/>
                    <a:gd name="T5" fmla="*/ 30 h 30"/>
                    <a:gd name="T6" fmla="*/ 36 w 36"/>
                    <a:gd name="T7" fmla="*/ 18 h 30"/>
                    <a:gd name="T8" fmla="*/ 29 w 36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0">
                      <a:moveTo>
                        <a:pt x="29" y="0"/>
                      </a:moveTo>
                      <a:lnTo>
                        <a:pt x="0" y="11"/>
                      </a:lnTo>
                      <a:lnTo>
                        <a:pt x="8" y="30"/>
                      </a:lnTo>
                      <a:lnTo>
                        <a:pt x="36" y="18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76"/>
                <p:cNvSpPr>
                  <a:spLocks/>
                </p:cNvSpPr>
                <p:nvPr/>
              </p:nvSpPr>
              <p:spPr bwMode="auto">
                <a:xfrm>
                  <a:off x="798512" y="1501775"/>
                  <a:ext cx="57150" cy="47625"/>
                </a:xfrm>
                <a:custGeom>
                  <a:avLst/>
                  <a:gdLst>
                    <a:gd name="T0" fmla="*/ 29 w 36"/>
                    <a:gd name="T1" fmla="*/ 0 h 30"/>
                    <a:gd name="T2" fmla="*/ 0 w 36"/>
                    <a:gd name="T3" fmla="*/ 11 h 30"/>
                    <a:gd name="T4" fmla="*/ 8 w 36"/>
                    <a:gd name="T5" fmla="*/ 30 h 30"/>
                    <a:gd name="T6" fmla="*/ 36 w 36"/>
                    <a:gd name="T7" fmla="*/ 18 h 30"/>
                    <a:gd name="T8" fmla="*/ 29 w 36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0">
                      <a:moveTo>
                        <a:pt x="29" y="0"/>
                      </a:moveTo>
                      <a:lnTo>
                        <a:pt x="0" y="11"/>
                      </a:lnTo>
                      <a:lnTo>
                        <a:pt x="8" y="30"/>
                      </a:lnTo>
                      <a:lnTo>
                        <a:pt x="36" y="18"/>
                      </a:lnTo>
                      <a:lnTo>
                        <a:pt x="29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77"/>
                <p:cNvSpPr>
                  <a:spLocks/>
                </p:cNvSpPr>
                <p:nvPr/>
              </p:nvSpPr>
              <p:spPr bwMode="auto">
                <a:xfrm>
                  <a:off x="709612" y="1725613"/>
                  <a:ext cx="47625" cy="57150"/>
                </a:xfrm>
                <a:custGeom>
                  <a:avLst/>
                  <a:gdLst>
                    <a:gd name="T0" fmla="*/ 19 w 30"/>
                    <a:gd name="T1" fmla="*/ 0 h 36"/>
                    <a:gd name="T2" fmla="*/ 0 w 30"/>
                    <a:gd name="T3" fmla="*/ 10 h 36"/>
                    <a:gd name="T4" fmla="*/ 12 w 30"/>
                    <a:gd name="T5" fmla="*/ 36 h 36"/>
                    <a:gd name="T6" fmla="*/ 30 w 30"/>
                    <a:gd name="T7" fmla="*/ 29 h 36"/>
                    <a:gd name="T8" fmla="*/ 19 w 3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19" y="0"/>
                      </a:moveTo>
                      <a:lnTo>
                        <a:pt x="0" y="10"/>
                      </a:lnTo>
                      <a:lnTo>
                        <a:pt x="12" y="36"/>
                      </a:lnTo>
                      <a:lnTo>
                        <a:pt x="30" y="2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78"/>
                <p:cNvSpPr>
                  <a:spLocks/>
                </p:cNvSpPr>
                <p:nvPr/>
              </p:nvSpPr>
              <p:spPr bwMode="auto">
                <a:xfrm>
                  <a:off x="709612" y="1725613"/>
                  <a:ext cx="47625" cy="57150"/>
                </a:xfrm>
                <a:custGeom>
                  <a:avLst/>
                  <a:gdLst>
                    <a:gd name="T0" fmla="*/ 19 w 30"/>
                    <a:gd name="T1" fmla="*/ 0 h 36"/>
                    <a:gd name="T2" fmla="*/ 0 w 30"/>
                    <a:gd name="T3" fmla="*/ 10 h 36"/>
                    <a:gd name="T4" fmla="*/ 12 w 30"/>
                    <a:gd name="T5" fmla="*/ 36 h 36"/>
                    <a:gd name="T6" fmla="*/ 30 w 30"/>
                    <a:gd name="T7" fmla="*/ 29 h 36"/>
                    <a:gd name="T8" fmla="*/ 19 w 3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19" y="0"/>
                      </a:moveTo>
                      <a:lnTo>
                        <a:pt x="0" y="10"/>
                      </a:lnTo>
                      <a:lnTo>
                        <a:pt x="12" y="36"/>
                      </a:lnTo>
                      <a:lnTo>
                        <a:pt x="30" y="29"/>
                      </a:lnTo>
                      <a:lnTo>
                        <a:pt x="19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476250" y="1636713"/>
                  <a:ext cx="55563" cy="47625"/>
                </a:xfrm>
                <a:custGeom>
                  <a:avLst/>
                  <a:gdLst>
                    <a:gd name="T0" fmla="*/ 26 w 35"/>
                    <a:gd name="T1" fmla="*/ 0 h 30"/>
                    <a:gd name="T2" fmla="*/ 0 w 35"/>
                    <a:gd name="T3" fmla="*/ 11 h 30"/>
                    <a:gd name="T4" fmla="*/ 7 w 35"/>
                    <a:gd name="T5" fmla="*/ 30 h 30"/>
                    <a:gd name="T6" fmla="*/ 35 w 35"/>
                    <a:gd name="T7" fmla="*/ 19 h 30"/>
                    <a:gd name="T8" fmla="*/ 26 w 35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0">
                      <a:moveTo>
                        <a:pt x="26" y="0"/>
                      </a:moveTo>
                      <a:lnTo>
                        <a:pt x="0" y="11"/>
                      </a:lnTo>
                      <a:lnTo>
                        <a:pt x="7" y="30"/>
                      </a:lnTo>
                      <a:lnTo>
                        <a:pt x="35" y="19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476250" y="1636713"/>
                  <a:ext cx="55563" cy="47625"/>
                </a:xfrm>
                <a:custGeom>
                  <a:avLst/>
                  <a:gdLst>
                    <a:gd name="T0" fmla="*/ 26 w 35"/>
                    <a:gd name="T1" fmla="*/ 0 h 30"/>
                    <a:gd name="T2" fmla="*/ 0 w 35"/>
                    <a:gd name="T3" fmla="*/ 11 h 30"/>
                    <a:gd name="T4" fmla="*/ 7 w 35"/>
                    <a:gd name="T5" fmla="*/ 30 h 30"/>
                    <a:gd name="T6" fmla="*/ 35 w 35"/>
                    <a:gd name="T7" fmla="*/ 19 h 30"/>
                    <a:gd name="T8" fmla="*/ 26 w 35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0">
                      <a:moveTo>
                        <a:pt x="26" y="0"/>
                      </a:moveTo>
                      <a:lnTo>
                        <a:pt x="0" y="11"/>
                      </a:lnTo>
                      <a:lnTo>
                        <a:pt x="7" y="30"/>
                      </a:lnTo>
                      <a:lnTo>
                        <a:pt x="35" y="19"/>
                      </a:lnTo>
                      <a:lnTo>
                        <a:pt x="26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81"/>
                <p:cNvSpPr>
                  <a:spLocks/>
                </p:cNvSpPr>
                <p:nvPr/>
              </p:nvSpPr>
              <p:spPr bwMode="auto">
                <a:xfrm>
                  <a:off x="574675" y="1403350"/>
                  <a:ext cx="47625" cy="55563"/>
                </a:xfrm>
                <a:custGeom>
                  <a:avLst/>
                  <a:gdLst>
                    <a:gd name="T0" fmla="*/ 18 w 30"/>
                    <a:gd name="T1" fmla="*/ 0 h 35"/>
                    <a:gd name="T2" fmla="*/ 0 w 30"/>
                    <a:gd name="T3" fmla="*/ 9 h 35"/>
                    <a:gd name="T4" fmla="*/ 11 w 30"/>
                    <a:gd name="T5" fmla="*/ 35 h 35"/>
                    <a:gd name="T6" fmla="*/ 30 w 30"/>
                    <a:gd name="T7" fmla="*/ 28 h 35"/>
                    <a:gd name="T8" fmla="*/ 18 w 30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5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1" y="35"/>
                      </a:lnTo>
                      <a:lnTo>
                        <a:pt x="30" y="2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82"/>
                <p:cNvSpPr>
                  <a:spLocks/>
                </p:cNvSpPr>
                <p:nvPr/>
              </p:nvSpPr>
              <p:spPr bwMode="auto">
                <a:xfrm>
                  <a:off x="574675" y="1403350"/>
                  <a:ext cx="47625" cy="55563"/>
                </a:xfrm>
                <a:custGeom>
                  <a:avLst/>
                  <a:gdLst>
                    <a:gd name="T0" fmla="*/ 18 w 30"/>
                    <a:gd name="T1" fmla="*/ 0 h 35"/>
                    <a:gd name="T2" fmla="*/ 0 w 30"/>
                    <a:gd name="T3" fmla="*/ 9 h 35"/>
                    <a:gd name="T4" fmla="*/ 11 w 30"/>
                    <a:gd name="T5" fmla="*/ 35 h 35"/>
                    <a:gd name="T6" fmla="*/ 30 w 30"/>
                    <a:gd name="T7" fmla="*/ 28 h 35"/>
                    <a:gd name="T8" fmla="*/ 18 w 30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5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1" y="35"/>
                      </a:lnTo>
                      <a:lnTo>
                        <a:pt x="30" y="28"/>
                      </a:lnTo>
                      <a:lnTo>
                        <a:pt x="18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4" name="Freeform 83"/>
              <p:cNvSpPr>
                <a:spLocks/>
              </p:cNvSpPr>
              <p:nvPr/>
            </p:nvSpPr>
            <p:spPr bwMode="auto">
              <a:xfrm>
                <a:off x="3400838" y="2861136"/>
                <a:ext cx="46286" cy="42226"/>
              </a:xfrm>
              <a:custGeom>
                <a:avLst/>
                <a:gdLst>
                  <a:gd name="T0" fmla="*/ 7 w 24"/>
                  <a:gd name="T1" fmla="*/ 0 h 22"/>
                  <a:gd name="T2" fmla="*/ 6 w 24"/>
                  <a:gd name="T3" fmla="*/ 0 h 22"/>
                  <a:gd name="T4" fmla="*/ 5 w 24"/>
                  <a:gd name="T5" fmla="*/ 8 h 22"/>
                  <a:gd name="T6" fmla="*/ 6 w 24"/>
                  <a:gd name="T7" fmla="*/ 8 h 22"/>
                  <a:gd name="T8" fmla="*/ 7 w 24"/>
                  <a:gd name="T9" fmla="*/ 8 h 22"/>
                  <a:gd name="T10" fmla="*/ 14 w 24"/>
                  <a:gd name="T11" fmla="*/ 17 h 22"/>
                  <a:gd name="T12" fmla="*/ 19 w 24"/>
                  <a:gd name="T13" fmla="*/ 22 h 22"/>
                  <a:gd name="T14" fmla="*/ 23 w 24"/>
                  <a:gd name="T15" fmla="*/ 19 h 22"/>
                  <a:gd name="T16" fmla="*/ 7 w 24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2">
                    <a:moveTo>
                      <a:pt x="7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0" y="0"/>
                      <a:pt x="0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11" y="8"/>
                      <a:pt x="15" y="12"/>
                      <a:pt x="14" y="17"/>
                    </a:cubicBezTo>
                    <a:cubicBezTo>
                      <a:pt x="14" y="20"/>
                      <a:pt x="17" y="22"/>
                      <a:pt x="19" y="22"/>
                    </a:cubicBezTo>
                    <a:cubicBezTo>
                      <a:pt x="21" y="22"/>
                      <a:pt x="22" y="21"/>
                      <a:pt x="23" y="19"/>
                    </a:cubicBezTo>
                    <a:cubicBezTo>
                      <a:pt x="24" y="9"/>
                      <a:pt x="17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85" name="Freeform 84"/>
              <p:cNvSpPr>
                <a:spLocks/>
              </p:cNvSpPr>
              <p:nvPr/>
            </p:nvSpPr>
            <p:spPr bwMode="auto">
              <a:xfrm>
                <a:off x="3358612" y="2903362"/>
                <a:ext cx="171340" cy="140482"/>
              </a:xfrm>
              <a:custGeom>
                <a:avLst/>
                <a:gdLst>
                  <a:gd name="T0" fmla="*/ 58 w 89"/>
                  <a:gd name="T1" fmla="*/ 0 h 73"/>
                  <a:gd name="T2" fmla="*/ 41 w 89"/>
                  <a:gd name="T3" fmla="*/ 4 h 73"/>
                  <a:gd name="T4" fmla="*/ 41 w 89"/>
                  <a:gd name="T5" fmla="*/ 4 h 73"/>
                  <a:gd name="T6" fmla="*/ 37 w 89"/>
                  <a:gd name="T7" fmla="*/ 3 h 73"/>
                  <a:gd name="T8" fmla="*/ 26 w 89"/>
                  <a:gd name="T9" fmla="*/ 0 h 73"/>
                  <a:gd name="T10" fmla="*/ 25 w 89"/>
                  <a:gd name="T11" fmla="*/ 0 h 73"/>
                  <a:gd name="T12" fmla="*/ 2 w 89"/>
                  <a:gd name="T13" fmla="*/ 13 h 73"/>
                  <a:gd name="T14" fmla="*/ 2 w 89"/>
                  <a:gd name="T15" fmla="*/ 35 h 73"/>
                  <a:gd name="T16" fmla="*/ 25 w 89"/>
                  <a:gd name="T17" fmla="*/ 72 h 73"/>
                  <a:gd name="T18" fmla="*/ 29 w 89"/>
                  <a:gd name="T19" fmla="*/ 73 h 73"/>
                  <a:gd name="T20" fmla="*/ 41 w 89"/>
                  <a:gd name="T21" fmla="*/ 68 h 73"/>
                  <a:gd name="T22" fmla="*/ 52 w 89"/>
                  <a:gd name="T23" fmla="*/ 73 h 73"/>
                  <a:gd name="T24" fmla="*/ 77 w 89"/>
                  <a:gd name="T25" fmla="*/ 9 h 73"/>
                  <a:gd name="T26" fmla="*/ 75 w 89"/>
                  <a:gd name="T27" fmla="*/ 6 h 73"/>
                  <a:gd name="T28" fmla="*/ 58 w 89"/>
                  <a:gd name="T2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9" h="73">
                    <a:moveTo>
                      <a:pt x="58" y="0"/>
                    </a:moveTo>
                    <a:cubicBezTo>
                      <a:pt x="52" y="0"/>
                      <a:pt x="45" y="2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37" y="3"/>
                      <a:pt x="37" y="3"/>
                    </a:cubicBezTo>
                    <a:cubicBezTo>
                      <a:pt x="33" y="1"/>
                      <a:pt x="30" y="1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6" y="0"/>
                      <a:pt x="5" y="4"/>
                      <a:pt x="2" y="13"/>
                    </a:cubicBezTo>
                    <a:cubicBezTo>
                      <a:pt x="0" y="20"/>
                      <a:pt x="1" y="28"/>
                      <a:pt x="2" y="35"/>
                    </a:cubicBezTo>
                    <a:cubicBezTo>
                      <a:pt x="4" y="48"/>
                      <a:pt x="11" y="68"/>
                      <a:pt x="25" y="72"/>
                    </a:cubicBezTo>
                    <a:cubicBezTo>
                      <a:pt x="26" y="73"/>
                      <a:pt x="28" y="73"/>
                      <a:pt x="29" y="73"/>
                    </a:cubicBezTo>
                    <a:cubicBezTo>
                      <a:pt x="33" y="73"/>
                      <a:pt x="37" y="71"/>
                      <a:pt x="41" y="68"/>
                    </a:cubicBezTo>
                    <a:cubicBezTo>
                      <a:pt x="45" y="71"/>
                      <a:pt x="49" y="73"/>
                      <a:pt x="52" y="73"/>
                    </a:cubicBezTo>
                    <a:cubicBezTo>
                      <a:pt x="74" y="73"/>
                      <a:pt x="89" y="25"/>
                      <a:pt x="77" y="9"/>
                    </a:cubicBezTo>
                    <a:cubicBezTo>
                      <a:pt x="77" y="8"/>
                      <a:pt x="76" y="7"/>
                      <a:pt x="75" y="6"/>
                    </a:cubicBezTo>
                    <a:cubicBezTo>
                      <a:pt x="71" y="2"/>
                      <a:pt x="64" y="0"/>
                      <a:pt x="5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3028113" y="4360966"/>
                <a:ext cx="161595" cy="90136"/>
              </a:xfrm>
              <a:custGeom>
                <a:avLst/>
                <a:gdLst>
                  <a:gd name="T0" fmla="*/ 81 w 84"/>
                  <a:gd name="T1" fmla="*/ 0 h 47"/>
                  <a:gd name="T2" fmla="*/ 79 w 84"/>
                  <a:gd name="T3" fmla="*/ 2 h 47"/>
                  <a:gd name="T4" fmla="*/ 70 w 84"/>
                  <a:gd name="T5" fmla="*/ 10 h 47"/>
                  <a:gd name="T6" fmla="*/ 44 w 84"/>
                  <a:gd name="T7" fmla="*/ 1 h 47"/>
                  <a:gd name="T8" fmla="*/ 13 w 84"/>
                  <a:gd name="T9" fmla="*/ 14 h 47"/>
                  <a:gd name="T10" fmla="*/ 1 w 84"/>
                  <a:gd name="T11" fmla="*/ 47 h 47"/>
                  <a:gd name="T12" fmla="*/ 15 w 84"/>
                  <a:gd name="T13" fmla="*/ 47 h 47"/>
                  <a:gd name="T14" fmla="*/ 24 w 84"/>
                  <a:gd name="T15" fmla="*/ 25 h 47"/>
                  <a:gd name="T16" fmla="*/ 44 w 84"/>
                  <a:gd name="T17" fmla="*/ 16 h 47"/>
                  <a:gd name="T18" fmla="*/ 60 w 84"/>
                  <a:gd name="T19" fmla="*/ 20 h 47"/>
                  <a:gd name="T20" fmla="*/ 52 w 84"/>
                  <a:gd name="T21" fmla="*/ 29 h 47"/>
                  <a:gd name="T22" fmla="*/ 54 w 84"/>
                  <a:gd name="T23" fmla="*/ 34 h 47"/>
                  <a:gd name="T24" fmla="*/ 54 w 84"/>
                  <a:gd name="T25" fmla="*/ 34 h 47"/>
                  <a:gd name="T26" fmla="*/ 74 w 84"/>
                  <a:gd name="T27" fmla="*/ 34 h 47"/>
                  <a:gd name="T28" fmla="*/ 76 w 84"/>
                  <a:gd name="T29" fmla="*/ 34 h 47"/>
                  <a:gd name="T30" fmla="*/ 78 w 84"/>
                  <a:gd name="T31" fmla="*/ 34 h 47"/>
                  <a:gd name="T32" fmla="*/ 82 w 84"/>
                  <a:gd name="T33" fmla="*/ 34 h 47"/>
                  <a:gd name="T34" fmla="*/ 84 w 84"/>
                  <a:gd name="T35" fmla="*/ 32 h 47"/>
                  <a:gd name="T36" fmla="*/ 84 w 84"/>
                  <a:gd name="T37" fmla="*/ 4 h 47"/>
                  <a:gd name="T38" fmla="*/ 81 w 84"/>
                  <a:gd name="T3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" h="47">
                    <a:moveTo>
                      <a:pt x="81" y="0"/>
                    </a:moveTo>
                    <a:cubicBezTo>
                      <a:pt x="81" y="0"/>
                      <a:pt x="80" y="1"/>
                      <a:pt x="79" y="2"/>
                    </a:cubicBezTo>
                    <a:cubicBezTo>
                      <a:pt x="79" y="2"/>
                      <a:pt x="74" y="7"/>
                      <a:pt x="70" y="10"/>
                    </a:cubicBezTo>
                    <a:cubicBezTo>
                      <a:pt x="63" y="4"/>
                      <a:pt x="54" y="1"/>
                      <a:pt x="44" y="1"/>
                    </a:cubicBezTo>
                    <a:cubicBezTo>
                      <a:pt x="33" y="1"/>
                      <a:pt x="22" y="6"/>
                      <a:pt x="13" y="14"/>
                    </a:cubicBezTo>
                    <a:cubicBezTo>
                      <a:pt x="4" y="23"/>
                      <a:pt x="0" y="35"/>
                      <a:pt x="1" y="47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39"/>
                      <a:pt x="18" y="31"/>
                      <a:pt x="24" y="25"/>
                    </a:cubicBezTo>
                    <a:cubicBezTo>
                      <a:pt x="29" y="19"/>
                      <a:pt x="37" y="16"/>
                      <a:pt x="44" y="16"/>
                    </a:cubicBezTo>
                    <a:cubicBezTo>
                      <a:pt x="50" y="16"/>
                      <a:pt x="55" y="17"/>
                      <a:pt x="60" y="20"/>
                    </a:cubicBezTo>
                    <a:cubicBezTo>
                      <a:pt x="56" y="24"/>
                      <a:pt x="52" y="29"/>
                      <a:pt x="52" y="29"/>
                    </a:cubicBezTo>
                    <a:cubicBezTo>
                      <a:pt x="49" y="32"/>
                      <a:pt x="52" y="34"/>
                      <a:pt x="54" y="34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5" y="34"/>
                      <a:pt x="76" y="34"/>
                      <a:pt x="76" y="34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3" y="34"/>
                      <a:pt x="84" y="33"/>
                      <a:pt x="84" y="32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2"/>
                      <a:pt x="83" y="0"/>
                      <a:pt x="8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>
                <a:off x="3033798" y="4441358"/>
                <a:ext cx="163219" cy="90948"/>
              </a:xfrm>
              <a:custGeom>
                <a:avLst/>
                <a:gdLst>
                  <a:gd name="T0" fmla="*/ 84 w 85"/>
                  <a:gd name="T1" fmla="*/ 0 h 47"/>
                  <a:gd name="T2" fmla="*/ 70 w 85"/>
                  <a:gd name="T3" fmla="*/ 0 h 47"/>
                  <a:gd name="T4" fmla="*/ 61 w 85"/>
                  <a:gd name="T5" fmla="*/ 23 h 47"/>
                  <a:gd name="T6" fmla="*/ 40 w 85"/>
                  <a:gd name="T7" fmla="*/ 32 h 47"/>
                  <a:gd name="T8" fmla="*/ 25 w 85"/>
                  <a:gd name="T9" fmla="*/ 27 h 47"/>
                  <a:gd name="T10" fmla="*/ 33 w 85"/>
                  <a:gd name="T11" fmla="*/ 19 h 47"/>
                  <a:gd name="T12" fmla="*/ 31 w 85"/>
                  <a:gd name="T13" fmla="*/ 13 h 47"/>
                  <a:gd name="T14" fmla="*/ 31 w 85"/>
                  <a:gd name="T15" fmla="*/ 13 h 47"/>
                  <a:gd name="T16" fmla="*/ 11 w 85"/>
                  <a:gd name="T17" fmla="*/ 13 h 47"/>
                  <a:gd name="T18" fmla="*/ 9 w 85"/>
                  <a:gd name="T19" fmla="*/ 13 h 47"/>
                  <a:gd name="T20" fmla="*/ 7 w 85"/>
                  <a:gd name="T21" fmla="*/ 13 h 47"/>
                  <a:gd name="T22" fmla="*/ 3 w 85"/>
                  <a:gd name="T23" fmla="*/ 13 h 47"/>
                  <a:gd name="T24" fmla="*/ 1 w 85"/>
                  <a:gd name="T25" fmla="*/ 15 h 47"/>
                  <a:gd name="T26" fmla="*/ 1 w 85"/>
                  <a:gd name="T27" fmla="*/ 44 h 47"/>
                  <a:gd name="T28" fmla="*/ 4 w 85"/>
                  <a:gd name="T29" fmla="*/ 47 h 47"/>
                  <a:gd name="T30" fmla="*/ 6 w 85"/>
                  <a:gd name="T31" fmla="*/ 46 h 47"/>
                  <a:gd name="T32" fmla="*/ 14 w 85"/>
                  <a:gd name="T33" fmla="*/ 38 h 47"/>
                  <a:gd name="T34" fmla="*/ 40 w 85"/>
                  <a:gd name="T35" fmla="*/ 46 h 47"/>
                  <a:gd name="T36" fmla="*/ 72 w 85"/>
                  <a:gd name="T37" fmla="*/ 33 h 47"/>
                  <a:gd name="T38" fmla="*/ 84 w 85"/>
                  <a:gd name="T3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47">
                    <a:moveTo>
                      <a:pt x="84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0" y="8"/>
                      <a:pt x="67" y="17"/>
                      <a:pt x="61" y="23"/>
                    </a:cubicBezTo>
                    <a:cubicBezTo>
                      <a:pt x="55" y="29"/>
                      <a:pt x="48" y="32"/>
                      <a:pt x="40" y="32"/>
                    </a:cubicBezTo>
                    <a:cubicBezTo>
                      <a:pt x="35" y="32"/>
                      <a:pt x="30" y="30"/>
                      <a:pt x="25" y="27"/>
                    </a:cubicBezTo>
                    <a:cubicBezTo>
                      <a:pt x="29" y="23"/>
                      <a:pt x="33" y="19"/>
                      <a:pt x="33" y="19"/>
                    </a:cubicBezTo>
                    <a:cubicBezTo>
                      <a:pt x="36" y="15"/>
                      <a:pt x="33" y="13"/>
                      <a:pt x="31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4" y="47"/>
                      <a:pt x="5" y="47"/>
                      <a:pt x="6" y="46"/>
                    </a:cubicBezTo>
                    <a:cubicBezTo>
                      <a:pt x="6" y="46"/>
                      <a:pt x="11" y="41"/>
                      <a:pt x="14" y="38"/>
                    </a:cubicBezTo>
                    <a:cubicBezTo>
                      <a:pt x="22" y="43"/>
                      <a:pt x="31" y="46"/>
                      <a:pt x="40" y="46"/>
                    </a:cubicBezTo>
                    <a:cubicBezTo>
                      <a:pt x="52" y="46"/>
                      <a:pt x="63" y="42"/>
                      <a:pt x="72" y="33"/>
                    </a:cubicBezTo>
                    <a:cubicBezTo>
                      <a:pt x="81" y="24"/>
                      <a:pt x="85" y="12"/>
                      <a:pt x="84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88" name="Freeform 87"/>
              <p:cNvSpPr>
                <a:spLocks/>
              </p:cNvSpPr>
              <p:nvPr/>
            </p:nvSpPr>
            <p:spPr bwMode="auto">
              <a:xfrm>
                <a:off x="4538500" y="3980934"/>
                <a:ext cx="101505" cy="55218"/>
              </a:xfrm>
              <a:custGeom>
                <a:avLst/>
                <a:gdLst>
                  <a:gd name="T0" fmla="*/ 51 w 53"/>
                  <a:gd name="T1" fmla="*/ 0 h 29"/>
                  <a:gd name="T2" fmla="*/ 49 w 53"/>
                  <a:gd name="T3" fmla="*/ 0 h 29"/>
                  <a:gd name="T4" fmla="*/ 44 w 53"/>
                  <a:gd name="T5" fmla="*/ 5 h 29"/>
                  <a:gd name="T6" fmla="*/ 28 w 53"/>
                  <a:gd name="T7" fmla="*/ 0 h 29"/>
                  <a:gd name="T8" fmla="*/ 8 w 53"/>
                  <a:gd name="T9" fmla="*/ 8 h 29"/>
                  <a:gd name="T10" fmla="*/ 0 w 53"/>
                  <a:gd name="T11" fmla="*/ 29 h 29"/>
                  <a:gd name="T12" fmla="*/ 10 w 53"/>
                  <a:gd name="T13" fmla="*/ 29 h 29"/>
                  <a:gd name="T14" fmla="*/ 15 w 53"/>
                  <a:gd name="T15" fmla="*/ 15 h 29"/>
                  <a:gd name="T16" fmla="*/ 28 w 53"/>
                  <a:gd name="T17" fmla="*/ 9 h 29"/>
                  <a:gd name="T18" fmla="*/ 37 w 53"/>
                  <a:gd name="T19" fmla="*/ 12 h 29"/>
                  <a:gd name="T20" fmla="*/ 32 w 53"/>
                  <a:gd name="T21" fmla="*/ 17 h 29"/>
                  <a:gd name="T22" fmla="*/ 33 w 53"/>
                  <a:gd name="T23" fmla="*/ 21 h 29"/>
                  <a:gd name="T24" fmla="*/ 33 w 53"/>
                  <a:gd name="T25" fmla="*/ 21 h 29"/>
                  <a:gd name="T26" fmla="*/ 46 w 53"/>
                  <a:gd name="T27" fmla="*/ 21 h 29"/>
                  <a:gd name="T28" fmla="*/ 48 w 53"/>
                  <a:gd name="T29" fmla="*/ 21 h 29"/>
                  <a:gd name="T30" fmla="*/ 49 w 53"/>
                  <a:gd name="T31" fmla="*/ 21 h 29"/>
                  <a:gd name="T32" fmla="*/ 51 w 53"/>
                  <a:gd name="T33" fmla="*/ 21 h 29"/>
                  <a:gd name="T34" fmla="*/ 53 w 53"/>
                  <a:gd name="T35" fmla="*/ 20 h 29"/>
                  <a:gd name="T36" fmla="*/ 53 w 53"/>
                  <a:gd name="T37" fmla="*/ 2 h 29"/>
                  <a:gd name="T38" fmla="*/ 51 w 53"/>
                  <a:gd name="T3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29">
                    <a:moveTo>
                      <a:pt x="51" y="0"/>
                    </a:moveTo>
                    <a:cubicBezTo>
                      <a:pt x="50" y="0"/>
                      <a:pt x="50" y="0"/>
                      <a:pt x="49" y="0"/>
                    </a:cubicBezTo>
                    <a:cubicBezTo>
                      <a:pt x="49" y="0"/>
                      <a:pt x="46" y="3"/>
                      <a:pt x="44" y="5"/>
                    </a:cubicBezTo>
                    <a:cubicBezTo>
                      <a:pt x="39" y="2"/>
                      <a:pt x="33" y="0"/>
                      <a:pt x="28" y="0"/>
                    </a:cubicBezTo>
                    <a:cubicBezTo>
                      <a:pt x="21" y="0"/>
                      <a:pt x="14" y="3"/>
                      <a:pt x="8" y="8"/>
                    </a:cubicBezTo>
                    <a:cubicBezTo>
                      <a:pt x="3" y="14"/>
                      <a:pt x="0" y="21"/>
                      <a:pt x="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4"/>
                      <a:pt x="11" y="19"/>
                      <a:pt x="15" y="15"/>
                    </a:cubicBezTo>
                    <a:cubicBezTo>
                      <a:pt x="18" y="11"/>
                      <a:pt x="23" y="9"/>
                      <a:pt x="28" y="9"/>
                    </a:cubicBezTo>
                    <a:cubicBezTo>
                      <a:pt x="31" y="9"/>
                      <a:pt x="34" y="10"/>
                      <a:pt x="37" y="12"/>
                    </a:cubicBezTo>
                    <a:cubicBezTo>
                      <a:pt x="35" y="14"/>
                      <a:pt x="32" y="17"/>
                      <a:pt x="32" y="17"/>
                    </a:cubicBezTo>
                    <a:cubicBezTo>
                      <a:pt x="30" y="19"/>
                      <a:pt x="32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7" y="21"/>
                      <a:pt x="48" y="21"/>
                      <a:pt x="48" y="21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2" y="21"/>
                      <a:pt x="53" y="20"/>
                      <a:pt x="53" y="20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1"/>
                      <a:pt x="52" y="0"/>
                      <a:pt x="5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/>
              </p:cNvSpPr>
              <p:nvPr/>
            </p:nvSpPr>
            <p:spPr bwMode="auto">
              <a:xfrm>
                <a:off x="4541748" y="4030468"/>
                <a:ext cx="102317" cy="56031"/>
              </a:xfrm>
              <a:custGeom>
                <a:avLst/>
                <a:gdLst>
                  <a:gd name="T0" fmla="*/ 52 w 53"/>
                  <a:gd name="T1" fmla="*/ 0 h 29"/>
                  <a:gd name="T2" fmla="*/ 43 w 53"/>
                  <a:gd name="T3" fmla="*/ 0 h 29"/>
                  <a:gd name="T4" fmla="*/ 38 w 53"/>
                  <a:gd name="T5" fmla="*/ 14 h 29"/>
                  <a:gd name="T6" fmla="*/ 25 w 53"/>
                  <a:gd name="T7" fmla="*/ 19 h 29"/>
                  <a:gd name="T8" fmla="*/ 16 w 53"/>
                  <a:gd name="T9" fmla="*/ 16 h 29"/>
                  <a:gd name="T10" fmla="*/ 21 w 53"/>
                  <a:gd name="T11" fmla="*/ 11 h 29"/>
                  <a:gd name="T12" fmla="*/ 19 w 53"/>
                  <a:gd name="T13" fmla="*/ 8 h 29"/>
                  <a:gd name="T14" fmla="*/ 19 w 53"/>
                  <a:gd name="T15" fmla="*/ 8 h 29"/>
                  <a:gd name="T16" fmla="*/ 6 w 53"/>
                  <a:gd name="T17" fmla="*/ 8 h 29"/>
                  <a:gd name="T18" fmla="*/ 5 w 53"/>
                  <a:gd name="T19" fmla="*/ 8 h 29"/>
                  <a:gd name="T20" fmla="*/ 4 w 53"/>
                  <a:gd name="T21" fmla="*/ 8 h 29"/>
                  <a:gd name="T22" fmla="*/ 1 w 53"/>
                  <a:gd name="T23" fmla="*/ 8 h 29"/>
                  <a:gd name="T24" fmla="*/ 0 w 53"/>
                  <a:gd name="T25" fmla="*/ 9 h 29"/>
                  <a:gd name="T26" fmla="*/ 0 w 53"/>
                  <a:gd name="T27" fmla="*/ 27 h 29"/>
                  <a:gd name="T28" fmla="*/ 2 w 53"/>
                  <a:gd name="T29" fmla="*/ 29 h 29"/>
                  <a:gd name="T30" fmla="*/ 4 w 53"/>
                  <a:gd name="T31" fmla="*/ 28 h 29"/>
                  <a:gd name="T32" fmla="*/ 9 w 53"/>
                  <a:gd name="T33" fmla="*/ 23 h 29"/>
                  <a:gd name="T34" fmla="*/ 25 w 53"/>
                  <a:gd name="T35" fmla="*/ 28 h 29"/>
                  <a:gd name="T36" fmla="*/ 44 w 53"/>
                  <a:gd name="T37" fmla="*/ 20 h 29"/>
                  <a:gd name="T38" fmla="*/ 52 w 53"/>
                  <a:gd name="T3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29">
                    <a:moveTo>
                      <a:pt x="52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4" y="5"/>
                      <a:pt x="42" y="10"/>
                      <a:pt x="38" y="14"/>
                    </a:cubicBezTo>
                    <a:cubicBezTo>
                      <a:pt x="34" y="17"/>
                      <a:pt x="30" y="19"/>
                      <a:pt x="25" y="19"/>
                    </a:cubicBezTo>
                    <a:cubicBezTo>
                      <a:pt x="22" y="19"/>
                      <a:pt x="18" y="18"/>
                      <a:pt x="16" y="16"/>
                    </a:cubicBezTo>
                    <a:cubicBezTo>
                      <a:pt x="18" y="14"/>
                      <a:pt x="21" y="11"/>
                      <a:pt x="21" y="11"/>
                    </a:cubicBezTo>
                    <a:cubicBezTo>
                      <a:pt x="23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9"/>
                      <a:pt x="2" y="29"/>
                    </a:cubicBezTo>
                    <a:cubicBezTo>
                      <a:pt x="3" y="29"/>
                      <a:pt x="3" y="29"/>
                      <a:pt x="4" y="28"/>
                    </a:cubicBezTo>
                    <a:cubicBezTo>
                      <a:pt x="4" y="28"/>
                      <a:pt x="7" y="25"/>
                      <a:pt x="9" y="23"/>
                    </a:cubicBezTo>
                    <a:cubicBezTo>
                      <a:pt x="14" y="27"/>
                      <a:pt x="19" y="28"/>
                      <a:pt x="25" y="28"/>
                    </a:cubicBezTo>
                    <a:cubicBezTo>
                      <a:pt x="32" y="28"/>
                      <a:pt x="39" y="26"/>
                      <a:pt x="44" y="20"/>
                    </a:cubicBezTo>
                    <a:cubicBezTo>
                      <a:pt x="50" y="15"/>
                      <a:pt x="53" y="7"/>
                      <a:pt x="5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0" name="Freeform 89"/>
              <p:cNvSpPr>
                <a:spLocks/>
              </p:cNvSpPr>
              <p:nvPr/>
            </p:nvSpPr>
            <p:spPr bwMode="auto">
              <a:xfrm>
                <a:off x="2851902" y="3453110"/>
                <a:ext cx="99881" cy="55218"/>
              </a:xfrm>
              <a:custGeom>
                <a:avLst/>
                <a:gdLst>
                  <a:gd name="T0" fmla="*/ 51 w 52"/>
                  <a:gd name="T1" fmla="*/ 0 h 29"/>
                  <a:gd name="T2" fmla="*/ 49 w 52"/>
                  <a:gd name="T3" fmla="*/ 1 h 29"/>
                  <a:gd name="T4" fmla="*/ 44 w 52"/>
                  <a:gd name="T5" fmla="*/ 6 h 29"/>
                  <a:gd name="T6" fmla="*/ 28 w 52"/>
                  <a:gd name="T7" fmla="*/ 0 h 29"/>
                  <a:gd name="T8" fmla="*/ 8 w 52"/>
                  <a:gd name="T9" fmla="*/ 8 h 29"/>
                  <a:gd name="T10" fmla="*/ 0 w 52"/>
                  <a:gd name="T11" fmla="*/ 29 h 29"/>
                  <a:gd name="T12" fmla="*/ 9 w 52"/>
                  <a:gd name="T13" fmla="*/ 29 h 29"/>
                  <a:gd name="T14" fmla="*/ 15 w 52"/>
                  <a:gd name="T15" fmla="*/ 15 h 29"/>
                  <a:gd name="T16" fmla="*/ 28 w 52"/>
                  <a:gd name="T17" fmla="*/ 9 h 29"/>
                  <a:gd name="T18" fmla="*/ 37 w 52"/>
                  <a:gd name="T19" fmla="*/ 12 h 29"/>
                  <a:gd name="T20" fmla="*/ 32 w 52"/>
                  <a:gd name="T21" fmla="*/ 17 h 29"/>
                  <a:gd name="T22" fmla="*/ 33 w 52"/>
                  <a:gd name="T23" fmla="*/ 21 h 29"/>
                  <a:gd name="T24" fmla="*/ 33 w 52"/>
                  <a:gd name="T25" fmla="*/ 21 h 29"/>
                  <a:gd name="T26" fmla="*/ 46 w 52"/>
                  <a:gd name="T27" fmla="*/ 21 h 29"/>
                  <a:gd name="T28" fmla="*/ 47 w 52"/>
                  <a:gd name="T29" fmla="*/ 21 h 29"/>
                  <a:gd name="T30" fmla="*/ 49 w 52"/>
                  <a:gd name="T31" fmla="*/ 21 h 29"/>
                  <a:gd name="T32" fmla="*/ 51 w 52"/>
                  <a:gd name="T33" fmla="*/ 21 h 29"/>
                  <a:gd name="T34" fmla="*/ 52 w 52"/>
                  <a:gd name="T35" fmla="*/ 20 h 29"/>
                  <a:gd name="T36" fmla="*/ 52 w 52"/>
                  <a:gd name="T37" fmla="*/ 2 h 29"/>
                  <a:gd name="T38" fmla="*/ 51 w 52"/>
                  <a:gd name="T3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29">
                    <a:moveTo>
                      <a:pt x="51" y="0"/>
                    </a:moveTo>
                    <a:cubicBezTo>
                      <a:pt x="50" y="0"/>
                      <a:pt x="49" y="0"/>
                      <a:pt x="49" y="1"/>
                    </a:cubicBezTo>
                    <a:cubicBezTo>
                      <a:pt x="49" y="1"/>
                      <a:pt x="46" y="4"/>
                      <a:pt x="44" y="6"/>
                    </a:cubicBezTo>
                    <a:cubicBezTo>
                      <a:pt x="39" y="2"/>
                      <a:pt x="33" y="0"/>
                      <a:pt x="28" y="0"/>
                    </a:cubicBezTo>
                    <a:cubicBezTo>
                      <a:pt x="21" y="0"/>
                      <a:pt x="14" y="3"/>
                      <a:pt x="8" y="8"/>
                    </a:cubicBezTo>
                    <a:cubicBezTo>
                      <a:pt x="3" y="14"/>
                      <a:pt x="0" y="21"/>
                      <a:pt x="0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24"/>
                      <a:pt x="11" y="19"/>
                      <a:pt x="15" y="15"/>
                    </a:cubicBezTo>
                    <a:cubicBezTo>
                      <a:pt x="18" y="11"/>
                      <a:pt x="23" y="9"/>
                      <a:pt x="28" y="9"/>
                    </a:cubicBezTo>
                    <a:cubicBezTo>
                      <a:pt x="31" y="9"/>
                      <a:pt x="34" y="10"/>
                      <a:pt x="37" y="12"/>
                    </a:cubicBezTo>
                    <a:cubicBezTo>
                      <a:pt x="35" y="14"/>
                      <a:pt x="32" y="17"/>
                      <a:pt x="32" y="17"/>
                    </a:cubicBezTo>
                    <a:cubicBezTo>
                      <a:pt x="30" y="20"/>
                      <a:pt x="32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2" y="21"/>
                      <a:pt x="52" y="20"/>
                      <a:pt x="52" y="2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0"/>
                      <a:pt x="5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1" name="Freeform 90"/>
              <p:cNvSpPr>
                <a:spLocks/>
              </p:cNvSpPr>
              <p:nvPr/>
            </p:nvSpPr>
            <p:spPr bwMode="auto">
              <a:xfrm>
                <a:off x="2855150" y="3502644"/>
                <a:ext cx="102317" cy="56031"/>
              </a:xfrm>
              <a:custGeom>
                <a:avLst/>
                <a:gdLst>
                  <a:gd name="T0" fmla="*/ 52 w 53"/>
                  <a:gd name="T1" fmla="*/ 0 h 29"/>
                  <a:gd name="T2" fmla="*/ 43 w 53"/>
                  <a:gd name="T3" fmla="*/ 0 h 29"/>
                  <a:gd name="T4" fmla="*/ 38 w 53"/>
                  <a:gd name="T5" fmla="*/ 14 h 29"/>
                  <a:gd name="T6" fmla="*/ 25 w 53"/>
                  <a:gd name="T7" fmla="*/ 19 h 29"/>
                  <a:gd name="T8" fmla="*/ 15 w 53"/>
                  <a:gd name="T9" fmla="*/ 17 h 29"/>
                  <a:gd name="T10" fmla="*/ 21 w 53"/>
                  <a:gd name="T11" fmla="*/ 11 h 29"/>
                  <a:gd name="T12" fmla="*/ 19 w 53"/>
                  <a:gd name="T13" fmla="*/ 8 h 29"/>
                  <a:gd name="T14" fmla="*/ 19 w 53"/>
                  <a:gd name="T15" fmla="*/ 8 h 29"/>
                  <a:gd name="T16" fmla="*/ 6 w 53"/>
                  <a:gd name="T17" fmla="*/ 8 h 29"/>
                  <a:gd name="T18" fmla="*/ 5 w 53"/>
                  <a:gd name="T19" fmla="*/ 8 h 29"/>
                  <a:gd name="T20" fmla="*/ 4 w 53"/>
                  <a:gd name="T21" fmla="*/ 8 h 29"/>
                  <a:gd name="T22" fmla="*/ 1 w 53"/>
                  <a:gd name="T23" fmla="*/ 8 h 29"/>
                  <a:gd name="T24" fmla="*/ 0 w 53"/>
                  <a:gd name="T25" fmla="*/ 9 h 29"/>
                  <a:gd name="T26" fmla="*/ 0 w 53"/>
                  <a:gd name="T27" fmla="*/ 27 h 29"/>
                  <a:gd name="T28" fmla="*/ 2 w 53"/>
                  <a:gd name="T29" fmla="*/ 29 h 29"/>
                  <a:gd name="T30" fmla="*/ 4 w 53"/>
                  <a:gd name="T31" fmla="*/ 28 h 29"/>
                  <a:gd name="T32" fmla="*/ 9 w 53"/>
                  <a:gd name="T33" fmla="*/ 23 h 29"/>
                  <a:gd name="T34" fmla="*/ 25 w 53"/>
                  <a:gd name="T35" fmla="*/ 28 h 29"/>
                  <a:gd name="T36" fmla="*/ 44 w 53"/>
                  <a:gd name="T37" fmla="*/ 20 h 29"/>
                  <a:gd name="T38" fmla="*/ 52 w 53"/>
                  <a:gd name="T3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29">
                    <a:moveTo>
                      <a:pt x="52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2" y="10"/>
                      <a:pt x="38" y="14"/>
                    </a:cubicBezTo>
                    <a:cubicBezTo>
                      <a:pt x="34" y="17"/>
                      <a:pt x="30" y="19"/>
                      <a:pt x="25" y="19"/>
                    </a:cubicBezTo>
                    <a:cubicBezTo>
                      <a:pt x="22" y="19"/>
                      <a:pt x="18" y="18"/>
                      <a:pt x="15" y="17"/>
                    </a:cubicBezTo>
                    <a:cubicBezTo>
                      <a:pt x="18" y="14"/>
                      <a:pt x="21" y="11"/>
                      <a:pt x="21" y="11"/>
                    </a:cubicBezTo>
                    <a:cubicBezTo>
                      <a:pt x="22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9"/>
                      <a:pt x="2" y="29"/>
                    </a:cubicBezTo>
                    <a:cubicBezTo>
                      <a:pt x="2" y="29"/>
                      <a:pt x="3" y="29"/>
                      <a:pt x="4" y="28"/>
                    </a:cubicBezTo>
                    <a:cubicBezTo>
                      <a:pt x="4" y="28"/>
                      <a:pt x="7" y="25"/>
                      <a:pt x="9" y="23"/>
                    </a:cubicBezTo>
                    <a:cubicBezTo>
                      <a:pt x="14" y="27"/>
                      <a:pt x="19" y="28"/>
                      <a:pt x="25" y="28"/>
                    </a:cubicBezTo>
                    <a:cubicBezTo>
                      <a:pt x="32" y="28"/>
                      <a:pt x="39" y="26"/>
                      <a:pt x="44" y="20"/>
                    </a:cubicBezTo>
                    <a:cubicBezTo>
                      <a:pt x="50" y="15"/>
                      <a:pt x="53" y="7"/>
                      <a:pt x="5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4449988" y="4904218"/>
                <a:ext cx="51970" cy="46286"/>
              </a:xfrm>
              <a:custGeom>
                <a:avLst/>
                <a:gdLst>
                  <a:gd name="T0" fmla="*/ 13 w 27"/>
                  <a:gd name="T1" fmla="*/ 0 h 24"/>
                  <a:gd name="T2" fmla="*/ 9 w 27"/>
                  <a:gd name="T3" fmla="*/ 0 h 24"/>
                  <a:gd name="T4" fmla="*/ 2 w 27"/>
                  <a:gd name="T5" fmla="*/ 16 h 24"/>
                  <a:gd name="T6" fmla="*/ 13 w 27"/>
                  <a:gd name="T7" fmla="*/ 24 h 24"/>
                  <a:gd name="T8" fmla="*/ 17 w 27"/>
                  <a:gd name="T9" fmla="*/ 23 h 24"/>
                  <a:gd name="T10" fmla="*/ 25 w 27"/>
                  <a:gd name="T11" fmla="*/ 8 h 24"/>
                  <a:gd name="T12" fmla="*/ 13 w 27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24">
                    <a:moveTo>
                      <a:pt x="13" y="0"/>
                    </a:moveTo>
                    <a:cubicBezTo>
                      <a:pt x="12" y="0"/>
                      <a:pt x="11" y="0"/>
                      <a:pt x="9" y="0"/>
                    </a:cubicBezTo>
                    <a:cubicBezTo>
                      <a:pt x="3" y="3"/>
                      <a:pt x="0" y="10"/>
                      <a:pt x="2" y="16"/>
                    </a:cubicBezTo>
                    <a:cubicBezTo>
                      <a:pt x="4" y="21"/>
                      <a:pt x="8" y="24"/>
                      <a:pt x="13" y="24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24" y="21"/>
                      <a:pt x="27" y="14"/>
                      <a:pt x="25" y="8"/>
                    </a:cubicBezTo>
                    <a:cubicBezTo>
                      <a:pt x="23" y="3"/>
                      <a:pt x="18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4478409" y="4854684"/>
                <a:ext cx="84452" cy="122618"/>
              </a:xfrm>
              <a:custGeom>
                <a:avLst/>
                <a:gdLst>
                  <a:gd name="T0" fmla="*/ 9 w 44"/>
                  <a:gd name="T1" fmla="*/ 0 h 64"/>
                  <a:gd name="T2" fmla="*/ 2 w 44"/>
                  <a:gd name="T3" fmla="*/ 4 h 64"/>
                  <a:gd name="T4" fmla="*/ 5 w 44"/>
                  <a:gd name="T5" fmla="*/ 14 h 64"/>
                  <a:gd name="T6" fmla="*/ 11 w 44"/>
                  <a:gd name="T7" fmla="*/ 17 h 64"/>
                  <a:gd name="T8" fmla="*/ 22 w 44"/>
                  <a:gd name="T9" fmla="*/ 49 h 64"/>
                  <a:gd name="T10" fmla="*/ 20 w 44"/>
                  <a:gd name="T11" fmla="*/ 53 h 64"/>
                  <a:gd name="T12" fmla="*/ 23 w 44"/>
                  <a:gd name="T13" fmla="*/ 63 h 64"/>
                  <a:gd name="T14" fmla="*/ 27 w 44"/>
                  <a:gd name="T15" fmla="*/ 64 h 64"/>
                  <a:gd name="T16" fmla="*/ 29 w 44"/>
                  <a:gd name="T17" fmla="*/ 63 h 64"/>
                  <a:gd name="T18" fmla="*/ 33 w 44"/>
                  <a:gd name="T19" fmla="*/ 60 h 64"/>
                  <a:gd name="T20" fmla="*/ 35 w 44"/>
                  <a:gd name="T21" fmla="*/ 56 h 64"/>
                  <a:gd name="T22" fmla="*/ 36 w 44"/>
                  <a:gd name="T23" fmla="*/ 55 h 64"/>
                  <a:gd name="T24" fmla="*/ 36 w 44"/>
                  <a:gd name="T25" fmla="*/ 54 h 64"/>
                  <a:gd name="T26" fmla="*/ 36 w 44"/>
                  <a:gd name="T27" fmla="*/ 54 h 64"/>
                  <a:gd name="T28" fmla="*/ 17 w 44"/>
                  <a:gd name="T29" fmla="*/ 3 h 64"/>
                  <a:gd name="T30" fmla="*/ 15 w 44"/>
                  <a:gd name="T31" fmla="*/ 2 h 64"/>
                  <a:gd name="T32" fmla="*/ 12 w 44"/>
                  <a:gd name="T33" fmla="*/ 0 h 64"/>
                  <a:gd name="T34" fmla="*/ 9 w 44"/>
                  <a:gd name="T3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64">
                    <a:moveTo>
                      <a:pt x="9" y="0"/>
                    </a:moveTo>
                    <a:cubicBezTo>
                      <a:pt x="6" y="0"/>
                      <a:pt x="3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23" y="23"/>
                      <a:pt x="28" y="37"/>
                      <a:pt x="22" y="49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18" y="57"/>
                      <a:pt x="20" y="61"/>
                      <a:pt x="23" y="63"/>
                    </a:cubicBezTo>
                    <a:cubicBezTo>
                      <a:pt x="24" y="63"/>
                      <a:pt x="26" y="64"/>
                      <a:pt x="27" y="64"/>
                    </a:cubicBezTo>
                    <a:cubicBezTo>
                      <a:pt x="27" y="64"/>
                      <a:pt x="28" y="64"/>
                      <a:pt x="29" y="63"/>
                    </a:cubicBezTo>
                    <a:cubicBezTo>
                      <a:pt x="31" y="63"/>
                      <a:pt x="33" y="61"/>
                      <a:pt x="33" y="60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44" y="35"/>
                      <a:pt x="36" y="12"/>
                      <a:pt x="17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4" name="Freeform 93"/>
              <p:cNvSpPr>
                <a:spLocks/>
              </p:cNvSpPr>
              <p:nvPr/>
            </p:nvSpPr>
            <p:spPr bwMode="auto">
              <a:xfrm>
                <a:off x="4501959" y="4808398"/>
                <a:ext cx="115309" cy="188392"/>
              </a:xfrm>
              <a:custGeom>
                <a:avLst/>
                <a:gdLst>
                  <a:gd name="T0" fmla="*/ 7 w 60"/>
                  <a:gd name="T1" fmla="*/ 0 h 98"/>
                  <a:gd name="T2" fmla="*/ 1 w 60"/>
                  <a:gd name="T3" fmla="*/ 4 h 98"/>
                  <a:gd name="T4" fmla="*/ 4 w 60"/>
                  <a:gd name="T5" fmla="*/ 13 h 98"/>
                  <a:gd name="T6" fmla="*/ 10 w 60"/>
                  <a:gd name="T7" fmla="*/ 16 h 98"/>
                  <a:gd name="T8" fmla="*/ 10 w 60"/>
                  <a:gd name="T9" fmla="*/ 16 h 98"/>
                  <a:gd name="T10" fmla="*/ 34 w 60"/>
                  <a:gd name="T11" fmla="*/ 84 h 98"/>
                  <a:gd name="T12" fmla="*/ 32 w 60"/>
                  <a:gd name="T13" fmla="*/ 88 h 98"/>
                  <a:gd name="T14" fmla="*/ 35 w 60"/>
                  <a:gd name="T15" fmla="*/ 98 h 98"/>
                  <a:gd name="T16" fmla="*/ 38 w 60"/>
                  <a:gd name="T17" fmla="*/ 98 h 98"/>
                  <a:gd name="T18" fmla="*/ 44 w 60"/>
                  <a:gd name="T19" fmla="*/ 94 h 98"/>
                  <a:gd name="T20" fmla="*/ 46 w 60"/>
                  <a:gd name="T21" fmla="*/ 91 h 98"/>
                  <a:gd name="T22" fmla="*/ 46 w 60"/>
                  <a:gd name="T23" fmla="*/ 91 h 98"/>
                  <a:gd name="T24" fmla="*/ 47 w 60"/>
                  <a:gd name="T25" fmla="*/ 89 h 98"/>
                  <a:gd name="T26" fmla="*/ 47 w 60"/>
                  <a:gd name="T27" fmla="*/ 87 h 98"/>
                  <a:gd name="T28" fmla="*/ 17 w 60"/>
                  <a:gd name="T29" fmla="*/ 4 h 98"/>
                  <a:gd name="T30" fmla="*/ 16 w 60"/>
                  <a:gd name="T31" fmla="*/ 4 h 98"/>
                  <a:gd name="T32" fmla="*/ 10 w 60"/>
                  <a:gd name="T33" fmla="*/ 1 h 98"/>
                  <a:gd name="T34" fmla="*/ 7 w 60"/>
                  <a:gd name="T3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" h="98">
                    <a:moveTo>
                      <a:pt x="7" y="0"/>
                    </a:moveTo>
                    <a:cubicBezTo>
                      <a:pt x="5" y="0"/>
                      <a:pt x="2" y="2"/>
                      <a:pt x="1" y="4"/>
                    </a:cubicBezTo>
                    <a:cubicBezTo>
                      <a:pt x="0" y="8"/>
                      <a:pt x="1" y="12"/>
                      <a:pt x="4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35" y="29"/>
                      <a:pt x="45" y="59"/>
                      <a:pt x="34" y="84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" y="92"/>
                      <a:pt x="31" y="96"/>
                      <a:pt x="35" y="98"/>
                    </a:cubicBezTo>
                    <a:cubicBezTo>
                      <a:pt x="36" y="98"/>
                      <a:pt x="37" y="98"/>
                      <a:pt x="38" y="98"/>
                    </a:cubicBezTo>
                    <a:cubicBezTo>
                      <a:pt x="40" y="98"/>
                      <a:pt x="43" y="97"/>
                      <a:pt x="44" y="94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8"/>
                      <a:pt x="47" y="88"/>
                      <a:pt x="47" y="87"/>
                    </a:cubicBezTo>
                    <a:cubicBezTo>
                      <a:pt x="60" y="56"/>
                      <a:pt x="47" y="20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8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5" name="Freeform 94"/>
              <p:cNvSpPr>
                <a:spLocks noEditPoints="1"/>
              </p:cNvSpPr>
              <p:nvPr/>
            </p:nvSpPr>
            <p:spPr bwMode="auto">
              <a:xfrm>
                <a:off x="3771938" y="4055641"/>
                <a:ext cx="188392" cy="159159"/>
              </a:xfrm>
              <a:custGeom>
                <a:avLst/>
                <a:gdLst>
                  <a:gd name="T0" fmla="*/ 25 w 98"/>
                  <a:gd name="T1" fmla="*/ 28 h 83"/>
                  <a:gd name="T2" fmla="*/ 21 w 98"/>
                  <a:gd name="T3" fmla="*/ 24 h 83"/>
                  <a:gd name="T4" fmla="*/ 25 w 98"/>
                  <a:gd name="T5" fmla="*/ 20 h 83"/>
                  <a:gd name="T6" fmla="*/ 29 w 98"/>
                  <a:gd name="T7" fmla="*/ 24 h 83"/>
                  <a:gd name="T8" fmla="*/ 25 w 98"/>
                  <a:gd name="T9" fmla="*/ 28 h 83"/>
                  <a:gd name="T10" fmla="*/ 40 w 98"/>
                  <a:gd name="T11" fmla="*/ 0 h 83"/>
                  <a:gd name="T12" fmla="*/ 13 w 98"/>
                  <a:gd name="T13" fmla="*/ 18 h 83"/>
                  <a:gd name="T14" fmla="*/ 1 w 98"/>
                  <a:gd name="T15" fmla="*/ 23 h 83"/>
                  <a:gd name="T16" fmla="*/ 0 w 98"/>
                  <a:gd name="T17" fmla="*/ 26 h 83"/>
                  <a:gd name="T18" fmla="*/ 1 w 98"/>
                  <a:gd name="T19" fmla="*/ 28 h 83"/>
                  <a:gd name="T20" fmla="*/ 9 w 98"/>
                  <a:gd name="T21" fmla="*/ 37 h 83"/>
                  <a:gd name="T22" fmla="*/ 56 w 98"/>
                  <a:gd name="T23" fmla="*/ 83 h 83"/>
                  <a:gd name="T24" fmla="*/ 98 w 98"/>
                  <a:gd name="T25" fmla="*/ 41 h 83"/>
                  <a:gd name="T26" fmla="*/ 97 w 98"/>
                  <a:gd name="T27" fmla="*/ 38 h 83"/>
                  <a:gd name="T28" fmla="*/ 88 w 98"/>
                  <a:gd name="T29" fmla="*/ 46 h 83"/>
                  <a:gd name="T30" fmla="*/ 78 w 98"/>
                  <a:gd name="T31" fmla="*/ 49 h 83"/>
                  <a:gd name="T32" fmla="*/ 64 w 98"/>
                  <a:gd name="T33" fmla="*/ 34 h 83"/>
                  <a:gd name="T34" fmla="*/ 65 w 98"/>
                  <a:gd name="T35" fmla="*/ 29 h 83"/>
                  <a:gd name="T36" fmla="*/ 40 w 98"/>
                  <a:gd name="T3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8" h="83">
                    <a:moveTo>
                      <a:pt x="25" y="28"/>
                    </a:moveTo>
                    <a:cubicBezTo>
                      <a:pt x="23" y="28"/>
                      <a:pt x="21" y="26"/>
                      <a:pt x="21" y="24"/>
                    </a:cubicBezTo>
                    <a:cubicBezTo>
                      <a:pt x="21" y="22"/>
                      <a:pt x="23" y="20"/>
                      <a:pt x="25" y="20"/>
                    </a:cubicBezTo>
                    <a:cubicBezTo>
                      <a:pt x="27" y="20"/>
                      <a:pt x="29" y="22"/>
                      <a:pt x="29" y="24"/>
                    </a:cubicBezTo>
                    <a:cubicBezTo>
                      <a:pt x="29" y="26"/>
                      <a:pt x="27" y="28"/>
                      <a:pt x="25" y="28"/>
                    </a:cubicBezTo>
                    <a:moveTo>
                      <a:pt x="40" y="0"/>
                    </a:moveTo>
                    <a:cubicBezTo>
                      <a:pt x="26" y="0"/>
                      <a:pt x="16" y="8"/>
                      <a:pt x="13" y="18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4"/>
                      <a:pt x="0" y="25"/>
                      <a:pt x="0" y="26"/>
                    </a:cubicBezTo>
                    <a:cubicBezTo>
                      <a:pt x="0" y="27"/>
                      <a:pt x="0" y="28"/>
                      <a:pt x="1" y="28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66"/>
                      <a:pt x="28" y="83"/>
                      <a:pt x="56" y="83"/>
                    </a:cubicBezTo>
                    <a:cubicBezTo>
                      <a:pt x="79" y="83"/>
                      <a:pt x="98" y="58"/>
                      <a:pt x="98" y="41"/>
                    </a:cubicBezTo>
                    <a:cubicBezTo>
                      <a:pt x="98" y="39"/>
                      <a:pt x="97" y="38"/>
                      <a:pt x="97" y="38"/>
                    </a:cubicBezTo>
                    <a:cubicBezTo>
                      <a:pt x="96" y="38"/>
                      <a:pt x="93" y="43"/>
                      <a:pt x="88" y="46"/>
                    </a:cubicBezTo>
                    <a:cubicBezTo>
                      <a:pt x="86" y="47"/>
                      <a:pt x="82" y="49"/>
                      <a:pt x="78" y="49"/>
                    </a:cubicBezTo>
                    <a:cubicBezTo>
                      <a:pt x="71" y="49"/>
                      <a:pt x="64" y="45"/>
                      <a:pt x="64" y="34"/>
                    </a:cubicBezTo>
                    <a:cubicBezTo>
                      <a:pt x="65" y="32"/>
                      <a:pt x="65" y="31"/>
                      <a:pt x="65" y="29"/>
                    </a:cubicBezTo>
                    <a:cubicBezTo>
                      <a:pt x="65" y="14"/>
                      <a:pt x="55" y="0"/>
                      <a:pt x="4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6" name="Freeform 95"/>
              <p:cNvSpPr>
                <a:spLocks noEditPoints="1"/>
              </p:cNvSpPr>
              <p:nvPr/>
            </p:nvSpPr>
            <p:spPr bwMode="auto">
              <a:xfrm>
                <a:off x="5150775" y="2891994"/>
                <a:ext cx="192453" cy="249295"/>
              </a:xfrm>
              <a:custGeom>
                <a:avLst/>
                <a:gdLst>
                  <a:gd name="T0" fmla="*/ 85 w 237"/>
                  <a:gd name="T1" fmla="*/ 241 h 307"/>
                  <a:gd name="T2" fmla="*/ 100 w 237"/>
                  <a:gd name="T3" fmla="*/ 307 h 307"/>
                  <a:gd name="T4" fmla="*/ 142 w 237"/>
                  <a:gd name="T5" fmla="*/ 265 h 307"/>
                  <a:gd name="T6" fmla="*/ 85 w 237"/>
                  <a:gd name="T7" fmla="*/ 241 h 307"/>
                  <a:gd name="T8" fmla="*/ 237 w 237"/>
                  <a:gd name="T9" fmla="*/ 0 h 307"/>
                  <a:gd name="T10" fmla="*/ 0 w 237"/>
                  <a:gd name="T11" fmla="*/ 175 h 307"/>
                  <a:gd name="T12" fmla="*/ 90 w 237"/>
                  <a:gd name="T13" fmla="*/ 215 h 307"/>
                  <a:gd name="T14" fmla="*/ 213 w 237"/>
                  <a:gd name="T15" fmla="*/ 40 h 307"/>
                  <a:gd name="T16" fmla="*/ 130 w 237"/>
                  <a:gd name="T17" fmla="*/ 232 h 307"/>
                  <a:gd name="T18" fmla="*/ 232 w 237"/>
                  <a:gd name="T19" fmla="*/ 279 h 307"/>
                  <a:gd name="T20" fmla="*/ 237 w 237"/>
                  <a:gd name="T2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7" h="307">
                    <a:moveTo>
                      <a:pt x="85" y="241"/>
                    </a:moveTo>
                    <a:lnTo>
                      <a:pt x="100" y="307"/>
                    </a:lnTo>
                    <a:lnTo>
                      <a:pt x="142" y="265"/>
                    </a:lnTo>
                    <a:lnTo>
                      <a:pt x="85" y="241"/>
                    </a:lnTo>
                    <a:close/>
                    <a:moveTo>
                      <a:pt x="237" y="0"/>
                    </a:moveTo>
                    <a:lnTo>
                      <a:pt x="0" y="175"/>
                    </a:lnTo>
                    <a:lnTo>
                      <a:pt x="90" y="215"/>
                    </a:lnTo>
                    <a:lnTo>
                      <a:pt x="213" y="40"/>
                    </a:lnTo>
                    <a:lnTo>
                      <a:pt x="130" y="232"/>
                    </a:lnTo>
                    <a:lnTo>
                      <a:pt x="232" y="279"/>
                    </a:lnTo>
                    <a:lnTo>
                      <a:pt x="2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97" name="Freeform 96"/>
              <p:cNvSpPr>
                <a:spLocks noEditPoints="1"/>
              </p:cNvSpPr>
              <p:nvPr/>
            </p:nvSpPr>
            <p:spPr bwMode="auto">
              <a:xfrm>
                <a:off x="5150775" y="2891994"/>
                <a:ext cx="192453" cy="249295"/>
              </a:xfrm>
              <a:custGeom>
                <a:avLst/>
                <a:gdLst>
                  <a:gd name="T0" fmla="*/ 85 w 237"/>
                  <a:gd name="T1" fmla="*/ 241 h 307"/>
                  <a:gd name="T2" fmla="*/ 100 w 237"/>
                  <a:gd name="T3" fmla="*/ 307 h 307"/>
                  <a:gd name="T4" fmla="*/ 142 w 237"/>
                  <a:gd name="T5" fmla="*/ 265 h 307"/>
                  <a:gd name="T6" fmla="*/ 85 w 237"/>
                  <a:gd name="T7" fmla="*/ 241 h 307"/>
                  <a:gd name="T8" fmla="*/ 237 w 237"/>
                  <a:gd name="T9" fmla="*/ 0 h 307"/>
                  <a:gd name="T10" fmla="*/ 0 w 237"/>
                  <a:gd name="T11" fmla="*/ 175 h 307"/>
                  <a:gd name="T12" fmla="*/ 90 w 237"/>
                  <a:gd name="T13" fmla="*/ 215 h 307"/>
                  <a:gd name="T14" fmla="*/ 213 w 237"/>
                  <a:gd name="T15" fmla="*/ 40 h 307"/>
                  <a:gd name="T16" fmla="*/ 130 w 237"/>
                  <a:gd name="T17" fmla="*/ 232 h 307"/>
                  <a:gd name="T18" fmla="*/ 232 w 237"/>
                  <a:gd name="T19" fmla="*/ 279 h 307"/>
                  <a:gd name="T20" fmla="*/ 237 w 237"/>
                  <a:gd name="T2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7" h="307">
                    <a:moveTo>
                      <a:pt x="85" y="241"/>
                    </a:moveTo>
                    <a:lnTo>
                      <a:pt x="100" y="307"/>
                    </a:lnTo>
                    <a:lnTo>
                      <a:pt x="142" y="265"/>
                    </a:lnTo>
                    <a:lnTo>
                      <a:pt x="85" y="241"/>
                    </a:lnTo>
                    <a:moveTo>
                      <a:pt x="237" y="0"/>
                    </a:moveTo>
                    <a:lnTo>
                      <a:pt x="0" y="175"/>
                    </a:lnTo>
                    <a:lnTo>
                      <a:pt x="90" y="215"/>
                    </a:lnTo>
                    <a:lnTo>
                      <a:pt x="213" y="40"/>
                    </a:lnTo>
                    <a:lnTo>
                      <a:pt x="130" y="232"/>
                    </a:lnTo>
                    <a:lnTo>
                      <a:pt x="232" y="279"/>
                    </a:lnTo>
                    <a:lnTo>
                      <a:pt x="237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98" name="Freeform 97"/>
              <p:cNvSpPr>
                <a:spLocks noEditPoints="1"/>
              </p:cNvSpPr>
              <p:nvPr/>
            </p:nvSpPr>
            <p:spPr bwMode="auto">
              <a:xfrm>
                <a:off x="5158895" y="4228604"/>
                <a:ext cx="178648" cy="178648"/>
              </a:xfrm>
              <a:custGeom>
                <a:avLst/>
                <a:gdLst>
                  <a:gd name="T0" fmla="*/ 46 w 93"/>
                  <a:gd name="T1" fmla="*/ 76 h 93"/>
                  <a:gd name="T2" fmla="*/ 17 w 93"/>
                  <a:gd name="T3" fmla="*/ 47 h 93"/>
                  <a:gd name="T4" fmla="*/ 46 w 93"/>
                  <a:gd name="T5" fmla="*/ 17 h 93"/>
                  <a:gd name="T6" fmla="*/ 46 w 93"/>
                  <a:gd name="T7" fmla="*/ 17 h 93"/>
                  <a:gd name="T8" fmla="*/ 76 w 93"/>
                  <a:gd name="T9" fmla="*/ 46 h 93"/>
                  <a:gd name="T10" fmla="*/ 47 w 93"/>
                  <a:gd name="T11" fmla="*/ 76 h 93"/>
                  <a:gd name="T12" fmla="*/ 46 w 93"/>
                  <a:gd name="T13" fmla="*/ 76 h 93"/>
                  <a:gd name="T14" fmla="*/ 53 w 93"/>
                  <a:gd name="T15" fmla="*/ 0 h 93"/>
                  <a:gd name="T16" fmla="*/ 38 w 93"/>
                  <a:gd name="T17" fmla="*/ 1 h 93"/>
                  <a:gd name="T18" fmla="*/ 38 w 93"/>
                  <a:gd name="T19" fmla="*/ 8 h 93"/>
                  <a:gd name="T20" fmla="*/ 23 w 93"/>
                  <a:gd name="T21" fmla="*/ 14 h 93"/>
                  <a:gd name="T22" fmla="*/ 18 w 93"/>
                  <a:gd name="T23" fmla="*/ 9 h 93"/>
                  <a:gd name="T24" fmla="*/ 8 w 93"/>
                  <a:gd name="T25" fmla="*/ 20 h 93"/>
                  <a:gd name="T26" fmla="*/ 13 w 93"/>
                  <a:gd name="T27" fmla="*/ 25 h 93"/>
                  <a:gd name="T28" fmla="*/ 7 w 93"/>
                  <a:gd name="T29" fmla="*/ 40 h 93"/>
                  <a:gd name="T30" fmla="*/ 0 w 93"/>
                  <a:gd name="T31" fmla="*/ 40 h 93"/>
                  <a:gd name="T32" fmla="*/ 0 w 93"/>
                  <a:gd name="T33" fmla="*/ 55 h 93"/>
                  <a:gd name="T34" fmla="*/ 7 w 93"/>
                  <a:gd name="T35" fmla="*/ 55 h 93"/>
                  <a:gd name="T36" fmla="*/ 14 w 93"/>
                  <a:gd name="T37" fmla="*/ 70 h 93"/>
                  <a:gd name="T38" fmla="*/ 9 w 93"/>
                  <a:gd name="T39" fmla="*/ 75 h 93"/>
                  <a:gd name="T40" fmla="*/ 19 w 93"/>
                  <a:gd name="T41" fmla="*/ 85 h 93"/>
                  <a:gd name="T42" fmla="*/ 24 w 93"/>
                  <a:gd name="T43" fmla="*/ 80 h 93"/>
                  <a:gd name="T44" fmla="*/ 40 w 93"/>
                  <a:gd name="T45" fmla="*/ 86 h 93"/>
                  <a:gd name="T46" fmla="*/ 40 w 93"/>
                  <a:gd name="T47" fmla="*/ 93 h 93"/>
                  <a:gd name="T48" fmla="*/ 54 w 93"/>
                  <a:gd name="T49" fmla="*/ 93 h 93"/>
                  <a:gd name="T50" fmla="*/ 54 w 93"/>
                  <a:gd name="T51" fmla="*/ 86 h 93"/>
                  <a:gd name="T52" fmla="*/ 69 w 93"/>
                  <a:gd name="T53" fmla="*/ 79 h 93"/>
                  <a:gd name="T54" fmla="*/ 74 w 93"/>
                  <a:gd name="T55" fmla="*/ 84 h 93"/>
                  <a:gd name="T56" fmla="*/ 85 w 93"/>
                  <a:gd name="T57" fmla="*/ 74 h 93"/>
                  <a:gd name="T58" fmla="*/ 80 w 93"/>
                  <a:gd name="T59" fmla="*/ 69 h 93"/>
                  <a:gd name="T60" fmla="*/ 86 w 93"/>
                  <a:gd name="T61" fmla="*/ 54 h 93"/>
                  <a:gd name="T62" fmla="*/ 93 w 93"/>
                  <a:gd name="T63" fmla="*/ 53 h 93"/>
                  <a:gd name="T64" fmla="*/ 92 w 93"/>
                  <a:gd name="T65" fmla="*/ 39 h 93"/>
                  <a:gd name="T66" fmla="*/ 85 w 93"/>
                  <a:gd name="T67" fmla="*/ 39 h 93"/>
                  <a:gd name="T68" fmla="*/ 79 w 93"/>
                  <a:gd name="T69" fmla="*/ 24 h 93"/>
                  <a:gd name="T70" fmla="*/ 84 w 93"/>
                  <a:gd name="T71" fmla="*/ 19 h 93"/>
                  <a:gd name="T72" fmla="*/ 73 w 93"/>
                  <a:gd name="T73" fmla="*/ 9 h 93"/>
                  <a:gd name="T74" fmla="*/ 68 w 93"/>
                  <a:gd name="T75" fmla="*/ 14 h 93"/>
                  <a:gd name="T76" fmla="*/ 53 w 93"/>
                  <a:gd name="T77" fmla="*/ 7 h 93"/>
                  <a:gd name="T78" fmla="*/ 53 w 93"/>
                  <a:gd name="T7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93">
                    <a:moveTo>
                      <a:pt x="46" y="76"/>
                    </a:moveTo>
                    <a:cubicBezTo>
                      <a:pt x="30" y="76"/>
                      <a:pt x="17" y="63"/>
                      <a:pt x="17" y="47"/>
                    </a:cubicBezTo>
                    <a:cubicBezTo>
                      <a:pt x="16" y="31"/>
                      <a:pt x="30" y="18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62" y="17"/>
                      <a:pt x="76" y="30"/>
                      <a:pt x="76" y="46"/>
                    </a:cubicBezTo>
                    <a:cubicBezTo>
                      <a:pt x="76" y="63"/>
                      <a:pt x="63" y="76"/>
                      <a:pt x="47" y="76"/>
                    </a:cubicBezTo>
                    <a:cubicBezTo>
                      <a:pt x="47" y="76"/>
                      <a:pt x="46" y="76"/>
                      <a:pt x="46" y="76"/>
                    </a:cubicBezTo>
                    <a:moveTo>
                      <a:pt x="53" y="0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3" y="9"/>
                      <a:pt x="28" y="11"/>
                      <a:pt x="23" y="14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0" y="29"/>
                      <a:pt x="8" y="34"/>
                      <a:pt x="7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8" y="60"/>
                      <a:pt x="10" y="65"/>
                      <a:pt x="14" y="70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29" y="83"/>
                      <a:pt x="34" y="85"/>
                      <a:pt x="40" y="86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60" y="85"/>
                      <a:pt x="65" y="83"/>
                      <a:pt x="69" y="79"/>
                    </a:cubicBezTo>
                    <a:cubicBezTo>
                      <a:pt x="74" y="84"/>
                      <a:pt x="74" y="84"/>
                      <a:pt x="74" y="84"/>
                    </a:cubicBezTo>
                    <a:cubicBezTo>
                      <a:pt x="85" y="74"/>
                      <a:pt x="85" y="74"/>
                      <a:pt x="85" y="74"/>
                    </a:cubicBezTo>
                    <a:cubicBezTo>
                      <a:pt x="80" y="69"/>
                      <a:pt x="80" y="69"/>
                      <a:pt x="80" y="69"/>
                    </a:cubicBezTo>
                    <a:cubicBezTo>
                      <a:pt x="83" y="64"/>
                      <a:pt x="85" y="59"/>
                      <a:pt x="86" y="54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85" y="39"/>
                      <a:pt x="85" y="39"/>
                      <a:pt x="85" y="39"/>
                    </a:cubicBezTo>
                    <a:cubicBezTo>
                      <a:pt x="84" y="33"/>
                      <a:pt x="82" y="28"/>
                      <a:pt x="79" y="24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4" y="10"/>
                      <a:pt x="59" y="8"/>
                      <a:pt x="53" y="7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9" name="Freeform 98"/>
              <p:cNvSpPr>
                <a:spLocks noEditPoints="1"/>
              </p:cNvSpPr>
              <p:nvPr/>
            </p:nvSpPr>
            <p:spPr bwMode="auto">
              <a:xfrm>
                <a:off x="5292881" y="4148213"/>
                <a:ext cx="120994" cy="120994"/>
              </a:xfrm>
              <a:custGeom>
                <a:avLst/>
                <a:gdLst>
                  <a:gd name="T0" fmla="*/ 32 w 63"/>
                  <a:gd name="T1" fmla="*/ 49 h 63"/>
                  <a:gd name="T2" fmla="*/ 15 w 63"/>
                  <a:gd name="T3" fmla="*/ 39 h 63"/>
                  <a:gd name="T4" fmla="*/ 24 w 63"/>
                  <a:gd name="T5" fmla="*/ 14 h 63"/>
                  <a:gd name="T6" fmla="*/ 31 w 63"/>
                  <a:gd name="T7" fmla="*/ 13 h 63"/>
                  <a:gd name="T8" fmla="*/ 32 w 63"/>
                  <a:gd name="T9" fmla="*/ 13 h 63"/>
                  <a:gd name="T10" fmla="*/ 48 w 63"/>
                  <a:gd name="T11" fmla="*/ 24 h 63"/>
                  <a:gd name="T12" fmla="*/ 39 w 63"/>
                  <a:gd name="T13" fmla="*/ 48 h 63"/>
                  <a:gd name="T14" fmla="*/ 32 w 63"/>
                  <a:gd name="T15" fmla="*/ 49 h 63"/>
                  <a:gd name="T16" fmla="*/ 32 w 63"/>
                  <a:gd name="T17" fmla="*/ 49 h 63"/>
                  <a:gd name="T18" fmla="*/ 37 w 63"/>
                  <a:gd name="T19" fmla="*/ 0 h 63"/>
                  <a:gd name="T20" fmla="*/ 36 w 63"/>
                  <a:gd name="T21" fmla="*/ 4 h 63"/>
                  <a:gd name="T22" fmla="*/ 32 w 63"/>
                  <a:gd name="T23" fmla="*/ 4 h 63"/>
                  <a:gd name="T24" fmla="*/ 26 w 63"/>
                  <a:gd name="T25" fmla="*/ 4 h 63"/>
                  <a:gd name="T26" fmla="*/ 24 w 63"/>
                  <a:gd name="T27" fmla="*/ 0 h 63"/>
                  <a:gd name="T28" fmla="*/ 13 w 63"/>
                  <a:gd name="T29" fmla="*/ 5 h 63"/>
                  <a:gd name="T30" fmla="*/ 15 w 63"/>
                  <a:gd name="T31" fmla="*/ 9 h 63"/>
                  <a:gd name="T32" fmla="*/ 9 w 63"/>
                  <a:gd name="T33" fmla="*/ 16 h 63"/>
                  <a:gd name="T34" fmla="*/ 4 w 63"/>
                  <a:gd name="T35" fmla="*/ 14 h 63"/>
                  <a:gd name="T36" fmla="*/ 0 w 63"/>
                  <a:gd name="T37" fmla="*/ 25 h 63"/>
                  <a:gd name="T38" fmla="*/ 5 w 63"/>
                  <a:gd name="T39" fmla="*/ 27 h 63"/>
                  <a:gd name="T40" fmla="*/ 5 w 63"/>
                  <a:gd name="T41" fmla="*/ 37 h 63"/>
                  <a:gd name="T42" fmla="*/ 0 w 63"/>
                  <a:gd name="T43" fmla="*/ 39 h 63"/>
                  <a:gd name="T44" fmla="*/ 5 w 63"/>
                  <a:gd name="T45" fmla="*/ 49 h 63"/>
                  <a:gd name="T46" fmla="*/ 10 w 63"/>
                  <a:gd name="T47" fmla="*/ 47 h 63"/>
                  <a:gd name="T48" fmla="*/ 16 w 63"/>
                  <a:gd name="T49" fmla="*/ 54 h 63"/>
                  <a:gd name="T50" fmla="*/ 15 w 63"/>
                  <a:gd name="T51" fmla="*/ 58 h 63"/>
                  <a:gd name="T52" fmla="*/ 26 w 63"/>
                  <a:gd name="T53" fmla="*/ 63 h 63"/>
                  <a:gd name="T54" fmla="*/ 27 w 63"/>
                  <a:gd name="T55" fmla="*/ 58 h 63"/>
                  <a:gd name="T56" fmla="*/ 32 w 63"/>
                  <a:gd name="T57" fmla="*/ 58 h 63"/>
                  <a:gd name="T58" fmla="*/ 37 w 63"/>
                  <a:gd name="T59" fmla="*/ 58 h 63"/>
                  <a:gd name="T60" fmla="*/ 39 w 63"/>
                  <a:gd name="T61" fmla="*/ 62 h 63"/>
                  <a:gd name="T62" fmla="*/ 50 w 63"/>
                  <a:gd name="T63" fmla="*/ 58 h 63"/>
                  <a:gd name="T64" fmla="*/ 48 w 63"/>
                  <a:gd name="T65" fmla="*/ 53 h 63"/>
                  <a:gd name="T66" fmla="*/ 54 w 63"/>
                  <a:gd name="T67" fmla="*/ 46 h 63"/>
                  <a:gd name="T68" fmla="*/ 59 w 63"/>
                  <a:gd name="T69" fmla="*/ 48 h 63"/>
                  <a:gd name="T70" fmla="*/ 63 w 63"/>
                  <a:gd name="T71" fmla="*/ 37 h 63"/>
                  <a:gd name="T72" fmla="*/ 59 w 63"/>
                  <a:gd name="T73" fmla="*/ 35 h 63"/>
                  <a:gd name="T74" fmla="*/ 58 w 63"/>
                  <a:gd name="T75" fmla="*/ 26 h 63"/>
                  <a:gd name="T76" fmla="*/ 63 w 63"/>
                  <a:gd name="T77" fmla="*/ 24 h 63"/>
                  <a:gd name="T78" fmla="*/ 58 w 63"/>
                  <a:gd name="T79" fmla="*/ 13 h 63"/>
                  <a:gd name="T80" fmla="*/ 54 w 63"/>
                  <a:gd name="T81" fmla="*/ 15 h 63"/>
                  <a:gd name="T82" fmla="*/ 47 w 63"/>
                  <a:gd name="T83" fmla="*/ 8 h 63"/>
                  <a:gd name="T84" fmla="*/ 48 w 63"/>
                  <a:gd name="T85" fmla="*/ 4 h 63"/>
                  <a:gd name="T86" fmla="*/ 37 w 63"/>
                  <a:gd name="T8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63">
                    <a:moveTo>
                      <a:pt x="32" y="49"/>
                    </a:moveTo>
                    <a:cubicBezTo>
                      <a:pt x="24" y="49"/>
                      <a:pt x="18" y="45"/>
                      <a:pt x="15" y="39"/>
                    </a:cubicBezTo>
                    <a:cubicBezTo>
                      <a:pt x="11" y="29"/>
                      <a:pt x="15" y="19"/>
                      <a:pt x="24" y="14"/>
                    </a:cubicBezTo>
                    <a:cubicBezTo>
                      <a:pt x="26" y="13"/>
                      <a:pt x="29" y="13"/>
                      <a:pt x="31" y="13"/>
                    </a:cubicBezTo>
                    <a:cubicBezTo>
                      <a:pt x="31" y="13"/>
                      <a:pt x="31" y="13"/>
                      <a:pt x="32" y="13"/>
                    </a:cubicBezTo>
                    <a:cubicBezTo>
                      <a:pt x="39" y="13"/>
                      <a:pt x="45" y="17"/>
                      <a:pt x="48" y="24"/>
                    </a:cubicBezTo>
                    <a:cubicBezTo>
                      <a:pt x="52" y="33"/>
                      <a:pt x="48" y="44"/>
                      <a:pt x="39" y="48"/>
                    </a:cubicBezTo>
                    <a:cubicBezTo>
                      <a:pt x="37" y="49"/>
                      <a:pt x="34" y="49"/>
                      <a:pt x="32" y="49"/>
                    </a:cubicBezTo>
                    <a:cubicBezTo>
                      <a:pt x="32" y="49"/>
                      <a:pt x="32" y="49"/>
                      <a:pt x="32" y="49"/>
                    </a:cubicBezTo>
                    <a:moveTo>
                      <a:pt x="37" y="0"/>
                    </a:moveTo>
                    <a:cubicBezTo>
                      <a:pt x="36" y="4"/>
                      <a:pt x="36" y="4"/>
                      <a:pt x="36" y="4"/>
                    </a:cubicBezTo>
                    <a:cubicBezTo>
                      <a:pt x="34" y="4"/>
                      <a:pt x="33" y="4"/>
                      <a:pt x="32" y="4"/>
                    </a:cubicBezTo>
                    <a:cubicBezTo>
                      <a:pt x="30" y="4"/>
                      <a:pt x="28" y="4"/>
                      <a:pt x="26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3" y="11"/>
                      <a:pt x="11" y="13"/>
                      <a:pt x="9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30"/>
                      <a:pt x="4" y="33"/>
                      <a:pt x="5" y="3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50"/>
                      <a:pt x="14" y="52"/>
                      <a:pt x="16" y="54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9" y="58"/>
                      <a:pt x="30" y="58"/>
                      <a:pt x="32" y="58"/>
                    </a:cubicBezTo>
                    <a:cubicBezTo>
                      <a:pt x="33" y="58"/>
                      <a:pt x="35" y="58"/>
                      <a:pt x="37" y="58"/>
                    </a:cubicBezTo>
                    <a:cubicBezTo>
                      <a:pt x="39" y="62"/>
                      <a:pt x="39" y="62"/>
                      <a:pt x="39" y="62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50" y="51"/>
                      <a:pt x="53" y="49"/>
                      <a:pt x="54" y="46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2"/>
                      <a:pt x="59" y="29"/>
                      <a:pt x="58" y="26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2" y="12"/>
                      <a:pt x="49" y="10"/>
                      <a:pt x="47" y="8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0" name="Freeform 99"/>
              <p:cNvSpPr>
                <a:spLocks/>
              </p:cNvSpPr>
              <p:nvPr/>
            </p:nvSpPr>
            <p:spPr bwMode="auto">
              <a:xfrm>
                <a:off x="2482425" y="4432425"/>
                <a:ext cx="167279" cy="138046"/>
              </a:xfrm>
              <a:custGeom>
                <a:avLst/>
                <a:gdLst>
                  <a:gd name="T0" fmla="*/ 168 w 206"/>
                  <a:gd name="T1" fmla="*/ 0 h 170"/>
                  <a:gd name="T2" fmla="*/ 74 w 206"/>
                  <a:gd name="T3" fmla="*/ 97 h 170"/>
                  <a:gd name="T4" fmla="*/ 38 w 206"/>
                  <a:gd name="T5" fmla="*/ 59 h 170"/>
                  <a:gd name="T6" fmla="*/ 0 w 206"/>
                  <a:gd name="T7" fmla="*/ 97 h 170"/>
                  <a:gd name="T8" fmla="*/ 36 w 206"/>
                  <a:gd name="T9" fmla="*/ 132 h 170"/>
                  <a:gd name="T10" fmla="*/ 74 w 206"/>
                  <a:gd name="T11" fmla="*/ 170 h 170"/>
                  <a:gd name="T12" fmla="*/ 112 w 206"/>
                  <a:gd name="T13" fmla="*/ 132 h 170"/>
                  <a:gd name="T14" fmla="*/ 206 w 206"/>
                  <a:gd name="T15" fmla="*/ 37 h 170"/>
                  <a:gd name="T16" fmla="*/ 168 w 206"/>
                  <a:gd name="T1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6" h="170">
                    <a:moveTo>
                      <a:pt x="168" y="0"/>
                    </a:moveTo>
                    <a:lnTo>
                      <a:pt x="74" y="97"/>
                    </a:lnTo>
                    <a:lnTo>
                      <a:pt x="38" y="59"/>
                    </a:lnTo>
                    <a:lnTo>
                      <a:pt x="0" y="97"/>
                    </a:lnTo>
                    <a:lnTo>
                      <a:pt x="36" y="132"/>
                    </a:lnTo>
                    <a:lnTo>
                      <a:pt x="74" y="170"/>
                    </a:lnTo>
                    <a:lnTo>
                      <a:pt x="112" y="132"/>
                    </a:lnTo>
                    <a:lnTo>
                      <a:pt x="206" y="37"/>
                    </a:lnTo>
                    <a:lnTo>
                      <a:pt x="16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1" name="Freeform 100"/>
              <p:cNvSpPr>
                <a:spLocks/>
              </p:cNvSpPr>
              <p:nvPr/>
            </p:nvSpPr>
            <p:spPr bwMode="auto">
              <a:xfrm>
                <a:off x="2482425" y="4432425"/>
                <a:ext cx="167279" cy="138046"/>
              </a:xfrm>
              <a:custGeom>
                <a:avLst/>
                <a:gdLst>
                  <a:gd name="T0" fmla="*/ 168 w 206"/>
                  <a:gd name="T1" fmla="*/ 0 h 170"/>
                  <a:gd name="T2" fmla="*/ 74 w 206"/>
                  <a:gd name="T3" fmla="*/ 97 h 170"/>
                  <a:gd name="T4" fmla="*/ 38 w 206"/>
                  <a:gd name="T5" fmla="*/ 59 h 170"/>
                  <a:gd name="T6" fmla="*/ 0 w 206"/>
                  <a:gd name="T7" fmla="*/ 97 h 170"/>
                  <a:gd name="T8" fmla="*/ 36 w 206"/>
                  <a:gd name="T9" fmla="*/ 132 h 170"/>
                  <a:gd name="T10" fmla="*/ 74 w 206"/>
                  <a:gd name="T11" fmla="*/ 170 h 170"/>
                  <a:gd name="T12" fmla="*/ 112 w 206"/>
                  <a:gd name="T13" fmla="*/ 132 h 170"/>
                  <a:gd name="T14" fmla="*/ 206 w 206"/>
                  <a:gd name="T15" fmla="*/ 37 h 170"/>
                  <a:gd name="T16" fmla="*/ 168 w 206"/>
                  <a:gd name="T1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6" h="170">
                    <a:moveTo>
                      <a:pt x="168" y="0"/>
                    </a:moveTo>
                    <a:lnTo>
                      <a:pt x="74" y="97"/>
                    </a:lnTo>
                    <a:lnTo>
                      <a:pt x="38" y="59"/>
                    </a:lnTo>
                    <a:lnTo>
                      <a:pt x="0" y="97"/>
                    </a:lnTo>
                    <a:lnTo>
                      <a:pt x="36" y="132"/>
                    </a:lnTo>
                    <a:lnTo>
                      <a:pt x="74" y="170"/>
                    </a:lnTo>
                    <a:lnTo>
                      <a:pt x="112" y="132"/>
                    </a:lnTo>
                    <a:lnTo>
                      <a:pt x="206" y="37"/>
                    </a:lnTo>
                    <a:lnTo>
                      <a:pt x="16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2" name="Freeform 101"/>
              <p:cNvSpPr>
                <a:spLocks noEditPoints="1"/>
              </p:cNvSpPr>
              <p:nvPr/>
            </p:nvSpPr>
            <p:spPr bwMode="auto">
              <a:xfrm>
                <a:off x="2108077" y="4443794"/>
                <a:ext cx="199761" cy="176212"/>
              </a:xfrm>
              <a:custGeom>
                <a:avLst/>
                <a:gdLst>
                  <a:gd name="T0" fmla="*/ 21 w 104"/>
                  <a:gd name="T1" fmla="*/ 49 h 92"/>
                  <a:gd name="T2" fmla="*/ 18 w 104"/>
                  <a:gd name="T3" fmla="*/ 46 h 92"/>
                  <a:gd name="T4" fmla="*/ 21 w 104"/>
                  <a:gd name="T5" fmla="*/ 43 h 92"/>
                  <a:gd name="T6" fmla="*/ 46 w 104"/>
                  <a:gd name="T7" fmla="*/ 43 h 92"/>
                  <a:gd name="T8" fmla="*/ 49 w 104"/>
                  <a:gd name="T9" fmla="*/ 46 h 92"/>
                  <a:gd name="T10" fmla="*/ 46 w 104"/>
                  <a:gd name="T11" fmla="*/ 49 h 92"/>
                  <a:gd name="T12" fmla="*/ 21 w 104"/>
                  <a:gd name="T13" fmla="*/ 49 h 92"/>
                  <a:gd name="T14" fmla="*/ 21 w 104"/>
                  <a:gd name="T15" fmla="*/ 37 h 92"/>
                  <a:gd name="T16" fmla="*/ 18 w 104"/>
                  <a:gd name="T17" fmla="*/ 34 h 92"/>
                  <a:gd name="T18" fmla="*/ 21 w 104"/>
                  <a:gd name="T19" fmla="*/ 31 h 92"/>
                  <a:gd name="T20" fmla="*/ 83 w 104"/>
                  <a:gd name="T21" fmla="*/ 31 h 92"/>
                  <a:gd name="T22" fmla="*/ 86 w 104"/>
                  <a:gd name="T23" fmla="*/ 34 h 92"/>
                  <a:gd name="T24" fmla="*/ 83 w 104"/>
                  <a:gd name="T25" fmla="*/ 37 h 92"/>
                  <a:gd name="T26" fmla="*/ 21 w 104"/>
                  <a:gd name="T27" fmla="*/ 37 h 92"/>
                  <a:gd name="T28" fmla="*/ 21 w 104"/>
                  <a:gd name="T29" fmla="*/ 25 h 92"/>
                  <a:gd name="T30" fmla="*/ 18 w 104"/>
                  <a:gd name="T31" fmla="*/ 22 h 92"/>
                  <a:gd name="T32" fmla="*/ 21 w 104"/>
                  <a:gd name="T33" fmla="*/ 19 h 92"/>
                  <a:gd name="T34" fmla="*/ 70 w 104"/>
                  <a:gd name="T35" fmla="*/ 19 h 92"/>
                  <a:gd name="T36" fmla="*/ 73 w 104"/>
                  <a:gd name="T37" fmla="*/ 22 h 92"/>
                  <a:gd name="T38" fmla="*/ 70 w 104"/>
                  <a:gd name="T39" fmla="*/ 25 h 92"/>
                  <a:gd name="T40" fmla="*/ 21 w 104"/>
                  <a:gd name="T41" fmla="*/ 25 h 92"/>
                  <a:gd name="T42" fmla="*/ 92 w 104"/>
                  <a:gd name="T43" fmla="*/ 0 h 92"/>
                  <a:gd name="T44" fmla="*/ 12 w 104"/>
                  <a:gd name="T45" fmla="*/ 0 h 92"/>
                  <a:gd name="T46" fmla="*/ 0 w 104"/>
                  <a:gd name="T47" fmla="*/ 12 h 92"/>
                  <a:gd name="T48" fmla="*/ 0 w 104"/>
                  <a:gd name="T49" fmla="*/ 55 h 92"/>
                  <a:gd name="T50" fmla="*/ 12 w 104"/>
                  <a:gd name="T51" fmla="*/ 68 h 92"/>
                  <a:gd name="T52" fmla="*/ 18 w 104"/>
                  <a:gd name="T53" fmla="*/ 68 h 92"/>
                  <a:gd name="T54" fmla="*/ 18 w 104"/>
                  <a:gd name="T55" fmla="*/ 89 h 92"/>
                  <a:gd name="T56" fmla="*/ 19 w 104"/>
                  <a:gd name="T57" fmla="*/ 91 h 92"/>
                  <a:gd name="T58" fmla="*/ 21 w 104"/>
                  <a:gd name="T59" fmla="*/ 92 h 92"/>
                  <a:gd name="T60" fmla="*/ 24 w 104"/>
                  <a:gd name="T61" fmla="*/ 91 h 92"/>
                  <a:gd name="T62" fmla="*/ 49 w 104"/>
                  <a:gd name="T63" fmla="*/ 68 h 92"/>
                  <a:gd name="T64" fmla="*/ 92 w 104"/>
                  <a:gd name="T65" fmla="*/ 68 h 92"/>
                  <a:gd name="T66" fmla="*/ 104 w 104"/>
                  <a:gd name="T67" fmla="*/ 55 h 92"/>
                  <a:gd name="T68" fmla="*/ 104 w 104"/>
                  <a:gd name="T69" fmla="*/ 12 h 92"/>
                  <a:gd name="T70" fmla="*/ 92 w 104"/>
                  <a:gd name="T7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92">
                    <a:moveTo>
                      <a:pt x="21" y="49"/>
                    </a:moveTo>
                    <a:cubicBezTo>
                      <a:pt x="20" y="49"/>
                      <a:pt x="18" y="48"/>
                      <a:pt x="18" y="46"/>
                    </a:cubicBezTo>
                    <a:cubicBezTo>
                      <a:pt x="18" y="44"/>
                      <a:pt x="20" y="43"/>
                      <a:pt x="21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8" y="43"/>
                      <a:pt x="49" y="44"/>
                      <a:pt x="49" y="46"/>
                    </a:cubicBezTo>
                    <a:cubicBezTo>
                      <a:pt x="49" y="48"/>
                      <a:pt x="48" y="49"/>
                      <a:pt x="46" y="49"/>
                    </a:cubicBezTo>
                    <a:cubicBezTo>
                      <a:pt x="21" y="49"/>
                      <a:pt x="21" y="49"/>
                      <a:pt x="21" y="49"/>
                    </a:cubicBezTo>
                    <a:moveTo>
                      <a:pt x="21" y="37"/>
                    </a:moveTo>
                    <a:cubicBezTo>
                      <a:pt x="20" y="37"/>
                      <a:pt x="18" y="36"/>
                      <a:pt x="18" y="34"/>
                    </a:cubicBezTo>
                    <a:cubicBezTo>
                      <a:pt x="18" y="32"/>
                      <a:pt x="20" y="31"/>
                      <a:pt x="21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4" y="31"/>
                      <a:pt x="86" y="32"/>
                      <a:pt x="86" y="34"/>
                    </a:cubicBezTo>
                    <a:cubicBezTo>
                      <a:pt x="86" y="36"/>
                      <a:pt x="84" y="37"/>
                      <a:pt x="83" y="37"/>
                    </a:cubicBezTo>
                    <a:cubicBezTo>
                      <a:pt x="21" y="37"/>
                      <a:pt x="21" y="37"/>
                      <a:pt x="21" y="37"/>
                    </a:cubicBezTo>
                    <a:moveTo>
                      <a:pt x="21" y="25"/>
                    </a:moveTo>
                    <a:cubicBezTo>
                      <a:pt x="20" y="25"/>
                      <a:pt x="18" y="23"/>
                      <a:pt x="18" y="22"/>
                    </a:cubicBezTo>
                    <a:cubicBezTo>
                      <a:pt x="18" y="20"/>
                      <a:pt x="20" y="19"/>
                      <a:pt x="21" y="19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3" y="20"/>
                      <a:pt x="73" y="22"/>
                    </a:cubicBezTo>
                    <a:cubicBezTo>
                      <a:pt x="73" y="23"/>
                      <a:pt x="72" y="25"/>
                      <a:pt x="70" y="25"/>
                    </a:cubicBezTo>
                    <a:cubicBezTo>
                      <a:pt x="21" y="25"/>
                      <a:pt x="21" y="25"/>
                      <a:pt x="21" y="25"/>
                    </a:cubicBezTo>
                    <a:moveTo>
                      <a:pt x="9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8"/>
                      <a:pt x="12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18" y="90"/>
                      <a:pt x="19" y="91"/>
                      <a:pt x="19" y="91"/>
                    </a:cubicBezTo>
                    <a:cubicBezTo>
                      <a:pt x="20" y="92"/>
                      <a:pt x="21" y="92"/>
                      <a:pt x="21" y="92"/>
                    </a:cubicBezTo>
                    <a:cubicBezTo>
                      <a:pt x="22" y="92"/>
                      <a:pt x="23" y="92"/>
                      <a:pt x="24" y="91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9" y="68"/>
                      <a:pt x="104" y="62"/>
                      <a:pt x="104" y="55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04" y="6"/>
                      <a:pt x="99" y="0"/>
                      <a:pt x="9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3" name="Freeform 102"/>
              <p:cNvSpPr>
                <a:spLocks noEditPoints="1"/>
              </p:cNvSpPr>
              <p:nvPr/>
            </p:nvSpPr>
            <p:spPr bwMode="auto">
              <a:xfrm>
                <a:off x="2407718" y="3923279"/>
                <a:ext cx="147791" cy="209505"/>
              </a:xfrm>
              <a:custGeom>
                <a:avLst/>
                <a:gdLst>
                  <a:gd name="T0" fmla="*/ 38 w 77"/>
                  <a:gd name="T1" fmla="*/ 45 h 109"/>
                  <a:gd name="T2" fmla="*/ 26 w 77"/>
                  <a:gd name="T3" fmla="*/ 33 h 109"/>
                  <a:gd name="T4" fmla="*/ 38 w 77"/>
                  <a:gd name="T5" fmla="*/ 21 h 109"/>
                  <a:gd name="T6" fmla="*/ 50 w 77"/>
                  <a:gd name="T7" fmla="*/ 33 h 109"/>
                  <a:gd name="T8" fmla="*/ 38 w 77"/>
                  <a:gd name="T9" fmla="*/ 45 h 109"/>
                  <a:gd name="T10" fmla="*/ 38 w 77"/>
                  <a:gd name="T11" fmla="*/ 0 h 109"/>
                  <a:gd name="T12" fmla="*/ 0 w 77"/>
                  <a:gd name="T13" fmla="*/ 39 h 109"/>
                  <a:gd name="T14" fmla="*/ 38 w 77"/>
                  <a:gd name="T15" fmla="*/ 109 h 109"/>
                  <a:gd name="T16" fmla="*/ 77 w 77"/>
                  <a:gd name="T17" fmla="*/ 39 h 109"/>
                  <a:gd name="T18" fmla="*/ 38 w 77"/>
                  <a:gd name="T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109">
                    <a:moveTo>
                      <a:pt x="38" y="45"/>
                    </a:moveTo>
                    <a:cubicBezTo>
                      <a:pt x="32" y="45"/>
                      <a:pt x="26" y="40"/>
                      <a:pt x="26" y="33"/>
                    </a:cubicBezTo>
                    <a:cubicBezTo>
                      <a:pt x="26" y="26"/>
                      <a:pt x="32" y="21"/>
                      <a:pt x="38" y="21"/>
                    </a:cubicBezTo>
                    <a:cubicBezTo>
                      <a:pt x="45" y="21"/>
                      <a:pt x="50" y="26"/>
                      <a:pt x="50" y="33"/>
                    </a:cubicBezTo>
                    <a:cubicBezTo>
                      <a:pt x="50" y="40"/>
                      <a:pt x="45" y="45"/>
                      <a:pt x="38" y="45"/>
                    </a:cubicBezTo>
                    <a:moveTo>
                      <a:pt x="38" y="0"/>
                    </a:moveTo>
                    <a:cubicBezTo>
                      <a:pt x="17" y="0"/>
                      <a:pt x="0" y="18"/>
                      <a:pt x="0" y="39"/>
                    </a:cubicBezTo>
                    <a:cubicBezTo>
                      <a:pt x="0" y="60"/>
                      <a:pt x="38" y="109"/>
                      <a:pt x="38" y="109"/>
                    </a:cubicBezTo>
                    <a:cubicBezTo>
                      <a:pt x="38" y="109"/>
                      <a:pt x="77" y="60"/>
                      <a:pt x="77" y="39"/>
                    </a:cubicBezTo>
                    <a:cubicBezTo>
                      <a:pt x="77" y="18"/>
                      <a:pt x="59" y="0"/>
                      <a:pt x="3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4257535" y="4683344"/>
                <a:ext cx="26797" cy="1218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4257535" y="4683344"/>
                <a:ext cx="26797" cy="1218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6" name="Freeform 105"/>
              <p:cNvSpPr>
                <a:spLocks noEditPoints="1"/>
              </p:cNvSpPr>
              <p:nvPr/>
            </p:nvSpPr>
            <p:spPr bwMode="auto">
              <a:xfrm>
                <a:off x="4157655" y="4698773"/>
                <a:ext cx="144542" cy="105565"/>
              </a:xfrm>
              <a:custGeom>
                <a:avLst/>
                <a:gdLst>
                  <a:gd name="T0" fmla="*/ 51 w 75"/>
                  <a:gd name="T1" fmla="*/ 16 h 55"/>
                  <a:gd name="T2" fmla="*/ 51 w 75"/>
                  <a:gd name="T3" fmla="*/ 7 h 55"/>
                  <a:gd name="T4" fmla="*/ 67 w 75"/>
                  <a:gd name="T5" fmla="*/ 7 h 55"/>
                  <a:gd name="T6" fmla="*/ 67 w 75"/>
                  <a:gd name="T7" fmla="*/ 16 h 55"/>
                  <a:gd name="T8" fmla="*/ 51 w 75"/>
                  <a:gd name="T9" fmla="*/ 16 h 55"/>
                  <a:gd name="T10" fmla="*/ 28 w 75"/>
                  <a:gd name="T11" fmla="*/ 49 h 55"/>
                  <a:gd name="T12" fmla="*/ 22 w 75"/>
                  <a:gd name="T13" fmla="*/ 48 h 55"/>
                  <a:gd name="T14" fmla="*/ 17 w 75"/>
                  <a:gd name="T15" fmla="*/ 46 h 55"/>
                  <a:gd name="T16" fmla="*/ 15 w 75"/>
                  <a:gd name="T17" fmla="*/ 45 h 55"/>
                  <a:gd name="T18" fmla="*/ 15 w 75"/>
                  <a:gd name="T19" fmla="*/ 44 h 55"/>
                  <a:gd name="T20" fmla="*/ 13 w 75"/>
                  <a:gd name="T21" fmla="*/ 43 h 55"/>
                  <a:gd name="T22" fmla="*/ 12 w 75"/>
                  <a:gd name="T23" fmla="*/ 42 h 55"/>
                  <a:gd name="T24" fmla="*/ 11 w 75"/>
                  <a:gd name="T25" fmla="*/ 41 h 55"/>
                  <a:gd name="T26" fmla="*/ 10 w 75"/>
                  <a:gd name="T27" fmla="*/ 40 h 55"/>
                  <a:gd name="T28" fmla="*/ 9 w 75"/>
                  <a:gd name="T29" fmla="*/ 38 h 55"/>
                  <a:gd name="T30" fmla="*/ 8 w 75"/>
                  <a:gd name="T31" fmla="*/ 35 h 55"/>
                  <a:gd name="T32" fmla="*/ 7 w 75"/>
                  <a:gd name="T33" fmla="*/ 28 h 55"/>
                  <a:gd name="T34" fmla="*/ 7 w 75"/>
                  <a:gd name="T35" fmla="*/ 25 h 55"/>
                  <a:gd name="T36" fmla="*/ 7 w 75"/>
                  <a:gd name="T37" fmla="*/ 23 h 55"/>
                  <a:gd name="T38" fmla="*/ 8 w 75"/>
                  <a:gd name="T39" fmla="*/ 19 h 55"/>
                  <a:gd name="T40" fmla="*/ 9 w 75"/>
                  <a:gd name="T41" fmla="*/ 18 h 55"/>
                  <a:gd name="T42" fmla="*/ 10 w 75"/>
                  <a:gd name="T43" fmla="*/ 16 h 55"/>
                  <a:gd name="T44" fmla="*/ 12 w 75"/>
                  <a:gd name="T45" fmla="*/ 14 h 55"/>
                  <a:gd name="T46" fmla="*/ 13 w 75"/>
                  <a:gd name="T47" fmla="*/ 13 h 55"/>
                  <a:gd name="T48" fmla="*/ 28 w 75"/>
                  <a:gd name="T49" fmla="*/ 6 h 55"/>
                  <a:gd name="T50" fmla="*/ 44 w 75"/>
                  <a:gd name="T51" fmla="*/ 13 h 55"/>
                  <a:gd name="T52" fmla="*/ 46 w 75"/>
                  <a:gd name="T53" fmla="*/ 16 h 55"/>
                  <a:gd name="T54" fmla="*/ 47 w 75"/>
                  <a:gd name="T55" fmla="*/ 18 h 55"/>
                  <a:gd name="T56" fmla="*/ 48 w 75"/>
                  <a:gd name="T57" fmla="*/ 19 h 55"/>
                  <a:gd name="T58" fmla="*/ 49 w 75"/>
                  <a:gd name="T59" fmla="*/ 23 h 55"/>
                  <a:gd name="T60" fmla="*/ 49 w 75"/>
                  <a:gd name="T61" fmla="*/ 25 h 55"/>
                  <a:gd name="T62" fmla="*/ 49 w 75"/>
                  <a:gd name="T63" fmla="*/ 28 h 55"/>
                  <a:gd name="T64" fmla="*/ 48 w 75"/>
                  <a:gd name="T65" fmla="*/ 35 h 55"/>
                  <a:gd name="T66" fmla="*/ 46 w 75"/>
                  <a:gd name="T67" fmla="*/ 40 h 55"/>
                  <a:gd name="T68" fmla="*/ 44 w 75"/>
                  <a:gd name="T69" fmla="*/ 42 h 55"/>
                  <a:gd name="T70" fmla="*/ 28 w 75"/>
                  <a:gd name="T71" fmla="*/ 49 h 55"/>
                  <a:gd name="T72" fmla="*/ 75 w 75"/>
                  <a:gd name="T73" fmla="*/ 0 h 55"/>
                  <a:gd name="T74" fmla="*/ 0 w 75"/>
                  <a:gd name="T75" fmla="*/ 0 h 55"/>
                  <a:gd name="T76" fmla="*/ 0 w 75"/>
                  <a:gd name="T77" fmla="*/ 55 h 55"/>
                  <a:gd name="T78" fmla="*/ 75 w 75"/>
                  <a:gd name="T79" fmla="*/ 55 h 55"/>
                  <a:gd name="T80" fmla="*/ 75 w 75"/>
                  <a:gd name="T8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" h="55">
                    <a:moveTo>
                      <a:pt x="51" y="16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51" y="16"/>
                      <a:pt x="51" y="16"/>
                      <a:pt x="51" y="16"/>
                    </a:cubicBezTo>
                    <a:moveTo>
                      <a:pt x="28" y="49"/>
                    </a:moveTo>
                    <a:cubicBezTo>
                      <a:pt x="26" y="49"/>
                      <a:pt x="24" y="49"/>
                      <a:pt x="22" y="48"/>
                    </a:cubicBezTo>
                    <a:cubicBezTo>
                      <a:pt x="20" y="47"/>
                      <a:pt x="19" y="47"/>
                      <a:pt x="17" y="46"/>
                    </a:cubicBezTo>
                    <a:cubicBezTo>
                      <a:pt x="16" y="45"/>
                      <a:pt x="16" y="45"/>
                      <a:pt x="15" y="45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4" y="44"/>
                      <a:pt x="14" y="43"/>
                      <a:pt x="13" y="43"/>
                    </a:cubicBezTo>
                    <a:cubicBezTo>
                      <a:pt x="13" y="42"/>
                      <a:pt x="12" y="42"/>
                      <a:pt x="12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39"/>
                      <a:pt x="10" y="38"/>
                      <a:pt x="9" y="38"/>
                    </a:cubicBezTo>
                    <a:cubicBezTo>
                      <a:pt x="9" y="37"/>
                      <a:pt x="8" y="36"/>
                      <a:pt x="8" y="35"/>
                    </a:cubicBezTo>
                    <a:cubicBezTo>
                      <a:pt x="7" y="33"/>
                      <a:pt x="7" y="30"/>
                      <a:pt x="7" y="28"/>
                    </a:cubicBezTo>
                    <a:cubicBezTo>
                      <a:pt x="7" y="27"/>
                      <a:pt x="7" y="26"/>
                      <a:pt x="7" y="25"/>
                    </a:cubicBezTo>
                    <a:cubicBezTo>
                      <a:pt x="7" y="25"/>
                      <a:pt x="7" y="24"/>
                      <a:pt x="7" y="23"/>
                    </a:cubicBezTo>
                    <a:cubicBezTo>
                      <a:pt x="8" y="22"/>
                      <a:pt x="8" y="21"/>
                      <a:pt x="8" y="19"/>
                    </a:cubicBezTo>
                    <a:cubicBezTo>
                      <a:pt x="9" y="19"/>
                      <a:pt x="9" y="18"/>
                      <a:pt x="9" y="18"/>
                    </a:cubicBezTo>
                    <a:cubicBezTo>
                      <a:pt x="10" y="17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7" y="9"/>
                      <a:pt x="22" y="6"/>
                      <a:pt x="28" y="6"/>
                    </a:cubicBezTo>
                    <a:cubicBezTo>
                      <a:pt x="34" y="6"/>
                      <a:pt x="40" y="9"/>
                      <a:pt x="44" y="13"/>
                    </a:cubicBezTo>
                    <a:cubicBezTo>
                      <a:pt x="44" y="14"/>
                      <a:pt x="45" y="15"/>
                      <a:pt x="46" y="16"/>
                    </a:cubicBezTo>
                    <a:cubicBezTo>
                      <a:pt x="46" y="16"/>
                      <a:pt x="46" y="17"/>
                      <a:pt x="47" y="18"/>
                    </a:cubicBezTo>
                    <a:cubicBezTo>
                      <a:pt x="47" y="18"/>
                      <a:pt x="47" y="19"/>
                      <a:pt x="48" y="19"/>
                    </a:cubicBezTo>
                    <a:cubicBezTo>
                      <a:pt x="48" y="21"/>
                      <a:pt x="49" y="22"/>
                      <a:pt x="49" y="23"/>
                    </a:cubicBezTo>
                    <a:cubicBezTo>
                      <a:pt x="49" y="24"/>
                      <a:pt x="49" y="25"/>
                      <a:pt x="49" y="25"/>
                    </a:cubicBezTo>
                    <a:cubicBezTo>
                      <a:pt x="49" y="26"/>
                      <a:pt x="49" y="27"/>
                      <a:pt x="49" y="28"/>
                    </a:cubicBezTo>
                    <a:cubicBezTo>
                      <a:pt x="49" y="30"/>
                      <a:pt x="49" y="33"/>
                      <a:pt x="48" y="35"/>
                    </a:cubicBezTo>
                    <a:cubicBezTo>
                      <a:pt x="47" y="37"/>
                      <a:pt x="47" y="38"/>
                      <a:pt x="46" y="40"/>
                    </a:cubicBezTo>
                    <a:cubicBezTo>
                      <a:pt x="45" y="40"/>
                      <a:pt x="44" y="41"/>
                      <a:pt x="44" y="42"/>
                    </a:cubicBezTo>
                    <a:cubicBezTo>
                      <a:pt x="40" y="46"/>
                      <a:pt x="34" y="49"/>
                      <a:pt x="28" y="49"/>
                    </a:cubicBezTo>
                    <a:moveTo>
                      <a:pt x="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7" name="Oval 106"/>
              <p:cNvSpPr>
                <a:spLocks noChangeArrowheads="1"/>
              </p:cNvSpPr>
              <p:nvPr/>
            </p:nvSpPr>
            <p:spPr bwMode="auto">
              <a:xfrm>
                <a:off x="4182828" y="4722322"/>
                <a:ext cx="57655" cy="59279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8" name="Freeform 107"/>
              <p:cNvSpPr>
                <a:spLocks noEditPoints="1"/>
              </p:cNvSpPr>
              <p:nvPr/>
            </p:nvSpPr>
            <p:spPr bwMode="auto">
              <a:xfrm>
                <a:off x="1849037" y="3990678"/>
                <a:ext cx="249295" cy="124242"/>
              </a:xfrm>
              <a:custGeom>
                <a:avLst/>
                <a:gdLst>
                  <a:gd name="T0" fmla="*/ 107 w 130"/>
                  <a:gd name="T1" fmla="*/ 36 h 65"/>
                  <a:gd name="T2" fmla="*/ 103 w 130"/>
                  <a:gd name="T3" fmla="*/ 36 h 65"/>
                  <a:gd name="T4" fmla="*/ 109 w 130"/>
                  <a:gd name="T5" fmla="*/ 11 h 65"/>
                  <a:gd name="T6" fmla="*/ 109 w 130"/>
                  <a:gd name="T7" fmla="*/ 11 h 65"/>
                  <a:gd name="T8" fmla="*/ 120 w 130"/>
                  <a:gd name="T9" fmla="*/ 23 h 65"/>
                  <a:gd name="T10" fmla="*/ 107 w 130"/>
                  <a:gd name="T11" fmla="*/ 36 h 65"/>
                  <a:gd name="T12" fmla="*/ 108 w 130"/>
                  <a:gd name="T13" fmla="*/ 0 h 65"/>
                  <a:gd name="T14" fmla="*/ 0 w 130"/>
                  <a:gd name="T15" fmla="*/ 0 h 65"/>
                  <a:gd name="T16" fmla="*/ 0 w 130"/>
                  <a:gd name="T17" fmla="*/ 11 h 65"/>
                  <a:gd name="T18" fmla="*/ 54 w 130"/>
                  <a:gd name="T19" fmla="*/ 65 h 65"/>
                  <a:gd name="T20" fmla="*/ 97 w 130"/>
                  <a:gd name="T21" fmla="*/ 44 h 65"/>
                  <a:gd name="T22" fmla="*/ 107 w 130"/>
                  <a:gd name="T23" fmla="*/ 47 h 65"/>
                  <a:gd name="T24" fmla="*/ 130 w 130"/>
                  <a:gd name="T25" fmla="*/ 23 h 65"/>
                  <a:gd name="T26" fmla="*/ 108 w 130"/>
                  <a:gd name="T27" fmla="*/ 0 h 65"/>
                  <a:gd name="T28" fmla="*/ 108 w 130"/>
                  <a:gd name="T2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65">
                    <a:moveTo>
                      <a:pt x="107" y="36"/>
                    </a:moveTo>
                    <a:cubicBezTo>
                      <a:pt x="105" y="36"/>
                      <a:pt x="104" y="36"/>
                      <a:pt x="103" y="36"/>
                    </a:cubicBezTo>
                    <a:cubicBezTo>
                      <a:pt x="107" y="28"/>
                      <a:pt x="109" y="20"/>
                      <a:pt x="109" y="11"/>
                    </a:cubicBezTo>
                    <a:cubicBezTo>
                      <a:pt x="109" y="11"/>
                      <a:pt x="109" y="11"/>
                      <a:pt x="109" y="11"/>
                    </a:cubicBezTo>
                    <a:cubicBezTo>
                      <a:pt x="115" y="11"/>
                      <a:pt x="120" y="17"/>
                      <a:pt x="120" y="23"/>
                    </a:cubicBezTo>
                    <a:cubicBezTo>
                      <a:pt x="120" y="31"/>
                      <a:pt x="114" y="36"/>
                      <a:pt x="107" y="36"/>
                    </a:cubicBezTo>
                    <a:moveTo>
                      <a:pt x="10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ubicBezTo>
                      <a:pt x="0" y="41"/>
                      <a:pt x="24" y="65"/>
                      <a:pt x="54" y="65"/>
                    </a:cubicBezTo>
                    <a:cubicBezTo>
                      <a:pt x="72" y="65"/>
                      <a:pt x="87" y="57"/>
                      <a:pt x="97" y="44"/>
                    </a:cubicBezTo>
                    <a:cubicBezTo>
                      <a:pt x="100" y="46"/>
                      <a:pt x="103" y="47"/>
                      <a:pt x="107" y="47"/>
                    </a:cubicBezTo>
                    <a:cubicBezTo>
                      <a:pt x="120" y="47"/>
                      <a:pt x="130" y="36"/>
                      <a:pt x="130" y="23"/>
                    </a:cubicBezTo>
                    <a:cubicBezTo>
                      <a:pt x="130" y="11"/>
                      <a:pt x="120" y="1"/>
                      <a:pt x="108" y="0"/>
                    </a:cubicBezTo>
                    <a:cubicBezTo>
                      <a:pt x="108" y="0"/>
                      <a:pt x="108" y="0"/>
                      <a:pt x="10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auto">
              <a:xfrm>
                <a:off x="1898572" y="3886737"/>
                <a:ext cx="42226" cy="94196"/>
              </a:xfrm>
              <a:custGeom>
                <a:avLst/>
                <a:gdLst>
                  <a:gd name="T0" fmla="*/ 11 w 22"/>
                  <a:gd name="T1" fmla="*/ 0 h 49"/>
                  <a:gd name="T2" fmla="*/ 8 w 22"/>
                  <a:gd name="T3" fmla="*/ 1 h 49"/>
                  <a:gd name="T4" fmla="*/ 3 w 22"/>
                  <a:gd name="T5" fmla="*/ 20 h 49"/>
                  <a:gd name="T6" fmla="*/ 8 w 22"/>
                  <a:gd name="T7" fmla="*/ 38 h 49"/>
                  <a:gd name="T8" fmla="*/ 9 w 22"/>
                  <a:gd name="T9" fmla="*/ 49 h 49"/>
                  <a:gd name="T10" fmla="*/ 11 w 22"/>
                  <a:gd name="T11" fmla="*/ 48 h 49"/>
                  <a:gd name="T12" fmla="*/ 20 w 22"/>
                  <a:gd name="T13" fmla="*/ 30 h 49"/>
                  <a:gd name="T14" fmla="*/ 14 w 22"/>
                  <a:gd name="T15" fmla="*/ 19 h 49"/>
                  <a:gd name="T16" fmla="*/ 14 w 22"/>
                  <a:gd name="T17" fmla="*/ 10 h 49"/>
                  <a:gd name="T18" fmla="*/ 11 w 22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49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2" y="5"/>
                      <a:pt x="0" y="13"/>
                      <a:pt x="3" y="20"/>
                    </a:cubicBezTo>
                    <a:cubicBezTo>
                      <a:pt x="4" y="22"/>
                      <a:pt x="13" y="36"/>
                      <a:pt x="8" y="38"/>
                    </a:cubicBezTo>
                    <a:cubicBezTo>
                      <a:pt x="2" y="40"/>
                      <a:pt x="4" y="49"/>
                      <a:pt x="9" y="49"/>
                    </a:cubicBezTo>
                    <a:cubicBezTo>
                      <a:pt x="10" y="49"/>
                      <a:pt x="10" y="49"/>
                      <a:pt x="11" y="48"/>
                    </a:cubicBezTo>
                    <a:cubicBezTo>
                      <a:pt x="19" y="46"/>
                      <a:pt x="22" y="38"/>
                      <a:pt x="20" y="30"/>
                    </a:cubicBezTo>
                    <a:cubicBezTo>
                      <a:pt x="19" y="26"/>
                      <a:pt x="16" y="22"/>
                      <a:pt x="14" y="19"/>
                    </a:cubicBezTo>
                    <a:cubicBezTo>
                      <a:pt x="13" y="17"/>
                      <a:pt x="11" y="12"/>
                      <a:pt x="14" y="10"/>
                    </a:cubicBezTo>
                    <a:cubicBezTo>
                      <a:pt x="19" y="7"/>
                      <a:pt x="16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1958662" y="3886737"/>
                <a:ext cx="39790" cy="94196"/>
              </a:xfrm>
              <a:custGeom>
                <a:avLst/>
                <a:gdLst>
                  <a:gd name="T0" fmla="*/ 11 w 21"/>
                  <a:gd name="T1" fmla="*/ 0 h 49"/>
                  <a:gd name="T2" fmla="*/ 8 w 21"/>
                  <a:gd name="T3" fmla="*/ 1 h 49"/>
                  <a:gd name="T4" fmla="*/ 2 w 21"/>
                  <a:gd name="T5" fmla="*/ 20 h 49"/>
                  <a:gd name="T6" fmla="*/ 8 w 21"/>
                  <a:gd name="T7" fmla="*/ 38 h 49"/>
                  <a:gd name="T8" fmla="*/ 9 w 21"/>
                  <a:gd name="T9" fmla="*/ 49 h 49"/>
                  <a:gd name="T10" fmla="*/ 11 w 21"/>
                  <a:gd name="T11" fmla="*/ 48 h 49"/>
                  <a:gd name="T12" fmla="*/ 19 w 21"/>
                  <a:gd name="T13" fmla="*/ 30 h 49"/>
                  <a:gd name="T14" fmla="*/ 14 w 21"/>
                  <a:gd name="T15" fmla="*/ 19 h 49"/>
                  <a:gd name="T16" fmla="*/ 14 w 21"/>
                  <a:gd name="T17" fmla="*/ 10 h 49"/>
                  <a:gd name="T18" fmla="*/ 11 w 21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49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2" y="5"/>
                      <a:pt x="0" y="13"/>
                      <a:pt x="2" y="20"/>
                    </a:cubicBezTo>
                    <a:cubicBezTo>
                      <a:pt x="3" y="22"/>
                      <a:pt x="13" y="36"/>
                      <a:pt x="8" y="38"/>
                    </a:cubicBezTo>
                    <a:cubicBezTo>
                      <a:pt x="1" y="40"/>
                      <a:pt x="3" y="49"/>
                      <a:pt x="9" y="49"/>
                    </a:cubicBezTo>
                    <a:cubicBezTo>
                      <a:pt x="9" y="49"/>
                      <a:pt x="10" y="49"/>
                      <a:pt x="11" y="48"/>
                    </a:cubicBezTo>
                    <a:cubicBezTo>
                      <a:pt x="19" y="46"/>
                      <a:pt x="21" y="38"/>
                      <a:pt x="19" y="30"/>
                    </a:cubicBezTo>
                    <a:cubicBezTo>
                      <a:pt x="18" y="26"/>
                      <a:pt x="16" y="22"/>
                      <a:pt x="14" y="19"/>
                    </a:cubicBezTo>
                    <a:cubicBezTo>
                      <a:pt x="13" y="17"/>
                      <a:pt x="11" y="12"/>
                      <a:pt x="14" y="10"/>
                    </a:cubicBezTo>
                    <a:cubicBezTo>
                      <a:pt x="19" y="7"/>
                      <a:pt x="16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1" name="Freeform 110"/>
              <p:cNvSpPr>
                <a:spLocks noEditPoints="1"/>
              </p:cNvSpPr>
              <p:nvPr/>
            </p:nvSpPr>
            <p:spPr bwMode="auto">
              <a:xfrm>
                <a:off x="4862502" y="4501448"/>
                <a:ext cx="221686" cy="185956"/>
              </a:xfrm>
              <a:custGeom>
                <a:avLst/>
                <a:gdLst>
                  <a:gd name="T0" fmla="*/ 65 w 115"/>
                  <a:gd name="T1" fmla="*/ 52 h 97"/>
                  <a:gd name="T2" fmla="*/ 51 w 115"/>
                  <a:gd name="T3" fmla="*/ 52 h 97"/>
                  <a:gd name="T4" fmla="*/ 30 w 115"/>
                  <a:gd name="T5" fmla="*/ 74 h 97"/>
                  <a:gd name="T6" fmla="*/ 30 w 115"/>
                  <a:gd name="T7" fmla="*/ 91 h 97"/>
                  <a:gd name="T8" fmla="*/ 30 w 115"/>
                  <a:gd name="T9" fmla="*/ 92 h 97"/>
                  <a:gd name="T10" fmla="*/ 31 w 115"/>
                  <a:gd name="T11" fmla="*/ 92 h 97"/>
                  <a:gd name="T12" fmla="*/ 60 w 115"/>
                  <a:gd name="T13" fmla="*/ 97 h 97"/>
                  <a:gd name="T14" fmla="*/ 86 w 115"/>
                  <a:gd name="T15" fmla="*/ 92 h 97"/>
                  <a:gd name="T16" fmla="*/ 87 w 115"/>
                  <a:gd name="T17" fmla="*/ 91 h 97"/>
                  <a:gd name="T18" fmla="*/ 87 w 115"/>
                  <a:gd name="T19" fmla="*/ 91 h 97"/>
                  <a:gd name="T20" fmla="*/ 87 w 115"/>
                  <a:gd name="T21" fmla="*/ 74 h 97"/>
                  <a:gd name="T22" fmla="*/ 65 w 115"/>
                  <a:gd name="T23" fmla="*/ 52 h 97"/>
                  <a:gd name="T24" fmla="*/ 36 w 115"/>
                  <a:gd name="T25" fmla="*/ 35 h 97"/>
                  <a:gd name="T26" fmla="*/ 22 w 115"/>
                  <a:gd name="T27" fmla="*/ 35 h 97"/>
                  <a:gd name="T28" fmla="*/ 0 w 115"/>
                  <a:gd name="T29" fmla="*/ 57 h 97"/>
                  <a:gd name="T30" fmla="*/ 0 w 115"/>
                  <a:gd name="T31" fmla="*/ 74 h 97"/>
                  <a:gd name="T32" fmla="*/ 0 w 115"/>
                  <a:gd name="T33" fmla="*/ 74 h 97"/>
                  <a:gd name="T34" fmla="*/ 1 w 115"/>
                  <a:gd name="T35" fmla="*/ 75 h 97"/>
                  <a:gd name="T36" fmla="*/ 26 w 115"/>
                  <a:gd name="T37" fmla="*/ 79 h 97"/>
                  <a:gd name="T38" fmla="*/ 26 w 115"/>
                  <a:gd name="T39" fmla="*/ 74 h 97"/>
                  <a:gd name="T40" fmla="*/ 44 w 115"/>
                  <a:gd name="T41" fmla="*/ 49 h 97"/>
                  <a:gd name="T42" fmla="*/ 38 w 115"/>
                  <a:gd name="T43" fmla="*/ 35 h 97"/>
                  <a:gd name="T44" fmla="*/ 36 w 115"/>
                  <a:gd name="T45" fmla="*/ 35 h 97"/>
                  <a:gd name="T46" fmla="*/ 93 w 115"/>
                  <a:gd name="T47" fmla="*/ 35 h 97"/>
                  <a:gd name="T48" fmla="*/ 79 w 115"/>
                  <a:gd name="T49" fmla="*/ 35 h 97"/>
                  <a:gd name="T50" fmla="*/ 73 w 115"/>
                  <a:gd name="T51" fmla="*/ 49 h 97"/>
                  <a:gd name="T52" fmla="*/ 91 w 115"/>
                  <a:gd name="T53" fmla="*/ 74 h 97"/>
                  <a:gd name="T54" fmla="*/ 91 w 115"/>
                  <a:gd name="T55" fmla="*/ 79 h 97"/>
                  <a:gd name="T56" fmla="*/ 114 w 115"/>
                  <a:gd name="T57" fmla="*/ 75 h 97"/>
                  <a:gd name="T58" fmla="*/ 115 w 115"/>
                  <a:gd name="T59" fmla="*/ 74 h 97"/>
                  <a:gd name="T60" fmla="*/ 115 w 115"/>
                  <a:gd name="T61" fmla="*/ 74 h 97"/>
                  <a:gd name="T62" fmla="*/ 115 w 115"/>
                  <a:gd name="T63" fmla="*/ 57 h 97"/>
                  <a:gd name="T64" fmla="*/ 93 w 115"/>
                  <a:gd name="T65" fmla="*/ 35 h 97"/>
                  <a:gd name="T66" fmla="*/ 58 w 115"/>
                  <a:gd name="T67" fmla="*/ 18 h 97"/>
                  <a:gd name="T68" fmla="*/ 42 w 115"/>
                  <a:gd name="T69" fmla="*/ 34 h 97"/>
                  <a:gd name="T70" fmla="*/ 58 w 115"/>
                  <a:gd name="T71" fmla="*/ 51 h 97"/>
                  <a:gd name="T72" fmla="*/ 75 w 115"/>
                  <a:gd name="T73" fmla="*/ 34 h 97"/>
                  <a:gd name="T74" fmla="*/ 58 w 115"/>
                  <a:gd name="T75" fmla="*/ 18 h 97"/>
                  <a:gd name="T76" fmla="*/ 29 w 115"/>
                  <a:gd name="T77" fmla="*/ 0 h 97"/>
                  <a:gd name="T78" fmla="*/ 12 w 115"/>
                  <a:gd name="T79" fmla="*/ 17 h 97"/>
                  <a:gd name="T80" fmla="*/ 29 w 115"/>
                  <a:gd name="T81" fmla="*/ 34 h 97"/>
                  <a:gd name="T82" fmla="*/ 38 w 115"/>
                  <a:gd name="T83" fmla="*/ 31 h 97"/>
                  <a:gd name="T84" fmla="*/ 46 w 115"/>
                  <a:gd name="T85" fmla="*/ 18 h 97"/>
                  <a:gd name="T86" fmla="*/ 46 w 115"/>
                  <a:gd name="T87" fmla="*/ 17 h 97"/>
                  <a:gd name="T88" fmla="*/ 29 w 115"/>
                  <a:gd name="T89" fmla="*/ 0 h 97"/>
                  <a:gd name="T90" fmla="*/ 86 w 115"/>
                  <a:gd name="T91" fmla="*/ 0 h 97"/>
                  <a:gd name="T92" fmla="*/ 69 w 115"/>
                  <a:gd name="T93" fmla="*/ 17 h 97"/>
                  <a:gd name="T94" fmla="*/ 79 w 115"/>
                  <a:gd name="T95" fmla="*/ 32 h 97"/>
                  <a:gd name="T96" fmla="*/ 86 w 115"/>
                  <a:gd name="T97" fmla="*/ 34 h 97"/>
                  <a:gd name="T98" fmla="*/ 103 w 115"/>
                  <a:gd name="T99" fmla="*/ 17 h 97"/>
                  <a:gd name="T100" fmla="*/ 86 w 115"/>
                  <a:gd name="T10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5" h="97">
                    <a:moveTo>
                      <a:pt x="65" y="52"/>
                    </a:moveTo>
                    <a:cubicBezTo>
                      <a:pt x="51" y="52"/>
                      <a:pt x="51" y="52"/>
                      <a:pt x="51" y="52"/>
                    </a:cubicBezTo>
                    <a:cubicBezTo>
                      <a:pt x="39" y="52"/>
                      <a:pt x="30" y="62"/>
                      <a:pt x="30" y="74"/>
                    </a:cubicBezTo>
                    <a:cubicBezTo>
                      <a:pt x="30" y="91"/>
                      <a:pt x="30" y="91"/>
                      <a:pt x="30" y="91"/>
                    </a:cubicBezTo>
                    <a:cubicBezTo>
                      <a:pt x="30" y="92"/>
                      <a:pt x="30" y="92"/>
                      <a:pt x="30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42" y="96"/>
                      <a:pt x="52" y="97"/>
                      <a:pt x="60" y="97"/>
                    </a:cubicBezTo>
                    <a:cubicBezTo>
                      <a:pt x="76" y="97"/>
                      <a:pt x="85" y="92"/>
                      <a:pt x="86" y="92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7" y="74"/>
                      <a:pt x="87" y="74"/>
                      <a:pt x="87" y="74"/>
                    </a:cubicBezTo>
                    <a:cubicBezTo>
                      <a:pt x="87" y="62"/>
                      <a:pt x="77" y="52"/>
                      <a:pt x="65" y="52"/>
                    </a:cubicBezTo>
                    <a:moveTo>
                      <a:pt x="36" y="35"/>
                    </a:moveTo>
                    <a:cubicBezTo>
                      <a:pt x="22" y="35"/>
                      <a:pt x="22" y="35"/>
                      <a:pt x="22" y="35"/>
                    </a:cubicBezTo>
                    <a:cubicBezTo>
                      <a:pt x="10" y="35"/>
                      <a:pt x="0" y="45"/>
                      <a:pt x="0" y="57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1" y="75"/>
                      <a:pt x="1" y="75"/>
                      <a:pt x="1" y="75"/>
                    </a:cubicBezTo>
                    <a:cubicBezTo>
                      <a:pt x="10" y="78"/>
                      <a:pt x="19" y="79"/>
                      <a:pt x="26" y="79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62"/>
                      <a:pt x="33" y="53"/>
                      <a:pt x="44" y="49"/>
                    </a:cubicBezTo>
                    <a:cubicBezTo>
                      <a:pt x="40" y="46"/>
                      <a:pt x="38" y="41"/>
                      <a:pt x="38" y="35"/>
                    </a:cubicBezTo>
                    <a:cubicBezTo>
                      <a:pt x="37" y="35"/>
                      <a:pt x="37" y="35"/>
                      <a:pt x="36" y="35"/>
                    </a:cubicBezTo>
                    <a:moveTo>
                      <a:pt x="93" y="35"/>
                    </a:move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41"/>
                      <a:pt x="77" y="46"/>
                      <a:pt x="73" y="49"/>
                    </a:cubicBezTo>
                    <a:cubicBezTo>
                      <a:pt x="83" y="53"/>
                      <a:pt x="91" y="62"/>
                      <a:pt x="91" y="74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105" y="79"/>
                      <a:pt x="113" y="75"/>
                      <a:pt x="114" y="75"/>
                    </a:cubicBezTo>
                    <a:cubicBezTo>
                      <a:pt x="115" y="74"/>
                      <a:pt x="115" y="74"/>
                      <a:pt x="115" y="74"/>
                    </a:cubicBezTo>
                    <a:cubicBezTo>
                      <a:pt x="115" y="74"/>
                      <a:pt x="115" y="74"/>
                      <a:pt x="115" y="74"/>
                    </a:cubicBezTo>
                    <a:cubicBezTo>
                      <a:pt x="115" y="57"/>
                      <a:pt x="115" y="57"/>
                      <a:pt x="115" y="57"/>
                    </a:cubicBezTo>
                    <a:cubicBezTo>
                      <a:pt x="115" y="45"/>
                      <a:pt x="105" y="35"/>
                      <a:pt x="93" y="35"/>
                    </a:cubicBezTo>
                    <a:moveTo>
                      <a:pt x="58" y="18"/>
                    </a:moveTo>
                    <a:cubicBezTo>
                      <a:pt x="49" y="18"/>
                      <a:pt x="42" y="25"/>
                      <a:pt x="42" y="34"/>
                    </a:cubicBezTo>
                    <a:cubicBezTo>
                      <a:pt x="42" y="44"/>
                      <a:pt x="49" y="51"/>
                      <a:pt x="58" y="51"/>
                    </a:cubicBezTo>
                    <a:cubicBezTo>
                      <a:pt x="68" y="51"/>
                      <a:pt x="75" y="44"/>
                      <a:pt x="75" y="34"/>
                    </a:cubicBezTo>
                    <a:cubicBezTo>
                      <a:pt x="75" y="25"/>
                      <a:pt x="68" y="18"/>
                      <a:pt x="58" y="18"/>
                    </a:cubicBezTo>
                    <a:moveTo>
                      <a:pt x="29" y="0"/>
                    </a:moveTo>
                    <a:cubicBezTo>
                      <a:pt x="20" y="0"/>
                      <a:pt x="12" y="8"/>
                      <a:pt x="12" y="17"/>
                    </a:cubicBezTo>
                    <a:cubicBezTo>
                      <a:pt x="12" y="26"/>
                      <a:pt x="20" y="34"/>
                      <a:pt x="29" y="34"/>
                    </a:cubicBezTo>
                    <a:cubicBezTo>
                      <a:pt x="32" y="34"/>
                      <a:pt x="35" y="33"/>
                      <a:pt x="38" y="31"/>
                    </a:cubicBezTo>
                    <a:cubicBezTo>
                      <a:pt x="39" y="26"/>
                      <a:pt x="41" y="21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8"/>
                      <a:pt x="38" y="0"/>
                      <a:pt x="29" y="0"/>
                    </a:cubicBezTo>
                    <a:moveTo>
                      <a:pt x="86" y="0"/>
                    </a:moveTo>
                    <a:cubicBezTo>
                      <a:pt x="77" y="0"/>
                      <a:pt x="70" y="8"/>
                      <a:pt x="69" y="17"/>
                    </a:cubicBezTo>
                    <a:cubicBezTo>
                      <a:pt x="75" y="20"/>
                      <a:pt x="78" y="26"/>
                      <a:pt x="79" y="32"/>
                    </a:cubicBezTo>
                    <a:cubicBezTo>
                      <a:pt x="81" y="33"/>
                      <a:pt x="84" y="34"/>
                      <a:pt x="86" y="34"/>
                    </a:cubicBezTo>
                    <a:cubicBezTo>
                      <a:pt x="96" y="34"/>
                      <a:pt x="103" y="26"/>
                      <a:pt x="103" y="17"/>
                    </a:cubicBezTo>
                    <a:cubicBezTo>
                      <a:pt x="103" y="8"/>
                      <a:pt x="96" y="0"/>
                      <a:pt x="8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2" name="Freeform 111"/>
              <p:cNvSpPr>
                <a:spLocks noEditPoints="1"/>
              </p:cNvSpPr>
              <p:nvPr/>
            </p:nvSpPr>
            <p:spPr bwMode="auto">
              <a:xfrm>
                <a:off x="4376905" y="4486020"/>
                <a:ext cx="211129" cy="19489"/>
              </a:xfrm>
              <a:custGeom>
                <a:avLst/>
                <a:gdLst>
                  <a:gd name="T0" fmla="*/ 229 w 260"/>
                  <a:gd name="T1" fmla="*/ 14 h 24"/>
                  <a:gd name="T2" fmla="*/ 229 w 260"/>
                  <a:gd name="T3" fmla="*/ 9 h 24"/>
                  <a:gd name="T4" fmla="*/ 251 w 260"/>
                  <a:gd name="T5" fmla="*/ 9 h 24"/>
                  <a:gd name="T6" fmla="*/ 251 w 260"/>
                  <a:gd name="T7" fmla="*/ 14 h 24"/>
                  <a:gd name="T8" fmla="*/ 229 w 260"/>
                  <a:gd name="T9" fmla="*/ 14 h 24"/>
                  <a:gd name="T10" fmla="*/ 260 w 260"/>
                  <a:gd name="T11" fmla="*/ 0 h 24"/>
                  <a:gd name="T12" fmla="*/ 0 w 260"/>
                  <a:gd name="T13" fmla="*/ 0 h 24"/>
                  <a:gd name="T14" fmla="*/ 0 w 260"/>
                  <a:gd name="T15" fmla="*/ 24 h 24"/>
                  <a:gd name="T16" fmla="*/ 260 w 260"/>
                  <a:gd name="T17" fmla="*/ 24 h 24"/>
                  <a:gd name="T18" fmla="*/ 260 w 260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4">
                    <a:moveTo>
                      <a:pt x="229" y="14"/>
                    </a:moveTo>
                    <a:lnTo>
                      <a:pt x="229" y="9"/>
                    </a:lnTo>
                    <a:lnTo>
                      <a:pt x="251" y="9"/>
                    </a:lnTo>
                    <a:lnTo>
                      <a:pt x="251" y="14"/>
                    </a:lnTo>
                    <a:lnTo>
                      <a:pt x="229" y="14"/>
                    </a:lnTo>
                    <a:close/>
                    <a:moveTo>
                      <a:pt x="26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260" y="24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3" name="Freeform 112"/>
              <p:cNvSpPr>
                <a:spLocks noEditPoints="1"/>
              </p:cNvSpPr>
              <p:nvPr/>
            </p:nvSpPr>
            <p:spPr bwMode="auto">
              <a:xfrm>
                <a:off x="4376905" y="4486020"/>
                <a:ext cx="211129" cy="19489"/>
              </a:xfrm>
              <a:custGeom>
                <a:avLst/>
                <a:gdLst>
                  <a:gd name="T0" fmla="*/ 229 w 260"/>
                  <a:gd name="T1" fmla="*/ 14 h 24"/>
                  <a:gd name="T2" fmla="*/ 229 w 260"/>
                  <a:gd name="T3" fmla="*/ 9 h 24"/>
                  <a:gd name="T4" fmla="*/ 251 w 260"/>
                  <a:gd name="T5" fmla="*/ 9 h 24"/>
                  <a:gd name="T6" fmla="*/ 251 w 260"/>
                  <a:gd name="T7" fmla="*/ 14 h 24"/>
                  <a:gd name="T8" fmla="*/ 229 w 260"/>
                  <a:gd name="T9" fmla="*/ 14 h 24"/>
                  <a:gd name="T10" fmla="*/ 260 w 260"/>
                  <a:gd name="T11" fmla="*/ 0 h 24"/>
                  <a:gd name="T12" fmla="*/ 0 w 260"/>
                  <a:gd name="T13" fmla="*/ 0 h 24"/>
                  <a:gd name="T14" fmla="*/ 0 w 260"/>
                  <a:gd name="T15" fmla="*/ 24 h 24"/>
                  <a:gd name="T16" fmla="*/ 260 w 260"/>
                  <a:gd name="T17" fmla="*/ 24 h 24"/>
                  <a:gd name="T18" fmla="*/ 260 w 260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4">
                    <a:moveTo>
                      <a:pt x="229" y="14"/>
                    </a:moveTo>
                    <a:lnTo>
                      <a:pt x="229" y="9"/>
                    </a:lnTo>
                    <a:lnTo>
                      <a:pt x="251" y="9"/>
                    </a:lnTo>
                    <a:lnTo>
                      <a:pt x="251" y="14"/>
                    </a:lnTo>
                    <a:lnTo>
                      <a:pt x="229" y="14"/>
                    </a:lnTo>
                    <a:moveTo>
                      <a:pt x="26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260" y="24"/>
                    </a:lnTo>
                    <a:lnTo>
                      <a:pt x="2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4" name="Freeform 113"/>
              <p:cNvSpPr>
                <a:spLocks noEditPoints="1"/>
              </p:cNvSpPr>
              <p:nvPr/>
            </p:nvSpPr>
            <p:spPr bwMode="auto">
              <a:xfrm>
                <a:off x="4388274" y="4360966"/>
                <a:ext cx="190016" cy="119370"/>
              </a:xfrm>
              <a:custGeom>
                <a:avLst/>
                <a:gdLst>
                  <a:gd name="T0" fmla="*/ 26 w 234"/>
                  <a:gd name="T1" fmla="*/ 125 h 147"/>
                  <a:gd name="T2" fmla="*/ 26 w 234"/>
                  <a:gd name="T3" fmla="*/ 19 h 147"/>
                  <a:gd name="T4" fmla="*/ 208 w 234"/>
                  <a:gd name="T5" fmla="*/ 19 h 147"/>
                  <a:gd name="T6" fmla="*/ 208 w 234"/>
                  <a:gd name="T7" fmla="*/ 125 h 147"/>
                  <a:gd name="T8" fmla="*/ 26 w 234"/>
                  <a:gd name="T9" fmla="*/ 125 h 147"/>
                  <a:gd name="T10" fmla="*/ 234 w 234"/>
                  <a:gd name="T11" fmla="*/ 0 h 147"/>
                  <a:gd name="T12" fmla="*/ 0 w 234"/>
                  <a:gd name="T13" fmla="*/ 0 h 147"/>
                  <a:gd name="T14" fmla="*/ 0 w 234"/>
                  <a:gd name="T15" fmla="*/ 147 h 147"/>
                  <a:gd name="T16" fmla="*/ 234 w 234"/>
                  <a:gd name="T17" fmla="*/ 147 h 147"/>
                  <a:gd name="T18" fmla="*/ 234 w 234"/>
                  <a:gd name="T1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147">
                    <a:moveTo>
                      <a:pt x="26" y="125"/>
                    </a:moveTo>
                    <a:lnTo>
                      <a:pt x="26" y="19"/>
                    </a:lnTo>
                    <a:lnTo>
                      <a:pt x="208" y="19"/>
                    </a:lnTo>
                    <a:lnTo>
                      <a:pt x="208" y="125"/>
                    </a:lnTo>
                    <a:lnTo>
                      <a:pt x="26" y="125"/>
                    </a:lnTo>
                    <a:close/>
                    <a:moveTo>
                      <a:pt x="234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234" y="147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5" name="Freeform 114"/>
              <p:cNvSpPr>
                <a:spLocks noEditPoints="1"/>
              </p:cNvSpPr>
              <p:nvPr/>
            </p:nvSpPr>
            <p:spPr bwMode="auto">
              <a:xfrm>
                <a:off x="4388274" y="4360966"/>
                <a:ext cx="190016" cy="119370"/>
              </a:xfrm>
              <a:custGeom>
                <a:avLst/>
                <a:gdLst>
                  <a:gd name="T0" fmla="*/ 26 w 234"/>
                  <a:gd name="T1" fmla="*/ 125 h 147"/>
                  <a:gd name="T2" fmla="*/ 26 w 234"/>
                  <a:gd name="T3" fmla="*/ 19 h 147"/>
                  <a:gd name="T4" fmla="*/ 208 w 234"/>
                  <a:gd name="T5" fmla="*/ 19 h 147"/>
                  <a:gd name="T6" fmla="*/ 208 w 234"/>
                  <a:gd name="T7" fmla="*/ 125 h 147"/>
                  <a:gd name="T8" fmla="*/ 26 w 234"/>
                  <a:gd name="T9" fmla="*/ 125 h 147"/>
                  <a:gd name="T10" fmla="*/ 234 w 234"/>
                  <a:gd name="T11" fmla="*/ 0 h 147"/>
                  <a:gd name="T12" fmla="*/ 0 w 234"/>
                  <a:gd name="T13" fmla="*/ 0 h 147"/>
                  <a:gd name="T14" fmla="*/ 0 w 234"/>
                  <a:gd name="T15" fmla="*/ 147 h 147"/>
                  <a:gd name="T16" fmla="*/ 234 w 234"/>
                  <a:gd name="T17" fmla="*/ 147 h 147"/>
                  <a:gd name="T18" fmla="*/ 234 w 234"/>
                  <a:gd name="T1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147">
                    <a:moveTo>
                      <a:pt x="26" y="125"/>
                    </a:moveTo>
                    <a:lnTo>
                      <a:pt x="26" y="19"/>
                    </a:lnTo>
                    <a:lnTo>
                      <a:pt x="208" y="19"/>
                    </a:lnTo>
                    <a:lnTo>
                      <a:pt x="208" y="125"/>
                    </a:lnTo>
                    <a:lnTo>
                      <a:pt x="26" y="125"/>
                    </a:lnTo>
                    <a:moveTo>
                      <a:pt x="234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234" y="147"/>
                    </a:lnTo>
                    <a:lnTo>
                      <a:pt x="23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6" name="Freeform 115"/>
              <p:cNvSpPr>
                <a:spLocks noEditPoints="1"/>
              </p:cNvSpPr>
              <p:nvPr/>
            </p:nvSpPr>
            <p:spPr bwMode="auto">
              <a:xfrm>
                <a:off x="4056151" y="1497728"/>
                <a:ext cx="211129" cy="21113"/>
              </a:xfrm>
              <a:custGeom>
                <a:avLst/>
                <a:gdLst>
                  <a:gd name="T0" fmla="*/ 227 w 260"/>
                  <a:gd name="T1" fmla="*/ 17 h 26"/>
                  <a:gd name="T2" fmla="*/ 227 w 260"/>
                  <a:gd name="T3" fmla="*/ 10 h 26"/>
                  <a:gd name="T4" fmla="*/ 248 w 260"/>
                  <a:gd name="T5" fmla="*/ 10 h 26"/>
                  <a:gd name="T6" fmla="*/ 248 w 260"/>
                  <a:gd name="T7" fmla="*/ 17 h 26"/>
                  <a:gd name="T8" fmla="*/ 227 w 260"/>
                  <a:gd name="T9" fmla="*/ 17 h 26"/>
                  <a:gd name="T10" fmla="*/ 260 w 260"/>
                  <a:gd name="T11" fmla="*/ 0 h 26"/>
                  <a:gd name="T12" fmla="*/ 0 w 260"/>
                  <a:gd name="T13" fmla="*/ 0 h 26"/>
                  <a:gd name="T14" fmla="*/ 0 w 260"/>
                  <a:gd name="T15" fmla="*/ 26 h 26"/>
                  <a:gd name="T16" fmla="*/ 260 w 260"/>
                  <a:gd name="T17" fmla="*/ 26 h 26"/>
                  <a:gd name="T18" fmla="*/ 260 w 260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">
                    <a:moveTo>
                      <a:pt x="227" y="17"/>
                    </a:moveTo>
                    <a:lnTo>
                      <a:pt x="227" y="10"/>
                    </a:lnTo>
                    <a:lnTo>
                      <a:pt x="248" y="10"/>
                    </a:lnTo>
                    <a:lnTo>
                      <a:pt x="248" y="17"/>
                    </a:lnTo>
                    <a:lnTo>
                      <a:pt x="227" y="17"/>
                    </a:lnTo>
                    <a:close/>
                    <a:moveTo>
                      <a:pt x="260" y="0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7" name="Freeform 116"/>
              <p:cNvSpPr>
                <a:spLocks noEditPoints="1"/>
              </p:cNvSpPr>
              <p:nvPr/>
            </p:nvSpPr>
            <p:spPr bwMode="auto">
              <a:xfrm>
                <a:off x="4056151" y="1497728"/>
                <a:ext cx="211129" cy="21113"/>
              </a:xfrm>
              <a:custGeom>
                <a:avLst/>
                <a:gdLst>
                  <a:gd name="T0" fmla="*/ 227 w 260"/>
                  <a:gd name="T1" fmla="*/ 17 h 26"/>
                  <a:gd name="T2" fmla="*/ 227 w 260"/>
                  <a:gd name="T3" fmla="*/ 10 h 26"/>
                  <a:gd name="T4" fmla="*/ 248 w 260"/>
                  <a:gd name="T5" fmla="*/ 10 h 26"/>
                  <a:gd name="T6" fmla="*/ 248 w 260"/>
                  <a:gd name="T7" fmla="*/ 17 h 26"/>
                  <a:gd name="T8" fmla="*/ 227 w 260"/>
                  <a:gd name="T9" fmla="*/ 17 h 26"/>
                  <a:gd name="T10" fmla="*/ 260 w 260"/>
                  <a:gd name="T11" fmla="*/ 0 h 26"/>
                  <a:gd name="T12" fmla="*/ 0 w 260"/>
                  <a:gd name="T13" fmla="*/ 0 h 26"/>
                  <a:gd name="T14" fmla="*/ 0 w 260"/>
                  <a:gd name="T15" fmla="*/ 26 h 26"/>
                  <a:gd name="T16" fmla="*/ 260 w 260"/>
                  <a:gd name="T17" fmla="*/ 26 h 26"/>
                  <a:gd name="T18" fmla="*/ 260 w 260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">
                    <a:moveTo>
                      <a:pt x="227" y="17"/>
                    </a:moveTo>
                    <a:lnTo>
                      <a:pt x="227" y="10"/>
                    </a:lnTo>
                    <a:lnTo>
                      <a:pt x="248" y="10"/>
                    </a:lnTo>
                    <a:lnTo>
                      <a:pt x="248" y="17"/>
                    </a:lnTo>
                    <a:lnTo>
                      <a:pt x="227" y="17"/>
                    </a:lnTo>
                    <a:moveTo>
                      <a:pt x="260" y="0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260" y="26"/>
                    </a:lnTo>
                    <a:lnTo>
                      <a:pt x="2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8" name="Freeform 117"/>
              <p:cNvSpPr>
                <a:spLocks noEditPoints="1"/>
              </p:cNvSpPr>
              <p:nvPr/>
            </p:nvSpPr>
            <p:spPr bwMode="auto">
              <a:xfrm>
                <a:off x="4065895" y="1372675"/>
                <a:ext cx="191640" cy="119370"/>
              </a:xfrm>
              <a:custGeom>
                <a:avLst/>
                <a:gdLst>
                  <a:gd name="T0" fmla="*/ 26 w 236"/>
                  <a:gd name="T1" fmla="*/ 128 h 147"/>
                  <a:gd name="T2" fmla="*/ 26 w 236"/>
                  <a:gd name="T3" fmla="*/ 22 h 147"/>
                  <a:gd name="T4" fmla="*/ 210 w 236"/>
                  <a:gd name="T5" fmla="*/ 22 h 147"/>
                  <a:gd name="T6" fmla="*/ 210 w 236"/>
                  <a:gd name="T7" fmla="*/ 128 h 147"/>
                  <a:gd name="T8" fmla="*/ 26 w 236"/>
                  <a:gd name="T9" fmla="*/ 128 h 147"/>
                  <a:gd name="T10" fmla="*/ 236 w 236"/>
                  <a:gd name="T11" fmla="*/ 0 h 147"/>
                  <a:gd name="T12" fmla="*/ 0 w 236"/>
                  <a:gd name="T13" fmla="*/ 0 h 147"/>
                  <a:gd name="T14" fmla="*/ 0 w 236"/>
                  <a:gd name="T15" fmla="*/ 147 h 147"/>
                  <a:gd name="T16" fmla="*/ 236 w 236"/>
                  <a:gd name="T17" fmla="*/ 147 h 147"/>
                  <a:gd name="T18" fmla="*/ 236 w 236"/>
                  <a:gd name="T1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47">
                    <a:moveTo>
                      <a:pt x="26" y="128"/>
                    </a:moveTo>
                    <a:lnTo>
                      <a:pt x="26" y="22"/>
                    </a:lnTo>
                    <a:lnTo>
                      <a:pt x="210" y="22"/>
                    </a:lnTo>
                    <a:lnTo>
                      <a:pt x="210" y="128"/>
                    </a:lnTo>
                    <a:lnTo>
                      <a:pt x="26" y="128"/>
                    </a:lnTo>
                    <a:close/>
                    <a:moveTo>
                      <a:pt x="236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236" y="147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9" name="Freeform 118"/>
              <p:cNvSpPr>
                <a:spLocks noEditPoints="1"/>
              </p:cNvSpPr>
              <p:nvPr/>
            </p:nvSpPr>
            <p:spPr bwMode="auto">
              <a:xfrm>
                <a:off x="4065895" y="1372675"/>
                <a:ext cx="191640" cy="119370"/>
              </a:xfrm>
              <a:custGeom>
                <a:avLst/>
                <a:gdLst>
                  <a:gd name="T0" fmla="*/ 26 w 236"/>
                  <a:gd name="T1" fmla="*/ 128 h 147"/>
                  <a:gd name="T2" fmla="*/ 26 w 236"/>
                  <a:gd name="T3" fmla="*/ 22 h 147"/>
                  <a:gd name="T4" fmla="*/ 210 w 236"/>
                  <a:gd name="T5" fmla="*/ 22 h 147"/>
                  <a:gd name="T6" fmla="*/ 210 w 236"/>
                  <a:gd name="T7" fmla="*/ 128 h 147"/>
                  <a:gd name="T8" fmla="*/ 26 w 236"/>
                  <a:gd name="T9" fmla="*/ 128 h 147"/>
                  <a:gd name="T10" fmla="*/ 236 w 236"/>
                  <a:gd name="T11" fmla="*/ 0 h 147"/>
                  <a:gd name="T12" fmla="*/ 0 w 236"/>
                  <a:gd name="T13" fmla="*/ 0 h 147"/>
                  <a:gd name="T14" fmla="*/ 0 w 236"/>
                  <a:gd name="T15" fmla="*/ 147 h 147"/>
                  <a:gd name="T16" fmla="*/ 236 w 236"/>
                  <a:gd name="T17" fmla="*/ 147 h 147"/>
                  <a:gd name="T18" fmla="*/ 236 w 236"/>
                  <a:gd name="T1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47">
                    <a:moveTo>
                      <a:pt x="26" y="128"/>
                    </a:moveTo>
                    <a:lnTo>
                      <a:pt x="26" y="22"/>
                    </a:lnTo>
                    <a:lnTo>
                      <a:pt x="210" y="22"/>
                    </a:lnTo>
                    <a:lnTo>
                      <a:pt x="210" y="128"/>
                    </a:lnTo>
                    <a:lnTo>
                      <a:pt x="26" y="128"/>
                    </a:lnTo>
                    <a:moveTo>
                      <a:pt x="236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236" y="147"/>
                    </a:lnTo>
                    <a:lnTo>
                      <a:pt x="2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20" name="Freeform 119"/>
              <p:cNvSpPr>
                <a:spLocks noEditPoints="1"/>
              </p:cNvSpPr>
              <p:nvPr/>
            </p:nvSpPr>
            <p:spPr bwMode="auto">
              <a:xfrm>
                <a:off x="4793479" y="4148213"/>
                <a:ext cx="140482" cy="249295"/>
              </a:xfrm>
              <a:custGeom>
                <a:avLst/>
                <a:gdLst>
                  <a:gd name="T0" fmla="*/ 36 w 73"/>
                  <a:gd name="T1" fmla="*/ 124 h 130"/>
                  <a:gd name="T2" fmla="*/ 30 w 73"/>
                  <a:gd name="T3" fmla="*/ 118 h 130"/>
                  <a:gd name="T4" fmla="*/ 36 w 73"/>
                  <a:gd name="T5" fmla="*/ 111 h 130"/>
                  <a:gd name="T6" fmla="*/ 42 w 73"/>
                  <a:gd name="T7" fmla="*/ 118 h 130"/>
                  <a:gd name="T8" fmla="*/ 36 w 73"/>
                  <a:gd name="T9" fmla="*/ 124 h 130"/>
                  <a:gd name="T10" fmla="*/ 7 w 73"/>
                  <a:gd name="T11" fmla="*/ 105 h 130"/>
                  <a:gd name="T12" fmla="*/ 7 w 73"/>
                  <a:gd name="T13" fmla="*/ 16 h 130"/>
                  <a:gd name="T14" fmla="*/ 66 w 73"/>
                  <a:gd name="T15" fmla="*/ 16 h 130"/>
                  <a:gd name="T16" fmla="*/ 66 w 73"/>
                  <a:gd name="T17" fmla="*/ 105 h 130"/>
                  <a:gd name="T18" fmla="*/ 7 w 73"/>
                  <a:gd name="T19" fmla="*/ 105 h 130"/>
                  <a:gd name="T20" fmla="*/ 24 w 73"/>
                  <a:gd name="T21" fmla="*/ 10 h 130"/>
                  <a:gd name="T22" fmla="*/ 24 w 73"/>
                  <a:gd name="T23" fmla="*/ 7 h 130"/>
                  <a:gd name="T24" fmla="*/ 49 w 73"/>
                  <a:gd name="T25" fmla="*/ 7 h 130"/>
                  <a:gd name="T26" fmla="*/ 49 w 73"/>
                  <a:gd name="T27" fmla="*/ 10 h 130"/>
                  <a:gd name="T28" fmla="*/ 24 w 73"/>
                  <a:gd name="T29" fmla="*/ 10 h 130"/>
                  <a:gd name="T30" fmla="*/ 57 w 73"/>
                  <a:gd name="T31" fmla="*/ 11 h 130"/>
                  <a:gd name="T32" fmla="*/ 55 w 73"/>
                  <a:gd name="T33" fmla="*/ 9 h 130"/>
                  <a:gd name="T34" fmla="*/ 57 w 73"/>
                  <a:gd name="T35" fmla="*/ 6 h 130"/>
                  <a:gd name="T36" fmla="*/ 60 w 73"/>
                  <a:gd name="T37" fmla="*/ 9 h 130"/>
                  <a:gd name="T38" fmla="*/ 57 w 73"/>
                  <a:gd name="T39" fmla="*/ 11 h 130"/>
                  <a:gd name="T40" fmla="*/ 63 w 73"/>
                  <a:gd name="T41" fmla="*/ 0 h 130"/>
                  <a:gd name="T42" fmla="*/ 9 w 73"/>
                  <a:gd name="T43" fmla="*/ 0 h 130"/>
                  <a:gd name="T44" fmla="*/ 0 w 73"/>
                  <a:gd name="T45" fmla="*/ 10 h 130"/>
                  <a:gd name="T46" fmla="*/ 0 w 73"/>
                  <a:gd name="T47" fmla="*/ 120 h 130"/>
                  <a:gd name="T48" fmla="*/ 9 w 73"/>
                  <a:gd name="T49" fmla="*/ 130 h 130"/>
                  <a:gd name="T50" fmla="*/ 63 w 73"/>
                  <a:gd name="T51" fmla="*/ 130 h 130"/>
                  <a:gd name="T52" fmla="*/ 73 w 73"/>
                  <a:gd name="T53" fmla="*/ 120 h 130"/>
                  <a:gd name="T54" fmla="*/ 73 w 73"/>
                  <a:gd name="T55" fmla="*/ 10 h 130"/>
                  <a:gd name="T56" fmla="*/ 63 w 73"/>
                  <a:gd name="T57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3" h="130">
                    <a:moveTo>
                      <a:pt x="36" y="124"/>
                    </a:moveTo>
                    <a:cubicBezTo>
                      <a:pt x="33" y="124"/>
                      <a:pt x="30" y="121"/>
                      <a:pt x="30" y="118"/>
                    </a:cubicBezTo>
                    <a:cubicBezTo>
                      <a:pt x="30" y="114"/>
                      <a:pt x="33" y="111"/>
                      <a:pt x="36" y="111"/>
                    </a:cubicBezTo>
                    <a:cubicBezTo>
                      <a:pt x="40" y="111"/>
                      <a:pt x="42" y="114"/>
                      <a:pt x="42" y="118"/>
                    </a:cubicBezTo>
                    <a:cubicBezTo>
                      <a:pt x="42" y="121"/>
                      <a:pt x="40" y="124"/>
                      <a:pt x="36" y="124"/>
                    </a:cubicBezTo>
                    <a:moveTo>
                      <a:pt x="7" y="105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7" y="105"/>
                      <a:pt x="7" y="105"/>
                      <a:pt x="7" y="105"/>
                    </a:cubicBezTo>
                    <a:moveTo>
                      <a:pt x="24" y="10"/>
                    </a:moveTo>
                    <a:cubicBezTo>
                      <a:pt x="24" y="7"/>
                      <a:pt x="24" y="7"/>
                      <a:pt x="24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24" y="10"/>
                      <a:pt x="24" y="10"/>
                      <a:pt x="24" y="10"/>
                    </a:cubicBezTo>
                    <a:moveTo>
                      <a:pt x="57" y="11"/>
                    </a:moveTo>
                    <a:cubicBezTo>
                      <a:pt x="56" y="11"/>
                      <a:pt x="55" y="10"/>
                      <a:pt x="55" y="9"/>
                    </a:cubicBezTo>
                    <a:cubicBezTo>
                      <a:pt x="55" y="7"/>
                      <a:pt x="56" y="6"/>
                      <a:pt x="57" y="6"/>
                    </a:cubicBezTo>
                    <a:cubicBezTo>
                      <a:pt x="58" y="6"/>
                      <a:pt x="60" y="7"/>
                      <a:pt x="60" y="9"/>
                    </a:cubicBezTo>
                    <a:cubicBezTo>
                      <a:pt x="60" y="10"/>
                      <a:pt x="58" y="11"/>
                      <a:pt x="57" y="11"/>
                    </a:cubicBezTo>
                    <a:moveTo>
                      <a:pt x="6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6"/>
                      <a:pt x="4" y="130"/>
                      <a:pt x="9" y="130"/>
                    </a:cubicBezTo>
                    <a:cubicBezTo>
                      <a:pt x="63" y="130"/>
                      <a:pt x="63" y="130"/>
                      <a:pt x="63" y="130"/>
                    </a:cubicBezTo>
                    <a:cubicBezTo>
                      <a:pt x="69" y="130"/>
                      <a:pt x="73" y="126"/>
                      <a:pt x="73" y="12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5"/>
                      <a:pt x="69" y="0"/>
                      <a:pt x="6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</p:grpSp>
      </p:grpSp>
      <p:sp>
        <p:nvSpPr>
          <p:cNvPr id="223" name="Title 222"/>
          <p:cNvSpPr>
            <a:spLocks noGrp="1"/>
          </p:cNvSpPr>
          <p:nvPr>
            <p:ph type="title"/>
          </p:nvPr>
        </p:nvSpPr>
        <p:spPr>
          <a:xfrm>
            <a:off x="838200" y="468881"/>
            <a:ext cx="10515600" cy="587911"/>
          </a:xfrm>
        </p:spPr>
        <p:txBody>
          <a:bodyPr>
            <a:noAutofit/>
          </a:bodyPr>
          <a:lstStyle/>
          <a:p>
            <a:r>
              <a:rPr lang="da-DK" sz="3600" dirty="0"/>
              <a:t>STUDY</a:t>
            </a:r>
            <a:r>
              <a:rPr lang="zh-CN" altLang="en-US" sz="3600" dirty="0"/>
              <a:t> </a:t>
            </a:r>
            <a:r>
              <a:rPr lang="en-US" altLang="zh-CN" sz="3600" dirty="0"/>
              <a:t>CASE: WATER FOUNTAIN</a:t>
            </a:r>
            <a:endParaRPr lang="en-US" sz="3600" dirty="0"/>
          </a:p>
        </p:txBody>
      </p:sp>
      <p:grpSp>
        <p:nvGrpSpPr>
          <p:cNvPr id="222" name="Group 221"/>
          <p:cNvGrpSpPr/>
          <p:nvPr/>
        </p:nvGrpSpPr>
        <p:grpSpPr>
          <a:xfrm>
            <a:off x="1783263" y="1219200"/>
            <a:ext cx="3613560" cy="5181600"/>
            <a:chOff x="6350" y="6350"/>
            <a:chExt cx="7064376" cy="10129838"/>
          </a:xfrm>
          <a:solidFill>
            <a:schemeClr val="accent1"/>
          </a:solidFill>
        </p:grpSpPr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762000" y="5141913"/>
              <a:ext cx="2835275" cy="2189163"/>
            </a:xfrm>
            <a:custGeom>
              <a:avLst/>
              <a:gdLst>
                <a:gd name="T0" fmla="*/ 741 w 755"/>
                <a:gd name="T1" fmla="*/ 583 h 583"/>
                <a:gd name="T2" fmla="*/ 755 w 755"/>
                <a:gd name="T3" fmla="*/ 559 h 583"/>
                <a:gd name="T4" fmla="*/ 106 w 755"/>
                <a:gd name="T5" fmla="*/ 192 h 583"/>
                <a:gd name="T6" fmla="*/ 29 w 755"/>
                <a:gd name="T7" fmla="*/ 118 h 583"/>
                <a:gd name="T8" fmla="*/ 29 w 755"/>
                <a:gd name="T9" fmla="*/ 116 h 583"/>
                <a:gd name="T10" fmla="*/ 29 w 755"/>
                <a:gd name="T11" fmla="*/ 116 h 583"/>
                <a:gd name="T12" fmla="*/ 29 w 755"/>
                <a:gd name="T13" fmla="*/ 0 h 583"/>
                <a:gd name="T14" fmla="*/ 1 w 755"/>
                <a:gd name="T15" fmla="*/ 0 h 583"/>
                <a:gd name="T16" fmla="*/ 1 w 755"/>
                <a:gd name="T17" fmla="*/ 115 h 583"/>
                <a:gd name="T18" fmla="*/ 93 w 755"/>
                <a:gd name="T19" fmla="*/ 216 h 583"/>
                <a:gd name="T20" fmla="*/ 741 w 755"/>
                <a:gd name="T21" fmla="*/ 58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83">
                  <a:moveTo>
                    <a:pt x="741" y="583"/>
                  </a:moveTo>
                  <a:cubicBezTo>
                    <a:pt x="755" y="559"/>
                    <a:pt x="755" y="559"/>
                    <a:pt x="755" y="559"/>
                  </a:cubicBezTo>
                  <a:cubicBezTo>
                    <a:pt x="106" y="192"/>
                    <a:pt x="106" y="192"/>
                    <a:pt x="106" y="192"/>
                  </a:cubicBezTo>
                  <a:cubicBezTo>
                    <a:pt x="31" y="153"/>
                    <a:pt x="29" y="121"/>
                    <a:pt x="29" y="118"/>
                  </a:cubicBezTo>
                  <a:cubicBezTo>
                    <a:pt x="29" y="116"/>
                    <a:pt x="29" y="116"/>
                    <a:pt x="29" y="116"/>
                  </a:cubicBezTo>
                  <a:cubicBezTo>
                    <a:pt x="29" y="116"/>
                    <a:pt x="29" y="116"/>
                    <a:pt x="29" y="11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25"/>
                    <a:pt x="2" y="168"/>
                    <a:pt x="93" y="216"/>
                  </a:cubicBezTo>
                  <a:lnTo>
                    <a:pt x="741" y="5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3556000" y="4662488"/>
              <a:ext cx="2238375" cy="3309938"/>
            </a:xfrm>
            <a:custGeom>
              <a:avLst/>
              <a:gdLst>
                <a:gd name="T0" fmla="*/ 14 w 596"/>
                <a:gd name="T1" fmla="*/ 882 h 882"/>
                <a:gd name="T2" fmla="*/ 527 w 596"/>
                <a:gd name="T3" fmla="*/ 588 h 882"/>
                <a:gd name="T4" fmla="*/ 596 w 596"/>
                <a:gd name="T5" fmla="*/ 477 h 882"/>
                <a:gd name="T6" fmla="*/ 596 w 596"/>
                <a:gd name="T7" fmla="*/ 0 h 882"/>
                <a:gd name="T8" fmla="*/ 568 w 596"/>
                <a:gd name="T9" fmla="*/ 0 h 882"/>
                <a:gd name="T10" fmla="*/ 568 w 596"/>
                <a:gd name="T11" fmla="*/ 478 h 882"/>
                <a:gd name="T12" fmla="*/ 513 w 596"/>
                <a:gd name="T13" fmla="*/ 564 h 882"/>
                <a:gd name="T14" fmla="*/ 0 w 596"/>
                <a:gd name="T15" fmla="*/ 858 h 882"/>
                <a:gd name="T16" fmla="*/ 14 w 596"/>
                <a:gd name="T17" fmla="*/ 882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6" h="882">
                  <a:moveTo>
                    <a:pt x="14" y="882"/>
                  </a:moveTo>
                  <a:cubicBezTo>
                    <a:pt x="527" y="588"/>
                    <a:pt x="527" y="588"/>
                    <a:pt x="527" y="588"/>
                  </a:cubicBezTo>
                  <a:cubicBezTo>
                    <a:pt x="596" y="550"/>
                    <a:pt x="596" y="483"/>
                    <a:pt x="596" y="477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8" y="478"/>
                    <a:pt x="568" y="478"/>
                    <a:pt x="568" y="478"/>
                  </a:cubicBezTo>
                  <a:cubicBezTo>
                    <a:pt x="568" y="480"/>
                    <a:pt x="569" y="533"/>
                    <a:pt x="513" y="564"/>
                  </a:cubicBezTo>
                  <a:cubicBezTo>
                    <a:pt x="0" y="858"/>
                    <a:pt x="0" y="858"/>
                    <a:pt x="0" y="858"/>
                  </a:cubicBezTo>
                  <a:lnTo>
                    <a:pt x="14" y="8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3025775" y="4503738"/>
              <a:ext cx="533400" cy="2020888"/>
            </a:xfrm>
            <a:custGeom>
              <a:avLst/>
              <a:gdLst>
                <a:gd name="T0" fmla="*/ 138 w 142"/>
                <a:gd name="T1" fmla="*/ 538 h 538"/>
                <a:gd name="T2" fmla="*/ 142 w 142"/>
                <a:gd name="T3" fmla="*/ 530 h 538"/>
                <a:gd name="T4" fmla="*/ 52 w 142"/>
                <a:gd name="T5" fmla="*/ 480 h 538"/>
                <a:gd name="T6" fmla="*/ 11 w 142"/>
                <a:gd name="T7" fmla="*/ 421 h 538"/>
                <a:gd name="T8" fmla="*/ 11 w 142"/>
                <a:gd name="T9" fmla="*/ 421 h 538"/>
                <a:gd name="T10" fmla="*/ 11 w 142"/>
                <a:gd name="T11" fmla="*/ 0 h 538"/>
                <a:gd name="T12" fmla="*/ 2 w 142"/>
                <a:gd name="T13" fmla="*/ 0 h 538"/>
                <a:gd name="T14" fmla="*/ 2 w 142"/>
                <a:gd name="T15" fmla="*/ 421 h 538"/>
                <a:gd name="T16" fmla="*/ 48 w 142"/>
                <a:gd name="T17" fmla="*/ 488 h 538"/>
                <a:gd name="T18" fmla="*/ 138 w 142"/>
                <a:gd name="T19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538">
                  <a:moveTo>
                    <a:pt x="138" y="538"/>
                  </a:moveTo>
                  <a:cubicBezTo>
                    <a:pt x="142" y="530"/>
                    <a:pt x="142" y="530"/>
                    <a:pt x="142" y="530"/>
                  </a:cubicBezTo>
                  <a:cubicBezTo>
                    <a:pt x="52" y="480"/>
                    <a:pt x="52" y="480"/>
                    <a:pt x="52" y="480"/>
                  </a:cubicBezTo>
                  <a:cubicBezTo>
                    <a:pt x="9" y="456"/>
                    <a:pt x="11" y="422"/>
                    <a:pt x="11" y="421"/>
                  </a:cubicBezTo>
                  <a:cubicBezTo>
                    <a:pt x="11" y="421"/>
                    <a:pt x="11" y="421"/>
                    <a:pt x="11" y="4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421"/>
                    <a:pt x="2" y="421"/>
                    <a:pt x="2" y="421"/>
                  </a:cubicBezTo>
                  <a:cubicBezTo>
                    <a:pt x="1" y="424"/>
                    <a:pt x="0" y="461"/>
                    <a:pt x="48" y="488"/>
                  </a:cubicBezTo>
                  <a:lnTo>
                    <a:pt x="138" y="5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6" name="Oval 205"/>
            <p:cNvSpPr>
              <a:spLocks noChangeArrowheads="1"/>
            </p:cNvSpPr>
            <p:nvPr/>
          </p:nvSpPr>
          <p:spPr bwMode="auto">
            <a:xfrm>
              <a:off x="2824163" y="6350"/>
              <a:ext cx="1524000" cy="1501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7" name="Oval 206"/>
            <p:cNvSpPr>
              <a:spLocks noChangeArrowheads="1"/>
            </p:cNvSpPr>
            <p:nvPr/>
          </p:nvSpPr>
          <p:spPr bwMode="auto">
            <a:xfrm>
              <a:off x="4941888" y="3089275"/>
              <a:ext cx="1595438" cy="1573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8" name="Oval 207"/>
            <p:cNvSpPr>
              <a:spLocks noChangeArrowheads="1"/>
            </p:cNvSpPr>
            <p:nvPr/>
          </p:nvSpPr>
          <p:spPr bwMode="auto">
            <a:xfrm>
              <a:off x="6350" y="3598863"/>
              <a:ext cx="1597025" cy="1570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9" name="Oval 208"/>
            <p:cNvSpPr>
              <a:spLocks noChangeArrowheads="1"/>
            </p:cNvSpPr>
            <p:nvPr/>
          </p:nvSpPr>
          <p:spPr bwMode="auto">
            <a:xfrm>
              <a:off x="5970588" y="4733925"/>
              <a:ext cx="1100138" cy="1084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0" name="Oval 209"/>
            <p:cNvSpPr>
              <a:spLocks noChangeArrowheads="1"/>
            </p:cNvSpPr>
            <p:nvPr/>
          </p:nvSpPr>
          <p:spPr bwMode="auto">
            <a:xfrm>
              <a:off x="4378325" y="638175"/>
              <a:ext cx="1385888" cy="136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343150" y="3711575"/>
              <a:ext cx="1069975" cy="5011738"/>
            </a:xfrm>
            <a:custGeom>
              <a:avLst/>
              <a:gdLst>
                <a:gd name="T0" fmla="*/ 47 w 285"/>
                <a:gd name="T1" fmla="*/ 222 h 1335"/>
                <a:gd name="T2" fmla="*/ 219 w 285"/>
                <a:gd name="T3" fmla="*/ 319 h 1335"/>
                <a:gd name="T4" fmla="*/ 220 w 285"/>
                <a:gd name="T5" fmla="*/ 320 h 1335"/>
                <a:gd name="T6" fmla="*/ 260 w 285"/>
                <a:gd name="T7" fmla="*/ 398 h 1335"/>
                <a:gd name="T8" fmla="*/ 260 w 285"/>
                <a:gd name="T9" fmla="*/ 1335 h 1335"/>
                <a:gd name="T10" fmla="*/ 285 w 285"/>
                <a:gd name="T11" fmla="*/ 1335 h 1335"/>
                <a:gd name="T12" fmla="*/ 285 w 285"/>
                <a:gd name="T13" fmla="*/ 398 h 1335"/>
                <a:gd name="T14" fmla="*/ 230 w 285"/>
                <a:gd name="T15" fmla="*/ 297 h 1335"/>
                <a:gd name="T16" fmla="*/ 59 w 285"/>
                <a:gd name="T17" fmla="*/ 201 h 1335"/>
                <a:gd name="T18" fmla="*/ 25 w 285"/>
                <a:gd name="T19" fmla="*/ 148 h 1335"/>
                <a:gd name="T20" fmla="*/ 25 w 285"/>
                <a:gd name="T21" fmla="*/ 0 h 1335"/>
                <a:gd name="T22" fmla="*/ 0 w 285"/>
                <a:gd name="T23" fmla="*/ 0 h 1335"/>
                <a:gd name="T24" fmla="*/ 0 w 285"/>
                <a:gd name="T25" fmla="*/ 148 h 1335"/>
                <a:gd name="T26" fmla="*/ 47 w 285"/>
                <a:gd name="T27" fmla="*/ 222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" h="1335">
                  <a:moveTo>
                    <a:pt x="47" y="222"/>
                  </a:moveTo>
                  <a:cubicBezTo>
                    <a:pt x="219" y="319"/>
                    <a:pt x="219" y="319"/>
                    <a:pt x="219" y="319"/>
                  </a:cubicBezTo>
                  <a:cubicBezTo>
                    <a:pt x="220" y="320"/>
                    <a:pt x="220" y="320"/>
                    <a:pt x="220" y="320"/>
                  </a:cubicBezTo>
                  <a:cubicBezTo>
                    <a:pt x="222" y="320"/>
                    <a:pt x="259" y="334"/>
                    <a:pt x="260" y="398"/>
                  </a:cubicBezTo>
                  <a:cubicBezTo>
                    <a:pt x="260" y="1335"/>
                    <a:pt x="260" y="1335"/>
                    <a:pt x="260" y="1335"/>
                  </a:cubicBezTo>
                  <a:cubicBezTo>
                    <a:pt x="285" y="1335"/>
                    <a:pt x="285" y="1335"/>
                    <a:pt x="285" y="1335"/>
                  </a:cubicBezTo>
                  <a:cubicBezTo>
                    <a:pt x="285" y="398"/>
                    <a:pt x="285" y="398"/>
                    <a:pt x="285" y="398"/>
                  </a:cubicBezTo>
                  <a:cubicBezTo>
                    <a:pt x="283" y="322"/>
                    <a:pt x="238" y="301"/>
                    <a:pt x="230" y="297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26" y="182"/>
                    <a:pt x="25" y="149"/>
                    <a:pt x="25" y="14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0"/>
                    <a:pt x="1" y="196"/>
                    <a:pt x="47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3533775" y="1508125"/>
              <a:ext cx="104775" cy="7215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3762375" y="1966913"/>
              <a:ext cx="1347788" cy="6756400"/>
            </a:xfrm>
            <a:custGeom>
              <a:avLst/>
              <a:gdLst>
                <a:gd name="T0" fmla="*/ 25 w 359"/>
                <a:gd name="T1" fmla="*/ 1800 h 1800"/>
                <a:gd name="T2" fmla="*/ 25 w 359"/>
                <a:gd name="T3" fmla="*/ 573 h 1800"/>
                <a:gd name="T4" fmla="*/ 70 w 359"/>
                <a:gd name="T5" fmla="*/ 492 h 1800"/>
                <a:gd name="T6" fmla="*/ 71 w 359"/>
                <a:gd name="T7" fmla="*/ 491 h 1800"/>
                <a:gd name="T8" fmla="*/ 72 w 359"/>
                <a:gd name="T9" fmla="*/ 491 h 1800"/>
                <a:gd name="T10" fmla="*/ 297 w 359"/>
                <a:gd name="T11" fmla="*/ 361 h 1800"/>
                <a:gd name="T12" fmla="*/ 358 w 359"/>
                <a:gd name="T13" fmla="*/ 267 h 1800"/>
                <a:gd name="T14" fmla="*/ 358 w 359"/>
                <a:gd name="T15" fmla="*/ 0 h 1800"/>
                <a:gd name="T16" fmla="*/ 333 w 359"/>
                <a:gd name="T17" fmla="*/ 0 h 1800"/>
                <a:gd name="T18" fmla="*/ 333 w 359"/>
                <a:gd name="T19" fmla="*/ 268 h 1800"/>
                <a:gd name="T20" fmla="*/ 286 w 359"/>
                <a:gd name="T21" fmla="*/ 339 h 1800"/>
                <a:gd name="T22" fmla="*/ 285 w 359"/>
                <a:gd name="T23" fmla="*/ 339 h 1800"/>
                <a:gd name="T24" fmla="*/ 61 w 359"/>
                <a:gd name="T25" fmla="*/ 469 h 1800"/>
                <a:gd name="T26" fmla="*/ 0 w 359"/>
                <a:gd name="T27" fmla="*/ 573 h 1800"/>
                <a:gd name="T28" fmla="*/ 0 w 359"/>
                <a:gd name="T29" fmla="*/ 1800 h 1800"/>
                <a:gd name="T30" fmla="*/ 25 w 359"/>
                <a:gd name="T31" fmla="*/ 180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9" h="1800">
                  <a:moveTo>
                    <a:pt x="25" y="1800"/>
                  </a:moveTo>
                  <a:cubicBezTo>
                    <a:pt x="25" y="573"/>
                    <a:pt x="25" y="573"/>
                    <a:pt x="25" y="573"/>
                  </a:cubicBezTo>
                  <a:cubicBezTo>
                    <a:pt x="26" y="507"/>
                    <a:pt x="68" y="492"/>
                    <a:pt x="70" y="492"/>
                  </a:cubicBezTo>
                  <a:cubicBezTo>
                    <a:pt x="71" y="491"/>
                    <a:pt x="71" y="491"/>
                    <a:pt x="71" y="491"/>
                  </a:cubicBezTo>
                  <a:cubicBezTo>
                    <a:pt x="72" y="491"/>
                    <a:pt x="72" y="491"/>
                    <a:pt x="72" y="49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359" y="333"/>
                    <a:pt x="358" y="274"/>
                    <a:pt x="358" y="267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33" y="268"/>
                    <a:pt x="333" y="268"/>
                    <a:pt x="333" y="268"/>
                  </a:cubicBezTo>
                  <a:cubicBezTo>
                    <a:pt x="333" y="270"/>
                    <a:pt x="335" y="317"/>
                    <a:pt x="286" y="339"/>
                  </a:cubicBezTo>
                  <a:cubicBezTo>
                    <a:pt x="285" y="339"/>
                    <a:pt x="285" y="339"/>
                    <a:pt x="285" y="339"/>
                  </a:cubicBezTo>
                  <a:cubicBezTo>
                    <a:pt x="61" y="469"/>
                    <a:pt x="61" y="469"/>
                    <a:pt x="61" y="469"/>
                  </a:cubicBezTo>
                  <a:cubicBezTo>
                    <a:pt x="51" y="473"/>
                    <a:pt x="2" y="495"/>
                    <a:pt x="0" y="573"/>
                  </a:cubicBezTo>
                  <a:cubicBezTo>
                    <a:pt x="0" y="1800"/>
                    <a:pt x="0" y="1800"/>
                    <a:pt x="0" y="1800"/>
                  </a:cubicBezTo>
                  <a:lnTo>
                    <a:pt x="25" y="18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4" name="Oval 213"/>
            <p:cNvSpPr>
              <a:spLocks noChangeArrowheads="1"/>
            </p:cNvSpPr>
            <p:nvPr/>
          </p:nvSpPr>
          <p:spPr bwMode="auto">
            <a:xfrm>
              <a:off x="2643188" y="3757613"/>
              <a:ext cx="796925" cy="784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endParaRPr lang="en-US"/>
            </a:p>
          </p:txBody>
        </p:sp>
        <p:sp>
          <p:nvSpPr>
            <p:cNvPr id="215" name="Oval 214"/>
            <p:cNvSpPr>
              <a:spLocks noChangeArrowheads="1"/>
            </p:cNvSpPr>
            <p:nvPr/>
          </p:nvSpPr>
          <p:spPr bwMode="auto">
            <a:xfrm>
              <a:off x="1790700" y="2533650"/>
              <a:ext cx="1198563" cy="1177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1628775" y="8194675"/>
              <a:ext cx="3676650" cy="1941513"/>
            </a:xfrm>
            <a:custGeom>
              <a:avLst/>
              <a:gdLst>
                <a:gd name="T0" fmla="*/ 836 w 979"/>
                <a:gd name="T1" fmla="*/ 244 h 517"/>
                <a:gd name="T2" fmla="*/ 816 w 979"/>
                <a:gd name="T3" fmla="*/ 245 h 517"/>
                <a:gd name="T4" fmla="*/ 766 w 979"/>
                <a:gd name="T5" fmla="*/ 179 h 517"/>
                <a:gd name="T6" fmla="*/ 770 w 979"/>
                <a:gd name="T7" fmla="*/ 146 h 517"/>
                <a:gd name="T8" fmla="*/ 617 w 979"/>
                <a:gd name="T9" fmla="*/ 0 h 517"/>
                <a:gd name="T10" fmla="*/ 484 w 979"/>
                <a:gd name="T11" fmla="*/ 75 h 517"/>
                <a:gd name="T12" fmla="*/ 470 w 979"/>
                <a:gd name="T13" fmla="*/ 74 h 517"/>
                <a:gd name="T14" fmla="*/ 334 w 979"/>
                <a:gd name="T15" fmla="*/ 172 h 517"/>
                <a:gd name="T16" fmla="*/ 271 w 979"/>
                <a:gd name="T17" fmla="*/ 152 h 517"/>
                <a:gd name="T18" fmla="*/ 162 w 979"/>
                <a:gd name="T19" fmla="*/ 245 h 517"/>
                <a:gd name="T20" fmla="*/ 143 w 979"/>
                <a:gd name="T21" fmla="*/ 244 h 517"/>
                <a:gd name="T22" fmla="*/ 0 w 979"/>
                <a:gd name="T23" fmla="*/ 381 h 517"/>
                <a:gd name="T24" fmla="*/ 143 w 979"/>
                <a:gd name="T25" fmla="*/ 517 h 517"/>
                <a:gd name="T26" fmla="*/ 836 w 979"/>
                <a:gd name="T27" fmla="*/ 517 h 517"/>
                <a:gd name="T28" fmla="*/ 979 w 979"/>
                <a:gd name="T29" fmla="*/ 381 h 517"/>
                <a:gd name="T30" fmla="*/ 836 w 979"/>
                <a:gd name="T31" fmla="*/ 24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9" h="517">
                  <a:moveTo>
                    <a:pt x="836" y="244"/>
                  </a:moveTo>
                  <a:cubicBezTo>
                    <a:pt x="829" y="244"/>
                    <a:pt x="822" y="245"/>
                    <a:pt x="816" y="245"/>
                  </a:cubicBezTo>
                  <a:cubicBezTo>
                    <a:pt x="806" y="219"/>
                    <a:pt x="789" y="196"/>
                    <a:pt x="766" y="179"/>
                  </a:cubicBezTo>
                  <a:cubicBezTo>
                    <a:pt x="769" y="169"/>
                    <a:pt x="770" y="158"/>
                    <a:pt x="770" y="146"/>
                  </a:cubicBezTo>
                  <a:cubicBezTo>
                    <a:pt x="770" y="65"/>
                    <a:pt x="702" y="0"/>
                    <a:pt x="617" y="0"/>
                  </a:cubicBezTo>
                  <a:cubicBezTo>
                    <a:pt x="560" y="0"/>
                    <a:pt x="510" y="30"/>
                    <a:pt x="484" y="75"/>
                  </a:cubicBezTo>
                  <a:cubicBezTo>
                    <a:pt x="480" y="74"/>
                    <a:pt x="475" y="74"/>
                    <a:pt x="470" y="74"/>
                  </a:cubicBezTo>
                  <a:cubicBezTo>
                    <a:pt x="406" y="74"/>
                    <a:pt x="351" y="115"/>
                    <a:pt x="334" y="172"/>
                  </a:cubicBezTo>
                  <a:cubicBezTo>
                    <a:pt x="316" y="159"/>
                    <a:pt x="294" y="152"/>
                    <a:pt x="271" y="152"/>
                  </a:cubicBezTo>
                  <a:cubicBezTo>
                    <a:pt x="216" y="152"/>
                    <a:pt x="170" y="192"/>
                    <a:pt x="162" y="245"/>
                  </a:cubicBezTo>
                  <a:cubicBezTo>
                    <a:pt x="156" y="245"/>
                    <a:pt x="149" y="244"/>
                    <a:pt x="143" y="244"/>
                  </a:cubicBezTo>
                  <a:cubicBezTo>
                    <a:pt x="64" y="244"/>
                    <a:pt x="0" y="305"/>
                    <a:pt x="0" y="381"/>
                  </a:cubicBezTo>
                  <a:cubicBezTo>
                    <a:pt x="0" y="456"/>
                    <a:pt x="64" y="517"/>
                    <a:pt x="143" y="517"/>
                  </a:cubicBezTo>
                  <a:cubicBezTo>
                    <a:pt x="836" y="517"/>
                    <a:pt x="836" y="517"/>
                    <a:pt x="836" y="517"/>
                  </a:cubicBezTo>
                  <a:cubicBezTo>
                    <a:pt x="915" y="517"/>
                    <a:pt x="979" y="456"/>
                    <a:pt x="979" y="381"/>
                  </a:cubicBezTo>
                  <a:cubicBezTo>
                    <a:pt x="979" y="305"/>
                    <a:pt x="915" y="244"/>
                    <a:pt x="836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748337" y="5837238"/>
              <a:ext cx="777875" cy="581025"/>
            </a:xfrm>
            <a:custGeom>
              <a:avLst/>
              <a:gdLst>
                <a:gd name="T0" fmla="*/ 2 w 207"/>
                <a:gd name="T1" fmla="*/ 155 h 155"/>
                <a:gd name="T2" fmla="*/ 135 w 207"/>
                <a:gd name="T3" fmla="*/ 130 h 155"/>
                <a:gd name="T4" fmla="*/ 206 w 207"/>
                <a:gd name="T5" fmla="*/ 70 h 155"/>
                <a:gd name="T6" fmla="*/ 206 w 207"/>
                <a:gd name="T7" fmla="*/ 0 h 155"/>
                <a:gd name="T8" fmla="*/ 197 w 207"/>
                <a:gd name="T9" fmla="*/ 0 h 155"/>
                <a:gd name="T10" fmla="*/ 197 w 207"/>
                <a:gd name="T11" fmla="*/ 71 h 155"/>
                <a:gd name="T12" fmla="*/ 133 w 207"/>
                <a:gd name="T13" fmla="*/ 121 h 155"/>
                <a:gd name="T14" fmla="*/ 0 w 207"/>
                <a:gd name="T15" fmla="*/ 146 h 155"/>
                <a:gd name="T16" fmla="*/ 2 w 207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155">
                  <a:moveTo>
                    <a:pt x="2" y="155"/>
                  </a:moveTo>
                  <a:cubicBezTo>
                    <a:pt x="135" y="130"/>
                    <a:pt x="135" y="130"/>
                    <a:pt x="135" y="130"/>
                  </a:cubicBezTo>
                  <a:cubicBezTo>
                    <a:pt x="207" y="115"/>
                    <a:pt x="206" y="74"/>
                    <a:pt x="206" y="7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71"/>
                    <a:pt x="197" y="71"/>
                    <a:pt x="197" y="71"/>
                  </a:cubicBezTo>
                  <a:cubicBezTo>
                    <a:pt x="197" y="72"/>
                    <a:pt x="198" y="108"/>
                    <a:pt x="133" y="121"/>
                  </a:cubicBezTo>
                  <a:cubicBezTo>
                    <a:pt x="0" y="146"/>
                    <a:pt x="0" y="146"/>
                    <a:pt x="0" y="146"/>
                  </a:cubicBezTo>
                  <a:lnTo>
                    <a:pt x="2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endParaRPr lang="en-US"/>
            </a:p>
          </p:txBody>
        </p:sp>
      </p:grpSp>
      <p:cxnSp>
        <p:nvCxnSpPr>
          <p:cNvPr id="246" name="Straight Connector 245"/>
          <p:cNvCxnSpPr/>
          <p:nvPr/>
        </p:nvCxnSpPr>
        <p:spPr>
          <a:xfrm>
            <a:off x="7670800" y="2687695"/>
            <a:ext cx="368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7670800" y="3810001"/>
            <a:ext cx="368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7670800" y="4932307"/>
            <a:ext cx="368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57C2307-7516-43F8-9DD2-BD56CBDA0C71}"/>
              </a:ext>
            </a:extLst>
          </p:cNvPr>
          <p:cNvSpPr txBox="1"/>
          <p:nvPr/>
        </p:nvSpPr>
        <p:spPr>
          <a:xfrm flipH="1">
            <a:off x="7670800" y="1753286"/>
            <a:ext cx="3920978" cy="93439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b="1" dirty="0">
                <a:solidFill>
                  <a:srgbClr val="00B0F0"/>
                </a:solidFill>
              </a:rPr>
              <a:t>Idea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 Water Fountain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57C2307-7516-43F8-9DD2-BD56CBDA0C71}"/>
              </a:ext>
            </a:extLst>
          </p:cNvPr>
          <p:cNvSpPr txBox="1"/>
          <p:nvPr/>
        </p:nvSpPr>
        <p:spPr>
          <a:xfrm flipH="1">
            <a:off x="7669108" y="2806248"/>
            <a:ext cx="4691265" cy="1127172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Design &amp; Develop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ESP-32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pump,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electromagnetic relay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57C2307-7516-43F8-9DD2-BD56CBDA0C71}"/>
              </a:ext>
            </a:extLst>
          </p:cNvPr>
          <p:cNvSpPr txBox="1"/>
          <p:nvPr/>
        </p:nvSpPr>
        <p:spPr>
          <a:xfrm flipH="1">
            <a:off x="7670800" y="3997898"/>
            <a:ext cx="3920978" cy="99888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FFC000"/>
                </a:solidFill>
              </a:rPr>
              <a:t>Deployment</a:t>
            </a:r>
          </a:p>
          <a:p>
            <a:pPr>
              <a:lnSpc>
                <a:spcPct val="120000"/>
              </a:lnSpc>
            </a:pPr>
            <a:r>
              <a:rPr lang="en-US" sz="1900" dirty="0"/>
              <a:t>MQTT server, Weather service, Camunda server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57C2307-7516-43F8-9DD2-BD56CBDA0C71}"/>
              </a:ext>
            </a:extLst>
          </p:cNvPr>
          <p:cNvSpPr txBox="1"/>
          <p:nvPr/>
        </p:nvSpPr>
        <p:spPr>
          <a:xfrm flipH="1">
            <a:off x="7669108" y="5080940"/>
            <a:ext cx="3388097" cy="1268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92D050"/>
                </a:solidFill>
              </a:rPr>
              <a:t>Testing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Local test: use UDP instead of MQTT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3FD583-5409-43A1-AFC6-F9866432A677}"/>
              </a:ext>
            </a:extLst>
          </p:cNvPr>
          <p:cNvGrpSpPr/>
          <p:nvPr/>
        </p:nvGrpSpPr>
        <p:grpSpPr>
          <a:xfrm>
            <a:off x="6542450" y="2856418"/>
            <a:ext cx="784860" cy="784860"/>
            <a:chOff x="6542450" y="2856418"/>
            <a:chExt cx="784860" cy="784860"/>
          </a:xfrm>
        </p:grpSpPr>
        <p:sp>
          <p:nvSpPr>
            <p:cNvPr id="237" name="Oval 236"/>
            <p:cNvSpPr/>
            <p:nvPr/>
          </p:nvSpPr>
          <p:spPr>
            <a:xfrm flipH="1">
              <a:off x="6542450" y="2856418"/>
              <a:ext cx="784860" cy="7848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875" y="3078371"/>
              <a:ext cx="405718" cy="406153"/>
            </a:xfrm>
            <a:prstGeom prst="rect">
              <a:avLst/>
            </a:prstGeom>
          </p:spPr>
        </p:pic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4CD77F4-9564-4357-A811-223A6711EF0C}"/>
              </a:ext>
            </a:extLst>
          </p:cNvPr>
          <p:cNvGrpSpPr/>
          <p:nvPr/>
        </p:nvGrpSpPr>
        <p:grpSpPr>
          <a:xfrm>
            <a:off x="6542450" y="3978724"/>
            <a:ext cx="784860" cy="784860"/>
            <a:chOff x="6542450" y="3978724"/>
            <a:chExt cx="784860" cy="784860"/>
          </a:xfrm>
        </p:grpSpPr>
        <p:sp>
          <p:nvSpPr>
            <p:cNvPr id="240" name="Oval 239"/>
            <p:cNvSpPr/>
            <p:nvPr/>
          </p:nvSpPr>
          <p:spPr>
            <a:xfrm flipH="1">
              <a:off x="6542450" y="3978724"/>
              <a:ext cx="784860" cy="7848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798" y="4173600"/>
              <a:ext cx="439672" cy="439672"/>
            </a:xfrm>
            <a:prstGeom prst="rect">
              <a:avLst/>
            </a:prstGeom>
          </p:spPr>
        </p:pic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D35FEC8-8EF3-456E-A119-DCF399669B36}"/>
              </a:ext>
            </a:extLst>
          </p:cNvPr>
          <p:cNvGrpSpPr/>
          <p:nvPr/>
        </p:nvGrpSpPr>
        <p:grpSpPr>
          <a:xfrm>
            <a:off x="6542450" y="5101029"/>
            <a:ext cx="784860" cy="784860"/>
            <a:chOff x="6542450" y="5101029"/>
            <a:chExt cx="784860" cy="784860"/>
          </a:xfrm>
        </p:grpSpPr>
        <p:sp>
          <p:nvSpPr>
            <p:cNvPr id="243" name="Oval 242"/>
            <p:cNvSpPr/>
            <p:nvPr/>
          </p:nvSpPr>
          <p:spPr>
            <a:xfrm flipH="1">
              <a:off x="6542450" y="5101029"/>
              <a:ext cx="784860" cy="7848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399" y="5280211"/>
              <a:ext cx="439672" cy="439237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EF0E9D-273C-466E-A2CD-90EC4EC98A09}"/>
              </a:ext>
            </a:extLst>
          </p:cNvPr>
          <p:cNvGrpSpPr/>
          <p:nvPr/>
        </p:nvGrpSpPr>
        <p:grpSpPr>
          <a:xfrm>
            <a:off x="6542450" y="1734112"/>
            <a:ext cx="784860" cy="784860"/>
            <a:chOff x="6542450" y="1734112"/>
            <a:chExt cx="784860" cy="784860"/>
          </a:xfrm>
        </p:grpSpPr>
        <p:sp>
          <p:nvSpPr>
            <p:cNvPr id="233" name="Oval 232"/>
            <p:cNvSpPr/>
            <p:nvPr/>
          </p:nvSpPr>
          <p:spPr>
            <a:xfrm flipH="1">
              <a:off x="6542450" y="1734112"/>
              <a:ext cx="784860" cy="7848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42" name="Picture 241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114" y="1881370"/>
              <a:ext cx="423119" cy="46738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1598B4-ABEF-4704-A498-D3E68DF422D5}"/>
              </a:ext>
            </a:extLst>
          </p:cNvPr>
          <p:cNvGrpSpPr/>
          <p:nvPr/>
        </p:nvGrpSpPr>
        <p:grpSpPr>
          <a:xfrm>
            <a:off x="1876799" y="1352039"/>
            <a:ext cx="3398842" cy="3210883"/>
            <a:chOff x="1876799" y="1352039"/>
            <a:chExt cx="3398842" cy="3210883"/>
          </a:xfrm>
        </p:grpSpPr>
        <p:grpSp>
          <p:nvGrpSpPr>
            <p:cNvPr id="234" name="Group 233"/>
            <p:cNvGrpSpPr/>
            <p:nvPr/>
          </p:nvGrpSpPr>
          <p:grpSpPr>
            <a:xfrm>
              <a:off x="3839337" y="2390968"/>
              <a:ext cx="339431" cy="164843"/>
              <a:chOff x="3839337" y="2390968"/>
              <a:chExt cx="339431" cy="164843"/>
            </a:xfrm>
          </p:grpSpPr>
          <p:sp>
            <p:nvSpPr>
              <p:cNvPr id="147" name="Freeform 146"/>
              <p:cNvSpPr>
                <a:spLocks noEditPoints="1"/>
              </p:cNvSpPr>
              <p:nvPr/>
            </p:nvSpPr>
            <p:spPr bwMode="auto">
              <a:xfrm>
                <a:off x="3839337" y="2390968"/>
                <a:ext cx="339431" cy="164843"/>
              </a:xfrm>
              <a:custGeom>
                <a:avLst/>
                <a:gdLst>
                  <a:gd name="T0" fmla="*/ 163 w 177"/>
                  <a:gd name="T1" fmla="*/ 23 h 86"/>
                  <a:gd name="T2" fmla="*/ 163 w 177"/>
                  <a:gd name="T3" fmla="*/ 15 h 86"/>
                  <a:gd name="T4" fmla="*/ 147 w 177"/>
                  <a:gd name="T5" fmla="*/ 0 h 86"/>
                  <a:gd name="T6" fmla="*/ 16 w 177"/>
                  <a:gd name="T7" fmla="*/ 0 h 86"/>
                  <a:gd name="T8" fmla="*/ 0 w 177"/>
                  <a:gd name="T9" fmla="*/ 15 h 86"/>
                  <a:gd name="T10" fmla="*/ 0 w 177"/>
                  <a:gd name="T11" fmla="*/ 71 h 86"/>
                  <a:gd name="T12" fmla="*/ 16 w 177"/>
                  <a:gd name="T13" fmla="*/ 86 h 86"/>
                  <a:gd name="T14" fmla="*/ 147 w 177"/>
                  <a:gd name="T15" fmla="*/ 86 h 86"/>
                  <a:gd name="T16" fmla="*/ 163 w 177"/>
                  <a:gd name="T17" fmla="*/ 71 h 86"/>
                  <a:gd name="T18" fmla="*/ 163 w 177"/>
                  <a:gd name="T19" fmla="*/ 61 h 86"/>
                  <a:gd name="T20" fmla="*/ 177 w 177"/>
                  <a:gd name="T21" fmla="*/ 46 h 86"/>
                  <a:gd name="T22" fmla="*/ 177 w 177"/>
                  <a:gd name="T23" fmla="*/ 38 h 86"/>
                  <a:gd name="T24" fmla="*/ 163 w 177"/>
                  <a:gd name="T25" fmla="*/ 23 h 86"/>
                  <a:gd name="T26" fmla="*/ 142 w 177"/>
                  <a:gd name="T27" fmla="*/ 78 h 86"/>
                  <a:gd name="T28" fmla="*/ 20 w 177"/>
                  <a:gd name="T29" fmla="*/ 78 h 86"/>
                  <a:gd name="T30" fmla="*/ 9 w 177"/>
                  <a:gd name="T31" fmla="*/ 67 h 86"/>
                  <a:gd name="T32" fmla="*/ 9 w 177"/>
                  <a:gd name="T33" fmla="*/ 20 h 86"/>
                  <a:gd name="T34" fmla="*/ 20 w 177"/>
                  <a:gd name="T35" fmla="*/ 9 h 86"/>
                  <a:gd name="T36" fmla="*/ 142 w 177"/>
                  <a:gd name="T37" fmla="*/ 9 h 86"/>
                  <a:gd name="T38" fmla="*/ 153 w 177"/>
                  <a:gd name="T39" fmla="*/ 20 h 86"/>
                  <a:gd name="T40" fmla="*/ 153 w 177"/>
                  <a:gd name="T41" fmla="*/ 67 h 86"/>
                  <a:gd name="T42" fmla="*/ 142 w 177"/>
                  <a:gd name="T43" fmla="*/ 7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86">
                    <a:moveTo>
                      <a:pt x="163" y="23"/>
                    </a:moveTo>
                    <a:cubicBezTo>
                      <a:pt x="163" y="15"/>
                      <a:pt x="163" y="15"/>
                      <a:pt x="163" y="15"/>
                    </a:cubicBezTo>
                    <a:cubicBezTo>
                      <a:pt x="163" y="7"/>
                      <a:pt x="156" y="0"/>
                      <a:pt x="14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9"/>
                      <a:pt x="7" y="86"/>
                      <a:pt x="16" y="86"/>
                    </a:cubicBezTo>
                    <a:cubicBezTo>
                      <a:pt x="147" y="86"/>
                      <a:pt x="147" y="86"/>
                      <a:pt x="147" y="86"/>
                    </a:cubicBezTo>
                    <a:cubicBezTo>
                      <a:pt x="156" y="86"/>
                      <a:pt x="163" y="79"/>
                      <a:pt x="163" y="71"/>
                    </a:cubicBezTo>
                    <a:cubicBezTo>
                      <a:pt x="163" y="61"/>
                      <a:pt x="163" y="61"/>
                      <a:pt x="163" y="61"/>
                    </a:cubicBezTo>
                    <a:cubicBezTo>
                      <a:pt x="171" y="60"/>
                      <a:pt x="177" y="54"/>
                      <a:pt x="177" y="46"/>
                    </a:cubicBezTo>
                    <a:cubicBezTo>
                      <a:pt x="177" y="38"/>
                      <a:pt x="177" y="38"/>
                      <a:pt x="177" y="38"/>
                    </a:cubicBezTo>
                    <a:cubicBezTo>
                      <a:pt x="177" y="30"/>
                      <a:pt x="171" y="24"/>
                      <a:pt x="163" y="23"/>
                    </a:cubicBezTo>
                    <a:close/>
                    <a:moveTo>
                      <a:pt x="142" y="78"/>
                    </a:moveTo>
                    <a:cubicBezTo>
                      <a:pt x="20" y="78"/>
                      <a:pt x="20" y="78"/>
                      <a:pt x="20" y="78"/>
                    </a:cubicBezTo>
                    <a:cubicBezTo>
                      <a:pt x="13" y="79"/>
                      <a:pt x="9" y="75"/>
                      <a:pt x="9" y="6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2"/>
                      <a:pt x="12" y="8"/>
                      <a:pt x="20" y="9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51" y="8"/>
                      <a:pt x="153" y="12"/>
                      <a:pt x="153" y="20"/>
                    </a:cubicBezTo>
                    <a:cubicBezTo>
                      <a:pt x="153" y="67"/>
                      <a:pt x="153" y="67"/>
                      <a:pt x="153" y="67"/>
                    </a:cubicBezTo>
                    <a:cubicBezTo>
                      <a:pt x="154" y="76"/>
                      <a:pt x="150" y="78"/>
                      <a:pt x="142" y="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48" name="Rectangle 147"/>
              <p:cNvSpPr>
                <a:spLocks noChangeArrowheads="1"/>
              </p:cNvSpPr>
              <p:nvPr/>
            </p:nvSpPr>
            <p:spPr bwMode="auto">
              <a:xfrm>
                <a:off x="3923789" y="2417765"/>
                <a:ext cx="34106" cy="1128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49" name="Rectangle 148"/>
              <p:cNvSpPr>
                <a:spLocks noChangeArrowheads="1"/>
              </p:cNvSpPr>
              <p:nvPr/>
            </p:nvSpPr>
            <p:spPr bwMode="auto">
              <a:xfrm>
                <a:off x="3977383" y="2417765"/>
                <a:ext cx="34106" cy="1128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3869382" y="2417765"/>
                <a:ext cx="36542" cy="112873"/>
              </a:xfrm>
              <a:custGeom>
                <a:avLst/>
                <a:gdLst>
                  <a:gd name="T0" fmla="*/ 19 w 19"/>
                  <a:gd name="T1" fmla="*/ 0 h 59"/>
                  <a:gd name="T2" fmla="*/ 10 w 19"/>
                  <a:gd name="T3" fmla="*/ 0 h 59"/>
                  <a:gd name="T4" fmla="*/ 0 w 19"/>
                  <a:gd name="T5" fmla="*/ 10 h 59"/>
                  <a:gd name="T6" fmla="*/ 0 w 19"/>
                  <a:gd name="T7" fmla="*/ 49 h 59"/>
                  <a:gd name="T8" fmla="*/ 10 w 19"/>
                  <a:gd name="T9" fmla="*/ 59 h 59"/>
                  <a:gd name="T10" fmla="*/ 19 w 19"/>
                  <a:gd name="T11" fmla="*/ 59 h 59"/>
                  <a:gd name="T12" fmla="*/ 19 w 19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59">
                    <a:moveTo>
                      <a:pt x="19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6"/>
                      <a:pt x="3" y="59"/>
                      <a:pt x="10" y="59"/>
                    </a:cubicBezTo>
                    <a:cubicBezTo>
                      <a:pt x="19" y="59"/>
                      <a:pt x="19" y="59"/>
                      <a:pt x="19" y="59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</p:grpSp>
        <p:sp>
          <p:nvSpPr>
            <p:cNvPr id="164" name="Freeform 163"/>
            <p:cNvSpPr>
              <a:spLocks noEditPoints="1"/>
            </p:cNvSpPr>
            <p:nvPr/>
          </p:nvSpPr>
          <p:spPr bwMode="auto">
            <a:xfrm>
              <a:off x="4371221" y="1687745"/>
              <a:ext cx="209505" cy="205445"/>
            </a:xfrm>
            <a:custGeom>
              <a:avLst/>
              <a:gdLst>
                <a:gd name="T0" fmla="*/ 1 w 109"/>
                <a:gd name="T1" fmla="*/ 59 h 107"/>
                <a:gd name="T2" fmla="*/ 5 w 109"/>
                <a:gd name="T3" fmla="*/ 61 h 107"/>
                <a:gd name="T4" fmla="*/ 14 w 109"/>
                <a:gd name="T5" fmla="*/ 63 h 107"/>
                <a:gd name="T6" fmla="*/ 19 w 109"/>
                <a:gd name="T7" fmla="*/ 67 h 107"/>
                <a:gd name="T8" fmla="*/ 20 w 109"/>
                <a:gd name="T9" fmla="*/ 72 h 107"/>
                <a:gd name="T10" fmla="*/ 13 w 109"/>
                <a:gd name="T11" fmla="*/ 83 h 107"/>
                <a:gd name="T12" fmla="*/ 13 w 109"/>
                <a:gd name="T13" fmla="*/ 87 h 107"/>
                <a:gd name="T14" fmla="*/ 21 w 109"/>
                <a:gd name="T15" fmla="*/ 95 h 107"/>
                <a:gd name="T16" fmla="*/ 25 w 109"/>
                <a:gd name="T17" fmla="*/ 95 h 107"/>
                <a:gd name="T18" fmla="*/ 32 w 109"/>
                <a:gd name="T19" fmla="*/ 89 h 107"/>
                <a:gd name="T20" fmla="*/ 40 w 109"/>
                <a:gd name="T21" fmla="*/ 88 h 107"/>
                <a:gd name="T22" fmla="*/ 45 w 109"/>
                <a:gd name="T23" fmla="*/ 93 h 107"/>
                <a:gd name="T24" fmla="*/ 46 w 109"/>
                <a:gd name="T25" fmla="*/ 104 h 107"/>
                <a:gd name="T26" fmla="*/ 50 w 109"/>
                <a:gd name="T27" fmla="*/ 107 h 107"/>
                <a:gd name="T28" fmla="*/ 60 w 109"/>
                <a:gd name="T29" fmla="*/ 107 h 107"/>
                <a:gd name="T30" fmla="*/ 63 w 109"/>
                <a:gd name="T31" fmla="*/ 104 h 107"/>
                <a:gd name="T32" fmla="*/ 65 w 109"/>
                <a:gd name="T33" fmla="*/ 93 h 107"/>
                <a:gd name="T34" fmla="*/ 68 w 109"/>
                <a:gd name="T35" fmla="*/ 89 h 107"/>
                <a:gd name="T36" fmla="*/ 76 w 109"/>
                <a:gd name="T37" fmla="*/ 88 h 107"/>
                <a:gd name="T38" fmla="*/ 85 w 109"/>
                <a:gd name="T39" fmla="*/ 95 h 107"/>
                <a:gd name="T40" fmla="*/ 90 w 109"/>
                <a:gd name="T41" fmla="*/ 94 h 107"/>
                <a:gd name="T42" fmla="*/ 97 w 109"/>
                <a:gd name="T43" fmla="*/ 88 h 107"/>
                <a:gd name="T44" fmla="*/ 97 w 109"/>
                <a:gd name="T45" fmla="*/ 83 h 107"/>
                <a:gd name="T46" fmla="*/ 90 w 109"/>
                <a:gd name="T47" fmla="*/ 74 h 107"/>
                <a:gd name="T48" fmla="*/ 90 w 109"/>
                <a:gd name="T49" fmla="*/ 68 h 107"/>
                <a:gd name="T50" fmla="*/ 95 w 109"/>
                <a:gd name="T51" fmla="*/ 63 h 107"/>
                <a:gd name="T52" fmla="*/ 106 w 109"/>
                <a:gd name="T53" fmla="*/ 61 h 107"/>
                <a:gd name="T54" fmla="*/ 109 w 109"/>
                <a:gd name="T55" fmla="*/ 58 h 107"/>
                <a:gd name="T56" fmla="*/ 109 w 109"/>
                <a:gd name="T57" fmla="*/ 49 h 107"/>
                <a:gd name="T58" fmla="*/ 105 w 109"/>
                <a:gd name="T59" fmla="*/ 45 h 107"/>
                <a:gd name="T60" fmla="*/ 95 w 109"/>
                <a:gd name="T61" fmla="*/ 44 h 107"/>
                <a:gd name="T62" fmla="*/ 90 w 109"/>
                <a:gd name="T63" fmla="*/ 39 h 107"/>
                <a:gd name="T64" fmla="*/ 90 w 109"/>
                <a:gd name="T65" fmla="*/ 32 h 107"/>
                <a:gd name="T66" fmla="*/ 97 w 109"/>
                <a:gd name="T67" fmla="*/ 24 h 107"/>
                <a:gd name="T68" fmla="*/ 97 w 109"/>
                <a:gd name="T69" fmla="*/ 19 h 107"/>
                <a:gd name="T70" fmla="*/ 88 w 109"/>
                <a:gd name="T71" fmla="*/ 11 h 107"/>
                <a:gd name="T72" fmla="*/ 85 w 109"/>
                <a:gd name="T73" fmla="*/ 12 h 107"/>
                <a:gd name="T74" fmla="*/ 75 w 109"/>
                <a:gd name="T75" fmla="*/ 19 h 107"/>
                <a:gd name="T76" fmla="*/ 68 w 109"/>
                <a:gd name="T77" fmla="*/ 18 h 107"/>
                <a:gd name="T78" fmla="*/ 64 w 109"/>
                <a:gd name="T79" fmla="*/ 15 h 107"/>
                <a:gd name="T80" fmla="*/ 63 w 109"/>
                <a:gd name="T81" fmla="*/ 2 h 107"/>
                <a:gd name="T82" fmla="*/ 60 w 109"/>
                <a:gd name="T83" fmla="*/ 0 h 107"/>
                <a:gd name="T84" fmla="*/ 49 w 109"/>
                <a:gd name="T85" fmla="*/ 0 h 107"/>
                <a:gd name="T86" fmla="*/ 47 w 109"/>
                <a:gd name="T87" fmla="*/ 2 h 107"/>
                <a:gd name="T88" fmla="*/ 45 w 109"/>
                <a:gd name="T89" fmla="*/ 15 h 107"/>
                <a:gd name="T90" fmla="*/ 40 w 109"/>
                <a:gd name="T91" fmla="*/ 19 h 107"/>
                <a:gd name="T92" fmla="*/ 33 w 109"/>
                <a:gd name="T93" fmla="*/ 19 h 107"/>
                <a:gd name="T94" fmla="*/ 24 w 109"/>
                <a:gd name="T95" fmla="*/ 12 h 107"/>
                <a:gd name="T96" fmla="*/ 20 w 109"/>
                <a:gd name="T97" fmla="*/ 12 h 107"/>
                <a:gd name="T98" fmla="*/ 12 w 109"/>
                <a:gd name="T99" fmla="*/ 19 h 107"/>
                <a:gd name="T100" fmla="*/ 12 w 109"/>
                <a:gd name="T101" fmla="*/ 23 h 107"/>
                <a:gd name="T102" fmla="*/ 19 w 109"/>
                <a:gd name="T103" fmla="*/ 32 h 107"/>
                <a:gd name="T104" fmla="*/ 19 w 109"/>
                <a:gd name="T105" fmla="*/ 40 h 107"/>
                <a:gd name="T106" fmla="*/ 12 w 109"/>
                <a:gd name="T107" fmla="*/ 45 h 107"/>
                <a:gd name="T108" fmla="*/ 3 w 109"/>
                <a:gd name="T109" fmla="*/ 46 h 107"/>
                <a:gd name="T110" fmla="*/ 0 w 109"/>
                <a:gd name="T111" fmla="*/ 49 h 107"/>
                <a:gd name="T112" fmla="*/ 1 w 109"/>
                <a:gd name="T113" fmla="*/ 59 h 107"/>
                <a:gd name="T114" fmla="*/ 34 w 109"/>
                <a:gd name="T115" fmla="*/ 53 h 107"/>
                <a:gd name="T116" fmla="*/ 55 w 109"/>
                <a:gd name="T117" fmla="*/ 33 h 107"/>
                <a:gd name="T118" fmla="*/ 75 w 109"/>
                <a:gd name="T119" fmla="*/ 53 h 107"/>
                <a:gd name="T120" fmla="*/ 55 w 109"/>
                <a:gd name="T121" fmla="*/ 73 h 107"/>
                <a:gd name="T122" fmla="*/ 34 w 109"/>
                <a:gd name="T123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" h="107">
                  <a:moveTo>
                    <a:pt x="1" y="59"/>
                  </a:moveTo>
                  <a:cubicBezTo>
                    <a:pt x="1" y="59"/>
                    <a:pt x="1" y="61"/>
                    <a:pt x="5" y="61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7" y="63"/>
                    <a:pt x="19" y="67"/>
                  </a:cubicBezTo>
                  <a:cubicBezTo>
                    <a:pt x="19" y="67"/>
                    <a:pt x="21" y="71"/>
                    <a:pt x="20" y="72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3" y="83"/>
                    <a:pt x="11" y="85"/>
                    <a:pt x="13" y="87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5"/>
                    <a:pt x="23" y="96"/>
                    <a:pt x="25" y="95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5" y="86"/>
                    <a:pt x="40" y="88"/>
                  </a:cubicBezTo>
                  <a:cubicBezTo>
                    <a:pt x="40" y="88"/>
                    <a:pt x="44" y="90"/>
                    <a:pt x="45" y="93"/>
                  </a:cubicBezTo>
                  <a:cubicBezTo>
                    <a:pt x="46" y="104"/>
                    <a:pt x="46" y="104"/>
                    <a:pt x="46" y="104"/>
                  </a:cubicBezTo>
                  <a:cubicBezTo>
                    <a:pt x="46" y="104"/>
                    <a:pt x="46" y="107"/>
                    <a:pt x="50" y="107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0" y="107"/>
                    <a:pt x="63" y="106"/>
                    <a:pt x="63" y="104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4" y="90"/>
                    <a:pt x="68" y="89"/>
                  </a:cubicBezTo>
                  <a:cubicBezTo>
                    <a:pt x="68" y="89"/>
                    <a:pt x="73" y="86"/>
                    <a:pt x="76" y="88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5" y="95"/>
                    <a:pt x="87" y="97"/>
                    <a:pt x="90" y="94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7" y="88"/>
                    <a:pt x="99" y="85"/>
                    <a:pt x="97" y="83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88" y="72"/>
                    <a:pt x="90" y="68"/>
                  </a:cubicBezTo>
                  <a:cubicBezTo>
                    <a:pt x="90" y="68"/>
                    <a:pt x="92" y="63"/>
                    <a:pt x="95" y="63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9" y="61"/>
                    <a:pt x="109" y="58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9"/>
                    <a:pt x="109" y="45"/>
                    <a:pt x="105" y="45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1" y="42"/>
                    <a:pt x="90" y="39"/>
                  </a:cubicBezTo>
                  <a:cubicBezTo>
                    <a:pt x="90" y="39"/>
                    <a:pt x="88" y="34"/>
                    <a:pt x="90" y="32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8" y="21"/>
                    <a:pt x="97" y="19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6" y="10"/>
                    <a:pt x="85" y="12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9"/>
                    <a:pt x="72" y="20"/>
                    <a:pt x="68" y="18"/>
                  </a:cubicBezTo>
                  <a:cubicBezTo>
                    <a:pt x="68" y="18"/>
                    <a:pt x="65" y="16"/>
                    <a:pt x="64" y="15"/>
                  </a:cubicBezTo>
                  <a:cubicBezTo>
                    <a:pt x="64" y="15"/>
                    <a:pt x="63" y="3"/>
                    <a:pt x="63" y="2"/>
                  </a:cubicBezTo>
                  <a:cubicBezTo>
                    <a:pt x="63" y="2"/>
                    <a:pt x="62" y="0"/>
                    <a:pt x="6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7" y="0"/>
                    <a:pt x="47" y="2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3" y="18"/>
                    <a:pt x="40" y="19"/>
                  </a:cubicBezTo>
                  <a:cubicBezTo>
                    <a:pt x="40" y="19"/>
                    <a:pt x="35" y="20"/>
                    <a:pt x="33" y="1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2" y="10"/>
                    <a:pt x="20" y="1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1" y="21"/>
                    <a:pt x="12" y="23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22" y="35"/>
                    <a:pt x="19" y="40"/>
                  </a:cubicBezTo>
                  <a:cubicBezTo>
                    <a:pt x="19" y="40"/>
                    <a:pt x="17" y="44"/>
                    <a:pt x="12" y="45"/>
                  </a:cubicBezTo>
                  <a:cubicBezTo>
                    <a:pt x="7" y="45"/>
                    <a:pt x="3" y="46"/>
                    <a:pt x="3" y="46"/>
                  </a:cubicBezTo>
                  <a:cubicBezTo>
                    <a:pt x="3" y="46"/>
                    <a:pt x="1" y="46"/>
                    <a:pt x="0" y="49"/>
                  </a:cubicBezTo>
                  <a:cubicBezTo>
                    <a:pt x="0" y="51"/>
                    <a:pt x="1" y="59"/>
                    <a:pt x="1" y="59"/>
                  </a:cubicBezTo>
                  <a:close/>
                  <a:moveTo>
                    <a:pt x="34" y="53"/>
                  </a:moveTo>
                  <a:cubicBezTo>
                    <a:pt x="34" y="42"/>
                    <a:pt x="43" y="33"/>
                    <a:pt x="55" y="33"/>
                  </a:cubicBezTo>
                  <a:cubicBezTo>
                    <a:pt x="66" y="33"/>
                    <a:pt x="75" y="42"/>
                    <a:pt x="75" y="53"/>
                  </a:cubicBezTo>
                  <a:cubicBezTo>
                    <a:pt x="75" y="64"/>
                    <a:pt x="66" y="73"/>
                    <a:pt x="55" y="73"/>
                  </a:cubicBezTo>
                  <a:cubicBezTo>
                    <a:pt x="43" y="73"/>
                    <a:pt x="34" y="64"/>
                    <a:pt x="34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47500" lnSpcReduction="20000"/>
            </a:bodyPr>
            <a:lstStyle/>
            <a:p>
              <a:endParaRPr lang="en-US"/>
            </a:p>
          </p:txBody>
        </p:sp>
        <p:sp>
          <p:nvSpPr>
            <p:cNvPr id="165" name="Freeform 164"/>
            <p:cNvSpPr>
              <a:spLocks noEditPoints="1"/>
            </p:cNvSpPr>
            <p:nvPr/>
          </p:nvSpPr>
          <p:spPr bwMode="auto">
            <a:xfrm>
              <a:off x="4165776" y="1816858"/>
              <a:ext cx="285837" cy="278528"/>
            </a:xfrm>
            <a:custGeom>
              <a:avLst/>
              <a:gdLst>
                <a:gd name="T0" fmla="*/ 9 w 149"/>
                <a:gd name="T1" fmla="*/ 109 h 145"/>
                <a:gd name="T2" fmla="*/ 15 w 149"/>
                <a:gd name="T3" fmla="*/ 110 h 145"/>
                <a:gd name="T4" fmla="*/ 28 w 149"/>
                <a:gd name="T5" fmla="*/ 106 h 145"/>
                <a:gd name="T6" fmla="*/ 35 w 149"/>
                <a:gd name="T7" fmla="*/ 109 h 145"/>
                <a:gd name="T8" fmla="*/ 41 w 149"/>
                <a:gd name="T9" fmla="*/ 116 h 145"/>
                <a:gd name="T10" fmla="*/ 37 w 149"/>
                <a:gd name="T11" fmla="*/ 134 h 145"/>
                <a:gd name="T12" fmla="*/ 39 w 149"/>
                <a:gd name="T13" fmla="*/ 139 h 145"/>
                <a:gd name="T14" fmla="*/ 54 w 149"/>
                <a:gd name="T15" fmla="*/ 144 h 145"/>
                <a:gd name="T16" fmla="*/ 59 w 149"/>
                <a:gd name="T17" fmla="*/ 141 h 145"/>
                <a:gd name="T18" fmla="*/ 65 w 149"/>
                <a:gd name="T19" fmla="*/ 130 h 145"/>
                <a:gd name="T20" fmla="*/ 74 w 149"/>
                <a:gd name="T21" fmla="*/ 125 h 145"/>
                <a:gd name="T22" fmla="*/ 83 w 149"/>
                <a:gd name="T23" fmla="*/ 128 h 145"/>
                <a:gd name="T24" fmla="*/ 92 w 149"/>
                <a:gd name="T25" fmla="*/ 142 h 145"/>
                <a:gd name="T26" fmla="*/ 98 w 149"/>
                <a:gd name="T27" fmla="*/ 143 h 145"/>
                <a:gd name="T28" fmla="*/ 111 w 149"/>
                <a:gd name="T29" fmla="*/ 138 h 145"/>
                <a:gd name="T30" fmla="*/ 113 w 149"/>
                <a:gd name="T31" fmla="*/ 132 h 145"/>
                <a:gd name="T32" fmla="*/ 109 w 149"/>
                <a:gd name="T33" fmla="*/ 118 h 145"/>
                <a:gd name="T34" fmla="*/ 111 w 149"/>
                <a:gd name="T35" fmla="*/ 111 h 145"/>
                <a:gd name="T36" fmla="*/ 121 w 149"/>
                <a:gd name="T37" fmla="*/ 105 h 145"/>
                <a:gd name="T38" fmla="*/ 136 w 149"/>
                <a:gd name="T39" fmla="*/ 109 h 145"/>
                <a:gd name="T40" fmla="*/ 142 w 149"/>
                <a:gd name="T41" fmla="*/ 106 h 145"/>
                <a:gd name="T42" fmla="*/ 147 w 149"/>
                <a:gd name="T43" fmla="*/ 94 h 145"/>
                <a:gd name="T44" fmla="*/ 144 w 149"/>
                <a:gd name="T45" fmla="*/ 88 h 145"/>
                <a:gd name="T46" fmla="*/ 131 w 149"/>
                <a:gd name="T47" fmla="*/ 80 h 145"/>
                <a:gd name="T48" fmla="*/ 128 w 149"/>
                <a:gd name="T49" fmla="*/ 72 h 145"/>
                <a:gd name="T50" fmla="*/ 132 w 149"/>
                <a:gd name="T51" fmla="*/ 63 h 145"/>
                <a:gd name="T52" fmla="*/ 144 w 149"/>
                <a:gd name="T53" fmla="*/ 55 h 145"/>
                <a:gd name="T54" fmla="*/ 147 w 149"/>
                <a:gd name="T55" fmla="*/ 49 h 145"/>
                <a:gd name="T56" fmla="*/ 141 w 149"/>
                <a:gd name="T57" fmla="*/ 37 h 145"/>
                <a:gd name="T58" fmla="*/ 134 w 149"/>
                <a:gd name="T59" fmla="*/ 34 h 145"/>
                <a:gd name="T60" fmla="*/ 120 w 149"/>
                <a:gd name="T61" fmla="*/ 39 h 145"/>
                <a:gd name="T62" fmla="*/ 112 w 149"/>
                <a:gd name="T63" fmla="*/ 35 h 145"/>
                <a:gd name="T64" fmla="*/ 108 w 149"/>
                <a:gd name="T65" fmla="*/ 26 h 145"/>
                <a:gd name="T66" fmla="*/ 112 w 149"/>
                <a:gd name="T67" fmla="*/ 12 h 145"/>
                <a:gd name="T68" fmla="*/ 109 w 149"/>
                <a:gd name="T69" fmla="*/ 6 h 145"/>
                <a:gd name="T70" fmla="*/ 94 w 149"/>
                <a:gd name="T71" fmla="*/ 0 h 145"/>
                <a:gd name="T72" fmla="*/ 90 w 149"/>
                <a:gd name="T73" fmla="*/ 3 h 145"/>
                <a:gd name="T74" fmla="*/ 81 w 149"/>
                <a:gd name="T75" fmla="*/ 18 h 145"/>
                <a:gd name="T76" fmla="*/ 72 w 149"/>
                <a:gd name="T77" fmla="*/ 20 h 145"/>
                <a:gd name="T78" fmla="*/ 65 w 149"/>
                <a:gd name="T79" fmla="*/ 18 h 145"/>
                <a:gd name="T80" fmla="*/ 56 w 149"/>
                <a:gd name="T81" fmla="*/ 3 h 145"/>
                <a:gd name="T82" fmla="*/ 51 w 149"/>
                <a:gd name="T83" fmla="*/ 1 h 145"/>
                <a:gd name="T84" fmla="*/ 37 w 149"/>
                <a:gd name="T85" fmla="*/ 7 h 145"/>
                <a:gd name="T86" fmla="*/ 35 w 149"/>
                <a:gd name="T87" fmla="*/ 11 h 145"/>
                <a:gd name="T88" fmla="*/ 40 w 149"/>
                <a:gd name="T89" fmla="*/ 29 h 145"/>
                <a:gd name="T90" fmla="*/ 36 w 149"/>
                <a:gd name="T91" fmla="*/ 36 h 145"/>
                <a:gd name="T92" fmla="*/ 28 w 149"/>
                <a:gd name="T93" fmla="*/ 39 h 145"/>
                <a:gd name="T94" fmla="*/ 13 w 149"/>
                <a:gd name="T95" fmla="*/ 36 h 145"/>
                <a:gd name="T96" fmla="*/ 6 w 149"/>
                <a:gd name="T97" fmla="*/ 38 h 145"/>
                <a:gd name="T98" fmla="*/ 1 w 149"/>
                <a:gd name="T99" fmla="*/ 52 h 145"/>
                <a:gd name="T100" fmla="*/ 3 w 149"/>
                <a:gd name="T101" fmla="*/ 56 h 145"/>
                <a:gd name="T102" fmla="*/ 18 w 149"/>
                <a:gd name="T103" fmla="*/ 65 h 145"/>
                <a:gd name="T104" fmla="*/ 21 w 149"/>
                <a:gd name="T105" fmla="*/ 75 h 145"/>
                <a:gd name="T106" fmla="*/ 15 w 149"/>
                <a:gd name="T107" fmla="*/ 84 h 145"/>
                <a:gd name="T108" fmla="*/ 4 w 149"/>
                <a:gd name="T109" fmla="*/ 91 h 145"/>
                <a:gd name="T110" fmla="*/ 2 w 149"/>
                <a:gd name="T111" fmla="*/ 96 h 145"/>
                <a:gd name="T112" fmla="*/ 9 w 149"/>
                <a:gd name="T113" fmla="*/ 109 h 145"/>
                <a:gd name="T114" fmla="*/ 48 w 149"/>
                <a:gd name="T115" fmla="*/ 83 h 145"/>
                <a:gd name="T116" fmla="*/ 63 w 149"/>
                <a:gd name="T117" fmla="*/ 46 h 145"/>
                <a:gd name="T118" fmla="*/ 101 w 149"/>
                <a:gd name="T119" fmla="*/ 61 h 145"/>
                <a:gd name="T120" fmla="*/ 86 w 149"/>
                <a:gd name="T121" fmla="*/ 98 h 145"/>
                <a:gd name="T122" fmla="*/ 48 w 149"/>
                <a:gd name="T123" fmla="*/ 8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" h="145">
                  <a:moveTo>
                    <a:pt x="9" y="109"/>
                  </a:moveTo>
                  <a:cubicBezTo>
                    <a:pt x="9" y="109"/>
                    <a:pt x="10" y="112"/>
                    <a:pt x="15" y="110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28" y="106"/>
                    <a:pt x="31" y="105"/>
                    <a:pt x="35" y="109"/>
                  </a:cubicBezTo>
                  <a:cubicBezTo>
                    <a:pt x="35" y="109"/>
                    <a:pt x="41" y="112"/>
                    <a:pt x="41" y="116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7" y="134"/>
                    <a:pt x="36" y="137"/>
                    <a:pt x="39" y="139"/>
                  </a:cubicBezTo>
                  <a:cubicBezTo>
                    <a:pt x="54" y="144"/>
                    <a:pt x="54" y="144"/>
                    <a:pt x="54" y="144"/>
                  </a:cubicBezTo>
                  <a:cubicBezTo>
                    <a:pt x="54" y="144"/>
                    <a:pt x="58" y="144"/>
                    <a:pt x="59" y="141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65" y="130"/>
                    <a:pt x="67" y="125"/>
                    <a:pt x="74" y="125"/>
                  </a:cubicBezTo>
                  <a:cubicBezTo>
                    <a:pt x="74" y="125"/>
                    <a:pt x="81" y="125"/>
                    <a:pt x="83" y="128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2" y="142"/>
                    <a:pt x="93" y="145"/>
                    <a:pt x="98" y="143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1" y="138"/>
                    <a:pt x="114" y="135"/>
                    <a:pt x="113" y="132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09" y="118"/>
                    <a:pt x="107" y="115"/>
                    <a:pt x="111" y="111"/>
                  </a:cubicBezTo>
                  <a:cubicBezTo>
                    <a:pt x="111" y="111"/>
                    <a:pt x="115" y="104"/>
                    <a:pt x="121" y="105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6" y="109"/>
                    <a:pt x="139" y="110"/>
                    <a:pt x="142" y="106"/>
                  </a:cubicBezTo>
                  <a:cubicBezTo>
                    <a:pt x="147" y="94"/>
                    <a:pt x="147" y="94"/>
                    <a:pt x="147" y="94"/>
                  </a:cubicBezTo>
                  <a:cubicBezTo>
                    <a:pt x="147" y="94"/>
                    <a:pt x="149" y="89"/>
                    <a:pt x="144" y="88"/>
                  </a:cubicBezTo>
                  <a:cubicBezTo>
                    <a:pt x="131" y="80"/>
                    <a:pt x="131" y="80"/>
                    <a:pt x="131" y="80"/>
                  </a:cubicBezTo>
                  <a:cubicBezTo>
                    <a:pt x="131" y="80"/>
                    <a:pt x="128" y="79"/>
                    <a:pt x="128" y="72"/>
                  </a:cubicBezTo>
                  <a:cubicBezTo>
                    <a:pt x="128" y="72"/>
                    <a:pt x="127" y="65"/>
                    <a:pt x="132" y="63"/>
                  </a:cubicBezTo>
                  <a:cubicBezTo>
                    <a:pt x="144" y="55"/>
                    <a:pt x="144" y="55"/>
                    <a:pt x="144" y="55"/>
                  </a:cubicBezTo>
                  <a:cubicBezTo>
                    <a:pt x="144" y="55"/>
                    <a:pt x="148" y="53"/>
                    <a:pt x="147" y="49"/>
                  </a:cubicBezTo>
                  <a:cubicBezTo>
                    <a:pt x="141" y="37"/>
                    <a:pt x="141" y="37"/>
                    <a:pt x="141" y="37"/>
                  </a:cubicBezTo>
                  <a:cubicBezTo>
                    <a:pt x="141" y="37"/>
                    <a:pt x="140" y="32"/>
                    <a:pt x="134" y="34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15" y="38"/>
                    <a:pt x="112" y="35"/>
                  </a:cubicBezTo>
                  <a:cubicBezTo>
                    <a:pt x="112" y="35"/>
                    <a:pt x="107" y="30"/>
                    <a:pt x="108" y="26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12"/>
                    <a:pt x="112" y="8"/>
                    <a:pt x="109" y="6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1" y="0"/>
                    <a:pt x="90" y="3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77" y="21"/>
                    <a:pt x="72" y="20"/>
                  </a:cubicBezTo>
                  <a:cubicBezTo>
                    <a:pt x="72" y="20"/>
                    <a:pt x="66" y="19"/>
                    <a:pt x="65" y="18"/>
                  </a:cubicBezTo>
                  <a:cubicBezTo>
                    <a:pt x="65" y="18"/>
                    <a:pt x="56" y="4"/>
                    <a:pt x="56" y="3"/>
                  </a:cubicBezTo>
                  <a:cubicBezTo>
                    <a:pt x="56" y="3"/>
                    <a:pt x="54" y="0"/>
                    <a:pt x="51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5" y="8"/>
                    <a:pt x="35" y="11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39" y="33"/>
                    <a:pt x="36" y="36"/>
                  </a:cubicBezTo>
                  <a:cubicBezTo>
                    <a:pt x="36" y="36"/>
                    <a:pt x="30" y="40"/>
                    <a:pt x="28" y="39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8" y="34"/>
                    <a:pt x="6" y="38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2"/>
                    <a:pt x="0" y="54"/>
                    <a:pt x="3" y="5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22" y="67"/>
                    <a:pt x="21" y="75"/>
                  </a:cubicBezTo>
                  <a:cubicBezTo>
                    <a:pt x="21" y="75"/>
                    <a:pt x="21" y="81"/>
                    <a:pt x="15" y="84"/>
                  </a:cubicBezTo>
                  <a:cubicBezTo>
                    <a:pt x="9" y="87"/>
                    <a:pt x="4" y="91"/>
                    <a:pt x="4" y="91"/>
                  </a:cubicBezTo>
                  <a:cubicBezTo>
                    <a:pt x="4" y="91"/>
                    <a:pt x="1" y="92"/>
                    <a:pt x="2" y="96"/>
                  </a:cubicBezTo>
                  <a:cubicBezTo>
                    <a:pt x="4" y="99"/>
                    <a:pt x="9" y="109"/>
                    <a:pt x="9" y="109"/>
                  </a:cubicBezTo>
                  <a:close/>
                  <a:moveTo>
                    <a:pt x="48" y="83"/>
                  </a:moveTo>
                  <a:cubicBezTo>
                    <a:pt x="42" y="69"/>
                    <a:pt x="48" y="52"/>
                    <a:pt x="63" y="46"/>
                  </a:cubicBezTo>
                  <a:cubicBezTo>
                    <a:pt x="78" y="40"/>
                    <a:pt x="94" y="47"/>
                    <a:pt x="101" y="61"/>
                  </a:cubicBezTo>
                  <a:cubicBezTo>
                    <a:pt x="107" y="75"/>
                    <a:pt x="100" y="92"/>
                    <a:pt x="86" y="98"/>
                  </a:cubicBezTo>
                  <a:cubicBezTo>
                    <a:pt x="71" y="104"/>
                    <a:pt x="54" y="98"/>
                    <a:pt x="48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endParaRPr lang="en-US"/>
            </a:p>
          </p:txBody>
        </p: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212" y="1629401"/>
              <a:ext cx="326444" cy="338387"/>
            </a:xfrm>
            <a:prstGeom prst="rect">
              <a:avLst/>
            </a:prstGeom>
          </p:spPr>
        </p:pic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804" y="1352039"/>
              <a:ext cx="329681" cy="484076"/>
            </a:xfrm>
            <a:prstGeom prst="rect">
              <a:avLst/>
            </a:prstGeom>
          </p:spPr>
        </p:pic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887" y="2969523"/>
              <a:ext cx="529808" cy="446675"/>
            </a:xfrm>
            <a:prstGeom prst="rect">
              <a:avLst/>
            </a:prstGeom>
          </p:spPr>
        </p:pic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095" y="2209073"/>
              <a:ext cx="486939" cy="409768"/>
            </a:xfrm>
            <a:prstGeom prst="rect">
              <a:avLst/>
            </a:prstGeom>
          </p:spPr>
        </p:pic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2642" y="3581425"/>
              <a:ext cx="415628" cy="456565"/>
            </a:xfrm>
            <a:prstGeom prst="rect">
              <a:avLst/>
            </a:prstGeom>
          </p:spPr>
        </p:pic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914" y="2623762"/>
              <a:ext cx="384458" cy="353635"/>
            </a:xfrm>
            <a:prstGeom prst="rect">
              <a:avLst/>
            </a:prstGeom>
          </p:spPr>
        </p:pic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962" y="3750888"/>
              <a:ext cx="323679" cy="323679"/>
            </a:xfrm>
            <a:prstGeom prst="rect">
              <a:avLst/>
            </a:prstGeom>
          </p:spPr>
        </p:pic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651" y="2132512"/>
              <a:ext cx="290403" cy="257149"/>
            </a:xfrm>
            <a:prstGeom prst="rect">
              <a:avLst/>
            </a:prstGeom>
          </p:spPr>
        </p:pic>
        <p:pic>
          <p:nvPicPr>
            <p:cNvPr id="289" name="Picture 288"/>
            <p:cNvPicPr>
              <a:picLocks noChangeAspect="1"/>
            </p:cNvPicPr>
            <p:nvPr/>
          </p:nvPicPr>
          <p:blipFill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727" y="4352544"/>
              <a:ext cx="251156" cy="210378"/>
            </a:xfrm>
            <a:prstGeom prst="rect">
              <a:avLst/>
            </a:prstGeom>
          </p:spPr>
        </p:pic>
        <p:pic>
          <p:nvPicPr>
            <p:cNvPr id="290" name="Picture 289"/>
            <p:cNvPicPr>
              <a:picLocks noChangeAspect="1"/>
            </p:cNvPicPr>
            <p:nvPr/>
          </p:nvPicPr>
          <p:blipFill>
            <a:blip r:embed="rId29" cstate="print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799" y="3278965"/>
              <a:ext cx="610370" cy="326633"/>
            </a:xfrm>
            <a:prstGeom prst="rect">
              <a:avLst/>
            </a:prstGeom>
          </p:spPr>
        </p:pic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806" y="3192065"/>
              <a:ext cx="272283" cy="306195"/>
            </a:xfrm>
            <a:prstGeom prst="rect">
              <a:avLst/>
            </a:prstGeom>
          </p:spPr>
        </p:pic>
        <p:pic>
          <p:nvPicPr>
            <p:cNvPr id="292" name="Picture 291"/>
            <p:cNvPicPr>
              <a:picLocks noChangeAspect="1"/>
            </p:cNvPicPr>
            <p:nvPr/>
          </p:nvPicPr>
          <p:blipFill>
            <a:blip r:embed="rId33" cstate="print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202" y="3819280"/>
              <a:ext cx="388994" cy="299178"/>
            </a:xfrm>
            <a:prstGeom prst="rect">
              <a:avLst/>
            </a:prstGeom>
          </p:spPr>
        </p:pic>
        <p:pic>
          <p:nvPicPr>
            <p:cNvPr id="293" name="Picture 292"/>
            <p:cNvPicPr>
              <a:picLocks noChangeAspect="1"/>
            </p:cNvPicPr>
            <p:nvPr/>
          </p:nvPicPr>
          <p:blipFill>
            <a:blip r:embed="rId35" cstate="print">
              <a:extLst>
                <a:ext uri="{BEBA8EAE-BF5A-486C-A8C5-ECC9F3942E4B}">
                  <a14:imgProps xmlns:a14="http://schemas.microsoft.com/office/drawing/2010/main">
                    <a14:imgLayer r:embed="rId3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3359" y="2368152"/>
              <a:ext cx="376959" cy="274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17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50"/>
                            </p:stCondLst>
                            <p:childTnLst>
                              <p:par>
                                <p:cTn id="18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6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85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1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6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1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  <p:bldP spid="238" grpId="0"/>
      <p:bldP spid="241" grpId="0"/>
      <p:bldP spid="2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 flipH="1">
            <a:off x="3652423" y="665845"/>
            <a:ext cx="4887154" cy="5526310"/>
            <a:chOff x="2128423" y="668146"/>
            <a:chExt cx="4887154" cy="5526310"/>
          </a:xfrm>
        </p:grpSpPr>
        <p:sp>
          <p:nvSpPr>
            <p:cNvPr id="4" name="Oval 3"/>
            <p:cNvSpPr/>
            <p:nvPr/>
          </p:nvSpPr>
          <p:spPr>
            <a:xfrm>
              <a:off x="2128423" y="3224774"/>
              <a:ext cx="2055027" cy="2055026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549997" y="4139430"/>
              <a:ext cx="2055027" cy="2055026"/>
            </a:xfrm>
            <a:prstGeom prst="ellips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960550" y="3224774"/>
              <a:ext cx="2055027" cy="2055026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960550" y="1560762"/>
              <a:ext cx="2055027" cy="2055026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49997" y="668146"/>
              <a:ext cx="2055027" cy="205502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128423" y="1560762"/>
              <a:ext cx="2055027" cy="2055026"/>
            </a:xfrm>
            <a:custGeom>
              <a:avLst/>
              <a:gdLst>
                <a:gd name="connsiteX0" fmla="*/ 710495 w 1420996"/>
                <a:gd name="connsiteY0" fmla="*/ 1420996 h 1420996"/>
                <a:gd name="connsiteX1" fmla="*/ 710499 w 1420996"/>
                <a:gd name="connsiteY1" fmla="*/ 1420996 h 1420996"/>
                <a:gd name="connsiteX2" fmla="*/ 710498 w 1420996"/>
                <a:gd name="connsiteY2" fmla="*/ 1420996 h 1420996"/>
                <a:gd name="connsiteX3" fmla="*/ 876391 w 1420996"/>
                <a:gd name="connsiteY3" fmla="*/ 1399514 h 1420996"/>
                <a:gd name="connsiteX4" fmla="*/ 853688 w 1420996"/>
                <a:gd name="connsiteY4" fmla="*/ 1406561 h 1420996"/>
                <a:gd name="connsiteX5" fmla="*/ 839689 w 1420996"/>
                <a:gd name="connsiteY5" fmla="*/ 1407973 h 1420996"/>
                <a:gd name="connsiteX6" fmla="*/ 544600 w 1420996"/>
                <a:gd name="connsiteY6" fmla="*/ 1399512 h 1420996"/>
                <a:gd name="connsiteX7" fmla="*/ 581311 w 1420996"/>
                <a:gd name="connsiteY7" fmla="*/ 1407973 h 1420996"/>
                <a:gd name="connsiteX8" fmla="*/ 567308 w 1420996"/>
                <a:gd name="connsiteY8" fmla="*/ 1406561 h 1420996"/>
                <a:gd name="connsiteX9" fmla="*/ 999341 w 1420996"/>
                <a:gd name="connsiteY9" fmla="*/ 1358494 h 1420996"/>
                <a:gd name="connsiteX10" fmla="*/ 987056 w 1420996"/>
                <a:gd name="connsiteY10" fmla="*/ 1365162 h 1420996"/>
                <a:gd name="connsiteX11" fmla="*/ 965192 w 1420996"/>
                <a:gd name="connsiteY11" fmla="*/ 1371949 h 1420996"/>
                <a:gd name="connsiteX12" fmla="*/ 421651 w 1420996"/>
                <a:gd name="connsiteY12" fmla="*/ 1358491 h 1420996"/>
                <a:gd name="connsiteX13" fmla="*/ 455814 w 1420996"/>
                <a:gd name="connsiteY13" fmla="*/ 1371951 h 1420996"/>
                <a:gd name="connsiteX14" fmla="*/ 433940 w 1420996"/>
                <a:gd name="connsiteY14" fmla="*/ 1365162 h 1420996"/>
                <a:gd name="connsiteX15" fmla="*/ 710498 w 1420996"/>
                <a:gd name="connsiteY15" fmla="*/ 0 h 1420996"/>
                <a:gd name="connsiteX16" fmla="*/ 1420996 w 1420996"/>
                <a:gd name="connsiteY16" fmla="*/ 710498 h 1420996"/>
                <a:gd name="connsiteX17" fmla="*/ 1212896 w 1420996"/>
                <a:gd name="connsiteY17" fmla="*/ 1212896 h 1420996"/>
                <a:gd name="connsiteX18" fmla="*/ 1124527 w 1420996"/>
                <a:gd name="connsiteY18" fmla="*/ 1285808 h 1420996"/>
                <a:gd name="connsiteX19" fmla="*/ 1107745 w 1420996"/>
                <a:gd name="connsiteY19" fmla="*/ 1271962 h 1420996"/>
                <a:gd name="connsiteX20" fmla="*/ 710499 w 1420996"/>
                <a:gd name="connsiteY20" fmla="*/ 1150620 h 1420996"/>
                <a:gd name="connsiteX21" fmla="*/ 313253 w 1420996"/>
                <a:gd name="connsiteY21" fmla="*/ 1271962 h 1420996"/>
                <a:gd name="connsiteX22" fmla="*/ 296472 w 1420996"/>
                <a:gd name="connsiteY22" fmla="*/ 1285808 h 1420996"/>
                <a:gd name="connsiteX23" fmla="*/ 313253 w 1420996"/>
                <a:gd name="connsiteY23" fmla="*/ 1299654 h 1420996"/>
                <a:gd name="connsiteX24" fmla="*/ 313273 w 1420996"/>
                <a:gd name="connsiteY24" fmla="*/ 1299666 h 1420996"/>
                <a:gd name="connsiteX25" fmla="*/ 313252 w 1420996"/>
                <a:gd name="connsiteY25" fmla="*/ 1299654 h 1420996"/>
                <a:gd name="connsiteX26" fmla="*/ 0 w 1420996"/>
                <a:gd name="connsiteY26" fmla="*/ 710498 h 1420996"/>
                <a:gd name="connsiteX27" fmla="*/ 710498 w 1420996"/>
                <a:gd name="connsiteY27" fmla="*/ 0 h 142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20996" h="1420996">
                  <a:moveTo>
                    <a:pt x="710495" y="1420996"/>
                  </a:moveTo>
                  <a:lnTo>
                    <a:pt x="710499" y="1420996"/>
                  </a:lnTo>
                  <a:lnTo>
                    <a:pt x="710498" y="1420996"/>
                  </a:lnTo>
                  <a:close/>
                  <a:moveTo>
                    <a:pt x="876391" y="1399514"/>
                  </a:moveTo>
                  <a:lnTo>
                    <a:pt x="853688" y="1406561"/>
                  </a:lnTo>
                  <a:lnTo>
                    <a:pt x="839689" y="1407973"/>
                  </a:lnTo>
                  <a:close/>
                  <a:moveTo>
                    <a:pt x="544600" y="1399512"/>
                  </a:moveTo>
                  <a:lnTo>
                    <a:pt x="581311" y="1407973"/>
                  </a:lnTo>
                  <a:lnTo>
                    <a:pt x="567308" y="1406561"/>
                  </a:lnTo>
                  <a:close/>
                  <a:moveTo>
                    <a:pt x="999341" y="1358494"/>
                  </a:moveTo>
                  <a:lnTo>
                    <a:pt x="987056" y="1365162"/>
                  </a:lnTo>
                  <a:lnTo>
                    <a:pt x="965192" y="1371949"/>
                  </a:lnTo>
                  <a:close/>
                  <a:moveTo>
                    <a:pt x="421651" y="1358491"/>
                  </a:moveTo>
                  <a:lnTo>
                    <a:pt x="455814" y="1371951"/>
                  </a:lnTo>
                  <a:lnTo>
                    <a:pt x="433940" y="1365162"/>
                  </a:lnTo>
                  <a:close/>
                  <a:moveTo>
                    <a:pt x="710498" y="0"/>
                  </a:moveTo>
                  <a:cubicBezTo>
                    <a:pt x="1102895" y="0"/>
                    <a:pt x="1420996" y="318101"/>
                    <a:pt x="1420996" y="710498"/>
                  </a:cubicBezTo>
                  <a:cubicBezTo>
                    <a:pt x="1420996" y="906697"/>
                    <a:pt x="1341471" y="1084321"/>
                    <a:pt x="1212896" y="1212896"/>
                  </a:cubicBezTo>
                  <a:lnTo>
                    <a:pt x="1124527" y="1285808"/>
                  </a:lnTo>
                  <a:lnTo>
                    <a:pt x="1107745" y="1271962"/>
                  </a:lnTo>
                  <a:cubicBezTo>
                    <a:pt x="994349" y="1195353"/>
                    <a:pt x="857648" y="1150620"/>
                    <a:pt x="710499" y="1150620"/>
                  </a:cubicBezTo>
                  <a:cubicBezTo>
                    <a:pt x="563350" y="1150620"/>
                    <a:pt x="426649" y="1195353"/>
                    <a:pt x="313253" y="1271962"/>
                  </a:cubicBezTo>
                  <a:lnTo>
                    <a:pt x="296472" y="1285808"/>
                  </a:lnTo>
                  <a:lnTo>
                    <a:pt x="313253" y="1299654"/>
                  </a:lnTo>
                  <a:lnTo>
                    <a:pt x="313273" y="1299666"/>
                  </a:lnTo>
                  <a:lnTo>
                    <a:pt x="313252" y="1299654"/>
                  </a:lnTo>
                  <a:cubicBezTo>
                    <a:pt x="124258" y="1171973"/>
                    <a:pt x="0" y="955746"/>
                    <a:pt x="0" y="710498"/>
                  </a:cubicBezTo>
                  <a:cubicBezTo>
                    <a:pt x="0" y="318101"/>
                    <a:pt x="318101" y="0"/>
                    <a:pt x="710498" y="0"/>
                  </a:cubicBezTo>
                  <a:close/>
                </a:path>
              </a:pathLst>
            </a:cu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 rot="16200000">
              <a:off x="2910348" y="2000750"/>
              <a:ext cx="3292222" cy="2819762"/>
            </a:xfrm>
            <a:prstGeom prst="hexagon">
              <a:avLst/>
            </a:prstGeom>
            <a:solidFill>
              <a:schemeClr val="bg1"/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945822" y="1063972"/>
              <a:ext cx="1263375" cy="126337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56376" y="1956587"/>
              <a:ext cx="1263375" cy="126337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24249" y="1956587"/>
              <a:ext cx="1263375" cy="126337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56376" y="3620598"/>
              <a:ext cx="1263375" cy="126337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524249" y="3620598"/>
              <a:ext cx="1263375" cy="126337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945822" y="4535254"/>
              <a:ext cx="1263375" cy="126337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82464" y="2879990"/>
              <a:ext cx="2340153" cy="986624"/>
            </a:xfrm>
            <a:prstGeom prst="rect">
              <a:avLst/>
            </a:prstGeom>
            <a:effectLst/>
          </p:spPr>
          <p:txBody>
            <a:bodyPr wrap="square" lIns="0" tIns="0" rIns="0" bIns="0" anchor="ctr">
              <a:normAutofit fontScale="92500"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Arial" panose="020B0604020202020204" pitchFamily="34" charset="0"/>
                </a:rPr>
                <a:t>ESP32 CHIP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56376" y="2356672"/>
              <a:ext cx="1263375" cy="463204"/>
            </a:xfrm>
            <a:prstGeom prst="rect">
              <a:avLst/>
            </a:prstGeom>
            <a:effectLst/>
          </p:spPr>
          <p:txBody>
            <a:bodyPr wrap="square" lIns="0" tIns="0" rIns="0" bIns="0" anchor="ctr">
              <a:normAutofit/>
            </a:bodyPr>
            <a:lstStyle/>
            <a:p>
              <a:pPr marL="0" marR="0" lvl="0" indent="0" algn="ctr" defTabSz="711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</a:rPr>
                <a:t>EASY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56151" y="4020683"/>
              <a:ext cx="1263600" cy="463204"/>
            </a:xfrm>
            <a:prstGeom prst="rect">
              <a:avLst/>
            </a:prstGeom>
            <a:effectLst/>
          </p:spPr>
          <p:txBody>
            <a:bodyPr wrap="square" lIns="0" tIns="0" rIns="0" bIns="0" anchor="ctr">
              <a:normAutofit/>
            </a:bodyPr>
            <a:lstStyle/>
            <a:p>
              <a:pPr marL="0" marR="0" lvl="0" indent="0" algn="ctr" defTabSz="711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79245"/>
                  </a:solidFill>
                  <a:effectLst/>
                  <a:uLnTx/>
                  <a:uFillTx/>
                </a:rPr>
                <a:t>WIFI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79245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46895" y="5036530"/>
              <a:ext cx="1431717" cy="463204"/>
            </a:xfrm>
            <a:prstGeom prst="rect">
              <a:avLst/>
            </a:prstGeom>
            <a:effectLst/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algn="ctr" defTabSz="711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chemeClr val="accent4"/>
                  </a:solidFill>
                </a:rPr>
                <a:t>BLUE</a:t>
              </a:r>
            </a:p>
            <a:p>
              <a:pPr marL="0" marR="0" lvl="0" indent="0" algn="ctr" defTabSz="711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chemeClr val="accent4"/>
                  </a:solidFill>
                </a:rPr>
                <a:t>TOOTH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24249" y="4020683"/>
              <a:ext cx="1659201" cy="463204"/>
            </a:xfrm>
            <a:prstGeom prst="rect">
              <a:avLst/>
            </a:prstGeom>
            <a:effectLst/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algn="ctr" defTabSz="711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chemeClr val="accent5"/>
                  </a:solidFill>
                </a:rPr>
                <a:t>INTEGRATION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66758" y="2329926"/>
              <a:ext cx="986122" cy="463204"/>
            </a:xfrm>
            <a:prstGeom prst="rect">
              <a:avLst/>
            </a:prstGeom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ENERGY     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69828" y="1301316"/>
              <a:ext cx="1263600" cy="463204"/>
            </a:xfrm>
            <a:prstGeom prst="rect">
              <a:avLst/>
            </a:prstGeom>
            <a:effectLst/>
          </p:spPr>
          <p:txBody>
            <a:bodyPr wrap="square" lIns="0" tIns="0" rIns="0" bIns="0" anchor="ctr">
              <a:normAutofit/>
            </a:bodyPr>
            <a:lstStyle/>
            <a:p>
              <a:pPr marL="0" marR="0" lvl="0" indent="0" algn="ctr" defTabSz="711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chemeClr val="accent1"/>
                  </a:solidFill>
                </a:rPr>
                <a:t>CHEAP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8355331" y="838890"/>
            <a:ext cx="2998468" cy="1206292"/>
            <a:chOff x="7573111" y="1566223"/>
            <a:chExt cx="2998468" cy="1206292"/>
          </a:xfrm>
        </p:grpSpPr>
        <p:sp>
          <p:nvSpPr>
            <p:cNvPr id="25" name="Rounded Rectangle 24"/>
            <p:cNvSpPr/>
            <p:nvPr/>
          </p:nvSpPr>
          <p:spPr>
            <a:xfrm flipH="1">
              <a:off x="7573111" y="1622280"/>
              <a:ext cx="383381" cy="38338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8136990" y="1566223"/>
              <a:ext cx="2434589" cy="120629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800" b="1" dirty="0">
                  <a:solidFill>
                    <a:schemeClr val="accent4"/>
                  </a:solidFill>
                </a:rPr>
                <a:t>Bluetooth</a:t>
              </a:r>
              <a:r>
                <a:rPr lang="zh-CN" altLang="en-US" sz="2800" b="1" dirty="0">
                  <a:solidFill>
                    <a:schemeClr val="accent4"/>
                  </a:solidFill>
                </a:rPr>
                <a:t> </a:t>
              </a:r>
              <a:endParaRPr lang="en-US" altLang="zh-CN" sz="2800" b="1" dirty="0">
                <a:solidFill>
                  <a:schemeClr val="accent4"/>
                </a:solidFill>
              </a:endParaRPr>
            </a:p>
            <a:p>
              <a:pPr algn="r">
                <a:lnSpc>
                  <a:spcPct val="120000"/>
                </a:lnSpc>
              </a:pPr>
              <a:r>
                <a:rPr lang="en-US" i="0" dirty="0">
                  <a:solidFill>
                    <a:srgbClr val="000000"/>
                  </a:solidFill>
                  <a:effectLst/>
                  <a:latin typeface="inherit"/>
                </a:rPr>
                <a:t>BT4.2 Convenience</a:t>
              </a:r>
            </a:p>
            <a:p>
              <a:pPr algn="r">
                <a:lnSpc>
                  <a:spcPct val="120000"/>
                </a:lnSpc>
              </a:pPr>
              <a:r>
                <a:rPr lang="en-US" i="0" dirty="0">
                  <a:solidFill>
                    <a:srgbClr val="000000"/>
                  </a:solidFill>
                  <a:effectLst/>
                  <a:latin typeface="inherit"/>
                </a:rPr>
                <a:t>Nearby Accessibility</a:t>
              </a:r>
              <a:endParaRPr lang="en-US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endParaRPr>
            </a:p>
            <a:p>
              <a:pPr algn="r">
                <a:lnSpc>
                  <a:spcPct val="120000"/>
                </a:lnSpc>
              </a:pP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180" y="773887"/>
            <a:ext cx="2872738" cy="923330"/>
            <a:chOff x="7573111" y="1557278"/>
            <a:chExt cx="2872738" cy="923330"/>
          </a:xfrm>
        </p:grpSpPr>
        <p:sp>
          <p:nvSpPr>
            <p:cNvPr id="31" name="Rounded Rectangle 30"/>
            <p:cNvSpPr/>
            <p:nvPr/>
          </p:nvSpPr>
          <p:spPr>
            <a:xfrm flipH="1">
              <a:off x="7573111" y="1622280"/>
              <a:ext cx="383381" cy="38338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8136990" y="1557278"/>
              <a:ext cx="2308859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b="1" dirty="0">
                  <a:solidFill>
                    <a:schemeClr val="accent1"/>
                  </a:solidFill>
                </a:rPr>
                <a:t>Cheap</a:t>
              </a:r>
              <a:endParaRPr lang="en-US" sz="2800" dirty="0">
                <a:solidFill>
                  <a:schemeClr val="accent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12 ~ 20 RMB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8539577" y="2817572"/>
            <a:ext cx="2843480" cy="1730932"/>
            <a:chOff x="7573111" y="1455804"/>
            <a:chExt cx="2843480" cy="1730932"/>
          </a:xfrm>
        </p:grpSpPr>
        <p:sp>
          <p:nvSpPr>
            <p:cNvPr id="39" name="Rounded Rectangle 38"/>
            <p:cNvSpPr/>
            <p:nvPr/>
          </p:nvSpPr>
          <p:spPr>
            <a:xfrm flipH="1">
              <a:off x="7573111" y="1622280"/>
              <a:ext cx="383381" cy="38338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8057172" y="1455804"/>
              <a:ext cx="2359419" cy="17309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800" b="1" dirty="0">
                  <a:solidFill>
                    <a:schemeClr val="accent5"/>
                  </a:solidFill>
                </a:rPr>
                <a:t>High Level of Integration</a:t>
              </a:r>
            </a:p>
            <a:p>
              <a:pPr algn="r"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SOP with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minPCB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buildin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antenna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8200" y="3002538"/>
            <a:ext cx="3029551" cy="1479046"/>
            <a:chOff x="7573111" y="1570961"/>
            <a:chExt cx="3029551" cy="1479046"/>
          </a:xfrm>
        </p:grpSpPr>
        <p:sp>
          <p:nvSpPr>
            <p:cNvPr id="37" name="Rounded Rectangle 36"/>
            <p:cNvSpPr/>
            <p:nvPr/>
          </p:nvSpPr>
          <p:spPr>
            <a:xfrm flipH="1">
              <a:off x="7573111" y="1622280"/>
              <a:ext cx="383381" cy="38338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8136990" y="1570961"/>
              <a:ext cx="2465672" cy="147904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sz="2800" b="1" dirty="0">
                  <a:solidFill>
                    <a:schemeClr val="accent2"/>
                  </a:solidFill>
                </a:rPr>
                <a:t>Easy</a:t>
              </a:r>
              <a:endParaRPr lang="en-US" sz="2800" dirty="0">
                <a:solidFill>
                  <a:schemeClr val="accent2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IDF, </a:t>
              </a:r>
              <a:r>
                <a:rPr lang="en-US" sz="19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Aduino</a:t>
              </a:r>
              <a:r>
                <a: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9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MicroPython</a:t>
              </a:r>
              <a:endPara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19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Platformio</a:t>
              </a:r>
              <a:endPara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 flipH="1">
            <a:off x="8481061" y="5268824"/>
            <a:ext cx="2872738" cy="1287827"/>
            <a:chOff x="7573111" y="1622279"/>
            <a:chExt cx="2872738" cy="1287827"/>
          </a:xfrm>
        </p:grpSpPr>
        <p:sp>
          <p:nvSpPr>
            <p:cNvPr id="46" name="Rounded Rectangle 45"/>
            <p:cNvSpPr/>
            <p:nvPr/>
          </p:nvSpPr>
          <p:spPr>
            <a:xfrm flipH="1">
              <a:off x="7573111" y="1622280"/>
              <a:ext cx="383381" cy="38338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8086430" y="1622279"/>
              <a:ext cx="2359419" cy="128782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Ultra-Low Power Consumption</a:t>
              </a:r>
            </a:p>
            <a:p>
              <a:pPr algn="r">
                <a:lnSpc>
                  <a:spcPct val="120000"/>
                </a:lnSpc>
              </a:pPr>
              <a:r>
                <a:rPr lang="en-US" sz="2300" dirty="0"/>
                <a:t>Dynamic power scaling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38200" y="5220732"/>
            <a:ext cx="2900868" cy="923330"/>
            <a:chOff x="7573111" y="1574187"/>
            <a:chExt cx="2900868" cy="923330"/>
          </a:xfrm>
        </p:grpSpPr>
        <p:sp>
          <p:nvSpPr>
            <p:cNvPr id="44" name="Rounded Rectangle 43"/>
            <p:cNvSpPr/>
            <p:nvPr/>
          </p:nvSpPr>
          <p:spPr>
            <a:xfrm flipH="1">
              <a:off x="7573111" y="1622280"/>
              <a:ext cx="383381" cy="38338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8165120" y="1574187"/>
              <a:ext cx="2308859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b="1" dirty="0">
                  <a:solidFill>
                    <a:srgbClr val="F79245"/>
                  </a:solidFill>
                </a:rPr>
                <a:t>WIFI 2.4GHz</a:t>
              </a: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Networking TCP, UDP</a:t>
              </a:r>
              <a:endParaRPr lang="en-US" b="1" dirty="0">
                <a:solidFill>
                  <a:srgbClr val="F79245"/>
                </a:solidFill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827180" y="2408038"/>
            <a:ext cx="293202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7180" y="4623006"/>
            <a:ext cx="29320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531225" y="2450082"/>
            <a:ext cx="282257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421779" y="4637022"/>
            <a:ext cx="29320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EDA486-9DAA-566D-04E8-411A0A6D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555" y="143974"/>
            <a:ext cx="5873506" cy="698203"/>
          </a:xfrm>
        </p:spPr>
        <p:txBody>
          <a:bodyPr>
            <a:noAutofit/>
          </a:bodyPr>
          <a:lstStyle/>
          <a:p>
            <a:r>
              <a:rPr lang="da-DK" sz="3600" dirty="0"/>
              <a:t>WHY ESP32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55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643" y="155833"/>
            <a:ext cx="4584966" cy="698203"/>
          </a:xfrm>
        </p:spPr>
        <p:txBody>
          <a:bodyPr>
            <a:noAutofit/>
          </a:bodyPr>
          <a:lstStyle/>
          <a:p>
            <a:r>
              <a:rPr lang="da-DK" sz="3600" dirty="0"/>
              <a:t>WHY CAMUNDA?</a:t>
            </a:r>
            <a:endParaRPr lang="en-US" sz="3600" dirty="0"/>
          </a:p>
        </p:txBody>
      </p:sp>
      <p:grpSp>
        <p:nvGrpSpPr>
          <p:cNvPr id="140" name="Group 139"/>
          <p:cNvGrpSpPr/>
          <p:nvPr/>
        </p:nvGrpSpPr>
        <p:grpSpPr>
          <a:xfrm flipH="1">
            <a:off x="4203700" y="1702678"/>
            <a:ext cx="3784600" cy="4133574"/>
            <a:chOff x="3959224" y="1011584"/>
            <a:chExt cx="4270376" cy="4664144"/>
          </a:xfrm>
        </p:grpSpPr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8E53A37A-535F-4569-9922-1BB066CD59DE}"/>
                </a:ext>
              </a:extLst>
            </p:cNvPr>
            <p:cNvSpPr/>
            <p:nvPr/>
          </p:nvSpPr>
          <p:spPr>
            <a:xfrm>
              <a:off x="5064150" y="3468864"/>
              <a:ext cx="2054483" cy="1771105"/>
            </a:xfrm>
            <a:prstGeom prst="triangl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8F00F2B-C214-4F49-BB7F-83697F758D0E}"/>
                </a:ext>
              </a:extLst>
            </p:cNvPr>
            <p:cNvSpPr/>
            <p:nvPr/>
          </p:nvSpPr>
          <p:spPr>
            <a:xfrm>
              <a:off x="5482287" y="5239969"/>
              <a:ext cx="1200150" cy="435759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B8A61174-20F0-4B0B-B8B7-1BA295A6C78F}"/>
                </a:ext>
              </a:extLst>
            </p:cNvPr>
            <p:cNvSpPr/>
            <p:nvPr/>
          </p:nvSpPr>
          <p:spPr>
            <a:xfrm rot="10800000">
              <a:off x="5064150" y="1440817"/>
              <a:ext cx="2054483" cy="1771105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05A02DF-7D6B-4BC6-9E64-394628EC0CE5}"/>
                </a:ext>
              </a:extLst>
            </p:cNvPr>
            <p:cNvSpPr/>
            <p:nvPr/>
          </p:nvSpPr>
          <p:spPr>
            <a:xfrm>
              <a:off x="5482287" y="1011584"/>
              <a:ext cx="1200150" cy="4357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5DB5560A-9905-451D-A747-64BC66188B1C}"/>
                </a:ext>
              </a:extLst>
            </p:cNvPr>
            <p:cNvSpPr/>
            <p:nvPr/>
          </p:nvSpPr>
          <p:spPr>
            <a:xfrm>
              <a:off x="6175117" y="1511793"/>
              <a:ext cx="2054483" cy="1771105"/>
            </a:xfrm>
            <a:prstGeom prst="triangl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5228185-E8C0-489C-BE49-7C8878EC7E9C}"/>
                </a:ext>
              </a:extLst>
            </p:cNvPr>
            <p:cNvSpPr/>
            <p:nvPr/>
          </p:nvSpPr>
          <p:spPr>
            <a:xfrm rot="3600000">
              <a:off x="7310707" y="2121189"/>
              <a:ext cx="1200150" cy="435759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3AE5624F-C0D0-4868-9555-A8FF702AE021}"/>
                </a:ext>
              </a:extLst>
            </p:cNvPr>
            <p:cNvSpPr/>
            <p:nvPr/>
          </p:nvSpPr>
          <p:spPr>
            <a:xfrm flipV="1">
              <a:off x="3959224" y="3396147"/>
              <a:ext cx="2054483" cy="1771105"/>
            </a:xfrm>
            <a:prstGeom prst="triangl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8E449E9-42DB-42F9-8F20-86858CA61BB2}"/>
                </a:ext>
              </a:extLst>
            </p:cNvPr>
            <p:cNvSpPr/>
            <p:nvPr/>
          </p:nvSpPr>
          <p:spPr>
            <a:xfrm rot="3600000">
              <a:off x="3707083" y="4172239"/>
              <a:ext cx="1200150" cy="435759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3959224" y="1511793"/>
              <a:ext cx="2054483" cy="1771105"/>
              <a:chOff x="3959224" y="1511793"/>
              <a:chExt cx="2054483" cy="1771105"/>
            </a:xfrm>
          </p:grpSpPr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5F916F66-DB3D-486D-B3F1-12C8BEB93A08}"/>
                  </a:ext>
                </a:extLst>
              </p:cNvPr>
              <p:cNvSpPr/>
              <p:nvPr/>
            </p:nvSpPr>
            <p:spPr>
              <a:xfrm>
                <a:off x="3959224" y="1511793"/>
                <a:ext cx="2054483" cy="1771105"/>
              </a:xfrm>
              <a:prstGeom prst="triangle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094D3D3-896C-4142-8315-939F5EDA4D81}"/>
                  </a:ext>
                </a:extLst>
              </p:cNvPr>
              <p:cNvSpPr/>
              <p:nvPr/>
            </p:nvSpPr>
            <p:spPr>
              <a:xfrm rot="18000000" flipH="1">
                <a:off x="3716608" y="2069284"/>
                <a:ext cx="1200150" cy="435759"/>
              </a:xfrm>
              <a:prstGeom prst="rect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635C7D33-7C9D-41FD-9A31-C54183E5B650}"/>
                </a:ext>
              </a:extLst>
            </p:cNvPr>
            <p:cNvSpPr/>
            <p:nvPr/>
          </p:nvSpPr>
          <p:spPr>
            <a:xfrm flipV="1">
              <a:off x="6175117" y="3396147"/>
              <a:ext cx="2054483" cy="1771105"/>
            </a:xfrm>
            <a:prstGeom prst="triangl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1FB76EC-86F6-4876-A421-1B194FEFF8B8}"/>
                </a:ext>
              </a:extLst>
            </p:cNvPr>
            <p:cNvSpPr/>
            <p:nvPr/>
          </p:nvSpPr>
          <p:spPr>
            <a:xfrm rot="18000000" flipH="1">
              <a:off x="7323408" y="4123509"/>
              <a:ext cx="1200150" cy="435759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FBDC048-0B2A-4879-B927-A976B9C844EF}"/>
                </a:ext>
              </a:extLst>
            </p:cNvPr>
            <p:cNvSpPr/>
            <p:nvPr/>
          </p:nvSpPr>
          <p:spPr>
            <a:xfrm>
              <a:off x="4693904" y="1912151"/>
              <a:ext cx="2825716" cy="2825716"/>
            </a:xfrm>
            <a:prstGeom prst="ellipse">
              <a:avLst/>
            </a:prstGeom>
            <a:solidFill>
              <a:sysClr val="window" lastClr="C0C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5090483" y="2317750"/>
              <a:ext cx="2045284" cy="20452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DFF9E7-D935-4EED-B983-AF901F87CE78}"/>
                </a:ext>
              </a:extLst>
            </p:cNvPr>
            <p:cNvSpPr/>
            <p:nvPr/>
          </p:nvSpPr>
          <p:spPr>
            <a:xfrm>
              <a:off x="5461503" y="3032615"/>
              <a:ext cx="1303241" cy="615553"/>
            </a:xfrm>
            <a:prstGeom prst="rect">
              <a:avLst/>
            </a:prstGeom>
          </p:spPr>
          <p:txBody>
            <a:bodyPr wrap="none" lIns="0" tIns="0" rIns="0" bIns="0" anchor="ctr">
              <a:normAutofit fontScale="92500" lnSpcReduction="10000"/>
            </a:bodyPr>
            <a:lstStyle/>
            <a:p>
              <a:pPr marL="0" marR="0" lvl="0" indent="0" algn="ctr" defTabSz="914400" eaLnBrk="1" fontAlgn="auto" latinLnBrk="0" hangingPunct="1"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Camunda</a:t>
              </a:r>
            </a:p>
            <a:p>
              <a:pPr marL="0" marR="0" lvl="0" indent="0" algn="ctr" defTabSz="914400" eaLnBrk="1" fontAlgn="auto" latinLnBrk="0" hangingPunct="1"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Workflow</a:t>
              </a:r>
            </a:p>
          </p:txBody>
        </p:sp>
      </p:grpSp>
      <p:grpSp>
        <p:nvGrpSpPr>
          <p:cNvPr id="187" name="Group 186"/>
          <p:cNvGrpSpPr/>
          <p:nvPr/>
        </p:nvGrpSpPr>
        <p:grpSpPr>
          <a:xfrm flipH="1">
            <a:off x="462353" y="1546804"/>
            <a:ext cx="3248585" cy="1114223"/>
            <a:chOff x="838200" y="1546804"/>
            <a:chExt cx="3248585" cy="1114223"/>
          </a:xfrm>
        </p:grpSpPr>
        <p:sp>
          <p:nvSpPr>
            <p:cNvPr id="132" name="Rounded Rectangle 131"/>
            <p:cNvSpPr/>
            <p:nvPr/>
          </p:nvSpPr>
          <p:spPr>
            <a:xfrm flipH="1">
              <a:off x="838200" y="1632469"/>
              <a:ext cx="383381" cy="38338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1324673" y="1546804"/>
              <a:ext cx="2762112" cy="111422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800" b="1" dirty="0">
                  <a:solidFill>
                    <a:schemeClr val="accent1"/>
                  </a:solidFill>
                </a:rPr>
                <a:t>Micro-Service</a:t>
              </a:r>
            </a:p>
            <a:p>
              <a:pPr algn="r"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Supports embedded and standalone service 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 flipH="1">
            <a:off x="759117" y="3258873"/>
            <a:ext cx="2951821" cy="1114223"/>
            <a:chOff x="838200" y="3258873"/>
            <a:chExt cx="2951821" cy="1114223"/>
          </a:xfrm>
        </p:grpSpPr>
        <p:sp>
          <p:nvSpPr>
            <p:cNvPr id="135" name="Rounded Rectangle 134"/>
            <p:cNvSpPr/>
            <p:nvPr/>
          </p:nvSpPr>
          <p:spPr>
            <a:xfrm flipH="1">
              <a:off x="838200" y="3307800"/>
              <a:ext cx="383381" cy="38338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1364827" y="3258873"/>
              <a:ext cx="2425194" cy="111422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800" b="1" dirty="0">
                  <a:solidFill>
                    <a:schemeClr val="accent2"/>
                  </a:solidFill>
                </a:rPr>
                <a:t>IoT Connect</a:t>
              </a:r>
            </a:p>
            <a:p>
              <a:pPr algn="r"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 Service Task.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 flipH="1">
            <a:off x="721866" y="4983131"/>
            <a:ext cx="2989072" cy="1033182"/>
            <a:chOff x="838200" y="4983131"/>
            <a:chExt cx="2989072" cy="1033182"/>
          </a:xfrm>
        </p:grpSpPr>
        <p:sp>
          <p:nvSpPr>
            <p:cNvPr id="138" name="Rounded Rectangle 137"/>
            <p:cNvSpPr/>
            <p:nvPr/>
          </p:nvSpPr>
          <p:spPr>
            <a:xfrm flipH="1">
              <a:off x="838200" y="4983131"/>
              <a:ext cx="383381" cy="38338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1346358" y="4983131"/>
              <a:ext cx="2480914" cy="10331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Business Rule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Decision table </a:t>
              </a:r>
              <a:r>
                <a:rPr lang="en-US" b="1" i="0" dirty="0">
                  <a:solidFill>
                    <a:srgbClr val="111111"/>
                  </a:solidFill>
                  <a:effectLst/>
                  <a:latin typeface="Arial" panose="020B0604020202020204" pitchFamily="34" charset="0"/>
                </a:rPr>
                <a:t>DMN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91" name="Group 190"/>
          <p:cNvGrpSpPr/>
          <p:nvPr/>
        </p:nvGrpSpPr>
        <p:grpSpPr>
          <a:xfrm flipH="1">
            <a:off x="8481062" y="1568804"/>
            <a:ext cx="3278440" cy="1291457"/>
            <a:chOff x="8075360" y="1568804"/>
            <a:chExt cx="3278440" cy="1291457"/>
          </a:xfrm>
        </p:grpSpPr>
        <p:sp>
          <p:nvSpPr>
            <p:cNvPr id="150" name="Rounded Rectangle 149"/>
            <p:cNvSpPr/>
            <p:nvPr/>
          </p:nvSpPr>
          <p:spPr>
            <a:xfrm>
              <a:off x="10970419" y="1632469"/>
              <a:ext cx="383381" cy="38338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>
              <a:off x="8075360" y="1568804"/>
              <a:ext cx="2734248" cy="129145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System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Out-of-Box, Web Modeler, Admin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 flipH="1">
            <a:off x="8481062" y="3307800"/>
            <a:ext cx="3448340" cy="1065296"/>
            <a:chOff x="7905460" y="3307800"/>
            <a:chExt cx="3448340" cy="1065296"/>
          </a:xfrm>
        </p:grpSpPr>
        <p:sp>
          <p:nvSpPr>
            <p:cNvPr id="148" name="Rounded Rectangle 147"/>
            <p:cNvSpPr/>
            <p:nvPr/>
          </p:nvSpPr>
          <p:spPr>
            <a:xfrm>
              <a:off x="10970419" y="3307800"/>
              <a:ext cx="383381" cy="38338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>
              <a:off x="7905460" y="3307800"/>
              <a:ext cx="2884463" cy="10652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en-US" sz="2800" b="1" dirty="0">
                  <a:solidFill>
                    <a:schemeClr val="accent5"/>
                  </a:solidFill>
                </a:rPr>
                <a:t>Deployment Easy</a:t>
              </a:r>
            </a:p>
            <a:p>
              <a:pPr>
                <a:lnSpc>
                  <a:spcPct val="120000"/>
                </a:lnSpc>
              </a:pPr>
              <a:r>
                <a:rPr lang="en-US" sz="2300" dirty="0">
                  <a:solidFill>
                    <a:srgbClr val="000000"/>
                  </a:solidFill>
                  <a:latin typeface="IBM Plex Sans" panose="020F0502020204030204" pitchFamily="34" charset="0"/>
                </a:rPr>
                <a:t>Easy to upgrade and changes</a:t>
              </a:r>
              <a:endPara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sz="28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 flipH="1">
            <a:off x="8481062" y="4983130"/>
            <a:ext cx="3448338" cy="1824939"/>
            <a:chOff x="7905462" y="4983130"/>
            <a:chExt cx="3448338" cy="1824939"/>
          </a:xfrm>
        </p:grpSpPr>
        <p:sp>
          <p:nvSpPr>
            <p:cNvPr id="146" name="Rounded Rectangle 145"/>
            <p:cNvSpPr/>
            <p:nvPr/>
          </p:nvSpPr>
          <p:spPr>
            <a:xfrm>
              <a:off x="10970419" y="4983131"/>
              <a:ext cx="383381" cy="38338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06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>
              <a:off x="7905462" y="4983130"/>
              <a:ext cx="2884461" cy="182493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r>
                <a:rPr lang="en-CN" sz="2800" b="1" dirty="0">
                  <a:solidFill>
                    <a:srgbClr val="92D050"/>
                  </a:solidFill>
                </a:rPr>
                <a:t>Human Task</a:t>
              </a: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rgbClr val="000000"/>
                  </a:solidFill>
                  <a:latin typeface="IBM Plex Sans" panose="020F0502020204030204" pitchFamily="34" charset="0"/>
                </a:rPr>
                <a:t>R</a:t>
              </a:r>
              <a:r>
                <a:rPr lang="en-US" i="0" dirty="0">
                  <a:solidFill>
                    <a:srgbClr val="000000"/>
                  </a:solidFill>
                  <a:effectLst/>
                  <a:latin typeface="IBM Plex Sans" panose="020F0502020204030204" pitchFamily="34" charset="0"/>
                </a:rPr>
                <a:t>eview and approval by users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8412" y="2661026"/>
            <a:ext cx="539373" cy="5393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1049" y="1772967"/>
            <a:ext cx="581815" cy="581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4760" y="4226345"/>
            <a:ext cx="724890" cy="724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9099" y="2661026"/>
            <a:ext cx="710856" cy="710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3476" y="4271088"/>
            <a:ext cx="676755" cy="676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0416" y="5052192"/>
            <a:ext cx="666822" cy="66682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44CD0BB-9AA6-1C22-66AF-767C47A00ABE}"/>
              </a:ext>
            </a:extLst>
          </p:cNvPr>
          <p:cNvGrpSpPr/>
          <p:nvPr/>
        </p:nvGrpSpPr>
        <p:grpSpPr>
          <a:xfrm>
            <a:off x="3951061" y="1327666"/>
            <a:ext cx="4234277" cy="4939574"/>
            <a:chOff x="3951061" y="1327666"/>
            <a:chExt cx="4234277" cy="49395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614D9-377E-9401-E92B-69E474F7864B}"/>
                </a:ext>
              </a:extLst>
            </p:cNvPr>
            <p:cNvSpPr txBox="1"/>
            <p:nvPr/>
          </p:nvSpPr>
          <p:spPr>
            <a:xfrm>
              <a:off x="5431625" y="1327666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600" b="1" dirty="0">
                  <a:solidFill>
                    <a:schemeClr val="accent1"/>
                  </a:solidFill>
                </a:rPr>
                <a:t>MicroService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0D9E6A-4546-5E9E-7B96-E653E74EE35A}"/>
                </a:ext>
              </a:extLst>
            </p:cNvPr>
            <p:cNvSpPr/>
            <p:nvPr/>
          </p:nvSpPr>
          <p:spPr>
            <a:xfrm rot="18000000" flipH="1">
              <a:off x="3612342" y="2473682"/>
              <a:ext cx="1063627" cy="38618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IoT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53DE80-847F-176D-9976-5C6E5B5B772B}"/>
                </a:ext>
              </a:extLst>
            </p:cNvPr>
            <p:cNvSpPr/>
            <p:nvPr/>
          </p:nvSpPr>
          <p:spPr>
            <a:xfrm rot="3600000">
              <a:off x="3244077" y="4910749"/>
              <a:ext cx="1884291" cy="38618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Business Rule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B816A0-2974-C9AC-64F3-C3DCB72A731C}"/>
                </a:ext>
              </a:extLst>
            </p:cNvPr>
            <p:cNvSpPr txBox="1"/>
            <p:nvPr/>
          </p:nvSpPr>
          <p:spPr>
            <a:xfrm>
              <a:off x="5467136" y="5897908"/>
              <a:ext cx="1487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b="1" dirty="0">
                  <a:solidFill>
                    <a:srgbClr val="92D050"/>
                  </a:solidFill>
                </a:rPr>
                <a:t>Human Task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664789-B276-FA01-7CF3-3663A24843F7}"/>
                </a:ext>
              </a:extLst>
            </p:cNvPr>
            <p:cNvSpPr/>
            <p:nvPr/>
          </p:nvSpPr>
          <p:spPr>
            <a:xfrm rot="18000000" flipH="1">
              <a:off x="7173842" y="4755920"/>
              <a:ext cx="1579641" cy="31836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Deployment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5999B8-B098-BB86-C203-9EBFA78297C6}"/>
                </a:ext>
              </a:extLst>
            </p:cNvPr>
            <p:cNvSpPr/>
            <p:nvPr/>
          </p:nvSpPr>
          <p:spPr>
            <a:xfrm rot="3600000">
              <a:off x="7460430" y="2427892"/>
              <a:ext cx="1063627" cy="38618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1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11" y="381769"/>
            <a:ext cx="4296508" cy="696499"/>
          </a:xfrm>
        </p:spPr>
        <p:txBody>
          <a:bodyPr>
            <a:normAutofit/>
          </a:bodyPr>
          <a:lstStyle/>
          <a:p>
            <a:r>
              <a:rPr lang="da-DK" sz="3600" dirty="0"/>
              <a:t>SHOW TIME</a:t>
            </a: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726013" y="2039533"/>
            <a:ext cx="4733635" cy="4034991"/>
            <a:chOff x="6227550" y="1154369"/>
            <a:chExt cx="5039415" cy="4549263"/>
          </a:xfrm>
        </p:grpSpPr>
        <p:grpSp>
          <p:nvGrpSpPr>
            <p:cNvPr id="20" name="Group 19"/>
            <p:cNvGrpSpPr/>
            <p:nvPr/>
          </p:nvGrpSpPr>
          <p:grpSpPr>
            <a:xfrm>
              <a:off x="6227550" y="3089503"/>
              <a:ext cx="3919074" cy="2614128"/>
              <a:chOff x="6096000" y="3646713"/>
              <a:chExt cx="3919073" cy="2614128"/>
            </a:xfrm>
            <a:effectLst/>
          </p:grpSpPr>
          <p:sp>
            <p:nvSpPr>
              <p:cNvPr id="48" name="Freeform 47"/>
              <p:cNvSpPr>
                <a:spLocks/>
              </p:cNvSpPr>
              <p:nvPr/>
            </p:nvSpPr>
            <p:spPr bwMode="auto">
              <a:xfrm>
                <a:off x="6096000" y="3674296"/>
                <a:ext cx="3919073" cy="2586545"/>
              </a:xfrm>
              <a:custGeom>
                <a:avLst/>
                <a:gdLst>
                  <a:gd name="T0" fmla="*/ 37 w 1723"/>
                  <a:gd name="T1" fmla="*/ 721 h 1138"/>
                  <a:gd name="T2" fmla="*/ 451 w 1723"/>
                  <a:gd name="T3" fmla="*/ 0 h 1138"/>
                  <a:gd name="T4" fmla="*/ 451 w 1723"/>
                  <a:gd name="T5" fmla="*/ 0 h 1138"/>
                  <a:gd name="T6" fmla="*/ 634 w 1723"/>
                  <a:gd name="T7" fmla="*/ 605 h 1138"/>
                  <a:gd name="T8" fmla="*/ 1330 w 1723"/>
                  <a:gd name="T9" fmla="*/ 579 h 1138"/>
                  <a:gd name="T10" fmla="*/ 1446 w 1723"/>
                  <a:gd name="T11" fmla="*/ 325 h 1138"/>
                  <a:gd name="T12" fmla="*/ 1277 w 1723"/>
                  <a:gd name="T13" fmla="*/ 32 h 1138"/>
                  <a:gd name="T14" fmla="*/ 1071 w 1723"/>
                  <a:gd name="T15" fmla="*/ 1138 h 1138"/>
                  <a:gd name="T16" fmla="*/ 1071 w 1723"/>
                  <a:gd name="T17" fmla="*/ 1138 h 1138"/>
                  <a:gd name="T18" fmla="*/ 279 w 1723"/>
                  <a:gd name="T19" fmla="*/ 1138 h 1138"/>
                  <a:gd name="T20" fmla="*/ 0 w 1723"/>
                  <a:gd name="T21" fmla="*/ 860 h 1138"/>
                  <a:gd name="T22" fmla="*/ 37 w 1723"/>
                  <a:gd name="T23" fmla="*/ 721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23" h="1138">
                    <a:moveTo>
                      <a:pt x="37" y="721"/>
                    </a:moveTo>
                    <a:cubicBezTo>
                      <a:pt x="451" y="0"/>
                      <a:pt x="451" y="0"/>
                      <a:pt x="451" y="0"/>
                    </a:cubicBezTo>
                    <a:cubicBezTo>
                      <a:pt x="451" y="0"/>
                      <a:pt x="451" y="0"/>
                      <a:pt x="451" y="0"/>
                    </a:cubicBezTo>
                    <a:cubicBezTo>
                      <a:pt x="342" y="265"/>
                      <a:pt x="450" y="484"/>
                      <a:pt x="634" y="605"/>
                    </a:cubicBezTo>
                    <a:cubicBezTo>
                      <a:pt x="828" y="733"/>
                      <a:pt x="1106" y="750"/>
                      <a:pt x="1330" y="579"/>
                    </a:cubicBezTo>
                    <a:cubicBezTo>
                      <a:pt x="1401" y="517"/>
                      <a:pt x="1446" y="426"/>
                      <a:pt x="1446" y="325"/>
                    </a:cubicBezTo>
                    <a:cubicBezTo>
                      <a:pt x="1446" y="196"/>
                      <a:pt x="1378" y="96"/>
                      <a:pt x="1277" y="32"/>
                    </a:cubicBezTo>
                    <a:cubicBezTo>
                      <a:pt x="1723" y="311"/>
                      <a:pt x="1648" y="1131"/>
                      <a:pt x="1071" y="1138"/>
                    </a:cubicBezTo>
                    <a:cubicBezTo>
                      <a:pt x="1071" y="1138"/>
                      <a:pt x="1071" y="1138"/>
                      <a:pt x="1071" y="1138"/>
                    </a:cubicBezTo>
                    <a:cubicBezTo>
                      <a:pt x="279" y="1138"/>
                      <a:pt x="279" y="1138"/>
                      <a:pt x="279" y="1138"/>
                    </a:cubicBezTo>
                    <a:cubicBezTo>
                      <a:pt x="125" y="1138"/>
                      <a:pt x="0" y="1014"/>
                      <a:pt x="0" y="860"/>
                    </a:cubicBezTo>
                    <a:cubicBezTo>
                      <a:pt x="0" y="809"/>
                      <a:pt x="13" y="762"/>
                      <a:pt x="37" y="7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9" name="Freeform 48"/>
              <p:cNvSpPr>
                <a:spLocks/>
              </p:cNvSpPr>
              <p:nvPr/>
            </p:nvSpPr>
            <p:spPr bwMode="auto">
              <a:xfrm>
                <a:off x="6651927" y="3646713"/>
                <a:ext cx="2134589" cy="1979694"/>
              </a:xfrm>
              <a:custGeom>
                <a:avLst/>
                <a:gdLst>
                  <a:gd name="T0" fmla="*/ 939 w 939"/>
                  <a:gd name="T1" fmla="*/ 677 h 871"/>
                  <a:gd name="T2" fmla="*/ 214 w 939"/>
                  <a:gd name="T3" fmla="*/ 0 h 871"/>
                  <a:gd name="T4" fmla="*/ 939 w 939"/>
                  <a:gd name="T5" fmla="*/ 677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9" h="871">
                    <a:moveTo>
                      <a:pt x="939" y="677"/>
                    </a:moveTo>
                    <a:cubicBezTo>
                      <a:pt x="419" y="871"/>
                      <a:pt x="0" y="457"/>
                      <a:pt x="214" y="0"/>
                    </a:cubicBezTo>
                    <a:cubicBezTo>
                      <a:pt x="37" y="499"/>
                      <a:pt x="468" y="810"/>
                      <a:pt x="939" y="67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978085" y="1964918"/>
              <a:ext cx="3288880" cy="3738714"/>
              <a:chOff x="7846534" y="2522128"/>
              <a:chExt cx="3288880" cy="3738713"/>
            </a:xfrm>
            <a:effectLst/>
          </p:grpSpPr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7846534" y="2522128"/>
                <a:ext cx="3288880" cy="3738713"/>
              </a:xfrm>
              <a:custGeom>
                <a:avLst/>
                <a:gdLst>
                  <a:gd name="T0" fmla="*/ 992 w 1446"/>
                  <a:gd name="T1" fmla="*/ 501 h 1645"/>
                  <a:gd name="T2" fmla="*/ 1409 w 1446"/>
                  <a:gd name="T3" fmla="*/ 1228 h 1645"/>
                  <a:gd name="T4" fmla="*/ 1446 w 1446"/>
                  <a:gd name="T5" fmla="*/ 1367 h 1645"/>
                  <a:gd name="T6" fmla="*/ 1167 w 1446"/>
                  <a:gd name="T7" fmla="*/ 1645 h 1645"/>
                  <a:gd name="T8" fmla="*/ 294 w 1446"/>
                  <a:gd name="T9" fmla="*/ 1645 h 1645"/>
                  <a:gd name="T10" fmla="*/ 507 w 1446"/>
                  <a:gd name="T11" fmla="*/ 539 h 1645"/>
                  <a:gd name="T12" fmla="*/ 338 w 1446"/>
                  <a:gd name="T13" fmla="*/ 494 h 1645"/>
                  <a:gd name="T14" fmla="*/ 0 w 1446"/>
                  <a:gd name="T15" fmla="*/ 832 h 1645"/>
                  <a:gd name="T16" fmla="*/ 992 w 1446"/>
                  <a:gd name="T17" fmla="*/ 501 h 1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6" h="1645">
                    <a:moveTo>
                      <a:pt x="992" y="501"/>
                    </a:moveTo>
                    <a:cubicBezTo>
                      <a:pt x="1409" y="1228"/>
                      <a:pt x="1409" y="1228"/>
                      <a:pt x="1409" y="1228"/>
                    </a:cubicBezTo>
                    <a:cubicBezTo>
                      <a:pt x="1432" y="1269"/>
                      <a:pt x="1446" y="1316"/>
                      <a:pt x="1446" y="1367"/>
                    </a:cubicBezTo>
                    <a:cubicBezTo>
                      <a:pt x="1446" y="1521"/>
                      <a:pt x="1321" y="1645"/>
                      <a:pt x="1167" y="1645"/>
                    </a:cubicBezTo>
                    <a:cubicBezTo>
                      <a:pt x="294" y="1645"/>
                      <a:pt x="294" y="1645"/>
                      <a:pt x="294" y="1645"/>
                    </a:cubicBezTo>
                    <a:cubicBezTo>
                      <a:pt x="877" y="1645"/>
                      <a:pt x="955" y="819"/>
                      <a:pt x="507" y="539"/>
                    </a:cubicBezTo>
                    <a:cubicBezTo>
                      <a:pt x="457" y="510"/>
                      <a:pt x="399" y="494"/>
                      <a:pt x="338" y="494"/>
                    </a:cubicBezTo>
                    <a:cubicBezTo>
                      <a:pt x="151" y="494"/>
                      <a:pt x="0" y="645"/>
                      <a:pt x="0" y="832"/>
                    </a:cubicBezTo>
                    <a:cubicBezTo>
                      <a:pt x="0" y="315"/>
                      <a:pt x="699" y="0"/>
                      <a:pt x="992" y="5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8514918" y="3746439"/>
                <a:ext cx="1587150" cy="2514402"/>
              </a:xfrm>
              <a:custGeom>
                <a:avLst/>
                <a:gdLst>
                  <a:gd name="T0" fmla="*/ 0 w 698"/>
                  <a:gd name="T1" fmla="*/ 1106 h 1106"/>
                  <a:gd name="T2" fmla="*/ 213 w 698"/>
                  <a:gd name="T3" fmla="*/ 0 h 1106"/>
                  <a:gd name="T4" fmla="*/ 0 w 698"/>
                  <a:gd name="T5" fmla="*/ 1106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8" h="1106">
                    <a:moveTo>
                      <a:pt x="0" y="1106"/>
                    </a:moveTo>
                    <a:cubicBezTo>
                      <a:pt x="583" y="1106"/>
                      <a:pt x="661" y="280"/>
                      <a:pt x="213" y="0"/>
                    </a:cubicBezTo>
                    <a:cubicBezTo>
                      <a:pt x="698" y="280"/>
                      <a:pt x="610" y="1106"/>
                      <a:pt x="0" y="110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738919" y="1154369"/>
              <a:ext cx="3494701" cy="4010310"/>
              <a:chOff x="6607369" y="1711579"/>
              <a:chExt cx="3494701" cy="4010310"/>
            </a:xfrm>
            <a:effectLst/>
          </p:grpSpPr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6607369" y="1711579"/>
                <a:ext cx="3494701" cy="4010310"/>
              </a:xfrm>
              <a:custGeom>
                <a:avLst/>
                <a:gdLst>
                  <a:gd name="T0" fmla="*/ 226 w 1537"/>
                  <a:gd name="T1" fmla="*/ 862 h 1764"/>
                  <a:gd name="T2" fmla="*/ 640 w 1537"/>
                  <a:gd name="T3" fmla="*/ 141 h 1764"/>
                  <a:gd name="T4" fmla="*/ 883 w 1537"/>
                  <a:gd name="T5" fmla="*/ 0 h 1764"/>
                  <a:gd name="T6" fmla="*/ 1123 w 1537"/>
                  <a:gd name="T7" fmla="*/ 136 h 1764"/>
                  <a:gd name="T8" fmla="*/ 1537 w 1537"/>
                  <a:gd name="T9" fmla="*/ 857 h 1764"/>
                  <a:gd name="T10" fmla="*/ 1537 w 1537"/>
                  <a:gd name="T11" fmla="*/ 857 h 1764"/>
                  <a:gd name="T12" fmla="*/ 545 w 1537"/>
                  <a:gd name="T13" fmla="*/ 1188 h 1764"/>
                  <a:gd name="T14" fmla="*/ 883 w 1537"/>
                  <a:gd name="T15" fmla="*/ 1525 h 1764"/>
                  <a:gd name="T16" fmla="*/ 1094 w 1537"/>
                  <a:gd name="T17" fmla="*/ 1451 h 1764"/>
                  <a:gd name="T18" fmla="*/ 226 w 1537"/>
                  <a:gd name="T19" fmla="*/ 863 h 1764"/>
                  <a:gd name="T20" fmla="*/ 226 w 1537"/>
                  <a:gd name="T21" fmla="*/ 862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7" h="1764">
                    <a:moveTo>
                      <a:pt x="226" y="862"/>
                    </a:moveTo>
                    <a:cubicBezTo>
                      <a:pt x="640" y="141"/>
                      <a:pt x="640" y="141"/>
                      <a:pt x="640" y="141"/>
                    </a:cubicBezTo>
                    <a:cubicBezTo>
                      <a:pt x="688" y="57"/>
                      <a:pt x="779" y="0"/>
                      <a:pt x="883" y="0"/>
                    </a:cubicBezTo>
                    <a:cubicBezTo>
                      <a:pt x="985" y="0"/>
                      <a:pt x="1074" y="55"/>
                      <a:pt x="1123" y="136"/>
                    </a:cubicBezTo>
                    <a:cubicBezTo>
                      <a:pt x="1537" y="857"/>
                      <a:pt x="1537" y="857"/>
                      <a:pt x="1537" y="857"/>
                    </a:cubicBezTo>
                    <a:cubicBezTo>
                      <a:pt x="1537" y="857"/>
                      <a:pt x="1537" y="857"/>
                      <a:pt x="1537" y="857"/>
                    </a:cubicBezTo>
                    <a:cubicBezTo>
                      <a:pt x="1244" y="356"/>
                      <a:pt x="545" y="671"/>
                      <a:pt x="545" y="1188"/>
                    </a:cubicBezTo>
                    <a:cubicBezTo>
                      <a:pt x="545" y="1374"/>
                      <a:pt x="696" y="1525"/>
                      <a:pt x="883" y="1525"/>
                    </a:cubicBezTo>
                    <a:cubicBezTo>
                      <a:pt x="963" y="1525"/>
                      <a:pt x="1036" y="1498"/>
                      <a:pt x="1094" y="1451"/>
                    </a:cubicBezTo>
                    <a:cubicBezTo>
                      <a:pt x="681" y="1764"/>
                      <a:pt x="0" y="1400"/>
                      <a:pt x="226" y="863"/>
                    </a:cubicBezTo>
                    <a:lnTo>
                      <a:pt x="226" y="8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7810461" y="2522128"/>
                <a:ext cx="2291607" cy="1890576"/>
              </a:xfrm>
              <a:custGeom>
                <a:avLst/>
                <a:gdLst>
                  <a:gd name="T0" fmla="*/ 16 w 1008"/>
                  <a:gd name="T1" fmla="*/ 832 h 832"/>
                  <a:gd name="T2" fmla="*/ 1008 w 1008"/>
                  <a:gd name="T3" fmla="*/ 501 h 832"/>
                  <a:gd name="T4" fmla="*/ 16 w 1008"/>
                  <a:gd name="T5" fmla="*/ 832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832">
                    <a:moveTo>
                      <a:pt x="16" y="832"/>
                    </a:moveTo>
                    <a:cubicBezTo>
                      <a:pt x="16" y="315"/>
                      <a:pt x="715" y="0"/>
                      <a:pt x="1008" y="501"/>
                    </a:cubicBezTo>
                    <a:cubicBezTo>
                      <a:pt x="715" y="1"/>
                      <a:pt x="0" y="253"/>
                      <a:pt x="16" y="8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cxnSp>
        <p:nvCxnSpPr>
          <p:cNvPr id="63" name="Straight Connector 62"/>
          <p:cNvCxnSpPr/>
          <p:nvPr/>
        </p:nvCxnSpPr>
        <p:spPr>
          <a:xfrm>
            <a:off x="7187614" y="6267157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148364" y="1568057"/>
            <a:ext cx="4846250" cy="1603362"/>
            <a:chOff x="6835834" y="1408443"/>
            <a:chExt cx="4846250" cy="1603362"/>
          </a:xfrm>
        </p:grpSpPr>
        <p:sp>
          <p:nvSpPr>
            <p:cNvPr id="52" name="Oval 51"/>
            <p:cNvSpPr/>
            <p:nvPr/>
          </p:nvSpPr>
          <p:spPr>
            <a:xfrm flipH="1">
              <a:off x="6835834" y="1906228"/>
              <a:ext cx="784860" cy="7848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7782678" y="1408443"/>
              <a:ext cx="3899406" cy="16033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sz="2800" b="1" dirty="0">
                  <a:solidFill>
                    <a:srgbClr val="00B0F0"/>
                  </a:solidFill>
                </a:rPr>
                <a:t>Software: </a:t>
              </a:r>
              <a:r>
                <a:rPr lang="en-US" sz="2800" b="1" dirty="0" err="1">
                  <a:solidFill>
                    <a:srgbClr val="00B0F0"/>
                  </a:solidFill>
                </a:rPr>
                <a:t>MicroPython</a:t>
              </a:r>
              <a:r>
                <a:rPr lang="en-US" sz="2800" b="1" dirty="0">
                  <a:solidFill>
                    <a:srgbClr val="00B0F0"/>
                  </a:solidFill>
                </a:rPr>
                <a:t> &amp; </a:t>
              </a:r>
              <a:r>
                <a:rPr lang="en-US" sz="2800" b="1" dirty="0" err="1">
                  <a:solidFill>
                    <a:srgbClr val="00B0F0"/>
                  </a:solidFill>
                </a:rPr>
                <a:t>Thonny</a:t>
              </a:r>
              <a:endParaRPr lang="en-US" sz="2800" dirty="0">
                <a:solidFill>
                  <a:srgbClr val="00B0F0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3"/>
                </a:rPr>
                <a:t>https://micropython.org/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4"/>
                </a:rPr>
                <a:t>thonny.org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4"/>
                </a:rPr>
                <a:t>/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160697" y="3596881"/>
            <a:ext cx="4833916" cy="1160572"/>
            <a:chOff x="6835834" y="3197484"/>
            <a:chExt cx="4833916" cy="1160572"/>
          </a:xfrm>
        </p:grpSpPr>
        <p:sp>
          <p:nvSpPr>
            <p:cNvPr id="56" name="Oval 55"/>
            <p:cNvSpPr/>
            <p:nvPr/>
          </p:nvSpPr>
          <p:spPr>
            <a:xfrm flipH="1">
              <a:off x="6835834" y="3197484"/>
              <a:ext cx="784860" cy="7848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7817145" y="3216658"/>
              <a:ext cx="3852605" cy="11413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sz="2800" b="1" dirty="0">
                  <a:solidFill>
                    <a:srgbClr val="FF0000"/>
                  </a:solidFill>
                </a:rPr>
                <a:t>Hardware: ESP32 &amp;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Rely &amp; Pump</a:t>
              </a:r>
              <a:r>
                <a:rPr lang="en-US" sz="2800" b="1" dirty="0">
                  <a:solidFill>
                    <a:srgbClr val="FF0000"/>
                  </a:solidFill>
                </a:rPr>
                <a:t>  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5"/>
                </a:rPr>
                <a:t>https://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5"/>
                </a:rPr>
                <a:t>docs.espressif.com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5"/>
                </a:rPr>
                <a:t>/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160697" y="5129188"/>
            <a:ext cx="4987947" cy="1022935"/>
            <a:chOff x="6835834" y="4896256"/>
            <a:chExt cx="4987947" cy="1022935"/>
          </a:xfrm>
        </p:grpSpPr>
        <p:sp>
          <p:nvSpPr>
            <p:cNvPr id="59" name="Oval 58"/>
            <p:cNvSpPr/>
            <p:nvPr/>
          </p:nvSpPr>
          <p:spPr>
            <a:xfrm flipH="1">
              <a:off x="6835834" y="4896256"/>
              <a:ext cx="784860" cy="7848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7924375" y="4915430"/>
              <a:ext cx="3899406" cy="10037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b="1" dirty="0">
                  <a:solidFill>
                    <a:srgbClr val="FFC000"/>
                  </a:solidFill>
                </a:rPr>
                <a:t>Camunda: Controller</a:t>
              </a:r>
              <a:endParaRPr lang="en-US" sz="2800" dirty="0">
                <a:solidFill>
                  <a:srgbClr val="FFC000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5"/>
                </a:rPr>
                <a:t>https://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5"/>
                </a:rPr>
                <a:t>docs.camunda.org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5"/>
                </a:rPr>
                <a:t>/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A19C25-3D20-4B37-8A80-7E443D7F9E85}"/>
              </a:ext>
            </a:extLst>
          </p:cNvPr>
          <p:cNvGrpSpPr/>
          <p:nvPr/>
        </p:nvGrpSpPr>
        <p:grpSpPr>
          <a:xfrm>
            <a:off x="7058647" y="3255553"/>
            <a:ext cx="3429423" cy="1581072"/>
            <a:chOff x="7924376" y="3066804"/>
            <a:chExt cx="3429423" cy="1581072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924376" y="3066804"/>
              <a:ext cx="342942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924376" y="4647876"/>
              <a:ext cx="342942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/>
          <p:cNvCxnSpPr/>
          <p:nvPr/>
        </p:nvCxnSpPr>
        <p:spPr>
          <a:xfrm>
            <a:off x="3759038" y="2465017"/>
            <a:ext cx="2178050" cy="0"/>
          </a:xfrm>
          <a:prstGeom prst="line">
            <a:avLst/>
          </a:prstGeom>
          <a:ln w="1905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706776" y="4046089"/>
            <a:ext cx="1230312" cy="0"/>
          </a:xfrm>
          <a:prstGeom prst="line">
            <a:avLst/>
          </a:prstGeom>
          <a:ln w="1905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525926" y="5627161"/>
            <a:ext cx="411162" cy="0"/>
          </a:xfrm>
          <a:prstGeom prst="line">
            <a:avLst/>
          </a:prstGeom>
          <a:ln w="1905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BE6D5-46DF-4B8C-93D9-4D95A1648594}"/>
              </a:ext>
            </a:extLst>
          </p:cNvPr>
          <p:cNvGrpSpPr/>
          <p:nvPr/>
        </p:nvGrpSpPr>
        <p:grpSpPr>
          <a:xfrm>
            <a:off x="2614475" y="3970963"/>
            <a:ext cx="1038858" cy="979494"/>
            <a:chOff x="3023078" y="3867159"/>
            <a:chExt cx="1038858" cy="979494"/>
          </a:xfrm>
        </p:grpSpPr>
        <p:grpSp>
          <p:nvGrpSpPr>
            <p:cNvPr id="70" name="Group 69"/>
            <p:cNvGrpSpPr/>
            <p:nvPr/>
          </p:nvGrpSpPr>
          <p:grpSpPr>
            <a:xfrm flipV="1">
              <a:off x="3023078" y="3867159"/>
              <a:ext cx="1038858" cy="979494"/>
              <a:chOff x="3111500" y="3975103"/>
              <a:chExt cx="722313" cy="681038"/>
            </a:xfrm>
            <a:solidFill>
              <a:schemeClr val="accent4"/>
            </a:solidFill>
          </p:grpSpPr>
          <p:sp>
            <p:nvSpPr>
              <p:cNvPr id="67" name="Freeform 5"/>
              <p:cNvSpPr>
                <a:spLocks/>
              </p:cNvSpPr>
              <p:nvPr/>
            </p:nvSpPr>
            <p:spPr bwMode="auto">
              <a:xfrm>
                <a:off x="3479800" y="4235453"/>
                <a:ext cx="354013" cy="404813"/>
              </a:xfrm>
              <a:custGeom>
                <a:avLst/>
                <a:gdLst>
                  <a:gd name="T0" fmla="*/ 48 w 49"/>
                  <a:gd name="T1" fmla="*/ 17 h 56"/>
                  <a:gd name="T2" fmla="*/ 35 w 49"/>
                  <a:gd name="T3" fmla="*/ 2 h 56"/>
                  <a:gd name="T4" fmla="*/ 29 w 49"/>
                  <a:gd name="T5" fmla="*/ 3 h 56"/>
                  <a:gd name="T6" fmla="*/ 18 w 49"/>
                  <a:gd name="T7" fmla="*/ 19 h 56"/>
                  <a:gd name="T8" fmla="*/ 20 w 49"/>
                  <a:gd name="T9" fmla="*/ 25 h 56"/>
                  <a:gd name="T10" fmla="*/ 25 w 49"/>
                  <a:gd name="T11" fmla="*/ 23 h 56"/>
                  <a:gd name="T12" fmla="*/ 29 w 49"/>
                  <a:gd name="T13" fmla="*/ 17 h 56"/>
                  <a:gd name="T14" fmla="*/ 4 w 49"/>
                  <a:gd name="T15" fmla="*/ 47 h 56"/>
                  <a:gd name="T16" fmla="*/ 1 w 49"/>
                  <a:gd name="T17" fmla="*/ 52 h 56"/>
                  <a:gd name="T18" fmla="*/ 6 w 49"/>
                  <a:gd name="T19" fmla="*/ 55 h 56"/>
                  <a:gd name="T20" fmla="*/ 37 w 49"/>
                  <a:gd name="T21" fmla="*/ 16 h 56"/>
                  <a:gd name="T22" fmla="*/ 42 w 49"/>
                  <a:gd name="T23" fmla="*/ 22 h 56"/>
                  <a:gd name="T24" fmla="*/ 48 w 49"/>
                  <a:gd name="T25" fmla="*/ 22 h 56"/>
                  <a:gd name="T26" fmla="*/ 48 w 49"/>
                  <a:gd name="T27" fmla="*/ 1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" h="56">
                    <a:moveTo>
                      <a:pt x="48" y="17"/>
                    </a:moveTo>
                    <a:cubicBezTo>
                      <a:pt x="35" y="2"/>
                      <a:pt x="35" y="2"/>
                      <a:pt x="35" y="2"/>
                    </a:cubicBezTo>
                    <a:cubicBezTo>
                      <a:pt x="33" y="0"/>
                      <a:pt x="30" y="0"/>
                      <a:pt x="29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7" y="21"/>
                      <a:pt x="18" y="24"/>
                      <a:pt x="20" y="25"/>
                    </a:cubicBezTo>
                    <a:cubicBezTo>
                      <a:pt x="21" y="26"/>
                      <a:pt x="24" y="25"/>
                      <a:pt x="25" y="23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8" y="31"/>
                      <a:pt x="18" y="44"/>
                      <a:pt x="4" y="47"/>
                    </a:cubicBezTo>
                    <a:cubicBezTo>
                      <a:pt x="2" y="48"/>
                      <a:pt x="0" y="50"/>
                      <a:pt x="1" y="52"/>
                    </a:cubicBezTo>
                    <a:cubicBezTo>
                      <a:pt x="1" y="54"/>
                      <a:pt x="4" y="56"/>
                      <a:pt x="6" y="55"/>
                    </a:cubicBezTo>
                    <a:cubicBezTo>
                      <a:pt x="24" y="51"/>
                      <a:pt x="36" y="34"/>
                      <a:pt x="37" y="16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3" y="24"/>
                      <a:pt x="46" y="24"/>
                      <a:pt x="48" y="22"/>
                    </a:cubicBezTo>
                    <a:cubicBezTo>
                      <a:pt x="49" y="21"/>
                      <a:pt x="49" y="18"/>
                      <a:pt x="4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>
                <a:off x="3233738" y="3975103"/>
                <a:ext cx="455613" cy="223838"/>
              </a:xfrm>
              <a:custGeom>
                <a:avLst/>
                <a:gdLst>
                  <a:gd name="T0" fmla="*/ 55 w 63"/>
                  <a:gd name="T1" fmla="*/ 29 h 31"/>
                  <a:gd name="T2" fmla="*/ 61 w 63"/>
                  <a:gd name="T3" fmla="*/ 29 h 31"/>
                  <a:gd name="T4" fmla="*/ 61 w 63"/>
                  <a:gd name="T5" fmla="*/ 24 h 31"/>
                  <a:gd name="T6" fmla="*/ 13 w 63"/>
                  <a:gd name="T7" fmla="*/ 13 h 31"/>
                  <a:gd name="T8" fmla="*/ 16 w 63"/>
                  <a:gd name="T9" fmla="*/ 6 h 31"/>
                  <a:gd name="T10" fmla="*/ 13 w 63"/>
                  <a:gd name="T11" fmla="*/ 1 h 31"/>
                  <a:gd name="T12" fmla="*/ 8 w 63"/>
                  <a:gd name="T13" fmla="*/ 3 h 31"/>
                  <a:gd name="T14" fmla="*/ 1 w 63"/>
                  <a:gd name="T15" fmla="*/ 21 h 31"/>
                  <a:gd name="T16" fmla="*/ 4 w 63"/>
                  <a:gd name="T17" fmla="*/ 26 h 31"/>
                  <a:gd name="T18" fmla="*/ 24 w 63"/>
                  <a:gd name="T19" fmla="*/ 28 h 31"/>
                  <a:gd name="T20" fmla="*/ 28 w 63"/>
                  <a:gd name="T21" fmla="*/ 25 h 31"/>
                  <a:gd name="T22" fmla="*/ 24 w 63"/>
                  <a:gd name="T23" fmla="*/ 20 h 31"/>
                  <a:gd name="T24" fmla="*/ 17 w 63"/>
                  <a:gd name="T25" fmla="*/ 20 h 31"/>
                  <a:gd name="T26" fmla="*/ 55 w 63"/>
                  <a:gd name="T2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31">
                    <a:moveTo>
                      <a:pt x="55" y="29"/>
                    </a:moveTo>
                    <a:cubicBezTo>
                      <a:pt x="57" y="31"/>
                      <a:pt x="59" y="31"/>
                      <a:pt x="61" y="29"/>
                    </a:cubicBezTo>
                    <a:cubicBezTo>
                      <a:pt x="63" y="28"/>
                      <a:pt x="63" y="25"/>
                      <a:pt x="61" y="24"/>
                    </a:cubicBezTo>
                    <a:cubicBezTo>
                      <a:pt x="49" y="9"/>
                      <a:pt x="29" y="5"/>
                      <a:pt x="13" y="13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4"/>
                      <a:pt x="15" y="1"/>
                      <a:pt x="13" y="1"/>
                    </a:cubicBezTo>
                    <a:cubicBezTo>
                      <a:pt x="11" y="0"/>
                      <a:pt x="9" y="1"/>
                      <a:pt x="8" y="3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3"/>
                      <a:pt x="1" y="26"/>
                      <a:pt x="4" y="26"/>
                    </a:cubicBezTo>
                    <a:cubicBezTo>
                      <a:pt x="4" y="26"/>
                      <a:pt x="24" y="28"/>
                      <a:pt x="24" y="28"/>
                    </a:cubicBezTo>
                    <a:cubicBezTo>
                      <a:pt x="26" y="28"/>
                      <a:pt x="28" y="27"/>
                      <a:pt x="28" y="25"/>
                    </a:cubicBezTo>
                    <a:cubicBezTo>
                      <a:pt x="28" y="23"/>
                      <a:pt x="26" y="21"/>
                      <a:pt x="24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30" y="14"/>
                      <a:pt x="46" y="18"/>
                      <a:pt x="5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69" name="Freeform 7"/>
              <p:cNvSpPr>
                <a:spLocks/>
              </p:cNvSpPr>
              <p:nvPr/>
            </p:nvSpPr>
            <p:spPr bwMode="auto">
              <a:xfrm>
                <a:off x="3111500" y="4221166"/>
                <a:ext cx="280988" cy="434975"/>
              </a:xfrm>
              <a:custGeom>
                <a:avLst/>
                <a:gdLst>
                  <a:gd name="T0" fmla="*/ 30 w 39"/>
                  <a:gd name="T1" fmla="*/ 34 h 60"/>
                  <a:gd name="T2" fmla="*/ 24 w 39"/>
                  <a:gd name="T3" fmla="*/ 32 h 60"/>
                  <a:gd name="T4" fmla="*/ 22 w 39"/>
                  <a:gd name="T5" fmla="*/ 37 h 60"/>
                  <a:gd name="T6" fmla="*/ 25 w 39"/>
                  <a:gd name="T7" fmla="*/ 44 h 60"/>
                  <a:gd name="T8" fmla="*/ 14 w 39"/>
                  <a:gd name="T9" fmla="*/ 6 h 60"/>
                  <a:gd name="T10" fmla="*/ 12 w 39"/>
                  <a:gd name="T11" fmla="*/ 1 h 60"/>
                  <a:gd name="T12" fmla="*/ 7 w 39"/>
                  <a:gd name="T13" fmla="*/ 3 h 60"/>
                  <a:gd name="T14" fmla="*/ 21 w 39"/>
                  <a:gd name="T15" fmla="*/ 51 h 60"/>
                  <a:gd name="T16" fmla="*/ 14 w 39"/>
                  <a:gd name="T17" fmla="*/ 52 h 60"/>
                  <a:gd name="T18" fmla="*/ 11 w 39"/>
                  <a:gd name="T19" fmla="*/ 57 h 60"/>
                  <a:gd name="T20" fmla="*/ 15 w 39"/>
                  <a:gd name="T21" fmla="*/ 60 h 60"/>
                  <a:gd name="T22" fmla="*/ 35 w 39"/>
                  <a:gd name="T23" fmla="*/ 57 h 60"/>
                  <a:gd name="T24" fmla="*/ 38 w 39"/>
                  <a:gd name="T25" fmla="*/ 52 h 60"/>
                  <a:gd name="T26" fmla="*/ 30 w 39"/>
                  <a:gd name="T27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60">
                    <a:moveTo>
                      <a:pt x="30" y="34"/>
                    </a:moveTo>
                    <a:cubicBezTo>
                      <a:pt x="29" y="32"/>
                      <a:pt x="26" y="31"/>
                      <a:pt x="24" y="32"/>
                    </a:cubicBezTo>
                    <a:cubicBezTo>
                      <a:pt x="22" y="33"/>
                      <a:pt x="21" y="35"/>
                      <a:pt x="22" y="37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14" y="35"/>
                      <a:pt x="9" y="20"/>
                      <a:pt x="14" y="6"/>
                    </a:cubicBezTo>
                    <a:cubicBezTo>
                      <a:pt x="15" y="4"/>
                      <a:pt x="14" y="2"/>
                      <a:pt x="12" y="1"/>
                    </a:cubicBezTo>
                    <a:cubicBezTo>
                      <a:pt x="10" y="0"/>
                      <a:pt x="7" y="1"/>
                      <a:pt x="7" y="3"/>
                    </a:cubicBezTo>
                    <a:cubicBezTo>
                      <a:pt x="0" y="21"/>
                      <a:pt x="7" y="40"/>
                      <a:pt x="21" y="51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2"/>
                      <a:pt x="10" y="54"/>
                      <a:pt x="11" y="57"/>
                    </a:cubicBezTo>
                    <a:cubicBezTo>
                      <a:pt x="11" y="59"/>
                      <a:pt x="13" y="60"/>
                      <a:pt x="15" y="60"/>
                    </a:cubicBezTo>
                    <a:cubicBezTo>
                      <a:pt x="15" y="60"/>
                      <a:pt x="35" y="57"/>
                      <a:pt x="35" y="57"/>
                    </a:cubicBezTo>
                    <a:cubicBezTo>
                      <a:pt x="37" y="57"/>
                      <a:pt x="39" y="54"/>
                      <a:pt x="38" y="52"/>
                    </a:cubicBezTo>
                    <a:lnTo>
                      <a:pt x="30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ADFF9E7-D935-4EED-B983-AF901F87CE78}"/>
                </a:ext>
              </a:extLst>
            </p:cNvPr>
            <p:cNvSpPr/>
            <p:nvPr/>
          </p:nvSpPr>
          <p:spPr>
            <a:xfrm flipH="1">
              <a:off x="3273744" y="4169922"/>
              <a:ext cx="426399" cy="307777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IOT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C52FFC3-5310-4365-8EC6-FA504F4237F0}"/>
              </a:ext>
            </a:extLst>
          </p:cNvPr>
          <p:cNvGrpSpPr/>
          <p:nvPr/>
        </p:nvGrpSpPr>
        <p:grpSpPr>
          <a:xfrm>
            <a:off x="3724423" y="4702161"/>
            <a:ext cx="1718957" cy="1564679"/>
            <a:chOff x="4337063" y="4834583"/>
            <a:chExt cx="1718957" cy="156467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4337063" y="5887686"/>
              <a:ext cx="1643985" cy="5115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 dirty="0">
                  <a:solidFill>
                    <a:schemeClr val="bg1"/>
                  </a:solidFill>
                </a:rPr>
                <a:t>ESP32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12035" y="4834583"/>
              <a:ext cx="1643985" cy="114696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186CE8-2354-43D9-9BC5-41F53B812774}"/>
              </a:ext>
            </a:extLst>
          </p:cNvPr>
          <p:cNvGrpSpPr/>
          <p:nvPr/>
        </p:nvGrpSpPr>
        <p:grpSpPr>
          <a:xfrm>
            <a:off x="1037326" y="5367620"/>
            <a:ext cx="2595857" cy="756580"/>
            <a:chOff x="1144170" y="5403897"/>
            <a:chExt cx="1492250" cy="75658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1144170" y="5901945"/>
              <a:ext cx="1492250" cy="2585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214395" y="5403897"/>
              <a:ext cx="971809" cy="46441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E5370B-38CB-49A2-B37A-3EB30559F477}"/>
              </a:ext>
            </a:extLst>
          </p:cNvPr>
          <p:cNvGrpSpPr/>
          <p:nvPr/>
        </p:nvGrpSpPr>
        <p:grpSpPr>
          <a:xfrm>
            <a:off x="2335254" y="2269215"/>
            <a:ext cx="1607023" cy="1089641"/>
            <a:chOff x="2730039" y="1801746"/>
            <a:chExt cx="1607023" cy="1089641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2730039" y="2485555"/>
              <a:ext cx="1607023" cy="4058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 dirty="0" err="1">
                  <a:solidFill>
                    <a:schemeClr val="bg1"/>
                  </a:solidFill>
                </a:rPr>
                <a:t>MicroPython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15952" y="1801746"/>
              <a:ext cx="590813" cy="590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331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00"/>
                            </p:stCondLst>
                            <p:childTnLst>
                              <p:par>
                                <p:cTn id="31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456D-339B-BCEC-DA12-5E27327E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5" y="465497"/>
            <a:ext cx="7074291" cy="498598"/>
          </a:xfrm>
        </p:spPr>
        <p:txBody>
          <a:bodyPr/>
          <a:lstStyle/>
          <a:p>
            <a:r>
              <a:rPr lang="en-CN" sz="3600" dirty="0">
                <a:solidFill>
                  <a:srgbClr val="0070C0"/>
                </a:solidFill>
              </a:rPr>
              <a:t>ARCHITECT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5AC30-BE27-EAF8-8702-7B516CFF3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6" y="1561822"/>
            <a:ext cx="9298755" cy="453749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CD6598-B0C5-1544-A98C-DFC621E6307B}"/>
              </a:ext>
            </a:extLst>
          </p:cNvPr>
          <p:cNvGrpSpPr/>
          <p:nvPr/>
        </p:nvGrpSpPr>
        <p:grpSpPr>
          <a:xfrm>
            <a:off x="7548594" y="545898"/>
            <a:ext cx="3826310" cy="5846605"/>
            <a:chOff x="8190603" y="241568"/>
            <a:chExt cx="3826310" cy="584660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93267D-58E0-C2B5-30F6-1617EA5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0603" y="241568"/>
              <a:ext cx="2340971" cy="15264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79B1E4-B1DA-E9FC-C217-8CEE236BD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71318" y="1240750"/>
              <a:ext cx="1326868" cy="234999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EBE37B-3B16-DEF2-A9A0-9CD7EB93F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52592" y="4245537"/>
              <a:ext cx="1564321" cy="1842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3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ternet of things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00ADF1"/>
      </a:accent1>
      <a:accent2>
        <a:srgbClr val="EB191C"/>
      </a:accent2>
      <a:accent3>
        <a:srgbClr val="FFCA09"/>
      </a:accent3>
      <a:accent4>
        <a:srgbClr val="8DC73D"/>
      </a:accent4>
      <a:accent5>
        <a:srgbClr val="326581"/>
      </a:accent5>
      <a:accent6>
        <a:srgbClr val="BFBFBF"/>
      </a:accent6>
      <a:hlink>
        <a:srgbClr val="3F3F3F"/>
      </a:hlink>
      <a:folHlink>
        <a:srgbClr val="7F7F7F"/>
      </a:folHlink>
    </a:clrScheme>
    <a:fontScheme name="Custom 33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12233</TotalTime>
  <Words>595</Words>
  <Application>Microsoft Macintosh PowerPoint</Application>
  <PresentationFormat>Widescreen</PresentationFormat>
  <Paragraphs>173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inherit</vt:lpstr>
      <vt:lpstr>Arial</vt:lpstr>
      <vt:lpstr>Calibri</vt:lpstr>
      <vt:lpstr>IBM Plex Sans</vt:lpstr>
      <vt:lpstr>Lato</vt:lpstr>
      <vt:lpstr>Lucida Grande</vt:lpstr>
      <vt:lpstr>Roboto</vt:lpstr>
      <vt:lpstr>Office Theme</vt:lpstr>
      <vt:lpstr>PowerPoint Presentation</vt:lpstr>
      <vt:lpstr>The History Of Internet</vt:lpstr>
      <vt:lpstr>PowerPoint Presentation</vt:lpstr>
      <vt:lpstr>PowerPoint Presentation</vt:lpstr>
      <vt:lpstr>STUDY CASE: WATER FOUNTAIN</vt:lpstr>
      <vt:lpstr>WHY ESP32</vt:lpstr>
      <vt:lpstr>WHY CAMUNDA?</vt:lpstr>
      <vt:lpstr>SHOW TIME</vt:lpstr>
      <vt:lpstr>ARCHITECT DIAGRAM</vt:lpstr>
      <vt:lpstr>WORKFLOW LOGIC</vt:lpstr>
      <vt:lpstr>EPS32 MCU CODE</vt:lpstr>
      <vt:lpstr>SERVICE TASK CODE</vt:lpstr>
      <vt:lpstr>THANK YOU FOR YOUR TIME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angger setyaki</dc:creator>
  <cp:lastModifiedBy>Mead Lai</cp:lastModifiedBy>
  <cp:revision>3201</cp:revision>
  <dcterms:created xsi:type="dcterms:W3CDTF">2017-04-25T15:41:38Z</dcterms:created>
  <dcterms:modified xsi:type="dcterms:W3CDTF">2023-04-23T01:10:34Z</dcterms:modified>
</cp:coreProperties>
</file>